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534" r:id="rId2"/>
    <p:sldId id="517" r:id="rId3"/>
    <p:sldId id="518" r:id="rId4"/>
    <p:sldId id="519" r:id="rId5"/>
    <p:sldId id="535" r:id="rId6"/>
    <p:sldId id="531" r:id="rId7"/>
    <p:sldId id="533" r:id="rId8"/>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6723" autoAdjust="0"/>
  </p:normalViewPr>
  <p:slideViewPr>
    <p:cSldViewPr>
      <p:cViewPr varScale="1">
        <p:scale>
          <a:sx n="42" d="100"/>
          <a:sy n="42" d="100"/>
        </p:scale>
        <p:origin x="200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プリント「生物統計学＿第１４回回帰分析その２</a:t>
            </a:r>
            <a:r>
              <a:rPr kumimoji="1" lang="en-US" altLang="ja-JP" dirty="0" smtClean="0"/>
              <a:t>2013</a:t>
            </a:r>
            <a:r>
              <a:rPr kumimoji="1" lang="ja-JP" altLang="en-US" dirty="0" smtClean="0"/>
              <a:t>年」</a:t>
            </a:r>
            <a:r>
              <a:rPr kumimoji="1" lang="en-US" altLang="ja-JP" dirty="0" smtClean="0"/>
              <a:t>P</a:t>
            </a:r>
            <a:r>
              <a:rPr kumimoji="1" lang="ja-JP" altLang="en-US" dirty="0" smtClean="0"/>
              <a:t>５以降を予習しながら空所を埋めていきましょう．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回帰分析である</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に対して</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ja-JP" altLang="ja-JP" sz="1200" kern="1200" dirty="0" smtClean="0">
                <a:solidFill>
                  <a:schemeClr val="tx1"/>
                </a:solidFill>
                <a:effectLst/>
                <a:latin typeface="Times New Roman" pitchFamily="18" charset="0"/>
                <a:ea typeface="ＭＳ Ｐ明朝" charset="-128"/>
                <a:cs typeface="+mn-cs"/>
              </a:rPr>
              <a:t>がどんな値になるかを知りたいときに，</a:t>
            </a:r>
            <a:r>
              <a:rPr kumimoji="1" lang="ja-JP" altLang="en-US" sz="1200" kern="1200" dirty="0" smtClean="0">
                <a:solidFill>
                  <a:schemeClr val="tx1"/>
                </a:solidFill>
                <a:effectLst/>
                <a:latin typeface="Times New Roman" pitchFamily="18" charset="0"/>
                <a:ea typeface="ＭＳ Ｐ明朝" charset="-128"/>
                <a:cs typeface="+mn-cs"/>
              </a:rPr>
              <a:t>ｙ</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の平均値</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を区間推定したいのではなく，ある１回だけ得られる</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を区間推定したいときがあ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．例えば，薬Ａを飲んで，ある患者の血圧がどの程度下がるかを知りたいときに，母平均（すなわち薬を飲んだすべての人の平均）の区間推定ではなく，そのたった一人の患者では</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％の信頼区間で血圧がどうなるかを知りたい</a:t>
            </a:r>
            <a:r>
              <a:rPr kumimoji="1" lang="ja-JP" altLang="en-US" sz="1200" kern="1200" dirty="0" smtClean="0">
                <a:solidFill>
                  <a:schemeClr val="tx1"/>
                </a:solidFill>
                <a:effectLst/>
                <a:latin typeface="Times New Roman" pitchFamily="18" charset="0"/>
                <a:ea typeface="ＭＳ Ｐ明朝" charset="-128"/>
                <a:cs typeface="+mn-cs"/>
              </a:rPr>
              <a:t>となるでしょう</a:t>
            </a:r>
            <a:r>
              <a:rPr kumimoji="1" lang="ja-JP" altLang="ja-JP" sz="1200" kern="1200" dirty="0" smtClean="0">
                <a:solidFill>
                  <a:schemeClr val="tx1"/>
                </a:solidFill>
                <a:effectLst/>
                <a:latin typeface="Times New Roman" pitchFamily="18" charset="0"/>
                <a:ea typeface="ＭＳ Ｐ明朝" charset="-128"/>
                <a:cs typeface="+mn-cs"/>
              </a:rPr>
              <a:t>．そういう場合，このような予想をすることを予測とい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．推定は母数（母平均など）について使い，個々のデータについて統計的に予想するときには予測という言葉を用い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例えば，気温と果実糖度の関係を回帰分析したときに気温が</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℃なら，今年とれる果実糖度がいくらになるかを知りたいと</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．この場合は推定ではなく，予測とな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．予測の場合は推定よりも信頼区間の幅が広くな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240984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ある指定した説明変数</a:t>
            </a:r>
            <a:r>
              <a:rPr kumimoji="1" lang="en-US" altLang="ja-JP" dirty="0" smtClean="0"/>
              <a:t>x</a:t>
            </a:r>
            <a:r>
              <a:rPr kumimoji="1" lang="en-US" altLang="ja-JP" baseline="-25000" dirty="0" smtClean="0"/>
              <a:t>0</a:t>
            </a:r>
            <a:r>
              <a:rPr kumimoji="1" lang="ja-JP" altLang="en-US" dirty="0" smtClean="0"/>
              <a:t> に対する 目的変数</a:t>
            </a:r>
            <a:r>
              <a:rPr kumimoji="1" lang="ja-JP" altLang="en-US" dirty="0" err="1" smtClean="0"/>
              <a:t>ｙ</a:t>
            </a:r>
            <a:r>
              <a:rPr kumimoji="1" lang="en-US" altLang="ja-JP" baseline="-25000" dirty="0" smtClean="0"/>
              <a:t>0</a:t>
            </a:r>
            <a:r>
              <a:rPr kumimoji="1" lang="ja-JP" altLang="en-US" dirty="0" smtClean="0"/>
              <a:t>の点予測は，点推定と同様に，回帰直線</a:t>
            </a:r>
            <a:r>
              <a:rPr kumimoji="1" lang="en-US" altLang="ja-JP" dirty="0" smtClean="0"/>
              <a:t>μ</a:t>
            </a:r>
            <a:r>
              <a:rPr kumimoji="1" lang="ja-JP" altLang="en-US" dirty="0" smtClean="0"/>
              <a:t>（ミュー）</a:t>
            </a:r>
            <a:r>
              <a:rPr kumimoji="1" lang="en-US" altLang="ja-JP" dirty="0" smtClean="0"/>
              <a:t>=α</a:t>
            </a:r>
            <a:r>
              <a:rPr kumimoji="1" lang="ja-JP" altLang="en-US" dirty="0" smtClean="0"/>
              <a:t>（アルファ）＋</a:t>
            </a:r>
            <a:r>
              <a:rPr kumimoji="1" lang="en-US" altLang="ja-JP" dirty="0" smtClean="0"/>
              <a:t>β</a:t>
            </a:r>
            <a:r>
              <a:rPr kumimoji="1" lang="ja-JP" altLang="en-US" dirty="0" smtClean="0"/>
              <a:t>（ベータ）</a:t>
            </a:r>
            <a:r>
              <a:rPr kumimoji="1" lang="en-US" altLang="ja-JP" dirty="0" smtClean="0"/>
              <a:t>x</a:t>
            </a:r>
            <a:r>
              <a:rPr kumimoji="1" lang="en-US" altLang="ja-JP" baseline="-25000" dirty="0" smtClean="0"/>
              <a:t>0</a:t>
            </a:r>
            <a:r>
              <a:rPr kumimoji="1" lang="ja-JP" altLang="en-US" dirty="0" smtClean="0"/>
              <a:t> の式から計算します．例えば，飲み水の量とウズラのヒナの体重の回帰の例では，飲み水</a:t>
            </a:r>
            <a:r>
              <a:rPr kumimoji="1" lang="en-US" altLang="ja-JP" dirty="0" smtClean="0"/>
              <a:t>x</a:t>
            </a:r>
            <a:r>
              <a:rPr kumimoji="1" lang="en-US" altLang="ja-JP" baseline="-25000" dirty="0" smtClean="0"/>
              <a:t>0</a:t>
            </a:r>
            <a:r>
              <a:rPr kumimoji="1" lang="en-US" altLang="ja-JP" dirty="0" smtClean="0"/>
              <a:t>=1.5L</a:t>
            </a:r>
            <a:r>
              <a:rPr kumimoji="1" lang="ja-JP" altLang="en-US" dirty="0" smtClean="0"/>
              <a:t> に対するウズラの体重</a:t>
            </a:r>
            <a:r>
              <a:rPr kumimoji="1" lang="en-US" altLang="ja-JP" dirty="0" smtClean="0"/>
              <a:t>y</a:t>
            </a:r>
            <a:r>
              <a:rPr kumimoji="1" lang="ja-JP" altLang="en-US" dirty="0" smtClean="0"/>
              <a:t> の予測値</a:t>
            </a:r>
            <a:r>
              <a:rPr kumimoji="1" lang="en-US" altLang="ja-JP" dirty="0" smtClean="0"/>
              <a:t>y</a:t>
            </a:r>
            <a:r>
              <a:rPr kumimoji="1" lang="en-US" altLang="ja-JP" baseline="-25000" dirty="0" smtClean="0"/>
              <a:t>0</a:t>
            </a:r>
            <a:r>
              <a:rPr kumimoji="1" lang="ja-JP" altLang="en-US" dirty="0" smtClean="0"/>
              <a:t>はエクセルでは以下のように回帰分析の結果から，回帰係数と切片を代入して計算します．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277642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予測のときの信頼区間をグラフに示して，推定と予測における信頼区間の違いをみます．先述のウズラのヒナの例について計算した場合，グラフに</a:t>
            </a:r>
            <a:r>
              <a:rPr kumimoji="1" lang="en-US" altLang="ja-JP" dirty="0" smtClean="0"/>
              <a:t>x</a:t>
            </a:r>
            <a:r>
              <a:rPr kumimoji="1" lang="en-US" altLang="ja-JP" baseline="-25000" dirty="0" smtClean="0"/>
              <a:t>0</a:t>
            </a:r>
            <a:r>
              <a:rPr kumimoji="1" lang="ja-JP" altLang="en-US" dirty="0" smtClean="0"/>
              <a:t> に対する </a:t>
            </a:r>
            <a:r>
              <a:rPr kumimoji="1" lang="en-US" altLang="ja-JP" dirty="0" smtClean="0"/>
              <a:t>y</a:t>
            </a:r>
            <a:r>
              <a:rPr kumimoji="1" lang="en-US" altLang="ja-JP" baseline="-25000" dirty="0" smtClean="0"/>
              <a:t>0</a:t>
            </a:r>
            <a:r>
              <a:rPr kumimoji="1" lang="ja-JP" altLang="en-US" dirty="0" smtClean="0"/>
              <a:t>の予測の</a:t>
            </a:r>
            <a:r>
              <a:rPr kumimoji="1" lang="en-US" altLang="ja-JP" dirty="0" smtClean="0"/>
              <a:t>95</a:t>
            </a:r>
            <a:r>
              <a:rPr kumimoji="1" lang="ja-JP" altLang="en-US" dirty="0" smtClean="0"/>
              <a:t>％信頼区間（赤い線と緑の線の間が信頼区間，青い線は点予測）を図示すると画面の図のようになります．予測の場合は母平均の推定に比べると，データの平均に近づいても信頼区間の幅はあまり小さくならないことが画面のグラフからわかります．その理由は，回帰分析では独立変数ｘ に対して，従属変数ｙ がある幅のあるばらつきをともなって決まるという仮定のため，そのばらつきによって決まる誤差よりは信頼区間は小さくならないこと，さらにそのばらつきは </a:t>
            </a:r>
            <a:r>
              <a:rPr kumimoji="1" lang="ja-JP" altLang="en-US" dirty="0" err="1" smtClean="0"/>
              <a:t>ｘ</a:t>
            </a:r>
            <a:r>
              <a:rPr kumimoji="1" lang="ja-JP" altLang="en-US" dirty="0" smtClean="0"/>
              <a:t>の値にかかわらず一定であると仮定しているからです．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205765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50000"/>
              </a:spcBef>
            </a:pPr>
            <a:r>
              <a:rPr lang="ja-JP" altLang="en-US" dirty="0" smtClean="0"/>
              <a:t>回帰の前提条件は独立変数</a:t>
            </a:r>
            <a:r>
              <a:rPr lang="ja-JP" altLang="en-US" dirty="0" err="1" smtClean="0"/>
              <a:t>ｘ</a:t>
            </a:r>
            <a:r>
              <a:rPr lang="ja-JP" altLang="en-US" dirty="0" smtClean="0"/>
              <a:t>にかかわらず，ｙの誤差は一定であるということです．したがって，平均近くでもあまり予測の誤差は小さくはなりません．</a:t>
            </a:r>
          </a:p>
          <a:p>
            <a:pPr>
              <a:spcBef>
                <a:spcPct val="50000"/>
              </a:spcBef>
            </a:pP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190560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ウズラの飲み水のデータを例にして，ウズラに水を</a:t>
            </a:r>
            <a:r>
              <a:rPr kumimoji="1" lang="en-US" altLang="ja-JP" sz="1200" kern="1200" dirty="0" smtClean="0">
                <a:solidFill>
                  <a:schemeClr val="tx1"/>
                </a:solidFill>
                <a:effectLst/>
                <a:latin typeface="Times New Roman" pitchFamily="18" charset="0"/>
                <a:ea typeface="ＭＳ Ｐ明朝" charset="-128"/>
                <a:cs typeface="+mn-cs"/>
              </a:rPr>
              <a:t>1.5L</a:t>
            </a:r>
            <a:r>
              <a:rPr kumimoji="1" lang="ja-JP" altLang="ja-JP" sz="1200" kern="1200" dirty="0" smtClean="0">
                <a:solidFill>
                  <a:schemeClr val="tx1"/>
                </a:solidFill>
                <a:effectLst/>
                <a:latin typeface="Times New Roman" pitchFamily="18" charset="0"/>
                <a:ea typeface="ＭＳ Ｐ明朝" charset="-128"/>
                <a:cs typeface="+mn-cs"/>
              </a:rPr>
              <a:t>飲ませた場合，ヒナの平均体重を</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％信頼区間をつけて</a:t>
            </a:r>
            <a:r>
              <a:rPr kumimoji="1" lang="ja-JP" altLang="en-US" sz="1200" kern="1200" dirty="0" smtClean="0">
                <a:solidFill>
                  <a:schemeClr val="tx1"/>
                </a:solidFill>
                <a:effectLst/>
                <a:latin typeface="Times New Roman" pitchFamily="18" charset="0"/>
                <a:ea typeface="ＭＳ Ｐ明朝" charset="-128"/>
                <a:cs typeface="+mn-cs"/>
              </a:rPr>
              <a:t>予測</a:t>
            </a:r>
            <a:r>
              <a:rPr kumimoji="1" lang="ja-JP" altLang="ja-JP" sz="1200" kern="1200" dirty="0" smtClean="0">
                <a:solidFill>
                  <a:schemeClr val="tx1"/>
                </a:solidFill>
                <a:effectLst/>
                <a:latin typeface="Times New Roman" pitchFamily="18" charset="0"/>
                <a:ea typeface="ＭＳ Ｐ明朝" charset="-128"/>
                <a:cs typeface="+mn-cs"/>
              </a:rPr>
              <a:t>してみよう．</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生物統計学＿授業用データ集</a:t>
            </a:r>
            <a:r>
              <a:rPr kumimoji="1" lang="en-US" altLang="ja-JP" sz="1200" kern="1200" dirty="0" smtClean="0">
                <a:solidFill>
                  <a:schemeClr val="tx1"/>
                </a:solidFill>
                <a:effectLst/>
                <a:latin typeface="Times New Roman" pitchFamily="18" charset="0"/>
                <a:ea typeface="ＭＳ Ｐ明朝" charset="-128"/>
                <a:cs typeface="+mn-cs"/>
              </a:rPr>
              <a:t>2013</a:t>
            </a:r>
            <a:r>
              <a:rPr kumimoji="1" lang="ja-JP" altLang="en-US" sz="1200" kern="1200" dirty="0" smtClean="0">
                <a:solidFill>
                  <a:schemeClr val="tx1"/>
                </a:solidFill>
                <a:effectLst/>
                <a:latin typeface="Times New Roman" pitchFamily="18" charset="0"/>
                <a:ea typeface="ＭＳ Ｐ明朝" charset="-128"/>
                <a:cs typeface="+mn-cs"/>
              </a:rPr>
              <a:t>のエクセルファイルの第</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en-US" sz="1200" kern="1200" dirty="0" smtClean="0">
                <a:solidFill>
                  <a:schemeClr val="tx1"/>
                </a:solidFill>
                <a:effectLst/>
                <a:latin typeface="Times New Roman" pitchFamily="18" charset="0"/>
                <a:ea typeface="ＭＳ Ｐ明朝" charset="-128"/>
                <a:cs typeface="+mn-cs"/>
              </a:rPr>
              <a:t>４回回帰その２見本タブに計算例があります．実際の計算は第１４回回帰その２計算用を使ってください．</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まずデータを使って，エクセルの回帰分析を行います．</a:t>
            </a:r>
            <a:r>
              <a:rPr kumimoji="1" lang="ja-JP" altLang="en-US" dirty="0" smtClean="0"/>
              <a:t>推定と計算方法はほとんど一緒で，</a:t>
            </a:r>
            <a:r>
              <a:rPr kumimoji="1" lang="ja-JP" altLang="en-US" sz="1200" kern="1200" dirty="0" smtClean="0">
                <a:solidFill>
                  <a:schemeClr val="tx1"/>
                </a:solidFill>
                <a:effectLst/>
                <a:latin typeface="Times New Roman" pitchFamily="18" charset="0"/>
                <a:ea typeface="ＭＳ Ｐ明朝" charset="-128"/>
                <a:cs typeface="+mn-cs"/>
              </a:rPr>
              <a:t>予測で必要なのは画面の赤で示した残差分散，黄色で示した切片係数，紫で示した回帰係数です．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201646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画面のようにデータを指定します．指定したｘ</a:t>
            </a:r>
            <a:r>
              <a:rPr kumimoji="1" lang="ja-JP" altLang="en-US" baseline="-25000" dirty="0" smtClean="0"/>
              <a:t>２</a:t>
            </a:r>
            <a:r>
              <a:rPr kumimoji="1" lang="ja-JP" altLang="en-US" dirty="0" smtClean="0"/>
              <a:t>（予測）にここでは飲み水の量</a:t>
            </a:r>
            <a:r>
              <a:rPr kumimoji="1" lang="en-US" altLang="ja-JP" dirty="0" smtClean="0"/>
              <a:t>1.5</a:t>
            </a:r>
            <a:r>
              <a:rPr kumimoji="1" lang="ja-JP" altLang="en-US" dirty="0" smtClean="0"/>
              <a:t>Ｌを入れます．そうすると</a:t>
            </a:r>
            <a:r>
              <a:rPr kumimoji="1" lang="en-US" altLang="ja-JP" dirty="0" smtClean="0"/>
              <a:t>1.5L</a:t>
            </a:r>
            <a:r>
              <a:rPr kumimoji="1" lang="ja-JP" altLang="en-US" dirty="0" smtClean="0"/>
              <a:t>水を飲んだときのヒナの体重を予測します．</a:t>
            </a:r>
          </a:p>
          <a:p>
            <a:r>
              <a:rPr kumimoji="1" lang="ja-JP" altLang="en-US" dirty="0" smtClean="0"/>
              <a:t>次に残差分散，切片係数，回帰係数を分散分析表から読み取ります．見本のタブでは分散分析表で読むべき数値に色を付けてありますので，同じ色のところを読みます．そして，信頼率を入れます．ここでは</a:t>
            </a:r>
            <a:r>
              <a:rPr kumimoji="1" lang="en-US" altLang="ja-JP" dirty="0" smtClean="0"/>
              <a:t>95</a:t>
            </a:r>
            <a:r>
              <a:rPr kumimoji="1" lang="ja-JP" altLang="en-US" dirty="0" smtClean="0"/>
              <a:t>％としますので，</a:t>
            </a:r>
            <a:r>
              <a:rPr kumimoji="1" lang="en-US" altLang="ja-JP" dirty="0" smtClean="0"/>
              <a:t>95</a:t>
            </a:r>
            <a:r>
              <a:rPr kumimoji="1" lang="ja-JP" altLang="en-US" dirty="0" smtClean="0"/>
              <a:t>と入れます．</a:t>
            </a:r>
            <a:endParaRPr kumimoji="1" lang="en-US" altLang="ja-JP" dirty="0" smtClean="0"/>
          </a:p>
          <a:p>
            <a:r>
              <a:rPr kumimoji="1" lang="ja-JP" altLang="en-US" dirty="0" smtClean="0"/>
              <a:t>そうすると</a:t>
            </a:r>
            <a:r>
              <a:rPr kumimoji="1" lang="en-US" altLang="ja-JP" dirty="0" smtClean="0"/>
              <a:t>y</a:t>
            </a:r>
            <a:r>
              <a:rPr kumimoji="1" lang="ja-JP" altLang="en-US" dirty="0" smtClean="0"/>
              <a:t>の予測値（点予測）と</a:t>
            </a:r>
            <a:r>
              <a:rPr kumimoji="1" lang="en-US" altLang="ja-JP" dirty="0" smtClean="0"/>
              <a:t>95</a:t>
            </a:r>
            <a:r>
              <a:rPr kumimoji="1" lang="ja-JP" altLang="en-US" dirty="0" smtClean="0"/>
              <a:t>％信頼区間が出てきます．</a:t>
            </a:r>
            <a:endParaRPr kumimoji="1" lang="en-US" altLang="ja-JP" dirty="0" smtClean="0"/>
          </a:p>
          <a:p>
            <a:r>
              <a:rPr kumimoji="1" lang="ja-JP" altLang="en-US" dirty="0" smtClean="0"/>
              <a:t>ヒナの体重の点予測は</a:t>
            </a:r>
            <a:r>
              <a:rPr kumimoji="1" lang="en-US" altLang="ja-JP" dirty="0" smtClean="0"/>
              <a:t>35.34g</a:t>
            </a:r>
            <a:r>
              <a:rPr kumimoji="1" lang="ja-JP" altLang="en-US" dirty="0" err="1" smtClean="0"/>
              <a:t>，</a:t>
            </a:r>
            <a:r>
              <a:rPr lang="en-US" altLang="ja-JP" dirty="0" smtClean="0"/>
              <a:t>95</a:t>
            </a:r>
            <a:r>
              <a:rPr lang="ja-JP" altLang="en-US" dirty="0" smtClean="0"/>
              <a:t>％信頼区間を付けた区間予測値は</a:t>
            </a:r>
            <a:r>
              <a:rPr lang="en-US" altLang="ja-JP" dirty="0" smtClean="0"/>
              <a:t>32.67</a:t>
            </a:r>
            <a:r>
              <a:rPr lang="ja-JP" altLang="en-US" dirty="0" smtClean="0"/>
              <a:t>～</a:t>
            </a:r>
            <a:r>
              <a:rPr lang="en-US" altLang="ja-JP" dirty="0" smtClean="0"/>
              <a:t>38.02g</a:t>
            </a:r>
            <a:r>
              <a:rPr lang="ja-JP" altLang="en-US" dirty="0" smtClean="0"/>
              <a:t>となります．</a:t>
            </a:r>
            <a:endParaRPr lang="en-US" altLang="ja-JP" dirty="0" smtClean="0"/>
          </a:p>
          <a:p>
            <a:r>
              <a:rPr kumimoji="1" lang="ja-JP" altLang="en-US" dirty="0" smtClean="0"/>
              <a:t>この計算からわかるように</a:t>
            </a:r>
            <a:r>
              <a:rPr kumimoji="1" lang="en-US" altLang="ja-JP" dirty="0" smtClean="0"/>
              <a:t>95</a:t>
            </a:r>
            <a:r>
              <a:rPr kumimoji="1" lang="ja-JP" altLang="en-US" dirty="0" smtClean="0"/>
              <a:t>％信頼区間を付けた区間予測値は，先ほど計算した</a:t>
            </a:r>
            <a:r>
              <a:rPr lang="en-US" altLang="ja-JP" dirty="0" smtClean="0"/>
              <a:t>95</a:t>
            </a:r>
            <a:r>
              <a:rPr lang="ja-JP" altLang="en-US" dirty="0" smtClean="0"/>
              <a:t>％信頼区間を付けた区間推定値は</a:t>
            </a:r>
            <a:r>
              <a:rPr lang="en-US" altLang="ja-JP" dirty="0" smtClean="0"/>
              <a:t>34.84</a:t>
            </a:r>
            <a:r>
              <a:rPr lang="ja-JP" altLang="en-US" dirty="0" smtClean="0"/>
              <a:t>～</a:t>
            </a:r>
            <a:r>
              <a:rPr lang="en-US" altLang="ja-JP" dirty="0" smtClean="0"/>
              <a:t>35.84g</a:t>
            </a:r>
            <a:r>
              <a:rPr lang="ja-JP" altLang="en-US" dirty="0" smtClean="0"/>
              <a:t>よりもかなり幅が大きくなっていることがわかります．ときどき予測と推定の違いがわからないで推定と同じぐらいの誤差だろうと考えている人がいます．しかし，予測の誤差はかなり大きいことがあるので注意が必要で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234583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予習は「生物統計学第１３回宿題と第１４回のための予習</a:t>
            </a:r>
            <a:r>
              <a:rPr lang="en-US" altLang="ja-JP" dirty="0" smtClean="0"/>
              <a:t>2013 </a:t>
            </a:r>
            <a:r>
              <a:rPr lang="ja-JP" altLang="en-US" dirty="0" smtClean="0"/>
              <a:t>」の提出用タブ欄問３②に入力して提出してください．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65471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microsoft.com/office/2007/relationships/media" Target="../media/media2.wma"/><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audio" Target="../media/media2.wma"/><Relationship Id="rId9"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10.emf"/><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28600" y="142852"/>
            <a:ext cx="8915400" cy="1019198"/>
          </a:xfrm>
        </p:spPr>
        <p:txBody>
          <a:bodyPr/>
          <a:lstStyle/>
          <a:p>
            <a:r>
              <a:rPr lang="ja-JP" altLang="en-US" sz="3200" dirty="0" smtClean="0"/>
              <a:t>単回帰分析における区間</a:t>
            </a:r>
            <a:r>
              <a:rPr lang="ja-JP" altLang="en-US" sz="3200" dirty="0"/>
              <a:t>予測</a:t>
            </a:r>
          </a:p>
        </p:txBody>
      </p:sp>
      <p:sp>
        <p:nvSpPr>
          <p:cNvPr id="3" name="正方形/長方形 2"/>
          <p:cNvSpPr/>
          <p:nvPr/>
        </p:nvSpPr>
        <p:spPr>
          <a:xfrm>
            <a:off x="224417" y="980728"/>
            <a:ext cx="8380032" cy="1200329"/>
          </a:xfrm>
          <a:prstGeom prst="rect">
            <a:avLst/>
          </a:prstGeom>
        </p:spPr>
        <p:txBody>
          <a:bodyPr wrap="square">
            <a:spAutoFit/>
          </a:bodyPr>
          <a:lstStyle/>
          <a:p>
            <a:pPr>
              <a:lnSpc>
                <a:spcPct val="150000"/>
              </a:lnSpc>
            </a:pPr>
            <a:r>
              <a:rPr lang="ja-JP" altLang="en-US" dirty="0" smtClean="0"/>
              <a:t>気温</a:t>
            </a:r>
            <a:r>
              <a:rPr lang="ja-JP" altLang="en-US" dirty="0"/>
              <a:t>と果実糖度の関係を回帰分析したときに気温が</a:t>
            </a:r>
            <a:r>
              <a:rPr lang="en-US" altLang="ja-JP" dirty="0"/>
              <a:t>20℃</a:t>
            </a:r>
            <a:r>
              <a:rPr lang="ja-JP" altLang="en-US" dirty="0"/>
              <a:t>なら，果実糖度がいくらになるかを知りたい</a:t>
            </a:r>
          </a:p>
        </p:txBody>
      </p:sp>
      <p:sp>
        <p:nvSpPr>
          <p:cNvPr id="4" name="正方形/長方形 3"/>
          <p:cNvSpPr/>
          <p:nvPr/>
        </p:nvSpPr>
        <p:spPr>
          <a:xfrm>
            <a:off x="224417" y="4005064"/>
            <a:ext cx="8380032" cy="1200329"/>
          </a:xfrm>
          <a:prstGeom prst="rect">
            <a:avLst/>
          </a:prstGeom>
        </p:spPr>
        <p:txBody>
          <a:bodyPr wrap="square">
            <a:spAutoFit/>
          </a:bodyPr>
          <a:lstStyle/>
          <a:p>
            <a:pPr>
              <a:lnSpc>
                <a:spcPct val="150000"/>
              </a:lnSpc>
            </a:pPr>
            <a:r>
              <a:rPr lang="ja-JP" altLang="en-US" dirty="0"/>
              <a:t>信頼率</a:t>
            </a:r>
            <a:r>
              <a:rPr lang="en-US" altLang="ja-JP" dirty="0"/>
              <a:t>95</a:t>
            </a:r>
            <a:r>
              <a:rPr lang="ja-JP" altLang="en-US" dirty="0"/>
              <a:t>％で温度</a:t>
            </a:r>
            <a:r>
              <a:rPr lang="en-US" altLang="ja-JP" dirty="0"/>
              <a:t>20℃</a:t>
            </a:r>
            <a:r>
              <a:rPr lang="ja-JP" altLang="en-US" dirty="0"/>
              <a:t>の条件で</a:t>
            </a:r>
            <a:r>
              <a:rPr lang="en-US" altLang="ja-JP" dirty="0"/>
              <a:t>y</a:t>
            </a:r>
            <a:r>
              <a:rPr lang="ja-JP" altLang="en-US" dirty="0"/>
              <a:t>（果実糖度）がいくらになるかを区間推定したい</a:t>
            </a:r>
          </a:p>
        </p:txBody>
      </p:sp>
      <p:sp>
        <p:nvSpPr>
          <p:cNvPr id="5" name="テキスト ボックス 4"/>
          <p:cNvSpPr txBox="1"/>
          <p:nvPr/>
        </p:nvSpPr>
        <p:spPr>
          <a:xfrm>
            <a:off x="534204" y="2759477"/>
            <a:ext cx="7760458" cy="461665"/>
          </a:xfrm>
          <a:prstGeom prst="rect">
            <a:avLst/>
          </a:prstGeom>
          <a:noFill/>
        </p:spPr>
        <p:txBody>
          <a:bodyPr wrap="none" rtlCol="0">
            <a:spAutoFit/>
          </a:bodyPr>
          <a:lstStyle/>
          <a:p>
            <a:r>
              <a:rPr kumimoji="1" lang="en-US" altLang="ja-JP" dirty="0" smtClean="0"/>
              <a:t>y=</a:t>
            </a:r>
            <a:r>
              <a:rPr kumimoji="1" lang="en-US" altLang="ja-JP" dirty="0" err="1" smtClean="0"/>
              <a:t>a+bx</a:t>
            </a:r>
            <a:r>
              <a:rPr kumimoji="1" lang="ja-JP" altLang="en-US" dirty="0" smtClean="0"/>
              <a:t>（回帰式）を使って計算するだけだと，点推定である</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91437454"/>
      </p:ext>
    </p:extLst>
  </p:cSld>
  <p:clrMapOvr>
    <a:masterClrMapping/>
  </p:clrMapOvr>
  <mc:AlternateContent xmlns:mc="http://schemas.openxmlformats.org/markup-compatibility/2006">
    <mc:Choice xmlns:p14="http://schemas.microsoft.com/office/powerpoint/2010/main" Requires="p14">
      <p:transition spd="slow" p14:dur="2000" advTm="101495"/>
    </mc:Choice>
    <mc:Fallback>
      <p:transition spd="slow" advTm="101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36" x="1009650" y="5029200"/>
          <p14:tracePt t="2836" x="1047750" y="5010150"/>
          <p14:tracePt t="2845" x="1047750" y="4997450"/>
          <p14:tracePt t="2853" x="1054100" y="4984750"/>
          <p14:tracePt t="2865" x="1060450" y="4972050"/>
          <p14:tracePt t="2865" x="1073150" y="4959350"/>
          <p14:tracePt t="2865" x="1079500" y="4940300"/>
          <p14:tracePt t="2886" x="1098550" y="4927600"/>
          <p14:tracePt t="2886" x="1117600" y="4908550"/>
          <p14:tracePt t="2900" x="1136650" y="4895850"/>
          <p14:tracePt t="2900" x="1155700" y="4883150"/>
          <p14:tracePt t="2917" x="1181100" y="4876800"/>
          <p14:tracePt t="2917" x="1206500" y="4864100"/>
          <p14:tracePt t="2933" x="1238250" y="4857750"/>
          <p14:tracePt t="2933" x="1263650" y="4857750"/>
          <p14:tracePt t="2933" x="1289050" y="4857750"/>
          <p14:tracePt t="2953" x="1314450" y="4857750"/>
          <p14:tracePt t="2953" x="1339850" y="4857750"/>
          <p14:tracePt t="2967" x="1371600" y="4864100"/>
          <p14:tracePt t="2967" x="1397000" y="4870450"/>
          <p14:tracePt t="2984" x="1428750" y="4883150"/>
          <p14:tracePt t="2984" x="1460500" y="4895850"/>
          <p14:tracePt t="3001" x="1498600" y="4914900"/>
          <p14:tracePt t="3001" x="1536700" y="4940300"/>
          <p14:tracePt t="3017" x="1581150" y="4972050"/>
          <p14:tracePt t="3084" x="1676400" y="5060950"/>
          <p14:tracePt t="3093" x="1765300" y="5156200"/>
          <p14:tracePt t="3102" x="1847850" y="5251450"/>
          <p14:tracePt t="3102" x="1936750" y="5353050"/>
          <p14:tracePt t="3118" x="2019300" y="5448300"/>
          <p14:tracePt t="3118" x="2095500" y="5543550"/>
          <p14:tracePt t="3134" x="2178050" y="5645150"/>
          <p14:tracePt t="3134" x="2247900" y="5734050"/>
          <p14:tracePt t="3134" x="2273300" y="5778500"/>
          <p14:tracePt t="3154" x="2305050" y="5816600"/>
          <p14:tracePt t="3154" x="2336800" y="5854700"/>
          <p14:tracePt t="3170" x="2362200" y="5886450"/>
          <p14:tracePt t="3170" x="2387600" y="5911850"/>
          <p14:tracePt t="3185" x="2419350" y="5943600"/>
          <p14:tracePt t="3185" x="2438400" y="5962650"/>
          <p14:tracePt t="3201" x="2463800" y="5981700"/>
          <p14:tracePt t="3201" x="2482850" y="5988050"/>
          <p14:tracePt t="3218" x="2501900" y="6000750"/>
          <p14:tracePt t="3218" x="2514600" y="6007100"/>
          <p14:tracePt t="3218" x="2527300" y="6013450"/>
          <p14:tracePt t="3237" x="2540000" y="6013450"/>
          <p14:tracePt t="3250" x="2552700" y="6013450"/>
          <p14:tracePt t="3250" x="2571750" y="6019800"/>
          <p14:tracePt t="3269" x="2584450" y="6026150"/>
          <p14:tracePt t="3269" x="2597150" y="6026150"/>
          <p14:tracePt t="3285" x="2603500" y="6032500"/>
          <p14:tracePt t="3285" x="2616200" y="6038850"/>
          <p14:tracePt t="3301" x="2622550" y="6045200"/>
          <p14:tracePt t="3301" x="2641600" y="6051550"/>
          <p14:tracePt t="3319" x="2654300" y="6051550"/>
          <p14:tracePt t="3319" x="2660650" y="6051550"/>
          <p14:tracePt t="3335" x="2667000" y="6051550"/>
          <p14:tracePt t="3335" x="2673350" y="6051550"/>
          <p14:tracePt t="3352" x="2679700" y="6051550"/>
          <p14:tracePt t="3352" x="2686050" y="6051550"/>
          <p14:tracePt t="3368" x="2692400" y="6051550"/>
          <p14:tracePt t="3368" x="2698750" y="6051550"/>
          <p14:tracePt t="3385" x="2711450" y="6051550"/>
          <p14:tracePt t="3400" x="2717800" y="6051550"/>
          <p14:tracePt t="3417" x="2724150" y="6051550"/>
          <p14:tracePt t="3417" x="2730500" y="6045200"/>
          <p14:tracePt t="3417" x="2743200" y="6045200"/>
          <p14:tracePt t="3438" x="2749550" y="6038850"/>
          <p14:tracePt t="3450" x="2755900" y="6032500"/>
          <p14:tracePt t="3450" x="2774950" y="6013450"/>
          <p14:tracePt t="3470" x="2781300" y="6007100"/>
          <p14:tracePt t="3470" x="2794000" y="6000750"/>
          <p14:tracePt t="3486" x="2800350" y="5988050"/>
          <p14:tracePt t="3486" x="2806700" y="5981700"/>
          <p14:tracePt t="3486" x="2819400" y="5975350"/>
          <p14:tracePt t="3505" x="2825750" y="5962650"/>
          <p14:tracePt t="3518" x="2832100" y="5956300"/>
          <p14:tracePt t="3518" x="2838450" y="5943600"/>
          <p14:tracePt t="3538" x="2844800" y="5943600"/>
          <p14:tracePt t="3552" x="2851150" y="5930900"/>
          <p14:tracePt t="3568" x="2844800" y="5937250"/>
          <p14:tracePt t="3616" x="2844800" y="5943600"/>
          <p14:tracePt t="3633" x="2844800" y="5949950"/>
          <p14:tracePt t="3649" x="2844800" y="5962650"/>
          <p14:tracePt t="3656" x="2851150" y="5962650"/>
          <p14:tracePt t="3668" x="2851150" y="5969000"/>
          <p14:tracePt t="3668" x="2863850" y="5981700"/>
          <p14:tracePt t="3686" x="2870200" y="5994400"/>
          <p14:tracePt t="3686" x="2876550" y="6000750"/>
          <p14:tracePt t="3703" x="2882900" y="6007100"/>
          <p14:tracePt t="3703" x="2889250" y="6007100"/>
          <p14:tracePt t="3720" x="2895600" y="6013450"/>
          <p14:tracePt t="3720" x="2914650" y="6026150"/>
          <p14:tracePt t="3737" x="2921000" y="6026150"/>
          <p14:tracePt t="3737" x="2927350" y="6026150"/>
          <p14:tracePt t="3754" x="2940050" y="6032500"/>
          <p14:tracePt t="3754" x="2946400" y="6032500"/>
          <p14:tracePt t="3770" x="2952750" y="6032500"/>
          <p14:tracePt t="3770" x="2959100" y="6032500"/>
          <p14:tracePt t="3786" x="2965450" y="6038850"/>
          <p14:tracePt t="3786" x="2971800" y="6038850"/>
          <p14:tracePt t="3805" x="2978150" y="6045200"/>
          <p14:tracePt t="3818" x="2984500" y="6045200"/>
          <p14:tracePt t="3836" x="2990850" y="6057900"/>
          <p14:tracePt t="3852" x="2997200" y="6057900"/>
          <p14:tracePt t="3869" x="3009900" y="6064250"/>
          <p14:tracePt t="3885" x="3016250" y="6064250"/>
          <p14:tracePt t="3902" x="3022600" y="6064250"/>
          <p14:tracePt t="3902" x="3028950" y="6064250"/>
          <p14:tracePt t="3921" x="3035300" y="6064250"/>
          <p14:tracePt t="3935" x="3041650" y="6064250"/>
          <p14:tracePt t="3965" x="3035300" y="6070600"/>
          <p14:tracePt t="3984" x="3028950" y="6070600"/>
          <p14:tracePt t="4009" x="3022600" y="6076950"/>
          <p14:tracePt t="4024" x="3016250" y="6076950"/>
          <p14:tracePt t="4033" x="3016250" y="6083300"/>
          <p14:tracePt t="4037" x="3009900" y="6083300"/>
          <p14:tracePt t="4053" x="3003550" y="6089650"/>
          <p14:tracePt t="4069" x="2997200" y="6089650"/>
          <p14:tracePt t="4086" x="2990850" y="6096000"/>
          <p14:tracePt t="4104" x="2984500" y="6102350"/>
          <p14:tracePt t="4120" x="2990850" y="6096000"/>
          <p14:tracePt t="4189" x="2997200" y="6096000"/>
          <p14:tracePt t="4225" x="3003550" y="6089650"/>
          <p14:tracePt t="4316" x="3009900" y="6089650"/>
          <p14:tracePt t="4361" x="3016250" y="6089650"/>
          <p14:tracePt t="4376" x="3022600" y="6089650"/>
          <p14:tracePt t="4405" x="3022600" y="6083300"/>
          <p14:tracePt t="4436" x="3022600" y="6076950"/>
          <p14:tracePt t="4473" x="3016250" y="6083300"/>
          <p14:tracePt t="4497" x="3009900" y="6083300"/>
          <p14:tracePt t="4541" x="3003550" y="6076950"/>
          <p14:tracePt t="4565" x="3009900" y="6083300"/>
          <p14:tracePt t="4609" x="3016250" y="6083300"/>
          <p14:tracePt t="4645" x="3016250" y="6089650"/>
          <p14:tracePt t="4705" x="3022600" y="6096000"/>
          <p14:tracePt t="4753" x="3028950" y="6089650"/>
          <p14:tracePt t="4817" x="3028950" y="6096000"/>
          <p14:tracePt t="4849" x="3035300" y="6096000"/>
          <p14:tracePt t="4877" x="3041650" y="6089650"/>
          <p14:tracePt t="4901" x="3048000" y="6089650"/>
          <p14:tracePt t="4933" x="3048000" y="6083300"/>
          <p14:tracePt t="4969" x="3041650" y="6076950"/>
          <p14:tracePt t="5117" x="3035300" y="6076950"/>
          <p14:tracePt t="5157" x="3028950" y="6076950"/>
          <p14:tracePt t="5193" x="3022600" y="6070600"/>
          <p14:tracePt t="5209" x="3016250" y="6076950"/>
          <p14:tracePt t="5225" x="3009900" y="6070600"/>
          <p14:tracePt t="5237" x="3003550" y="6070600"/>
          <p14:tracePt t="5261" x="2997200" y="6070600"/>
          <p14:tracePt t="5305" x="3003550" y="6064250"/>
          <p14:tracePt t="5353" x="3009900" y="6064250"/>
          <p14:tracePt t="5381" x="3016250" y="6057900"/>
          <p14:tracePt t="5413" x="3022600" y="6051550"/>
          <p14:tracePt t="5509" x="3016250" y="6045200"/>
          <p14:tracePt t="5645" x="3022600" y="6045200"/>
          <p14:tracePt t="5777" x="3022600" y="6038850"/>
          <p14:tracePt t="5817" x="3028950" y="6045200"/>
          <p14:tracePt t="5853" x="3035300" y="6051550"/>
          <p14:tracePt t="5897" x="3035300" y="6057900"/>
          <p14:tracePt t="5929" x="3028950" y="6064250"/>
          <p14:tracePt t="6018" x="3035300" y="6070600"/>
          <p14:tracePt t="6085" x="3041650" y="6076950"/>
          <p14:tracePt t="6213" x="3048000" y="6076950"/>
          <p14:tracePt t="6281" x="3048000" y="6083300"/>
          <p14:tracePt t="6417" x="3054350" y="6076950"/>
          <p14:tracePt t="6485" x="3060700" y="6076950"/>
          <p14:tracePt t="6537" x="3067050" y="6076950"/>
          <p14:tracePt t="6573" x="3073400" y="6083300"/>
          <p14:tracePt t="6673" x="3079750" y="6076950"/>
          <p14:tracePt t="6837" x="3073400" y="6076950"/>
          <p14:tracePt t="6941" x="3079750" y="6076950"/>
          <p14:tracePt t="7097" x="3086100" y="6070600"/>
          <p14:tracePt t="7113" x="3092450" y="6070600"/>
          <p14:tracePt t="7129" x="3098800" y="6064250"/>
          <p14:tracePt t="7153" x="3098800" y="6070600"/>
          <p14:tracePt t="7225" x="3092450" y="6070600"/>
          <p14:tracePt t="7266" x="3086100" y="6076950"/>
          <p14:tracePt t="7345" x="3086100" y="6083300"/>
          <p14:tracePt t="7370" x="3086100" y="6076950"/>
          <p14:tracePt t="7489" x="3079750" y="6083300"/>
          <p14:tracePt t="7893" x="3073400" y="6083300"/>
          <p14:tracePt t="7954" x="3073400" y="6076950"/>
          <p14:tracePt t="8201" x="3073400" y="6083300"/>
          <p14:tracePt t="8261" x="3067050" y="6076950"/>
          <p14:tracePt t="8374" x="3073400" y="6070600"/>
          <p14:tracePt t="8405" x="3067050" y="6070600"/>
          <p14:tracePt t="8510" x="3060700" y="6070600"/>
          <p14:tracePt t="8630" x="3054350" y="6070600"/>
          <p14:tracePt t="8706" x="3054350" y="6076950"/>
          <p14:tracePt t="8930" x="3054350" y="6070600"/>
          <p14:tracePt t="9110" x="3060700" y="6070600"/>
          <p14:tracePt t="9214" x="3067050" y="6064250"/>
          <p14:tracePt t="9667" x="3073400" y="6070600"/>
          <p14:tracePt t="9958" x="3073400" y="6064250"/>
          <p14:tracePt t="10037" x="3073400" y="6057900"/>
          <p14:tracePt t="10168" x="3079750" y="6051550"/>
          <p14:tracePt t="10234" x="3086100" y="6045200"/>
          <p14:tracePt t="10450" x="3092450" y="6051550"/>
          <p14:tracePt t="10690" x="3092450" y="6045200"/>
          <p14:tracePt t="10722" x="3098800" y="6051550"/>
          <p14:tracePt t="10910" x="3098800" y="6045200"/>
          <p14:tracePt t="11038" x="3098800" y="6038850"/>
          <p14:tracePt t="11106" x="3092450" y="6038850"/>
          <p14:tracePt t="11238" x="3092450" y="6032500"/>
          <p14:tracePt t="11278" x="3086100" y="6026150"/>
          <p14:tracePt t="11298" x="3086100" y="6032500"/>
          <p14:tracePt t="11598" x="3079750" y="6038850"/>
          <p14:tracePt t="11839" x="3079750" y="6045200"/>
          <p14:tracePt t="11890" x="3073400" y="6051550"/>
          <p14:tracePt t="12006" x="3067050" y="6051550"/>
          <p14:tracePt t="12522" x="3060700" y="6057900"/>
          <p14:tracePt t="12642" x="3054350" y="6057900"/>
          <p14:tracePt t="12747" x="3048000" y="6064250"/>
          <p14:tracePt t="12798" x="3054350" y="6057900"/>
          <p14:tracePt t="12995" x="3054350" y="6051550"/>
          <p14:tracePt t="13146" x="3060700" y="6045200"/>
          <p14:tracePt t="13168" x="3067050" y="6038850"/>
          <p14:tracePt t="13191" x="3073400" y="6032500"/>
          <p14:tracePt t="13211" x="3067050" y="6032500"/>
          <p14:tracePt t="13326" x="3060700" y="6032500"/>
          <p14:tracePt t="13355" x="3054350" y="6032500"/>
          <p14:tracePt t="13423" x="3060700" y="6026150"/>
          <p14:tracePt t="13510" x="3060700" y="6019800"/>
          <p14:tracePt t="13551" x="3060700" y="6013450"/>
          <p14:tracePt t="13647" x="3054350" y="6019800"/>
          <p14:tracePt t="13783" x="3060700" y="6019800"/>
          <p14:tracePt t="13871" x="3067050" y="6019800"/>
          <p14:tracePt t="13902" x="3073400" y="6013450"/>
          <p14:tracePt t="13927" x="3079750" y="6007100"/>
          <p14:tracePt t="13947" x="3086100" y="5994400"/>
          <p14:tracePt t="13986" x="3092450" y="5994400"/>
          <p14:tracePt t="14007" x="3092450" y="5988050"/>
          <p14:tracePt t="14031" x="3098800" y="5981700"/>
          <p14:tracePt t="14067" x="3098800" y="5975350"/>
          <p14:tracePt t="14099" x="3092450" y="5969000"/>
          <p14:tracePt t="14119" x="3092450" y="5962650"/>
          <p14:tracePt t="14135" x="3092450" y="5956300"/>
          <p14:tracePt t="14143" x="3092450" y="5949950"/>
          <p14:tracePt t="14154" x="3092450" y="5943600"/>
          <p14:tracePt t="14171" x="3086100" y="5937250"/>
          <p14:tracePt t="14190" x="3086100" y="5930900"/>
          <p14:tracePt t="14247" x="3092450" y="5924550"/>
          <p14:tracePt t="14287" x="3092450" y="5918200"/>
          <p14:tracePt t="14299" x="3098800" y="5905500"/>
          <p14:tracePt t="14315" x="3105150" y="5899150"/>
          <p14:tracePt t="14331" x="3105150" y="5892800"/>
          <p14:tracePt t="14347" x="3111500" y="5886450"/>
          <p14:tracePt t="14359" x="3117850" y="5880100"/>
          <p14:tracePt t="14376" x="3124200" y="5873750"/>
          <p14:tracePt t="14392" x="3130550" y="5880100"/>
          <p14:tracePt t="14435" x="3130550" y="5886450"/>
          <p14:tracePt t="14443" x="3130550" y="5892800"/>
          <p14:tracePt t="14460" x="3130550" y="5899150"/>
          <p14:tracePt t="14473" x="3130550" y="5905500"/>
          <p14:tracePt t="14489" x="3136900" y="5905500"/>
          <p14:tracePt t="14505" x="3136900" y="5911850"/>
          <p14:tracePt t="14523" x="3143250" y="5918200"/>
          <p14:tracePt t="14540" x="3149600" y="5918200"/>
          <p14:tracePt t="14556" x="3155950" y="5918200"/>
          <p14:tracePt t="14572" x="3162300" y="5918200"/>
          <p14:tracePt t="14592" x="3162300" y="5911850"/>
          <p14:tracePt t="14623" x="3162300" y="5905500"/>
          <p14:tracePt t="14639" x="3162300" y="5899150"/>
          <p14:tracePt t="14651" x="3155950" y="5892800"/>
          <p14:tracePt t="14668" x="3155950" y="5886450"/>
          <p14:tracePt t="14683" x="3149600" y="5880100"/>
          <p14:tracePt t="14699" x="3149600" y="5873750"/>
          <p14:tracePt t="14719" x="3143250" y="5867400"/>
          <p14:tracePt t="14767" x="3136900" y="5873750"/>
          <p14:tracePt t="14786" x="3130550" y="5873750"/>
          <p14:tracePt t="14818" x="3130550" y="5880100"/>
          <p14:tracePt t="14839" x="3136900" y="5886450"/>
          <p14:tracePt t="14891" x="3143250" y="5880100"/>
          <p14:tracePt t="14951" x="3143250" y="5873750"/>
          <p14:tracePt t="14975" x="3149600" y="5867400"/>
          <p14:tracePt t="15043" x="3155950" y="5867400"/>
          <p14:tracePt t="15071" x="3155950" y="5861050"/>
          <p14:tracePt t="15111" x="3162300" y="5867400"/>
          <p14:tracePt t="15179" x="3168650" y="5873750"/>
          <p14:tracePt t="15207" x="3168650" y="5880100"/>
          <p14:tracePt t="15223" x="3168650" y="5886450"/>
          <p14:tracePt t="15259" x="3162300" y="5892800"/>
          <p14:tracePt t="15291" x="3168650" y="5886450"/>
          <p14:tracePt t="15403" x="3168650" y="5892800"/>
          <p14:tracePt t="15427" x="3162300" y="5899150"/>
          <p14:tracePt t="15455" x="3162300" y="5905500"/>
          <p14:tracePt t="15487" x="3155950" y="5911850"/>
          <p14:tracePt t="15523" x="3162300" y="5918200"/>
          <p14:tracePt t="15627" x="3162300" y="5924550"/>
          <p14:tracePt t="15679" x="3168650" y="5918200"/>
          <p14:tracePt t="15719" x="3175000" y="5918200"/>
          <p14:tracePt t="15787" x="3175000" y="5924550"/>
          <p14:tracePt t="15859" x="3168650" y="5930900"/>
          <p14:tracePt t="15907" x="3168650" y="5937250"/>
          <p14:tracePt t="15927" x="3168650" y="5943600"/>
          <p14:tracePt t="15952" x="3175000" y="5943600"/>
          <p14:tracePt t="16055" x="3175000" y="5949950"/>
          <p14:tracePt t="16115" x="3181350" y="5943600"/>
          <p14:tracePt t="16363" x="3175000" y="5949950"/>
          <p14:tracePt t="16400" x="3181350" y="5949950"/>
          <p14:tracePt t="16519" x="3175000" y="5949950"/>
          <p14:tracePt t="16620" x="3175000" y="5943600"/>
          <p14:tracePt t="16708" x="3181350" y="5943600"/>
          <p14:tracePt t="16752" x="3187700" y="5943600"/>
          <p14:tracePt t="16799" x="3181350" y="5943600"/>
          <p14:tracePt t="16868" x="3175000" y="5943600"/>
          <p14:tracePt t="16912" x="3175000" y="5949950"/>
          <p14:tracePt t="16971" x="3175000" y="5943600"/>
          <p14:tracePt t="17023" x="3181350" y="5949950"/>
          <p14:tracePt t="17060" x="3187700" y="5962650"/>
          <p14:tracePt t="17100" x="3194050" y="5962650"/>
          <p14:tracePt t="17111" x="3200400" y="5969000"/>
          <p14:tracePt t="17136" x="3206750" y="5969000"/>
          <p14:tracePt t="17180" x="3213100" y="5969000"/>
          <p14:tracePt t="17204" x="3219450" y="5962650"/>
          <p14:tracePt t="17228" x="3225800" y="5962650"/>
          <p14:tracePt t="17247" x="3232150" y="5956300"/>
          <p14:tracePt t="17264" x="3232150" y="5949950"/>
          <p14:tracePt t="17280" x="3238500" y="5943600"/>
          <p14:tracePt t="17292" x="3238500" y="5937250"/>
          <p14:tracePt t="17308" x="3244850" y="5930900"/>
          <p14:tracePt t="17340" x="3238500" y="5924550"/>
          <p14:tracePt t="17376" x="3232150" y="5918200"/>
          <p14:tracePt t="17452" x="3225800" y="5918200"/>
          <p14:tracePt t="17480" x="3219450" y="5911850"/>
          <p14:tracePt t="17580" x="3219450" y="5905500"/>
          <p14:tracePt t="17640" x="3213100" y="5899150"/>
          <p14:tracePt t="17676" x="3213100" y="5886450"/>
          <p14:tracePt t="17691" x="3213100" y="5880100"/>
          <p14:tracePt t="17708" x="3206750" y="5873750"/>
          <p14:tracePt t="17712" x="3206750" y="5867400"/>
          <p14:tracePt t="17720" x="3206750" y="5861050"/>
          <p14:tracePt t="17736" x="3200400" y="5854700"/>
          <p14:tracePt t="17760" x="3194050" y="5854700"/>
          <p14:tracePt t="17780" x="3194050" y="5848350"/>
          <p14:tracePt t="17804" x="3187700" y="5848350"/>
          <p14:tracePt t="17828" x="3187700" y="5854700"/>
          <p14:tracePt t="17840" x="3181350" y="5861050"/>
          <p14:tracePt t="17856" x="3181350" y="5867400"/>
          <p14:tracePt t="17872" x="3187700" y="5880100"/>
          <p14:tracePt t="17888" x="3187700" y="5886450"/>
          <p14:tracePt t="17888" x="3187700" y="5892800"/>
          <p14:tracePt t="17903" x="3187700" y="5899150"/>
          <p14:tracePt t="17918" x="3194050" y="5911850"/>
          <p14:tracePt t="17918" x="3194050" y="5918200"/>
          <p14:tracePt t="17936" x="3200400" y="5924550"/>
          <p14:tracePt t="17936" x="3200400" y="5937250"/>
          <p14:tracePt t="17953" x="3206750" y="5943600"/>
          <p14:tracePt t="17953" x="3206750" y="5949950"/>
          <p14:tracePt t="17970" x="3206750" y="5962650"/>
          <p14:tracePt t="17970" x="3206750" y="5969000"/>
          <p14:tracePt t="17987" x="3206750" y="5981700"/>
          <p14:tracePt t="17987" x="3213100" y="5988050"/>
          <p14:tracePt t="18003" x="3213100" y="6000750"/>
          <p14:tracePt t="18003" x="3213100" y="6019800"/>
          <p14:tracePt t="18020" x="3213100" y="6032500"/>
          <p14:tracePt t="18020" x="3213100" y="6038850"/>
          <p14:tracePt t="18038" x="3213100" y="6045200"/>
          <p14:tracePt t="18038" x="3213100" y="6051550"/>
          <p14:tracePt t="18053" x="3213100" y="6057900"/>
          <p14:tracePt t="18053" x="3213100" y="6064250"/>
          <p14:tracePt t="18053" x="3213100" y="6070600"/>
          <p14:tracePt t="18073" x="3213100" y="6076950"/>
          <p14:tracePt t="18088" x="3213100" y="6083300"/>
          <p14:tracePt t="18101" x="3206750" y="6089650"/>
          <p14:tracePt t="18101" x="3206750" y="6096000"/>
          <p14:tracePt t="18121" x="3200400" y="6108700"/>
          <p14:tracePt t="18140" x="3200400" y="6115050"/>
          <p14:tracePt t="18152" x="3200400" y="6121400"/>
          <p14:tracePt t="18152" x="3194050" y="6121400"/>
          <p14:tracePt t="18152" x="3194050" y="6134100"/>
          <p14:tracePt t="18173" x="3187700" y="6140450"/>
          <p14:tracePt t="18188" x="3187700" y="6146800"/>
          <p14:tracePt t="18188" x="3181350" y="6153150"/>
          <p14:tracePt t="18204" x="3175000" y="6153150"/>
          <p14:tracePt t="18204" x="3175000" y="6159500"/>
          <p14:tracePt t="18220" x="3168650" y="6165850"/>
          <p14:tracePt t="18235" x="3162300" y="6178550"/>
          <p14:tracePt t="18235" x="3155950" y="6191250"/>
          <p14:tracePt t="18253" x="3149600" y="6191250"/>
          <p14:tracePt t="18253" x="3143250" y="6197600"/>
          <p14:tracePt t="18271" x="3136900" y="6203950"/>
          <p14:tracePt t="18271" x="3130550" y="6210300"/>
          <p14:tracePt t="18287" x="3117850" y="6223000"/>
          <p14:tracePt t="18308" x="3111500" y="6223000"/>
          <p14:tracePt t="18321" x="3105150" y="6229350"/>
          <p14:tracePt t="18360" x="3105150" y="6223000"/>
          <p14:tracePt t="18372" x="3098800" y="6216650"/>
          <p14:tracePt t="18388" x="3098800" y="6210300"/>
          <p14:tracePt t="18396" x="3098800" y="6203950"/>
          <p14:tracePt t="18412" x="3092450" y="6197600"/>
          <p14:tracePt t="18421" x="3092450" y="6191250"/>
          <p14:tracePt t="18436" x="3086100" y="6184900"/>
          <p14:tracePt t="18453" x="3086100" y="6178550"/>
          <p14:tracePt t="18453" x="3086100" y="6165850"/>
          <p14:tracePt t="18453" x="3086100" y="6159500"/>
          <p14:tracePt t="18473" x="3086100" y="6153150"/>
          <p14:tracePt t="18473" x="3086100" y="6140450"/>
          <p14:tracePt t="18489" x="3086100" y="6127750"/>
          <p14:tracePt t="18489" x="3092450" y="6115050"/>
          <p14:tracePt t="18505" x="3092450" y="6108700"/>
          <p14:tracePt t="18505" x="3098800" y="6096000"/>
          <p14:tracePt t="18521" x="3098800" y="6089650"/>
          <p14:tracePt t="18521" x="3105150" y="6076950"/>
          <p14:tracePt t="18521" x="3111500" y="6070600"/>
          <p14:tracePt t="18541" x="3111500" y="6057900"/>
          <p14:tracePt t="18541" x="3117850" y="6051550"/>
          <p14:tracePt t="18555" x="3124200" y="6045200"/>
          <p14:tracePt t="18555" x="3130550" y="6032500"/>
          <p14:tracePt t="18572" x="3136900" y="6019800"/>
          <p14:tracePt t="18572" x="3143250" y="6007100"/>
          <p14:tracePt t="18588" x="3155950" y="6000750"/>
          <p14:tracePt t="18588" x="3162300" y="5994400"/>
          <p14:tracePt t="18605" x="3168650" y="5988050"/>
          <p14:tracePt t="18605" x="3181350" y="5969000"/>
          <p14:tracePt t="18622" x="3187700" y="5962650"/>
          <p14:tracePt t="18622" x="3194050" y="5962650"/>
          <p14:tracePt t="18639" x="3200400" y="5956300"/>
          <p14:tracePt t="18639" x="3206750" y="5949950"/>
          <p14:tracePt t="18655" x="3213100" y="5943600"/>
          <p14:tracePt t="18671" x="3206750" y="5949950"/>
          <p14:tracePt t="18748" x="3206750" y="5943600"/>
          <p14:tracePt t="18832" x="3206750" y="5949950"/>
          <p14:tracePt t="18876" x="3200400" y="5949950"/>
          <p14:tracePt t="19056" x="3194050" y="5956300"/>
          <p14:tracePt t="19100" x="3200400" y="5956300"/>
          <p14:tracePt t="19148" x="3200400" y="5949950"/>
          <p14:tracePt t="19176" x="3194050" y="5949950"/>
          <p14:tracePt t="19236" x="3194050" y="5956300"/>
          <p14:tracePt t="19388" x="3187700" y="5956300"/>
          <p14:tracePt t="19409" x="3187700" y="5962650"/>
          <p14:tracePt t="19724" x="3181350" y="5969000"/>
          <p14:tracePt t="19860" x="3187700" y="5975350"/>
          <p14:tracePt t="19896" x="3181350" y="5981700"/>
          <p14:tracePt t="19940" x="3175000" y="5988050"/>
          <p14:tracePt t="19992" x="3181350" y="5981700"/>
          <p14:tracePt t="20069" x="3187700" y="5981700"/>
          <p14:tracePt t="20121" x="3187700" y="5988050"/>
          <p14:tracePt t="20180" x="3187700" y="5994400"/>
          <p14:tracePt t="20212" x="3181350" y="5994400"/>
          <p14:tracePt t="20300" x="3181350" y="6000750"/>
          <p14:tracePt t="20348" x="3181350" y="6007100"/>
          <p14:tracePt t="20445" x="3181350" y="6013450"/>
          <p14:tracePt t="20532" x="3181350" y="6007100"/>
          <p14:tracePt t="20624" x="3181350" y="6013450"/>
          <p14:tracePt t="20660" x="3175000" y="6019800"/>
          <p14:tracePt t="20692" x="3181350" y="6013450"/>
          <p14:tracePt t="20821" x="3181350" y="6007100"/>
          <p14:tracePt t="20857" x="3187700" y="6007100"/>
          <p14:tracePt t="20949" x="3187700" y="6013450"/>
          <p14:tracePt t="20960" x="3187700" y="6007100"/>
          <p14:tracePt t="20976" x="3187700" y="6013450"/>
          <p14:tracePt t="21028" x="3187700" y="6007100"/>
          <p14:tracePt t="21097" x="3181350" y="6007100"/>
          <p14:tracePt t="21148" x="3187700" y="6007100"/>
          <p14:tracePt t="21193" x="3187700" y="6013450"/>
          <p14:tracePt t="21209" x="3181350" y="6026150"/>
          <p14:tracePt t="21249" x="3187700" y="6032500"/>
          <p14:tracePt t="21353" x="3187700" y="6038850"/>
          <p14:tracePt t="21372" x="3187700" y="6045200"/>
          <p14:tracePt t="21420" x="3187700" y="6051550"/>
          <p14:tracePt t="21441" x="3187700" y="6057900"/>
          <p14:tracePt t="21465" x="3194050" y="6064250"/>
          <p14:tracePt t="21500" x="3200400" y="6064250"/>
          <p14:tracePt t="21524" x="3206750" y="6064250"/>
          <p14:tracePt t="21548" x="3213100" y="6064250"/>
          <p14:tracePt t="21593" x="3219450" y="6057900"/>
          <p14:tracePt t="21612" x="3219450" y="6051550"/>
          <p14:tracePt t="21628" x="3225800" y="6045200"/>
          <p14:tracePt t="21653" x="3225800" y="6038850"/>
          <p14:tracePt t="21673" x="3232150" y="6038850"/>
          <p14:tracePt t="21705" x="3232150" y="6032500"/>
          <p14:tracePt t="21721" x="3232150" y="6026150"/>
          <p14:tracePt t="21741" x="3225800" y="6026150"/>
          <p14:tracePt t="21789" x="3219450" y="6019800"/>
          <p14:tracePt t="21817" x="3219450" y="6013450"/>
          <p14:tracePt t="21849" x="3219450" y="6007100"/>
          <p14:tracePt t="21861" x="3219450" y="6000750"/>
          <p14:tracePt t="21885" x="3219450" y="5994400"/>
          <p14:tracePt t="21893" x="3219450" y="5988050"/>
          <p14:tracePt t="21908" x="3213100" y="5981700"/>
          <p14:tracePt t="21921" x="3206750" y="5975350"/>
          <p14:tracePt t="21989" x="3206750" y="5981700"/>
          <p14:tracePt t="22101" x="3200400" y="5988050"/>
          <p14:tracePt t="22148" x="3200400" y="5994400"/>
          <p14:tracePt t="22153" x="3200400" y="6000750"/>
          <p14:tracePt t="22245" x="3200400" y="6013450"/>
          <p14:tracePt t="22269" x="3206750" y="6007100"/>
          <p14:tracePt t="22313" x="3206750" y="6013450"/>
          <p14:tracePt t="22365" x="3213100" y="6007100"/>
          <p14:tracePt t="22401" x="3213100" y="6000750"/>
          <p14:tracePt t="22449" x="3213100" y="6007100"/>
          <p14:tracePt t="22501" x="3206750" y="6013450"/>
          <p14:tracePt t="22537" x="3206750" y="6019800"/>
          <p14:tracePt t="22589" x="3206750" y="6026150"/>
          <p14:tracePt t="22613" x="3206750" y="6032500"/>
          <p14:tracePt t="22629" x="3206750" y="6038850"/>
          <p14:tracePt t="22634" x="3213100" y="6045200"/>
          <p14:tracePt t="22634" x="3213100" y="6051550"/>
          <p14:tracePt t="22653" x="3213100" y="6064250"/>
          <p14:tracePt t="22653" x="3213100" y="6070600"/>
          <p14:tracePt t="22670" x="3213100" y="6083300"/>
          <p14:tracePt t="22670" x="3213100" y="6096000"/>
          <p14:tracePt t="22686" x="3213100" y="6108700"/>
          <p14:tracePt t="22686" x="3213100" y="6140450"/>
          <p14:tracePt t="22702" x="3213100" y="6153150"/>
          <p14:tracePt t="22702" x="3213100" y="6165850"/>
          <p14:tracePt t="22720" x="3206750" y="6178550"/>
          <p14:tracePt t="22720" x="3206750" y="6191250"/>
          <p14:tracePt t="22736" x="3206750" y="6203950"/>
          <p14:tracePt t="22736" x="3194050" y="6216650"/>
          <p14:tracePt t="22753" x="3187700" y="6229350"/>
          <p14:tracePt t="22770" x="3187700" y="6235700"/>
          <p14:tracePt t="22785" x="3175000" y="6242050"/>
          <p14:tracePt t="22801" x="3175000" y="6248400"/>
          <p14:tracePt t="22818" x="3168650" y="6254750"/>
          <p14:tracePt t="22834" x="3168650" y="6261100"/>
          <p14:tracePt t="22834" x="3168650" y="6267450"/>
          <p14:tracePt t="22854" x="3162300" y="6267450"/>
          <p14:tracePt t="22854" x="3162300" y="6273800"/>
          <p14:tracePt t="22870" x="3162300" y="6280150"/>
          <p14:tracePt t="22885" x="3155950" y="6280150"/>
          <p14:tracePt t="22901" x="3149600" y="6280150"/>
          <p14:tracePt t="22918" x="3136900" y="6286500"/>
          <p14:tracePt t="22918" x="3130550" y="6286500"/>
          <p14:tracePt t="22937" x="3117850" y="6299200"/>
          <p14:tracePt t="22951" x="3105150" y="6318250"/>
          <p14:tracePt t="22969" x="3079750" y="6330950"/>
          <p14:tracePt t="22989" x="3054350" y="6337300"/>
          <p14:tracePt t="23009" x="3028950" y="6337300"/>
          <p14:tracePt t="23033" x="3022600" y="6330950"/>
          <p14:tracePt t="23041" x="3009900" y="6324600"/>
          <p14:tracePt t="23053" x="3003550" y="6318250"/>
          <p14:tracePt t="23069" x="2997200" y="6311900"/>
          <p14:tracePt t="23069" x="2990850" y="6305550"/>
          <p14:tracePt t="23088" x="2984500" y="6305550"/>
          <p14:tracePt t="23102" x="2984500" y="6292850"/>
          <p14:tracePt t="23102" x="2978150" y="6286500"/>
          <p14:tracePt t="23122" x="2971800" y="6273800"/>
          <p14:tracePt t="23122" x="2971800" y="6261100"/>
          <p14:tracePt t="23138" x="2965450" y="6248400"/>
          <p14:tracePt t="23138" x="2965450" y="6235700"/>
          <p14:tracePt t="23154" x="2959100" y="6229350"/>
          <p14:tracePt t="23154" x="2959100" y="6216650"/>
          <p14:tracePt t="23154" x="2959100" y="6210300"/>
          <p14:tracePt t="23174" x="2959100" y="6203950"/>
          <p14:tracePt t="23186" x="2959100" y="6197600"/>
          <p14:tracePt t="23203" x="2959100" y="6184900"/>
          <p14:tracePt t="23203" x="2959100" y="6165850"/>
          <p14:tracePt t="23222" x="2959100" y="6159500"/>
          <p14:tracePt t="23222" x="2959100" y="6146800"/>
          <p14:tracePt t="23237" x="2959100" y="6134100"/>
          <p14:tracePt t="23237" x="2965450" y="6121400"/>
          <p14:tracePt t="23254" x="2965450" y="6102350"/>
          <p14:tracePt t="23254" x="2971800" y="6089650"/>
          <p14:tracePt t="23254" x="2978150" y="6076950"/>
          <p14:tracePt t="23273" x="2984500" y="6064250"/>
          <p14:tracePt t="23286" x="2997200" y="6057900"/>
          <p14:tracePt t="23286" x="3016250" y="6032500"/>
          <p14:tracePt t="23304" x="3028950" y="6019800"/>
          <p14:tracePt t="23304" x="3041650" y="6007100"/>
          <p14:tracePt t="23321" x="3054350" y="5994400"/>
          <p14:tracePt t="23321" x="3067050" y="5981700"/>
          <p14:tracePt t="23338" x="3079750" y="5962650"/>
          <p14:tracePt t="23338" x="3105150" y="5943600"/>
          <p14:tracePt t="23355" x="3111500" y="5937250"/>
          <p14:tracePt t="23355" x="3124200" y="5924550"/>
          <p14:tracePt t="23372" x="3136900" y="5918200"/>
          <p14:tracePt t="23372" x="3143250" y="5911850"/>
          <p14:tracePt t="23388" x="3155950" y="5905500"/>
          <p14:tracePt t="23388" x="3175000" y="5892800"/>
          <p14:tracePt t="23406" x="3181350" y="5886450"/>
          <p14:tracePt t="23406" x="3187700" y="5873750"/>
          <p14:tracePt t="23423" x="3194050" y="5867400"/>
          <p14:tracePt t="23423" x="3200400" y="5861050"/>
          <p14:tracePt t="23438" x="3200400" y="5854700"/>
          <p14:tracePt t="23453" x="3206750" y="5842000"/>
          <p14:tracePt t="23453" x="3213100" y="5835650"/>
          <p14:tracePt t="23473" x="3219450" y="5835650"/>
          <p14:tracePt t="23487" x="3219450" y="5829300"/>
          <p14:tracePt t="23504" x="3219450" y="5822950"/>
          <p14:tracePt t="23521" x="3219450" y="5829300"/>
          <p14:tracePt t="23557" x="3213100" y="5822950"/>
          <p14:tracePt t="23617" x="3213100" y="5829300"/>
          <p14:tracePt t="23645" x="3213100" y="5835650"/>
          <p14:tracePt t="23653" x="3213100" y="5842000"/>
          <p14:tracePt t="23669" x="3213100" y="5848350"/>
          <p14:tracePt t="23693" x="3213100" y="5854700"/>
          <p14:tracePt t="23841" x="3213100" y="5848350"/>
          <p14:tracePt t="23865" x="3213100" y="5842000"/>
          <p14:tracePt t="23901" x="3213100" y="5848350"/>
          <p14:tracePt t="23917" x="3213100" y="5854700"/>
          <p14:tracePt t="23953" x="3213100" y="5848350"/>
          <p14:tracePt t="24045" x="3206750" y="5854700"/>
          <p14:tracePt t="24074" x="3206750" y="5861050"/>
          <p14:tracePt t="24105" x="3213100" y="5861050"/>
          <p14:tracePt t="24210" x="3213100" y="5854700"/>
          <p14:tracePt t="24285" x="3213100" y="5867400"/>
          <p14:tracePt t="24345" x="3213100" y="5861050"/>
          <p14:tracePt t="24422" x="3213100" y="5854700"/>
          <p14:tracePt t="24533" x="3213100" y="5861050"/>
          <p14:tracePt t="24593" x="3213100" y="5867400"/>
          <p14:tracePt t="24629" x="3213100" y="5861050"/>
          <p14:tracePt t="24653" x="3213100" y="5867400"/>
          <p14:tracePt t="24765" x="3213100" y="5861050"/>
          <p14:tracePt t="24885" x="3213100" y="5867400"/>
          <p14:tracePt t="24901" x="3213100" y="5873750"/>
          <p14:tracePt t="24930" x="3206750" y="5867400"/>
          <p14:tracePt t="25005" x="3213100" y="5873750"/>
          <p14:tracePt t="25021" x="3213100" y="5880100"/>
          <p14:tracePt t="25057" x="3213100" y="5886450"/>
          <p14:tracePt t="25094" x="3206750" y="5886450"/>
          <p14:tracePt t="25154" x="3206750" y="5892800"/>
          <p14:tracePt t="25186" x="3200400" y="5886450"/>
          <p14:tracePt t="25245" x="3206750" y="5880100"/>
          <p14:tracePt t="25253" x="3206750" y="5873750"/>
          <p14:tracePt t="25274" x="3206750" y="5867400"/>
          <p14:tracePt t="25282" x="3200400" y="5873750"/>
          <p14:tracePt t="25434" x="3194050" y="5867400"/>
          <p14:tracePt t="25493" x="3194050" y="5854700"/>
          <p14:tracePt t="25514" x="3194050" y="5848350"/>
          <p14:tracePt t="25537" x="3187700" y="5854700"/>
          <p14:tracePt t="25565" x="3187700" y="5861050"/>
          <p14:tracePt t="25581" x="3194050" y="5867400"/>
          <p14:tracePt t="25622" x="3200400" y="5861050"/>
          <p14:tracePt t="25642" x="3206750" y="5848350"/>
          <p14:tracePt t="25702" x="3200400" y="5854700"/>
          <p14:tracePt t="25778" x="3194050" y="5854700"/>
          <p14:tracePt t="25793" x="3187700" y="5848350"/>
          <p14:tracePt t="25805" x="3194050" y="5848350"/>
          <p14:tracePt t="25861" x="3194050" y="5842000"/>
          <p14:tracePt t="25874" x="3200400" y="5835650"/>
          <p14:tracePt t="25898" x="3200400" y="5829300"/>
          <p14:tracePt t="25926" x="3206750" y="5822950"/>
          <p14:tracePt t="25958" x="3206750" y="5816600"/>
          <p14:tracePt t="25982" x="3206750" y="5822950"/>
          <p14:tracePt t="25994" x="3200400" y="5829300"/>
          <p14:tracePt t="26034" x="3206750" y="5822950"/>
          <p14:tracePt t="26054" x="3200400" y="5816600"/>
          <p14:tracePt t="26085" x="3194050" y="5816600"/>
          <p14:tracePt t="26122" x="3194050" y="5822950"/>
          <p14:tracePt t="26145" x="3200400" y="5816600"/>
          <p14:tracePt t="26234" x="3206750" y="5816600"/>
          <p14:tracePt t="26282" x="3213100" y="5822950"/>
          <p14:tracePt t="26294" x="3213100" y="5816600"/>
          <p14:tracePt t="26354" x="3213100" y="5829300"/>
          <p14:tracePt t="26386" x="3213100" y="5835650"/>
          <p14:tracePt t="26429" x="3206750" y="5835650"/>
          <p14:tracePt t="26482" x="3206750" y="5842000"/>
          <p14:tracePt t="26498" x="3213100" y="5842000"/>
          <p14:tracePt t="26542" x="3219450" y="5848350"/>
          <p14:tracePt t="26582" x="3219450" y="5854700"/>
          <p14:tracePt t="26618" x="3219450" y="5848350"/>
          <p14:tracePt t="26634" x="3219450" y="5854700"/>
          <p14:tracePt t="26722" x="3213100" y="5848350"/>
          <p14:tracePt t="26754" x="3206750" y="5848350"/>
          <p14:tracePt t="26790" x="3206750" y="5854700"/>
          <p14:tracePt t="26797" x="3206750" y="5861050"/>
          <p14:tracePt t="26806" x="3213100" y="5867400"/>
          <p14:tracePt t="26822" x="3206750" y="5873750"/>
          <p14:tracePt t="26832" x="3213100" y="5880100"/>
          <p14:tracePt t="26874" x="3213100" y="5873750"/>
          <p14:tracePt t="26882" x="3213100" y="5867400"/>
          <p14:tracePt t="26887" x="3219450" y="5867400"/>
          <p14:tracePt t="26942" x="3219450" y="5873750"/>
          <p14:tracePt t="27014" x="3225800" y="5873750"/>
          <p14:tracePt t="27062" x="3219450" y="5880100"/>
          <p14:tracePt t="27647" x="3225800" y="5886450"/>
          <p14:tracePt t="27710" x="3225800" y="5880100"/>
          <p14:tracePt t="27721" x="3219450" y="5873750"/>
          <p14:tracePt t="27746" x="3219450" y="5867400"/>
          <p14:tracePt t="28119" x="3225800" y="5886450"/>
          <p14:tracePt t="28150" x="3225800" y="5880100"/>
          <p14:tracePt t="28162" x="3219450" y="5873750"/>
          <p14:tracePt t="28194" x="3219450" y="5867400"/>
          <p14:tracePt t="28282" x="3219450" y="5873750"/>
          <p14:tracePt t="28418" x="3213100" y="5867400"/>
          <p14:tracePt t="28450" x="3219450" y="5873750"/>
          <p14:tracePt t="28530" x="3213100" y="5861050"/>
          <p14:tracePt t="28562" x="3213100" y="5867400"/>
          <p14:tracePt t="28630" x="3213100" y="5873750"/>
          <p14:tracePt t="28635" x="3213100" y="5880100"/>
          <p14:tracePt t="28802" x="3213100" y="5873750"/>
          <p14:tracePt t="28934" x="3219450" y="5867400"/>
          <p14:tracePt t="29054" x="3219450" y="5873750"/>
          <p14:tracePt t="29599" x="3225800" y="5854700"/>
          <p14:tracePt t="29654" x="3232150" y="5873750"/>
          <p14:tracePt t="29799" x="3232150" y="5880100"/>
          <p14:tracePt t="29943" x="3225800" y="5886450"/>
          <p14:tracePt t="29971" x="3225800" y="5892800"/>
          <p14:tracePt t="30308" x="3238500" y="5899150"/>
          <p14:tracePt t="30435" x="3244850" y="5892800"/>
          <p14:tracePt t="30526" x="3238500" y="5892800"/>
          <p14:tracePt t="30586" x="3238500" y="5899150"/>
          <p14:tracePt t="30691" x="3238500" y="5905500"/>
          <p14:tracePt t="30939" x="3238500" y="5899150"/>
          <p14:tracePt t="31019" x="3244850" y="5905500"/>
          <p14:tracePt t="31059" x="3238500" y="5899150"/>
          <p14:tracePt t="31127" x="3244850" y="5905500"/>
          <p14:tracePt t="31207" x="3238500" y="5905500"/>
          <p14:tracePt t="31275" x="3238500" y="5899150"/>
          <p14:tracePt t="31359" x="3244850" y="5905500"/>
          <p14:tracePt t="31507" x="3244850" y="5899150"/>
          <p14:tracePt t="31575" x="3244850" y="5905500"/>
          <p14:tracePt t="31635" x="3244850" y="5899150"/>
          <p14:tracePt t="31679" x="3244850" y="5892800"/>
          <p14:tracePt t="31711" x="3244850" y="5899150"/>
          <p14:tracePt t="31747" x="3244850" y="5905500"/>
          <p14:tracePt t="31875" x="3244850" y="5911850"/>
          <p14:tracePt t="31919" x="3244850" y="5905500"/>
          <p14:tracePt t="31971" x="3244850" y="5899150"/>
          <p14:tracePt t="32003" x="3244850" y="5905500"/>
          <p14:tracePt t="32039" x="3244850" y="5918200"/>
          <p14:tracePt t="32072" x="3244850" y="5911850"/>
          <p14:tracePt t="32091" x="3244850" y="5905500"/>
          <p14:tracePt t="32115" x="3244850" y="5899150"/>
          <p14:tracePt t="32147" x="3251200" y="5905500"/>
          <p14:tracePt t="32207" x="3244850" y="5899150"/>
          <p14:tracePt t="32235" x="3244850" y="5905500"/>
          <p14:tracePt t="32319" x="3244850" y="5911850"/>
          <p14:tracePt t="32331" x="3244850" y="5905500"/>
          <p14:tracePt t="32340" x="3238500" y="5905500"/>
          <p14:tracePt t="32371" x="3238500" y="5899150"/>
          <p14:tracePt t="32391" x="3238500" y="5905500"/>
          <p14:tracePt t="32431" x="3238500" y="5899150"/>
          <p14:tracePt t="32507" x="3232150" y="5899150"/>
          <p14:tracePt t="32567" x="3232150" y="5905500"/>
          <p14:tracePt t="32587" x="3232150" y="5899150"/>
          <p14:tracePt t="32631" x="3225800" y="5905500"/>
          <p14:tracePt t="32687" x="3232150" y="5899150"/>
          <p14:tracePt t="32775" x="3225800" y="5892800"/>
          <p14:tracePt t="32807" x="3219450" y="5892800"/>
          <p14:tracePt t="32843" x="3225800" y="5892800"/>
          <p14:tracePt t="32895" x="3219450" y="5886450"/>
          <p14:tracePt t="32972" x="3219450" y="5880100"/>
          <p14:tracePt t="33023" x="3219450" y="5873750"/>
          <p14:tracePt t="33716" x="3244850" y="5911850"/>
          <p14:tracePt t="33819" x="3244850" y="5905500"/>
          <p14:tracePt t="34032" x="3244850" y="5899150"/>
          <p14:tracePt t="34068" x="3251200" y="5892800"/>
          <p14:tracePt t="34111" x="3244850" y="5886450"/>
          <p14:tracePt t="34188" x="3251200" y="5892800"/>
          <p14:tracePt t="34212" x="3251200" y="5886450"/>
          <p14:tracePt t="34239" x="3251200" y="5892800"/>
          <p14:tracePt t="34256" x="3251200" y="5886450"/>
          <p14:tracePt t="34264" x="3251200" y="5880100"/>
          <p14:tracePt t="34275" x="3251200" y="5873750"/>
          <p14:tracePt t="34315" x="3251200" y="5880100"/>
          <p14:tracePt t="34343" x="3251200" y="5892800"/>
          <p14:tracePt t="34376" x="3251200" y="5886450"/>
          <p14:tracePt t="34396" x="3251200" y="5880100"/>
          <p14:tracePt t="34436" x="3251200" y="5886450"/>
          <p14:tracePt t="34456" x="3251200" y="5892800"/>
          <p14:tracePt t="34472" x="3251200" y="5886450"/>
          <p14:tracePt t="34516" x="3251200" y="5880100"/>
          <p14:tracePt t="34540" x="3257550" y="5886450"/>
          <p14:tracePt t="34607" x="3257550" y="5880100"/>
          <p14:tracePt t="34616" x="3257550" y="5886450"/>
          <p14:tracePt t="34636" x="3257550" y="5880100"/>
          <p14:tracePt t="34675" x="3257550" y="5873750"/>
          <p14:tracePt t="34696" x="3257550" y="5880100"/>
          <p14:tracePt t="34720" x="3257550" y="5886450"/>
          <p14:tracePt t="34751" x="3257550" y="5880100"/>
          <p14:tracePt t="34812" x="3263900" y="5880100"/>
          <p14:tracePt t="34824" x="3263900" y="5886450"/>
          <p14:tracePt t="34840" x="3263900" y="5880100"/>
          <p14:tracePt t="34863" x="3263900" y="5892800"/>
          <p14:tracePt t="34916" x="3270250" y="5886450"/>
          <p14:tracePt t="34935" x="3270250" y="5892800"/>
          <p14:tracePt t="34944" x="3276600" y="5886450"/>
          <p14:tracePt t="34976" x="3270250" y="5892800"/>
          <p14:tracePt t="35027" x="3263900" y="5886450"/>
          <p14:tracePt t="35072" x="3270250" y="5886450"/>
          <p14:tracePt t="35116" x="3270250" y="5880100"/>
          <p14:tracePt t="35200" x="3270250" y="5886450"/>
          <p14:tracePt t="35292" x="3263900" y="5880100"/>
          <p14:tracePt t="35360" x="3257550" y="5873750"/>
          <p14:tracePt t="35411" x="3263900" y="5867400"/>
          <p14:tracePt t="35508" x="3263900" y="5880100"/>
          <p14:tracePt t="35551" x="3263900" y="5886450"/>
          <p14:tracePt t="35592" x="3263900" y="5880100"/>
          <p14:tracePt t="35688" x="3263900" y="5873750"/>
          <p14:tracePt t="35756" x="3270250" y="5867400"/>
          <p14:tracePt t="35800" x="3270250" y="5873750"/>
          <p14:tracePt t="35824" x="3276600" y="5880100"/>
          <p14:tracePt t="35836" x="3276600" y="5886450"/>
          <p14:tracePt t="35860" x="3270250" y="5892800"/>
          <p14:tracePt t="35988" x="3270250" y="5886450"/>
          <p14:tracePt t="36192" x="3270250" y="5880100"/>
          <p14:tracePt t="36596" x="3270250" y="5873750"/>
          <p14:tracePt t="36640" x="3270250" y="5880100"/>
          <p14:tracePt t="36676" x="3276600" y="5886450"/>
          <p14:tracePt t="70873" x="1428750" y="1701800"/>
          <p14:tracePt t="70935" x="1403350" y="1708150"/>
          <p14:tracePt t="70939" x="1365250" y="1727200"/>
          <p14:tracePt t="70939" x="1308100" y="1765300"/>
          <p14:tracePt t="70939" x="1282700" y="1784350"/>
          <p14:tracePt t="70956" x="1250950" y="1803400"/>
          <p14:tracePt t="70956" x="1193800" y="1860550"/>
          <p14:tracePt t="70972" x="1181100" y="1873250"/>
          <p14:tracePt t="70972" x="1162050" y="1885950"/>
          <p14:tracePt t="70987" x="1155700" y="1885950"/>
          <p14:tracePt t="70987" x="1149350" y="1879600"/>
          <p14:tracePt t="71004" x="1143000" y="1873250"/>
          <p14:tracePt t="71004" x="1136650" y="1860550"/>
          <p14:tracePt t="71021" x="1136650" y="1854200"/>
          <p14:tracePt t="71021" x="1130300" y="1841500"/>
          <p14:tracePt t="71037" x="1123950" y="1835150"/>
          <p14:tracePt t="71037" x="1117600" y="1822450"/>
          <p14:tracePt t="71054" x="1111250" y="1816100"/>
          <p14:tracePt t="71054" x="1098550" y="1803400"/>
          <p14:tracePt t="71071" x="1092200" y="1790700"/>
          <p14:tracePt t="71071" x="1073150" y="1765300"/>
          <p14:tracePt t="71088" x="1060450" y="1752600"/>
          <p14:tracePt t="71088" x="1054100" y="1739900"/>
          <p14:tracePt t="71104" x="1041400" y="1727200"/>
          <p14:tracePt t="71104" x="1035050" y="1714500"/>
          <p14:tracePt t="71121" x="1028700" y="1695450"/>
          <p14:tracePt t="71121" x="1016000" y="1682750"/>
          <p14:tracePt t="71121" x="1009650" y="1670050"/>
          <p14:tracePt t="71140" x="1003300" y="1657350"/>
          <p14:tracePt t="71153" x="990600" y="1644650"/>
          <p14:tracePt t="71153" x="958850" y="1619250"/>
          <p14:tracePt t="71172" x="946150" y="1606550"/>
          <p14:tracePt t="71172" x="920750" y="1600200"/>
          <p14:tracePt t="71188" x="901700" y="1581150"/>
          <p14:tracePt t="71188" x="876300" y="1574800"/>
          <p14:tracePt t="71188" x="844550" y="1562100"/>
          <p14:tracePt t="71208" x="819150" y="1549400"/>
          <p14:tracePt t="71219" x="787400" y="1536700"/>
          <p14:tracePt t="71219" x="762000" y="1524000"/>
          <p14:tracePt t="71219" x="730250" y="1511300"/>
          <p14:tracePt t="71240" x="704850" y="1498600"/>
          <p14:tracePt t="71240" x="679450" y="1485900"/>
          <p14:tracePt t="71255" x="654050" y="1466850"/>
          <p14:tracePt t="71255" x="628650" y="1454150"/>
          <p14:tracePt t="71272" x="603250" y="1435100"/>
          <p14:tracePt t="71272" x="577850" y="1416050"/>
          <p14:tracePt t="71289" x="558800" y="1397000"/>
          <p14:tracePt t="71289" x="539750" y="1377950"/>
          <p14:tracePt t="71305" x="527050" y="1352550"/>
          <p14:tracePt t="71305" x="514350" y="1301750"/>
          <p14:tracePt t="71321" x="508000" y="1270000"/>
          <p14:tracePt t="71321" x="514350" y="1231900"/>
          <p14:tracePt t="71339" x="527050" y="1193800"/>
          <p14:tracePt t="71339" x="546100" y="1155700"/>
          <p14:tracePt t="71355" x="571500" y="1117600"/>
          <p14:tracePt t="71355" x="596900" y="1079500"/>
          <p14:tracePt t="71372" x="635000" y="1041400"/>
          <p14:tracePt t="71372" x="723900" y="977900"/>
          <p14:tracePt t="71388" x="768350" y="958850"/>
          <p14:tracePt t="71388" x="825500" y="939800"/>
          <p14:tracePt t="71405" x="876300" y="927100"/>
          <p14:tracePt t="71405" x="927100" y="920750"/>
          <p14:tracePt t="71422" x="977900" y="920750"/>
          <p14:tracePt t="71422" x="1085850" y="958850"/>
          <p14:tracePt t="71441" x="1130300" y="990600"/>
          <p14:tracePt t="71441" x="1174750" y="1035050"/>
          <p14:tracePt t="71456" x="1212850" y="1079500"/>
          <p14:tracePt t="71456" x="1244600" y="1130300"/>
          <p14:tracePt t="71472" x="1270000" y="1187450"/>
          <p14:tracePt t="71472" x="1289050" y="1231900"/>
          <p14:tracePt t="71489" x="1301750" y="1282700"/>
          <p14:tracePt t="71489" x="1308100" y="1327150"/>
          <p14:tracePt t="71489" x="1308100" y="1371600"/>
          <p14:tracePt t="71508" x="1301750" y="1409700"/>
          <p14:tracePt t="71520" x="1295400" y="1447800"/>
          <p14:tracePt t="71520" x="1257300" y="1511300"/>
          <p14:tracePt t="71540" x="1238250" y="1536700"/>
          <p14:tracePt t="71540" x="1212850" y="1562100"/>
          <p14:tracePt t="71557" x="1187450" y="1587500"/>
          <p14:tracePt t="71557" x="1162050" y="1606550"/>
          <p14:tracePt t="71572" x="1136650" y="1625600"/>
          <p14:tracePt t="71572" x="1117600" y="1638300"/>
          <p14:tracePt t="71572" x="1104900" y="1644650"/>
          <p14:tracePt t="71592" x="1085850" y="1651000"/>
          <p14:tracePt t="71604" x="1079500" y="1651000"/>
          <p14:tracePt t="71604" x="1073150" y="1651000"/>
          <p14:tracePt t="71623" x="1079500" y="1638300"/>
          <p14:tracePt t="71623" x="1085850" y="1631950"/>
          <p14:tracePt t="71639" x="1098550" y="1625600"/>
          <p14:tracePt t="71639" x="1111250" y="1619250"/>
          <p14:tracePt t="71656" x="1130300" y="1612900"/>
          <p14:tracePt t="71656" x="1143000" y="1606550"/>
          <p14:tracePt t="71673" x="1162050" y="1600200"/>
          <p14:tracePt t="71673" x="1206500" y="1593850"/>
          <p14:tracePt t="71690" x="1231900" y="1587500"/>
          <p14:tracePt t="71690" x="1250950" y="1587500"/>
          <p14:tracePt t="71707" x="1276350" y="1581150"/>
          <p14:tracePt t="71707" x="1301750" y="1581150"/>
          <p14:tracePt t="71723" x="1327150" y="1581150"/>
          <p14:tracePt t="71723" x="1365250" y="1581150"/>
          <p14:tracePt t="71741" x="1390650" y="1587500"/>
          <p14:tracePt t="71741" x="1409700" y="1593850"/>
          <p14:tracePt t="71756" x="1428750" y="1600200"/>
          <p14:tracePt t="71756" x="1447800" y="1606550"/>
          <p14:tracePt t="71773" x="1466850" y="1612900"/>
          <p14:tracePt t="71773" x="1485900" y="1619250"/>
          <p14:tracePt t="71790" x="1504950" y="1631950"/>
          <p14:tracePt t="71790" x="1543050" y="1651000"/>
          <p14:tracePt t="71809" x="1562100" y="1657350"/>
          <p14:tracePt t="71809" x="1587500" y="1670050"/>
          <p14:tracePt t="71824" x="1612900" y="1676400"/>
          <p14:tracePt t="71824" x="1631950" y="1682750"/>
          <p14:tracePt t="71840" x="1663700" y="1695450"/>
          <p14:tracePt t="71840" x="1689100" y="1701800"/>
          <p14:tracePt t="71857" x="1720850" y="1708150"/>
          <p14:tracePt t="71857" x="1746250" y="1708150"/>
          <p14:tracePt t="71857" x="1778000" y="1714500"/>
          <p14:tracePt t="71876" x="1809750" y="1720850"/>
          <p14:tracePt t="71888" x="1841500" y="1720850"/>
          <p14:tracePt t="71888" x="1879600" y="1720850"/>
          <p14:tracePt t="71909" x="1949450" y="1720850"/>
          <p14:tracePt t="71909" x="1987550" y="1714500"/>
          <p14:tracePt t="71924" x="2025650" y="1714500"/>
          <p14:tracePt t="71924" x="2057400" y="1714500"/>
          <p14:tracePt t="71941" x="2089150" y="1708150"/>
          <p14:tracePt t="71941" x="2120900" y="1708150"/>
          <p14:tracePt t="71941" x="2146300" y="1708150"/>
          <p14:tracePt t="71960" x="2171700" y="1701800"/>
          <p14:tracePt t="71972" x="2197100" y="1701800"/>
          <p14:tracePt t="71972" x="2228850" y="1695450"/>
          <p14:tracePt t="71991" x="2247900" y="1695450"/>
          <p14:tracePt t="71991" x="2254250" y="1689100"/>
          <p14:tracePt t="72008" x="2266950" y="1689100"/>
          <p14:tracePt t="72008" x="2273300" y="1689100"/>
          <p14:tracePt t="72024" x="2279650" y="1682750"/>
          <p14:tracePt t="72024" x="2286000" y="1682750"/>
          <p14:tracePt t="72041" x="2292350" y="1682750"/>
          <p14:tracePt t="72056" x="2298700" y="1682750"/>
          <p14:tracePt t="72072" x="2298700" y="1689100"/>
          <p14:tracePt t="72116" x="2298700" y="1695450"/>
          <p14:tracePt t="72132" x="2298700" y="1701800"/>
          <p14:tracePt t="72155" x="2292350" y="1708150"/>
          <p14:tracePt t="72200" x="2286000" y="1714500"/>
          <p14:tracePt t="72220" x="2279650" y="1714500"/>
          <p14:tracePt t="72244" x="2273300" y="1714500"/>
          <p14:tracePt t="72259" x="2266950" y="1714500"/>
          <p14:tracePt t="72276" x="2260600" y="1714500"/>
          <p14:tracePt t="72287" x="2254250" y="1708150"/>
          <p14:tracePt t="72303" x="2247900" y="1708150"/>
          <p14:tracePt t="72328" x="2247900" y="1701800"/>
          <p14:tracePt t="72355" x="2254250" y="1701800"/>
          <p14:tracePt t="72416" x="2260600" y="1708150"/>
          <p14:tracePt t="72448" x="2266950" y="1708150"/>
          <p14:tracePt t="72460" x="2273300" y="1708150"/>
          <p14:tracePt t="72467" x="2279650" y="1708150"/>
          <p14:tracePt t="72484" x="2286000" y="1708150"/>
          <p14:tracePt t="72492" x="2292350" y="1708150"/>
          <p14:tracePt t="72492" x="2298700" y="1708150"/>
          <p14:tracePt t="72509" x="2305050" y="1708150"/>
          <p14:tracePt t="72509" x="2311400" y="1708150"/>
          <p14:tracePt t="72509" x="2317750" y="1701800"/>
          <p14:tracePt t="72528" x="2324100" y="1701800"/>
          <p14:tracePt t="72544" x="2336800" y="1701800"/>
          <p14:tracePt t="72544" x="2343150" y="1695450"/>
          <p14:tracePt t="72560" x="2349500" y="1695450"/>
          <p14:tracePt t="72560" x="2362200" y="1689100"/>
          <p14:tracePt t="72577" x="2374900" y="1689100"/>
          <p14:tracePt t="72577" x="2381250" y="1682750"/>
          <p14:tracePt t="72577" x="2393950" y="1682750"/>
          <p14:tracePt t="72596" x="2406650" y="1676400"/>
          <p14:tracePt t="72608" x="2419350" y="1670050"/>
          <p14:tracePt t="72608" x="2432050" y="1663700"/>
          <p14:tracePt t="72608" x="2444750" y="1657350"/>
          <p14:tracePt t="72629" x="2463800" y="1651000"/>
          <p14:tracePt t="72629" x="2476500" y="1644650"/>
          <p14:tracePt t="72643" x="2495550" y="1638300"/>
          <p14:tracePt t="72643" x="2514600" y="1631950"/>
          <p14:tracePt t="72660" x="2533650" y="1631950"/>
          <p14:tracePt t="72660" x="2559050" y="1625600"/>
          <p14:tracePt t="72676" x="2584450" y="1619250"/>
          <p14:tracePt t="72676" x="2609850" y="1619250"/>
          <p14:tracePt t="72694" x="2635250" y="1612900"/>
          <p14:tracePt t="72694" x="2692400" y="1606550"/>
          <p14:tracePt t="72711" x="2724150" y="1606550"/>
          <p14:tracePt t="72711" x="2755900" y="1606550"/>
          <p14:tracePt t="72727" x="2781300" y="1606550"/>
          <p14:tracePt t="72727" x="2813050" y="1606550"/>
          <p14:tracePt t="72743" x="2838450" y="1606550"/>
          <p14:tracePt t="72743" x="2895600" y="1606550"/>
          <p14:tracePt t="72760" x="2921000" y="1606550"/>
          <p14:tracePt t="72760" x="2946400" y="1606550"/>
          <p14:tracePt t="72777" x="2965450" y="1606550"/>
          <p14:tracePt t="72777" x="2984500" y="1606550"/>
          <p14:tracePt t="72794" x="2997200" y="1612900"/>
          <p14:tracePt t="72794" x="3009900" y="1612900"/>
          <p14:tracePt t="72810" x="3022600" y="1612900"/>
          <p14:tracePt t="72810" x="3035300" y="1619250"/>
          <p14:tracePt t="72828" x="3041650" y="1619250"/>
          <p14:tracePt t="72843" x="3048000" y="1625600"/>
          <p14:tracePt t="72859" x="3041650" y="1625600"/>
          <p14:tracePt t="72876" x="3035300" y="1631950"/>
          <p14:tracePt t="72892" x="3028950" y="1631950"/>
          <p14:tracePt t="72892" x="3022600" y="1631950"/>
          <p14:tracePt t="72912" x="3016250" y="1631950"/>
          <p14:tracePt t="72927" x="3009900" y="1631950"/>
          <p14:tracePt t="72942" x="3003550" y="1638300"/>
          <p14:tracePt t="72959" x="2997200" y="1638300"/>
          <p14:tracePt t="72976" x="2990850" y="1638300"/>
          <p14:tracePt t="72992" x="2997200" y="1638300"/>
          <p14:tracePt t="73075" x="2997200" y="1644650"/>
          <p14:tracePt t="73100" x="2990850" y="1638300"/>
          <p14:tracePt t="73120" x="2984500" y="1638300"/>
          <p14:tracePt t="73159" x="2978150" y="1644650"/>
          <p14:tracePt t="73212" x="2971800" y="1644650"/>
          <p14:tracePt t="73240" x="2965450" y="1644650"/>
          <p14:tracePt t="73255" x="2959100" y="1651000"/>
          <p14:tracePt t="73281" x="2959100" y="1644650"/>
          <p14:tracePt t="73324" x="2959100" y="1638300"/>
          <p14:tracePt t="73368" x="2965450" y="1638300"/>
          <p14:tracePt t="73392" x="2971800" y="1631950"/>
          <p14:tracePt t="73416" x="2978150" y="1638300"/>
          <p14:tracePt t="73427" x="2984500" y="1631950"/>
          <p14:tracePt t="73443" x="2990850" y="1625600"/>
          <p14:tracePt t="73459" x="2997200" y="1619250"/>
          <p14:tracePt t="73476" x="3003550" y="1612900"/>
          <p14:tracePt t="73481" x="3003550" y="1606550"/>
          <p14:tracePt t="73481" x="3016250" y="1606550"/>
          <p14:tracePt t="73496" x="3022600" y="1606550"/>
          <p14:tracePt t="73496" x="3028950" y="1600200"/>
          <p14:tracePt t="73512" x="3035300" y="1600200"/>
          <p14:tracePt t="73512" x="3041650" y="1600200"/>
          <p14:tracePt t="73530" x="3048000" y="1600200"/>
          <p14:tracePt t="73530" x="3054350" y="1593850"/>
          <p14:tracePt t="73530" x="3060700" y="1593850"/>
          <p14:tracePt t="73549" x="3067050" y="1587500"/>
          <p14:tracePt t="73561" x="3079750" y="1581150"/>
          <p14:tracePt t="73561" x="3086100" y="1581150"/>
          <p14:tracePt t="74352" x="5930900" y="1365250"/>
          <p14:tracePt t="74361" x="5937250" y="1365250"/>
          <p14:tracePt t="74368" x="5949950" y="1365250"/>
          <p14:tracePt t="74368" x="5956300" y="1371600"/>
          <p14:tracePt t="74383" x="5962650" y="1371600"/>
          <p14:tracePt t="74383" x="5975350" y="1371600"/>
          <p14:tracePt t="74400" x="5981700" y="1377950"/>
          <p14:tracePt t="74415" x="5988050" y="1384300"/>
          <p14:tracePt t="74432" x="5988050" y="1390650"/>
          <p14:tracePt t="74432" x="5981700" y="1397000"/>
          <p14:tracePt t="74450" x="5975350" y="1409700"/>
          <p14:tracePt t="74465" x="5969000" y="1416050"/>
          <p14:tracePt t="74465" x="5962650" y="1422400"/>
          <p14:tracePt t="74484" x="5956300" y="1428750"/>
          <p14:tracePt t="74484" x="5949950" y="1435100"/>
          <p14:tracePt t="74501" x="5943600" y="1441450"/>
          <p14:tracePt t="74501" x="5930900" y="1447800"/>
          <p14:tracePt t="74517" x="5918200" y="1454150"/>
          <p14:tracePt t="74517" x="5911850" y="1454150"/>
          <p14:tracePt t="74534" x="5905500" y="1460500"/>
          <p14:tracePt t="74534" x="5899150" y="1466850"/>
          <p14:tracePt t="74551" x="5886450" y="1473200"/>
          <p14:tracePt t="74551" x="5880100" y="1473200"/>
          <p14:tracePt t="74567" x="5873750" y="1479550"/>
          <p14:tracePt t="74581" x="5880100" y="1485900"/>
          <p14:tracePt t="74600" x="5892800" y="1485900"/>
          <p14:tracePt t="74600" x="5899150" y="1479550"/>
          <p14:tracePt t="74617" x="5911850" y="1479550"/>
          <p14:tracePt t="74617" x="5930900" y="1473200"/>
          <p14:tracePt t="74617" x="5949950" y="1466850"/>
          <p14:tracePt t="74636" x="5969000" y="1466850"/>
          <p14:tracePt t="74648" x="5988050" y="1460500"/>
          <p14:tracePt t="74648" x="6013450" y="1454150"/>
          <p14:tracePt t="74648" x="6038850" y="1454150"/>
          <p14:tracePt t="74669" x="6064250" y="1447800"/>
          <p14:tracePt t="74669" x="6096000" y="1447800"/>
          <p14:tracePt t="74684" x="6121400" y="1447800"/>
          <p14:tracePt t="74684" x="6146800" y="1447800"/>
          <p14:tracePt t="74702" x="6172200" y="1454150"/>
          <p14:tracePt t="74702" x="6203950" y="1454150"/>
          <p14:tracePt t="74717" x="6229350" y="1454150"/>
          <p14:tracePt t="74717" x="6254750" y="1460500"/>
          <p14:tracePt t="74734" x="6280150" y="1466850"/>
          <p14:tracePt t="74734" x="6324600" y="1466850"/>
          <p14:tracePt t="74750" x="6350000" y="1466850"/>
          <p14:tracePt t="74750" x="6369050" y="1473200"/>
          <p14:tracePt t="74767" x="6394450" y="1473200"/>
          <p14:tracePt t="74767" x="6413500" y="1479550"/>
          <p14:tracePt t="74784" x="6432550" y="1479550"/>
          <p14:tracePt t="74784" x="6470650" y="1485900"/>
          <p14:tracePt t="74801" x="6483350" y="1492250"/>
          <p14:tracePt t="74801" x="6496050" y="1492250"/>
          <p14:tracePt t="74817" x="6508750" y="1498600"/>
          <p14:tracePt t="74817" x="6521450" y="1498600"/>
          <p14:tracePt t="74835" x="6534150" y="1498600"/>
          <p14:tracePt t="74835" x="6540500" y="1504950"/>
          <p14:tracePt t="74851" x="6546850" y="1511300"/>
          <p14:tracePt t="74851" x="6553200" y="1511300"/>
          <p14:tracePt t="74851" x="6559550" y="1517650"/>
          <p14:tracePt t="74870" x="6565900" y="1524000"/>
          <p14:tracePt t="74885" x="6565900" y="1530350"/>
          <p14:tracePt t="74901" x="6578600" y="1536700"/>
          <p14:tracePt t="74924" x="6578600" y="1543050"/>
          <p14:tracePt t="74937" x="6591300" y="1543050"/>
          <p14:tracePt t="74953" x="6597650" y="1543050"/>
          <p14:tracePt t="74969" x="6604000" y="1543050"/>
          <p14:tracePt t="74969" x="6610350" y="1543050"/>
          <p14:tracePt t="74985" x="6616700" y="1549400"/>
          <p14:tracePt t="74985" x="6623050" y="1549400"/>
          <p14:tracePt t="75002" x="6629400" y="1555750"/>
          <p14:tracePt t="75002" x="6635750" y="1555750"/>
          <p14:tracePt t="75018" x="6642100" y="1562100"/>
          <p14:tracePt t="75018" x="6642100" y="1568450"/>
          <p14:tracePt t="75018" x="6648450" y="1568450"/>
          <p14:tracePt t="75038" x="6654800" y="1574800"/>
          <p14:tracePt t="75038" x="6661150" y="1581150"/>
          <p14:tracePt t="75051" x="6661150" y="1587500"/>
          <p14:tracePt t="75051" x="6661150" y="1593850"/>
          <p14:tracePt t="75068" x="6661150" y="1600200"/>
          <p14:tracePt t="75068" x="6661150" y="1606550"/>
          <p14:tracePt t="75085" x="6654800" y="1606550"/>
          <p14:tracePt t="75085" x="6642100" y="1612900"/>
          <p14:tracePt t="75102" x="6635750" y="1612900"/>
          <p14:tracePt t="75102" x="6623050" y="1606550"/>
          <p14:tracePt t="75119" x="6604000" y="1606550"/>
          <p14:tracePt t="75119" x="6591300" y="1600200"/>
          <p14:tracePt t="75135" x="6565900" y="1593850"/>
          <p14:tracePt t="75135" x="6546850" y="1581150"/>
          <p14:tracePt t="75151" x="6521450" y="1568450"/>
          <p14:tracePt t="75151" x="6470650" y="1530350"/>
          <p14:tracePt t="75169" x="6445250" y="1511300"/>
          <p14:tracePt t="75169" x="6432550" y="1485900"/>
          <p14:tracePt t="75186" x="6419850" y="1460500"/>
          <p14:tracePt t="75186" x="6419850" y="1428750"/>
          <p14:tracePt t="75205" x="6419850" y="1403350"/>
          <p14:tracePt t="75205" x="6426200" y="1377950"/>
          <p14:tracePt t="75205" x="6438900" y="1352550"/>
          <p14:tracePt t="75222" x="6464300" y="1327150"/>
          <p14:tracePt t="75234" x="6489700" y="1301750"/>
          <p14:tracePt t="75234" x="6565900" y="1250950"/>
          <p14:tracePt t="75253" x="6616700" y="1231900"/>
          <p14:tracePt t="75253" x="6673850" y="1206500"/>
          <p14:tracePt t="75270" x="6737350" y="1187450"/>
          <p14:tracePt t="75270" x="6807200" y="1162050"/>
          <p14:tracePt t="75286" x="6877050" y="1143000"/>
          <p14:tracePt t="75286" x="6946900" y="1130300"/>
          <p14:tracePt t="75286" x="7016750" y="1111250"/>
          <p14:tracePt t="75306" x="7086600" y="1104900"/>
          <p14:tracePt t="75318" x="7150100" y="1098550"/>
          <p14:tracePt t="75318" x="7270750" y="1104900"/>
          <p14:tracePt t="75339" x="7327900" y="1117600"/>
          <p14:tracePt t="75339" x="7385050" y="1130300"/>
          <p14:tracePt t="75353" x="7435850" y="1155700"/>
          <p14:tracePt t="75353" x="7480300" y="1174750"/>
          <p14:tracePt t="75369" x="7524750" y="1200150"/>
          <p14:tracePt t="75369" x="7562850" y="1225550"/>
          <p14:tracePt t="75386" x="7600950" y="1250950"/>
          <p14:tracePt t="75386" x="7651750" y="1308100"/>
          <p14:tracePt t="75403" x="7670800" y="1333500"/>
          <p14:tracePt t="75403" x="7683500" y="1365250"/>
          <p14:tracePt t="75419" x="7689850" y="1390650"/>
          <p14:tracePt t="75419" x="7689850" y="1422400"/>
          <p14:tracePt t="75436" x="7689850" y="1447800"/>
          <p14:tracePt t="75436" x="7683500" y="1473200"/>
          <p14:tracePt t="75452" x="7670800" y="1498600"/>
          <p14:tracePt t="75452" x="7639050" y="1549400"/>
          <p14:tracePt t="75470" x="7620000" y="1568450"/>
          <p14:tracePt t="75470" x="7594600" y="1587500"/>
          <p14:tracePt t="75487" x="7569200" y="1600200"/>
          <p14:tracePt t="75487" x="7537450" y="1612900"/>
          <p14:tracePt t="75503" x="7512050" y="1625600"/>
          <p14:tracePt t="75503" x="7442200" y="1644650"/>
          <p14:tracePt t="75523" x="7410450" y="1657350"/>
          <p14:tracePt t="75523" x="7372350" y="1663700"/>
          <p14:tracePt t="75538" x="7334250" y="1670050"/>
          <p14:tracePt t="75538" x="7302500" y="1676400"/>
          <p14:tracePt t="75554" x="7264400" y="1682750"/>
          <p14:tracePt t="75554" x="7232650" y="1689100"/>
          <p14:tracePt t="75571" x="7200900" y="1695450"/>
          <p14:tracePt t="75571" x="7169150" y="1695450"/>
          <p14:tracePt t="75571" x="7143750" y="1695450"/>
          <p14:tracePt t="75590" x="7124700" y="1701800"/>
          <p14:tracePt t="75602" x="7099300" y="1701800"/>
          <p14:tracePt t="75602" x="7061200" y="1708150"/>
          <p14:tracePt t="75622" x="7042150" y="1714500"/>
          <p14:tracePt t="75622" x="7023100" y="1714500"/>
          <p14:tracePt t="75639" x="7004050" y="1714500"/>
          <p14:tracePt t="75639" x="6985000" y="1720850"/>
          <p14:tracePt t="75654" x="6972300" y="1720850"/>
          <p14:tracePt t="75654" x="6959600" y="1720850"/>
          <p14:tracePt t="75654" x="6940550" y="1727200"/>
          <p14:tracePt t="75673" x="6934200" y="1727200"/>
          <p14:tracePt t="75686" x="6921500" y="1727200"/>
          <p14:tracePt t="75686" x="6902450" y="1733550"/>
          <p14:tracePt t="75705" x="6889750" y="1733550"/>
          <p14:tracePt t="75705" x="6883400" y="1733550"/>
          <p14:tracePt t="75722" x="6870700" y="1739900"/>
          <p14:tracePt t="75722" x="6858000" y="1739900"/>
          <p14:tracePt t="75738" x="6851650" y="1746250"/>
          <p14:tracePt t="75738" x="6838950" y="1752600"/>
          <p14:tracePt t="75755" x="6826250" y="1752600"/>
          <p14:tracePt t="75755" x="6800850" y="1758950"/>
          <p14:tracePt t="75771" x="6788150" y="1765300"/>
          <p14:tracePt t="75771" x="6775450" y="1771650"/>
          <p14:tracePt t="75788" x="6762750" y="1771650"/>
          <p14:tracePt t="75788" x="6743700" y="1778000"/>
          <p14:tracePt t="75804" x="6731000" y="1778000"/>
          <p14:tracePt t="75804" x="6705600" y="1790700"/>
          <p14:tracePt t="75821" x="6692900" y="1790700"/>
          <p14:tracePt t="75821" x="6680200" y="1797050"/>
          <p14:tracePt t="75838" x="6667500" y="1803400"/>
          <p14:tracePt t="75838" x="6661150" y="1803400"/>
          <p14:tracePt t="75854" x="6648450" y="1809750"/>
          <p14:tracePt t="75854" x="6642100" y="1809750"/>
          <p14:tracePt t="75871" x="6635750" y="1816100"/>
          <p14:tracePt t="75871" x="6629400" y="1816100"/>
          <p14:tracePt t="75871" x="6623050" y="1822450"/>
          <p14:tracePt t="75889" x="6616700" y="1822450"/>
          <p14:tracePt t="75889" x="6610350" y="1828800"/>
          <p14:tracePt t="75905" x="6604000" y="1828800"/>
          <p14:tracePt t="75905" x="6597650" y="1835150"/>
          <p14:tracePt t="75922" x="6591300" y="1835150"/>
          <p14:tracePt t="75936" x="6584950" y="1835150"/>
          <p14:tracePt t="75953" x="6591300" y="1828800"/>
          <p14:tracePt t="75996" x="6591300" y="1822450"/>
          <p14:tracePt t="76025" x="6591300" y="1816100"/>
          <p14:tracePt t="76048" x="6584950" y="1809750"/>
          <p14:tracePt t="76077" x="6591300" y="1803400"/>
          <p14:tracePt t="76100" x="6597650" y="1797050"/>
          <p14:tracePt t="76180" x="6604000" y="1797050"/>
          <p14:tracePt t="76212" x="6610350" y="1797050"/>
          <p14:tracePt t="76229" x="6616700" y="1797050"/>
          <p14:tracePt t="76240" x="6623050" y="1790700"/>
          <p14:tracePt t="76264" x="6629400" y="1790700"/>
          <p14:tracePt t="76297" x="6635750" y="1784350"/>
          <p14:tracePt t="76340" x="6642100" y="1784350"/>
          <p14:tracePt t="76377" x="6648450" y="1778000"/>
          <p14:tracePt t="76392" x="6661150" y="1771650"/>
          <p14:tracePt t="76420" x="6667500" y="1771650"/>
          <p14:tracePt t="76436" x="6673850" y="1765300"/>
          <p14:tracePt t="76453" x="6680200" y="1758950"/>
          <p14:tracePt t="76468" x="6686550" y="1758950"/>
          <p14:tracePt t="76481" x="6692900" y="1758950"/>
          <p14:tracePt t="76489" x="6699250" y="1752600"/>
          <p14:tracePt t="76505" x="6705600" y="1752600"/>
          <p14:tracePt t="76521" x="6711950" y="1746250"/>
          <p14:tracePt t="76550" x="6705600" y="1746250"/>
          <p14:tracePt t="76598" x="6699250" y="1739900"/>
          <p14:tracePt t="76625" x="6699250" y="1733550"/>
          <p14:tracePt t="76657" x="6705600" y="1733550"/>
          <p14:tracePt t="76676" x="6705600" y="1727200"/>
          <p14:tracePt t="76693" x="6705600" y="1720850"/>
          <p14:tracePt t="76718" x="6699250" y="1720850"/>
          <p14:tracePt t="76754" x="6699250" y="1714500"/>
          <p14:tracePt t="76769" x="6686550" y="1714500"/>
          <p14:tracePt t="76782" x="6680200" y="1714500"/>
          <p14:tracePt t="76798" x="6667500" y="1720850"/>
          <p14:tracePt t="76807" x="6661150" y="1720850"/>
          <p14:tracePt t="76807" x="6648450" y="1720850"/>
          <p14:tracePt t="76826" x="6635750" y="1720850"/>
          <p14:tracePt t="76826" x="6604000" y="1727200"/>
          <p14:tracePt t="76842" x="6578600" y="1733550"/>
          <p14:tracePt t="76842" x="6546850" y="1733550"/>
          <p14:tracePt t="76859" x="6508750" y="1739900"/>
          <p14:tracePt t="76859" x="6464300" y="1752600"/>
          <p14:tracePt t="76876" x="6413500" y="1771650"/>
          <p14:tracePt t="76876" x="6356350" y="1784350"/>
          <p14:tracePt t="76892" x="6286500" y="1797050"/>
          <p14:tracePt t="76892" x="6210300" y="1816100"/>
          <p14:tracePt t="76892" x="6121400" y="1828800"/>
          <p14:tracePt t="76911" x="6032500" y="1847850"/>
          <p14:tracePt t="76911" x="5937250" y="1860550"/>
          <p14:tracePt t="76927" x="5835650" y="1866900"/>
          <p14:tracePt t="76927" x="5734050" y="1873250"/>
          <p14:tracePt t="76943" x="5626100" y="1873250"/>
          <p14:tracePt t="76943" x="5518150" y="1879600"/>
          <p14:tracePt t="76959" x="5403850" y="1879600"/>
          <p14:tracePt t="76959" x="5289550" y="1885950"/>
          <p14:tracePt t="76959" x="5175250" y="1885950"/>
          <p14:tracePt t="76978" x="5054600" y="1892300"/>
          <p14:tracePt t="76990" x="4933950" y="1892300"/>
          <p14:tracePt t="76990" x="4686300" y="1898650"/>
          <p14:tracePt t="77011" x="4565650" y="1911350"/>
          <p14:tracePt t="77011" x="4445000" y="1917700"/>
          <p14:tracePt t="77026" x="4330700" y="1930400"/>
          <p14:tracePt t="77026" x="4216400" y="1936750"/>
          <p14:tracePt t="77043" x="4108450" y="1943100"/>
          <p14:tracePt t="77043" x="4006850" y="1949450"/>
          <p14:tracePt t="77043" x="3905250" y="1968500"/>
          <p14:tracePt t="77062" x="3803650" y="1981200"/>
          <p14:tracePt t="77074" x="3708400" y="1987550"/>
          <p14:tracePt t="77074" x="3530600" y="2019300"/>
          <p14:tracePt t="77093" x="3448050" y="2038350"/>
          <p14:tracePt t="77093" x="3365500" y="2051050"/>
          <p14:tracePt t="77109" x="3289300" y="2063750"/>
          <p14:tracePt t="77109" x="3219450" y="2082800"/>
          <p14:tracePt t="77126" x="3143250" y="2095500"/>
          <p14:tracePt t="77126" x="3016250" y="2120900"/>
          <p14:tracePt t="77143" x="2952750" y="2133600"/>
          <p14:tracePt t="77143" x="2895600" y="2146300"/>
          <p14:tracePt t="77159" x="2832100" y="2159000"/>
          <p14:tracePt t="77159" x="2774950" y="2165350"/>
          <p14:tracePt t="77176" x="2711450" y="2171700"/>
          <p14:tracePt t="77176" x="2654300" y="2178050"/>
          <p14:tracePt t="77193" x="2597150" y="2184400"/>
          <p14:tracePt t="77193" x="2495550" y="2190750"/>
          <p14:tracePt t="77211" x="2444750" y="2184400"/>
          <p14:tracePt t="77211" x="2387600" y="2184400"/>
          <p14:tracePt t="77226" x="2381250" y="2178050"/>
          <p14:tracePt t="77242" x="2330450" y="2165350"/>
          <p14:tracePt t="77242" x="2279650" y="2159000"/>
          <p14:tracePt t="77455" x="1390650" y="2247900"/>
          <p14:tracePt t="77478" x="1397000" y="2241550"/>
          <p14:tracePt t="77483" x="1403350" y="2241550"/>
          <p14:tracePt t="77492" x="1416050" y="2235200"/>
          <p14:tracePt t="77492" x="1428750" y="2228850"/>
          <p14:tracePt t="77511" x="1441450" y="2222500"/>
          <p14:tracePt t="77511" x="1460500" y="2222500"/>
          <p14:tracePt t="77511" x="1473200" y="2216150"/>
          <p14:tracePt t="77530" x="1492250" y="2203450"/>
          <p14:tracePt t="77530" x="1511300" y="2197100"/>
          <p14:tracePt t="77545" x="1524000" y="2190750"/>
          <p14:tracePt t="77545" x="1543050" y="2190750"/>
          <p14:tracePt t="77561" x="1555750" y="2184400"/>
          <p14:tracePt t="77561" x="1568450" y="2178050"/>
          <p14:tracePt t="77578" x="1581150" y="2171700"/>
          <p14:tracePt t="77578" x="1593850" y="2165350"/>
          <p14:tracePt t="77594" x="1606550" y="2159000"/>
          <p14:tracePt t="77594" x="1638300" y="2152650"/>
          <p14:tracePt t="77612" x="1657350" y="2146300"/>
          <p14:tracePt t="77612" x="1670050" y="2133600"/>
          <p14:tracePt t="77628" x="1689100" y="2127250"/>
          <p14:tracePt t="77628" x="1714500" y="2120900"/>
          <p14:tracePt t="77646" x="1733550" y="2114550"/>
          <p14:tracePt t="77646" x="1752600" y="2108200"/>
          <p14:tracePt t="77663" x="1797050" y="2089150"/>
          <p14:tracePt t="77663" x="1816100" y="2089150"/>
          <p14:tracePt t="77679" x="1835150" y="2082800"/>
          <p14:tracePt t="77679" x="1854200" y="2076450"/>
          <p14:tracePt t="77695" x="1873250" y="2076450"/>
          <p14:tracePt t="77695" x="1892300" y="2076450"/>
          <p14:tracePt t="77712" x="1917700" y="2070100"/>
          <p14:tracePt t="77712" x="1943100" y="2070100"/>
          <p14:tracePt t="77712" x="1974850" y="2070100"/>
          <p14:tracePt t="77730" x="2006600" y="2070100"/>
          <p14:tracePt t="77743" x="2038350" y="2070100"/>
          <p14:tracePt t="77743" x="2120900" y="2063750"/>
          <p14:tracePt t="77762" x="2171700" y="2063750"/>
          <p14:tracePt t="77762" x="2222500" y="2063750"/>
          <p14:tracePt t="77779" x="2273300" y="2070100"/>
          <p14:tracePt t="77779" x="2336800" y="2070100"/>
          <p14:tracePt t="77795" x="2393950" y="2076450"/>
          <p14:tracePt t="77795" x="2457450" y="2082800"/>
          <p14:tracePt t="77795" x="2527300" y="2095500"/>
          <p14:tracePt t="77814" x="2597150" y="2108200"/>
          <p14:tracePt t="77827" x="2667000" y="2114550"/>
          <p14:tracePt t="77827" x="2806700" y="2139950"/>
          <p14:tracePt t="77846" x="2876550" y="2152650"/>
          <p14:tracePt t="77846" x="2952750" y="2159000"/>
          <p14:tracePt t="77862" x="3022600" y="2165350"/>
          <p14:tracePt t="77862" x="3092450" y="2171700"/>
          <p14:tracePt t="77879" x="3155950" y="2171700"/>
          <p14:tracePt t="77879" x="3225800" y="2165350"/>
          <p14:tracePt t="77895" x="3289300" y="2165350"/>
          <p14:tracePt t="77895" x="3416300" y="2146300"/>
          <p14:tracePt t="77912" x="3473450" y="2139950"/>
          <p14:tracePt t="77912" x="3530600" y="2127250"/>
          <p14:tracePt t="77929" x="3581400" y="2120900"/>
          <p14:tracePt t="77929" x="3632200" y="2108200"/>
          <p14:tracePt t="77945" x="3676650" y="2101850"/>
          <p14:tracePt t="77945" x="3765550" y="2089150"/>
          <p14:tracePt t="77963" x="3810000" y="2076450"/>
          <p14:tracePt t="77963" x="3841750" y="2070100"/>
          <p14:tracePt t="77979" x="3879850" y="2063750"/>
          <p14:tracePt t="77979" x="3905250" y="2057400"/>
          <p14:tracePt t="77996" x="3937000" y="2051050"/>
          <p14:tracePt t="77996" x="3962400" y="2051050"/>
          <p14:tracePt t="78012" x="3981450" y="2044700"/>
          <p14:tracePt t="78012" x="4019550" y="2044700"/>
          <p14:tracePt t="78031" x="4038600" y="2044700"/>
          <p14:tracePt t="78031" x="4057650" y="2051050"/>
          <p14:tracePt t="78048" x="4070350" y="2051050"/>
          <p14:tracePt t="78048" x="4089400" y="2051050"/>
          <p14:tracePt t="78063" x="4102100" y="2051050"/>
          <p14:tracePt t="78063" x="4114800" y="2051050"/>
          <p14:tracePt t="78080" x="4127500" y="2051050"/>
          <p14:tracePt t="78080" x="4140200" y="2051050"/>
          <p14:tracePt t="78080" x="4152900" y="2051050"/>
          <p14:tracePt t="78099" x="4165600" y="2051050"/>
          <p14:tracePt t="78111" x="4178300" y="2051050"/>
          <p14:tracePt t="78111" x="4197350" y="2051050"/>
          <p14:tracePt t="78130" x="4210050" y="2057400"/>
          <p14:tracePt t="78130" x="4222750" y="2051050"/>
          <p14:tracePt t="78146" x="4229100" y="2057400"/>
          <p14:tracePt t="78146" x="4241800" y="2051050"/>
          <p14:tracePt t="78163" x="4254500" y="2051050"/>
          <p14:tracePt t="78163" x="4267200" y="2057400"/>
          <p14:tracePt t="78163" x="4279900" y="2051050"/>
          <p14:tracePt t="78183" x="4292600" y="2051050"/>
          <p14:tracePt t="78195" x="4305300" y="2051050"/>
          <p14:tracePt t="78195" x="4330700" y="2057400"/>
          <p14:tracePt t="78215" x="4343400" y="2057400"/>
          <p14:tracePt t="78215" x="4356100" y="2063750"/>
          <p14:tracePt t="78230" x="4368800" y="2063750"/>
          <p14:tracePt t="78230" x="4375150" y="2070100"/>
          <p14:tracePt t="78247" x="4387850" y="2070100"/>
          <p14:tracePt t="78247" x="4406900" y="2076450"/>
          <p14:tracePt t="78264" x="4419600" y="2082800"/>
          <p14:tracePt t="78264" x="4425950" y="2082800"/>
          <p14:tracePt t="78280" x="4432300" y="2089150"/>
          <p14:tracePt t="78280" x="4438650" y="2089150"/>
          <p14:tracePt t="78297" x="4445000" y="2089150"/>
          <p14:tracePt t="78312" x="4451350" y="2095500"/>
          <p14:tracePt t="78329" x="4451350" y="2101850"/>
          <p14:tracePt t="78354" x="4445000" y="2101850"/>
          <p14:tracePt t="78377" x="4438650" y="2101850"/>
          <p14:tracePt t="78398" x="4432300" y="2095500"/>
          <p14:tracePt t="78442" x="4432300" y="2089150"/>
          <p14:tracePt t="78498" x="4432300" y="2095500"/>
          <p14:tracePt t="78503" x="4438650" y="2095500"/>
          <p14:tracePt t="78550" x="4445000" y="2101850"/>
          <p14:tracePt t="78570" x="4445000" y="2114550"/>
          <p14:tracePt t="78586" x="4445000" y="2120900"/>
          <p14:tracePt t="78602" x="4445000" y="2127250"/>
          <p14:tracePt t="78610" x="4445000" y="2133600"/>
          <p14:tracePt t="78618" x="4445000" y="2139950"/>
          <p14:tracePt t="78618" x="4445000" y="2146300"/>
          <p14:tracePt t="78633" x="4451350" y="2159000"/>
          <p14:tracePt t="78633" x="4451350" y="2165350"/>
          <p14:tracePt t="78648" x="4451350" y="2178050"/>
          <p14:tracePt t="78648" x="4451350" y="2184400"/>
          <p14:tracePt t="78665" x="4451350" y="2190750"/>
          <p14:tracePt t="78665" x="4457700" y="2203450"/>
          <p14:tracePt t="78684" x="4464050" y="2216150"/>
          <p14:tracePt t="78699" x="4476750" y="2222500"/>
          <p14:tracePt t="78699" x="4483100" y="2222500"/>
          <p14:tracePt t="78715" x="4489450" y="2228850"/>
          <p14:tracePt t="78731" x="4495800" y="2228850"/>
          <p14:tracePt t="78747" x="4508500" y="2222500"/>
          <p14:tracePt t="78765" x="4514850" y="2216150"/>
          <p14:tracePt t="78781" x="4521200" y="2216150"/>
          <p14:tracePt t="78799" x="4521200" y="2209800"/>
          <p14:tracePt t="78814" x="4527550" y="2203450"/>
          <p14:tracePt t="78849" x="4533900" y="2203450"/>
          <p14:tracePt t="78870" x="4540250" y="2197100"/>
          <p14:tracePt t="78885" x="4546600" y="2190750"/>
          <p14:tracePt t="78921" x="4552950" y="2190750"/>
          <p14:tracePt t="78953" x="4546600" y="2184400"/>
          <p14:tracePt t="78997" x="4540250" y="2190750"/>
          <p14:tracePt t="79022" x="4540250" y="2197100"/>
          <p14:tracePt t="79038" x="4533900" y="2197100"/>
          <p14:tracePt t="79054" x="4527550" y="2203450"/>
          <p14:tracePt t="79066" x="4521200" y="2203450"/>
          <p14:tracePt t="79082" x="4514850" y="2209800"/>
          <p14:tracePt t="79098" x="4508500" y="2209800"/>
          <p14:tracePt t="79109" x="4502150" y="2209800"/>
          <p14:tracePt t="79125" x="4495800" y="2209800"/>
          <p14:tracePt t="79142" x="4495800" y="2203450"/>
          <p14:tracePt t="79203" x="4502150" y="2197100"/>
          <p14:tracePt t="79218" x="4502150" y="2190750"/>
          <p14:tracePt t="79246" x="4508500" y="2184400"/>
          <p14:tracePt t="79262" x="4514850" y="2184400"/>
          <p14:tracePt t="79278" x="4514850" y="2178050"/>
          <p14:tracePt t="79282" x="4521200" y="2171700"/>
          <p14:tracePt t="79282" x="4527550" y="2171700"/>
          <p14:tracePt t="79300" x="4533900" y="2165350"/>
          <p14:tracePt t="79315" x="4540250" y="2165350"/>
          <p14:tracePt t="79315" x="4552950" y="2165350"/>
          <p14:tracePt t="79335" x="4559300" y="2165350"/>
          <p14:tracePt t="79335" x="4578350" y="2159000"/>
          <p14:tracePt t="79351" x="4591050" y="2152650"/>
          <p14:tracePt t="79351" x="4603750" y="2146300"/>
          <p14:tracePt t="79368" x="4616450" y="2146300"/>
          <p14:tracePt t="79368" x="4629150" y="2139950"/>
          <p14:tracePt t="79385" x="4648200" y="2139950"/>
          <p14:tracePt t="79385" x="4660900" y="2127250"/>
          <p14:tracePt t="79385" x="4673600" y="2127250"/>
          <p14:tracePt t="79403" x="4686300" y="2120900"/>
          <p14:tracePt t="79416" x="4699000" y="2120900"/>
          <p14:tracePt t="79416" x="4718050" y="2114550"/>
          <p14:tracePt t="79436" x="4724400" y="2108200"/>
          <p14:tracePt t="79436" x="4730750" y="2108200"/>
          <p14:tracePt t="79451" x="4737100" y="2108200"/>
          <p14:tracePt t="79466" x="4743450" y="2108200"/>
          <p14:tracePt t="79483" x="4737100" y="2114550"/>
          <p14:tracePt t="79510" x="4730750" y="2120900"/>
          <p14:tracePt t="79522" x="4724400" y="2127250"/>
          <p14:tracePt t="79538" x="4718050" y="2127250"/>
          <p14:tracePt t="79554" x="4711700" y="2133600"/>
          <p14:tracePt t="79578" x="4705350" y="2127250"/>
          <p14:tracePt t="79590" x="4705350" y="2120900"/>
          <p14:tracePt t="79622" x="4705350" y="2127250"/>
          <p14:tracePt t="79658" x="4705350" y="2139950"/>
          <p14:tracePt t="79675" x="4705350" y="2133600"/>
          <p14:tracePt t="79726" x="4705350" y="2127250"/>
          <p14:tracePt t="79758" x="4705350" y="2120900"/>
          <p14:tracePt t="79770" x="4705350" y="2127250"/>
          <p14:tracePt t="79794" x="4705350" y="2133600"/>
          <p14:tracePt t="79810" x="4705350" y="2139950"/>
          <p14:tracePt t="79838" x="4705350" y="2133600"/>
          <p14:tracePt t="79914" x="4711700" y="2139950"/>
          <p14:tracePt t="79938" x="4711700" y="2127250"/>
          <p14:tracePt t="79983" x="4705350" y="2127250"/>
          <p14:tracePt t="80018" x="4705350" y="2133600"/>
          <p14:tracePt t="80042" x="4711700" y="2139950"/>
          <p14:tracePt t="80162" x="4711700" y="2133600"/>
          <p14:tracePt t="80190" x="4705350" y="2127250"/>
          <p14:tracePt t="80222" x="4705350" y="2120900"/>
          <p14:tracePt t="80238" x="4705350" y="2127250"/>
          <p14:tracePt t="80302" x="4711700" y="2120900"/>
          <p14:tracePt t="80342" x="4711700" y="2114550"/>
          <p14:tracePt t="80362" x="4705350" y="2114550"/>
          <p14:tracePt t="80418" x="4705350" y="2120900"/>
          <p14:tracePt t="80438" x="4699000" y="2120900"/>
          <p14:tracePt t="80478" x="4699000" y="2127250"/>
          <p14:tracePt t="80542" x="4692650" y="2133600"/>
          <p14:tracePt t="80599" x="4686300" y="2133600"/>
          <p14:tracePt t="80610" x="4679950" y="2133600"/>
          <p14:tracePt t="80650" x="4679950" y="2127250"/>
          <p14:tracePt t="80670" x="4673600" y="2133600"/>
          <p14:tracePt t="80730" x="4673600" y="2139950"/>
          <p14:tracePt t="80746" x="4673600" y="2133600"/>
          <p14:tracePt t="80815" x="4673600" y="2127250"/>
          <p14:tracePt t="80822" x="4673600" y="2133600"/>
          <p14:tracePt t="80890" x="4673600" y="2139950"/>
          <p14:tracePt t="80910" x="4673600" y="2133600"/>
          <p14:tracePt t="80935" x="4673600" y="2127250"/>
          <p14:tracePt t="80958" x="4673600" y="2120900"/>
          <p14:tracePt t="80970" x="4667250" y="2127250"/>
          <p14:tracePt t="81019" x="4667250" y="2133600"/>
          <p14:tracePt t="81046" x="4667250" y="2127250"/>
          <p14:tracePt t="81106" x="4673600" y="2127250"/>
          <p14:tracePt t="81158" x="4673600" y="2133600"/>
          <p14:tracePt t="81200" x="4673600" y="2139950"/>
          <p14:tracePt t="81235" x="4667250" y="2139950"/>
          <p14:tracePt t="81338" x="4660900" y="2139950"/>
          <p14:tracePt t="81363" x="4660900" y="2133600"/>
          <p14:tracePt t="81383" x="4660900" y="2139950"/>
          <p14:tracePt t="81430" x="4660900" y="2146300"/>
          <p14:tracePt t="81499" x="4667250" y="2146300"/>
          <p14:tracePt t="81611" x="4667250" y="2139950"/>
          <p14:tracePt t="81622" x="4667250" y="2146300"/>
          <p14:tracePt t="81715" x="4667250" y="2139950"/>
          <p14:tracePt t="81774" x="4660900" y="2139950"/>
          <p14:tracePt t="81843" x="4660900" y="2146300"/>
          <p14:tracePt t="81859" x="4654550" y="2146300"/>
          <p14:tracePt t="81887" x="4654550" y="2152650"/>
          <p14:tracePt t="81947" x="4648200" y="2152650"/>
          <p14:tracePt t="81979" x="4654550" y="2146300"/>
          <p14:tracePt t="82059" x="4660900" y="2146300"/>
          <p14:tracePt t="82091" x="4660900" y="2152650"/>
          <p14:tracePt t="82119" x="4660900" y="2159000"/>
          <p14:tracePt t="82135" x="4654550" y="2165350"/>
          <p14:tracePt t="82163" x="4654550" y="2152650"/>
          <p14:tracePt t="82231" x="4660900" y="2159000"/>
          <p14:tracePt t="82291" x="4654550" y="2159000"/>
          <p14:tracePt t="82331" x="4648200" y="2159000"/>
          <p14:tracePt t="82351" x="4648200" y="2165350"/>
          <p14:tracePt t="82584" x="4641850" y="2165350"/>
          <p14:tracePt t="82643" x="4648200" y="2165350"/>
          <p14:tracePt t="82691" x="4654550" y="2159000"/>
          <p14:tracePt t="82759" x="4654550" y="2165350"/>
          <p14:tracePt t="82803" x="4654550" y="2159000"/>
          <p14:tracePt t="82831" x="4648200" y="2165350"/>
          <p14:tracePt t="82871" x="4641850" y="2171700"/>
          <p14:tracePt t="82899" x="4635500" y="2171700"/>
          <p14:tracePt t="82931" x="4629150" y="2171700"/>
          <p14:tracePt t="82999" x="4635500" y="2171700"/>
          <p14:tracePt t="83059" x="4635500" y="2165350"/>
          <p14:tracePt t="83131" x="4635500" y="2171700"/>
          <p14:tracePt t="83171" x="4635500" y="2178050"/>
          <p14:tracePt t="83191" x="4629150" y="2184400"/>
          <p14:tracePt t="83291" x="4629150" y="2178050"/>
          <p14:tracePt t="83335" x="4622800" y="2184400"/>
          <p14:tracePt t="83363" x="4616450" y="2184400"/>
          <p14:tracePt t="83403" x="4610100" y="2184400"/>
          <p14:tracePt t="83431" x="4603750" y="2184400"/>
          <p14:tracePt t="83447" x="4597400" y="2190750"/>
          <p14:tracePt t="83463" x="4591050" y="2190750"/>
          <p14:tracePt t="83479" x="4584700" y="2190750"/>
          <p14:tracePt t="83491" x="4572000" y="2197100"/>
          <p14:tracePt t="83507" x="4565650" y="2197100"/>
          <p14:tracePt t="83516" x="4559300" y="2203450"/>
          <p14:tracePt t="83516" x="4546600" y="2209800"/>
          <p14:tracePt t="83532" x="4540250" y="2216150"/>
          <p14:tracePt t="83532" x="4521200" y="2222500"/>
          <p14:tracePt t="83549" x="4508500" y="2228850"/>
          <p14:tracePt t="83549" x="4489450" y="2241550"/>
          <p14:tracePt t="83549" x="4470400" y="2254250"/>
          <p14:tracePt t="83568" x="4445000" y="2260600"/>
          <p14:tracePt t="83580" x="4419600" y="2266950"/>
          <p14:tracePt t="84092" x="3771900" y="3619500"/>
          <p14:tracePt t="84100" x="3778250" y="3632200"/>
          <p14:tracePt t="84100" x="3778250" y="3644900"/>
          <p14:tracePt t="84117" x="3778250" y="3657600"/>
          <p14:tracePt t="84117" x="3778250" y="3670300"/>
          <p14:tracePt t="84135" x="3778250" y="3683000"/>
          <p14:tracePt t="84135" x="3778250" y="3702050"/>
          <p14:tracePt t="84153" x="3771900" y="3708400"/>
          <p14:tracePt t="84153" x="3771900" y="3714750"/>
          <p14:tracePt t="84168" x="3765550" y="3727450"/>
          <p14:tracePt t="84168" x="3759200" y="3733800"/>
          <p14:tracePt t="84185" x="3759200" y="3740150"/>
          <p14:tracePt t="84185" x="3752850" y="3746500"/>
          <p14:tracePt t="84185" x="3752850" y="3752850"/>
          <p14:tracePt t="84205" x="3746500" y="3759200"/>
          <p14:tracePt t="84216" x="3746500" y="3765550"/>
          <p14:tracePt t="84216" x="3746500" y="3784600"/>
          <p14:tracePt t="84237" x="3746500" y="3797300"/>
          <p14:tracePt t="84249" x="3752850" y="3810000"/>
          <p14:tracePt t="84249" x="3759200" y="3848100"/>
          <p14:tracePt t="84268" x="3765550" y="3873500"/>
          <p14:tracePt t="84268" x="3778250" y="3905250"/>
          <p14:tracePt t="84285" x="3790950" y="3930650"/>
          <p14:tracePt t="84285" x="3803650" y="3962400"/>
          <p14:tracePt t="84285" x="3822700" y="3994150"/>
          <p14:tracePt t="84304" x="3841750" y="4032250"/>
          <p14:tracePt t="84316" x="3867150" y="4064000"/>
          <p14:tracePt t="84316" x="3924300" y="4127500"/>
          <p14:tracePt t="84335" x="3956050" y="4152900"/>
          <p14:tracePt t="84335" x="3994150" y="4184650"/>
          <p14:tracePt t="84352" x="4032250" y="4216400"/>
          <p14:tracePt t="84352" x="4070350" y="4241800"/>
          <p14:tracePt t="84368" x="4108450" y="4267200"/>
          <p14:tracePt t="84368" x="4191000" y="4311650"/>
          <p14:tracePt t="84385" x="4235450" y="4337050"/>
          <p14:tracePt t="84385" x="4279900" y="4356100"/>
          <p14:tracePt t="84401" x="4324350" y="4381500"/>
          <p14:tracePt t="84401" x="4375150" y="4400550"/>
          <p14:tracePt t="84418" x="4425950" y="4425950"/>
          <p14:tracePt t="84418" x="4483100" y="4451350"/>
          <p14:tracePt t="84436" x="4540250" y="4483100"/>
          <p14:tracePt t="84436" x="4667250" y="4533900"/>
          <p14:tracePt t="84452" x="4737100" y="4552950"/>
          <p14:tracePt t="84452" x="4806950" y="4578350"/>
          <p14:tracePt t="84468" x="4870450" y="4591050"/>
          <p14:tracePt t="84468" x="4940300" y="4603750"/>
          <p14:tracePt t="84485" x="5010150" y="4616450"/>
          <p14:tracePt t="84485" x="5080000" y="4616450"/>
          <p14:tracePt t="84485" x="5149850" y="4622800"/>
          <p14:tracePt t="84505" x="5213350" y="4622800"/>
          <p14:tracePt t="84517" x="5276850" y="4616450"/>
          <p14:tracePt t="84517" x="5403850" y="4597400"/>
          <p14:tracePt t="84537" x="5454650" y="4591050"/>
          <p14:tracePt t="84537" x="5511800" y="4578350"/>
          <p14:tracePt t="84553" x="5562600" y="4572000"/>
          <p14:tracePt t="84553" x="5607050" y="4559300"/>
          <p14:tracePt t="84569" x="5651500" y="4546600"/>
          <p14:tracePt t="84569" x="5689600" y="4540250"/>
          <p14:tracePt t="84569" x="5727700" y="4527550"/>
          <p14:tracePt t="84589" x="5765800" y="4514850"/>
          <p14:tracePt t="84600" x="5803900" y="4502150"/>
          <p14:tracePt t="84600" x="5867400" y="4489450"/>
          <p14:tracePt t="84620" x="5899150" y="4483100"/>
          <p14:tracePt t="84620" x="5924550" y="4483100"/>
          <p14:tracePt t="84636" x="5956300" y="4483100"/>
          <p14:tracePt t="84636" x="5981700" y="4483100"/>
          <p14:tracePt t="84652" x="6013450" y="4489450"/>
          <p14:tracePt t="84652" x="6038850" y="4489450"/>
          <p14:tracePt t="84669" x="6070600" y="4489450"/>
          <p14:tracePt t="84669" x="6127750" y="4495800"/>
          <p14:tracePt t="84686" x="6159500" y="4495800"/>
          <p14:tracePt t="84686" x="6191250" y="4502150"/>
          <p14:tracePt t="84703" x="6223000" y="4502150"/>
          <p14:tracePt t="84703" x="6254750" y="4508500"/>
          <p14:tracePt t="84720" x="6280150" y="4521200"/>
          <p14:tracePt t="84720" x="6311900" y="4527550"/>
          <p14:tracePt t="84737" x="6343650" y="4540250"/>
          <p14:tracePt t="84737" x="6394450" y="4565650"/>
          <p14:tracePt t="84753" x="6419850" y="4584700"/>
          <p14:tracePt t="84753" x="6438900" y="4597400"/>
          <p14:tracePt t="84769" x="6457950" y="4603750"/>
          <p14:tracePt t="84769" x="6477000" y="4616450"/>
          <p14:tracePt t="84786" x="6483350" y="4629150"/>
          <p14:tracePt t="84786" x="6496050" y="4648200"/>
          <p14:tracePt t="84805" x="6489700" y="4660900"/>
          <p14:tracePt t="84805" x="6489700" y="4667250"/>
          <p14:tracePt t="84820" x="6477000" y="4679950"/>
          <p14:tracePt t="84820" x="6464300" y="4686300"/>
          <p14:tracePt t="84837" x="6445250" y="4699000"/>
          <p14:tracePt t="84837" x="6419850" y="4705350"/>
          <p14:tracePt t="84853" x="6394450" y="4718050"/>
          <p14:tracePt t="84853" x="6369050" y="4724400"/>
          <p14:tracePt t="84853" x="6337300" y="4737100"/>
          <p14:tracePt t="84872" x="6305550" y="4749800"/>
          <p14:tracePt t="84885" x="6267450" y="4762500"/>
          <p14:tracePt t="84885" x="6178550" y="4781550"/>
          <p14:tracePt t="84904" x="6134100" y="4794250"/>
          <p14:tracePt t="84904" x="6076950" y="4813300"/>
          <p14:tracePt t="84904" x="6019800" y="4826000"/>
          <p14:tracePt t="84923" x="5949950" y="4845050"/>
          <p14:tracePt t="84935" x="5880100" y="4857750"/>
          <p14:tracePt t="84935" x="5810250" y="4876800"/>
          <p14:tracePt t="84953" x="5734050" y="4889500"/>
          <p14:tracePt t="84953" x="5651500" y="4902200"/>
          <p14:tracePt t="84953" x="5568950" y="4921250"/>
          <p14:tracePt t="84972" x="5486400" y="4933950"/>
          <p14:tracePt t="84972" x="5397500" y="4940300"/>
          <p14:tracePt t="84987" x="5314950" y="4953000"/>
          <p14:tracePt t="84987" x="5226050" y="4965700"/>
          <p14:tracePt t="85004" x="5137150" y="4972050"/>
          <p14:tracePt t="85004" x="5048250" y="4984750"/>
          <p14:tracePt t="85020" x="4959350" y="4991100"/>
          <p14:tracePt t="85020" x="4870450" y="4997450"/>
          <p14:tracePt t="85037" x="4781550" y="5003800"/>
          <p14:tracePt t="85037" x="4610100" y="5016500"/>
          <p14:tracePt t="85054" x="4521200" y="5016500"/>
          <p14:tracePt t="85054" x="4432300" y="5016500"/>
          <p14:tracePt t="85070" x="4343400" y="5016500"/>
          <p14:tracePt t="85070" x="4254500" y="5016500"/>
          <p14:tracePt t="85087" x="4171950" y="5016500"/>
          <p14:tracePt t="85087" x="4013200" y="5003800"/>
          <p14:tracePt t="85105" x="3943350" y="4997450"/>
          <p14:tracePt t="85105" x="3867150" y="4991100"/>
          <p14:tracePt t="85121" x="3797300" y="4984750"/>
          <p14:tracePt t="85121" x="3721100" y="4972050"/>
          <p14:tracePt t="85138" x="3651250" y="4959350"/>
          <p14:tracePt t="85138" x="3581400" y="4946650"/>
          <p14:tracePt t="85154" x="3505200" y="4933950"/>
          <p14:tracePt t="85154" x="3359150" y="4895850"/>
          <p14:tracePt t="85173" x="3289300" y="4876800"/>
          <p14:tracePt t="85173" x="3225800" y="4851400"/>
          <p14:tracePt t="85188" x="3162300" y="4826000"/>
          <p14:tracePt t="85188" x="3098800" y="4800600"/>
          <p14:tracePt t="85206" x="3041650" y="4775200"/>
          <p14:tracePt t="85206" x="2978150" y="4749800"/>
          <p14:tracePt t="85221" x="2927350" y="4724400"/>
          <p14:tracePt t="85221" x="2876550" y="4699000"/>
          <p14:tracePt t="85221" x="2825750" y="4673600"/>
          <p14:tracePt t="85240" x="2781300" y="4641850"/>
          <p14:tracePt t="85253" x="2736850" y="4616450"/>
          <p14:tracePt t="85253" x="2705100" y="4591050"/>
          <p14:tracePt t="85272" x="2660650" y="4533900"/>
          <p14:tracePt t="85272" x="2647950" y="4502150"/>
          <p14:tracePt t="85288" x="2647950" y="4470400"/>
          <p14:tracePt t="85288" x="2654300" y="4438650"/>
          <p14:tracePt t="85288" x="2667000" y="4400550"/>
          <p14:tracePt t="85308" x="2692400" y="4368800"/>
          <p14:tracePt t="85320" x="2730500" y="4330700"/>
          <p14:tracePt t="85320" x="2774950" y="4298950"/>
          <p14:tracePt t="85320" x="2825750" y="4260850"/>
          <p14:tracePt t="85340" x="2882900" y="4216400"/>
          <p14:tracePt t="85340" x="2946400" y="4178300"/>
          <p14:tracePt t="85355" x="3009900" y="4140200"/>
          <p14:tracePt t="85355" x="3086100" y="4095750"/>
          <p14:tracePt t="85373" x="3155950" y="4057650"/>
          <p14:tracePt t="85373" x="3232150" y="4019550"/>
          <p14:tracePt t="85388" x="3314700" y="3987800"/>
          <p14:tracePt t="85388" x="3479800" y="3943350"/>
          <p14:tracePt t="85405" x="3568700" y="3930650"/>
          <p14:tracePt t="85405" x="3657600" y="3917950"/>
          <p14:tracePt t="85421" x="3752850" y="3917950"/>
          <p14:tracePt t="85421" x="3848100" y="3924300"/>
          <p14:tracePt t="85439" x="3943350" y="3924300"/>
          <p14:tracePt t="85439" x="4038600" y="3937000"/>
          <p14:tracePt t="85455" x="4133850" y="3943350"/>
          <p14:tracePt t="85455" x="4318000" y="3962400"/>
          <p14:tracePt t="85472" x="4400550" y="3968750"/>
          <p14:tracePt t="85472" x="4483100" y="3981450"/>
          <p14:tracePt t="85489" x="4559300" y="3987800"/>
          <p14:tracePt t="85489" x="4629150" y="4006850"/>
          <p14:tracePt t="85505" x="4692650" y="4019550"/>
          <p14:tracePt t="85505" x="4756150" y="4032250"/>
          <p14:tracePt t="85505" x="4819650" y="4051300"/>
          <p14:tracePt t="85524" x="4876800" y="4070350"/>
          <p14:tracePt t="85537" x="4933950" y="4089400"/>
          <p14:tracePt t="85537" x="5035550" y="4140200"/>
          <p14:tracePt t="85556" x="5086350" y="4165600"/>
          <p14:tracePt t="85556" x="5130800" y="4191000"/>
          <p14:tracePt t="85573" x="5168900" y="4210050"/>
          <p14:tracePt t="85573" x="5207000" y="4235450"/>
          <p14:tracePt t="85589" x="5245100" y="4260850"/>
          <p14:tracePt t="85589" x="5276850" y="4279900"/>
          <p14:tracePt t="85589" x="5302250" y="4305300"/>
          <p14:tracePt t="85608" x="5327650" y="4318000"/>
          <p14:tracePt t="85621" x="5353050" y="4337050"/>
          <p14:tracePt t="85621" x="5397500" y="4375150"/>
          <p14:tracePt t="85641" x="5416550" y="4394200"/>
          <p14:tracePt t="85641" x="5429250" y="4413250"/>
          <p14:tracePt t="85656" x="5448300" y="4432300"/>
          <p14:tracePt t="85656" x="5461000" y="4457700"/>
          <p14:tracePt t="85673" x="5480050" y="4476750"/>
          <p14:tracePt t="85673" x="5505450" y="4527550"/>
          <p14:tracePt t="85692" x="5511800" y="4546600"/>
          <p14:tracePt t="85692" x="5518150" y="4572000"/>
          <p14:tracePt t="85707" x="5524500" y="4591050"/>
          <p14:tracePt t="85707" x="5530850" y="4610100"/>
          <p14:tracePt t="85723" x="5530850" y="4629150"/>
          <p14:tracePt t="85723" x="5524500" y="4641850"/>
          <p14:tracePt t="85740" x="5518150" y="4660900"/>
          <p14:tracePt t="85740" x="5511800" y="4679950"/>
          <p14:tracePt t="85756" x="5499100" y="4692650"/>
          <p14:tracePt t="85756" x="5461000" y="4730750"/>
          <p14:tracePt t="85773" x="5441950" y="4743450"/>
          <p14:tracePt t="85773" x="5416550" y="4762500"/>
          <p14:tracePt t="85790" x="5384800" y="4781550"/>
          <p14:tracePt t="85790" x="5353050" y="4794250"/>
          <p14:tracePt t="85807" x="5314950" y="4813300"/>
          <p14:tracePt t="85807" x="5238750" y="4845050"/>
          <p14:tracePt t="85825" x="5194300" y="4857750"/>
          <p14:tracePt t="85825" x="5149850" y="4870450"/>
          <p14:tracePt t="85840" x="5099050" y="4883150"/>
          <p14:tracePt t="85840" x="5048250" y="4889500"/>
          <p14:tracePt t="85856" x="4997450" y="4902200"/>
          <p14:tracePt t="85856" x="4946650" y="4908550"/>
          <p14:tracePt t="85873" x="4889500" y="4908550"/>
          <p14:tracePt t="85873" x="4832350" y="4914900"/>
          <p14:tracePt t="85873" x="4775200" y="4921250"/>
          <p14:tracePt t="85893" x="4718050" y="4921250"/>
          <p14:tracePt t="85905" x="4667250" y="4921250"/>
          <p14:tracePt t="85905" x="4572000" y="4914900"/>
          <p14:tracePt t="85924" x="4527550" y="4914900"/>
          <p14:tracePt t="85924" x="4489450" y="4908550"/>
          <p14:tracePt t="85941" x="4451350" y="4895850"/>
          <p14:tracePt t="85941" x="4413250" y="4889500"/>
          <p14:tracePt t="85957" x="4381500" y="4876800"/>
          <p14:tracePt t="85957" x="4349750" y="4864100"/>
          <p14:tracePt t="85957" x="4318000" y="4845050"/>
          <p14:tracePt t="85976" x="4292600" y="4832350"/>
          <p14:tracePt t="85989" x="4273550" y="4813300"/>
          <p14:tracePt t="85989" x="4241800" y="4781550"/>
          <p14:tracePt t="86007" x="4235450" y="4768850"/>
          <p14:tracePt t="86007" x="4229100" y="4756150"/>
          <p14:tracePt t="86024" x="4229100" y="4743450"/>
          <p14:tracePt t="86024" x="4229100" y="4730750"/>
          <p14:tracePt t="86040" x="4235450" y="4724400"/>
          <p14:tracePt t="86040" x="4235450" y="4718050"/>
          <p14:tracePt t="86057" x="4248150" y="4711700"/>
          <p14:tracePt t="86057" x="4267200" y="4699000"/>
          <p14:tracePt t="86075" x="4279900" y="4692650"/>
          <p14:tracePt t="86075" x="4292600" y="4692650"/>
          <p14:tracePt t="86091" x="4305300" y="4692650"/>
          <p14:tracePt t="86091" x="4324350" y="4686300"/>
          <p14:tracePt t="86107" x="4343400" y="4686300"/>
          <p14:tracePt t="86107" x="4381500" y="4686300"/>
          <p14:tracePt t="86125" x="4400550" y="4686300"/>
          <p14:tracePt t="86125" x="4425950" y="4679950"/>
          <p14:tracePt t="86141" x="4445000" y="4679950"/>
          <p14:tracePt t="86141" x="4470400" y="4679950"/>
          <p14:tracePt t="86157" x="4495800" y="4679950"/>
          <p14:tracePt t="86157" x="4521200" y="4679950"/>
          <p14:tracePt t="86174" x="4552950" y="4679950"/>
          <p14:tracePt t="86174" x="4616450" y="4686300"/>
          <p14:tracePt t="86193" x="4654550" y="4686300"/>
          <p14:tracePt t="86193" x="4692650" y="4692650"/>
          <p14:tracePt t="86210" x="4737100" y="4699000"/>
          <p14:tracePt t="86210" x="4781550" y="4705350"/>
          <p14:tracePt t="86225" x="4826000" y="4711700"/>
          <p14:tracePt t="86225" x="4870450" y="4711700"/>
          <p14:tracePt t="86225" x="4914900" y="4718050"/>
          <p14:tracePt t="86244" x="4959350" y="4718050"/>
          <p14:tracePt t="86257" x="5003800" y="4718050"/>
          <p14:tracePt t="86257" x="5048250" y="4718050"/>
          <p14:tracePt t="86257" x="5086350" y="4711700"/>
          <p14:tracePt t="86277" x="5130800" y="4711700"/>
          <p14:tracePt t="86290" x="5168900" y="4705350"/>
          <p14:tracePt t="86290" x="5251450" y="4699000"/>
          <p14:tracePt t="86309" x="5289550" y="4692650"/>
          <p14:tracePt t="86309" x="5334000" y="4699000"/>
          <p14:tracePt t="86325" x="5372100" y="4692650"/>
          <p14:tracePt t="86325" x="5416550" y="4692650"/>
          <p14:tracePt t="86342" x="5448300" y="4692650"/>
          <p14:tracePt t="86342" x="5486400" y="4692650"/>
          <p14:tracePt t="86342" x="5524500" y="4692650"/>
          <p14:tracePt t="86361" x="5549900" y="4692650"/>
          <p14:tracePt t="86361" x="5581650" y="4692650"/>
          <p14:tracePt t="86375" x="5607050" y="4692650"/>
          <p14:tracePt t="86375" x="5626100" y="4692650"/>
          <p14:tracePt t="86392" x="5645150" y="4692650"/>
          <p14:tracePt t="86392" x="5657850" y="4699000"/>
          <p14:tracePt t="86408" x="5670550" y="4692650"/>
          <p14:tracePt t="86408" x="5683250" y="4699000"/>
          <p14:tracePt t="86426" x="5689600" y="4699000"/>
          <p14:tracePt t="86440" x="5695950" y="4699000"/>
          <p14:tracePt t="86457" x="5695950" y="4705350"/>
          <p14:tracePt t="86473" x="5689600" y="4711700"/>
          <p14:tracePt t="86493" x="5683250" y="4711700"/>
          <p14:tracePt t="86516" x="5676900" y="4711700"/>
          <p14:tracePt t="86531" x="5670550" y="4718050"/>
          <p14:tracePt t="86552" x="5664200" y="4724400"/>
          <p14:tracePt t="86584" x="5657850" y="4724400"/>
          <p14:tracePt t="86600" x="5645150" y="4730750"/>
          <p14:tracePt t="86612" x="5645150" y="4737100"/>
          <p14:tracePt t="86620" x="5638800" y="4743450"/>
          <p14:tracePt t="86636" x="5632450" y="4743450"/>
          <p14:tracePt t="86645" x="5626100" y="4749800"/>
          <p14:tracePt t="86661" x="5613400" y="4749800"/>
          <p14:tracePt t="86674" x="5607050" y="4749800"/>
          <p14:tracePt t="86674" x="5607050" y="4756150"/>
          <p14:tracePt t="86693" x="5600700" y="4756150"/>
          <p14:tracePt t="86693" x="5594350" y="4756150"/>
          <p14:tracePt t="86693" x="5588000" y="4762500"/>
          <p14:tracePt t="86713" x="5581650" y="4762500"/>
          <p14:tracePt t="86725" x="5575300" y="4768850"/>
          <p14:tracePt t="86741" x="5568950" y="4775200"/>
          <p14:tracePt t="86758" x="5562600" y="4781550"/>
          <p14:tracePt t="86775" x="5556250" y="4781550"/>
          <p14:tracePt t="86775" x="5549900" y="4787900"/>
          <p14:tracePt t="86793" x="5543550" y="4787900"/>
          <p14:tracePt t="86808" x="5537200" y="4794250"/>
          <p14:tracePt t="86826" x="5530850" y="4800600"/>
          <p14:tracePt t="86841" x="5524500" y="4806950"/>
          <p14:tracePt t="86859" x="5524500" y="4813300"/>
          <p14:tracePt t="86875" x="5530850" y="4813300"/>
          <p14:tracePt t="86904" x="5537200" y="4813300"/>
          <p14:tracePt t="86920" x="5543550" y="4813300"/>
          <p14:tracePt t="86936" x="5549900" y="4806950"/>
          <p14:tracePt t="86952" x="5556250" y="4806950"/>
          <p14:tracePt t="86961" x="5562600" y="4806950"/>
          <p14:tracePt t="86961" x="5568950" y="4806950"/>
          <p14:tracePt t="86977" x="5575300" y="4806950"/>
          <p14:tracePt t="86992" x="5581650" y="4806950"/>
          <p14:tracePt t="86992" x="5588000" y="4806950"/>
          <p14:tracePt t="86992" x="5594350" y="4806950"/>
          <p14:tracePt t="87014" x="5600700" y="4806950"/>
          <p14:tracePt t="87014" x="5607050" y="4806950"/>
          <p14:tracePt t="87028" x="5613400" y="4806950"/>
          <p14:tracePt t="87042" x="5626100" y="4800600"/>
          <p14:tracePt t="87059" x="5632450" y="4800600"/>
          <p14:tracePt t="87076" x="5638800" y="4794250"/>
          <p14:tracePt t="87124" x="5645150" y="4794250"/>
          <p14:tracePt t="87152" x="5651500" y="4794250"/>
          <p14:tracePt t="87184" x="5657850" y="4800600"/>
          <p14:tracePt t="87204" x="5664200" y="4800600"/>
          <p14:tracePt t="87260" x="5670550" y="4800600"/>
          <p14:tracePt t="87280" x="5676900" y="4800600"/>
          <p14:tracePt t="87296" x="5683250" y="4800600"/>
          <p14:tracePt t="87312" x="5689600" y="4800600"/>
          <p14:tracePt t="87324" x="5702300" y="4806950"/>
          <p14:tracePt t="87340" x="5715000" y="4813300"/>
          <p14:tracePt t="87364" x="5721350" y="4826000"/>
          <p14:tracePt t="87380" x="5727700" y="4832350"/>
          <p14:tracePt t="87392" x="5727700" y="4838700"/>
          <p14:tracePt t="87408" x="5727700" y="4845050"/>
          <p14:tracePt t="87424" x="5727700" y="4851400"/>
          <p14:tracePt t="87459" x="5727700" y="4857750"/>
          <p14:tracePt t="87528" x="5734050" y="4857750"/>
          <p14:tracePt t="87620" x="5734050" y="4864100"/>
          <p14:tracePt t="87640" x="5740400" y="4864100"/>
          <p14:tracePt t="87656" x="5746750" y="4864100"/>
          <p14:tracePt t="87672" x="5753100" y="4864100"/>
          <p14:tracePt t="87684" x="5759450" y="4864100"/>
          <p14:tracePt t="87700" x="5765800" y="4870450"/>
          <p14:tracePt t="87752" x="5765800" y="4876800"/>
          <p14:tracePt t="87776" x="5759450" y="4883150"/>
          <p14:tracePt t="87804" x="5765800" y="4883150"/>
          <p14:tracePt t="87872" x="5772150" y="4876800"/>
          <p14:tracePt t="87888" x="5778500" y="4870450"/>
          <p14:tracePt t="87904" x="5784850" y="4870450"/>
          <p14:tracePt t="87920" x="5791200" y="4870450"/>
          <p14:tracePt t="87932" x="5803900" y="4870450"/>
          <p14:tracePt t="87948" x="5810250" y="4870450"/>
          <p14:tracePt t="87964" x="5816600" y="4870450"/>
          <p14:tracePt t="87981" x="5822950" y="4870450"/>
          <p14:tracePt t="88024" x="5822950" y="4876800"/>
          <p14:tracePt t="88052" x="5822950" y="4883150"/>
          <p14:tracePt t="88068" x="5816600" y="4889500"/>
          <p14:tracePt t="88104" x="5810250" y="4889500"/>
          <p14:tracePt t="88137" x="5803900" y="4895850"/>
          <p14:tracePt t="88164" x="5797550" y="4895850"/>
          <p14:tracePt t="88180" x="5791200" y="4895850"/>
          <p14:tracePt t="88204" x="5784850" y="4902200"/>
          <p14:tracePt t="88220" x="5778500" y="4895850"/>
          <p14:tracePt t="88232" x="5772150" y="4902200"/>
          <p14:tracePt t="88248" x="5759450" y="4902200"/>
          <p14:tracePt t="88264" x="5753100" y="4902200"/>
          <p14:tracePt t="88280" x="5746750" y="4902200"/>
          <p14:tracePt t="88285" x="5740400" y="4902200"/>
          <p14:tracePt t="88301" x="5734050" y="4902200"/>
          <p14:tracePt t="88317" x="5727700" y="4895850"/>
          <p14:tracePt t="88333" x="5721350" y="4895850"/>
          <p14:tracePt t="88347" x="5715000" y="4895850"/>
          <p14:tracePt t="88369" x="5708650" y="4889500"/>
          <p14:tracePt t="88453" x="5708650" y="4883150"/>
          <p14:tracePt t="88472" x="5702300" y="4883150"/>
          <p14:tracePt t="88496" x="5695950" y="4883150"/>
          <p14:tracePt t="88520" x="5689600" y="4876800"/>
          <p14:tracePt t="88580" x="5683250" y="4876800"/>
          <p14:tracePt t="88600" x="5676900" y="4876800"/>
          <p14:tracePt t="88624" x="5670550" y="4883150"/>
          <p14:tracePt t="88652" x="5664200" y="4883150"/>
          <p14:tracePt t="88676" x="5657850" y="4876800"/>
          <p14:tracePt t="88701" x="5651500" y="4876800"/>
          <p14:tracePt t="88720" x="5645150" y="4876800"/>
          <p14:tracePt t="88752" x="5645150" y="4883150"/>
          <p14:tracePt t="88832" x="5638800" y="4883150"/>
          <p14:tracePt t="88872" x="5632450" y="4883150"/>
          <p14:tracePt t="88900" x="5626100" y="4883150"/>
          <p14:tracePt t="88924" x="5626100" y="4889500"/>
          <p14:tracePt t="88944" x="5619750" y="4889500"/>
          <p14:tracePt t="88968" x="5613400" y="4895850"/>
          <p14:tracePt t="89012" x="5613400" y="4902200"/>
          <p14:tracePt t="89080" x="5607050" y="4908550"/>
          <p14:tracePt t="89096" x="5613400" y="4908550"/>
          <p14:tracePt t="89192" x="5619750" y="4914900"/>
          <p14:tracePt t="89225" x="5626100" y="4914900"/>
          <p14:tracePt t="89252" x="5632450" y="4921250"/>
          <p14:tracePt t="89276" x="5632450" y="4927600"/>
          <p14:tracePt t="89373" x="5632450" y="4940300"/>
          <p14:tracePt t="89412" x="5638800" y="4940300"/>
          <p14:tracePt t="89448" x="5645150" y="4940300"/>
          <p14:tracePt t="89485" x="5645150" y="4946650"/>
          <p14:tracePt t="89524" x="5645150" y="4953000"/>
          <p14:tracePt t="89545" x="5645150" y="4959350"/>
          <p14:tracePt t="89628" x="5651500" y="4965700"/>
          <p14:tracePt t="89681" x="5657850" y="4959350"/>
          <p14:tracePt t="89705" x="5664200" y="4959350"/>
          <p14:tracePt t="89732" x="5670550" y="4953000"/>
          <p14:tracePt t="89928" x="5664200" y="4953000"/>
          <p14:tracePt t="90077" x="5664200" y="4946650"/>
          <p14:tracePt t="90160" x="5657850" y="4953000"/>
          <p14:tracePt t="90253" x="5657850" y="4959350"/>
          <p14:tracePt t="90317" x="5651500" y="4959350"/>
          <p14:tracePt t="90401" x="5651500" y="4953000"/>
          <p14:tracePt t="90493" x="5657850" y="4959350"/>
          <p14:tracePt t="90552" x="5664200" y="4953000"/>
          <p14:tracePt t="90581" x="5664200" y="4946650"/>
          <p14:tracePt t="90604" x="5664200" y="4953000"/>
          <p14:tracePt t="90665" x="5664200" y="4959350"/>
          <p14:tracePt t="90769" x="5664200" y="4953000"/>
          <p14:tracePt t="90804" x="5664200" y="4959350"/>
          <p14:tracePt t="90872" x="5664200" y="4953000"/>
          <p14:tracePt t="90941" x="5664200" y="4946650"/>
          <p14:tracePt t="90965" x="5664200" y="4953000"/>
          <p14:tracePt t="90985" x="5664200" y="4959350"/>
          <p14:tracePt t="91017" x="5664200" y="4953000"/>
          <p14:tracePt t="91069" x="5657850" y="4965700"/>
          <p14:tracePt t="91121" x="5664200" y="4959350"/>
          <p14:tracePt t="91369" x="5670550" y="4953000"/>
          <p14:tracePt t="91393" x="5664200" y="4959350"/>
          <p14:tracePt t="91445" x="5657850" y="4959350"/>
          <p14:tracePt t="91489" x="5664200" y="4959350"/>
          <p14:tracePt t="91600" x="5670550" y="4953000"/>
          <p14:tracePt t="91632" x="5670550" y="4959350"/>
          <p14:tracePt t="91669" x="5664200" y="4965700"/>
          <p14:tracePt t="91693" x="5664200" y="4972050"/>
          <p14:tracePt t="91705" x="5670550" y="4972050"/>
          <p14:tracePt t="91789" x="5670550" y="4965700"/>
          <p14:tracePt t="91833" x="5676900" y="4972050"/>
          <p14:tracePt t="91857" x="5676900" y="4978400"/>
          <p14:tracePt t="91877" x="5670550" y="4972050"/>
          <p14:tracePt t="91945" x="5670550" y="4965700"/>
          <p14:tracePt t="91985" x="5670550" y="4972050"/>
          <p14:tracePt t="91993" x="5670550" y="4965700"/>
          <p14:tracePt t="92081" x="5670550" y="4972050"/>
          <p14:tracePt t="92141" x="5670550" y="4965700"/>
          <p14:tracePt t="92177" x="5676900" y="4965700"/>
          <p14:tracePt t="92217" x="5683250" y="4959350"/>
          <p14:tracePt t="92245" x="5689600" y="4953000"/>
          <p14:tracePt t="92261" x="5695950" y="4946650"/>
          <p14:tracePt t="92285" x="5702300" y="4946650"/>
          <p14:tracePt t="92297" x="5708650" y="4940300"/>
          <p14:tracePt t="92338" x="5702300" y="4933950"/>
          <p14:tracePt t="92389" x="5695950" y="4933950"/>
          <p14:tracePt t="92433" x="5689600" y="4940300"/>
          <p14:tracePt t="92457" x="5695950" y="4933950"/>
          <p14:tracePt t="92537" x="5702300" y="4933950"/>
          <p14:tracePt t="92569" x="5702300" y="4940300"/>
          <p14:tracePt t="92586" x="5708650" y="4940300"/>
          <p14:tracePt t="92629" x="5702300" y="4946650"/>
          <p14:tracePt t="92697" x="5702300" y="4953000"/>
          <p14:tracePt t="92713" x="5695950" y="4959350"/>
          <p14:tracePt t="92773" x="5695950" y="4965700"/>
          <p14:tracePt t="92809" x="5695950" y="4959350"/>
          <p14:tracePt t="92853" x="5695950" y="4953000"/>
          <p14:tracePt t="92937" x="5695950" y="4946650"/>
          <p14:tracePt t="92974" x="5702300" y="4940300"/>
          <p14:tracePt t="93005" x="5708650" y="4940300"/>
          <p14:tracePt t="93017" x="5715000" y="4940300"/>
          <p14:tracePt t="93034" x="5727700" y="4940300"/>
          <p14:tracePt t="93049" x="5734050" y="4933950"/>
          <p14:tracePt t="93065" x="5740400" y="4927600"/>
          <p14:tracePt t="93077" x="5753100" y="4927600"/>
          <p14:tracePt t="93093" x="5759450" y="4927600"/>
          <p14:tracePt t="93109" x="5765800" y="4921250"/>
          <p14:tracePt t="93125" x="5772150" y="4921250"/>
          <p14:tracePt t="93137" x="5778500" y="4921250"/>
          <p14:tracePt t="93153" x="5784850" y="4927600"/>
          <p14:tracePt t="93169" x="5791200" y="4921250"/>
          <p14:tracePt t="93185" x="5797550" y="4914900"/>
          <p14:tracePt t="93197" x="5803900" y="4908550"/>
          <p14:tracePt t="93214" x="5810250" y="4908550"/>
          <p14:tracePt t="93231" x="5816600" y="4902200"/>
          <p14:tracePt t="93231" x="5822950" y="4908550"/>
          <p14:tracePt t="93249" x="5829300" y="4902200"/>
          <p14:tracePt t="93249" x="5848350" y="4902200"/>
          <p14:tracePt t="93266" x="5854700" y="4902200"/>
          <p14:tracePt t="93266" x="5861050" y="4902200"/>
          <p14:tracePt t="93283" x="5873750" y="4895850"/>
          <p14:tracePt t="93283" x="5886450" y="4895850"/>
          <p14:tracePt t="93300" x="5899150" y="4889500"/>
          <p14:tracePt t="93300" x="5918200" y="4889500"/>
          <p14:tracePt t="93300" x="5937250" y="4883150"/>
          <p14:tracePt t="93318" x="5956300" y="4876800"/>
          <p14:tracePt t="93331" x="5981700" y="4864100"/>
          <p14:tracePt t="93331" x="6038850" y="4851400"/>
          <p14:tracePt t="93350" x="6064250" y="4851400"/>
          <p14:tracePt t="93350" x="6096000" y="48450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ja-JP" altLang="en-US"/>
              <a:t>回帰による点予測</a:t>
            </a:r>
          </a:p>
        </p:txBody>
      </p:sp>
      <p:pic>
        <p:nvPicPr>
          <p:cNvPr id="434179" name="Picture 3" descr="回帰推定値の区間推定1"/>
          <p:cNvPicPr>
            <a:picLocks noChangeAspect="1" noChangeArrowheads="1"/>
          </p:cNvPicPr>
          <p:nvPr/>
        </p:nvPicPr>
        <p:blipFill>
          <a:blip r:embed="rId7" cstate="print"/>
          <a:srcRect/>
          <a:stretch>
            <a:fillRect/>
          </a:stretch>
        </p:blipFill>
        <p:spPr bwMode="auto">
          <a:xfrm>
            <a:off x="1331913" y="4221163"/>
            <a:ext cx="6192837" cy="1895475"/>
          </a:xfrm>
          <a:prstGeom prst="rect">
            <a:avLst/>
          </a:prstGeom>
          <a:noFill/>
        </p:spPr>
      </p:pic>
      <p:sp>
        <p:nvSpPr>
          <p:cNvPr id="434181" name="Rectangle 5"/>
          <p:cNvSpPr>
            <a:spLocks noChangeArrowheads="1"/>
          </p:cNvSpPr>
          <p:nvPr/>
        </p:nvSpPr>
        <p:spPr bwMode="auto">
          <a:xfrm>
            <a:off x="971550" y="1454150"/>
            <a:ext cx="1403350" cy="457200"/>
          </a:xfrm>
          <a:prstGeom prst="rect">
            <a:avLst/>
          </a:prstGeom>
          <a:noFill/>
          <a:ln w="38100">
            <a:noFill/>
            <a:miter lim="800000"/>
            <a:headEnd/>
            <a:tailEnd/>
          </a:ln>
          <a:effectLst/>
        </p:spPr>
        <p:txBody>
          <a:bodyPr wrap="none">
            <a:spAutoFit/>
          </a:bodyPr>
          <a:lstStyle/>
          <a:p>
            <a:r>
              <a:rPr lang="ja-JP" altLang="en-US"/>
              <a:t>回帰直線</a:t>
            </a:r>
          </a:p>
        </p:txBody>
      </p:sp>
      <p:sp>
        <p:nvSpPr>
          <p:cNvPr id="434183" name="Text Box 7"/>
          <p:cNvSpPr txBox="1">
            <a:spLocks noChangeArrowheads="1"/>
          </p:cNvSpPr>
          <p:nvPr/>
        </p:nvSpPr>
        <p:spPr bwMode="auto">
          <a:xfrm>
            <a:off x="1476375" y="5589588"/>
            <a:ext cx="1098550" cy="457200"/>
          </a:xfrm>
          <a:prstGeom prst="rect">
            <a:avLst/>
          </a:prstGeom>
          <a:solidFill>
            <a:srgbClr val="FFFFFF"/>
          </a:solidFill>
          <a:ln w="38100">
            <a:noFill/>
            <a:miter lim="800000"/>
            <a:headEnd/>
            <a:tailEnd/>
          </a:ln>
          <a:effectLst/>
        </p:spPr>
        <p:txBody>
          <a:bodyPr wrap="none">
            <a:spAutoFit/>
          </a:bodyPr>
          <a:lstStyle/>
          <a:p>
            <a:r>
              <a:rPr lang="ja-JP" altLang="en-US">
                <a:solidFill>
                  <a:srgbClr val="000000"/>
                </a:solidFill>
              </a:rPr>
              <a:t>予測値</a:t>
            </a:r>
          </a:p>
        </p:txBody>
      </p:sp>
      <p:sp>
        <p:nvSpPr>
          <p:cNvPr id="434184" name="Oval 8"/>
          <p:cNvSpPr>
            <a:spLocks noChangeArrowheads="1"/>
          </p:cNvSpPr>
          <p:nvPr/>
        </p:nvSpPr>
        <p:spPr bwMode="auto">
          <a:xfrm>
            <a:off x="3059113" y="5445125"/>
            <a:ext cx="1152525" cy="720725"/>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434185" name="Line 9"/>
          <p:cNvSpPr>
            <a:spLocks noChangeShapeType="1"/>
          </p:cNvSpPr>
          <p:nvPr/>
        </p:nvSpPr>
        <p:spPr bwMode="auto">
          <a:xfrm flipV="1">
            <a:off x="3779838" y="1785925"/>
            <a:ext cx="792162" cy="3659199"/>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434186" name="Text Box 10"/>
          <p:cNvSpPr txBox="1">
            <a:spLocks noChangeArrowheads="1"/>
          </p:cNvSpPr>
          <p:nvPr/>
        </p:nvSpPr>
        <p:spPr bwMode="auto">
          <a:xfrm>
            <a:off x="4356100" y="2636838"/>
            <a:ext cx="2432050" cy="457200"/>
          </a:xfrm>
          <a:prstGeom prst="rect">
            <a:avLst/>
          </a:prstGeom>
          <a:noFill/>
          <a:ln w="38100">
            <a:noFill/>
            <a:miter lim="800000"/>
            <a:headEnd/>
            <a:tailEnd/>
          </a:ln>
          <a:effectLst/>
        </p:spPr>
        <p:txBody>
          <a:bodyPr wrap="none">
            <a:spAutoFit/>
          </a:bodyPr>
          <a:lstStyle/>
          <a:p>
            <a:r>
              <a:rPr lang="en-US" altLang="ja-JP"/>
              <a:t>1.5</a:t>
            </a:r>
            <a:r>
              <a:rPr lang="ja-JP" altLang="en-US"/>
              <a:t>を</a:t>
            </a:r>
            <a:r>
              <a:rPr lang="en-US" altLang="ja-JP"/>
              <a:t>x</a:t>
            </a:r>
            <a:r>
              <a:rPr lang="ja-JP" altLang="en-US"/>
              <a:t>に代入する</a:t>
            </a:r>
          </a:p>
        </p:txBody>
      </p:sp>
      <p:graphicFrame>
        <p:nvGraphicFramePr>
          <p:cNvPr id="2" name="Object 7"/>
          <p:cNvGraphicFramePr>
            <a:graphicFrameLocks noChangeAspect="1"/>
          </p:cNvGraphicFramePr>
          <p:nvPr/>
        </p:nvGraphicFramePr>
        <p:xfrm>
          <a:off x="2428860" y="1285860"/>
          <a:ext cx="2467858" cy="714380"/>
        </p:xfrm>
        <a:graphic>
          <a:graphicData uri="http://schemas.openxmlformats.org/presentationml/2006/ole">
            <mc:AlternateContent xmlns:mc="http://schemas.openxmlformats.org/markup-compatibility/2006">
              <mc:Choice xmlns:v="urn:schemas-microsoft-com:vml" Requires="v">
                <p:oleObj spid="_x0000_s12303" name="数式" r:id="rId8" imgW="698400" imgH="203040" progId="Equation.3">
                  <p:embed/>
                </p:oleObj>
              </mc:Choice>
              <mc:Fallback>
                <p:oleObj name="数式" r:id="rId8" imgW="6984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60" y="1285860"/>
                        <a:ext cx="2467858"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extLst>
      <p:ext uri="{BB962C8B-B14F-4D97-AF65-F5344CB8AC3E}">
        <p14:creationId xmlns:p14="http://schemas.microsoft.com/office/powerpoint/2010/main" val="3038846787"/>
      </p:ext>
    </p:extLst>
  </p:cSld>
  <p:clrMapOvr>
    <a:masterClrMapping/>
  </p:clrMapOvr>
  <mc:AlternateContent xmlns:mc="http://schemas.openxmlformats.org/markup-compatibility/2006">
    <mc:Choice xmlns:p14="http://schemas.microsoft.com/office/powerpoint/2010/main" Requires="p14">
      <p:transition spd="slow" p14:dur="2000" advTm="28808"/>
    </mc:Choice>
    <mc:Fallback>
      <p:transition spd="slow" advTm="28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41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434184" grpId="0" animBg="1"/>
      <p:bldP spid="434185" grpId="0" animBg="1"/>
      <p:bldP spid="434186" grpId="0"/>
    </p:bldLst>
  </p:timing>
  <p:extLst>
    <p:ext uri="{3A86A75C-4F4B-4683-9AE1-C65F6400EC91}">
      <p14:laserTraceLst xmlns:p14="http://schemas.microsoft.com/office/powerpoint/2010/main">
        <p14:tracePtLst>
          <p14:tracePt t="2063" x="1498600" y="6178550"/>
          <p14:tracePt t="2086" x="1504950" y="6184900"/>
          <p14:tracePt t="2106" x="1511300" y="6184900"/>
          <p14:tracePt t="2158" x="1517650" y="6184900"/>
          <p14:tracePt t="2174" x="1524000" y="6172200"/>
          <p14:tracePt t="2197" x="1530350" y="6165850"/>
          <p14:tracePt t="2214" x="1530350" y="6159500"/>
          <p14:tracePt t="2218" x="1530350" y="6146800"/>
          <p14:tracePt t="2235" x="1536700" y="6146800"/>
          <p14:tracePt t="2251" x="1543050" y="6140450"/>
          <p14:tracePt t="2266" x="1536700" y="6146800"/>
          <p14:tracePt t="2294" x="1530350" y="6140450"/>
          <p14:tracePt t="2310" x="1524000" y="6140450"/>
          <p14:tracePt t="2346" x="1524000" y="6134100"/>
          <p14:tracePt t="2378" x="1524000" y="6121400"/>
          <p14:tracePt t="2422" x="1530350" y="6121400"/>
          <p14:tracePt t="2446" x="1530350" y="6115050"/>
          <p14:tracePt t="2466" x="1530350" y="6108700"/>
          <p14:tracePt t="2481" x="1530350" y="6102350"/>
          <p14:tracePt t="2498" x="1530350" y="6096000"/>
          <p14:tracePt t="2514" x="1524000" y="6089650"/>
          <p14:tracePt t="2542" x="1517650" y="6089650"/>
          <p14:tracePt t="2582" x="1511300" y="6096000"/>
          <p14:tracePt t="2634" x="1511300" y="6089650"/>
          <p14:tracePt t="2646" x="1511300" y="6083300"/>
          <p14:tracePt t="2678" x="1517650" y="6076950"/>
          <p14:tracePt t="2694" x="1524000" y="6076950"/>
          <p14:tracePt t="2714" x="1524000" y="6070600"/>
          <p14:tracePt t="2746" x="1517650" y="6076950"/>
          <p14:tracePt t="2758" x="1524000" y="6070600"/>
          <p14:tracePt t="2790" x="1530350" y="6064250"/>
          <p14:tracePt t="2818" x="1524000" y="6057900"/>
          <p14:tracePt t="2842" x="1524000" y="6051550"/>
          <p14:tracePt t="2934" x="1517650" y="6051550"/>
          <p14:tracePt t="2954" x="1517650" y="6045200"/>
          <p14:tracePt t="2994" x="1524000" y="6038850"/>
          <p14:tracePt t="3006" x="1524000" y="6032500"/>
          <p14:tracePt t="3021" x="1530350" y="6026150"/>
          <p14:tracePt t="3046" x="1524000" y="6032500"/>
          <p14:tracePt t="3083" x="1530350" y="6032500"/>
          <p14:tracePt t="3142" x="1530350" y="6026150"/>
          <p14:tracePt t="3158" x="1524000" y="6026150"/>
          <p14:tracePt t="3226" x="1517650" y="6026150"/>
          <p14:tracePt t="3314" x="1511300" y="6026150"/>
          <p14:tracePt t="3511" x="1511300" y="6032500"/>
          <p14:tracePt t="3538" x="1517650" y="6032500"/>
          <p14:tracePt t="3570" x="1517650" y="6026150"/>
          <p14:tracePt t="3598" x="1511300" y="6019800"/>
          <p14:tracePt t="3622" x="1504950" y="6026150"/>
          <p14:tracePt t="3666" x="1517650" y="6019800"/>
          <p14:tracePt t="3714" x="1517650" y="6013450"/>
          <p14:tracePt t="3766" x="1511300" y="6013450"/>
          <p14:tracePt t="3775" x="1511300" y="6007100"/>
          <p14:tracePt t="3794" x="1504950" y="6007100"/>
          <p14:tracePt t="3810" x="1511300" y="6013450"/>
          <p14:tracePt t="3834" x="1504950" y="6007100"/>
          <p14:tracePt t="3878" x="1511300" y="6000750"/>
          <p14:tracePt t="3938" x="1504950" y="6000750"/>
          <p14:tracePt t="3998" x="1498600" y="5994400"/>
          <p14:tracePt t="4026" x="1504950" y="5988050"/>
          <p14:tracePt t="4042" x="1504950" y="5981700"/>
          <p14:tracePt t="4066" x="1504950" y="5988050"/>
          <p14:tracePt t="4086" x="1498600" y="5988050"/>
          <p14:tracePt t="4103" x="1504950" y="5988050"/>
          <p14:tracePt t="4162" x="1498600" y="5975350"/>
          <p14:tracePt t="4186" x="1498600" y="5981700"/>
          <p14:tracePt t="4290" x="1492250" y="5975350"/>
          <p14:tracePt t="4326" x="1492250" y="5969000"/>
          <p14:tracePt t="4351" x="1492250" y="5962650"/>
          <p14:tracePt t="4374" x="1498600" y="5962650"/>
          <p14:tracePt t="4386" x="1492250" y="5962650"/>
          <p14:tracePt t="4438" x="1498600" y="5969000"/>
          <p14:tracePt t="4494" x="1492250" y="5969000"/>
          <p14:tracePt t="4538" x="1498600" y="5969000"/>
          <p14:tracePt t="4566" x="1504950" y="5962650"/>
          <p14:tracePt t="4614" x="1492250" y="5962650"/>
          <p14:tracePt t="4633" x="1498600" y="5962650"/>
          <p14:tracePt t="4693" x="1504950" y="5962650"/>
          <p14:tracePt t="4745" x="1504950" y="5956300"/>
          <p14:tracePt t="4770" x="1498600" y="5949950"/>
          <p14:tracePt t="4786" x="1498600" y="5956300"/>
          <p14:tracePt t="4845" x="1492250" y="5956300"/>
          <p14:tracePt t="4857" x="1485900" y="5956300"/>
          <p14:tracePt t="4873" x="1492250" y="5956300"/>
          <p14:tracePt t="4913" x="1492250" y="5949950"/>
          <p14:tracePt t="5069" x="1492250" y="5943600"/>
          <p14:tracePt t="5086" x="1492250" y="5937250"/>
          <p14:tracePt t="5130" x="1492250" y="5930900"/>
          <p14:tracePt t="5173" x="1485900" y="5924550"/>
          <p14:tracePt t="5218" x="1485900" y="5930900"/>
          <p14:tracePt t="5266" x="1479550" y="5924550"/>
          <p14:tracePt t="5285" x="1479550" y="5918200"/>
          <p14:tracePt t="5302" x="1479550" y="5911850"/>
          <p14:tracePt t="5337" x="1479550" y="5918200"/>
          <p14:tracePt t="5363" x="1473200" y="5918200"/>
          <p14:tracePt t="5398" x="1473200" y="5911850"/>
          <p14:tracePt t="5431" x="1473200" y="5905500"/>
          <p14:tracePt t="5446" x="1473200" y="5899150"/>
          <p14:tracePt t="5467" x="1466850" y="5899150"/>
          <p14:tracePt t="5475" x="1460500" y="5899150"/>
          <p14:tracePt t="5491" x="1473200" y="5899150"/>
          <p14:tracePt t="5513" x="1473200" y="5892800"/>
          <p14:tracePt t="5533" x="1479550" y="5892800"/>
          <p14:tracePt t="5541" x="1479550" y="5886450"/>
          <p14:tracePt t="5565" x="1473200" y="5880100"/>
          <p14:tracePt t="5578" x="1473200" y="5873750"/>
          <p14:tracePt t="5586" x="1473200" y="5880100"/>
          <p14:tracePt t="5610" x="1473200" y="5873750"/>
          <p14:tracePt t="5638" x="1466850" y="5880100"/>
          <p14:tracePt t="5654" x="1473200" y="5873750"/>
          <p14:tracePt t="5662" x="1473200" y="5867400"/>
          <p14:tracePt t="5713" x="1473200" y="5873750"/>
          <p14:tracePt t="5757" x="1466850" y="5880100"/>
          <p14:tracePt t="5782" x="1466850" y="5873750"/>
          <p14:tracePt t="5806" x="1466850" y="5867400"/>
          <p14:tracePt t="5825" x="1460500" y="5861050"/>
          <p14:tracePt t="5841" x="1454150" y="5861050"/>
          <p14:tracePt t="5878" x="1460500" y="5867400"/>
          <p14:tracePt t="5918" x="1460500" y="5861050"/>
          <p14:tracePt t="5925" x="1460500" y="5854700"/>
          <p14:tracePt t="5970" x="1454150" y="5854700"/>
          <p14:tracePt t="5987" x="1460500" y="5848350"/>
          <p14:tracePt t="6006" x="1466850" y="5848350"/>
          <p14:tracePt t="6021" x="1466850" y="5854700"/>
          <p14:tracePt t="6058" x="1460500" y="5861050"/>
          <p14:tracePt t="6074" x="1454150" y="5854700"/>
          <p14:tracePt t="6098" x="1460500" y="5848350"/>
          <p14:tracePt t="6118" x="1466850" y="5842000"/>
          <p14:tracePt t="6134" x="1466850" y="5848350"/>
          <p14:tracePt t="6150" x="1466850" y="5842000"/>
          <p14:tracePt t="6234" x="1460500" y="5829300"/>
          <p14:tracePt t="6305" x="1454150" y="5829300"/>
          <p14:tracePt t="6337" x="1466850" y="5822950"/>
          <p14:tracePt t="6426" x="1466850" y="5816600"/>
          <p14:tracePt t="6466" x="1460500" y="5816600"/>
          <p14:tracePt t="6502" x="1460500" y="5810250"/>
          <p14:tracePt t="6526" x="1454150" y="5810250"/>
          <p14:tracePt t="6554" x="1454150" y="5816600"/>
          <p14:tracePt t="6561" x="1447800" y="5816600"/>
          <p14:tracePt t="6594" x="1441450" y="5816600"/>
          <p14:tracePt t="6638" x="1435100" y="5816600"/>
          <p14:tracePt t="6742" x="1441450" y="5816600"/>
          <p14:tracePt t="6778" x="1441450" y="5810250"/>
          <p14:tracePt t="6826" x="1447800" y="5816600"/>
          <p14:tracePt t="6906" x="1441450" y="5816600"/>
          <p14:tracePt t="6938" x="1447800" y="5816600"/>
          <p14:tracePt t="6947" x="1441450" y="5816600"/>
          <p14:tracePt t="6958" x="1447800" y="5810250"/>
          <p14:tracePt t="6974" x="1441450" y="5803900"/>
          <p14:tracePt t="7006" x="1447800" y="5803900"/>
          <p14:tracePt t="7066" x="1454150" y="5803900"/>
          <p14:tracePt t="7086" x="1460500" y="5797550"/>
          <p14:tracePt t="7094" x="1454150" y="5797550"/>
          <p14:tracePt t="7138" x="1447800" y="5797550"/>
          <p14:tracePt t="7154" x="1441450" y="5791200"/>
          <p14:tracePt t="7194" x="1441450" y="5784850"/>
          <p14:tracePt t="7238" x="1441450" y="5791200"/>
          <p14:tracePt t="7290" x="1441450" y="5797550"/>
          <p14:tracePt t="7306" x="1435100" y="5803900"/>
          <p14:tracePt t="7334" x="1428750" y="5803900"/>
          <p14:tracePt t="7350" x="1428750" y="5810250"/>
          <p14:tracePt t="7366" x="1428750" y="5816600"/>
          <p14:tracePt t="7374" x="1435100" y="5816600"/>
          <p14:tracePt t="7381" x="1435100" y="5829300"/>
          <p14:tracePt t="7398" x="1441450" y="5835650"/>
          <p14:tracePt t="7415" x="1447800" y="5842000"/>
          <p14:tracePt t="7432" x="1460500" y="5848350"/>
          <p14:tracePt t="7449" x="1460500" y="5854700"/>
          <p14:tracePt t="7449" x="1460500" y="5861050"/>
          <p14:tracePt t="7467" x="1466850" y="5867400"/>
          <p14:tracePt t="7486" x="1479550" y="5867400"/>
          <p14:tracePt t="7498" x="1479550" y="5861050"/>
          <p14:tracePt t="7498" x="1479550" y="5854700"/>
          <p14:tracePt t="7517" x="1485900" y="5842000"/>
          <p14:tracePt t="7533" x="1485900" y="5829300"/>
          <p14:tracePt t="7533" x="1485900" y="5822950"/>
          <p14:tracePt t="7553" x="1485900" y="5816600"/>
          <p14:tracePt t="7566" x="1498600" y="5810250"/>
          <p14:tracePt t="7590" x="1498600" y="5803900"/>
          <p14:tracePt t="7614" x="1498600" y="5797550"/>
          <p14:tracePt t="7619" x="1492250" y="5791200"/>
          <p14:tracePt t="7635" x="1492250" y="5784850"/>
          <p14:tracePt t="7649" x="1485900" y="5778500"/>
          <p14:tracePt t="7649" x="1479550" y="5772150"/>
          <p14:tracePt t="7667" x="1473200" y="5772150"/>
          <p14:tracePt t="7683" x="1466850" y="5765800"/>
          <p14:tracePt t="7699" x="1460500" y="5759450"/>
          <p14:tracePt t="7726" x="1454150" y="5759450"/>
          <p14:tracePt t="8142" x="1428750" y="5740400"/>
          <p14:tracePt t="8262" x="1435100" y="5746750"/>
          <p14:tracePt t="8299" x="1441450" y="5740400"/>
          <p14:tracePt t="8307" x="1435100" y="5702300"/>
          <p14:tracePt t="8330" x="1435100" y="5664200"/>
          <p14:tracePt t="8346" x="1428750" y="5626100"/>
          <p14:tracePt t="8382" x="1428750" y="5588000"/>
          <p14:tracePt t="8398" x="1428750" y="5549900"/>
          <p14:tracePt t="8427" x="1435100" y="5518150"/>
          <p14:tracePt t="11351" x="1371600" y="5791200"/>
          <p14:tracePt t="11367" x="1365250" y="5784850"/>
          <p14:tracePt t="11403" x="1365250" y="5791200"/>
          <p14:tracePt t="11435" x="1365250" y="5797550"/>
          <p14:tracePt t="11451" x="1358900" y="5803900"/>
          <p14:tracePt t="11471" x="1352550" y="5803900"/>
          <p14:tracePt t="11495" x="1352550" y="5797550"/>
          <p14:tracePt t="11511" x="1346200" y="5797550"/>
          <p14:tracePt t="11531" x="1346200" y="5803900"/>
          <p14:tracePt t="11563" x="1346200" y="5810250"/>
          <p14:tracePt t="11591" x="1346200" y="5816600"/>
          <p14:tracePt t="11599" x="1339850" y="5816600"/>
          <p14:tracePt t="11613" x="1333500" y="5816600"/>
          <p14:tracePt t="11613" x="1327150" y="5822950"/>
          <p14:tracePt t="11632" x="1320800" y="5822950"/>
          <p14:tracePt t="11646" x="1314450" y="5829300"/>
          <p14:tracePt t="11668" x="1308100" y="5835650"/>
          <p14:tracePt t="11684" x="1301750" y="5842000"/>
          <p14:tracePt t="11703" x="1295400" y="5848350"/>
          <p14:tracePt t="11735" x="1282700" y="5854700"/>
          <p14:tracePt t="11751" x="1276350" y="5854700"/>
          <p14:tracePt t="11756" x="1270000" y="5861050"/>
          <p14:tracePt t="11763" x="1257300" y="5867400"/>
          <p14:tracePt t="11763" x="1250950" y="5873750"/>
          <p14:tracePt t="11782" x="1244600" y="5873750"/>
          <p14:tracePt t="11782" x="1238250" y="5880100"/>
          <p14:tracePt t="11799" x="1225550" y="5886450"/>
          <p14:tracePt t="11799" x="1212850" y="5899150"/>
          <p14:tracePt t="11816" x="1206500" y="5899150"/>
          <p14:tracePt t="11816" x="1200150" y="5905500"/>
          <p14:tracePt t="11832" x="1193800" y="5911850"/>
          <p14:tracePt t="11832" x="1187450" y="5918200"/>
          <p14:tracePt t="11849" x="1181100" y="5924550"/>
          <p14:tracePt t="11849" x="1174750" y="5924550"/>
          <p14:tracePt t="11866" x="1168400" y="5930900"/>
          <p14:tracePt t="11866" x="1155700" y="5956300"/>
          <p14:tracePt t="11885" x="1155700" y="5962650"/>
          <p14:tracePt t="11885" x="1143000" y="5975350"/>
          <p14:tracePt t="11900" x="1136650" y="5988050"/>
          <p14:tracePt t="11900" x="1136650" y="6000750"/>
          <p14:tracePt t="11916" x="1130300" y="6019800"/>
          <p14:tracePt t="11916" x="1130300" y="6038850"/>
          <p14:tracePt t="11916" x="1123950" y="6051550"/>
          <p14:tracePt t="11935" x="1123950" y="6070600"/>
          <p14:tracePt t="11947" x="1117600" y="6089650"/>
          <p14:tracePt t="11947" x="1117600" y="6108700"/>
          <p14:tracePt t="11947" x="1111250" y="6127750"/>
          <p14:tracePt t="11969" x="1104900" y="6146800"/>
          <p14:tracePt t="11981" x="1098550" y="6165850"/>
          <p14:tracePt t="11981" x="1079500" y="6203950"/>
          <p14:tracePt t="12000" x="1073150" y="6216650"/>
          <p14:tracePt t="12000" x="1066800" y="6235700"/>
          <p14:tracePt t="12016" x="1054100" y="6254750"/>
          <p14:tracePt t="12016" x="1047750" y="6280150"/>
          <p14:tracePt t="12016" x="1035050" y="6299200"/>
          <p14:tracePt t="12035" x="1028700" y="6324600"/>
          <p14:tracePt t="12048" x="1016000" y="6350000"/>
          <p14:tracePt t="12048" x="1003300" y="6413500"/>
          <p14:tracePt t="12066" x="996950" y="6438900"/>
          <p14:tracePt t="12066" x="990600" y="6464300"/>
          <p14:tracePt t="12084" x="984250" y="6483350"/>
          <p14:tracePt t="22270" x="711200" y="6483350"/>
          <p14:tracePt t="22286" x="736600" y="64833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8" name="Picture 8"/>
          <p:cNvPicPr>
            <a:picLocks noChangeAspect="1" noChangeArrowheads="1"/>
          </p:cNvPicPr>
          <p:nvPr/>
        </p:nvPicPr>
        <p:blipFill>
          <a:blip r:embed="rId5" cstate="print"/>
          <a:srcRect l="5440" b="5862"/>
          <a:stretch>
            <a:fillRect/>
          </a:stretch>
        </p:blipFill>
        <p:spPr bwMode="auto">
          <a:xfrm>
            <a:off x="5037109" y="1357298"/>
            <a:ext cx="3890963" cy="3849687"/>
          </a:xfrm>
          <a:prstGeom prst="rect">
            <a:avLst/>
          </a:prstGeom>
          <a:solidFill>
            <a:srgbClr val="FFFFFF"/>
          </a:solidFill>
          <a:ln w="38100">
            <a:noFill/>
            <a:miter lim="800000"/>
            <a:headEnd/>
            <a:tailEnd/>
          </a:ln>
          <a:effectLst/>
        </p:spPr>
      </p:pic>
      <p:pic>
        <p:nvPicPr>
          <p:cNvPr id="378887" name="Picture 7"/>
          <p:cNvPicPr>
            <a:picLocks noChangeAspect="1" noChangeArrowheads="1"/>
          </p:cNvPicPr>
          <p:nvPr/>
        </p:nvPicPr>
        <p:blipFill>
          <a:blip r:embed="rId6" cstate="print"/>
          <a:srcRect l="5092" b="6250"/>
          <a:stretch>
            <a:fillRect/>
          </a:stretch>
        </p:blipFill>
        <p:spPr bwMode="auto">
          <a:xfrm>
            <a:off x="500034" y="1357298"/>
            <a:ext cx="3905250" cy="3833812"/>
          </a:xfrm>
          <a:prstGeom prst="rect">
            <a:avLst/>
          </a:prstGeom>
          <a:solidFill>
            <a:srgbClr val="FFFFFF"/>
          </a:solidFill>
          <a:ln w="38100">
            <a:noFill/>
            <a:miter lim="800000"/>
            <a:headEnd/>
            <a:tailEnd/>
          </a:ln>
          <a:effectLst/>
        </p:spPr>
      </p:pic>
      <p:sp>
        <p:nvSpPr>
          <p:cNvPr id="378882" name="Rectangle 2"/>
          <p:cNvSpPr>
            <a:spLocks noGrp="1" noChangeArrowheads="1"/>
          </p:cNvSpPr>
          <p:nvPr>
            <p:ph type="title"/>
          </p:nvPr>
        </p:nvSpPr>
        <p:spPr/>
        <p:txBody>
          <a:bodyPr/>
          <a:lstStyle/>
          <a:p>
            <a:r>
              <a:rPr lang="ja-JP" altLang="en-US"/>
              <a:t>推定と予測の信頼区間の違い</a:t>
            </a:r>
          </a:p>
        </p:txBody>
      </p:sp>
      <p:sp>
        <p:nvSpPr>
          <p:cNvPr id="378885" name="Rectangle 5"/>
          <p:cNvSpPr>
            <a:spLocks noChangeArrowheads="1"/>
          </p:cNvSpPr>
          <p:nvPr/>
        </p:nvSpPr>
        <p:spPr bwMode="auto">
          <a:xfrm>
            <a:off x="3084484" y="3787760"/>
            <a:ext cx="793750" cy="457200"/>
          </a:xfrm>
          <a:prstGeom prst="rect">
            <a:avLst/>
          </a:prstGeom>
          <a:noFill/>
          <a:ln w="38100">
            <a:noFill/>
            <a:miter lim="800000"/>
            <a:headEnd/>
            <a:tailEnd/>
          </a:ln>
          <a:effectLst/>
        </p:spPr>
        <p:txBody>
          <a:bodyPr wrap="none">
            <a:spAutoFit/>
          </a:bodyPr>
          <a:lstStyle/>
          <a:p>
            <a:r>
              <a:rPr lang="ja-JP" altLang="en-US">
                <a:solidFill>
                  <a:srgbClr val="FF0000"/>
                </a:solidFill>
              </a:rPr>
              <a:t>推定</a:t>
            </a:r>
          </a:p>
        </p:txBody>
      </p:sp>
      <p:sp>
        <p:nvSpPr>
          <p:cNvPr id="378886" name="Rectangle 6"/>
          <p:cNvSpPr>
            <a:spLocks noChangeArrowheads="1"/>
          </p:cNvSpPr>
          <p:nvPr/>
        </p:nvSpPr>
        <p:spPr bwMode="auto">
          <a:xfrm>
            <a:off x="7427884" y="3787760"/>
            <a:ext cx="793750" cy="457200"/>
          </a:xfrm>
          <a:prstGeom prst="rect">
            <a:avLst/>
          </a:prstGeom>
          <a:noFill/>
          <a:ln w="38100">
            <a:noFill/>
            <a:miter lim="800000"/>
            <a:headEnd/>
            <a:tailEnd/>
          </a:ln>
          <a:effectLst/>
        </p:spPr>
        <p:txBody>
          <a:bodyPr wrap="none">
            <a:spAutoFit/>
          </a:bodyPr>
          <a:lstStyle/>
          <a:p>
            <a:r>
              <a:rPr lang="ja-JP" altLang="en-US">
                <a:solidFill>
                  <a:srgbClr val="FF0000"/>
                </a:solidFill>
              </a:rPr>
              <a:t>予測</a:t>
            </a:r>
          </a:p>
        </p:txBody>
      </p:sp>
      <p:sp>
        <p:nvSpPr>
          <p:cNvPr id="378889" name="Text Box 9"/>
          <p:cNvSpPr txBox="1">
            <a:spLocks noChangeArrowheads="1"/>
          </p:cNvSpPr>
          <p:nvPr/>
        </p:nvSpPr>
        <p:spPr bwMode="auto">
          <a:xfrm>
            <a:off x="6045172" y="5173648"/>
            <a:ext cx="1868487"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378890" name="Text Box 10"/>
          <p:cNvSpPr txBox="1">
            <a:spLocks noChangeArrowheads="1"/>
          </p:cNvSpPr>
          <p:nvPr/>
        </p:nvSpPr>
        <p:spPr bwMode="auto">
          <a:xfrm rot="-5400000">
            <a:off x="3921097" y="2832085"/>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sp>
        <p:nvSpPr>
          <p:cNvPr id="378891" name="Text Box 11"/>
          <p:cNvSpPr txBox="1">
            <a:spLocks noChangeArrowheads="1"/>
          </p:cNvSpPr>
          <p:nvPr/>
        </p:nvSpPr>
        <p:spPr bwMode="auto">
          <a:xfrm>
            <a:off x="1436659" y="5245085"/>
            <a:ext cx="1868488"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378892" name="Text Box 12"/>
          <p:cNvSpPr txBox="1">
            <a:spLocks noChangeArrowheads="1"/>
          </p:cNvSpPr>
          <p:nvPr/>
        </p:nvSpPr>
        <p:spPr bwMode="auto">
          <a:xfrm rot="-5400000">
            <a:off x="-542953" y="3119423"/>
            <a:ext cx="1762125" cy="396875"/>
          </a:xfrm>
          <a:prstGeom prst="rect">
            <a:avLst/>
          </a:prstGeom>
          <a:noFill/>
          <a:ln w="38100">
            <a:noFill/>
            <a:miter lim="800000"/>
            <a:headEnd/>
            <a:tailEnd/>
          </a:ln>
          <a:effectLst/>
        </p:spPr>
        <p:txBody>
          <a:bodyPr wrap="none">
            <a:spAutoFit/>
          </a:bodyPr>
          <a:lstStyle/>
          <a:p>
            <a:r>
              <a:rPr lang="ja-JP" altLang="en-US" sz="2000"/>
              <a:t>ヒナの体重（</a:t>
            </a:r>
            <a:r>
              <a:rPr lang="en-US" altLang="ja-JP" sz="2000"/>
              <a:t>g</a:t>
            </a:r>
            <a:r>
              <a:rPr lang="ja-JP" altLang="en-US" sz="2000"/>
              <a:t>）</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95319092"/>
      </p:ext>
    </p:extLst>
  </p:cSld>
  <p:clrMapOvr>
    <a:masterClrMapping/>
  </p:clrMapOvr>
  <mc:AlternateContent xmlns:mc="http://schemas.openxmlformats.org/markup-compatibility/2006">
    <mc:Choice xmlns:p14="http://schemas.microsoft.com/office/powerpoint/2010/main" Requires="p14">
      <p:transition spd="slow" p14:dur="2000" advTm="83511"/>
    </mc:Choice>
    <mc:Fallback>
      <p:transition spd="slow" advTm="83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1390" x="2559050" y="5441950"/>
          <p14:tracePt t="11947" x="2571750" y="5454650"/>
          <p14:tracePt t="11966" x="2571750" y="5461000"/>
          <p14:tracePt t="11973" x="2571750" y="5467350"/>
          <p14:tracePt t="11982" x="2578100" y="5473700"/>
          <p14:tracePt t="11990" x="2584450" y="5480050"/>
          <p14:tracePt t="12007" x="2584450" y="5486400"/>
          <p14:tracePt t="12007" x="2590800" y="5499100"/>
          <p14:tracePt t="12027" x="2597150" y="5505450"/>
          <p14:tracePt t="12042" x="2603500" y="5511800"/>
          <p14:tracePt t="12057" x="2603500" y="5518150"/>
          <p14:tracePt t="12073" x="2603500" y="5524500"/>
          <p14:tracePt t="12090" x="2603500" y="5530850"/>
          <p14:tracePt t="12107" x="2609850" y="5537200"/>
          <p14:tracePt t="12123" x="2616200" y="5543550"/>
          <p14:tracePt t="12140" x="2622550" y="5549900"/>
          <p14:tracePt t="12161" x="2628900" y="5549900"/>
          <p14:tracePt t="12174" x="2635250" y="5549900"/>
          <p14:tracePt t="12190" x="2641600" y="5549900"/>
          <p14:tracePt t="12206" x="2647950" y="5556250"/>
          <p14:tracePt t="12226" x="2641600" y="5556250"/>
          <p14:tracePt t="12281" x="2635250" y="5556250"/>
          <p14:tracePt t="12300" x="2628900" y="5549900"/>
          <p14:tracePt t="12325" x="2628900" y="5543550"/>
          <p14:tracePt t="12345" x="2635250" y="5543550"/>
          <p14:tracePt t="12385" x="2641600" y="5543550"/>
          <p14:tracePt t="12401" x="2654300" y="5543550"/>
          <p14:tracePt t="12413" x="2660650" y="5537200"/>
          <p14:tracePt t="12429" x="2667000" y="5537200"/>
          <p14:tracePt t="12440" x="2673350" y="5537200"/>
          <p14:tracePt t="12457" x="2679700" y="5530850"/>
          <p14:tracePt t="12457" x="2692400" y="5530850"/>
          <p14:tracePt t="12476" x="2698750" y="5530850"/>
          <p14:tracePt t="12476" x="2705100" y="5530850"/>
          <p14:tracePt t="12493" x="2711450" y="5530850"/>
          <p14:tracePt t="12493" x="2717800" y="5530850"/>
          <p14:tracePt t="12509" x="2724150" y="5530850"/>
          <p14:tracePt t="12509" x="2736850" y="5530850"/>
          <p14:tracePt t="12527" x="2743200" y="5530850"/>
          <p14:tracePt t="12527" x="2749550" y="5530850"/>
          <p14:tracePt t="12543" x="2755900" y="5530850"/>
          <p14:tracePt t="12543" x="2762250" y="5530850"/>
          <p14:tracePt t="12559" x="2774950" y="5530850"/>
          <p14:tracePt t="12559" x="2774950" y="5524500"/>
          <p14:tracePt t="12576" x="2787650" y="5524500"/>
          <p14:tracePt t="12576" x="2800350" y="5524500"/>
          <p14:tracePt t="12594" x="2806700" y="5524500"/>
          <p14:tracePt t="12608" x="2813050" y="5518150"/>
          <p14:tracePt t="12625" x="2819400" y="5518150"/>
          <p14:tracePt t="12642" x="2825750" y="5518150"/>
          <p14:tracePt t="12658" x="2832100" y="5511800"/>
          <p14:tracePt t="12675" x="2838450" y="5511800"/>
          <p14:tracePt t="12675" x="2844800" y="5505450"/>
          <p14:tracePt t="12694" x="2844800" y="5499100"/>
          <p14:tracePt t="12713" x="2851150" y="5499100"/>
          <p14:tracePt t="12737" x="2851150" y="5492750"/>
          <p14:tracePt t="12761" x="2844800" y="5492750"/>
          <p14:tracePt t="12857" x="2838450" y="5492750"/>
          <p14:tracePt t="12901" x="2832100" y="5492750"/>
          <p14:tracePt t="12941" x="2825750" y="5492750"/>
          <p14:tracePt t="12985" x="2819400" y="5492750"/>
          <p14:tracePt t="13012" x="2825750" y="5499100"/>
          <p14:tracePt t="13097" x="2832100" y="5499100"/>
          <p14:tracePt t="13121" x="2844800" y="5505450"/>
          <p14:tracePt t="13133" x="2851150" y="5511800"/>
          <p14:tracePt t="13143" x="2857500" y="5511800"/>
          <p14:tracePt t="13143" x="2863850" y="5518150"/>
          <p14:tracePt t="13162" x="2876550" y="5524500"/>
          <p14:tracePt t="13162" x="2889250" y="5530850"/>
          <p14:tracePt t="13178" x="2901950" y="5537200"/>
          <p14:tracePt t="13178" x="2933700" y="5543550"/>
          <p14:tracePt t="13197" x="2946400" y="5549900"/>
          <p14:tracePt t="13197" x="2965450" y="5556250"/>
          <p14:tracePt t="13212" x="2984500" y="5556250"/>
          <p14:tracePt t="13212" x="2997200" y="5556250"/>
          <p14:tracePt t="13229" x="3016250" y="5562600"/>
          <p14:tracePt t="13229" x="3048000" y="5568950"/>
          <p14:tracePt t="13246" x="3060700" y="5575300"/>
          <p14:tracePt t="13246" x="3073400" y="5581650"/>
          <p14:tracePt t="13262" x="3086100" y="5588000"/>
          <p14:tracePt t="13262" x="3098800" y="5594350"/>
          <p14:tracePt t="13279" x="3111500" y="5600700"/>
          <p14:tracePt t="13279" x="3124200" y="5613400"/>
          <p14:tracePt t="13295" x="3136900" y="5619750"/>
          <p14:tracePt t="13295" x="3149600" y="5626100"/>
          <p14:tracePt t="13295" x="3155950" y="5632450"/>
          <p14:tracePt t="13315" x="3162300" y="5645150"/>
          <p14:tracePt t="13327" x="3175000" y="5657850"/>
          <p14:tracePt t="13327" x="3181350" y="5683250"/>
          <p14:tracePt t="13346" x="3187700" y="5695950"/>
          <p14:tracePt t="13346" x="3187700" y="5708650"/>
          <p14:tracePt t="13363" x="3181350" y="5727700"/>
          <p14:tracePt t="13363" x="3175000" y="5740400"/>
          <p14:tracePt t="13379" x="3168650" y="5753100"/>
          <p14:tracePt t="13379" x="3155950" y="5772150"/>
          <p14:tracePt t="13379" x="3143250" y="5791200"/>
          <p14:tracePt t="13399" x="3124200" y="5803900"/>
          <p14:tracePt t="13410" x="3105150" y="5816600"/>
          <p14:tracePt t="13410" x="3048000" y="5848350"/>
          <p14:tracePt t="13429" x="3016250" y="5854700"/>
          <p14:tracePt t="13429" x="2978150" y="5867400"/>
          <p14:tracePt t="13447" x="2933700" y="5873750"/>
          <p14:tracePt t="13447" x="2889250" y="5873750"/>
          <p14:tracePt t="13463" x="2844800" y="5880100"/>
          <p14:tracePt t="13463" x="2794000" y="5880100"/>
          <p14:tracePt t="13463" x="2743200" y="5880100"/>
          <p14:tracePt t="13482" x="2692400" y="5873750"/>
          <p14:tracePt t="13482" x="2641600" y="5867400"/>
          <p14:tracePt t="13496" x="2590800" y="5854700"/>
          <p14:tracePt t="13496" x="2546350" y="5842000"/>
          <p14:tracePt t="13513" x="2501900" y="5822950"/>
          <p14:tracePt t="13513" x="2457450" y="5810250"/>
          <p14:tracePt t="13529" x="2419350" y="5791200"/>
          <p14:tracePt t="13529" x="2349500" y="5746750"/>
          <p14:tracePt t="13547" x="2317750" y="5715000"/>
          <p14:tracePt t="13547" x="2286000" y="5689600"/>
          <p14:tracePt t="13563" x="2260600" y="5657850"/>
          <p14:tracePt t="13563" x="2241550" y="5619750"/>
          <p14:tracePt t="13579" x="2222500" y="5575300"/>
          <p14:tracePt t="13579" x="2209800" y="5537200"/>
          <p14:tracePt t="13596" x="2197100" y="5486400"/>
          <p14:tracePt t="13596" x="2184400" y="5397500"/>
          <p14:tracePt t="13614" x="2190750" y="5346700"/>
          <p14:tracePt t="13614" x="2197100" y="5302250"/>
          <p14:tracePt t="13631" x="2203450" y="5257800"/>
          <p14:tracePt t="13631" x="2222500" y="5219700"/>
          <p14:tracePt t="13647" x="2241550" y="5181600"/>
          <p14:tracePt t="13647" x="2260600" y="5143500"/>
          <p14:tracePt t="13663" x="2292350" y="5111750"/>
          <p14:tracePt t="13663" x="2324100" y="5086350"/>
          <p14:tracePt t="13663" x="2355850" y="5060950"/>
          <p14:tracePt t="13683" x="2400300" y="5041900"/>
          <p14:tracePt t="13695" x="2438400" y="5029200"/>
          <p14:tracePt t="13695" x="2533650" y="5029200"/>
          <p14:tracePt t="13714" x="2584450" y="5041900"/>
          <p14:tracePt t="13714" x="2635250" y="5060950"/>
          <p14:tracePt t="13730" x="2679700" y="5086350"/>
          <p14:tracePt t="13730" x="2724150" y="5124450"/>
          <p14:tracePt t="13747" x="2768600" y="5162550"/>
          <p14:tracePt t="13747" x="2800350" y="5207000"/>
          <p14:tracePt t="13747" x="2832100" y="5257800"/>
          <p14:tracePt t="13766" x="2851150" y="5302250"/>
          <p14:tracePt t="13778" x="2863850" y="5353050"/>
          <p14:tracePt t="13778" x="2870200" y="5441950"/>
          <p14:tracePt t="13798" x="2857500" y="5486400"/>
          <p14:tracePt t="13798" x="2844800" y="5530850"/>
          <p14:tracePt t="13814" x="2819400" y="5562600"/>
          <p14:tracePt t="13814" x="2794000" y="5600700"/>
          <p14:tracePt t="13831" x="2762250" y="5626100"/>
          <p14:tracePt t="13831" x="2679700" y="5676900"/>
          <p14:tracePt t="13847" x="2641600" y="5695950"/>
          <p14:tracePt t="13847" x="2597150" y="5708650"/>
          <p14:tracePt t="13864" x="2552700" y="5715000"/>
          <p14:tracePt t="13864" x="2514600" y="5715000"/>
          <p14:tracePt t="13881" x="2476500" y="5715000"/>
          <p14:tracePt t="13881" x="2438400" y="5702300"/>
          <p14:tracePt t="13897" x="2406650" y="5689600"/>
          <p14:tracePt t="13897" x="2355850" y="5651500"/>
          <p14:tracePt t="13914" x="2336800" y="5626100"/>
          <p14:tracePt t="13914" x="2317750" y="5600700"/>
          <p14:tracePt t="13931" x="2298700" y="5575300"/>
          <p14:tracePt t="13931" x="2286000" y="5549900"/>
          <p14:tracePt t="13948" x="2279650" y="5524500"/>
          <p14:tracePt t="13948" x="2273300" y="5499100"/>
          <p14:tracePt t="13948" x="2273300" y="5473700"/>
          <p14:tracePt t="13967" x="2273300" y="5454650"/>
          <p14:tracePt t="13979" x="2279650" y="5435600"/>
          <p14:tracePt t="13979" x="2292350" y="5403850"/>
          <p14:tracePt t="13999" x="2298700" y="5397500"/>
          <p14:tracePt t="13999" x="2305050" y="5384800"/>
          <p14:tracePt t="14015" x="2311400" y="5378450"/>
          <p14:tracePt t="14015" x="2317750" y="5372100"/>
          <p14:tracePt t="14015" x="2324100" y="5365750"/>
          <p14:tracePt t="14033" x="2330450" y="5359400"/>
          <p14:tracePt t="14046" x="2336800" y="5359400"/>
          <p14:tracePt t="14063" x="2343150" y="5353050"/>
          <p14:tracePt t="14063" x="2355850" y="5353050"/>
          <p14:tracePt t="14082" x="2362200" y="5359400"/>
          <p14:tracePt t="14096" x="2368550" y="5365750"/>
          <p14:tracePt t="14113" x="2374900" y="5372100"/>
          <p14:tracePt t="14113" x="2374900" y="5378450"/>
          <p14:tracePt t="14113" x="2374900" y="5384800"/>
          <p14:tracePt t="14134" x="2381250" y="5391150"/>
          <p14:tracePt t="14134" x="2381250" y="5397500"/>
          <p14:tracePt t="14149" x="2381250" y="5403850"/>
          <p14:tracePt t="14163" x="2387600" y="5410200"/>
          <p14:tracePt t="14181" x="2387600" y="5416550"/>
          <p14:tracePt t="14197" x="2387600" y="5422900"/>
          <p14:tracePt t="14214" x="2400300" y="5429250"/>
          <p14:tracePt t="14237" x="2406650" y="5429250"/>
          <p14:tracePt t="14261" x="2413000" y="5435600"/>
          <p14:tracePt t="14273" x="2419350" y="5435600"/>
          <p14:tracePt t="14289" x="2425700" y="5435600"/>
          <p14:tracePt t="14305" x="2432050" y="5435600"/>
          <p14:tracePt t="14321" x="2438400" y="5435600"/>
          <p14:tracePt t="14334" x="2451100" y="5435600"/>
          <p14:tracePt t="14350" x="2457450" y="5429250"/>
          <p14:tracePt t="14366" x="2463800" y="5429250"/>
          <p14:tracePt t="14382" x="2470150" y="5429250"/>
          <p14:tracePt t="14397" x="2476500" y="5429250"/>
          <p14:tracePt t="14418" x="2470150" y="5429250"/>
          <p14:tracePt t="14501" x="2463800" y="5435600"/>
          <p14:tracePt t="14537" x="2457450" y="5441950"/>
          <p14:tracePt t="14613" x="2451100" y="5448300"/>
          <p14:tracePt t="14633" x="2444750" y="5448300"/>
          <p14:tracePt t="14673" x="2438400" y="5448300"/>
          <p14:tracePt t="14701" x="2444750" y="5441950"/>
          <p14:tracePt t="14846" x="2438400" y="5441950"/>
          <p14:tracePt t="14950" x="2432050" y="5441950"/>
          <p14:tracePt t="15213" x="2425700" y="5448300"/>
          <p14:tracePt t="15301" x="2419350" y="5448300"/>
          <p14:tracePt t="15337" x="2425700" y="5448300"/>
          <p14:tracePt t="15397" x="2419350" y="5448300"/>
          <p14:tracePt t="15453" x="2413000" y="5454650"/>
          <p14:tracePt t="15473" x="2406650" y="5454650"/>
          <p14:tracePt t="15497" x="2400300" y="5461000"/>
          <p14:tracePt t="15585" x="2406650" y="5461000"/>
          <p14:tracePt t="15669" x="2400300" y="5461000"/>
          <p14:tracePt t="15822" x="2393950" y="5467350"/>
          <p14:tracePt t="15934" x="2387600" y="5467350"/>
          <p14:tracePt t="16066" x="2381250" y="5467350"/>
          <p14:tracePt t="16322" x="2374900" y="5473700"/>
          <p14:tracePt t="16426" x="2368550" y="5473700"/>
          <p14:tracePt t="17110" x="2362200" y="5473700"/>
          <p14:tracePt t="17178" x="2368550" y="5473700"/>
          <p14:tracePt t="17254" x="2368550" y="5467350"/>
          <p14:tracePt t="17446" x="2374900" y="5461000"/>
          <p14:tracePt t="17598" x="2374900" y="5467350"/>
          <p14:tracePt t="17762" x="2374900" y="5473700"/>
          <p14:tracePt t="17814" x="2374900" y="5467350"/>
          <p14:tracePt t="17986" x="2381250" y="5461000"/>
          <p14:tracePt t="18094" x="2387600" y="5461000"/>
          <p14:tracePt t="18122" x="2393950" y="5461000"/>
          <p14:tracePt t="18154" x="2393950" y="5467350"/>
          <p14:tracePt t="18422" x="2400300" y="5461000"/>
          <p14:tracePt t="18558" x="2400300" y="5467350"/>
          <p14:tracePt t="18670" x="2400300" y="5473700"/>
          <p14:tracePt t="18886" x="2393950" y="5473700"/>
          <p14:tracePt t="18970" x="2400300" y="5467350"/>
          <p14:tracePt t="19046" x="2406650" y="5467350"/>
          <p14:tracePt t="19090" x="2413000" y="5461000"/>
          <p14:tracePt t="19238" x="2406650" y="5467350"/>
          <p14:tracePt t="19398" x="2406650" y="5473700"/>
          <p14:tracePt t="19570" x="2406650" y="5480050"/>
          <p14:tracePt t="19666" x="2400300" y="5486400"/>
          <p14:tracePt t="19706" x="2400300" y="5480050"/>
          <p14:tracePt t="19826" x="2393950" y="5480050"/>
          <p14:tracePt t="19898" x="2387600" y="5486400"/>
          <p14:tracePt t="19930" x="2393950" y="5480050"/>
          <p14:tracePt t="20007" x="2400300" y="5480050"/>
          <p14:tracePt t="20018" x="2413000" y="5473700"/>
          <p14:tracePt t="20035" x="2419350" y="5473700"/>
          <p14:tracePt t="20051" x="2425700" y="5473700"/>
          <p14:tracePt t="20066" x="2432050" y="5473700"/>
          <p14:tracePt t="20079" x="2438400" y="5467350"/>
          <p14:tracePt t="20111" x="2444750" y="5467350"/>
          <p14:tracePt t="20127" x="2451100" y="5467350"/>
          <p14:tracePt t="20139" x="2457450" y="5467350"/>
          <p14:tracePt t="20163" x="2463800" y="5461000"/>
          <p14:tracePt t="20194" x="2463800" y="5454650"/>
          <p14:tracePt t="20238" x="2470150" y="5448300"/>
          <p14:tracePt t="20254" x="2482850" y="5441950"/>
          <p14:tracePt t="20266" x="2482850" y="5435600"/>
          <p14:tracePt t="20275" x="2489200" y="5435600"/>
          <p14:tracePt t="20284" x="2495550" y="5429250"/>
          <p14:tracePt t="20284" x="2501900" y="5429250"/>
          <p14:tracePt t="20303" x="2508250" y="5422900"/>
          <p14:tracePt t="20303" x="2520950" y="5416550"/>
          <p14:tracePt t="20320" x="2527300" y="5410200"/>
          <p14:tracePt t="20335" x="2533650" y="5403850"/>
          <p14:tracePt t="20352" x="2540000" y="5397500"/>
          <p14:tracePt t="20368" x="2533650" y="5403850"/>
          <p14:tracePt t="20395" x="2527300" y="5410200"/>
          <p14:tracePt t="20411" x="2520950" y="5416550"/>
          <p14:tracePt t="20419" x="2520950" y="5422900"/>
          <p14:tracePt t="20419" x="2514600" y="5429250"/>
          <p14:tracePt t="20419" x="2508250" y="5435600"/>
          <p14:tracePt t="20439" x="2501900" y="5435600"/>
          <p14:tracePt t="20452" x="2501900" y="5441950"/>
          <p14:tracePt t="20452" x="2489200" y="5448300"/>
          <p14:tracePt t="20472" x="2482850" y="5448300"/>
          <p14:tracePt t="20487" x="2489200" y="5441950"/>
          <p14:tracePt t="20547" x="2501900" y="5435600"/>
          <p14:tracePt t="20559" x="2508250" y="5429250"/>
          <p14:tracePt t="20575" x="2514600" y="5429250"/>
          <p14:tracePt t="20585" x="2520950" y="5422900"/>
          <p14:tracePt t="20585" x="2527300" y="5416550"/>
          <p14:tracePt t="20604" x="2540000" y="5410200"/>
          <p14:tracePt t="20604" x="2552700" y="5397500"/>
          <p14:tracePt t="20621" x="2565400" y="5384800"/>
          <p14:tracePt t="20621" x="2578100" y="5378450"/>
          <p14:tracePt t="20637" x="2590800" y="5372100"/>
          <p14:tracePt t="20637" x="2597150" y="5365750"/>
          <p14:tracePt t="20655" x="2609850" y="5359400"/>
          <p14:tracePt t="20655" x="2622550" y="5353050"/>
          <p14:tracePt t="20671" x="2635250" y="5346700"/>
          <p14:tracePt t="20671" x="2673350" y="5334000"/>
          <p14:tracePt t="20689" x="2692400" y="5327650"/>
          <p14:tracePt t="20689" x="2717800" y="5314950"/>
          <p14:tracePt t="20704" x="2743200" y="5308600"/>
          <p14:tracePt t="20704" x="2774950" y="5302250"/>
          <p14:tracePt t="20721" x="2806700" y="5289550"/>
          <p14:tracePt t="20721" x="2851150" y="5283200"/>
          <p14:tracePt t="20721" x="2895600" y="5276850"/>
          <p14:tracePt t="20741" x="2940050" y="5264150"/>
          <p14:tracePt t="20741" x="2990850" y="5257800"/>
          <p14:tracePt t="20756" x="3048000" y="5245100"/>
          <p14:tracePt t="20756" x="3117850" y="5238750"/>
          <p14:tracePt t="20774" x="3187700" y="5226050"/>
          <p14:tracePt t="20774" x="3270250" y="5213350"/>
          <p14:tracePt t="20790" x="3359150" y="5207000"/>
          <p14:tracePt t="20790" x="3454400" y="5194300"/>
          <p14:tracePt t="20808" x="3683000" y="5187950"/>
          <p14:tracePt t="20820" x="3810000" y="5181600"/>
          <p14:tracePt t="20820" x="4076700" y="5187950"/>
          <p14:tracePt t="20840" x="4210050" y="5187950"/>
          <p14:tracePt t="20840" x="4343400" y="5194300"/>
          <p14:tracePt t="20855" x="4476750" y="5194300"/>
          <p14:tracePt t="20855" x="4597400" y="5200650"/>
          <p14:tracePt t="20871" x="4718050" y="5207000"/>
          <p14:tracePt t="20871" x="4838700" y="5207000"/>
          <p14:tracePt t="20889" x="4946650" y="5207000"/>
          <p14:tracePt t="20889" x="5048250" y="5207000"/>
          <p14:tracePt t="20889" x="5143500" y="5207000"/>
          <p14:tracePt t="20907" x="5232400" y="5200650"/>
          <p14:tracePt t="20907" x="5314950" y="5200650"/>
          <p14:tracePt t="20922" x="5384800" y="5194300"/>
          <p14:tracePt t="20922" x="5448300" y="5181600"/>
          <p14:tracePt t="20939" x="5505450" y="5175250"/>
          <p14:tracePt t="20939" x="5549900" y="5162550"/>
          <p14:tracePt t="20957" x="5594350" y="5156200"/>
          <p14:tracePt t="20957" x="5626100" y="5149850"/>
          <p14:tracePt t="20973" x="5651500" y="5143500"/>
          <p14:tracePt t="20973" x="5683250" y="5130800"/>
          <p14:tracePt t="20990" x="5689600" y="5130800"/>
          <p14:tracePt t="21005" x="5683250" y="5124450"/>
          <p14:tracePt t="21026" x="5676900" y="5124450"/>
          <p14:tracePt t="21026" x="5670550" y="5124450"/>
          <p14:tracePt t="21040" x="5664200" y="5124450"/>
          <p14:tracePt t="21040" x="5651500" y="5124450"/>
          <p14:tracePt t="21056" x="5638800" y="5130800"/>
          <p14:tracePt t="21056" x="5626100" y="5130800"/>
          <p14:tracePt t="21073" x="5607050" y="5137150"/>
          <p14:tracePt t="21073" x="5594350" y="5143500"/>
          <p14:tracePt t="21090" x="5575300" y="5149850"/>
          <p14:tracePt t="21090" x="5543550" y="5162550"/>
          <p14:tracePt t="21108" x="5524500" y="5168900"/>
          <p14:tracePt t="21108" x="5511800" y="5175250"/>
          <p14:tracePt t="21124" x="5492750" y="5181600"/>
          <p14:tracePt t="21124" x="5480050" y="5187950"/>
          <p14:tracePt t="21140" x="5461000" y="5194300"/>
          <p14:tracePt t="21140" x="5448300" y="5207000"/>
          <p14:tracePt t="21156" x="5435600" y="5213350"/>
          <p14:tracePt t="21156" x="5422900" y="5219700"/>
          <p14:tracePt t="21156" x="5410200" y="5226050"/>
          <p14:tracePt t="21175" x="5397500" y="5232400"/>
          <p14:tracePt t="21175" x="5384800" y="5238750"/>
          <p14:tracePt t="21191" x="5378450" y="5238750"/>
          <p14:tracePt t="21205" x="5365750" y="5245100"/>
          <p14:tracePt t="21205" x="5353050" y="5251450"/>
          <p14:tracePt t="21223" x="5340350" y="5251450"/>
          <p14:tracePt t="21223" x="5334000" y="5251450"/>
          <p14:tracePt t="21240" x="5327650" y="5257800"/>
          <p14:tracePt t="21240" x="5321300" y="5257800"/>
          <p14:tracePt t="21257" x="5314950" y="5264150"/>
          <p14:tracePt t="21257" x="5302250" y="5264150"/>
          <p14:tracePt t="21257" x="5295900" y="5270500"/>
          <p14:tracePt t="21276" x="5289550" y="5270500"/>
          <p14:tracePt t="21276" x="5283200" y="5276850"/>
          <p14:tracePt t="21290" x="5276850" y="5276850"/>
          <p14:tracePt t="21290" x="5264150" y="5283200"/>
          <p14:tracePt t="21307" x="5257800" y="5283200"/>
          <p14:tracePt t="21307" x="5251450" y="5289550"/>
          <p14:tracePt t="21323" x="5238750" y="5289550"/>
          <p14:tracePt t="21323" x="5226050" y="5289550"/>
          <p14:tracePt t="21340" x="5213350" y="5295900"/>
          <p14:tracePt t="21340" x="5207000" y="5295900"/>
          <p14:tracePt t="21357" x="5194300" y="5295900"/>
          <p14:tracePt t="21357" x="5187950" y="5295900"/>
          <p14:tracePt t="21373" x="5181600" y="5302250"/>
          <p14:tracePt t="21373" x="5168900" y="5302250"/>
          <p14:tracePt t="21390" x="5162550" y="5302250"/>
          <p14:tracePt t="21390" x="5143500" y="5302250"/>
          <p14:tracePt t="21407" x="5137150" y="5302250"/>
          <p14:tracePt t="21407" x="5124450" y="5302250"/>
          <p14:tracePt t="21424" x="5118100" y="5302250"/>
          <p14:tracePt t="21424" x="5111750" y="5302250"/>
          <p14:tracePt t="21440" x="5105400" y="5302250"/>
          <p14:tracePt t="21440" x="5099050" y="5308600"/>
          <p14:tracePt t="21456" x="5092700" y="5308600"/>
          <p14:tracePt t="21456" x="5086350" y="5308600"/>
          <p14:tracePt t="21456" x="5080000" y="5308600"/>
          <p14:tracePt t="21476" x="5073650" y="5314950"/>
          <p14:tracePt t="21488" x="5067300" y="5314950"/>
          <p14:tracePt t="21488" x="5054600" y="5321300"/>
          <p14:tracePt t="21508" x="5048250" y="5321300"/>
          <p14:tracePt t="21522" x="5041900" y="5327650"/>
          <p14:tracePt t="21539" x="5035550" y="5334000"/>
          <p14:tracePt t="21556" x="5029200" y="5340350"/>
          <p14:tracePt t="21572" x="5022850" y="5340350"/>
          <p14:tracePt t="21572" x="5016500" y="5346700"/>
          <p14:tracePt t="21591" x="5010150" y="5346700"/>
          <p14:tracePt t="21611" x="5003800" y="5346700"/>
          <p14:tracePt t="21655" x="5010150" y="5353050"/>
          <p14:tracePt t="21699" x="5016500" y="5353050"/>
          <p14:tracePt t="21723" x="5022850" y="5346700"/>
          <p14:tracePt t="21747" x="5029200" y="5340350"/>
          <p14:tracePt t="21758" x="5035550" y="5340350"/>
          <p14:tracePt t="21775" x="5035550" y="5334000"/>
          <p14:tracePt t="21791" x="5035550" y="5327650"/>
          <p14:tracePt t="21807" x="5029200" y="5321300"/>
          <p14:tracePt t="21919" x="5035550" y="5321300"/>
          <p14:tracePt t="21935" x="5035550" y="5314950"/>
          <p14:tracePt t="21947" x="5041900" y="5308600"/>
          <p14:tracePt t="21971" x="5048250" y="5308600"/>
          <p14:tracePt t="21995" x="5048250" y="5302250"/>
          <p14:tracePt t="22039" x="5041900" y="5302250"/>
          <p14:tracePt t="22092" x="5035550" y="5302250"/>
          <p14:tracePt t="22115" x="5029200" y="5302250"/>
          <p14:tracePt t="22135" x="5022850" y="5308600"/>
          <p14:tracePt t="22227" x="5016500" y="5308600"/>
          <p14:tracePt t="22263" x="5010150" y="5308600"/>
          <p14:tracePt t="22287" x="5010150" y="5314950"/>
          <p14:tracePt t="22315" x="5003800" y="5321300"/>
          <p14:tracePt t="22467" x="4997450" y="5321300"/>
          <p14:tracePt t="22495" x="4991100" y="5327650"/>
          <p14:tracePt t="22527" x="4997450" y="5321300"/>
          <p14:tracePt t="22675" x="4997450" y="5314950"/>
          <p14:tracePt t="22727" x="4997450" y="5308600"/>
          <p14:tracePt t="22827" x="5003800" y="5308600"/>
          <p14:tracePt t="22983" x="4997450" y="5314950"/>
          <p14:tracePt t="23079" x="4997450" y="5308600"/>
          <p14:tracePt t="23119" x="5003800" y="5308600"/>
          <p14:tracePt t="23147" x="5010150" y="5302250"/>
          <p14:tracePt t="23239" x="5016500" y="5302250"/>
          <p14:tracePt t="23283" x="5022850" y="5302250"/>
          <p14:tracePt t="23315" x="5029200" y="5302250"/>
          <p14:tracePt t="23379" x="5035550" y="5302250"/>
          <p14:tracePt t="23403" x="5041900" y="5302250"/>
          <p14:tracePt t="23435" x="5048250" y="5302250"/>
          <p14:tracePt t="23464" x="5048250" y="5295900"/>
          <p14:tracePt t="23615" x="5048250" y="5289550"/>
          <p14:tracePt t="23652" x="5041900" y="5289550"/>
          <p14:tracePt t="23747" x="5041900" y="5302250"/>
          <p14:tracePt t="23779" x="5035550" y="5295900"/>
          <p14:tracePt t="23867" x="5041900" y="5289550"/>
          <p14:tracePt t="23915" x="5048250" y="5295900"/>
          <p14:tracePt t="23943" x="5054600" y="5295900"/>
          <p14:tracePt t="23975" x="5054600" y="5289550"/>
          <p14:tracePt t="24039" x="5048250" y="5295900"/>
          <p14:tracePt t="24087" x="5048250" y="5289550"/>
          <p14:tracePt t="24159" x="5054600" y="5289550"/>
          <p14:tracePt t="24235" x="5054600" y="5283200"/>
          <p14:tracePt t="24275" x="5054600" y="5289550"/>
          <p14:tracePt t="24311" x="5054600" y="5302250"/>
          <p14:tracePt t="24363" x="5048250" y="5295900"/>
          <p14:tracePt t="24603" x="5048250" y="5289550"/>
          <p14:tracePt t="24627" x="5041900" y="5289550"/>
          <p14:tracePt t="24663" x="5041900" y="5283200"/>
          <p14:tracePt t="24715" x="5035550" y="5289550"/>
          <p14:tracePt t="24775" x="5035550" y="5295900"/>
          <p14:tracePt t="24799" x="5035550" y="5302250"/>
          <p14:tracePt t="24919" x="5035550" y="5308600"/>
          <p14:tracePt t="25143" x="5029200" y="5308600"/>
          <p14:tracePt t="25339" x="5029200" y="5314950"/>
          <p14:tracePt t="25383" x="5035550" y="5308600"/>
          <p14:tracePt t="25443" x="5041900" y="5302250"/>
          <p14:tracePt t="25719" x="5041900" y="5295900"/>
          <p14:tracePt t="25752" x="5048250" y="5302250"/>
          <p14:tracePt t="25779" x="5048250" y="5308600"/>
          <p14:tracePt t="25820" x="5041900" y="5308600"/>
          <p14:tracePt t="25863" x="5035550" y="5314950"/>
          <p14:tracePt t="26087" x="5035550" y="5308600"/>
          <p14:tracePt t="26156" x="5041900" y="5308600"/>
          <p14:tracePt t="26256" x="5041900" y="5314950"/>
          <p14:tracePt t="26593" x="5035550" y="5314950"/>
          <p14:tracePt t="26628" x="5035550" y="5308600"/>
          <p14:tracePt t="26660" x="5035550" y="5302250"/>
          <p14:tracePt t="26748" x="5029200" y="5295900"/>
          <p14:tracePt t="26780" x="5035550" y="5289550"/>
          <p14:tracePt t="26800" x="5041900" y="5289550"/>
          <p14:tracePt t="26816" x="5048250" y="5283200"/>
          <p14:tracePt t="26824" x="5060950" y="5276850"/>
          <p14:tracePt t="26832" x="5067300" y="5270500"/>
          <p14:tracePt t="26840" x="5080000" y="5257800"/>
          <p14:tracePt t="26840" x="5099050" y="5251450"/>
          <p14:tracePt t="26840" x="5111750" y="5232400"/>
          <p14:tracePt t="26862" x="5130800" y="5219700"/>
          <p14:tracePt t="26874" x="5156200" y="5207000"/>
          <p14:tracePt t="26874" x="5207000" y="5175250"/>
          <p14:tracePt t="26893" x="5238750" y="5156200"/>
          <p14:tracePt t="26893" x="5270500" y="5137150"/>
          <p14:tracePt t="26909" x="5308600" y="5118100"/>
          <p14:tracePt t="26909" x="5340350" y="5105400"/>
          <p14:tracePt t="26926" x="5384800" y="5080000"/>
          <p14:tracePt t="26926" x="5422900" y="5060950"/>
          <p14:tracePt t="26926" x="5467350" y="5035550"/>
          <p14:tracePt t="26945" x="5511800" y="5016500"/>
          <p14:tracePt t="26957" x="5562600" y="4991100"/>
          <p14:tracePt t="26957" x="5657850" y="4946650"/>
          <p14:tracePt t="26977" x="5702300" y="4927600"/>
          <p14:tracePt t="26977" x="5746750" y="4908550"/>
          <p14:tracePt t="26993" x="5797550" y="4889500"/>
          <p14:tracePt t="26993" x="5842000" y="4876800"/>
          <p14:tracePt t="27010" x="5880100" y="4857750"/>
          <p14:tracePt t="27010" x="5924550" y="4838700"/>
          <p14:tracePt t="27010" x="5962650" y="4826000"/>
          <p14:tracePt t="27028" x="6007100" y="4813300"/>
          <p14:tracePt t="27028" x="6045200" y="4806950"/>
          <p14:tracePt t="27044" x="6083300" y="4787900"/>
          <p14:tracePt t="27044" x="6115050" y="4781550"/>
          <p14:tracePt t="27060" x="6153150" y="4768850"/>
          <p14:tracePt t="27060" x="6178550" y="4768850"/>
          <p14:tracePt t="27077" x="6210300" y="4762500"/>
          <p14:tracePt t="27077" x="6235700" y="4756150"/>
          <p14:tracePt t="27093" x="6261100" y="4749800"/>
          <p14:tracePt t="27093" x="6299200" y="4743450"/>
          <p14:tracePt t="27110" x="6311900" y="4743450"/>
          <p14:tracePt t="27110" x="6324600" y="4743450"/>
          <p14:tracePt t="27127" x="6330950" y="4743450"/>
          <p14:tracePt t="27127" x="6337300" y="4749800"/>
          <p14:tracePt t="27144" x="6337300" y="4762500"/>
          <p14:tracePt t="27159" x="6330950" y="4775200"/>
          <p14:tracePt t="27159" x="6324600" y="4781550"/>
          <p14:tracePt t="27178" x="6311900" y="4787900"/>
          <p14:tracePt t="27178" x="6299200" y="4794250"/>
          <p14:tracePt t="27196" x="6280150" y="4800600"/>
          <p14:tracePt t="27196" x="6261100" y="4806950"/>
          <p14:tracePt t="27211" x="6242050" y="4813300"/>
          <p14:tracePt t="27211" x="6210300" y="4826000"/>
          <p14:tracePt t="27211" x="6178550" y="4826000"/>
          <p14:tracePt t="27229" x="6146800" y="4832350"/>
          <p14:tracePt t="27242" x="6115050" y="4838700"/>
          <p14:tracePt t="27242" x="6032500" y="4838700"/>
          <p14:tracePt t="27261" x="5981700" y="4838700"/>
          <p14:tracePt t="27261" x="5937250" y="4826000"/>
          <p14:tracePt t="27277" x="5886450" y="4819650"/>
          <p14:tracePt t="27277" x="5842000" y="4800600"/>
          <p14:tracePt t="27294" x="5791200" y="4775200"/>
          <p14:tracePt t="27294" x="5740400" y="4749800"/>
          <p14:tracePt t="27294" x="5689600" y="4718050"/>
          <p14:tracePt t="27313" x="5638800" y="4679950"/>
          <p14:tracePt t="27326" x="5588000" y="4635500"/>
          <p14:tracePt t="27326" x="5480050" y="4540250"/>
          <p14:tracePt t="27344" x="5429250" y="4489450"/>
          <p14:tracePt t="27344" x="5378450" y="4432300"/>
          <p14:tracePt t="27361" x="5327650" y="4375150"/>
          <p14:tracePt t="27361" x="5276850" y="4311650"/>
          <p14:tracePt t="27378" x="5238750" y="4248150"/>
          <p14:tracePt t="27378" x="5194300" y="4178300"/>
          <p14:tracePt t="27394" x="5162550" y="4108450"/>
          <p14:tracePt t="27394" x="5105400" y="3956050"/>
          <p14:tracePt t="27411" x="5086350" y="3873500"/>
          <p14:tracePt t="27411" x="5073650" y="3790950"/>
          <p14:tracePt t="27428" x="5060950" y="3708400"/>
          <p14:tracePt t="27428" x="5054600" y="3632200"/>
          <p14:tracePt t="27444" x="5048250" y="3543300"/>
          <p14:tracePt t="27444" x="5041900" y="3378200"/>
          <p14:tracePt t="27462" x="5048250" y="3295650"/>
          <p14:tracePt t="27462" x="5048250" y="3213100"/>
          <p14:tracePt t="27478" x="5060950" y="3130550"/>
          <p14:tracePt t="27478" x="5073650" y="3048000"/>
          <p14:tracePt t="27494" x="5086350" y="2965450"/>
          <p14:tracePt t="27494" x="5111750" y="2882900"/>
          <p14:tracePt t="27512" x="5137150" y="2806700"/>
          <p14:tracePt t="27512" x="5207000" y="2647950"/>
          <p14:tracePt t="27528" x="5245100" y="2571750"/>
          <p14:tracePt t="27528" x="5283200" y="2495550"/>
          <p14:tracePt t="27545" x="5327650" y="2425700"/>
          <p14:tracePt t="27545" x="5372100" y="2349500"/>
          <p14:tracePt t="27562" x="5416550" y="2279650"/>
          <p14:tracePt t="27562" x="5467350" y="2209800"/>
          <p14:tracePt t="27562" x="5518150" y="2139950"/>
          <p14:tracePt t="27581" x="5575300" y="2076450"/>
          <p14:tracePt t="27593" x="5638800" y="2012950"/>
          <p14:tracePt t="27593" x="5702300" y="1949450"/>
          <p14:tracePt t="27613" x="5848350" y="1841500"/>
          <p14:tracePt t="27613" x="5924550" y="1790700"/>
          <p14:tracePt t="27629" x="6007100" y="1752600"/>
          <p14:tracePt t="27629" x="6089650" y="1714500"/>
          <p14:tracePt t="27646" x="6172200" y="1682750"/>
          <p14:tracePt t="27646" x="6254750" y="1657350"/>
          <p14:tracePt t="27662" x="6343650" y="1638300"/>
          <p14:tracePt t="27662" x="6432550" y="1619250"/>
          <p14:tracePt t="27662" x="6521450" y="1606550"/>
          <p14:tracePt t="27682" x="6610350" y="1593850"/>
          <p14:tracePt t="27694" x="6705600" y="1587500"/>
          <p14:tracePt t="27694" x="6902450" y="1587500"/>
          <p14:tracePt t="27712" x="7004050" y="1593850"/>
          <p14:tracePt t="27712" x="7099300" y="1600200"/>
          <p14:tracePt t="27729" x="7194550" y="1612900"/>
          <p14:tracePt t="27729" x="7289800" y="1631950"/>
          <p14:tracePt t="27745" x="7378700" y="1657350"/>
          <p14:tracePt t="27745" x="7550150" y="1720850"/>
          <p14:tracePt t="27762" x="7632700" y="1758950"/>
          <p14:tracePt t="27762" x="7715250" y="1803400"/>
          <p14:tracePt t="27779" x="7791450" y="1860550"/>
          <p14:tracePt t="27779" x="7861300" y="1917700"/>
          <p14:tracePt t="27796" x="7931150" y="1987550"/>
          <p14:tracePt t="27796" x="7994650" y="2063750"/>
          <p14:tracePt t="27812" x="8051800" y="2152650"/>
          <p14:tracePt t="27812" x="8159750" y="2349500"/>
          <p14:tracePt t="27829" x="8197850" y="2463800"/>
          <p14:tracePt t="27829" x="8235950" y="2584450"/>
          <p14:tracePt t="27846" x="8267700" y="2711450"/>
          <p14:tracePt t="27846" x="8293100" y="2832100"/>
          <p14:tracePt t="27863" x="8312150" y="2959100"/>
          <p14:tracePt t="27863" x="8324850" y="3079750"/>
          <p14:tracePt t="27863" x="8331200" y="3194050"/>
          <p14:tracePt t="27882" x="8337550" y="3302000"/>
          <p14:tracePt t="27894" x="8337550" y="3409950"/>
          <p14:tracePt t="27894" x="8331200" y="3606800"/>
          <p14:tracePt t="27913" x="8318500" y="3695700"/>
          <p14:tracePt t="27913" x="8312150" y="3784600"/>
          <p14:tracePt t="27930" x="8293100" y="3867150"/>
          <p14:tracePt t="27930" x="8274050" y="3949700"/>
          <p14:tracePt t="27946" x="8248650" y="4025900"/>
          <p14:tracePt t="27946" x="8216900" y="4095750"/>
          <p14:tracePt t="27946" x="8185150" y="4159250"/>
          <p14:tracePt t="27966" x="8153400" y="4216400"/>
          <p14:tracePt t="27978" x="8108950" y="4273550"/>
          <p14:tracePt t="27978" x="8026400" y="4375150"/>
          <p14:tracePt t="27998" x="7975600" y="4425950"/>
          <p14:tracePt t="27998" x="7931150" y="4476750"/>
          <p14:tracePt t="28013" x="7880350" y="4521200"/>
          <p14:tracePt t="28013" x="7835900" y="4565650"/>
          <p14:tracePt t="28030" x="7785100" y="4610100"/>
          <p14:tracePt t="28030" x="7734300" y="4654550"/>
          <p14:tracePt t="28030" x="7683500" y="4692650"/>
          <p14:tracePt t="28050" x="7632700" y="4730750"/>
          <p14:tracePt t="28050" x="7581900" y="4762500"/>
          <p14:tracePt t="28063" x="7524750" y="4800600"/>
          <p14:tracePt t="28063" x="7473950" y="4832350"/>
          <p14:tracePt t="28080" x="7423150" y="4857750"/>
          <p14:tracePt t="28080" x="7366000" y="4883150"/>
          <p14:tracePt t="28097" x="7308850" y="4908550"/>
          <p14:tracePt t="28097" x="7251700" y="4927600"/>
          <p14:tracePt t="28114" x="7194550" y="4953000"/>
          <p14:tracePt t="28114" x="7080250" y="4991100"/>
          <p14:tracePt t="28131" x="7016750" y="5010150"/>
          <p14:tracePt t="28131" x="6953250" y="5029200"/>
          <p14:tracePt t="28147" x="6896100" y="5041900"/>
          <p14:tracePt t="28147" x="6832600" y="5054600"/>
          <p14:tracePt t="28164" x="6769100" y="5060950"/>
          <p14:tracePt t="28164" x="6648450" y="5080000"/>
          <p14:tracePt t="28181" x="6591300" y="5080000"/>
          <p14:tracePt t="28181" x="6540500" y="5080000"/>
          <p14:tracePt t="28197" x="6483350" y="5080000"/>
          <p14:tracePt t="28197" x="6438900" y="5080000"/>
          <p14:tracePt t="28215" x="6388100" y="5080000"/>
          <p14:tracePt t="28215" x="6343650" y="5073650"/>
          <p14:tracePt t="28230" x="6299200" y="5073650"/>
          <p14:tracePt t="28230" x="6261100" y="5067300"/>
          <p14:tracePt t="28230" x="6216650" y="5067300"/>
          <p14:tracePt t="28250" x="6178550" y="5060950"/>
          <p14:tracePt t="28262" x="6146800" y="5060950"/>
          <p14:tracePt t="28262" x="6083300" y="5054600"/>
          <p14:tracePt t="28281" x="6057900" y="5054600"/>
          <p14:tracePt t="28281" x="6032500" y="5054600"/>
          <p14:tracePt t="28297" x="6013450" y="5048250"/>
          <p14:tracePt t="28297" x="6000750" y="5048250"/>
          <p14:tracePt t="28314" x="5988050" y="5048250"/>
          <p14:tracePt t="28314" x="5975350" y="5048250"/>
          <p14:tracePt t="28314" x="5969000" y="5048250"/>
          <p14:tracePt t="28333" x="5962650" y="5048250"/>
          <p14:tracePt t="28346" x="5956300" y="5041900"/>
          <p14:tracePt t="28363" x="5962650" y="5035550"/>
          <p14:tracePt t="28393" x="5969000" y="5029200"/>
          <p14:tracePt t="28409" x="5975350" y="5022850"/>
          <p14:tracePt t="28437" x="5981700" y="5022850"/>
          <p14:tracePt t="28460" x="5988050" y="5016500"/>
          <p14:tracePt t="28481" x="5994400" y="5016500"/>
          <p14:tracePt t="28512" x="5994400" y="5010150"/>
          <p14:tracePt t="28549" x="6000750" y="5010150"/>
          <p14:tracePt t="28580" x="6007100" y="5010150"/>
          <p14:tracePt t="28596" x="6013450" y="5010150"/>
          <p14:tracePt t="28608" x="6019800" y="5010150"/>
          <p14:tracePt t="28625" x="6026150" y="5003800"/>
          <p14:tracePt t="28641" x="6032500" y="5003800"/>
          <p14:tracePt t="28656" x="6032500" y="4997450"/>
          <p14:tracePt t="28669" x="6038850" y="4997450"/>
          <p14:tracePt t="28686" x="6045200" y="4997450"/>
          <p14:tracePt t="28709" x="6051550" y="4997450"/>
          <p14:tracePt t="28760" x="6057900" y="4997450"/>
          <p14:tracePt t="28841" x="6064250" y="4997450"/>
          <p14:tracePt t="28872" x="6070600" y="4997450"/>
          <p14:tracePt t="28917" x="6076950" y="4997450"/>
          <p14:tracePt t="28941" x="6083300" y="4991100"/>
          <p14:tracePt t="28961" x="6089650" y="4991100"/>
          <p14:tracePt t="28977" x="6096000" y="4991100"/>
          <p14:tracePt t="29029" x="6102350" y="4991100"/>
          <p14:tracePt t="29157" x="6108700" y="4997450"/>
          <p14:tracePt t="29189" x="6108700" y="4991100"/>
          <p14:tracePt t="29208" x="6115050" y="4991100"/>
          <p14:tracePt t="29233" x="6121400" y="4991100"/>
          <p14:tracePt t="29257" x="6127750" y="4991100"/>
          <p14:tracePt t="29285" x="6134100" y="4991100"/>
          <p14:tracePt t="29317" x="6140450" y="4991100"/>
          <p14:tracePt t="29337" x="6146800" y="4991100"/>
          <p14:tracePt t="29397" x="6153150" y="4991100"/>
          <p14:tracePt t="29429" x="6159500" y="4991100"/>
          <p14:tracePt t="29448" x="6165850" y="4991100"/>
          <p14:tracePt t="29465" x="6172200" y="4991100"/>
          <p14:tracePt t="29481" x="6178550" y="4984750"/>
          <p14:tracePt t="29493" x="6184900" y="4978400"/>
          <p14:tracePt t="29524" x="6191250" y="4978400"/>
          <p14:tracePt t="29540" x="6197600" y="4984750"/>
          <p14:tracePt t="29560" x="6203950" y="4984750"/>
          <p14:tracePt t="29585" x="6210300" y="4984750"/>
          <p14:tracePt t="29609" x="6216650" y="4978400"/>
          <p14:tracePt t="29677" x="6216650" y="4984750"/>
          <p14:tracePt t="29833" x="6210300" y="4978400"/>
          <p14:tracePt t="29869" x="6210300" y="4972050"/>
          <p14:tracePt t="29885" x="6210300" y="4965700"/>
          <p14:tracePt t="29900" x="6210300" y="4959350"/>
          <p14:tracePt t="29909" x="6210300" y="4953000"/>
          <p14:tracePt t="29918" x="6210300" y="4946650"/>
          <p14:tracePt t="29918" x="6210300" y="4927600"/>
          <p14:tracePt t="29937" x="6210300" y="4921250"/>
          <p14:tracePt t="29937" x="6216650" y="4908550"/>
          <p14:tracePt t="29954" x="6216650" y="4895850"/>
          <p14:tracePt t="29954" x="6223000" y="4883150"/>
          <p14:tracePt t="29970" x="6229350" y="4864100"/>
          <p14:tracePt t="29970" x="6235700" y="4851400"/>
          <p14:tracePt t="29987" x="6242050" y="4832350"/>
          <p14:tracePt t="29987" x="6248400" y="4813300"/>
          <p14:tracePt t="29987" x="6261100" y="4787900"/>
          <p14:tracePt t="30007" x="6267450" y="4762500"/>
          <p14:tracePt t="30018" x="6280150" y="4737100"/>
          <p14:tracePt t="30018" x="6299200" y="4673600"/>
          <p14:tracePt t="30038" x="6311900" y="4629150"/>
          <p14:tracePt t="30038" x="6318250" y="4597400"/>
          <p14:tracePt t="30054" x="6330950" y="4552950"/>
          <p14:tracePt t="30054" x="6337300" y="4508500"/>
          <p14:tracePt t="30071" x="6350000" y="4464050"/>
          <p14:tracePt t="30071" x="6356350" y="4425950"/>
          <p14:tracePt t="30087" x="6356350" y="4381500"/>
          <p14:tracePt t="30087" x="6369050" y="4298950"/>
          <p14:tracePt t="30105" x="6369050" y="4260850"/>
          <p14:tracePt t="30105" x="6362700" y="4229100"/>
          <p14:tracePt t="30121" x="6362700" y="4197350"/>
          <p14:tracePt t="30121" x="6362700" y="4171950"/>
          <p14:tracePt t="30137" x="6362700" y="4152900"/>
          <p14:tracePt t="30137" x="6362700" y="4133850"/>
          <p14:tracePt t="30154" x="6362700" y="4114800"/>
          <p14:tracePt t="30154" x="6362700" y="4083050"/>
          <p14:tracePt t="30171" x="6369050" y="4070350"/>
          <p14:tracePt t="30171" x="6375400" y="4057650"/>
          <p14:tracePt t="30189" x="6381750" y="4044950"/>
          <p14:tracePt t="30189" x="6388100" y="4025900"/>
          <p14:tracePt t="30205" x="6394450" y="4013200"/>
          <p14:tracePt t="30205" x="6407150" y="3987800"/>
          <p14:tracePt t="30221" x="6413500" y="3975100"/>
          <p14:tracePt t="30221" x="6419850" y="3962400"/>
          <p14:tracePt t="30239" x="6426200" y="3949700"/>
          <p14:tracePt t="30239" x="6426200" y="3943350"/>
          <p14:tracePt t="30254" x="6426200" y="3937000"/>
          <p14:tracePt t="30254" x="6426200" y="3930650"/>
          <p14:tracePt t="30271" x="6426200" y="3924300"/>
          <p14:tracePt t="30286" x="6426200" y="3930650"/>
          <p14:tracePt t="30306" x="6419850" y="3930650"/>
          <p14:tracePt t="30322" x="6413500" y="3943350"/>
          <p14:tracePt t="30337" x="6407150" y="3943350"/>
          <p14:tracePt t="30337" x="6400800" y="3949700"/>
          <p14:tracePt t="30354" x="6400800" y="3956050"/>
          <p14:tracePt t="30354" x="6394450" y="3962400"/>
          <p14:tracePt t="30354" x="6388100" y="3968750"/>
          <p14:tracePt t="30373" x="6381750" y="3975100"/>
          <p14:tracePt t="30386" x="6375400" y="3981450"/>
          <p14:tracePt t="30386" x="6369050" y="3994150"/>
          <p14:tracePt t="30405" x="6362700" y="4000500"/>
          <p14:tracePt t="30405" x="6356350" y="4006850"/>
          <p14:tracePt t="30422" x="6350000" y="4006850"/>
          <p14:tracePt t="30422" x="6350000" y="4013200"/>
          <p14:tracePt t="30439" x="6337300" y="4019550"/>
          <p14:tracePt t="30453" x="6330950" y="4025900"/>
          <p14:tracePt t="30470" x="6324600" y="4025900"/>
          <p14:tracePt t="30487" x="6324600" y="4032250"/>
          <p14:tracePt t="30517" x="6330950" y="4032250"/>
          <p14:tracePt t="30561" x="6337300" y="4032250"/>
          <p14:tracePt t="30605" x="6343650" y="4032250"/>
          <p14:tracePt t="30629" x="6343650" y="4038600"/>
          <p14:tracePt t="30673" x="6350000" y="4044950"/>
          <p14:tracePt t="30741" x="6350000" y="4051300"/>
          <p14:tracePt t="30777" x="6343650" y="4051300"/>
          <p14:tracePt t="30809" x="6337300" y="4051300"/>
          <p14:tracePt t="30829" x="6337300" y="4057650"/>
          <p14:tracePt t="30861" x="6330950" y="4057650"/>
          <p14:tracePt t="30881" x="6324600" y="4057650"/>
          <p14:tracePt t="30921" x="6324600" y="4051300"/>
          <p14:tracePt t="30957" x="6330950" y="4057650"/>
          <p14:tracePt t="31061" x="6337300" y="4064000"/>
          <p14:tracePt t="31113" x="6343650" y="4070350"/>
          <p14:tracePt t="31137" x="6350000" y="4070350"/>
          <p14:tracePt t="31169" x="6356350" y="4064000"/>
          <p14:tracePt t="31181" x="6362700" y="4064000"/>
          <p14:tracePt t="31197" x="6369050" y="4064000"/>
          <p14:tracePt t="31229" x="6375400" y="4064000"/>
          <p14:tracePt t="31242" x="6381750" y="4064000"/>
          <p14:tracePt t="31257" x="6388100" y="4064000"/>
          <p14:tracePt t="31273" x="6394450" y="4057650"/>
          <p14:tracePt t="31293" x="6400800" y="4057650"/>
          <p14:tracePt t="31317" x="6400800" y="4051300"/>
          <p14:tracePt t="31341" x="6407150" y="4051300"/>
          <p14:tracePt t="31369" x="6413500" y="4051300"/>
          <p14:tracePt t="31393" x="6419850" y="4051300"/>
          <p14:tracePt t="31413" x="6413500" y="4044950"/>
          <p14:tracePt t="31513" x="6407150" y="4051300"/>
          <p14:tracePt t="31549" x="6400800" y="4051300"/>
          <p14:tracePt t="31609" x="6400800" y="4057650"/>
          <p14:tracePt t="31702" x="6400800" y="4064000"/>
          <p14:tracePt t="31821" x="6407150" y="4064000"/>
          <p14:tracePt t="31881" x="6413500" y="4064000"/>
          <p14:tracePt t="31901" x="6419850" y="4064000"/>
          <p14:tracePt t="31925" x="6419850" y="4057650"/>
          <p14:tracePt t="31949" x="6426200" y="4064000"/>
          <p14:tracePt t="32009" x="6419850" y="4064000"/>
          <p14:tracePt t="32129" x="6426200" y="4064000"/>
          <p14:tracePt t="32201" x="6432550" y="4057650"/>
          <p14:tracePt t="32225" x="6426200" y="4057650"/>
          <p14:tracePt t="32309" x="6432550" y="4064000"/>
          <p14:tracePt t="32457" x="6419850" y="4064000"/>
          <p14:tracePt t="32473" x="6413500" y="4070350"/>
          <p14:tracePt t="32482" x="6407150" y="4070350"/>
          <p14:tracePt t="32482" x="6394450" y="4076700"/>
          <p14:tracePt t="32496" x="6381750" y="4076700"/>
          <p14:tracePt t="32496" x="6362700" y="4083050"/>
          <p14:tracePt t="32512" x="6337300" y="4089400"/>
          <p14:tracePt t="32512" x="6305550" y="4095750"/>
          <p14:tracePt t="32529" x="6261100" y="4102100"/>
          <p14:tracePt t="32529" x="6210300" y="4114800"/>
          <p14:tracePt t="32546" x="6146800" y="4121150"/>
          <p14:tracePt t="32546" x="5981700" y="4140200"/>
          <p14:tracePt t="32562" x="5886450" y="4152900"/>
          <p14:tracePt t="32562" x="5778500" y="4159250"/>
          <p14:tracePt t="32579" x="5657850" y="4171950"/>
          <p14:tracePt t="32579" x="5530850" y="4184650"/>
          <p14:tracePt t="32595" x="5397500" y="4197350"/>
          <p14:tracePt t="32595" x="5264150" y="4210050"/>
          <p14:tracePt t="32595" x="5124450" y="4229100"/>
          <p14:tracePt t="32615" x="4984750" y="4248150"/>
          <p14:tracePt t="32627" x="4845050" y="4267200"/>
          <p14:tracePt t="32627" x="4546600" y="4318000"/>
          <p14:tracePt t="32646" x="4400550" y="4343400"/>
          <p14:tracePt t="32646" x="4248150" y="4368800"/>
          <p14:tracePt t="32663" x="4095750" y="4394200"/>
          <p14:tracePt t="32663" x="3943350" y="4413250"/>
          <p14:tracePt t="32663" x="3797300" y="4432300"/>
          <p14:tracePt t="32683" x="3651250" y="4457700"/>
          <p14:tracePt t="32695" x="3517900" y="4470400"/>
          <p14:tracePt t="32695" x="3270250" y="4502150"/>
          <p14:tracePt t="32715" x="3162300" y="4521200"/>
          <p14:tracePt t="32715" x="3060700" y="4533900"/>
          <p14:tracePt t="32730" x="2965450" y="4546600"/>
          <p14:tracePt t="32730" x="2870200" y="4565650"/>
          <p14:tracePt t="32746" x="2787650" y="4572000"/>
          <p14:tracePt t="32746" x="2711450" y="4584700"/>
          <p14:tracePt t="32746" x="2641600" y="4597400"/>
          <p14:tracePt t="32766" x="2571750" y="4603750"/>
          <p14:tracePt t="32778" x="2514600" y="4610100"/>
          <p14:tracePt t="32778" x="2419350" y="4610100"/>
          <p14:tracePt t="32797" x="2381250" y="4610100"/>
          <p14:tracePt t="32797" x="2349500" y="4610100"/>
          <p14:tracePt t="32813" x="2317750" y="4610100"/>
          <p14:tracePt t="32813" x="2292350" y="4610100"/>
          <p14:tracePt t="32830" x="2273300" y="4610100"/>
          <p14:tracePt t="32830" x="2254250" y="4616450"/>
          <p14:tracePt t="32847" x="2241550" y="4616450"/>
          <p14:tracePt t="32847" x="2222500" y="4616450"/>
          <p14:tracePt t="32863" x="2209800" y="4622800"/>
          <p14:tracePt t="32863" x="2203450" y="4622800"/>
          <p14:tracePt t="32880" x="2197100" y="4616450"/>
          <p14:tracePt t="32901" x="2190750" y="4610100"/>
          <p14:tracePt t="32922" x="2190750" y="4603750"/>
          <p14:tracePt t="32938" x="2184400" y="4597400"/>
          <p14:tracePt t="32954" x="2178050" y="4597400"/>
          <p14:tracePt t="32962" x="2171700" y="4597400"/>
          <p14:tracePt t="32962" x="2159000" y="4597400"/>
          <p14:tracePt t="32962" x="2152650" y="4597400"/>
          <p14:tracePt t="32983" x="2139950" y="4591050"/>
          <p14:tracePt t="32995" x="2120900" y="4591050"/>
          <p14:tracePt t="32995" x="2082800" y="4591050"/>
          <p14:tracePt t="33014" x="2057400" y="4584700"/>
          <p14:tracePt t="33014" x="2032000" y="4578350"/>
          <p14:tracePt t="33031" x="2000250" y="4572000"/>
          <p14:tracePt t="33031" x="1968500" y="4559300"/>
          <p14:tracePt t="33031" x="1930400" y="4546600"/>
          <p14:tracePt t="33050" x="1892300" y="4527550"/>
          <p14:tracePt t="33062" x="1854200" y="4508500"/>
          <p14:tracePt t="33062" x="1809750" y="4483100"/>
          <p14:tracePt t="33062" x="1765300" y="4451350"/>
          <p14:tracePt t="33084" x="1720850" y="4419600"/>
          <p14:tracePt t="33084" x="1676400" y="4375150"/>
          <p14:tracePt t="33099" x="1625600" y="4330700"/>
          <p14:tracePt t="33099" x="1574800" y="4273550"/>
          <p14:tracePt t="33114" x="1524000" y="4216400"/>
          <p14:tracePt t="33114" x="1479550" y="4152900"/>
          <p14:tracePt t="33131" x="1435100" y="4089400"/>
          <p14:tracePt t="33131" x="1390650" y="4019550"/>
          <p14:tracePt t="33131" x="1352550" y="3943350"/>
          <p14:tracePt t="33150" x="1314450" y="3873500"/>
          <p14:tracePt t="33150" x="1289050" y="3797300"/>
          <p14:tracePt t="33164" x="1270000" y="3721100"/>
          <p14:tracePt t="33164" x="1257300" y="3644900"/>
          <p14:tracePt t="33181" x="1244600" y="3562350"/>
          <p14:tracePt t="33181" x="1244600" y="3479800"/>
          <p14:tracePt t="33200" x="1250950" y="3403600"/>
          <p14:tracePt t="33200" x="1289050" y="3251200"/>
          <p14:tracePt t="33215" x="1308100" y="3181350"/>
          <p14:tracePt t="33215" x="1339850" y="3111500"/>
          <p14:tracePt t="33232" x="1377950" y="3048000"/>
          <p14:tracePt t="33232" x="1422400" y="2984500"/>
          <p14:tracePt t="33248" x="1466850" y="2927350"/>
          <p14:tracePt t="33248" x="1517650" y="2876550"/>
          <p14:tracePt t="33265" x="1574800" y="2819400"/>
          <p14:tracePt t="33265" x="1708150" y="2705100"/>
          <p14:tracePt t="33282" x="1784350" y="2654300"/>
          <p14:tracePt t="33282" x="1860550" y="2597150"/>
          <p14:tracePt t="33299" x="1943100" y="2552700"/>
          <p14:tracePt t="33299" x="2025650" y="2508250"/>
          <p14:tracePt t="33315" x="2108200" y="2470150"/>
          <p14:tracePt t="33315" x="2197100" y="2438400"/>
          <p14:tracePt t="33331" x="2279650" y="2419350"/>
          <p14:tracePt t="33331" x="2368550" y="2400300"/>
          <p14:tracePt t="33331" x="2457450" y="2393950"/>
          <p14:tracePt t="33351" x="2540000" y="2393950"/>
          <p14:tracePt t="33363" x="2628900" y="2400300"/>
          <p14:tracePt t="33363" x="2800350" y="2432050"/>
          <p14:tracePt t="33382" x="2882900" y="2457450"/>
          <p14:tracePt t="33382" x="2959100" y="2489200"/>
          <p14:tracePt t="33398" x="3035300" y="2520950"/>
          <p14:tracePt t="33398" x="3105150" y="2565400"/>
          <p14:tracePt t="33415" x="3175000" y="2609850"/>
          <p14:tracePt t="33415" x="3238500" y="2660650"/>
          <p14:tracePt t="33415" x="3295650" y="2711450"/>
          <p14:tracePt t="33435" x="3346450" y="2768600"/>
          <p14:tracePt t="33447" x="3397250" y="2832100"/>
          <p14:tracePt t="33447" x="3479800" y="2952750"/>
          <p14:tracePt t="33466" x="3511550" y="3016250"/>
          <p14:tracePt t="33466" x="3543300" y="3079750"/>
          <p14:tracePt t="33483" x="3562350" y="3143250"/>
          <p14:tracePt t="33483" x="3587750" y="3213100"/>
          <p14:tracePt t="33499" x="3600450" y="3276600"/>
          <p14:tracePt t="33499" x="3619500" y="3416300"/>
          <p14:tracePt t="33516" x="3619500" y="3479800"/>
          <p14:tracePt t="33516" x="3619500" y="3549650"/>
          <p14:tracePt t="33533" x="3613150" y="3619500"/>
          <p14:tracePt t="33533" x="3606800" y="3683000"/>
          <p14:tracePt t="33549" x="3594100" y="3746500"/>
          <p14:tracePt t="33549" x="3575050" y="3810000"/>
          <p14:tracePt t="33566" x="3556000" y="3867150"/>
          <p14:tracePt t="33566" x="3511550" y="3975100"/>
          <p14:tracePt t="33583" x="3479800" y="4025900"/>
          <p14:tracePt t="33583" x="3454400" y="4070350"/>
          <p14:tracePt t="33599" x="3422650" y="4114800"/>
          <p14:tracePt t="33599" x="3390900" y="4152900"/>
          <p14:tracePt t="33616" x="3359150" y="4191000"/>
          <p14:tracePt t="33616" x="3327400" y="4229100"/>
          <p14:tracePt t="33616" x="3289300" y="4260850"/>
          <p14:tracePt t="33635" x="3257550" y="4292600"/>
          <p14:tracePt t="33647" x="3219450" y="4318000"/>
          <p14:tracePt t="33647" x="3155950" y="4375150"/>
          <p14:tracePt t="33667" x="3124200" y="4400550"/>
          <p14:tracePt t="33667" x="3098800" y="4425950"/>
          <p14:tracePt t="33684" x="3067050" y="4445000"/>
          <p14:tracePt t="33684" x="3041650" y="4464050"/>
          <p14:tracePt t="33684" x="3016250" y="4483100"/>
          <p14:tracePt t="33704" x="2997200" y="4502150"/>
          <p14:tracePt t="33715" x="2971800" y="4514850"/>
          <p14:tracePt t="33715" x="2933700" y="4540250"/>
          <p14:tracePt t="33735" x="2921000" y="4552950"/>
          <p14:tracePt t="33735" x="2901950" y="4559300"/>
          <p14:tracePt t="33751" x="2889250" y="4572000"/>
          <p14:tracePt t="33751" x="2876550" y="4578350"/>
          <p14:tracePt t="33767" x="2870200" y="4584700"/>
          <p14:tracePt t="33767" x="2863850" y="4591050"/>
          <p14:tracePt t="33783" x="2857500" y="4597400"/>
          <p14:tracePt t="33798" x="2851150" y="4603750"/>
          <p14:tracePt t="33815" x="2857500" y="4603750"/>
          <p14:tracePt t="33831" x="2863850" y="4610100"/>
          <p14:tracePt t="33848" x="2870200" y="4610100"/>
          <p14:tracePt t="33865" x="2876550" y="4610100"/>
          <p14:tracePt t="33890" x="2876550" y="4616450"/>
          <p14:tracePt t="33929" x="2870200" y="4622800"/>
          <p14:tracePt t="33958" x="2863850" y="4629150"/>
          <p14:tracePt t="33990" x="2870200" y="4629150"/>
          <p14:tracePt t="34102" x="2876550" y="4622800"/>
          <p14:tracePt t="34122" x="2882900" y="4622800"/>
          <p14:tracePt t="34138" x="2889250" y="4616450"/>
          <p14:tracePt t="34162" x="2882900" y="4610100"/>
          <p14:tracePt t="34190" x="2876550" y="4610100"/>
          <p14:tracePt t="34206" x="2876550" y="4603750"/>
          <p14:tracePt t="34242" x="2882900" y="4603750"/>
          <p14:tracePt t="34258" x="2889250" y="4597400"/>
          <p14:tracePt t="34273" x="2882900" y="4603750"/>
          <p14:tracePt t="34334" x="2876550" y="4610100"/>
          <p14:tracePt t="34354" x="2870200" y="4610100"/>
          <p14:tracePt t="34410" x="2863850" y="4610100"/>
          <p14:tracePt t="34430" x="2857500" y="4610100"/>
          <p14:tracePt t="34454" x="2863850" y="4610100"/>
          <p14:tracePt t="34521" x="2870200" y="4610100"/>
          <p14:tracePt t="34618" x="2870200" y="4616450"/>
          <p14:tracePt t="34662" x="2870200" y="4610100"/>
          <p14:tracePt t="34710" x="2876550" y="4610100"/>
          <p14:tracePt t="34882" x="2882900" y="4610100"/>
          <p14:tracePt t="35098" x="2889250" y="4610100"/>
          <p14:tracePt t="35122" x="2895600" y="4610100"/>
          <p14:tracePt t="35142" x="2901950" y="4603750"/>
          <p14:tracePt t="35182" x="2895600" y="4610100"/>
          <p14:tracePt t="35242" x="2901950" y="4610100"/>
          <p14:tracePt t="35278" x="2908300" y="4610100"/>
          <p14:tracePt t="35314" x="2914650" y="4610100"/>
          <p14:tracePt t="35442" x="2921000" y="4603750"/>
          <p14:tracePt t="35490" x="2933700" y="4603750"/>
          <p14:tracePt t="35502" x="2940050" y="4597400"/>
          <p14:tracePt t="35510" x="2946400" y="4597400"/>
          <p14:tracePt t="35521" x="2952750" y="4591050"/>
          <p14:tracePt t="35521" x="2965450" y="4584700"/>
          <p14:tracePt t="35540" x="2971800" y="4578350"/>
          <p14:tracePt t="35540" x="3003550" y="4565650"/>
          <p14:tracePt t="35556" x="3028950" y="4559300"/>
          <p14:tracePt t="35556" x="3048000" y="4552950"/>
          <p14:tracePt t="35573" x="3079750" y="4540250"/>
          <p14:tracePt t="35573" x="3117850" y="4533900"/>
          <p14:tracePt t="35589" x="3162300" y="4527550"/>
          <p14:tracePt t="35589" x="3206750" y="4514850"/>
          <p14:tracePt t="35607" x="3263900" y="4502150"/>
          <p14:tracePt t="35607" x="3397250" y="4470400"/>
          <p14:tracePt t="35623" x="3479800" y="4445000"/>
          <p14:tracePt t="35623" x="3568700" y="4419600"/>
          <p14:tracePt t="35640" x="3670300" y="4387850"/>
          <p14:tracePt t="35640" x="3784600" y="4356100"/>
          <p14:tracePt t="35657" x="3898900" y="4324350"/>
          <p14:tracePt t="35657" x="4032250" y="4292600"/>
          <p14:tracePt t="35657" x="4159250" y="4254500"/>
          <p14:tracePt t="35676" x="4292600" y="4222750"/>
          <p14:tracePt t="35676" x="4432300" y="4184650"/>
          <p14:tracePt t="35691" x="4572000" y="4152900"/>
          <p14:tracePt t="35891" x="7543800" y="3473450"/>
          <p14:tracePt t="35907" x="7543800" y="3467100"/>
          <p14:tracePt t="35922" x="7543800" y="3460750"/>
          <p14:tracePt t="35922" x="7543800" y="3448050"/>
          <p14:tracePt t="35922" x="7537450" y="3441700"/>
          <p14:tracePt t="35943" x="7531100" y="3441700"/>
          <p14:tracePt t="35956" x="7518400" y="3441700"/>
          <p14:tracePt t="35956" x="7486650" y="3435350"/>
          <p14:tracePt t="35974" x="7473950" y="3429000"/>
          <p14:tracePt t="35974" x="7448550" y="3429000"/>
          <p14:tracePt t="35991" x="7429500" y="3429000"/>
          <p14:tracePt t="35991" x="7404100" y="3422650"/>
          <p14:tracePt t="36007" x="7378700" y="3416300"/>
          <p14:tracePt t="36007" x="7353300" y="3409950"/>
          <p14:tracePt t="36007" x="7327900" y="3409950"/>
          <p14:tracePt t="36027" x="7302500" y="3403600"/>
          <p14:tracePt t="36027" x="7283450" y="3397250"/>
          <p14:tracePt t="36041" x="7258050" y="3390900"/>
          <p14:tracePt t="36041" x="7239000" y="3384550"/>
          <p14:tracePt t="36058" x="7213600" y="3384550"/>
          <p14:tracePt t="36058" x="7194550" y="3378200"/>
          <p14:tracePt t="36075" x="7181850" y="3371850"/>
          <p14:tracePt t="36075" x="7150100" y="3365500"/>
          <p14:tracePt t="36091" x="7137400" y="3359150"/>
          <p14:tracePt t="36091" x="7124700" y="3359150"/>
          <p14:tracePt t="36108" x="7118350" y="3352800"/>
          <p14:tracePt t="36108" x="7105650" y="3352800"/>
          <p14:tracePt t="36125" x="7092950" y="3346450"/>
          <p14:tracePt t="36125" x="7086600" y="3346450"/>
          <p14:tracePt t="36142" x="7073900" y="3340100"/>
          <p14:tracePt t="36142" x="7054850" y="3340100"/>
          <p14:tracePt t="36161" x="7048500" y="3340100"/>
          <p14:tracePt t="36161" x="7042150" y="3333750"/>
          <p14:tracePt t="36176" x="7035800" y="3333750"/>
          <p14:tracePt t="36190" x="7035800" y="3327400"/>
          <p14:tracePt t="36207" x="7035800" y="3314700"/>
          <p14:tracePt t="36223" x="7035800" y="3308350"/>
          <p14:tracePt t="36223" x="7042150" y="3295650"/>
          <p14:tracePt t="36244" x="7048500" y="3289300"/>
          <p14:tracePt t="36244" x="7054850" y="3282950"/>
          <p14:tracePt t="36259" x="7061200" y="3276600"/>
          <p14:tracePt t="36259" x="7067550" y="3263900"/>
          <p14:tracePt t="36275" x="7067550" y="3257550"/>
          <p14:tracePt t="36275" x="7073900" y="3251200"/>
          <p14:tracePt t="36292" x="7080250" y="3244850"/>
          <p14:tracePt t="36292" x="7080250" y="3238500"/>
          <p14:tracePt t="36292" x="7080250" y="3232150"/>
          <p14:tracePt t="36311" x="7080250" y="3225800"/>
          <p14:tracePt t="36323" x="7080250" y="3219450"/>
          <p14:tracePt t="36341" x="7080250" y="3213100"/>
          <p14:tracePt t="36357" x="7073900" y="3206750"/>
          <p14:tracePt t="36357" x="7067550" y="3206750"/>
          <p14:tracePt t="36376" x="7061200" y="3206750"/>
          <p14:tracePt t="36376" x="7048500" y="3200400"/>
          <p14:tracePt t="36392" x="7042150" y="3200400"/>
          <p14:tracePt t="36407" x="7035800" y="3200400"/>
          <p14:tracePt t="36424" x="7029450" y="3194050"/>
          <p14:tracePt t="36441" x="7029450" y="3187700"/>
          <p14:tracePt t="36441" x="7029450" y="3175000"/>
          <p14:tracePt t="36459" x="7029450" y="3168650"/>
          <p14:tracePt t="36459" x="7035800" y="3162300"/>
          <p14:tracePt t="36476" x="7042150" y="3155950"/>
          <p14:tracePt t="36476" x="7042150" y="3149600"/>
          <p14:tracePt t="36493" x="7054850" y="3136900"/>
          <p14:tracePt t="36493" x="7061200" y="3130550"/>
          <p14:tracePt t="36493" x="7067550" y="3124200"/>
          <p14:tracePt t="36512" x="7080250" y="3117850"/>
          <p14:tracePt t="36524" x="7086600" y="3117850"/>
          <p14:tracePt t="36524" x="7105650" y="3111500"/>
          <p14:tracePt t="36544" x="7112000" y="3117850"/>
          <p14:tracePt t="36544" x="7118350" y="3124200"/>
          <p14:tracePt t="36560" x="7124700" y="3136900"/>
          <p14:tracePt t="36560" x="7124700" y="3149600"/>
          <p14:tracePt t="36576" x="7131050" y="3162300"/>
          <p14:tracePt t="36576" x="7131050" y="3181350"/>
          <p14:tracePt t="36576" x="7124700" y="3200400"/>
          <p14:tracePt t="36596" x="7124700" y="3219450"/>
          <p14:tracePt t="36608" x="7118350" y="3232150"/>
          <p14:tracePt t="36608" x="7099300" y="3263900"/>
          <p14:tracePt t="36627" x="7086600" y="3270250"/>
          <p14:tracePt t="36627" x="7073900" y="3276600"/>
          <p14:tracePt t="36643" x="7054850" y="3276600"/>
          <p14:tracePt t="36643" x="7042150" y="3270250"/>
          <p14:tracePt t="36660" x="7023100" y="3263900"/>
          <p14:tracePt t="36660" x="7010400" y="3251200"/>
          <p14:tracePt t="36660" x="6991350" y="3238500"/>
          <p14:tracePt t="36679" x="6978650" y="3219450"/>
          <p14:tracePt t="36679" x="6972300" y="3200400"/>
          <p14:tracePt t="36693" x="6965950" y="3175000"/>
          <p14:tracePt t="36693" x="6965950" y="3149600"/>
          <p14:tracePt t="36710" x="6965950" y="3124200"/>
          <p14:tracePt t="36710" x="6972300" y="3105150"/>
          <p14:tracePt t="36727" x="6978650" y="3079750"/>
          <p14:tracePt t="36727" x="6991350" y="3054350"/>
          <p14:tracePt t="36744" x="7010400" y="3035300"/>
          <p14:tracePt t="36744" x="7042150" y="3016250"/>
          <p14:tracePt t="36761" x="7061200" y="3009900"/>
          <p14:tracePt t="36761" x="7073900" y="3016250"/>
          <p14:tracePt t="36779" x="7092950" y="3028950"/>
          <p14:tracePt t="36779" x="7105650" y="3048000"/>
          <p14:tracePt t="36794" x="7112000" y="3073400"/>
          <p14:tracePt t="36794" x="7124700" y="3130550"/>
          <p14:tracePt t="36812" x="7124700" y="3155950"/>
          <p14:tracePt t="36812" x="7118350" y="3181350"/>
          <p14:tracePt t="36829" x="7112000" y="3206750"/>
          <p14:tracePt t="36829" x="7105650" y="3225800"/>
          <p14:tracePt t="36845" x="7092950" y="3238500"/>
          <p14:tracePt t="36845" x="7080250" y="3251200"/>
          <p14:tracePt t="36862" x="7061200" y="3257550"/>
          <p14:tracePt t="36862" x="7048500" y="3251200"/>
          <p14:tracePt t="36862" x="7029450" y="3251200"/>
          <p14:tracePt t="36881" x="7016750" y="3238500"/>
          <p14:tracePt t="36893" x="7004050" y="3225800"/>
          <p14:tracePt t="36893" x="6985000" y="3200400"/>
          <p14:tracePt t="36912" x="6985000" y="3181350"/>
          <p14:tracePt t="36912" x="6985000" y="3168650"/>
          <p14:tracePt t="36928" x="6991350" y="3149600"/>
          <p14:tracePt t="36928" x="6997700" y="3136900"/>
          <p14:tracePt t="36945" x="7004050" y="3117850"/>
          <p14:tracePt t="36945" x="7016750" y="3105150"/>
          <p14:tracePt t="36945" x="7029450" y="3098800"/>
          <p14:tracePt t="36965" x="7042150" y="3092450"/>
          <p14:tracePt t="36977" x="7054850" y="3086100"/>
          <p14:tracePt t="36977" x="7080250" y="3086100"/>
          <p14:tracePt t="36996" x="7086600" y="3098800"/>
          <p14:tracePt t="36996" x="7092950" y="3105150"/>
          <p14:tracePt t="37012" x="7092950" y="3117850"/>
          <p14:tracePt t="37012" x="7092950" y="3130550"/>
          <p14:tracePt t="37029" x="7092950" y="3143250"/>
          <p14:tracePt t="37029" x="7086600" y="3155950"/>
          <p14:tracePt t="37029" x="7080250" y="3168650"/>
          <p14:tracePt t="37048" x="7073900" y="3175000"/>
          <p14:tracePt t="37048" x="7061200" y="3187700"/>
          <p14:tracePt t="37063" x="7054850" y="3187700"/>
          <p14:tracePt t="37063" x="7048500" y="3194050"/>
          <p14:tracePt t="37079" x="7042150" y="3200400"/>
          <p14:tracePt t="37079" x="7035800" y="3200400"/>
          <p14:tracePt t="37096" x="7029450" y="3200400"/>
          <p14:tracePt t="37096" x="7023100" y="3200400"/>
          <p14:tracePt t="37113" x="7016750" y="3194050"/>
          <p14:tracePt t="37143" x="7023100" y="3187700"/>
          <p14:tracePt t="37159" x="7029450" y="3181350"/>
          <p14:tracePt t="37172" x="7029450" y="3175000"/>
          <p14:tracePt t="37189" x="7035800" y="3175000"/>
          <p14:tracePt t="37203" x="7035800" y="3168650"/>
          <p14:tracePt t="37227" x="7029450" y="3162300"/>
          <p14:tracePt t="37256" x="7023100" y="3162300"/>
          <p14:tracePt t="37280" x="7029450" y="3162300"/>
          <p14:tracePt t="37411" x="7042150" y="3162300"/>
          <p14:tracePt t="37443" x="7048500" y="3162300"/>
          <p14:tracePt t="37460" x="7054850" y="3162300"/>
          <p14:tracePt t="37471" x="7061200" y="3162300"/>
          <p14:tracePt t="37488" x="7067550" y="3162300"/>
          <p14:tracePt t="37504" x="7067550" y="3155950"/>
          <p14:tracePt t="37527" x="7073900" y="3149600"/>
          <p14:tracePt t="37548" x="7080250" y="3149600"/>
          <p14:tracePt t="37564" x="7086600" y="3143250"/>
          <p14:tracePt t="37579" x="7092950" y="3143250"/>
          <p14:tracePt t="37591" x="7099300" y="3143250"/>
          <p14:tracePt t="37608" x="7105650" y="3143250"/>
          <p14:tracePt t="37631" x="7112000" y="3136900"/>
          <p14:tracePt t="37668" x="7105650" y="3136900"/>
          <p14:tracePt t="37736" x="7099300" y="3136900"/>
          <p14:tracePt t="37771" x="7092950" y="3136900"/>
          <p14:tracePt t="37820" x="7099300" y="3130550"/>
          <p14:tracePt t="37952" x="7099300" y="3136900"/>
          <p14:tracePt t="38096" x="7105650" y="3136900"/>
          <p14:tracePt t="38216" x="7112000" y="3136900"/>
          <p14:tracePt t="38247" x="7118350" y="3130550"/>
          <p14:tracePt t="38268" x="7124700" y="3130550"/>
          <p14:tracePt t="38336" x="7131050" y="3130550"/>
          <p14:tracePt t="38431" x="7137400" y="3130550"/>
          <p14:tracePt t="38464" x="7143750" y="3124200"/>
          <p14:tracePt t="38531" x="7150100" y="3124200"/>
          <p14:tracePt t="38799" x="7150100" y="3117850"/>
          <p14:tracePt t="38852" x="7150100" y="3111500"/>
          <p14:tracePt t="38936" x="7143750" y="3111500"/>
          <p14:tracePt t="39072" x="7137400" y="3117850"/>
          <p14:tracePt t="39116" x="7131050" y="3117850"/>
          <p14:tracePt t="39148" x="7124700" y="3124200"/>
          <p14:tracePt t="39192" x="7118350" y="3130550"/>
          <p14:tracePt t="39220" x="7112000" y="3130550"/>
          <p14:tracePt t="39260" x="7105650" y="3124200"/>
          <p14:tracePt t="39296" x="7105650" y="3117850"/>
          <p14:tracePt t="39312" x="7105650" y="3111500"/>
          <p14:tracePt t="39321" x="7105650" y="3105150"/>
          <p14:tracePt t="39321" x="7099300" y="3098800"/>
          <p14:tracePt t="39336" x="7099300" y="3086100"/>
          <p14:tracePt t="39336" x="7099300" y="3073400"/>
          <p14:tracePt t="39353" x="7099300" y="3060700"/>
          <p14:tracePt t="39353" x="7092950" y="3041650"/>
          <p14:tracePt t="39353" x="7092950" y="3022600"/>
          <p14:tracePt t="39372" x="7086600" y="2997200"/>
          <p14:tracePt t="39385" x="7086600" y="2971800"/>
          <p14:tracePt t="39385" x="7080250" y="2921000"/>
          <p14:tracePt t="39405" x="7080250" y="2895600"/>
          <p14:tracePt t="39405" x="7080250" y="2876550"/>
          <p14:tracePt t="39421" x="7086600" y="2851150"/>
          <p14:tracePt t="39421" x="7086600" y="2832100"/>
          <p14:tracePt t="39438" x="7092950" y="2819400"/>
          <p14:tracePt t="39438" x="7099300" y="2787650"/>
          <p14:tracePt t="39455" x="7105650" y="2781300"/>
          <p14:tracePt t="39455" x="7112000" y="2768600"/>
          <p14:tracePt t="39471" x="7112000" y="2762250"/>
          <p14:tracePt t="39471" x="7118350" y="2755900"/>
          <p14:tracePt t="39488" x="7118350" y="2749550"/>
          <p14:tracePt t="39503" x="7124700" y="2749550"/>
          <p14:tracePt t="39520" x="7131050" y="2755900"/>
          <p14:tracePt t="39520" x="7137400" y="2762250"/>
          <p14:tracePt t="39539" x="7137400" y="2781300"/>
          <p14:tracePt t="39539" x="7137400" y="2800350"/>
          <p14:tracePt t="39556" x="7137400" y="2832100"/>
          <p14:tracePt t="39556" x="7143750" y="2876550"/>
          <p14:tracePt t="39573" x="7150100" y="2978150"/>
          <p14:tracePt t="39573" x="7156450" y="3035300"/>
          <p14:tracePt t="39590" x="7162800" y="3092450"/>
          <p14:tracePt t="39590" x="7169150" y="3155950"/>
          <p14:tracePt t="39606" x="7175500" y="3213100"/>
          <p14:tracePt t="39606" x="7188200" y="3263900"/>
          <p14:tracePt t="39622" x="7194550" y="3308350"/>
          <p14:tracePt t="39622" x="7207250" y="3346450"/>
          <p14:tracePt t="39622" x="7213600" y="3384550"/>
          <p14:tracePt t="39641" x="7219950" y="3416300"/>
          <p14:tracePt t="39653" x="7226300" y="3435350"/>
          <p14:tracePt t="39653" x="7232650" y="3473450"/>
          <p14:tracePt t="39673" x="7239000" y="3479800"/>
          <p14:tracePt t="39673" x="7239000" y="3486150"/>
          <p14:tracePt t="39689" x="7239000" y="3498850"/>
          <p14:tracePt t="39703" x="7232650" y="3492500"/>
          <p14:tracePt t="39720" x="7226300" y="3492500"/>
          <p14:tracePt t="39720" x="7219950" y="3486150"/>
          <p14:tracePt t="39720" x="7213600" y="3473450"/>
          <p14:tracePt t="39740" x="7207250" y="3467100"/>
          <p14:tracePt t="39740" x="7200900" y="3454400"/>
          <p14:tracePt t="39756" x="7188200" y="3435350"/>
          <p14:tracePt t="39756" x="7181850" y="3422650"/>
          <p14:tracePt t="39772" x="7169150" y="3403600"/>
          <p14:tracePt t="39772" x="7156450" y="3384550"/>
          <p14:tracePt t="39789" x="7150100" y="3359150"/>
          <p14:tracePt t="39789" x="7137400" y="3340100"/>
          <p14:tracePt t="39805" x="7124700" y="3314700"/>
          <p14:tracePt t="39805" x="7099300" y="3263900"/>
          <p14:tracePt t="39822" x="7086600" y="3238500"/>
          <p14:tracePt t="39822" x="7067550" y="3213100"/>
          <p14:tracePt t="39839" x="7054850" y="3187700"/>
          <p14:tracePt t="39839" x="7042150" y="3162300"/>
          <p14:tracePt t="39856" x="7023100" y="3130550"/>
          <p14:tracePt t="39856" x="6997700" y="3086100"/>
          <p14:tracePt t="39873" x="6985000" y="3067050"/>
          <p14:tracePt t="39873" x="6972300" y="3041650"/>
          <p14:tracePt t="39889" x="6959600" y="3022600"/>
          <p14:tracePt t="39889" x="6953250" y="3009900"/>
          <p14:tracePt t="39905" x="6946900" y="2990850"/>
          <p14:tracePt t="39905" x="6940550" y="2984500"/>
          <p14:tracePt t="39922" x="6940550" y="2971800"/>
          <p14:tracePt t="39922" x="6934200" y="2971800"/>
          <p14:tracePt t="39940" x="6927850" y="2971800"/>
          <p14:tracePt t="39954" x="6927850" y="2978150"/>
          <p14:tracePt t="39954" x="6921500" y="3003550"/>
          <p14:tracePt t="39973" x="6921500" y="3016250"/>
          <p14:tracePt t="39973" x="6921500" y="3041650"/>
          <p14:tracePt t="39990" x="6921500" y="3067050"/>
          <p14:tracePt t="39990" x="6927850" y="3098800"/>
          <p14:tracePt t="39990" x="6927850" y="3130550"/>
          <p14:tracePt t="40009" x="6934200" y="3175000"/>
          <p14:tracePt t="40021" x="6940550" y="3213100"/>
          <p14:tracePt t="40021" x="6953250" y="3302000"/>
          <p14:tracePt t="40041" x="6959600" y="3340100"/>
          <p14:tracePt t="40041" x="6965950" y="3378200"/>
          <p14:tracePt t="40057" x="6972300" y="3416300"/>
          <p14:tracePt t="40057" x="6985000" y="3448050"/>
          <p14:tracePt t="40073" x="6991350" y="3473450"/>
          <p14:tracePt t="40073" x="6997700" y="3498850"/>
          <p14:tracePt t="40089" x="7010400" y="3517900"/>
          <p14:tracePt t="40089" x="7016750" y="3530600"/>
          <p14:tracePt t="40089" x="7023100" y="3543300"/>
          <p14:tracePt t="40109" x="7023100" y="3549650"/>
          <p14:tracePt t="40109" x="7029450" y="3556000"/>
          <p14:tracePt t="40123" x="7035800" y="3562350"/>
          <p14:tracePt t="40138" x="7042150" y="3549650"/>
          <p14:tracePt t="40160" x="7042150" y="3543300"/>
          <p14:tracePt t="40173" x="7042150" y="3530600"/>
          <p14:tracePt t="40173" x="7042150" y="3524250"/>
          <p14:tracePt t="40192" x="7042150" y="3517900"/>
          <p14:tracePt t="40192" x="7042150" y="3505200"/>
          <p14:tracePt t="40207" x="7042150" y="3492500"/>
          <p14:tracePt t="40207" x="7042150" y="3479800"/>
          <p14:tracePt t="40223" x="7035800" y="3467100"/>
          <p14:tracePt t="40223" x="7029450" y="3429000"/>
          <p14:tracePt t="40241" x="7029450" y="3416300"/>
          <p14:tracePt t="40241" x="7023100" y="3390900"/>
          <p14:tracePt t="40258" x="7016750" y="3371850"/>
          <p14:tracePt t="40258" x="7016750" y="3352800"/>
          <p14:tracePt t="40273" x="7010400" y="3333750"/>
          <p14:tracePt t="40273" x="7010400" y="3308350"/>
          <p14:tracePt t="40273" x="7004050" y="3289300"/>
          <p14:tracePt t="40292" x="6997700" y="3270250"/>
          <p14:tracePt t="40305" x="6997700" y="3251200"/>
          <p14:tracePt t="40305" x="6991350" y="3213100"/>
          <p14:tracePt t="40326" x="6991350" y="3200400"/>
          <p14:tracePt t="40326" x="6991350" y="3187700"/>
          <p14:tracePt t="40341" x="6991350" y="3175000"/>
          <p14:tracePt t="40341" x="6991350" y="3162300"/>
          <p14:tracePt t="40357" x="6991350" y="3155950"/>
          <p14:tracePt t="40357" x="6991350" y="3143250"/>
          <p14:tracePt t="40374" x="6997700" y="3136900"/>
          <p14:tracePt t="40374" x="6997700" y="3130550"/>
          <p14:tracePt t="40374" x="6997700" y="3124200"/>
          <p14:tracePt t="40393" x="7004050" y="3117850"/>
          <p14:tracePt t="40409" x="7004050" y="3111500"/>
          <p14:tracePt t="40409" x="7004050" y="3105150"/>
          <p14:tracePt t="40424" x="7010400" y="3098800"/>
          <p14:tracePt t="40439" x="7016750" y="3098800"/>
          <p14:tracePt t="40456" x="7029450" y="3092450"/>
          <p14:tracePt t="40473" x="7035800" y="3086100"/>
          <p14:tracePt t="40489" x="7042150" y="3086100"/>
          <p14:tracePt t="40548" x="7048500" y="3092450"/>
          <p14:tracePt t="40608" x="7048500" y="3105150"/>
          <p14:tracePt t="40624" x="7048500" y="3111500"/>
          <p14:tracePt t="40632" x="7048500" y="3130550"/>
          <p14:tracePt t="40641" x="7048500" y="3149600"/>
          <p14:tracePt t="40641" x="7054850" y="3175000"/>
          <p14:tracePt t="40658" x="7054850" y="3200400"/>
          <p14:tracePt t="40658" x="7061200" y="3232150"/>
          <p14:tracePt t="40658" x="7061200" y="3263900"/>
          <p14:tracePt t="40677" x="7067550" y="3295650"/>
          <p14:tracePt t="40690" x="7073900" y="3327400"/>
          <p14:tracePt t="40690" x="7080250" y="3378200"/>
          <p14:tracePt t="40709" x="7086600" y="3403600"/>
          <p14:tracePt t="40709" x="7092950" y="3416300"/>
          <p14:tracePt t="40725" x="7092950" y="3435350"/>
          <p14:tracePt t="40725" x="7099300" y="3448050"/>
          <p14:tracePt t="40742" x="7099300" y="3454400"/>
          <p14:tracePt t="40742" x="7099300" y="3467100"/>
          <p14:tracePt t="40742" x="7099300" y="3473450"/>
          <p14:tracePt t="40761" x="7092950" y="3479800"/>
          <p14:tracePt t="40796" x="7086600" y="3473450"/>
          <p14:tracePt t="40812" x="7080250" y="3473450"/>
          <p14:tracePt t="40828" x="7073900" y="3467100"/>
          <p14:tracePt t="40840" x="7067550" y="3460750"/>
          <p14:tracePt t="40856" x="7061200" y="3454400"/>
          <p14:tracePt t="40872" x="7054850" y="3448050"/>
          <p14:tracePt t="40909" x="7048500" y="3441700"/>
          <p14:tracePt t="40932" x="7042150" y="3435350"/>
          <p14:tracePt t="40952" x="7042150" y="3429000"/>
          <p14:tracePt t="40968" x="7042150" y="3422650"/>
          <p14:tracePt t="40985" x="7042150" y="3416300"/>
          <p14:tracePt t="41001" x="7035800" y="3409950"/>
          <p14:tracePt t="41013" x="7042150" y="3403600"/>
          <p14:tracePt t="41029" x="7042150" y="3397250"/>
          <p14:tracePt t="41041" x="7042150" y="3390900"/>
          <p14:tracePt t="41041" x="7042150" y="3384550"/>
          <p14:tracePt t="41041" x="7042150" y="3378200"/>
          <p14:tracePt t="41062" x="7048500" y="3371850"/>
          <p14:tracePt t="41062" x="7042150" y="3365500"/>
          <p14:tracePt t="41077" x="7042150" y="3352800"/>
          <p14:tracePt t="41077" x="7042150" y="3346450"/>
          <p14:tracePt t="41093" x="7042150" y="3333750"/>
          <p14:tracePt t="41093" x="7035800" y="3321050"/>
          <p14:tracePt t="41110" x="7029450" y="3308350"/>
          <p14:tracePt t="41110" x="7023100" y="3289300"/>
          <p14:tracePt t="41110" x="7016750" y="3276600"/>
          <p14:tracePt t="41129" x="7010400" y="3257550"/>
          <p14:tracePt t="41129" x="7004050" y="3238500"/>
          <p14:tracePt t="41143" x="6997700" y="3219450"/>
          <p14:tracePt t="41143" x="6991350" y="3206750"/>
          <p14:tracePt t="41160" x="6985000" y="3187700"/>
          <p14:tracePt t="41160" x="6978650" y="3175000"/>
          <p14:tracePt t="41176" x="6978650" y="3155950"/>
          <p14:tracePt t="41176" x="6965950" y="3130550"/>
          <p14:tracePt t="41195" x="6965950" y="3124200"/>
          <p14:tracePt t="41195" x="6965950" y="3111500"/>
          <p14:tracePt t="41211" x="6959600" y="3105150"/>
          <p14:tracePt t="41211" x="6959600" y="3092450"/>
          <p14:tracePt t="41227" x="6959600" y="3086100"/>
          <p14:tracePt t="41242" x="6959600" y="3079750"/>
          <p14:tracePt t="41261" x="6959600" y="3073400"/>
          <p14:tracePt t="41276" x="6959600" y="3079750"/>
          <p14:tracePt t="41293" x="6959600" y="3092450"/>
          <p14:tracePt t="41293" x="6959600" y="3105150"/>
          <p14:tracePt t="41310" x="6959600" y="3117850"/>
          <p14:tracePt t="41310" x="6965950" y="3143250"/>
          <p14:tracePt t="41310" x="6965950" y="3168650"/>
          <p14:tracePt t="41330" x="6972300" y="3200400"/>
          <p14:tracePt t="41342" x="6972300" y="3232150"/>
          <p14:tracePt t="41342" x="6985000" y="3302000"/>
          <p14:tracePt t="41361" x="6997700" y="3333750"/>
          <p14:tracePt t="41361" x="7004050" y="3365500"/>
          <p14:tracePt t="41377" x="7010400" y="3397250"/>
          <p14:tracePt t="41377" x="7016750" y="3416300"/>
          <p14:tracePt t="41394" x="7023100" y="3435350"/>
          <p14:tracePt t="41394" x="7023100" y="3454400"/>
          <p14:tracePt t="41410" x="7029450" y="3467100"/>
          <p14:tracePt t="41410" x="7029450" y="3492500"/>
          <p14:tracePt t="41430" x="7029450" y="3498850"/>
          <p14:tracePt t="41430" x="7029450" y="3505200"/>
          <p14:tracePt t="41444" x="7029450" y="3511550"/>
          <p14:tracePt t="41459" x="7023100" y="3505200"/>
          <p14:tracePt t="41532" x="7023100" y="3498850"/>
          <p14:tracePt t="41549" x="7029450" y="3492500"/>
          <p14:tracePt t="41561" x="7029450" y="3486150"/>
          <p14:tracePt t="41568" x="7029450" y="3479800"/>
          <p14:tracePt t="41576" x="7029450" y="3473450"/>
          <p14:tracePt t="41593" x="7035800" y="3460750"/>
          <p14:tracePt t="41609" x="7035800" y="3454400"/>
          <p14:tracePt t="41609" x="7035800" y="3448050"/>
          <p14:tracePt t="41630" x="7035800" y="3435350"/>
          <p14:tracePt t="41630" x="7035800" y="3429000"/>
          <p14:tracePt t="41645" x="7029450" y="3422650"/>
          <p14:tracePt t="41645" x="7029450" y="3416300"/>
          <p14:tracePt t="41661" x="7029450" y="3409950"/>
          <p14:tracePt t="41661" x="7029450" y="3397250"/>
          <p14:tracePt t="41678" x="7023100" y="3390900"/>
          <p14:tracePt t="41678" x="7023100" y="3384550"/>
          <p14:tracePt t="41678" x="7023100" y="3378200"/>
          <p14:tracePt t="41698" x="7016750" y="3371850"/>
          <p14:tracePt t="41710" x="7016750" y="3365500"/>
          <p14:tracePt t="41710" x="7010400" y="3352800"/>
          <p14:tracePt t="41729" x="7010400" y="3340100"/>
          <p14:tracePt t="41729" x="7004050" y="3333750"/>
          <p14:tracePt t="41745" x="7004050" y="3321050"/>
          <p14:tracePt t="41745" x="6997700" y="3308350"/>
          <p14:tracePt t="41762" x="6997700" y="3302000"/>
          <p14:tracePt t="41762" x="6991350" y="3289300"/>
          <p14:tracePt t="41762" x="6991350" y="3276600"/>
          <p14:tracePt t="41781" x="6985000" y="3263900"/>
          <p14:tracePt t="41781" x="6985000" y="3257550"/>
          <p14:tracePt t="41795" x="6978650" y="3244850"/>
          <p14:tracePt t="41795" x="6978650" y="3232150"/>
          <p14:tracePt t="41813" x="6978650" y="3219450"/>
          <p14:tracePt t="41813" x="6972300" y="3213100"/>
          <p14:tracePt t="41829" x="6972300" y="3200400"/>
          <p14:tracePt t="41829" x="6972300" y="3187700"/>
          <p14:tracePt t="41845" x="6965950" y="3181350"/>
          <p14:tracePt t="41845" x="6965950" y="3162300"/>
          <p14:tracePt t="41863" x="6959600" y="3155950"/>
          <p14:tracePt t="41863" x="6959600" y="3143250"/>
          <p14:tracePt t="41879" x="6959600" y="3136900"/>
          <p14:tracePt t="41879" x="6953250" y="3130550"/>
          <p14:tracePt t="41896" x="6953250" y="3124200"/>
          <p14:tracePt t="41896" x="6953250" y="3111500"/>
          <p14:tracePt t="41913" x="6953250" y="3105150"/>
          <p14:tracePt t="41930" x="6959600" y="3105150"/>
          <p14:tracePt t="41972" x="6965950" y="3111500"/>
          <p14:tracePt t="42065" x="6972300" y="3111500"/>
          <p14:tracePt t="42085" x="6978650" y="3111500"/>
          <p14:tracePt t="42144" x="6985000" y="3105150"/>
          <p14:tracePt t="42237" x="6991350" y="3105150"/>
          <p14:tracePt t="42260" x="6997700" y="3111500"/>
          <p14:tracePt t="42289" x="6991350" y="3111500"/>
          <p14:tracePt t="42328" x="6991350" y="3105150"/>
          <p14:tracePt t="42349" x="6997700" y="3111500"/>
          <p14:tracePt t="42382" x="6997700" y="3117850"/>
          <p14:tracePt t="42393" x="6997700" y="3124200"/>
          <p14:tracePt t="42401" x="6997700" y="3130550"/>
          <p14:tracePt t="42412" x="6997700" y="3136900"/>
          <p14:tracePt t="42412" x="7004050" y="3149600"/>
          <p14:tracePt t="42412" x="6997700" y="3155950"/>
          <p14:tracePt t="42433" x="7004050" y="3168650"/>
          <p14:tracePt t="42446" x="7004050" y="3175000"/>
          <p14:tracePt t="42446" x="7004050" y="3187700"/>
          <p14:tracePt t="42464" x="7004050" y="3194050"/>
          <p14:tracePt t="42464" x="7004050" y="3206750"/>
          <p14:tracePt t="42481" x="7004050" y="3213100"/>
          <p14:tracePt t="42481" x="7010400" y="3219450"/>
          <p14:tracePt t="42497" x="7010400" y="3225800"/>
          <p14:tracePt t="42497" x="7010400" y="3232150"/>
          <p14:tracePt t="42515" x="7004050" y="3232150"/>
          <p14:tracePt t="42529" x="7004050" y="3238500"/>
          <p14:tracePt t="42547" x="7004050" y="3244850"/>
          <p14:tracePt t="42568" x="7010400" y="3244850"/>
          <p14:tracePt t="42649" x="7004050" y="3251200"/>
          <p14:tracePt t="42693" x="7004050" y="3257550"/>
          <p14:tracePt t="42717" x="7004050" y="3263900"/>
          <p14:tracePt t="42733" x="7010400" y="3270250"/>
          <p14:tracePt t="42745" x="7010400" y="3276600"/>
          <p14:tracePt t="42760" x="7010400" y="3282950"/>
          <p14:tracePt t="42777" x="7010400" y="3289300"/>
          <p14:tracePt t="42793" x="7010400" y="3295650"/>
          <p14:tracePt t="42801" x="7010400" y="3308350"/>
          <p14:tracePt t="42801" x="7010400" y="3314700"/>
          <p14:tracePt t="42816" x="7010400" y="3321050"/>
          <p14:tracePt t="42816" x="7010400" y="3327400"/>
          <p14:tracePt t="42832" x="7010400" y="3333750"/>
          <p14:tracePt t="42832" x="7010400" y="3340100"/>
          <p14:tracePt t="42849" x="7016750" y="3346450"/>
          <p14:tracePt t="42864" x="7016750" y="3352800"/>
          <p14:tracePt t="42881" x="7016750" y="3359150"/>
          <p14:tracePt t="42897" x="7010400" y="3359150"/>
          <p14:tracePt t="42965" x="7010400" y="3352800"/>
          <p14:tracePt t="43001" x="7010400" y="3346450"/>
          <p14:tracePt t="43032" x="7010400" y="3340100"/>
          <p14:tracePt t="43093" x="7010400" y="3333750"/>
          <p14:tracePt t="43145" x="7016750" y="3327400"/>
          <p14:tracePt t="43181" x="7016750" y="3321050"/>
          <p14:tracePt t="43281" x="7010400" y="3321050"/>
          <p14:tracePt t="43401" x="7004050" y="3321050"/>
          <p14:tracePt t="43453" x="7004050" y="3327400"/>
          <p14:tracePt t="43505" x="7004050" y="3321050"/>
          <p14:tracePt t="43601" x="7010400" y="3321050"/>
          <p14:tracePt t="43641" x="7010400" y="3314700"/>
          <p14:tracePt t="43661" x="7016750" y="3308350"/>
          <p14:tracePt t="43693" x="7016750" y="3302000"/>
          <p14:tracePt t="43705" x="7023100" y="3295650"/>
          <p14:tracePt t="43737" x="7016750" y="3295650"/>
          <p14:tracePt t="43813" x="7016750" y="3289300"/>
          <p14:tracePt t="43849" x="7010400" y="3282950"/>
          <p14:tracePt t="43889" x="7010400" y="3289300"/>
          <p14:tracePt t="43894" x="7004050" y="3289300"/>
          <p14:tracePt t="43917" x="6997700" y="3289300"/>
          <p14:tracePt t="43933" x="6991350" y="3282950"/>
          <p14:tracePt t="43953" x="6991350" y="3289300"/>
          <p14:tracePt t="44045" x="6997700" y="3289300"/>
          <p14:tracePt t="44065" x="7004050" y="3295650"/>
          <p14:tracePt t="44081" x="7004050" y="3302000"/>
          <p14:tracePt t="44097" x="6997700" y="3314700"/>
          <p14:tracePt t="44113" x="6997700" y="3321050"/>
          <p14:tracePt t="44122" x="6991350" y="3327400"/>
          <p14:tracePt t="44122" x="6991350" y="3333750"/>
          <p14:tracePt t="44137" x="6985000" y="3340100"/>
          <p14:tracePt t="44137" x="6985000" y="3346450"/>
          <p14:tracePt t="44154" x="6978650" y="3352800"/>
          <p14:tracePt t="44154" x="6972300" y="3352800"/>
          <p14:tracePt t="44170" x="6965950" y="3365500"/>
          <p14:tracePt t="44186" x="6959600" y="3371850"/>
          <p14:tracePt t="44202" x="6965950" y="3365500"/>
          <p14:tracePt t="44269" x="6965950" y="3359150"/>
          <p14:tracePt t="44285" x="6972300" y="3352800"/>
          <p14:tracePt t="44305" x="6972300" y="3346450"/>
          <p14:tracePt t="44322" x="6965950" y="3346450"/>
          <p14:tracePt t="44345" x="6965950" y="3340100"/>
          <p14:tracePt t="44361" x="6959600" y="3333750"/>
          <p14:tracePt t="44381" x="6965950" y="3327400"/>
          <p14:tracePt t="44397" x="6972300" y="3321050"/>
          <p14:tracePt t="44449" x="6972300" y="3314700"/>
          <p14:tracePt t="44493" x="6978650" y="3314700"/>
          <p14:tracePt t="44525" x="6985000" y="3308350"/>
          <p14:tracePt t="44545" x="6991350" y="3302000"/>
          <p14:tracePt t="44561" x="6991350" y="3295650"/>
          <p14:tracePt t="44593" x="6997700" y="3289300"/>
          <p14:tracePt t="44645" x="6991350" y="3282950"/>
          <p14:tracePt t="44733" x="6991350" y="3276600"/>
          <p14:tracePt t="44825" x="6991350" y="3270250"/>
          <p14:tracePt t="44861" x="6985000" y="3270250"/>
          <p14:tracePt t="44914" x="6978650" y="3263900"/>
          <p14:tracePt t="44945" x="6972300" y="3263900"/>
          <p14:tracePt t="44983" x="6965950" y="3270250"/>
          <p14:tracePt t="45125" x="6959600" y="3270250"/>
          <p14:tracePt t="45154" x="6953250" y="3263900"/>
          <p14:tracePt t="45178" x="6946900" y="3263900"/>
          <p14:tracePt t="45205" x="6940550" y="3257550"/>
          <p14:tracePt t="45298" x="6946900" y="3257550"/>
          <p14:tracePt t="45325" x="6953250" y="3257550"/>
          <p14:tracePt t="45366" x="6946900" y="3263900"/>
          <p14:tracePt t="45502" x="6953250" y="3263900"/>
          <p14:tracePt t="45581" x="6959600" y="3263900"/>
          <p14:tracePt t="45625" x="6953250" y="3257550"/>
          <p14:tracePt t="45934" x="6946900" y="3270250"/>
          <p14:tracePt t="45986" x="6946900" y="3276600"/>
          <p14:tracePt t="46094" x="6946900" y="3270250"/>
          <p14:tracePt t="46198" x="6953250" y="3263900"/>
          <p14:tracePt t="46241" x="6946900" y="3263900"/>
          <p14:tracePt t="46294" x="6940550" y="3270250"/>
          <p14:tracePt t="46318" x="6934200" y="3270250"/>
          <p14:tracePt t="46346" x="6927850" y="3276600"/>
          <p14:tracePt t="46370" x="6927850" y="3282950"/>
          <p14:tracePt t="46378" x="6921500" y="3289300"/>
          <p14:tracePt t="46386" x="6915150" y="3295650"/>
          <p14:tracePt t="46395" x="6915150" y="3308350"/>
          <p14:tracePt t="46395" x="6908800" y="3327400"/>
          <p14:tracePt t="46411" x="6902450" y="3346450"/>
          <p14:tracePt t="46411" x="6896100" y="3365500"/>
          <p14:tracePt t="46411" x="6889750" y="3384550"/>
          <p14:tracePt t="46430" x="6889750" y="3416300"/>
          <p14:tracePt t="46443" x="6883400" y="3441700"/>
          <p14:tracePt t="46443" x="6870700" y="3498850"/>
          <p14:tracePt t="46462" x="6870700" y="3524250"/>
          <p14:tracePt t="46462" x="6864350" y="3543300"/>
          <p14:tracePt t="46479" x="6864350" y="3562350"/>
          <p14:tracePt t="46479" x="6858000" y="3581400"/>
          <p14:tracePt t="46495" x="6851650" y="3600450"/>
          <p14:tracePt t="46495" x="6845300" y="3613150"/>
          <p14:tracePt t="46495" x="6845300" y="3625850"/>
          <p14:tracePt t="46514" x="6845300" y="3638550"/>
          <p14:tracePt t="46514" x="6845300" y="3644900"/>
          <p14:tracePt t="46528" x="6838950" y="3651250"/>
          <p14:tracePt t="46528" x="6838950" y="3657600"/>
          <p14:tracePt t="46545" x="6832600" y="3663950"/>
          <p14:tracePt t="46561" x="6838950" y="3670300"/>
          <p14:tracePt t="46590" x="6845300" y="3670300"/>
          <p14:tracePt t="46609" x="6838950" y="3670300"/>
          <p14:tracePt t="46670" x="6845300" y="3663950"/>
          <p14:tracePt t="46706" x="6845300" y="3657600"/>
          <p14:tracePt t="46713" x="6845300" y="3651250"/>
          <p14:tracePt t="46731" x="6845300" y="3644900"/>
          <p14:tracePt t="46746" x="6845300" y="3638550"/>
          <p14:tracePt t="46762" x="6845300" y="3644900"/>
          <p14:tracePt t="46798" x="6845300" y="3657600"/>
          <p14:tracePt t="46805" x="6845300" y="3670300"/>
          <p14:tracePt t="46815" x="6845300" y="3689350"/>
          <p14:tracePt t="46815" x="6851650" y="3714750"/>
          <p14:tracePt t="46830" x="6851650" y="3752850"/>
          <p14:tracePt t="46830" x="6858000" y="3797300"/>
          <p14:tracePt t="46846" x="6864350" y="3841750"/>
          <p14:tracePt t="46846" x="6877050" y="3892550"/>
          <p14:tracePt t="46863" x="6883400" y="3943350"/>
          <p14:tracePt t="46863" x="6896100" y="4000500"/>
          <p14:tracePt t="46863" x="6908800" y="4051300"/>
          <p14:tracePt t="46882" x="6921500" y="4095750"/>
          <p14:tracePt t="46882" x="6927850" y="4133850"/>
          <p14:tracePt t="46896" x="6934200" y="4171950"/>
          <p14:tracePt t="46896" x="6946900" y="4197350"/>
          <p14:tracePt t="46914" x="6946900" y="4222750"/>
          <p14:tracePt t="46914" x="6953250" y="4241800"/>
          <p14:tracePt t="46930" x="6953250" y="4260850"/>
          <p14:tracePt t="46930" x="6953250" y="4292600"/>
          <p14:tracePt t="46947" x="6953250" y="4298950"/>
          <p14:tracePt t="46947" x="6946900" y="4311650"/>
          <p14:tracePt t="46963" x="6940550" y="4318000"/>
          <p14:tracePt t="46963" x="6940550" y="4324350"/>
          <p14:tracePt t="46980" x="6934200" y="4324350"/>
          <p14:tracePt t="46980" x="6927850" y="4330700"/>
          <p14:tracePt t="46997" x="6921500" y="4337050"/>
          <p14:tracePt t="47012" x="6915150" y="4337050"/>
          <p14:tracePt t="47029" x="6908800" y="4337050"/>
          <p14:tracePt t="47046" x="6902450" y="4343400"/>
          <p14:tracePt t="47062" x="6896100" y="4349750"/>
          <p14:tracePt t="47083" x="6889750" y="4349750"/>
          <p14:tracePt t="47099" x="6883400" y="4356100"/>
          <p14:tracePt t="47115" x="6877050" y="4362450"/>
          <p14:tracePt t="47115" x="6877050" y="4368800"/>
          <p14:tracePt t="47131" x="6870700" y="4375150"/>
          <p14:tracePt t="47131" x="6864350" y="4381500"/>
          <p14:tracePt t="47148" x="6858000" y="4387850"/>
          <p14:tracePt t="47148" x="6845300" y="4394200"/>
          <p14:tracePt t="47148" x="6838950" y="4406900"/>
          <p14:tracePt t="47168" x="6832600" y="4413250"/>
          <p14:tracePt t="47179" x="6819900" y="4419600"/>
          <p14:tracePt t="47179" x="6794500" y="4438650"/>
          <p14:tracePt t="47199" x="6781800" y="4451350"/>
          <p14:tracePt t="47199" x="6769100" y="4464050"/>
          <p14:tracePt t="47214" x="6750050" y="4476750"/>
          <p14:tracePt t="47214" x="6737350" y="4489450"/>
          <p14:tracePt t="47231" x="6718300" y="4495800"/>
          <p14:tracePt t="47231" x="6686550" y="4521200"/>
          <p14:tracePt t="47248" x="6667500" y="4533900"/>
          <p14:tracePt t="47248" x="6648450" y="4546600"/>
          <p14:tracePt t="47264" x="6629400" y="4559300"/>
          <p14:tracePt t="47264" x="6610350" y="4572000"/>
          <p14:tracePt t="47281" x="6591300" y="4584700"/>
          <p14:tracePt t="47281" x="6565900" y="4603750"/>
          <p14:tracePt t="47298" x="6540500" y="4622800"/>
          <p14:tracePt t="47298" x="6477000" y="4660900"/>
          <p14:tracePt t="47315" x="6438900" y="4686300"/>
          <p14:tracePt t="47315" x="6407150" y="4705350"/>
          <p14:tracePt t="47332" x="6369050" y="4730750"/>
          <p14:tracePt t="47332" x="6337300" y="4749800"/>
          <p14:tracePt t="47348" x="6305550" y="4768850"/>
          <p14:tracePt t="47348" x="6273800" y="4787900"/>
          <p14:tracePt t="47348" x="6242050" y="4806950"/>
          <p14:tracePt t="47368" x="6210300" y="4826000"/>
          <p14:tracePt t="47380" x="6184900" y="4845050"/>
          <p14:tracePt t="47380" x="6134100" y="4876800"/>
          <p14:tracePt t="47399" x="6102350" y="4895850"/>
          <p14:tracePt t="47399" x="6076950" y="4908550"/>
          <p14:tracePt t="47416" x="6051550" y="4921250"/>
          <p14:tracePt t="47416" x="6026150" y="4940300"/>
          <p14:tracePt t="47432" x="6007100" y="4946650"/>
          <p14:tracePt t="47432" x="5988050" y="4959350"/>
          <p14:tracePt t="47432" x="5969000" y="4965700"/>
          <p14:tracePt t="47451" x="5949950" y="4978400"/>
          <p14:tracePt t="47463" x="5937250" y="4984750"/>
          <p14:tracePt t="47463" x="5918200" y="4991100"/>
          <p14:tracePt t="47483" x="5911850" y="4997450"/>
          <p14:tracePt t="47497" x="5905500" y="5003800"/>
          <p14:tracePt t="47514" x="5911850" y="5010150"/>
          <p14:tracePt t="47530" x="5918200" y="5010150"/>
          <p14:tracePt t="47530" x="5924550" y="5016500"/>
          <p14:tracePt t="47549" x="5937250" y="5016500"/>
          <p14:tracePt t="47549" x="5949950" y="5022850"/>
          <p14:tracePt t="47565" x="5962650" y="5022850"/>
          <p14:tracePt t="47565" x="5981700" y="5029200"/>
          <p14:tracePt t="47583" x="6000750" y="5029200"/>
          <p14:tracePt t="47583" x="6026150" y="5029200"/>
          <p14:tracePt t="47600" x="6057900" y="5035550"/>
          <p14:tracePt t="47600" x="6134100" y="5035550"/>
          <p14:tracePt t="47616" x="6178550" y="5041900"/>
          <p14:tracePt t="47616" x="6229350" y="5041900"/>
          <p14:tracePt t="47632" x="6286500" y="5048250"/>
          <p14:tracePt t="47632" x="6343650" y="5048250"/>
          <p14:tracePt t="47649" x="6407150" y="5054600"/>
          <p14:tracePt t="47649" x="6534150" y="5060950"/>
          <p14:tracePt t="47666" x="6597650" y="5067300"/>
          <p14:tracePt t="47666" x="6661150" y="5067300"/>
          <p14:tracePt t="47683" x="6724650" y="5067300"/>
          <p14:tracePt t="47683" x="6781800" y="5067300"/>
          <p14:tracePt t="47699" x="6838950" y="5073650"/>
          <p14:tracePt t="47699" x="6896100" y="5073650"/>
          <p14:tracePt t="47716" x="6953250" y="5080000"/>
          <p14:tracePt t="47716" x="7010400" y="5086350"/>
          <p14:tracePt t="47716" x="7061200" y="5099050"/>
          <p14:tracePt t="47736" x="7112000" y="5105400"/>
          <p14:tracePt t="47748" x="7169150" y="5118100"/>
          <p14:tracePt t="47748" x="7270750" y="5137150"/>
          <p14:tracePt t="47767" x="7315200" y="5143500"/>
          <p14:tracePt t="47767" x="7359650" y="5156200"/>
          <p14:tracePt t="47783" x="7391400" y="5162550"/>
          <p14:tracePt t="47783" x="7429500" y="5162550"/>
          <p14:tracePt t="47783" x="7454900" y="5162550"/>
          <p14:tracePt t="47802" x="7480300" y="5162550"/>
          <p14:tracePt t="47815" x="7505700" y="5168900"/>
          <p14:tracePt t="47815" x="7524750" y="5168900"/>
          <p14:tracePt t="47815" x="7543800" y="5168900"/>
          <p14:tracePt t="47835" x="7562850" y="5168900"/>
          <p14:tracePt t="47835" x="7581900" y="5168900"/>
          <p14:tracePt t="47850" x="7594600" y="5168900"/>
          <p14:tracePt t="47850" x="7613650" y="5168900"/>
          <p14:tracePt t="47867" x="7626350" y="5168900"/>
          <p14:tracePt t="47867" x="7639050" y="5168900"/>
          <p14:tracePt t="47883" x="7651750" y="5168900"/>
          <p14:tracePt t="47883" x="7664450" y="5168900"/>
          <p14:tracePt t="47883" x="7677150" y="5168900"/>
          <p14:tracePt t="47903" x="7689850" y="5168900"/>
          <p14:tracePt t="47903" x="7702550" y="5162550"/>
          <p14:tracePt t="47917" x="7721600" y="5162550"/>
          <p14:tracePt t="47917" x="7734300" y="5162550"/>
          <p14:tracePt t="47934" x="7753350" y="5156200"/>
          <p14:tracePt t="47934" x="7766050" y="5156200"/>
          <p14:tracePt t="47950" x="7785100" y="5149850"/>
          <p14:tracePt t="47950" x="7816850" y="5143500"/>
          <p14:tracePt t="47967" x="7835900" y="5137150"/>
          <p14:tracePt t="47967" x="7848600" y="5137150"/>
          <p14:tracePt t="47983" x="7867650" y="5130800"/>
          <p14:tracePt t="47983" x="7880350" y="5130800"/>
          <p14:tracePt t="48001" x="7893050" y="5130800"/>
          <p14:tracePt t="48001" x="7905750" y="5130800"/>
          <p14:tracePt t="48017" x="7918450" y="5130800"/>
          <p14:tracePt t="48017" x="7924800" y="5130800"/>
          <p14:tracePt t="48034" x="7924800" y="5137150"/>
          <p14:tracePt t="48050" x="7918450" y="5143500"/>
          <p14:tracePt t="48050" x="7912100" y="5143500"/>
          <p14:tracePt t="48068" x="7899400" y="5149850"/>
          <p14:tracePt t="48068" x="7886700" y="5149850"/>
          <p14:tracePt t="48068" x="7867650" y="5156200"/>
          <p14:tracePt t="48087" x="7848600" y="5156200"/>
          <p14:tracePt t="48099" x="7829550" y="5162550"/>
          <p14:tracePt t="48099" x="7810500" y="5162550"/>
          <p14:tracePt t="48120" x="7759700" y="5168900"/>
          <p14:tracePt t="48120" x="7734300" y="5175250"/>
          <p14:tracePt t="48135" x="7702550" y="5181600"/>
          <p14:tracePt t="48135" x="7670800" y="5181600"/>
          <p14:tracePt t="48151" x="7639050" y="5181600"/>
          <p14:tracePt t="48151" x="7600950" y="5187950"/>
          <p14:tracePt t="48168" x="7562850" y="5187950"/>
          <p14:tracePt t="48168" x="7531100" y="5187950"/>
          <p14:tracePt t="48168" x="7493000" y="5187950"/>
          <p14:tracePt t="48187" x="7454900" y="5187950"/>
          <p14:tracePt t="48199" x="7416800" y="5187950"/>
          <p14:tracePt t="48199" x="7346950" y="5187950"/>
          <p14:tracePt t="48218" x="7315200" y="5187950"/>
          <p14:tracePt t="48218" x="7283450" y="5181600"/>
          <p14:tracePt t="48235" x="7251700" y="5181600"/>
          <p14:tracePt t="48235" x="7219950" y="5181600"/>
          <p14:tracePt t="48251" x="7188200" y="5181600"/>
          <p14:tracePt t="48251" x="7131050" y="5175250"/>
          <p14:tracePt t="48268" x="7105650" y="5175250"/>
          <p14:tracePt t="48268" x="7080250" y="5168900"/>
          <p14:tracePt t="48285" x="7061200" y="5168900"/>
          <p14:tracePt t="48285" x="7035800" y="5162550"/>
          <p14:tracePt t="48301" x="7016750" y="5156200"/>
          <p14:tracePt t="48301" x="6991350" y="5149850"/>
          <p14:tracePt t="48318" x="6972300" y="5143500"/>
          <p14:tracePt t="48318" x="6940550" y="5130800"/>
          <p14:tracePt t="48335" x="6921500" y="5124450"/>
          <p14:tracePt t="48335" x="6902450" y="5118100"/>
          <p14:tracePt t="48352" x="6889750" y="5111750"/>
          <p14:tracePt t="48352" x="6877050" y="5105400"/>
          <p14:tracePt t="48368" x="6870700" y="5092700"/>
          <p14:tracePt t="48368" x="6858000" y="5086350"/>
          <p14:tracePt t="48368" x="6851650" y="5080000"/>
          <p14:tracePt t="48388" x="6845300" y="5073650"/>
          <p14:tracePt t="48400" x="6838950" y="5067300"/>
          <p14:tracePt t="48400" x="6832600" y="5054600"/>
          <p14:tracePt t="48418" x="6832600" y="5048250"/>
          <p14:tracePt t="48434" x="6826250" y="5041900"/>
          <p14:tracePt t="48450" x="6826250" y="5035550"/>
          <p14:tracePt t="48467" x="6826250" y="5029200"/>
          <p14:tracePt t="48487" x="6813550" y="5022850"/>
          <p14:tracePt t="48506" x="6807200" y="5022850"/>
          <p14:tracePt t="48522" x="6800850" y="5022850"/>
          <p14:tracePt t="48534" x="6794500" y="5022850"/>
          <p14:tracePt t="48534" x="6788150" y="5022850"/>
          <p14:tracePt t="48534" x="6781800" y="5016500"/>
          <p14:tracePt t="48555" x="6775450" y="5016500"/>
          <p14:tracePt t="48555" x="6769100" y="5016500"/>
          <p14:tracePt t="48569" x="6762750" y="5010150"/>
          <p14:tracePt t="48569" x="6750050" y="5003800"/>
          <p14:tracePt t="48586" x="6743700" y="5003800"/>
          <p14:tracePt t="48586" x="6737350" y="4997450"/>
          <p14:tracePt t="48603" x="6731000" y="4991100"/>
          <p14:tracePt t="48603" x="6724650" y="4984750"/>
          <p14:tracePt t="48619" x="6718300" y="4978400"/>
          <p14:tracePt t="48619" x="6705600" y="4965700"/>
          <p14:tracePt t="48636" x="6705600" y="4959350"/>
          <p14:tracePt t="48636" x="6699250" y="4953000"/>
          <p14:tracePt t="48653" x="6699250" y="4946650"/>
          <p14:tracePt t="48653" x="6692900" y="4933950"/>
          <p14:tracePt t="48669" x="6692900" y="4927600"/>
          <p14:tracePt t="48669" x="6686550" y="4902200"/>
          <p14:tracePt t="48687" x="6686550" y="4889500"/>
          <p14:tracePt t="48687" x="6686550" y="4876800"/>
          <p14:tracePt t="48704" x="6680200" y="4857750"/>
          <p14:tracePt t="48704" x="6680200" y="4845050"/>
          <p14:tracePt t="48719" x="6673850" y="4826000"/>
          <p14:tracePt t="48719" x="6673850" y="4806950"/>
          <p14:tracePt t="48736" x="6667500" y="4787900"/>
          <p14:tracePt t="48736" x="6661150" y="4762500"/>
          <p14:tracePt t="48736" x="6654800" y="4737100"/>
          <p14:tracePt t="48755" x="6648450" y="4711700"/>
          <p14:tracePt t="48768" x="6642100" y="4679950"/>
          <p14:tracePt t="48768" x="6616700" y="4622800"/>
          <p14:tracePt t="48787" x="6604000" y="4591050"/>
          <p14:tracePt t="48787" x="6591300" y="4565650"/>
          <p14:tracePt t="48803" x="6578600" y="4540250"/>
          <p14:tracePt t="48803" x="6565900" y="4514850"/>
          <p14:tracePt t="48820" x="6553200" y="4489450"/>
          <p14:tracePt t="48820" x="6546850" y="4470400"/>
          <p14:tracePt t="48820" x="6534150" y="4445000"/>
          <p14:tracePt t="48839" x="6527800" y="4425950"/>
          <p14:tracePt t="48852" x="6515100" y="4406900"/>
          <p14:tracePt t="48852" x="6502400" y="4356100"/>
          <p14:tracePt t="48870" x="6496050" y="4330700"/>
          <p14:tracePt t="48870" x="6489700" y="4305300"/>
          <p14:tracePt t="48887" x="6477000" y="4279900"/>
          <p14:tracePt t="48887" x="6470650" y="4254500"/>
          <p14:tracePt t="48904" x="6464300" y="4222750"/>
          <p14:tracePt t="48904" x="6464300" y="4197350"/>
          <p14:tracePt t="48904" x="6457950" y="4171950"/>
          <p14:tracePt t="48923" x="6451600" y="4146550"/>
          <p14:tracePt t="48923" x="6445250" y="4127500"/>
          <p14:tracePt t="48937" x="6438900" y="4114800"/>
          <p14:tracePt t="48937" x="6438900" y="4095750"/>
          <p14:tracePt t="48954" x="6432550" y="4076700"/>
          <p14:tracePt t="48954" x="6432550" y="4064000"/>
          <p14:tracePt t="48971" x="6426200" y="4051300"/>
          <p14:tracePt t="48971" x="6426200" y="4032250"/>
          <p14:tracePt t="48987" x="6426200" y="4019550"/>
          <p14:tracePt t="48987" x="6419850" y="4013200"/>
          <p14:tracePt t="49004" x="6419850" y="4006850"/>
          <p14:tracePt t="49004" x="6419850" y="4000500"/>
          <p14:tracePt t="49020" x="6419850" y="4006850"/>
          <p14:tracePt t="49046" x="6419850" y="4013200"/>
          <p14:tracePt t="49056" x="6419850" y="4025900"/>
          <p14:tracePt t="49056" x="6413500" y="4032250"/>
          <p14:tracePt t="49071" x="6413500" y="4051300"/>
          <p14:tracePt t="49071" x="6413500" y="4070350"/>
          <p14:tracePt t="49088" x="6413500" y="4089400"/>
          <p14:tracePt t="49088" x="6407150" y="4114800"/>
          <p14:tracePt t="49088" x="6407150" y="4140200"/>
          <p14:tracePt t="49107" x="6407150" y="4165600"/>
          <p14:tracePt t="49119" x="6407150" y="4191000"/>
          <p14:tracePt t="49119" x="6400800" y="4248150"/>
          <p14:tracePt t="49139" x="6394450" y="4267200"/>
          <p14:tracePt t="49139" x="6394450" y="4286250"/>
          <p14:tracePt t="49155" x="6394450" y="4305300"/>
          <p14:tracePt t="49155" x="6394450" y="4324350"/>
          <p14:tracePt t="49171" x="6394450" y="4337050"/>
          <p14:tracePt t="49171" x="6394450" y="4349750"/>
          <p14:tracePt t="49188" x="6394450" y="4356100"/>
          <p14:tracePt t="49188" x="6394450" y="4362450"/>
          <p14:tracePt t="49188" x="6400800" y="4368800"/>
          <p14:tracePt t="49208" x="6407150" y="4375150"/>
          <p14:tracePt t="49223" x="6407150" y="4368800"/>
          <p14:tracePt t="49236" x="6413500" y="4362450"/>
          <p14:tracePt t="49253" x="6413500" y="4356100"/>
          <p14:tracePt t="49253" x="6413500" y="4349750"/>
          <p14:tracePt t="49272" x="6413500" y="4343400"/>
          <p14:tracePt t="49272" x="6413500" y="4324350"/>
          <p14:tracePt t="49288" x="6413500" y="4311650"/>
          <p14:tracePt t="49288" x="6413500" y="4292600"/>
          <p14:tracePt t="49305" x="6413500" y="4273550"/>
          <p14:tracePt t="49305" x="6407150" y="4254500"/>
          <p14:tracePt t="49322" x="6407150" y="4229100"/>
          <p14:tracePt t="49322" x="6407150" y="4203700"/>
          <p14:tracePt t="49338" x="6400800" y="4171950"/>
          <p14:tracePt t="49338" x="6400800" y="4102100"/>
          <p14:tracePt t="49355" x="6394450" y="4064000"/>
          <p14:tracePt t="49355" x="6394450" y="4032250"/>
          <p14:tracePt t="49372" x="6388100" y="3994150"/>
          <p14:tracePt t="49372" x="6388100" y="3962400"/>
          <p14:tracePt t="49389" x="6388100" y="3930650"/>
          <p14:tracePt t="49389" x="6381750" y="3905250"/>
          <p14:tracePt t="49389" x="6381750" y="3886200"/>
          <p14:tracePt t="49408" x="6375400" y="3867150"/>
          <p14:tracePt t="49420" x="6375400" y="3860800"/>
          <p14:tracePt t="49438" x="6375400" y="3867150"/>
          <p14:tracePt t="49438" x="6381750" y="3886200"/>
          <p14:tracePt t="49456" x="6381750" y="3911600"/>
          <p14:tracePt t="49456" x="6388100" y="3937000"/>
          <p14:tracePt t="49456" x="6388100" y="3975100"/>
          <p14:tracePt t="49475" x="6394450" y="4019550"/>
          <p14:tracePt t="49487" x="6400800" y="4057650"/>
          <p14:tracePt t="49487" x="6407150" y="4108450"/>
          <p14:tracePt t="49487" x="6419850" y="4152900"/>
          <p14:tracePt t="49508" x="6426200" y="4197350"/>
          <p14:tracePt t="49508" x="6438900" y="4241800"/>
          <p14:tracePt t="49523" x="6445250" y="4273550"/>
          <p14:tracePt t="49523" x="6451600" y="4305300"/>
          <p14:tracePt t="49539" x="6457950" y="4330700"/>
          <p14:tracePt t="49539" x="6464300" y="4356100"/>
          <p14:tracePt t="49556" x="6470650" y="4368800"/>
          <p14:tracePt t="49556" x="6477000" y="4381500"/>
          <p14:tracePt t="49556" x="6477000" y="4387850"/>
          <p14:tracePt t="49575" x="6483350" y="4394200"/>
          <p14:tracePt t="49587" x="6489700" y="4387850"/>
          <p14:tracePt t="49604" x="6489700" y="4375150"/>
          <p14:tracePt t="49604" x="6489700" y="4368800"/>
          <p14:tracePt t="49623" x="6489700" y="4356100"/>
          <p14:tracePt t="49623" x="6483350" y="4343400"/>
          <p14:tracePt t="49640" x="6483350" y="4324350"/>
          <p14:tracePt t="49640" x="6470650" y="4279900"/>
          <p14:tracePt t="49656" x="6464300" y="4254500"/>
          <p14:tracePt t="49656" x="6464300" y="4229100"/>
          <p14:tracePt t="49673" x="6457950" y="4197350"/>
          <p14:tracePt t="49673" x="6451600" y="4165600"/>
          <p14:tracePt t="49690" x="6451600" y="4133850"/>
          <p14:tracePt t="49690" x="6445250" y="4070350"/>
          <p14:tracePt t="49707" x="6445250" y="4038600"/>
          <p14:tracePt t="49707" x="6445250" y="4006850"/>
          <p14:tracePt t="49724" x="6438900" y="3975100"/>
          <p14:tracePt t="49724" x="6438900" y="3949700"/>
          <p14:tracePt t="49740" x="6438900" y="3917950"/>
          <p14:tracePt t="49740" x="6438900" y="3892550"/>
          <p14:tracePt t="49756" x="6438900" y="3873500"/>
          <p14:tracePt t="49756" x="6438900" y="3854450"/>
          <p14:tracePt t="49756" x="6438900" y="3835400"/>
          <p14:tracePt t="49776" x="6445250" y="3822700"/>
          <p14:tracePt t="49788" x="6445250" y="3816350"/>
          <p14:tracePt t="49805" x="6445250" y="3822700"/>
          <p14:tracePt t="49805" x="6445250" y="3841750"/>
          <p14:tracePt t="49824" x="6445250" y="3867150"/>
          <p14:tracePt t="49824" x="6445250" y="3898900"/>
          <p14:tracePt t="49840" x="6445250" y="3937000"/>
          <p14:tracePt t="49840" x="6445250" y="3981450"/>
          <p14:tracePt t="49840" x="6445250" y="4032250"/>
          <p14:tracePt t="49860" x="6451600" y="4083050"/>
          <p14:tracePt t="49872" x="6451600" y="4127500"/>
          <p14:tracePt t="49872" x="6464300" y="4216400"/>
          <p14:tracePt t="49890" x="6470650" y="4248150"/>
          <p14:tracePt t="49890" x="6470650" y="4279900"/>
          <p14:tracePt t="49907" x="6477000" y="4305300"/>
          <p14:tracePt t="49907" x="6483350" y="4330700"/>
          <p14:tracePt t="49924" x="6489700" y="4343400"/>
          <p14:tracePt t="49924" x="6489700" y="4356100"/>
          <p14:tracePt t="49924" x="6496050" y="4368800"/>
          <p14:tracePt t="49943" x="6502400" y="4375150"/>
          <p14:tracePt t="49962" x="6502400" y="4362450"/>
          <p14:tracePt t="49978" x="6502400" y="4356100"/>
          <p14:tracePt t="49989" x="6502400" y="4343400"/>
          <p14:tracePt t="49989" x="6502400" y="4318000"/>
          <p14:tracePt t="50010" x="6496050" y="4298950"/>
          <p14:tracePt t="50010" x="6489700" y="4279900"/>
          <p14:tracePt t="50024" x="6489700" y="4254500"/>
          <p14:tracePt t="50024" x="6483350" y="4229100"/>
          <p14:tracePt t="50041" x="6477000" y="4197350"/>
          <p14:tracePt t="50041" x="6470650" y="4171950"/>
          <p14:tracePt t="50058" x="6470650" y="4140200"/>
          <p14:tracePt t="50058" x="6464300" y="4102100"/>
          <p14:tracePt t="50075" x="6457950" y="4032250"/>
          <p14:tracePt t="50075" x="6457950" y="4000500"/>
          <p14:tracePt t="50092" x="6457950" y="3968750"/>
          <p14:tracePt t="50092" x="6451600" y="3937000"/>
          <p14:tracePt t="50108" x="6451600" y="3911600"/>
          <p14:tracePt t="50108" x="6451600" y="3886200"/>
          <p14:tracePt t="50125" x="6451600" y="3860800"/>
          <p14:tracePt t="50125" x="6451600" y="3841750"/>
          <p14:tracePt t="50125" x="6451600" y="3822700"/>
          <p14:tracePt t="50144" x="6451600" y="3803650"/>
          <p14:tracePt t="50156" x="6451600" y="3790950"/>
          <p14:tracePt t="50156" x="6451600" y="3771900"/>
          <p14:tracePt t="50175" x="6445250" y="3765550"/>
          <p14:tracePt t="50192" x="6438900" y="3759200"/>
          <p14:tracePt t="50211" x="6438900" y="3765550"/>
          <p14:tracePt t="50227" x="6432550" y="3771900"/>
          <p14:tracePt t="50243" x="6426200" y="3778250"/>
          <p14:tracePt t="50257" x="6419850" y="3790950"/>
          <p14:tracePt t="50273" x="6413500" y="3797300"/>
          <p14:tracePt t="50290" x="6407150" y="3803650"/>
          <p14:tracePt t="50307" x="6407150" y="3797300"/>
          <p14:tracePt t="50391" x="6407150" y="3790950"/>
          <p14:tracePt t="50415" x="6407150" y="3784600"/>
          <p14:tracePt t="50427" x="6413500" y="3778250"/>
          <p14:tracePt t="50467" x="6407150" y="3771900"/>
          <p14:tracePt t="50487" x="6407150" y="3765550"/>
          <p14:tracePt t="50503" x="6400800" y="3765550"/>
          <p14:tracePt t="50518" x="6400800" y="3752850"/>
          <p14:tracePt t="50535" x="6394450" y="3746500"/>
          <p14:tracePt t="50547" x="6394450" y="3740150"/>
          <p14:tracePt t="50563" x="6388100" y="3727450"/>
          <p14:tracePt t="50579" x="6381750" y="3727450"/>
          <p14:tracePt t="50595" x="6375400" y="3721100"/>
          <p14:tracePt t="50615" x="6375400" y="3727450"/>
          <p14:tracePt t="50631" x="6369050" y="3740150"/>
          <p14:tracePt t="50641" x="6369050" y="3752850"/>
          <p14:tracePt t="50641" x="6369050" y="3778250"/>
          <p14:tracePt t="50660" x="6369050" y="3803650"/>
          <p14:tracePt t="50660" x="6375400" y="3873500"/>
          <p14:tracePt t="50676" x="6381750" y="3917950"/>
          <p14:tracePt t="50676" x="6388100" y="3956050"/>
          <p14:tracePt t="50694" x="6388100" y="4000500"/>
          <p14:tracePt t="50694" x="6394450" y="4038600"/>
          <p14:tracePt t="50711" x="6400800" y="4076700"/>
          <p14:tracePt t="50711" x="6407150" y="4140200"/>
          <p14:tracePt t="50727" x="6413500" y="4165600"/>
          <p14:tracePt t="50727" x="6419850" y="4184650"/>
          <p14:tracePt t="50744" x="6419850" y="4203700"/>
          <p14:tracePt t="50744" x="6419850" y="4222750"/>
          <p14:tracePt t="50760" x="6426200" y="4229100"/>
          <p14:tracePt t="50760" x="6426200" y="4235450"/>
          <p14:tracePt t="50777" x="6426200" y="4241800"/>
          <p14:tracePt t="50792" x="6426200" y="4235450"/>
          <p14:tracePt t="50826" x="6426200" y="4229100"/>
          <p14:tracePt t="50843" x="6426200" y="4222750"/>
          <p14:tracePt t="50847" x="6426200" y="4210050"/>
          <p14:tracePt t="50859" x="6426200" y="4197350"/>
          <p14:tracePt t="50859" x="6426200" y="4184650"/>
          <p14:tracePt t="50859" x="6426200" y="4165600"/>
          <p14:tracePt t="50879" x="6426200" y="4146550"/>
          <p14:tracePt t="50892" x="6426200" y="4121150"/>
          <p14:tracePt t="50892" x="6426200" y="4064000"/>
          <p14:tracePt t="50911" x="6426200" y="4032250"/>
          <p14:tracePt t="50911" x="6426200" y="4000500"/>
          <p14:tracePt t="50928" x="6419850" y="3962400"/>
          <p14:tracePt t="50928" x="6419850" y="3930650"/>
          <p14:tracePt t="50944" x="6419850" y="3898900"/>
          <p14:tracePt t="50944" x="6419850" y="3867150"/>
          <p14:tracePt t="50944" x="6419850" y="3835400"/>
          <p14:tracePt t="50963" x="6419850" y="3810000"/>
          <p14:tracePt t="50963" x="6426200" y="3784600"/>
          <p14:tracePt t="50977" x="6426200" y="3759200"/>
          <p14:tracePt t="50977" x="6426200" y="3733800"/>
          <p14:tracePt t="50994" x="6432550" y="3708400"/>
          <p14:tracePt t="50994" x="6438900" y="3689350"/>
          <p14:tracePt t="51011" x="6438900" y="3663950"/>
          <p14:tracePt t="51011" x="6451600" y="3619500"/>
          <p14:tracePt t="51028" x="6457950" y="3594100"/>
          <p14:tracePt t="51028" x="6464300" y="3568700"/>
          <p14:tracePt t="51045" x="6470650" y="3543300"/>
          <p14:tracePt t="51045" x="6477000" y="3524250"/>
          <p14:tracePt t="51061" x="6477000" y="3505200"/>
          <p14:tracePt t="51061" x="6483350" y="3486150"/>
          <p14:tracePt t="51078" x="6489700" y="3473450"/>
          <p14:tracePt t="51078" x="6496050" y="3460750"/>
          <p14:tracePt t="51096" x="6496050" y="3441700"/>
          <p14:tracePt t="51096" x="6502400" y="3441700"/>
          <p14:tracePt t="51112" x="6502400" y="3435350"/>
          <p14:tracePt t="51126" x="6508750" y="3422650"/>
          <p14:tracePt t="51143" x="6515100" y="3416300"/>
          <p14:tracePt t="51143" x="6515100" y="3409950"/>
          <p14:tracePt t="51143" x="6515100" y="3403600"/>
          <p14:tracePt t="51165" x="6521450" y="3403600"/>
          <p14:tracePt t="51180" x="6527800" y="3397250"/>
          <p14:tracePt t="51195" x="6527800" y="3390900"/>
          <p14:tracePt t="51210" x="6534150" y="3384550"/>
          <p14:tracePt t="51231" x="6540500" y="3378200"/>
          <p14:tracePt t="51247" x="6546850" y="3378200"/>
          <p14:tracePt t="51267" x="6546850" y="3390900"/>
          <p14:tracePt t="51291" x="6546850" y="3397250"/>
          <p14:tracePt t="51299" x="6553200" y="3422650"/>
          <p14:tracePt t="51310" x="6553200" y="3448050"/>
          <p14:tracePt t="51310" x="6559550" y="3524250"/>
          <p14:tracePt t="51328" x="6565900" y="3568700"/>
          <p14:tracePt t="51328" x="6565900" y="3619500"/>
          <p14:tracePt t="51345" x="6578600" y="3663950"/>
          <p14:tracePt t="51345" x="6584950" y="3708400"/>
          <p14:tracePt t="51362" x="6591300" y="3746500"/>
          <p14:tracePt t="51362" x="6604000" y="3784600"/>
          <p14:tracePt t="51379" x="6610350" y="3810000"/>
          <p14:tracePt t="51379" x="6623050" y="3854450"/>
          <p14:tracePt t="51396" x="6629400" y="3867150"/>
          <p14:tracePt t="51396" x="6635750" y="3879850"/>
          <p14:tracePt t="51412" x="6635750" y="3886200"/>
          <p14:tracePt t="51412" x="6642100" y="3892550"/>
          <p14:tracePt t="51429" x="6648450" y="3892550"/>
          <p14:tracePt t="51444" x="6654800" y="3886200"/>
          <p14:tracePt t="51464" x="6654800" y="3879850"/>
          <p14:tracePt t="51464" x="6661150" y="3867150"/>
          <p14:tracePt t="51480" x="6667500" y="3854450"/>
          <p14:tracePt t="51480" x="6673850" y="3835400"/>
          <p14:tracePt t="51496" x="6680200" y="3822700"/>
          <p14:tracePt t="51496" x="6686550" y="3797300"/>
          <p14:tracePt t="51496" x="6692900" y="3771900"/>
          <p14:tracePt t="51516" x="6699250" y="3746500"/>
          <p14:tracePt t="51528" x="6705600" y="3714750"/>
          <p14:tracePt t="51528" x="6718300" y="3644900"/>
          <p14:tracePt t="51549" x="6724650" y="3606800"/>
          <p14:tracePt t="51549" x="6737350" y="3562350"/>
          <p14:tracePt t="51563" x="6743700" y="3524250"/>
          <p14:tracePt t="51563" x="6756400" y="3479800"/>
          <p14:tracePt t="51579" x="6762750" y="3435350"/>
          <p14:tracePt t="51579" x="6775450" y="3384550"/>
          <p14:tracePt t="51596" x="6788150" y="3340100"/>
          <p14:tracePt t="51596" x="6800850" y="3289300"/>
          <p14:tracePt t="51596" x="6813550" y="3244850"/>
          <p14:tracePt t="51616" x="6826250" y="3200400"/>
          <p14:tracePt t="51616" x="6838950" y="3155950"/>
          <p14:tracePt t="51630" x="6851650" y="3117850"/>
          <p14:tracePt t="51630" x="6858000" y="3079750"/>
          <p14:tracePt t="51646" x="6870700" y="3041650"/>
          <p14:tracePt t="51646" x="6877050" y="3016250"/>
          <p14:tracePt t="51663" x="6883400" y="2984500"/>
          <p14:tracePt t="51663" x="6889750" y="2965450"/>
          <p14:tracePt t="51680" x="6902450" y="2946400"/>
          <p14:tracePt t="51680" x="6908800" y="2921000"/>
          <p14:tracePt t="51697" x="6915150" y="2914650"/>
          <p14:tracePt t="51712" x="6921500" y="2921000"/>
          <p14:tracePt t="51712" x="6921500" y="2927350"/>
          <p14:tracePt t="51730" x="6921500" y="2946400"/>
          <p14:tracePt t="51730" x="6927850" y="2997200"/>
          <p14:tracePt t="51748" x="6927850" y="3035300"/>
          <p14:tracePt t="51748" x="6927850" y="3079750"/>
          <p14:tracePt t="51765" x="6934200" y="3124200"/>
          <p14:tracePt t="51765" x="6934200" y="3175000"/>
          <p14:tracePt t="51781" x="6940550" y="3225800"/>
          <p14:tracePt t="51781" x="6940550" y="3270250"/>
          <p14:tracePt t="51798" x="6946900" y="3321050"/>
          <p14:tracePt t="51798" x="6953250" y="3397250"/>
          <p14:tracePt t="51816" x="6953250" y="3429000"/>
          <p14:tracePt t="51829" x="6959600" y="3460750"/>
          <p14:tracePt t="51829" x="6959600" y="3505200"/>
          <p14:tracePt t="51847" x="6959600" y="3524250"/>
          <p14:tracePt t="51847" x="6959600" y="3536950"/>
          <p14:tracePt t="51864" x="6959600" y="3549650"/>
          <p14:tracePt t="51864" x="6959600" y="3556000"/>
          <p14:tracePt t="51882" x="6959600" y="3549650"/>
          <p14:tracePt t="51899" x="6959600" y="3543300"/>
          <p14:tracePt t="51912" x="6959600" y="3530600"/>
          <p14:tracePt t="51912" x="6965950" y="3505200"/>
          <p14:tracePt t="51931" x="6965950" y="3486150"/>
          <p14:tracePt t="51931" x="6965950" y="3467100"/>
          <p14:tracePt t="51948" x="6965950" y="3441700"/>
          <p14:tracePt t="51948" x="6965950" y="3416300"/>
          <p14:tracePt t="51948" x="6965950" y="3390900"/>
          <p14:tracePt t="51967" x="6965950" y="3365500"/>
          <p14:tracePt t="51979" x="6965950" y="3340100"/>
          <p14:tracePt t="51979" x="6959600" y="3282950"/>
          <p14:tracePt t="51998" x="6959600" y="3257550"/>
          <p14:tracePt t="51998" x="6959600" y="3232150"/>
          <p14:tracePt t="52015" x="6959600" y="3206750"/>
          <p14:tracePt t="52015" x="6959600" y="3181350"/>
          <p14:tracePt t="52032" x="6959600" y="3155950"/>
          <p14:tracePt t="52032" x="6959600" y="3111500"/>
          <p14:tracePt t="52048" x="6959600" y="3098800"/>
          <p14:tracePt t="52048" x="6959600" y="3079750"/>
          <p14:tracePt t="52065" x="6959600" y="3067050"/>
          <p14:tracePt t="52065" x="6959600" y="3054350"/>
          <p14:tracePt t="52082" x="6959600" y="3041650"/>
          <p14:tracePt t="52082" x="6953250" y="3035300"/>
          <p14:tracePt t="52098" x="6953250" y="3028950"/>
          <p14:tracePt t="52098" x="6953250" y="3016250"/>
          <p14:tracePt t="52116" x="6946900" y="3022600"/>
          <p14:tracePt t="52139" x="6940550" y="3028950"/>
          <p14:tracePt t="52147" x="6940550" y="3041650"/>
          <p14:tracePt t="52147" x="6940550" y="3060700"/>
          <p14:tracePt t="52147" x="6934200" y="3079750"/>
          <p14:tracePt t="52167" x="6934200" y="3111500"/>
          <p14:tracePt t="52180" x="6927850" y="3149600"/>
          <p14:tracePt t="52180" x="6921500" y="3232150"/>
          <p14:tracePt t="52201" x="6921500" y="3276600"/>
          <p14:tracePt t="52201" x="6921500" y="3321050"/>
          <p14:tracePt t="52217" x="6921500" y="3365500"/>
          <p14:tracePt t="52217" x="6921500" y="3403600"/>
          <p14:tracePt t="52232" x="6921500" y="3441700"/>
          <p14:tracePt t="52232" x="6921500" y="3473450"/>
          <p14:tracePt t="52232" x="6921500" y="3498850"/>
          <p14:tracePt t="52251" x="6921500" y="3524250"/>
          <p14:tracePt t="52264" x="6921500" y="3543300"/>
          <p14:tracePt t="52264" x="6921500" y="3575050"/>
          <p14:tracePt t="52285" x="6921500" y="3581400"/>
          <p14:tracePt t="52285" x="6921500" y="3587750"/>
          <p14:tracePt t="52298" x="6921500" y="3581400"/>
          <p14:tracePt t="52347" x="6921500" y="3575050"/>
          <p14:tracePt t="52355" x="6921500" y="3568700"/>
          <p14:tracePt t="52364" x="6921500" y="3556000"/>
          <p14:tracePt t="52364" x="6915150" y="3549650"/>
          <p14:tracePt t="52383" x="6915150" y="3536950"/>
          <p14:tracePt t="52383" x="6915150" y="3524250"/>
          <p14:tracePt t="52399" x="6915150" y="3511550"/>
          <p14:tracePt t="52399" x="6915150" y="3492500"/>
          <p14:tracePt t="52416" x="6915150" y="3479800"/>
          <p14:tracePt t="52416" x="6915150" y="3473450"/>
          <p14:tracePt t="52433" x="6915150" y="3460750"/>
          <p14:tracePt t="52433" x="6908800" y="3454400"/>
          <p14:tracePt t="52449" x="6908800" y="3441700"/>
          <p14:tracePt t="52449" x="6915150" y="3429000"/>
          <p14:tracePt t="52449" x="6915150" y="3416300"/>
          <p14:tracePt t="52468" x="6915150" y="3403600"/>
          <p14:tracePt t="52481" x="6915150" y="3390900"/>
          <p14:tracePt t="52481" x="6915150" y="3371850"/>
          <p14:tracePt t="52500" x="6908800" y="3365500"/>
          <p14:tracePt t="52500" x="6908800" y="3352800"/>
          <p14:tracePt t="52517" x="6908800" y="3346450"/>
          <p14:tracePt t="52517" x="6908800" y="3333750"/>
          <p14:tracePt t="52533" x="6908800" y="3327400"/>
          <p14:tracePt t="52533" x="6908800" y="3314700"/>
          <p14:tracePt t="52533" x="6908800" y="3308350"/>
          <p14:tracePt t="52552" x="6908800" y="3302000"/>
          <p14:tracePt t="52564" x="6915150" y="3289300"/>
          <p14:tracePt t="52564" x="6921500" y="3270250"/>
          <p14:tracePt t="52584" x="6921500" y="3257550"/>
          <p14:tracePt t="52584" x="6927850" y="3244850"/>
          <p14:tracePt t="52600" x="6934200" y="3232150"/>
          <p14:tracePt t="52600" x="6934200" y="3219450"/>
          <p14:tracePt t="52617" x="6940550" y="3206750"/>
          <p14:tracePt t="52617" x="6940550" y="3194050"/>
          <p14:tracePt t="52633" x="6940550" y="3187700"/>
          <p14:tracePt t="52633" x="6946900" y="3162300"/>
          <p14:tracePt t="52650" x="6946900" y="3149600"/>
          <p14:tracePt t="52650" x="6953250" y="3136900"/>
          <p14:tracePt t="52666" x="6953250" y="3124200"/>
          <p14:tracePt t="52666" x="6953250" y="3111500"/>
          <p14:tracePt t="52683" x="6959600" y="3098800"/>
          <p14:tracePt t="52683" x="6959600" y="3079750"/>
          <p14:tracePt t="52701" x="6959600" y="3067050"/>
          <p14:tracePt t="52701" x="6959600" y="3041650"/>
          <p14:tracePt t="52717" x="6965950" y="3028950"/>
          <p14:tracePt t="52717" x="6965950" y="3016250"/>
          <p14:tracePt t="52733" x="6965950" y="3003550"/>
          <p14:tracePt t="52733" x="6972300" y="2990850"/>
          <p14:tracePt t="52751" x="6972300" y="2978150"/>
          <p14:tracePt t="52751" x="6972300" y="2946400"/>
          <p14:tracePt t="52768" x="6972300" y="2933700"/>
          <p14:tracePt t="52768" x="6978650" y="2921000"/>
          <p14:tracePt t="52784" x="6978650" y="2908300"/>
          <p14:tracePt t="52784" x="6978650" y="2901950"/>
          <p14:tracePt t="52800" x="6978650" y="2882900"/>
          <p14:tracePt t="52800" x="6985000" y="2876550"/>
          <p14:tracePt t="52817" x="6985000" y="2863850"/>
          <p14:tracePt t="52817" x="6985000" y="2851150"/>
          <p14:tracePt t="52817" x="6991350" y="2838450"/>
          <p14:tracePt t="52836" x="6991350" y="2832100"/>
          <p14:tracePt t="52849" x="6991350" y="2819400"/>
          <p14:tracePt t="52849" x="6997700" y="2794000"/>
          <p14:tracePt t="52868" x="6997700" y="2781300"/>
          <p14:tracePt t="52868" x="6997700" y="2774950"/>
          <p14:tracePt t="52884" x="6997700" y="2768600"/>
          <p14:tracePt t="52884" x="6997700" y="2755900"/>
          <p14:tracePt t="52901" x="6997700" y="2749550"/>
          <p14:tracePt t="52901" x="6997700" y="2743200"/>
          <p14:tracePt t="52919" x="6997700" y="2736850"/>
          <p14:tracePt t="52933" x="6997700" y="2730500"/>
          <p14:tracePt t="52933" x="6991350" y="2724150"/>
          <p14:tracePt t="52951" x="6991350" y="2717800"/>
          <p14:tracePt t="52966" x="6991350" y="2711450"/>
          <p14:tracePt t="52983" x="6985000" y="2705100"/>
          <p14:tracePt t="53000" x="6978650" y="2711450"/>
          <p14:tracePt t="53031" x="6972300" y="2724150"/>
          <p14:tracePt t="53039" x="6972300" y="2736850"/>
          <p14:tracePt t="53050" x="6972300" y="2762250"/>
          <p14:tracePt t="53050" x="6959600" y="2838450"/>
          <p14:tracePt t="53068" x="6953250" y="2889250"/>
          <p14:tracePt t="53068" x="6953250" y="2952750"/>
          <p14:tracePt t="53085" x="6953250" y="3022600"/>
          <p14:tracePt t="53085" x="6946900" y="3098800"/>
          <p14:tracePt t="53102" x="6946900" y="3168650"/>
          <p14:tracePt t="53102" x="6946900" y="3244850"/>
          <p14:tracePt t="53118" x="6946900" y="3314700"/>
          <p14:tracePt t="53118" x="6946900" y="3441700"/>
          <p14:tracePt t="53135" x="6946900" y="3498850"/>
          <p14:tracePt t="53135" x="6946900" y="3549650"/>
          <p14:tracePt t="53152" x="6940550" y="3594100"/>
          <p14:tracePt t="53152" x="6934200" y="3638550"/>
          <p14:tracePt t="53168" x="6927850" y="3676650"/>
          <p14:tracePt t="53168" x="6927850" y="3708400"/>
          <p14:tracePt t="53168" x="6921500" y="3740150"/>
          <p14:tracePt t="53187" x="6915150" y="3765550"/>
          <p14:tracePt t="53200" x="6908800" y="3784600"/>
          <p14:tracePt t="53200" x="6896100" y="3810000"/>
          <p14:tracePt t="53220" x="6889750" y="3841750"/>
          <p14:tracePt t="53220" x="6883400" y="3854450"/>
          <p14:tracePt t="53236" x="6877050" y="3867150"/>
          <p14:tracePt t="53236" x="6870700" y="3879850"/>
          <p14:tracePt t="53253" x="6864350" y="3886200"/>
          <p14:tracePt t="53253" x="6864350" y="3892550"/>
          <p14:tracePt t="53269" x="6858000" y="3898900"/>
          <p14:tracePt t="53284" x="6858000" y="3892550"/>
          <p14:tracePt t="53331" x="6851650" y="3892550"/>
          <p14:tracePt t="53347" x="6845300" y="3886200"/>
          <p14:tracePt t="53363" x="6838950" y="3879850"/>
          <p14:tracePt t="53368" x="6832600" y="3873500"/>
          <p14:tracePt t="53368" x="6819900" y="3867150"/>
          <p14:tracePt t="53386" x="6807200" y="3854450"/>
          <p14:tracePt t="53386" x="6794500" y="3848100"/>
          <p14:tracePt t="53402" x="6781800" y="3835400"/>
          <p14:tracePt t="53402" x="6762750" y="3822700"/>
          <p14:tracePt t="53419" x="6737350" y="3810000"/>
          <p14:tracePt t="53419" x="6686550" y="3790950"/>
          <p14:tracePt t="53436" x="6661150" y="3778250"/>
          <p14:tracePt t="53436" x="6635750" y="3771900"/>
          <p14:tracePt t="53453" x="6604000" y="3765550"/>
          <p14:tracePt t="53453" x="6572250" y="3759200"/>
          <p14:tracePt t="53470" x="6540500" y="3752850"/>
          <p14:tracePt t="53470" x="6508750" y="3746500"/>
          <p14:tracePt t="53470" x="6477000" y="3746500"/>
          <p14:tracePt t="53488" x="6445250" y="3746500"/>
          <p14:tracePt t="53501" x="6413500" y="3746500"/>
          <p14:tracePt t="53501" x="6343650" y="3746500"/>
          <p14:tracePt t="53520" x="6311900" y="3746500"/>
          <p14:tracePt t="53520" x="6286500" y="3746500"/>
          <p14:tracePt t="53537" x="6254750" y="3746500"/>
          <p14:tracePt t="53537" x="6229350" y="3746500"/>
          <p14:tracePt t="53537" x="6197600" y="3746500"/>
          <p14:tracePt t="53555" x="6172200" y="3746500"/>
          <p14:tracePt t="53568" x="6146800" y="3746500"/>
          <p14:tracePt t="53568" x="6102350" y="3752850"/>
          <p14:tracePt t="53588" x="6083300" y="3752850"/>
          <p14:tracePt t="53588" x="6064250" y="3752850"/>
          <p14:tracePt t="53604" x="6045200" y="3752850"/>
          <p14:tracePt t="53604" x="6032500" y="3752850"/>
          <p14:tracePt t="53620" x="6013450" y="3759200"/>
          <p14:tracePt t="53620" x="6007100" y="3759200"/>
          <p14:tracePt t="53637" x="5994400" y="3759200"/>
          <p14:tracePt t="53637" x="5981700" y="3759200"/>
          <p14:tracePt t="53637" x="5975350" y="3759200"/>
          <p14:tracePt t="53655" x="5969000" y="3752850"/>
          <p14:tracePt t="53655" x="5962650" y="3752850"/>
          <p14:tracePt t="53670" x="5956300" y="3746500"/>
          <p14:tracePt t="53670" x="5949950" y="3740150"/>
          <p14:tracePt t="53687" x="5943600" y="3740150"/>
          <p14:tracePt t="53687" x="5937250" y="3733800"/>
          <p14:tracePt t="53704" x="5930900" y="3727450"/>
          <p14:tracePt t="53719" x="5924550" y="3727450"/>
          <p14:tracePt t="53719" x="5918200" y="3721100"/>
          <p14:tracePt t="53738" x="5911850" y="3714750"/>
          <p14:tracePt t="53738" x="5905500" y="3714750"/>
          <p14:tracePt t="53754" x="5899150" y="3708400"/>
          <p14:tracePt t="53769" x="5899150" y="3702050"/>
          <p14:tracePt t="53786" x="5892800" y="3702050"/>
          <p14:tracePt t="53804" x="5892800" y="3708400"/>
          <p14:tracePt t="53804" x="5892800" y="3714750"/>
          <p14:tracePt t="53821" x="5886450" y="3727450"/>
          <p14:tracePt t="53821" x="5886450" y="3740150"/>
          <p14:tracePt t="53838" x="5886450" y="3765550"/>
          <p14:tracePt t="53838" x="5892800" y="3822700"/>
          <p14:tracePt t="53856" x="5892800" y="3860800"/>
          <p14:tracePt t="53869" x="5899150" y="3898900"/>
          <p14:tracePt t="53869" x="5905500" y="3981450"/>
          <p14:tracePt t="53888" x="5905500" y="4025900"/>
          <p14:tracePt t="53888" x="5911850" y="4064000"/>
          <p14:tracePt t="53904" x="5911850" y="4095750"/>
          <p14:tracePt t="53904" x="5911850" y="4127500"/>
          <p14:tracePt t="53921" x="5918200" y="4152900"/>
          <p14:tracePt t="53921" x="5918200" y="4184650"/>
          <p14:tracePt t="53921" x="5911850" y="4203700"/>
          <p14:tracePt t="53940" x="5911850" y="4229100"/>
          <p14:tracePt t="53953" x="5911850" y="4248150"/>
          <p14:tracePt t="53953" x="5905500" y="4273550"/>
          <p14:tracePt t="53971" x="5905500" y="4286250"/>
          <p14:tracePt t="53971" x="5905500" y="4292600"/>
          <p14:tracePt t="53988" x="5905500" y="4298950"/>
          <p14:tracePt t="54003" x="5911850" y="4292600"/>
          <p14:tracePt t="54024" x="5911850" y="4286250"/>
          <p14:tracePt t="54024" x="5918200" y="4279900"/>
          <p14:tracePt t="54038" x="5918200" y="4267200"/>
          <p14:tracePt t="54038" x="5924550" y="4260850"/>
          <p14:tracePt t="54056" x="5930900" y="4241800"/>
          <p14:tracePt t="54056" x="5937250" y="4222750"/>
          <p14:tracePt t="54072" x="5943600" y="4203700"/>
          <p14:tracePt t="54072" x="5956300" y="4152900"/>
          <p14:tracePt t="54088" x="5962650" y="4114800"/>
          <p14:tracePt t="54088" x="5975350" y="4083050"/>
          <p14:tracePt t="54105" x="5981700" y="4044950"/>
          <p14:tracePt t="54105" x="5994400" y="4000500"/>
          <p14:tracePt t="54122" x="6007100" y="3949700"/>
          <p14:tracePt t="54122" x="6019800" y="3898900"/>
          <p14:tracePt t="54140" x="6032500" y="3848100"/>
          <p14:tracePt t="54140" x="6064250" y="3740150"/>
          <p14:tracePt t="54156" x="6076950" y="3689350"/>
          <p14:tracePt t="54156" x="6096000" y="3638550"/>
          <p14:tracePt t="54173" x="6108700" y="3594100"/>
          <p14:tracePt t="54173" x="6127750" y="3549650"/>
          <p14:tracePt t="54189" x="6140450" y="3505200"/>
          <p14:tracePt t="54189" x="6153150" y="3467100"/>
          <p14:tracePt t="54189" x="6165850" y="3435350"/>
          <p14:tracePt t="54208" x="6184900" y="3403600"/>
          <p14:tracePt t="54220" x="6191250" y="3378200"/>
          <p14:tracePt t="54220" x="6203950" y="3352800"/>
          <p14:tracePt t="54220" x="6216650" y="3333750"/>
          <p14:tracePt t="54241" x="6223000" y="3321050"/>
          <p14:tracePt t="54241" x="6235700" y="3308350"/>
          <p14:tracePt t="54256" x="6242050" y="3308350"/>
          <p14:tracePt t="54256" x="6248400" y="3314700"/>
          <p14:tracePt t="54273" x="6254750" y="3333750"/>
          <p14:tracePt t="54273" x="6261100" y="3365500"/>
          <p14:tracePt t="54289" x="6267450" y="3403600"/>
          <p14:tracePt t="54289" x="6273800" y="3448050"/>
          <p14:tracePt t="54289" x="6280150" y="3505200"/>
          <p14:tracePt t="54308" x="6292850" y="3562350"/>
          <p14:tracePt t="54320" x="6299200" y="3625850"/>
          <p14:tracePt t="54320" x="6318250" y="3740150"/>
          <p14:tracePt t="54339" x="6330950" y="3790950"/>
          <p14:tracePt t="54339" x="6343650" y="3835400"/>
          <p14:tracePt t="54356" x="6356350" y="3873500"/>
          <p14:tracePt t="54356" x="6362700" y="3905250"/>
          <p14:tracePt t="54372" x="6375400" y="3930650"/>
          <p14:tracePt t="54372" x="6388100" y="3962400"/>
          <p14:tracePt t="54390" x="6400800" y="3968750"/>
          <p14:tracePt t="54390" x="6407150" y="3975100"/>
          <p14:tracePt t="54406" x="6413500" y="3975100"/>
          <p14:tracePt t="54406" x="6419850" y="3968750"/>
          <p14:tracePt t="54423" x="6426200" y="3962400"/>
          <p14:tracePt t="54423" x="6438900" y="3949700"/>
          <p14:tracePt t="54439" x="6445250" y="3930650"/>
          <p14:tracePt t="54439" x="6470650" y="3886200"/>
          <p14:tracePt t="54456" x="6483350" y="3860800"/>
          <p14:tracePt t="54456" x="6496050" y="3829050"/>
          <p14:tracePt t="54473" x="6508750" y="3790950"/>
          <p14:tracePt t="54473" x="6521450" y="3752850"/>
          <p14:tracePt t="54489" x="6527800" y="3708400"/>
          <p14:tracePt t="54489" x="6540500" y="3663950"/>
          <p14:tracePt t="54489" x="6553200" y="3619500"/>
          <p14:tracePt t="54509" x="6565900" y="3568700"/>
          <p14:tracePt t="54521" x="6578600" y="3524250"/>
          <p14:tracePt t="54521" x="6610350" y="3429000"/>
          <p14:tracePt t="54540" x="6623050" y="3384550"/>
          <p14:tracePt t="54540" x="6635750" y="3340100"/>
          <p14:tracePt t="54557" x="6654800" y="3295650"/>
          <p14:tracePt t="54557" x="6673850" y="3257550"/>
          <p14:tracePt t="54573" x="6686550" y="3219450"/>
          <p14:tracePt t="54573" x="6705600" y="3187700"/>
          <p14:tracePt t="54573" x="6724650" y="3155950"/>
          <p14:tracePt t="54593" x="6743700" y="3130550"/>
          <p14:tracePt t="54605" x="6756400" y="3105150"/>
          <p14:tracePt t="54605" x="6788150" y="3060700"/>
          <p14:tracePt t="54624" x="6800850" y="3048000"/>
          <p14:tracePt t="54624" x="6807200" y="3041650"/>
          <p14:tracePt t="54641" x="6819900" y="3028950"/>
          <p14:tracePt t="54641" x="6826250" y="3022600"/>
          <p14:tracePt t="54657" x="6832600" y="3022600"/>
          <p14:tracePt t="54672" x="6832600" y="3035300"/>
          <p14:tracePt t="54672" x="6838950" y="3048000"/>
          <p14:tracePt t="54691" x="6838950" y="3067050"/>
          <p14:tracePt t="54691" x="6838950" y="3092450"/>
          <p14:tracePt t="54707" x="6838950" y="3124200"/>
          <p14:tracePt t="54707" x="6838950" y="3168650"/>
          <p14:tracePt t="54724" x="6845300" y="3213100"/>
          <p14:tracePt t="54724" x="6845300" y="3263900"/>
          <p14:tracePt t="54740" x="6851650" y="3308350"/>
          <p14:tracePt t="54740" x="6858000" y="3403600"/>
          <p14:tracePt t="54758" x="6858000" y="3441700"/>
          <p14:tracePt t="54758" x="6864350" y="3479800"/>
          <p14:tracePt t="54774" x="6864350" y="3511550"/>
          <p14:tracePt t="54774" x="6870700" y="3536950"/>
          <p14:tracePt t="54791" x="6870700" y="3562350"/>
          <p14:tracePt t="54791" x="6877050" y="3581400"/>
          <p14:tracePt t="54809" x="6877050" y="3606800"/>
          <p14:tracePt t="54809" x="6877050" y="3613150"/>
          <p14:tracePt t="54825" x="6883400" y="3619500"/>
          <p14:tracePt t="54839" x="6883400" y="3613150"/>
          <p14:tracePt t="54856" x="6883400" y="3600450"/>
          <p14:tracePt t="54872" x="6889750" y="3594100"/>
          <p14:tracePt t="54872" x="6889750" y="3587750"/>
          <p14:tracePt t="54872" x="6889750" y="3575050"/>
          <p14:tracePt t="54893" x="6889750" y="3562350"/>
          <p14:tracePt t="54893" x="6889750" y="3549650"/>
          <p14:tracePt t="54909" x="6889750" y="3536950"/>
          <p14:tracePt t="54909" x="6889750" y="3517900"/>
          <p14:tracePt t="54925" x="6889750" y="3505200"/>
          <p14:tracePt t="54925" x="6889750" y="3486150"/>
          <p14:tracePt t="54941" x="6889750" y="3467100"/>
          <p14:tracePt t="54941" x="6889750" y="3448050"/>
          <p14:tracePt t="54941" x="6889750" y="3429000"/>
          <p14:tracePt t="54961" x="6889750" y="3409950"/>
          <p14:tracePt t="54973" x="6896100" y="3390900"/>
          <p14:tracePt t="54973" x="6889750" y="3346450"/>
          <p14:tracePt t="54992" x="6889750" y="3327400"/>
          <p14:tracePt t="54992" x="6889750" y="3308350"/>
          <p14:tracePt t="55008" x="6883400" y="3289300"/>
          <p14:tracePt t="55008" x="6883400" y="3276600"/>
          <p14:tracePt t="55025" x="6883400" y="3257550"/>
          <p14:tracePt t="55025" x="6883400" y="3238500"/>
          <p14:tracePt t="55025" x="6883400" y="3219450"/>
          <p14:tracePt t="55044" x="6889750" y="3194050"/>
          <p14:tracePt t="55044" x="6889750" y="3175000"/>
          <p14:tracePt t="55058" x="6896100" y="3149600"/>
          <p14:tracePt t="55058" x="6896100" y="3130550"/>
          <p14:tracePt t="55075" x="6902450" y="3105150"/>
          <p14:tracePt t="55075" x="6902450" y="3079750"/>
          <p14:tracePt t="55092" x="6908800" y="3067050"/>
          <p14:tracePt t="55092" x="6908800" y="3028950"/>
          <p14:tracePt t="55109" x="6915150" y="3016250"/>
          <p14:tracePt t="55109" x="6915150" y="2997200"/>
          <p14:tracePt t="55125" x="6915150" y="2984500"/>
          <p14:tracePt t="55125" x="6915150" y="2971800"/>
          <p14:tracePt t="55141" x="6921500" y="2965450"/>
          <p14:tracePt t="55141" x="6921500" y="2952750"/>
          <p14:tracePt t="55160" x="6927850" y="2940050"/>
          <p14:tracePt t="55160" x="6934200" y="2927350"/>
          <p14:tracePt t="55177" x="6946900" y="2908300"/>
          <p14:tracePt t="55177" x="6959600" y="2901950"/>
          <p14:tracePt t="55194" x="6965950" y="2895600"/>
          <p14:tracePt t="55194" x="6978650" y="2882900"/>
          <p14:tracePt t="55209" x="6985000" y="2882900"/>
          <p14:tracePt t="55209" x="6991350" y="2876550"/>
          <p14:tracePt t="55226" x="7004050" y="2876550"/>
          <p14:tracePt t="55226" x="7010400" y="2870200"/>
          <p14:tracePt t="55226" x="7023100" y="2870200"/>
          <p14:tracePt t="55245" x="7029450" y="2863850"/>
          <p14:tracePt t="55261" x="7042150" y="2870200"/>
          <p14:tracePt t="55276" x="7048500" y="2863850"/>
          <p14:tracePt t="55291" x="7054850" y="2870200"/>
          <p14:tracePt t="55307" x="7061200" y="2876550"/>
          <p14:tracePt t="55307" x="7061200" y="2895600"/>
          <p14:tracePt t="55307" x="7061200" y="2914650"/>
          <p14:tracePt t="55328" x="7061200" y="2946400"/>
          <p14:tracePt t="55341" x="7061200" y="2984500"/>
          <p14:tracePt t="55341" x="7067550" y="3073400"/>
          <p14:tracePt t="55359" x="7067550" y="3124200"/>
          <p14:tracePt t="55359" x="7067550" y="3175000"/>
          <p14:tracePt t="55376" x="7073900" y="3225800"/>
          <p14:tracePt t="55376" x="7073900" y="3276600"/>
          <p14:tracePt t="55393" x="7073900" y="3314700"/>
          <p14:tracePt t="55393" x="7080250" y="3397250"/>
          <p14:tracePt t="55410" x="7080250" y="3435350"/>
          <p14:tracePt t="55410" x="7080250" y="3467100"/>
          <p14:tracePt t="55426" x="7080250" y="3498850"/>
          <p14:tracePt t="55426" x="7073900" y="3530600"/>
          <p14:tracePt t="55443" x="7073900" y="3556000"/>
          <p14:tracePt t="55443" x="7067550" y="3581400"/>
          <p14:tracePt t="55461" x="7067550" y="3600450"/>
          <p14:tracePt t="55461" x="7061200" y="3638550"/>
          <p14:tracePt t="55477" x="7061200" y="3657600"/>
          <p14:tracePt t="55477" x="7061200" y="3663950"/>
          <p14:tracePt t="55493" x="7054850" y="3676650"/>
          <p14:tracePt t="55493" x="7054850" y="3683000"/>
          <p14:tracePt t="55510" x="7048500" y="3689350"/>
          <p14:tracePt t="55524" x="7042150" y="3695700"/>
          <p14:tracePt t="55541" x="7035800" y="3695700"/>
          <p14:tracePt t="55559" x="7035800" y="3689350"/>
          <p14:tracePt t="55576" x="7035800" y="3683000"/>
          <p14:tracePt t="55593" x="7035800" y="3676650"/>
          <p14:tracePt t="55593" x="7035800" y="3670300"/>
          <p14:tracePt t="55593" x="7042150" y="3663950"/>
          <p14:tracePt t="55613" x="7042150" y="3657600"/>
          <p14:tracePt t="55625" x="7048500" y="3644900"/>
          <p14:tracePt t="55625" x="7054850" y="3638550"/>
          <p14:tracePt t="55645" x="7067550" y="3600450"/>
          <p14:tracePt t="55645" x="7080250" y="3581400"/>
          <p14:tracePt t="55661" x="7086600" y="3556000"/>
          <p14:tracePt t="55661" x="7099300" y="3530600"/>
          <p14:tracePt t="55677" x="7105650" y="3492500"/>
          <p14:tracePt t="55677" x="7118350" y="3460750"/>
          <p14:tracePt t="55677" x="7131050" y="3422650"/>
          <p14:tracePt t="55697" x="7137400" y="3378200"/>
          <p14:tracePt t="55697" x="7143750" y="3333750"/>
          <p14:tracePt t="55712" x="7156450" y="3289300"/>
          <p14:tracePt t="55712" x="7169150" y="3238500"/>
          <p14:tracePt t="55727" x="7181850" y="3194050"/>
          <p14:tracePt t="55727" x="7188200" y="3149600"/>
          <p14:tracePt t="55744" x="7200900" y="3105150"/>
          <p14:tracePt t="55744" x="7213600" y="3060700"/>
          <p14:tracePt t="55760" x="7226300" y="3016250"/>
          <p14:tracePt t="55760" x="7251700" y="2940050"/>
          <p14:tracePt t="55777" x="7264400" y="2901950"/>
          <p14:tracePt t="55777" x="7283450" y="2863850"/>
          <p14:tracePt t="55794" x="7296150" y="2825750"/>
          <p14:tracePt t="55794" x="7315200" y="2787650"/>
          <p14:tracePt t="55812" x="7334250" y="2749550"/>
          <p14:tracePt t="55812" x="7353300" y="2717800"/>
          <p14:tracePt t="55829" x="7385050" y="2647950"/>
          <p14:tracePt t="55829" x="7404100" y="2616200"/>
          <p14:tracePt t="55845" x="7416800" y="2597150"/>
          <p14:tracePt t="55845" x="7429500" y="2578100"/>
          <p14:tracePt t="55862" x="7442200" y="2559050"/>
          <p14:tracePt t="55862" x="7454900" y="2546350"/>
          <p14:tracePt t="55878" x="7467600" y="2533650"/>
          <p14:tracePt t="55878" x="7480300" y="2520950"/>
          <p14:tracePt t="55878" x="7486650" y="2514600"/>
          <p14:tracePt t="55897" x="7499350" y="2508250"/>
          <p14:tracePt t="55910" x="7505700" y="2508250"/>
          <p14:tracePt t="55910" x="7524750" y="2508250"/>
          <p14:tracePt t="55928" x="7524750" y="2520950"/>
          <p14:tracePt t="55928" x="7531100" y="2540000"/>
          <p14:tracePt t="55945" x="7537450" y="2559050"/>
          <p14:tracePt t="55945" x="7537450" y="2590800"/>
          <p14:tracePt t="55945" x="7543800" y="2622550"/>
          <p14:tracePt t="55964" x="7543800" y="2667000"/>
          <p14:tracePt t="55976" x="7550150" y="2711450"/>
          <p14:tracePt t="55976" x="7562850" y="2825750"/>
          <p14:tracePt t="55997" x="7569200" y="2882900"/>
          <p14:tracePt t="55997" x="7575550" y="2946400"/>
          <p14:tracePt t="56012" x="7581900" y="3003550"/>
          <p14:tracePt t="56012" x="7588250" y="3054350"/>
          <p14:tracePt t="56028" x="7594600" y="3111500"/>
          <p14:tracePt t="56028" x="7600950" y="3162300"/>
          <p14:tracePt t="56045" x="7607300" y="3206750"/>
          <p14:tracePt t="56045" x="7607300" y="3244850"/>
          <p14:tracePt t="56062" x="7613650" y="3276600"/>
          <p14:tracePt t="56062" x="7620000" y="3327400"/>
          <p14:tracePt t="56078" x="7626350" y="3346450"/>
          <p14:tracePt t="56078" x="7626350" y="3352800"/>
          <p14:tracePt t="56095" x="7626350" y="3359150"/>
          <p14:tracePt t="56110" x="7626350" y="3352800"/>
          <p14:tracePt t="56136" x="7626350" y="3346450"/>
          <p14:tracePt t="56144" x="7626350" y="3333750"/>
          <p14:tracePt t="56144" x="7626350" y="3321050"/>
          <p14:tracePt t="56162" x="7626350" y="3302000"/>
          <p14:tracePt t="56162" x="7626350" y="3282950"/>
          <p14:tracePt t="56179" x="7626350" y="3263900"/>
          <p14:tracePt t="56179" x="7632700" y="3213100"/>
          <p14:tracePt t="56198" x="7639050" y="3187700"/>
          <p14:tracePt t="56198" x="7639050" y="3162300"/>
          <p14:tracePt t="56213" x="7645400" y="3130550"/>
          <p14:tracePt t="56213" x="7645400" y="3098800"/>
          <p14:tracePt t="56230" x="7651750" y="3067050"/>
          <p14:tracePt t="56230" x="7658100" y="3035300"/>
          <p14:tracePt t="56246" x="7658100" y="2997200"/>
          <p14:tracePt t="56246" x="7664450" y="2965450"/>
          <p14:tracePt t="56246" x="7664450" y="2927350"/>
          <p14:tracePt t="56264" x="7664450" y="2889250"/>
          <p14:tracePt t="56277" x="7664450" y="2851150"/>
          <p14:tracePt t="56277" x="7670800" y="2768600"/>
          <p14:tracePt t="56297" x="7670800" y="2736850"/>
          <p14:tracePt t="56297" x="7670800" y="2692400"/>
          <p14:tracePt t="56312" x="7677150" y="2654300"/>
          <p14:tracePt t="56312" x="7677150" y="2622550"/>
          <p14:tracePt t="56330" x="7683500" y="2590800"/>
          <p14:tracePt t="56330" x="7683500" y="2559050"/>
          <p14:tracePt t="56330" x="7683500" y="2527300"/>
          <p14:tracePt t="56348" x="7683500" y="2501900"/>
          <p14:tracePt t="56361" x="7677150" y="2470150"/>
          <p14:tracePt t="56361" x="7677150" y="2425700"/>
          <p14:tracePt t="56380" x="7677150" y="2400300"/>
          <p14:tracePt t="56380" x="7677150" y="2374900"/>
          <p14:tracePt t="56397" x="7677150" y="2349500"/>
          <p14:tracePt t="56397" x="7677150" y="2330450"/>
          <p14:tracePt t="56413" x="7677150" y="2311400"/>
          <p14:tracePt t="56413" x="7683500" y="2273300"/>
          <p14:tracePt t="56430" x="7689850" y="2260600"/>
          <p14:tracePt t="56430" x="7689850" y="2247900"/>
          <p14:tracePt t="56446" x="7696200" y="2241550"/>
          <p14:tracePt t="56446" x="7696200" y="2228850"/>
          <p14:tracePt t="56464" x="7696200" y="2216150"/>
          <p14:tracePt t="56464" x="7696200" y="2209800"/>
          <p14:tracePt t="56480" x="7702550" y="2203450"/>
          <p14:tracePt t="56480" x="7708900" y="2190750"/>
          <p14:tracePt t="56497" x="7715250" y="2184400"/>
          <p14:tracePt t="56497" x="7715250" y="2178050"/>
          <p14:tracePt t="56513" x="7727950" y="2171700"/>
          <p14:tracePt t="56536" x="7727950" y="2165350"/>
          <p14:tracePt t="56545" x="7734300" y="2165350"/>
          <p14:tracePt t="56565" x="7740650" y="2152650"/>
          <p14:tracePt t="56580" x="7740650" y="2159000"/>
          <p14:tracePt t="56616" x="7740650" y="2165350"/>
          <p14:tracePt t="56624" x="7740650" y="2171700"/>
          <p14:tracePt t="56633" x="7747000" y="2190750"/>
          <p14:tracePt t="56645" x="7747000" y="2203450"/>
          <p14:tracePt t="56645" x="7747000" y="2254250"/>
          <p14:tracePt t="56665" x="7747000" y="2279650"/>
          <p14:tracePt t="56665" x="7753350" y="2311400"/>
          <p14:tracePt t="56680" x="7753350" y="2343150"/>
          <p14:tracePt t="56680" x="7753350" y="2381250"/>
          <p14:tracePt t="56698" x="7753350" y="2413000"/>
          <p14:tracePt t="56698" x="7759700" y="2438400"/>
          <p14:tracePt t="56698" x="7759700" y="2470150"/>
          <p14:tracePt t="56717" x="7759700" y="2495550"/>
          <p14:tracePt t="56717" x="7759700" y="2514600"/>
          <p14:tracePt t="56731" x="7759700" y="2540000"/>
          <p14:tracePt t="56731" x="7759700" y="2552700"/>
          <p14:tracePt t="56747" x="7753350" y="2571750"/>
          <p14:tracePt t="56747" x="7753350" y="2590800"/>
          <p14:tracePt t="56764" x="7753350" y="2603500"/>
          <p14:tracePt t="56764" x="7753350" y="2616200"/>
          <p14:tracePt t="56781" x="7753350" y="2622550"/>
          <p14:tracePt t="56781" x="7747000" y="2641600"/>
          <p14:tracePt t="56798" x="7747000" y="2647950"/>
          <p14:tracePt t="56798" x="7747000" y="2654300"/>
          <p14:tracePt t="56814" x="7753350" y="2647950"/>
          <p14:tracePt t="56856" x="7753350" y="2635250"/>
          <p14:tracePt t="56864" x="7759700" y="2622550"/>
          <p14:tracePt t="56880" x="7759700" y="2616200"/>
          <p14:tracePt t="56888" x="7759700" y="2603500"/>
          <p14:tracePt t="56896" x="7766050" y="2590800"/>
          <p14:tracePt t="56896" x="7766050" y="2578100"/>
          <p14:tracePt t="56896" x="7766050" y="2571750"/>
          <p14:tracePt t="56917" x="7766050" y="2559050"/>
          <p14:tracePt t="56929" x="7766050" y="2540000"/>
          <p14:tracePt t="56929" x="7766050" y="2501900"/>
          <p14:tracePt t="56949" x="7766050" y="2482850"/>
          <p14:tracePt t="56949" x="7766050" y="2457450"/>
          <p14:tracePt t="56965" x="7772400" y="2432050"/>
          <p14:tracePt t="56965" x="7772400" y="2406650"/>
          <p14:tracePt t="56982" x="7772400" y="2381250"/>
          <p14:tracePt t="56982" x="7778750" y="2349500"/>
          <p14:tracePt t="56982" x="7778750" y="2317750"/>
          <p14:tracePt t="57000" x="7778750" y="2292350"/>
          <p14:tracePt t="57013" x="7778750" y="2260600"/>
          <p14:tracePt t="57013" x="7778750" y="2209800"/>
          <p14:tracePt t="57032" x="7778750" y="2190750"/>
          <p14:tracePt t="57032" x="7778750" y="2171700"/>
          <p14:tracePt t="57048" x="7778750" y="2152650"/>
          <p14:tracePt t="57048" x="7778750" y="2139950"/>
          <p14:tracePt t="57065" x="7778750" y="2127250"/>
          <p14:tracePt t="57065" x="7778750" y="2114550"/>
          <p14:tracePt t="57065" x="7778750" y="2101850"/>
          <p14:tracePt t="57084" x="7778750" y="2089150"/>
          <p14:tracePt t="57097" x="7772400" y="2101850"/>
          <p14:tracePt t="57136" x="7772400" y="2114550"/>
          <p14:tracePt t="57144" x="7772400" y="2127250"/>
          <p14:tracePt t="57149" x="7766050" y="2139950"/>
          <p14:tracePt t="57149" x="7766050" y="2165350"/>
          <p14:tracePt t="57166" x="7772400" y="2197100"/>
          <p14:tracePt t="57166" x="7772400" y="2235200"/>
          <p14:tracePt t="57182" x="7772400" y="2279650"/>
          <p14:tracePt t="57182" x="7772400" y="2324100"/>
          <p14:tracePt t="57201" x="7778750" y="2368550"/>
          <p14:tracePt t="57201" x="7785100" y="2457450"/>
          <p14:tracePt t="57217" x="7785100" y="2501900"/>
          <p14:tracePt t="57217" x="7791450" y="2540000"/>
          <p14:tracePt t="57233" x="7791450" y="2578100"/>
          <p14:tracePt t="57233" x="7797800" y="2609850"/>
          <p14:tracePt t="57249" x="7804150" y="2641600"/>
          <p14:tracePt t="57249" x="7810500" y="2667000"/>
          <p14:tracePt t="57266" x="7816850" y="2692400"/>
          <p14:tracePt t="57266" x="7816850" y="2717800"/>
          <p14:tracePt t="57266" x="7816850" y="2736850"/>
          <p14:tracePt t="57285" x="7823200" y="2749550"/>
          <p14:tracePt t="57297" x="7823200" y="2755900"/>
          <p14:tracePt t="57297" x="7823200" y="2774950"/>
          <p14:tracePt t="57317" x="7816850" y="2781300"/>
          <p14:tracePt t="57336" x="7810500" y="2774950"/>
          <p14:tracePt t="57361" x="7804150" y="2768600"/>
          <p14:tracePt t="57376" x="7797800" y="2755900"/>
          <p14:tracePt t="57396" x="7791450" y="2749550"/>
          <p14:tracePt t="57412" x="7791450" y="2743200"/>
          <p14:tracePt t="57420" x="7785100" y="2736850"/>
          <p14:tracePt t="57436" x="7778750" y="2724150"/>
          <p14:tracePt t="57448" x="7772400" y="2717800"/>
          <p14:tracePt t="57465" x="7772400" y="2711450"/>
          <p14:tracePt t="57465" x="7766050" y="2705100"/>
          <p14:tracePt t="57483" x="7766050" y="2698750"/>
          <p14:tracePt t="57483" x="7766050" y="2686050"/>
          <p14:tracePt t="57501" x="7759700" y="2679700"/>
          <p14:tracePt t="57501" x="7759700" y="2667000"/>
          <p14:tracePt t="57518" x="7753350" y="2654300"/>
          <p14:tracePt t="57533" x="7747000" y="2641600"/>
          <p14:tracePt t="57549" x="7740650" y="2635250"/>
          <p14:tracePt t="57565" x="7734300" y="2628900"/>
          <p14:tracePt t="57565" x="7734300" y="2616200"/>
          <p14:tracePt t="57586" x="7727950" y="2609850"/>
          <p14:tracePt t="57601" x="7715250" y="2616200"/>
          <p14:tracePt t="57617" x="7702550" y="2622550"/>
          <p14:tracePt t="57632" x="7696200" y="2635250"/>
          <p14:tracePt t="57632" x="7683500" y="2647950"/>
          <p14:tracePt t="57632" x="7670800" y="2660650"/>
          <p14:tracePt t="57653" x="7658100" y="2679700"/>
          <p14:tracePt t="57665" x="7645400" y="2692400"/>
          <p14:tracePt t="57665" x="7620000" y="2724150"/>
          <p14:tracePt t="57685" x="7581900" y="2794000"/>
          <p14:tracePt t="57685" x="7556500" y="2832100"/>
          <p14:tracePt t="57701" x="7531100" y="2870200"/>
          <p14:tracePt t="57701" x="7505700" y="2914650"/>
          <p14:tracePt t="57718" x="7486650" y="2952750"/>
          <p14:tracePt t="57718" x="7461250" y="2990850"/>
          <p14:tracePt t="57734" x="7442200" y="3028950"/>
          <p14:tracePt t="57734" x="7404100" y="3086100"/>
          <p14:tracePt t="57751" x="7385050" y="3105150"/>
          <p14:tracePt t="57751" x="7372350" y="3124200"/>
          <p14:tracePt t="57768" x="7353300" y="3143250"/>
          <p14:tracePt t="57768" x="7340600" y="3155950"/>
          <p14:tracePt t="57784" x="7327900" y="3175000"/>
          <p14:tracePt t="57784" x="7315200" y="3187700"/>
          <p14:tracePt t="57801" x="7308850" y="3200400"/>
          <p14:tracePt t="57801" x="7283450" y="3238500"/>
          <p14:tracePt t="57818" x="7277100" y="3257550"/>
          <p14:tracePt t="57818" x="7270750" y="3282950"/>
          <p14:tracePt t="57835" x="7264400" y="3302000"/>
          <p14:tracePt t="57835" x="7258050" y="3321050"/>
          <p14:tracePt t="57852" x="7251700" y="3340100"/>
          <p14:tracePt t="57852" x="7245350" y="3359150"/>
          <p14:tracePt t="57869" x="7232650" y="3397250"/>
          <p14:tracePt t="57869" x="7226300" y="3416300"/>
          <p14:tracePt t="57885" x="7213600" y="3435350"/>
          <p14:tracePt t="57885" x="7200900" y="3448050"/>
          <p14:tracePt t="57902" x="7181850" y="3467100"/>
          <p14:tracePt t="57902" x="7169150" y="3486150"/>
          <p14:tracePt t="57919" x="7150100" y="3505200"/>
          <p14:tracePt t="57919" x="7124700" y="3524250"/>
          <p14:tracePt t="57919" x="7099300" y="3549650"/>
          <p14:tracePt t="57937" x="7067550" y="3575050"/>
          <p14:tracePt t="57950" x="7035800" y="3600450"/>
          <p14:tracePt t="57950" x="6965950" y="3657600"/>
          <p14:tracePt t="57969" x="6927850" y="3689350"/>
          <p14:tracePt t="57969" x="6883400" y="3721100"/>
          <p14:tracePt t="57986" x="6845300" y="3746500"/>
          <p14:tracePt t="57986" x="6800850" y="3771900"/>
          <p14:tracePt t="58002" x="6762750" y="3797300"/>
          <p14:tracePt t="58002" x="6724650" y="3822700"/>
          <p14:tracePt t="58018" x="6692900" y="3848100"/>
          <p14:tracePt t="58018" x="6654800" y="3867150"/>
          <p14:tracePt t="58018" x="6629400" y="3892550"/>
          <p14:tracePt t="58038" x="6597650" y="3905250"/>
          <p14:tracePt t="58038" x="6578600" y="3924300"/>
          <p14:tracePt t="58053" x="6553200" y="3930650"/>
          <p14:tracePt t="58053" x="6534150" y="3943350"/>
          <p14:tracePt t="58069" x="6521450" y="3949700"/>
          <p14:tracePt t="58069" x="6502400" y="3956050"/>
          <p14:tracePt t="58085" x="6489700" y="3956050"/>
          <p14:tracePt t="58085" x="6477000" y="3962400"/>
          <p14:tracePt t="58102" x="6464300" y="3962400"/>
          <p14:tracePt t="58102" x="6438900" y="3962400"/>
          <p14:tracePt t="58119" x="6426200" y="3962400"/>
          <p14:tracePt t="58119" x="6407150" y="3962400"/>
          <p14:tracePt t="58136" x="6394450" y="3962400"/>
          <p14:tracePt t="58136" x="6381750" y="3962400"/>
          <p14:tracePt t="58152" x="6362700" y="3968750"/>
          <p14:tracePt t="58152" x="6337300" y="3975100"/>
          <p14:tracePt t="58170" x="6324600" y="3981450"/>
          <p14:tracePt t="58170" x="6311900" y="3981450"/>
          <p14:tracePt t="58186" x="6299200" y="3981450"/>
          <p14:tracePt t="58186" x="6286500" y="3987800"/>
          <p14:tracePt t="58203" x="6273800" y="3994150"/>
          <p14:tracePt t="58203" x="6267450" y="4000500"/>
          <p14:tracePt t="58219" x="6254750" y="4000500"/>
          <p14:tracePt t="58219" x="6235700" y="4013200"/>
          <p14:tracePt t="58238" x="6229350" y="4019550"/>
          <p14:tracePt t="58238" x="6223000" y="4032250"/>
          <p14:tracePt t="58253" x="6216650" y="4038600"/>
          <p14:tracePt t="58253" x="6210300" y="4038600"/>
          <p14:tracePt t="58269" x="6203950" y="4044950"/>
          <p14:tracePt t="58269" x="6203950" y="4051300"/>
          <p14:tracePt t="58286" x="6197600" y="4057650"/>
          <p14:tracePt t="58286" x="6191250" y="4064000"/>
          <p14:tracePt t="58286" x="6191250" y="4070350"/>
          <p14:tracePt t="58305" x="6184900" y="4076700"/>
          <p14:tracePt t="58318" x="6178550" y="4083050"/>
          <p14:tracePt t="58318" x="6172200" y="4095750"/>
          <p14:tracePt t="58337" x="6165850" y="4102100"/>
          <p14:tracePt t="58337" x="6159500" y="4108450"/>
          <p14:tracePt t="58353" x="6153150" y="4114800"/>
          <p14:tracePt t="58353" x="6146800" y="4121150"/>
          <p14:tracePt t="58370" x="6140450" y="4127500"/>
          <p14:tracePt t="58370" x="6134100" y="4133850"/>
          <p14:tracePt t="58386" x="6127750" y="4140200"/>
          <p14:tracePt t="58386" x="6121400" y="4140200"/>
          <p14:tracePt t="58405" x="6115050" y="4146550"/>
          <p14:tracePt t="58418" x="6121400" y="4146550"/>
          <p14:tracePt t="58435" x="6127750" y="4140200"/>
          <p14:tracePt t="58435" x="6134100" y="4133850"/>
          <p14:tracePt t="58454" x="6146800" y="4127500"/>
          <p14:tracePt t="58454" x="6178550" y="4102100"/>
          <p14:tracePt t="58470" x="6197600" y="4089400"/>
          <p14:tracePt t="58470" x="6223000" y="4070350"/>
          <p14:tracePt t="58487" x="6248400" y="4051300"/>
          <p14:tracePt t="58487" x="6280150" y="4025900"/>
          <p14:tracePt t="58504" x="6311900" y="4000500"/>
          <p14:tracePt t="58504" x="6350000" y="3968750"/>
          <p14:tracePt t="58520" x="6388100" y="3937000"/>
          <p14:tracePt t="58520" x="6483350" y="3854450"/>
          <p14:tracePt t="58538" x="6534150" y="3803650"/>
          <p14:tracePt t="58538" x="6591300" y="3752850"/>
          <p14:tracePt t="58554" x="6648450" y="3695700"/>
          <p14:tracePt t="58554" x="6705600" y="3638550"/>
          <p14:tracePt t="58571" x="6762750" y="3575050"/>
          <p14:tracePt t="58571" x="6819900" y="3517900"/>
          <p14:tracePt t="58571" x="6883400" y="3454400"/>
          <p14:tracePt t="58589" x="6940550" y="3397250"/>
          <p14:tracePt t="58602" x="6997700" y="3333750"/>
          <p14:tracePt t="58602" x="7112000" y="3225800"/>
          <p14:tracePt t="58621" x="7162800" y="3181350"/>
          <p14:tracePt t="58621" x="7219950" y="3130550"/>
          <p14:tracePt t="58637" x="7264400" y="3086100"/>
          <p14:tracePt t="58637" x="7315200" y="3048000"/>
          <p14:tracePt t="58654" x="7366000" y="3009900"/>
          <p14:tracePt t="58654" x="7404100" y="2978150"/>
          <p14:tracePt t="58654" x="7448550" y="2946400"/>
          <p14:tracePt t="58674" x="7486650" y="2921000"/>
          <p14:tracePt t="58686" x="7524750" y="2895600"/>
          <p14:tracePt t="58686" x="7556500" y="2876550"/>
          <p14:tracePt t="58706" x="7607300" y="2838450"/>
          <p14:tracePt t="58706" x="7626350" y="2832100"/>
          <p14:tracePt t="58721" x="7645400" y="2819400"/>
          <p14:tracePt t="58721" x="7658100" y="2813050"/>
          <p14:tracePt t="58738" x="7664450" y="2806700"/>
          <p14:tracePt t="58738" x="7670800" y="2800350"/>
          <p14:tracePt t="58754" x="7677150" y="2800350"/>
          <p14:tracePt t="58754" x="7677150" y="2806700"/>
          <p14:tracePt t="58771" x="7670800" y="2813050"/>
          <p14:tracePt t="58786" x="7658100" y="2813050"/>
          <p14:tracePt t="58786" x="7645400" y="2819400"/>
          <p14:tracePt t="58804" x="7639050" y="2832100"/>
          <p14:tracePt t="58804" x="7626350" y="2838450"/>
          <p14:tracePt t="58821" x="7613650" y="2844800"/>
          <p14:tracePt t="58821" x="7581900" y="2863850"/>
          <p14:tracePt t="58838" x="7569200" y="2870200"/>
          <p14:tracePt t="58838" x="7556500" y="2876550"/>
          <p14:tracePt t="58855" x="7543800" y="2882900"/>
          <p14:tracePt t="58855" x="7531100" y="2889250"/>
          <p14:tracePt t="58872" x="7518400" y="2889250"/>
          <p14:tracePt t="58872" x="7512050" y="2895600"/>
          <p14:tracePt t="58890" x="7499350" y="2895600"/>
          <p14:tracePt t="58890" x="7493000" y="2895600"/>
          <p14:tracePt t="58905" x="7486650" y="2895600"/>
          <p14:tracePt t="58905" x="7480300" y="2895600"/>
          <p14:tracePt t="58922" x="7473950" y="2895600"/>
          <p14:tracePt t="58937" x="7467600" y="2895600"/>
          <p14:tracePt t="58953" x="7467600" y="2889250"/>
          <p14:tracePt t="58974" x="7461250" y="2895600"/>
          <p14:tracePt t="59024" x="7454900" y="2895600"/>
          <p14:tracePt t="59041" x="7448550" y="2895600"/>
          <p14:tracePt t="59061" x="7442200" y="2889250"/>
          <p14:tracePt t="59117" x="7435850" y="2895600"/>
          <p14:tracePt t="59169" x="7435850" y="2901950"/>
          <p14:tracePt t="59177" x="7429500" y="2895600"/>
          <p14:tracePt t="59204" x="7423150" y="2876550"/>
          <p14:tracePt t="59220" x="7423150" y="2870200"/>
          <p14:tracePt t="59229" x="7423150" y="2857500"/>
          <p14:tracePt t="59238" x="7423150" y="2813050"/>
          <p14:tracePt t="62141" x="6826250" y="3333750"/>
          <p14:tracePt t="62150" x="6826250" y="3340100"/>
          <p14:tracePt t="62165" x="6819900" y="3346450"/>
          <p14:tracePt t="62165" x="6819900" y="3352800"/>
          <p14:tracePt t="62183" x="6813550" y="3359150"/>
          <p14:tracePt t="62198" x="6807200" y="3365500"/>
          <p14:tracePt t="62198" x="6800850" y="3371850"/>
          <p14:tracePt t="62219" x="6794500" y="3378200"/>
          <p14:tracePt t="62219" x="6781800" y="3384550"/>
          <p14:tracePt t="62235" x="6781800" y="3390900"/>
          <p14:tracePt t="62235" x="6775450" y="3397250"/>
          <p14:tracePt t="62250" x="6762750" y="3403600"/>
          <p14:tracePt t="62250" x="6756400" y="3416300"/>
          <p14:tracePt t="62266" x="6750050" y="3422650"/>
          <p14:tracePt t="62266" x="6737350" y="3429000"/>
          <p14:tracePt t="62266" x="6724650" y="3435350"/>
          <p14:tracePt t="62286" x="6718300" y="3448050"/>
          <p14:tracePt t="62298" x="6705600" y="3454400"/>
          <p14:tracePt t="62298" x="6686550" y="3467100"/>
          <p14:tracePt t="62317" x="6680200" y="3473450"/>
          <p14:tracePt t="62317" x="6673850" y="3479800"/>
          <p14:tracePt t="62333" x="6667500" y="3486150"/>
          <p14:tracePt t="62333" x="6661150" y="3492500"/>
          <p14:tracePt t="62350" x="6654800" y="3498850"/>
          <p14:tracePt t="62350" x="6642100" y="3524250"/>
          <p14:tracePt t="62367" x="6629400" y="3530600"/>
          <p14:tracePt t="62382" x="6629400" y="3536950"/>
          <p14:tracePt t="62382" x="6629400" y="3543300"/>
          <p14:tracePt t="62401" x="6623050" y="3549650"/>
          <p14:tracePt t="62416" x="6616700" y="3556000"/>
          <p14:tracePt t="62416" x="6610350" y="3568700"/>
          <p14:tracePt t="62435" x="6610350" y="3575050"/>
          <p14:tracePt t="62449" x="6604000" y="3575050"/>
          <p14:tracePt t="62466" x="6597650" y="3581400"/>
          <p14:tracePt t="62482" x="6584950" y="3581400"/>
          <p14:tracePt t="62509" x="6578600" y="3581400"/>
          <p14:tracePt t="62545" x="6572250" y="3587750"/>
          <p14:tracePt t="62562" x="6572250" y="3594100"/>
          <p14:tracePt t="62577" x="6565900" y="3600450"/>
          <p14:tracePt t="62602" x="6559550" y="3600450"/>
          <p14:tracePt t="62653" x="6553200" y="3606800"/>
          <p14:tracePt t="62681" x="6546850" y="3613150"/>
          <p14:tracePt t="62705" x="6546850" y="3619500"/>
          <p14:tracePt t="62721" x="6540500" y="3625850"/>
          <p14:tracePt t="62726" x="6534150" y="3619500"/>
          <p14:tracePt t="62786" x="6540500" y="3613150"/>
          <p14:tracePt t="62901" x="6546850" y="3613150"/>
          <p14:tracePt t="62953" x="6540500" y="3619500"/>
          <p14:tracePt t="63013" x="6534150" y="3613150"/>
          <p14:tracePt t="63041" x="6527800" y="3613150"/>
          <p14:tracePt t="63058" x="6521450" y="3619500"/>
          <p14:tracePt t="63093" x="6527800" y="3625850"/>
          <p14:tracePt t="63126" x="6527800" y="3632200"/>
          <p14:tracePt t="63162" x="6521450" y="3632200"/>
          <p14:tracePt t="63186" x="6515100" y="3638550"/>
          <p14:tracePt t="63206" x="6508750" y="3638550"/>
          <p14:tracePt t="63238" x="6515100" y="3644900"/>
          <p14:tracePt t="63254" x="6508750" y="3644900"/>
          <p14:tracePt t="63274" x="6502400" y="3644900"/>
          <p14:tracePt t="63289" x="6496050" y="3651250"/>
          <p14:tracePt t="63313" x="6483350" y="3651250"/>
          <p14:tracePt t="63326" x="6477000" y="3657600"/>
          <p14:tracePt t="63342" x="6470650" y="3663950"/>
          <p14:tracePt t="63357" x="6464300" y="3670300"/>
          <p14:tracePt t="63369" x="6457950" y="3670300"/>
          <p14:tracePt t="63369" x="6445250" y="3676650"/>
          <p14:tracePt t="63387" x="6438900" y="3683000"/>
          <p14:tracePt t="63387" x="6432550" y="3683000"/>
          <p14:tracePt t="63404" x="6432550" y="3689350"/>
          <p14:tracePt t="63404" x="6426200" y="3695700"/>
          <p14:tracePt t="63421" x="6419850" y="3695700"/>
          <p14:tracePt t="63421" x="6413500" y="3702050"/>
          <p14:tracePt t="63438" x="6407150" y="3702050"/>
          <p14:tracePt t="63438" x="6400800" y="3714750"/>
          <p14:tracePt t="63455" x="6388100" y="3721100"/>
          <p14:tracePt t="63470" x="6381750" y="3733800"/>
          <p14:tracePt t="63486" x="6375400" y="3733800"/>
          <p14:tracePt t="63486" x="6369050" y="3740150"/>
          <p14:tracePt t="63486" x="6362700" y="3740150"/>
          <p14:tracePt t="63507" x="6356350" y="3746500"/>
          <p14:tracePt t="63519" x="6350000" y="3752850"/>
          <p14:tracePt t="63519" x="6337300" y="3765550"/>
          <p14:tracePt t="63538" x="6330950" y="3771900"/>
          <p14:tracePt t="63538" x="6324600" y="3778250"/>
          <p14:tracePt t="63554" x="6311900" y="3790950"/>
          <p14:tracePt t="63554" x="6305550" y="3797300"/>
          <p14:tracePt t="63571" x="6292850" y="3803650"/>
          <p14:tracePt t="63571" x="6286500" y="3816350"/>
          <p14:tracePt t="63571" x="6273800" y="3822700"/>
          <p14:tracePt t="63590" x="6261100" y="3835400"/>
          <p14:tracePt t="63603" x="6248400" y="3841750"/>
          <p14:tracePt t="63603" x="6235700" y="3854450"/>
          <p14:tracePt t="63623" x="6210300" y="3873500"/>
          <p14:tracePt t="63623" x="6191250" y="3886200"/>
          <p14:tracePt t="63639" x="6178550" y="3898900"/>
          <p14:tracePt t="63639" x="6159500" y="3911600"/>
          <p14:tracePt t="63655" x="6146800" y="3917950"/>
          <p14:tracePt t="63655" x="6134100" y="3930650"/>
          <p14:tracePt t="63671" x="6115050" y="3943350"/>
          <p14:tracePt t="63671" x="6089650" y="3975100"/>
          <p14:tracePt t="63688" x="6076950" y="3981450"/>
          <p14:tracePt t="63688" x="6064250" y="3994150"/>
          <p14:tracePt t="63706" x="6045200" y="4000500"/>
          <p14:tracePt t="63706" x="6032500" y="4013200"/>
          <p14:tracePt t="63722" x="6019800" y="4025900"/>
          <p14:tracePt t="63722" x="6007100" y="4038600"/>
          <p14:tracePt t="63739" x="5988050" y="4051300"/>
          <p14:tracePt t="63739" x="5956300" y="4070350"/>
          <p14:tracePt t="63755" x="5943600" y="4083050"/>
          <p14:tracePt t="63755" x="5924550" y="4095750"/>
          <p14:tracePt t="63772" x="5911850" y="4108450"/>
          <p14:tracePt t="63772" x="5892800" y="4121150"/>
          <p14:tracePt t="63789" x="5880100" y="4127500"/>
          <p14:tracePt t="63789" x="5861050" y="4140200"/>
          <p14:tracePt t="63807" x="5829300" y="4165600"/>
          <p14:tracePt t="63807" x="5816600" y="4178300"/>
          <p14:tracePt t="63822" x="5803900" y="4191000"/>
          <p14:tracePt t="63822" x="5791200" y="4197350"/>
          <p14:tracePt t="63839" x="5778500" y="4210050"/>
          <p14:tracePt t="63839" x="5765800" y="4216400"/>
          <p14:tracePt t="63856" x="5759450" y="4222750"/>
          <p14:tracePt t="63856" x="5753100" y="4235450"/>
          <p14:tracePt t="63856" x="5746750" y="4241800"/>
          <p14:tracePt t="63874" x="5740400" y="4248150"/>
          <p14:tracePt t="63887" x="5740400" y="4254500"/>
          <p14:tracePt t="63905" x="5740400" y="4260850"/>
          <p14:tracePt t="63921" x="5746750" y="4254500"/>
          <p14:tracePt t="63921" x="5753100" y="4254500"/>
          <p14:tracePt t="63939" x="5759450" y="4248150"/>
          <p14:tracePt t="63939" x="5765800" y="4248150"/>
          <p14:tracePt t="63939" x="5778500" y="4241800"/>
          <p14:tracePt t="63958" x="5784850" y="4235450"/>
          <p14:tracePt t="63971" x="5797550" y="4229100"/>
          <p14:tracePt t="63971" x="5822950" y="4210050"/>
          <p14:tracePt t="63990" x="5842000" y="4197350"/>
          <p14:tracePt t="63990" x="5861050" y="4184650"/>
          <p14:tracePt t="64006" x="5880100" y="4165600"/>
          <p14:tracePt t="64006" x="5899150" y="4146550"/>
          <p14:tracePt t="64023" x="5924550" y="4127500"/>
          <p14:tracePt t="64023" x="5949950" y="4108450"/>
          <p14:tracePt t="64023" x="5975350" y="4083050"/>
          <p14:tracePt t="64042" x="6007100" y="4051300"/>
          <p14:tracePt t="64042" x="6032500" y="4025900"/>
          <p14:tracePt t="64056" x="6064250" y="3994150"/>
          <p14:tracePt t="64056" x="6096000" y="3968750"/>
          <p14:tracePt t="64073" x="6121400" y="3937000"/>
          <p14:tracePt t="64073" x="6153150" y="3905250"/>
          <p14:tracePt t="64090" x="6178550" y="3873500"/>
          <p14:tracePt t="64090" x="6242050" y="3822700"/>
          <p14:tracePt t="64107" x="6273800" y="3797300"/>
          <p14:tracePt t="64107" x="6299200" y="3771900"/>
          <p14:tracePt t="64123" x="6324600" y="3740150"/>
          <p14:tracePt t="64123" x="6350000" y="3714750"/>
          <p14:tracePt t="64140" x="6375400" y="3695700"/>
          <p14:tracePt t="64140" x="6400800" y="3670300"/>
          <p14:tracePt t="64157" x="6419850" y="3651250"/>
          <p14:tracePt t="64157" x="6457950" y="3619500"/>
          <p14:tracePt t="64176" x="6470650" y="3606800"/>
          <p14:tracePt t="64176" x="6483350" y="3594100"/>
          <p14:tracePt t="64191" x="6489700" y="3581400"/>
          <p14:tracePt t="64191" x="6496050" y="3575050"/>
          <p14:tracePt t="64207" x="6502400" y="3568700"/>
          <p14:tracePt t="64207" x="6508750" y="3562350"/>
          <p14:tracePt t="64223" x="6508750" y="3556000"/>
          <p14:tracePt t="64242" x="6502400" y="3562350"/>
          <p14:tracePt t="64258" x="6496050" y="3568700"/>
          <p14:tracePt t="64275" x="6489700" y="3575050"/>
          <p14:tracePt t="64288" x="6483350" y="3581400"/>
          <p14:tracePt t="64288" x="6477000" y="3587750"/>
          <p14:tracePt t="64288" x="6470650" y="3594100"/>
          <p14:tracePt t="64310" x="6470650" y="3600450"/>
          <p14:tracePt t="64322" x="6464300" y="3606800"/>
          <p14:tracePt t="64339" x="6457950" y="3613150"/>
          <p14:tracePt t="64339" x="6451600" y="3619500"/>
          <p14:tracePt t="64357" x="6451600" y="3625850"/>
          <p14:tracePt t="64372" x="6445250" y="3632200"/>
          <p14:tracePt t="64394" x="6445250" y="3638550"/>
          <p14:tracePt t="64406" x="6438900" y="3638550"/>
          <p14:tracePt t="64422" x="6432550" y="3644900"/>
          <p14:tracePt t="64439" x="6426200" y="3644900"/>
          <p14:tracePt t="64456" x="6419850" y="3651250"/>
          <p14:tracePt t="64456" x="6413500" y="3657600"/>
          <p14:tracePt t="64475" x="6400800" y="3657600"/>
          <p14:tracePt t="64490" x="6394450" y="3663950"/>
          <p14:tracePt t="64506" x="6394450" y="3670300"/>
          <p14:tracePt t="64526" x="6388100" y="3670300"/>
          <p14:tracePt t="64542" x="6381750" y="3676650"/>
          <p14:tracePt t="64557" x="6375400" y="3689350"/>
          <p14:tracePt t="64557" x="6369050" y="3689350"/>
          <p14:tracePt t="64575" x="6369050" y="3695700"/>
          <p14:tracePt t="64575" x="6356350" y="3695700"/>
          <p14:tracePt t="64575" x="6350000" y="3702050"/>
          <p14:tracePt t="64594" x="6350000" y="3708400"/>
          <p14:tracePt t="64606" x="6343650" y="3714750"/>
          <p14:tracePt t="64606" x="6337300" y="3727450"/>
          <p14:tracePt t="64606" x="6324600" y="3733800"/>
          <p14:tracePt t="64627" x="6318250" y="3746500"/>
          <p14:tracePt t="64640" x="6311900" y="3759200"/>
          <p14:tracePt t="64640" x="6299200" y="3778250"/>
          <p14:tracePt t="64659" x="6292850" y="3784600"/>
          <p14:tracePt t="64659" x="6286500" y="3803650"/>
          <p14:tracePt t="64675" x="6280150" y="3810000"/>
          <p14:tracePt t="64675" x="6273800" y="3829050"/>
          <p14:tracePt t="64675" x="6267450" y="3841750"/>
          <p14:tracePt t="64695" x="6254750" y="3860800"/>
          <p14:tracePt t="64695" x="6248400" y="3879850"/>
          <p14:tracePt t="64709" x="6242050" y="3898900"/>
          <p14:tracePt t="64709" x="6229350" y="3924300"/>
          <p14:tracePt t="64726" x="6223000" y="3943350"/>
          <p14:tracePt t="64726" x="6223000" y="3968750"/>
          <p14:tracePt t="64742" x="6216650" y="3994150"/>
          <p14:tracePt t="64742" x="6216650" y="4025900"/>
          <p14:tracePt t="64759" x="6223000" y="4051300"/>
          <p14:tracePt t="64759" x="6229350" y="4121150"/>
          <p14:tracePt t="64776" x="6235700" y="4152900"/>
          <p14:tracePt t="64776" x="6248400" y="4191000"/>
          <p14:tracePt t="64792" x="6254750" y="4222750"/>
          <p14:tracePt t="64792" x="6261100" y="4254500"/>
          <p14:tracePt t="64809" x="6273800" y="4286250"/>
          <p14:tracePt t="64809" x="6286500" y="4318000"/>
          <p14:tracePt t="64827" x="6305550" y="4368800"/>
          <p14:tracePt t="64827" x="6311900" y="4400550"/>
          <p14:tracePt t="64843" x="6324600" y="4425950"/>
          <p14:tracePt t="64843" x="6337300" y="4451350"/>
          <p14:tracePt t="64859" x="6343650" y="4483100"/>
          <p14:tracePt t="64859" x="6356350" y="4514850"/>
          <p14:tracePt t="64876" x="6369050" y="4540250"/>
          <p14:tracePt t="64876" x="6381750" y="4572000"/>
          <p14:tracePt t="64876" x="6394450" y="4597400"/>
          <p14:tracePt t="64895" x="6407150" y="4629150"/>
          <p14:tracePt t="64907" x="6419850" y="4654550"/>
          <p14:tracePt t="64907" x="6451600" y="4711700"/>
          <p14:tracePt t="64927" x="6464300" y="4737100"/>
          <p14:tracePt t="64927" x="6483350" y="4762500"/>
          <p14:tracePt t="64943" x="6496050" y="4787900"/>
          <p14:tracePt t="64943" x="6515100" y="4819650"/>
          <p14:tracePt t="64959" x="6527800" y="4845050"/>
          <p14:tracePt t="64959" x="6540500" y="4870450"/>
          <p14:tracePt t="64959" x="6553200" y="4902200"/>
          <p14:tracePt t="64978" x="6565900" y="4927600"/>
          <p14:tracePt t="64991" x="6578600" y="4953000"/>
          <p14:tracePt t="64991" x="6597650" y="5003800"/>
          <p14:tracePt t="65010" x="6610350" y="5029200"/>
          <p14:tracePt t="65010" x="6616700" y="5060950"/>
          <p14:tracePt t="65026" x="6623050" y="5080000"/>
          <p14:tracePt t="65026" x="6623050" y="5105400"/>
          <p14:tracePt t="65043" x="6629400" y="5124450"/>
          <p14:tracePt t="65043" x="6629400" y="5143500"/>
          <p14:tracePt t="65060" x="6635750" y="5156200"/>
          <p14:tracePt t="65060" x="6635750" y="5187950"/>
          <p14:tracePt t="65077" x="6635750" y="5200650"/>
          <p14:tracePt t="65077" x="6635750" y="5213350"/>
          <p14:tracePt t="65093" x="6635750" y="5226050"/>
          <p14:tracePt t="65093" x="6635750" y="5238750"/>
          <p14:tracePt t="65110" x="6635750" y="5251450"/>
          <p14:tracePt t="65110" x="6635750" y="5276850"/>
          <p14:tracePt t="65127" x="6635750" y="5289550"/>
          <p14:tracePt t="65127" x="6635750" y="5302250"/>
          <p14:tracePt t="65143" x="6635750" y="5308600"/>
          <p14:tracePt t="65143" x="6635750" y="5314950"/>
          <p14:tracePt t="65160" x="6635750" y="5321300"/>
          <p14:tracePt t="65175" x="6629400" y="5327650"/>
          <p14:tracePt t="65175" x="6623050" y="5327650"/>
          <p14:tracePt t="65197" x="6610350" y="5327650"/>
          <p14:tracePt t="65212" x="6604000" y="5327650"/>
          <p14:tracePt t="65226" x="6597650" y="5327650"/>
          <p14:tracePt t="65226" x="6591300" y="5327650"/>
          <p14:tracePt t="65244" x="6578600" y="5334000"/>
          <p14:tracePt t="65258" x="6565900" y="5340350"/>
          <p14:tracePt t="65279" x="6565900" y="5346700"/>
          <p14:tracePt t="65293" x="6553200" y="5353050"/>
          <p14:tracePt t="65293" x="6553200" y="5359400"/>
          <p14:tracePt t="65310" x="6546850" y="5365750"/>
          <p14:tracePt t="65310" x="6546850" y="5372100"/>
          <p14:tracePt t="65328" x="6540500" y="5378450"/>
          <p14:tracePt t="65342" x="6540500" y="5384800"/>
          <p14:tracePt t="65359" x="6534150" y="5391150"/>
          <p14:tracePt t="65376" x="6527800" y="5397500"/>
          <p14:tracePt t="65392" x="6527800" y="5403850"/>
          <p14:tracePt t="65414" x="6521450" y="5410200"/>
          <p14:tracePt t="65442" x="6521450" y="5403850"/>
          <p14:tracePt t="65534" x="6521450" y="5410200"/>
          <p14:tracePt t="65606" x="6515100" y="5410200"/>
          <p14:tracePt t="65666" x="6508750" y="5410200"/>
          <p14:tracePt t="65714" x="6502400" y="5410200"/>
          <p14:tracePt t="65742" x="6502400" y="5403850"/>
          <p14:tracePt t="65758" x="6496050" y="5397500"/>
          <p14:tracePt t="65774" x="6489700" y="5391150"/>
          <p14:tracePt t="65782" x="6483350" y="5384800"/>
          <p14:tracePt t="65794" x="6477000" y="5378450"/>
          <p14:tracePt t="65810" x="6470650" y="5372100"/>
          <p14:tracePt t="65827" x="6464300" y="5372100"/>
          <p14:tracePt t="65827" x="6451600" y="5365750"/>
          <p14:tracePt t="65847" x="6445250" y="5365750"/>
          <p14:tracePt t="65861" x="6438900" y="5359400"/>
          <p14:tracePt t="65878" x="6426200" y="5353050"/>
          <p14:tracePt t="65894" x="6419850" y="5346700"/>
          <p14:tracePt t="65911" x="6419850" y="5340350"/>
          <p14:tracePt t="65928" x="6413500" y="5334000"/>
          <p14:tracePt t="65928" x="6413500" y="5327650"/>
          <p14:tracePt t="65947" x="6407150" y="5321300"/>
          <p14:tracePt t="65962" x="6407150" y="5314950"/>
          <p14:tracePt t="65978" x="6407150" y="5308600"/>
          <p14:tracePt t="65995" x="6400800" y="5308600"/>
          <p14:tracePt t="66015" x="6394450" y="5302250"/>
          <p14:tracePt t="66034" x="6388100" y="5302250"/>
          <p14:tracePt t="66066" x="6381750" y="5302250"/>
          <p14:tracePt t="66082" x="6375400" y="5302250"/>
          <p14:tracePt t="66094" x="6369050" y="5295900"/>
          <p14:tracePt t="66142" x="6375400" y="5289550"/>
          <p14:tracePt t="66170" x="6369050" y="5289550"/>
          <p14:tracePt t="66254" x="6362700" y="5295900"/>
          <p14:tracePt t="66267" x="6356350" y="5295900"/>
          <p14:tracePt t="66291" x="6356350" y="5289550"/>
          <p14:tracePt t="66383" x="6362700" y="5283200"/>
          <p14:tracePt t="66402" x="6369050" y="5283200"/>
          <p14:tracePt t="66454" x="6375400" y="5283200"/>
          <p14:tracePt t="66470" x="6381750" y="5289550"/>
          <p14:tracePt t="66478" x="6388100" y="5289550"/>
          <p14:tracePt t="66486" x="6394450" y="5289550"/>
          <p14:tracePt t="66497" x="6400800" y="5289550"/>
          <p14:tracePt t="66497" x="6407150" y="5289550"/>
          <p14:tracePt t="66515" x="6419850" y="5289550"/>
          <p14:tracePt t="66530" x="6426200" y="5289550"/>
          <p14:tracePt t="66530" x="6432550" y="5289550"/>
          <p14:tracePt t="66549" x="6438900" y="5295900"/>
          <p14:tracePt t="66563" x="6445250" y="5295900"/>
          <p14:tracePt t="66580" x="6451600" y="5295900"/>
          <p14:tracePt t="66597" x="6457950" y="5302250"/>
          <p14:tracePt t="66614" x="6464300" y="5302250"/>
          <p14:tracePt t="66630" x="6470650" y="5308600"/>
          <p14:tracePt t="66647" x="6477000" y="5308600"/>
          <p14:tracePt t="66664" x="6483350" y="5308600"/>
          <p14:tracePt t="66664" x="6489700" y="5302250"/>
          <p14:tracePt t="66683" x="6502400" y="5302250"/>
          <p14:tracePt t="66698" x="6508750" y="5302250"/>
          <p14:tracePt t="66714" x="6515100" y="5302250"/>
          <p14:tracePt t="66730" x="6521450" y="5302250"/>
          <p14:tracePt t="66730" x="6527800" y="5302250"/>
          <p14:tracePt t="66749" x="6534150" y="5302250"/>
          <p14:tracePt t="66786" x="6540500" y="5308600"/>
          <p14:tracePt t="66822" x="6540500" y="5314950"/>
          <p14:tracePt t="66914" x="6546850" y="5314950"/>
          <p14:tracePt t="66950" x="6553200" y="5314950"/>
          <p14:tracePt t="66974" x="6559550" y="5314950"/>
          <p14:tracePt t="67026" x="6565900" y="5314950"/>
          <p14:tracePt t="67054" x="6572250" y="5308600"/>
          <p14:tracePt t="67106" x="6572250" y="5314950"/>
          <p14:tracePt t="67147" x="6572250" y="5308600"/>
          <p14:tracePt t="67166" x="6578600" y="5308600"/>
          <p14:tracePt t="67214" x="6584950" y="5308600"/>
          <p14:tracePt t="67526" x="6584950" y="5314950"/>
          <p14:tracePt t="67566" x="6591300" y="5314950"/>
          <p14:tracePt t="67679" x="6591300" y="5308600"/>
          <p14:tracePt t="67763" x="6597650" y="5308600"/>
          <p14:tracePt t="67815" x="6610350" y="5302250"/>
          <p14:tracePt t="67826" x="6616700" y="5295900"/>
          <p14:tracePt t="67843" x="6623050" y="5295900"/>
          <p14:tracePt t="67851" x="6629400" y="5289550"/>
          <p14:tracePt t="67851" x="6635750" y="5283200"/>
          <p14:tracePt t="67869" x="6642100" y="5276850"/>
          <p14:tracePt t="67869" x="6654800" y="5264150"/>
          <p14:tracePt t="67888" x="6661150" y="5257800"/>
          <p14:tracePt t="67888" x="6661150" y="5251450"/>
          <p14:tracePt t="67903" x="6667500" y="5245100"/>
          <p14:tracePt t="67903" x="6667500" y="5238750"/>
          <p14:tracePt t="67920" x="6673850" y="5232400"/>
          <p14:tracePt t="67920" x="6673850" y="5226050"/>
          <p14:tracePt t="67937" x="6667500" y="5219700"/>
          <p14:tracePt t="67937" x="6667500" y="5207000"/>
          <p14:tracePt t="67937" x="6661150" y="5194300"/>
          <p14:tracePt t="67956" x="6654800" y="5181600"/>
          <p14:tracePt t="67968" x="6642100" y="5168900"/>
          <p14:tracePt t="67968" x="6610350" y="5137150"/>
          <p14:tracePt t="67987" x="6591300" y="5111750"/>
          <p14:tracePt t="67987" x="6572250" y="5092700"/>
          <p14:tracePt t="68004" x="6540500" y="5067300"/>
          <p14:tracePt t="68004" x="6515100" y="5041900"/>
          <p14:tracePt t="68020" x="6483350" y="5010150"/>
          <p14:tracePt t="68020" x="6457950" y="4984750"/>
          <p14:tracePt t="68020" x="6426200" y="4953000"/>
          <p14:tracePt t="68039" x="6394450" y="4921250"/>
          <p14:tracePt t="68052" x="6362700" y="4889500"/>
          <p14:tracePt t="68052" x="6292850" y="4832350"/>
          <p14:tracePt t="68070" x="6261100" y="4800600"/>
          <p14:tracePt t="68070" x="6223000" y="4768850"/>
          <p14:tracePt t="68087" x="6178550" y="4730750"/>
          <p14:tracePt t="68087" x="6140450" y="4699000"/>
          <p14:tracePt t="68104" x="6096000" y="4667250"/>
          <p14:tracePt t="68104" x="6051550" y="4629150"/>
          <p14:tracePt t="68120" x="6007100" y="4597400"/>
          <p14:tracePt t="68120" x="5924550" y="4540250"/>
          <p14:tracePt t="68137" x="5886450" y="4514850"/>
          <p14:tracePt t="68137" x="5854700" y="4489450"/>
          <p14:tracePt t="68154" x="5822950" y="4470400"/>
          <p14:tracePt t="68154" x="5797550" y="4457700"/>
          <p14:tracePt t="68171" x="5772150" y="4445000"/>
          <p14:tracePt t="68171" x="5734050" y="4419600"/>
          <p14:tracePt t="68188" x="5721350" y="4406900"/>
          <p14:tracePt t="68188" x="5708650" y="4394200"/>
          <p14:tracePt t="68205" x="5695950" y="4381500"/>
          <p14:tracePt t="68205" x="5689600" y="4362450"/>
          <p14:tracePt t="68221" x="5683250" y="4343400"/>
          <p14:tracePt t="68221" x="5683250" y="4324350"/>
          <p14:tracePt t="68238" x="5683250" y="4305300"/>
          <p14:tracePt t="68238" x="5689600" y="4273550"/>
          <p14:tracePt t="68256" x="5702300" y="4254500"/>
          <p14:tracePt t="68256" x="5708650" y="4241800"/>
          <p14:tracePt t="68271" x="5715000" y="4229100"/>
          <p14:tracePt t="68271" x="5727700" y="4222750"/>
          <p14:tracePt t="68288" x="5740400" y="4210050"/>
          <p14:tracePt t="68288" x="5759450" y="4197350"/>
          <p14:tracePt t="68304" x="5772150" y="4184650"/>
          <p14:tracePt t="68304" x="5791200" y="4178300"/>
          <p14:tracePt t="68304" x="5810250" y="4159250"/>
          <p14:tracePt t="68323" x="5835650" y="4146550"/>
          <p14:tracePt t="68336" x="5861050" y="4127500"/>
          <p14:tracePt t="68336" x="5911850" y="4089400"/>
          <p14:tracePt t="68356" x="5943600" y="4070350"/>
          <p14:tracePt t="68356" x="5981700" y="4044950"/>
          <p14:tracePt t="68371" x="6013450" y="4013200"/>
          <p14:tracePt t="68371" x="6057900" y="3987800"/>
          <p14:tracePt t="68388" x="6096000" y="3956050"/>
          <p14:tracePt t="68388" x="6134100" y="3917950"/>
          <p14:tracePt t="68388" x="6178550" y="3879850"/>
          <p14:tracePt t="68407" x="6223000" y="3841750"/>
          <p14:tracePt t="68420" x="6273800" y="3797300"/>
          <p14:tracePt t="68420" x="6369050" y="3702050"/>
          <p14:tracePt t="68438" x="6426200" y="3651250"/>
          <p14:tracePt t="68438" x="6483350" y="3594100"/>
          <p14:tracePt t="68455" x="6540500" y="3543300"/>
          <p14:tracePt t="68455" x="6604000" y="3492500"/>
          <p14:tracePt t="68471" x="6661150" y="3435350"/>
          <p14:tracePt t="68471" x="6788150" y="3327400"/>
          <p14:tracePt t="68488" x="6851650" y="3276600"/>
          <p14:tracePt t="68488" x="6908800" y="3219450"/>
          <p14:tracePt t="68505" x="6972300" y="3155950"/>
          <p14:tracePt t="68505" x="7029450" y="3092450"/>
          <p14:tracePt t="68521" x="7086600" y="3028950"/>
          <p14:tracePt t="68521" x="7137400" y="2965450"/>
          <p14:tracePt t="68538" x="7194550" y="2901950"/>
          <p14:tracePt t="68538" x="7302500" y="2781300"/>
          <p14:tracePt t="68557" x="7353300" y="2730500"/>
          <p14:tracePt t="68557" x="7404100" y="2686050"/>
          <p14:tracePt t="68572" x="7454900" y="2641600"/>
          <p14:tracePt t="68572" x="7505700" y="2603500"/>
          <p14:tracePt t="68589" x="7550150" y="2565400"/>
          <p14:tracePt t="68589" x="7600950" y="2533650"/>
          <p14:tracePt t="68589" x="7645400" y="2501900"/>
          <p14:tracePt t="68608" x="7689850" y="2470150"/>
          <p14:tracePt t="68620" x="7734300" y="2432050"/>
          <p14:tracePt t="68620" x="7810500" y="2362200"/>
          <p14:tracePt t="68639" x="7842250" y="2330450"/>
          <p14:tracePt t="68639" x="7880350" y="2292350"/>
          <p14:tracePt t="68656" x="7912100" y="2260600"/>
          <p14:tracePt t="68656" x="7937500" y="2235200"/>
          <p14:tracePt t="68672" x="7969250" y="2209800"/>
          <p14:tracePt t="68672" x="7994650" y="2190750"/>
          <p14:tracePt t="68672" x="8013700" y="2171700"/>
          <p14:tracePt t="68691" x="8032750" y="2159000"/>
          <p14:tracePt t="68704" x="8045450" y="2146300"/>
          <p14:tracePt t="68704" x="8058150" y="2139950"/>
          <p14:tracePt t="68724" x="8083550" y="2127250"/>
          <p14:tracePt t="68724" x="8096250" y="2120900"/>
          <p14:tracePt t="68739" x="8102600" y="2114550"/>
          <p14:tracePt t="68739" x="8108950" y="2108200"/>
          <p14:tracePt t="68756" x="8121650" y="2101850"/>
          <p14:tracePt t="68756" x="8121650" y="2095500"/>
          <p14:tracePt t="68773" x="8128000" y="2089150"/>
          <p14:tracePt t="68773" x="8121650" y="2082800"/>
          <p14:tracePt t="68789" x="8121650" y="2089150"/>
          <p14:tracePt t="68789" x="8108950" y="2089150"/>
          <p14:tracePt t="68806" x="8102600" y="2101850"/>
          <p14:tracePt t="68806" x="8089900" y="2108200"/>
          <p14:tracePt t="68823" x="8070850" y="2120900"/>
          <p14:tracePt t="68823" x="8058150" y="2133600"/>
          <p14:tracePt t="68840" x="8039100" y="2152650"/>
          <p14:tracePt t="68840" x="8007350" y="2197100"/>
          <p14:tracePt t="68857" x="7988300" y="2222500"/>
          <p14:tracePt t="68857" x="7969250" y="2254250"/>
          <p14:tracePt t="68873" x="7950200" y="2292350"/>
          <p14:tracePt t="68873" x="7924800" y="2336800"/>
          <p14:tracePt t="68890" x="7899400" y="2381250"/>
          <p14:tracePt t="68890" x="7848600" y="2489200"/>
          <p14:tracePt t="68908" x="7816850" y="2552700"/>
          <p14:tracePt t="68908" x="7785100" y="2616200"/>
          <p14:tracePt t="68924" x="7753350" y="2679700"/>
          <p14:tracePt t="68924" x="7715250" y="2749550"/>
          <p14:tracePt t="68940" x="7683500" y="2819400"/>
          <p14:tracePt t="68940" x="7645400" y="2889250"/>
          <p14:tracePt t="68957" x="7613650" y="2952750"/>
          <p14:tracePt t="68957" x="7575550" y="3016250"/>
          <p14:tracePt t="68957" x="7543800" y="3073400"/>
          <p14:tracePt t="68975" x="7512050" y="3130550"/>
          <p14:tracePt t="68988" x="7480300" y="3175000"/>
          <p14:tracePt t="68988" x="7416800" y="3263900"/>
          <p14:tracePt t="69008" x="7385050" y="3302000"/>
          <p14:tracePt t="69008" x="7353300" y="3333750"/>
          <p14:tracePt t="69024" x="7321550" y="3365500"/>
          <p14:tracePt t="69024" x="7289800" y="3403600"/>
          <p14:tracePt t="69040" x="7251700" y="3435350"/>
          <p14:tracePt t="69040" x="7219950" y="3460750"/>
          <p14:tracePt t="69040" x="7181850" y="3492500"/>
          <p14:tracePt t="69059" x="7143750" y="3524250"/>
          <p14:tracePt t="69072" x="7105650" y="3549650"/>
          <p14:tracePt t="69072" x="7035800" y="3606800"/>
          <p14:tracePt t="69091" x="6997700" y="3632200"/>
          <p14:tracePt t="69091" x="6965950" y="3663950"/>
          <p14:tracePt t="69107" x="6934200" y="3683000"/>
          <p14:tracePt t="69107" x="6908800" y="3708400"/>
          <p14:tracePt t="69124" x="6883400" y="3727450"/>
          <p14:tracePt t="69124" x="6858000" y="3746500"/>
          <p14:tracePt t="69141" x="6838950" y="3759200"/>
          <p14:tracePt t="69141" x="6800850" y="3784600"/>
          <p14:tracePt t="69157" x="6781800" y="3790950"/>
          <p14:tracePt t="69157" x="6762750" y="3790950"/>
          <p14:tracePt t="69174" x="6743700" y="3790950"/>
          <p14:tracePt t="69174" x="6718300" y="3790950"/>
          <p14:tracePt t="69191" x="6692900" y="3790950"/>
          <p14:tracePt t="69191" x="6635750" y="3784600"/>
          <p14:tracePt t="69209" x="6604000" y="3778250"/>
          <p14:tracePt t="69209" x="6572250" y="3771900"/>
          <p14:tracePt t="69224" x="6546850" y="3765550"/>
          <p14:tracePt t="69224" x="6521450" y="3759200"/>
          <p14:tracePt t="69241" x="6496050" y="3752850"/>
          <p14:tracePt t="69241" x="6470650" y="3746500"/>
          <p14:tracePt t="69258" x="6451600" y="3740150"/>
          <p14:tracePt t="69258" x="6413500" y="3733800"/>
          <p14:tracePt t="69276" x="6400800" y="3727450"/>
          <p14:tracePt t="69276" x="6381750" y="3727450"/>
          <p14:tracePt t="69292" x="6362700" y="3727450"/>
          <p14:tracePt t="69292" x="6343650" y="3727450"/>
          <p14:tracePt t="69308" x="6318250" y="3733800"/>
          <p14:tracePt t="69308" x="6299200" y="3740150"/>
          <p14:tracePt t="69325" x="6280150" y="3752850"/>
          <p14:tracePt t="69325" x="6254750" y="3771900"/>
          <p14:tracePt t="69325" x="6235700" y="3784600"/>
          <p14:tracePt t="69343" x="6223000" y="3803650"/>
          <p14:tracePt t="69356" x="6203950" y="3822700"/>
          <p14:tracePt t="69356" x="6184900" y="3854450"/>
          <p14:tracePt t="69376" x="6178550" y="3867150"/>
          <p14:tracePt t="69376" x="6178550" y="3873500"/>
          <p14:tracePt t="69391" x="6191250" y="3867150"/>
          <p14:tracePt t="69411" x="6203950" y="3854450"/>
          <p14:tracePt t="69423" x="6223000" y="3835400"/>
          <p14:tracePt t="69423" x="6242050" y="3816350"/>
          <p14:tracePt t="69423" x="6267450" y="3790950"/>
          <p14:tracePt t="69444" x="6299200" y="3765550"/>
          <p14:tracePt t="69444" x="6337300" y="3740150"/>
          <p14:tracePt t="69458" x="6375400" y="3708400"/>
          <p14:tracePt t="69458" x="6419850" y="3676650"/>
          <p14:tracePt t="69475" x="6464300" y="3638550"/>
          <p14:tracePt t="69475" x="6508750" y="3606800"/>
          <p14:tracePt t="69492" x="6559550" y="3568700"/>
          <p14:tracePt t="69492" x="6661150" y="3486150"/>
          <p14:tracePt t="69509" x="6718300" y="3441700"/>
          <p14:tracePt t="69509" x="6769100" y="3390900"/>
          <p14:tracePt t="69525" x="6826250" y="3346450"/>
          <p14:tracePt t="69525" x="6883400" y="3289300"/>
          <p14:tracePt t="69542" x="6946900" y="3238500"/>
          <p14:tracePt t="69542" x="7004050" y="3187700"/>
          <p14:tracePt t="69558" x="7054850" y="3130550"/>
          <p14:tracePt t="69558" x="7169150" y="3022600"/>
          <p14:tracePt t="69577" x="7219950" y="2971800"/>
          <p14:tracePt t="69577" x="7264400" y="2921000"/>
          <p14:tracePt t="69592" x="7315200" y="2876550"/>
          <p14:tracePt t="69592" x="7359650" y="2825750"/>
          <p14:tracePt t="69609" x="7397750" y="2781300"/>
          <p14:tracePt t="69609" x="7442200" y="2736850"/>
          <p14:tracePt t="69609" x="7480300" y="2692400"/>
          <p14:tracePt t="69628" x="7518400" y="2654300"/>
          <p14:tracePt t="69640" x="7556500" y="2616200"/>
          <p14:tracePt t="69640" x="7620000" y="2546350"/>
          <p14:tracePt t="69660" x="7651750" y="2520950"/>
          <p14:tracePt t="69660" x="7683500" y="2501900"/>
          <p14:tracePt t="69676" x="7708900" y="2482850"/>
          <p14:tracePt t="69676" x="7727950" y="2463800"/>
          <p14:tracePt t="69693" x="7747000" y="2451100"/>
          <p14:tracePt t="69693" x="7759700" y="2438400"/>
          <p14:tracePt t="69693" x="7778750" y="2425700"/>
          <p14:tracePt t="69712" x="7785100" y="2413000"/>
          <p14:tracePt t="69724" x="7797800" y="2406650"/>
          <p14:tracePt t="69724" x="7816850" y="2387600"/>
          <p14:tracePt t="69744" x="7829550" y="2374900"/>
          <p14:tracePt t="69744" x="7835900" y="2368550"/>
          <p14:tracePt t="69759" x="7848600" y="2362200"/>
          <p14:tracePt t="69759" x="7848600" y="2355850"/>
          <p14:tracePt t="69779" x="7861300" y="2355850"/>
          <p14:tracePt t="69792" x="7854950" y="2362200"/>
          <p14:tracePt t="69814" x="7848600" y="2368550"/>
          <p14:tracePt t="69825" x="7842250" y="2374900"/>
          <p14:tracePt t="69825" x="7835900" y="2387600"/>
          <p14:tracePt t="69843" x="7823200" y="2400300"/>
          <p14:tracePt t="69843" x="7816850" y="2419350"/>
          <p14:tracePt t="69860" x="7797800" y="2444750"/>
          <p14:tracePt t="69860" x="7759700" y="2514600"/>
          <p14:tracePt t="69877" x="7734300" y="2559050"/>
          <p14:tracePt t="69877" x="7702550" y="2603500"/>
          <p14:tracePt t="69893" x="7677150" y="2660650"/>
          <p14:tracePt t="69893" x="7639050" y="2711450"/>
          <p14:tracePt t="69910" x="7600950" y="2774950"/>
          <p14:tracePt t="69910" x="7518400" y="2889250"/>
          <p14:tracePt t="69928" x="7480300" y="2940050"/>
          <p14:tracePt t="69928" x="7435850" y="2990850"/>
          <p14:tracePt t="69944" x="7391400" y="3041650"/>
          <p14:tracePt t="69944" x="7353300" y="3086100"/>
          <p14:tracePt t="69960" x="7308850" y="3124200"/>
          <p14:tracePt t="69960" x="7270750" y="3162300"/>
          <p14:tracePt t="69978" x="7232650" y="3194050"/>
          <p14:tracePt t="69978" x="7194550" y="3225800"/>
          <p14:tracePt t="69978" x="7150100" y="3257550"/>
          <p14:tracePt t="69996" x="7112000" y="3289300"/>
          <p14:tracePt t="70008" x="7080250" y="3314700"/>
          <p14:tracePt t="70008" x="7004050" y="3371850"/>
          <p14:tracePt t="70027" x="6972300" y="3397250"/>
          <p14:tracePt t="70027" x="6934200" y="3422650"/>
          <p14:tracePt t="70044" x="6902450" y="3448050"/>
          <p14:tracePt t="70044" x="6870700" y="3467100"/>
          <p14:tracePt t="70061" x="6838950" y="3492500"/>
          <p14:tracePt t="70061" x="6813550" y="3511550"/>
          <p14:tracePt t="70061" x="6794500" y="3530600"/>
          <p14:tracePt t="70080" x="6775450" y="3543300"/>
          <p14:tracePt t="70092" x="6756400" y="3556000"/>
          <p14:tracePt t="70092" x="6724650" y="3581400"/>
          <p14:tracePt t="70111" x="6711950" y="3587750"/>
          <p14:tracePt t="70111" x="6705600" y="3594100"/>
          <p14:tracePt t="70127" x="6692900" y="3600450"/>
          <p14:tracePt t="70127" x="6680200" y="3606800"/>
          <p14:tracePt t="70144" x="6667500" y="3619500"/>
          <p14:tracePt t="70144" x="6654800" y="3632200"/>
          <p14:tracePt t="70161" x="6635750" y="3644900"/>
          <p14:tracePt t="70161" x="6604000" y="3683000"/>
          <p14:tracePt t="70178" x="6578600" y="3708400"/>
          <p14:tracePt t="70178" x="6559550" y="3727450"/>
          <p14:tracePt t="70197" x="6540500" y="3752850"/>
          <p14:tracePt t="70197" x="6515100" y="3778250"/>
          <p14:tracePt t="70212" x="6496050" y="3797300"/>
          <p14:tracePt t="70212" x="6464300" y="3848100"/>
          <p14:tracePt t="70228" x="6445250" y="3867150"/>
          <p14:tracePt t="70228" x="6432550" y="3898900"/>
          <p14:tracePt t="70244" x="6419850" y="3924300"/>
          <p14:tracePt t="70244" x="6407150" y="3949700"/>
          <p14:tracePt t="70261" x="6394450" y="3975100"/>
          <p14:tracePt t="70261" x="6381750" y="4006850"/>
          <p14:tracePt t="70278" x="6375400" y="4032250"/>
          <p14:tracePt t="70278" x="6362700" y="4083050"/>
          <p14:tracePt t="70297" x="6356350" y="4102100"/>
          <p14:tracePt t="70297" x="6350000" y="4127500"/>
          <p14:tracePt t="70312" x="6350000" y="4152900"/>
          <p14:tracePt t="70312" x="6343650" y="4178300"/>
          <p14:tracePt t="70328" x="6343650" y="4197350"/>
          <p14:tracePt t="70328" x="6343650" y="4222750"/>
          <p14:tracePt t="70345" x="6343650" y="4248150"/>
          <p14:tracePt t="70345" x="6343650" y="4273550"/>
          <p14:tracePt t="70345" x="6343650" y="4292600"/>
          <p14:tracePt t="70364" x="6343650" y="4311650"/>
          <p14:tracePt t="70376" x="6343650" y="4330700"/>
          <p14:tracePt t="70376" x="6343650" y="4362450"/>
          <p14:tracePt t="70397" x="6343650" y="4381500"/>
          <p14:tracePt t="70397" x="6343650" y="4406900"/>
          <p14:tracePt t="70412" x="6337300" y="4425950"/>
          <p14:tracePt t="70412" x="6337300" y="4451350"/>
          <p14:tracePt t="70429" x="6330950" y="4483100"/>
          <p14:tracePt t="70429" x="6330950" y="4514850"/>
          <p14:tracePt t="70429" x="6330950" y="4540250"/>
          <p14:tracePt t="70448" x="6330950" y="4572000"/>
          <p14:tracePt t="70460" x="6330950" y="4603750"/>
          <p14:tracePt t="70460" x="6330950" y="4660900"/>
          <p14:tracePt t="70479" x="6330950" y="4686300"/>
          <p14:tracePt t="70479" x="6330950" y="4711700"/>
          <p14:tracePt t="70495" x="6330950" y="4730750"/>
          <p14:tracePt t="70495" x="6330950" y="4749800"/>
          <p14:tracePt t="70512" x="6324600" y="4768850"/>
          <p14:tracePt t="70512" x="6318250" y="4800600"/>
          <p14:tracePt t="70529" x="6311900" y="4819650"/>
          <p14:tracePt t="70529" x="6305550" y="4832350"/>
          <p14:tracePt t="70546" x="6299200" y="4851400"/>
          <p14:tracePt t="70546" x="6299200" y="4864100"/>
          <p14:tracePt t="70563" x="6299200" y="4883150"/>
          <p14:tracePt t="70563" x="6299200" y="4895850"/>
          <p14:tracePt t="70579" x="6305550" y="4908550"/>
          <p14:tracePt t="70579" x="6311900" y="4933950"/>
          <p14:tracePt t="70596" x="6318250" y="4940300"/>
          <p14:tracePt t="70596" x="6324600" y="4953000"/>
          <p14:tracePt t="70612" x="6330950" y="4959350"/>
          <p14:tracePt t="70627" x="6337300" y="4959350"/>
          <p14:tracePt t="70644" x="6343650" y="4953000"/>
          <p14:tracePt t="70665" x="6343650" y="4946650"/>
          <p14:tracePt t="70665" x="6343650" y="4940300"/>
          <p14:tracePt t="70680" x="6337300" y="4933950"/>
          <p14:tracePt t="70680" x="6337300" y="4927600"/>
          <p14:tracePt t="70697" x="6330950" y="4914900"/>
          <p14:tracePt t="70697" x="6330950" y="4908550"/>
          <p14:tracePt t="70712" x="6324600" y="4889500"/>
          <p14:tracePt t="70712" x="6324600" y="4876800"/>
          <p14:tracePt t="70712" x="6318250" y="4864100"/>
          <p14:tracePt t="70732" x="6311900" y="4845050"/>
          <p14:tracePt t="70744" x="6305550" y="4819650"/>
          <p14:tracePt t="70744" x="6292850" y="4775200"/>
          <p14:tracePt t="70765" x="6286500" y="4749800"/>
          <p14:tracePt t="70765" x="6280150" y="4718050"/>
          <p14:tracePt t="70780" x="6273800" y="4692650"/>
          <p14:tracePt t="70780" x="6267450" y="4667250"/>
          <p14:tracePt t="70780" x="6261100" y="4635500"/>
          <p14:tracePt t="70799" x="6254750" y="4610100"/>
          <p14:tracePt t="70811" x="6248400" y="4584700"/>
          <p14:tracePt t="70811" x="6235700" y="4540250"/>
          <p14:tracePt t="70830" x="6235700" y="4514850"/>
          <p14:tracePt t="70830" x="6229350" y="4495800"/>
          <p14:tracePt t="70846" x="6229350" y="4476750"/>
          <p14:tracePt t="70846" x="6229350" y="4457700"/>
          <p14:tracePt t="70864" x="6229350" y="4445000"/>
          <p14:tracePt t="70864" x="6235700" y="4425950"/>
          <p14:tracePt t="70880" x="6235700" y="4413250"/>
          <p14:tracePt t="70880" x="6242050" y="4394200"/>
          <p14:tracePt t="70897" x="6248400" y="4381500"/>
          <p14:tracePt t="70897" x="6254750" y="4375150"/>
          <p14:tracePt t="70913" x="6261100" y="4368800"/>
          <p14:tracePt t="70913" x="6261100" y="4362450"/>
          <p14:tracePt t="70930" x="6267450" y="4356100"/>
          <p14:tracePt t="70930" x="6286500" y="4343400"/>
          <p14:tracePt t="70948" x="6292850" y="4337050"/>
          <p14:tracePt t="70948" x="6299200" y="4330700"/>
          <p14:tracePt t="70964" x="6305550" y="4318000"/>
          <p14:tracePt t="70964" x="6311900" y="4311650"/>
          <p14:tracePt t="70981" x="6318250" y="4305300"/>
          <p14:tracePt t="70981" x="6324600" y="4292600"/>
          <p14:tracePt t="70997" x="6330950" y="4279900"/>
          <p14:tracePt t="70997" x="6337300" y="4267200"/>
          <p14:tracePt t="70997" x="6350000" y="4248150"/>
          <p14:tracePt t="71017" x="6356350" y="4229100"/>
          <p14:tracePt t="71029" x="6362700" y="4210050"/>
          <p14:tracePt t="71029" x="6381750" y="4159250"/>
          <p14:tracePt t="71048" x="6388100" y="4133850"/>
          <p14:tracePt t="71048" x="6400800" y="4108450"/>
          <p14:tracePt t="71048" x="6407150" y="4083050"/>
          <p14:tracePt t="71068" x="6419850" y="4064000"/>
          <p14:tracePt t="71079" x="6432550" y="4038600"/>
          <p14:tracePt t="71079" x="6445250" y="4013200"/>
          <p14:tracePt t="71097" x="6457950" y="3987800"/>
          <p14:tracePt t="71097" x="6477000" y="3962400"/>
          <p14:tracePt t="71097" x="6496050" y="3937000"/>
          <p14:tracePt t="71117" x="6521450" y="3911600"/>
          <p14:tracePt t="71117" x="6540500" y="3879850"/>
          <p14:tracePt t="71131" x="6565900" y="3848100"/>
          <p14:tracePt t="71131" x="6597650" y="3816350"/>
          <p14:tracePt t="71147" x="6629400" y="3784600"/>
          <p14:tracePt t="71147" x="6661150" y="3746500"/>
          <p14:tracePt t="71165" x="6699250" y="3714750"/>
          <p14:tracePt t="71165" x="6737350" y="3683000"/>
          <p14:tracePt t="71181" x="6769100" y="3644900"/>
          <p14:tracePt t="71181" x="6845300" y="3581400"/>
          <p14:tracePt t="71199" x="6883400" y="3549650"/>
          <p14:tracePt t="71199" x="6915150" y="3524250"/>
          <p14:tracePt t="71215" x="6946900" y="3492500"/>
          <p14:tracePt t="71215" x="6972300" y="3467100"/>
          <p14:tracePt t="71233" x="7004050" y="3448050"/>
          <p14:tracePt t="71233" x="7054850" y="3403600"/>
          <p14:tracePt t="71248" x="7080250" y="3384550"/>
          <p14:tracePt t="71248" x="7105650" y="3365500"/>
          <p14:tracePt t="71265" x="7124700" y="3340100"/>
          <p14:tracePt t="71265" x="7150100" y="3321050"/>
          <p14:tracePt t="71281" x="7169150" y="3308350"/>
          <p14:tracePt t="71281" x="7188200" y="3289300"/>
          <p14:tracePt t="71298" x="7200900" y="3276600"/>
          <p14:tracePt t="71298" x="7226300" y="3257550"/>
          <p14:tracePt t="71316" x="7232650" y="3251200"/>
          <p14:tracePt t="71316" x="7239000" y="3251200"/>
          <p14:tracePt t="71333" x="7251700" y="3257550"/>
          <p14:tracePt t="71348" x="7251700" y="3263900"/>
          <p14:tracePt t="71348" x="7245350" y="3270250"/>
          <p14:tracePt t="71365" x="7245350" y="3276600"/>
          <p14:tracePt t="71365" x="7239000" y="3282950"/>
          <p14:tracePt t="71365" x="7232650" y="3295650"/>
          <p14:tracePt t="71384" x="7226300" y="3302000"/>
          <p14:tracePt t="71397" x="7219950" y="3308350"/>
          <p14:tracePt t="71397" x="7207250" y="3321050"/>
          <p14:tracePt t="71416" x="7194550" y="3327400"/>
          <p14:tracePt t="71416" x="7188200" y="3333750"/>
          <p14:tracePt t="71432" x="7181850" y="3340100"/>
          <p14:tracePt t="71432" x="7169150" y="3340100"/>
          <p14:tracePt t="71448" x="7162800" y="3346450"/>
          <p14:tracePt t="71448" x="7156450" y="3346450"/>
          <p14:tracePt t="71448" x="7150100" y="3340100"/>
          <p14:tracePt t="71468" x="7150100" y="3333750"/>
          <p14:tracePt t="71480" x="7143750" y="3327400"/>
          <p14:tracePt t="71480" x="7137400" y="3295650"/>
          <p14:tracePt t="71499" x="7137400" y="3276600"/>
          <p14:tracePt t="71499" x="7137400" y="3257550"/>
          <p14:tracePt t="71516" x="7143750" y="3232150"/>
          <p14:tracePt t="71516" x="7143750" y="3206750"/>
          <p14:tracePt t="71532" x="7150100" y="3181350"/>
          <p14:tracePt t="71532" x="7156450" y="3124200"/>
          <p14:tracePt t="71550" x="7162800" y="3098800"/>
          <p14:tracePt t="71550" x="7169150" y="3067050"/>
          <p14:tracePt t="71566" x="7175500" y="3041650"/>
          <p14:tracePt t="71566" x="7188200" y="3009900"/>
          <p14:tracePt t="71583" x="7194550" y="2978150"/>
          <p14:tracePt t="71583" x="7219950" y="2914650"/>
          <p14:tracePt t="71600" x="7239000" y="2882900"/>
          <p14:tracePt t="71600" x="7251700" y="2851150"/>
          <p14:tracePt t="71618" x="7270750" y="2819400"/>
          <p14:tracePt t="71618" x="7289800" y="2787650"/>
          <p14:tracePt t="71633" x="7302500" y="2762250"/>
          <p14:tracePt t="71633" x="7321550" y="2730500"/>
          <p14:tracePt t="71649" x="7334250" y="2705100"/>
          <p14:tracePt t="71649" x="7346950" y="2686050"/>
          <p14:tracePt t="71649" x="7353300" y="2667000"/>
          <p14:tracePt t="71669" x="7359650" y="2647950"/>
          <p14:tracePt t="71681" x="7359650" y="2635250"/>
          <p14:tracePt t="71681" x="7359650" y="2616200"/>
          <p14:tracePt t="71701" x="7346950" y="2609850"/>
          <p14:tracePt t="71716" x="7340600" y="2609850"/>
          <p14:tracePt t="71716" x="7327900" y="2609850"/>
          <p14:tracePt t="71733" x="7315200" y="2609850"/>
          <p14:tracePt t="71733" x="7302500" y="2616200"/>
          <p14:tracePt t="71733" x="7283450" y="2622550"/>
          <p14:tracePt t="71752" x="7258050" y="2635250"/>
          <p14:tracePt t="71764" x="7226300" y="2654300"/>
          <p14:tracePt t="71764" x="7150100" y="2711450"/>
          <p14:tracePt t="71784" x="7099300" y="2749550"/>
          <p14:tracePt t="71784" x="7048500" y="2800350"/>
          <p14:tracePt t="71800" x="6997700" y="2851150"/>
          <p14:tracePt t="71800" x="6940550" y="2908300"/>
          <p14:tracePt t="71816" x="6883400" y="2965450"/>
          <p14:tracePt t="71816" x="6826250" y="3022600"/>
          <p14:tracePt t="71833" x="6769100" y="3079750"/>
          <p14:tracePt t="71833" x="6680200" y="3187700"/>
          <p14:tracePt t="71850" x="6635750" y="3232150"/>
          <p14:tracePt t="71850" x="6604000" y="3276600"/>
          <p14:tracePt t="71867" x="6572250" y="3314700"/>
          <p14:tracePt t="71867" x="6553200" y="3340100"/>
          <p14:tracePt t="71883" x="6534150" y="3365500"/>
          <p14:tracePt t="71883" x="6521450" y="3384550"/>
          <p14:tracePt t="71901" x="6515100" y="3390900"/>
          <p14:tracePt t="71901" x="6515100" y="3384550"/>
          <p14:tracePt t="71917" x="6521450" y="3365500"/>
          <p14:tracePt t="71917" x="6540500" y="3346450"/>
          <p14:tracePt t="71934" x="6559550" y="3314700"/>
          <p14:tracePt t="71934" x="6591300" y="3276600"/>
          <p14:tracePt t="71950" x="6623050" y="3238500"/>
          <p14:tracePt t="71950" x="6718300" y="3143250"/>
          <p14:tracePt t="71969" x="6769100" y="3086100"/>
          <p14:tracePt t="71969" x="6826250" y="3028950"/>
          <p14:tracePt t="71984" x="6889750" y="2978150"/>
          <p14:tracePt t="71984" x="6946900" y="2921000"/>
          <p14:tracePt t="72001" x="7010400" y="2863850"/>
          <p14:tracePt t="72001" x="7067550" y="2813050"/>
          <p14:tracePt t="72001" x="7124700" y="2762250"/>
          <p14:tracePt t="72021" x="7181850" y="2717800"/>
          <p14:tracePt t="72033" x="7232650" y="2679700"/>
          <p14:tracePt t="72033" x="7321550" y="2616200"/>
          <p14:tracePt t="72052" x="7366000" y="2597150"/>
          <p14:tracePt t="72052" x="7397750" y="2578100"/>
          <p14:tracePt t="72068" x="7435850" y="2571750"/>
          <p14:tracePt t="72068" x="7467600" y="2565400"/>
          <p14:tracePt t="72085" x="7499350" y="2559050"/>
          <p14:tracePt t="72085" x="7524750" y="2559050"/>
          <p14:tracePt t="72101" x="7550150" y="2565400"/>
          <p14:tracePt t="72101" x="7569200" y="2571750"/>
          <p14:tracePt t="72101" x="7581900" y="2584450"/>
          <p14:tracePt t="72120" x="7600950" y="2603500"/>
          <p14:tracePt t="72133" x="7607300" y="2616200"/>
          <p14:tracePt t="72133" x="7626350" y="2667000"/>
          <p14:tracePt t="72151" x="7626350" y="2686050"/>
          <p14:tracePt t="72151" x="7632700" y="2711450"/>
          <p14:tracePt t="72168" x="7639050" y="2736850"/>
          <p14:tracePt t="72168" x="7645400" y="2768600"/>
          <p14:tracePt t="72185" x="7645400" y="2794000"/>
          <p14:tracePt t="72185" x="7645400" y="2851150"/>
          <p14:tracePt t="72203" x="7645400" y="2889250"/>
          <p14:tracePt t="72203" x="7639050" y="2940050"/>
          <p14:tracePt t="72219" x="7620000" y="2990850"/>
          <p14:tracePt t="72219" x="7600950" y="3048000"/>
          <p14:tracePt t="72235" x="7569200" y="3111500"/>
          <p14:tracePt t="72235" x="7537450" y="3181350"/>
          <p14:tracePt t="72252" x="7493000" y="3257550"/>
          <p14:tracePt t="72252" x="7391400" y="3403600"/>
          <p14:tracePt t="72269" x="7340600" y="3473450"/>
          <p14:tracePt t="72269" x="7283450" y="3543300"/>
          <p14:tracePt t="72286" x="7232650" y="3606800"/>
          <p14:tracePt t="72286" x="7175500" y="3663950"/>
          <p14:tracePt t="72302" x="7124700" y="3721100"/>
          <p14:tracePt t="72302" x="7029450" y="3816350"/>
          <p14:tracePt t="72320" x="6985000" y="3854450"/>
          <p14:tracePt t="72320" x="6946900" y="3892550"/>
          <p14:tracePt t="72337" x="6908800" y="3930650"/>
          <p14:tracePt t="72337" x="6870700" y="3956050"/>
          <p14:tracePt t="72353" x="6832600" y="3987800"/>
          <p14:tracePt t="72353" x="6800850" y="4013200"/>
          <p14:tracePt t="72370" x="6769100" y="4032250"/>
          <p14:tracePt t="72370" x="6711950" y="4064000"/>
          <p14:tracePt t="72388" x="6686550" y="4083050"/>
          <p14:tracePt t="72401" x="6661150" y="4095750"/>
          <p14:tracePt t="72401" x="6623050" y="4114800"/>
          <p14:tracePt t="72420" x="6604000" y="4127500"/>
          <p14:tracePt t="72420" x="6591300" y="4133850"/>
          <p14:tracePt t="72436" x="6578600" y="4146550"/>
          <p14:tracePt t="72436" x="6565900" y="4152900"/>
          <p14:tracePt t="72453" x="6553200" y="4159250"/>
          <p14:tracePt t="72453" x="6540500" y="4171950"/>
          <p14:tracePt t="72469" x="6527800" y="4178300"/>
          <p14:tracePt t="72469" x="6515100" y="4191000"/>
          <p14:tracePt t="72469" x="6502400" y="4203700"/>
          <p14:tracePt t="72488" x="6483350" y="4216400"/>
          <p14:tracePt t="72488" x="6470650" y="4229100"/>
          <p14:tracePt t="72503" x="6457950" y="4241800"/>
          <p14:tracePt t="72503" x="6445250" y="4254500"/>
          <p14:tracePt t="72519" x="6426200" y="4267200"/>
          <p14:tracePt t="72519" x="6413500" y="4279900"/>
          <p14:tracePt t="72536" x="6407150" y="4292600"/>
          <p14:tracePt t="72536" x="6394450" y="4305300"/>
          <p14:tracePt t="72553" x="6381750" y="4311650"/>
          <p14:tracePt t="72553" x="6369050" y="4318000"/>
          <p14:tracePt t="72570" x="6362700" y="4318000"/>
          <p14:tracePt t="72592" x="6362700" y="4305300"/>
          <p14:tracePt t="72608" x="6362700" y="4298950"/>
          <p14:tracePt t="72617" x="6362700" y="4292600"/>
          <p14:tracePt t="72617" x="6369050" y="4279900"/>
          <p14:tracePt t="72637" x="6369050" y="4267200"/>
          <p14:tracePt t="72637" x="6375400" y="4260850"/>
          <p14:tracePt t="72652" x="6381750" y="4248150"/>
          <p14:tracePt t="72652" x="6381750" y="4229100"/>
          <p14:tracePt t="72669" x="6388100" y="4216400"/>
          <p14:tracePt t="72669" x="6394450" y="4197350"/>
          <p14:tracePt t="72669" x="6400800" y="4171950"/>
          <p14:tracePt t="72689" x="6407150" y="4152900"/>
          <p14:tracePt t="72701" x="6413500" y="4127500"/>
          <p14:tracePt t="72701" x="6426200" y="4083050"/>
          <p14:tracePt t="72720" x="6432550" y="4064000"/>
          <p14:tracePt t="72720" x="6438900" y="4051300"/>
          <p14:tracePt t="72736" x="6438900" y="4038600"/>
          <p14:tracePt t="72736" x="6445250" y="4025900"/>
          <p14:tracePt t="72753" x="6445250" y="4013200"/>
          <p14:tracePt t="72753" x="6445250" y="4006850"/>
          <p14:tracePt t="72753" x="6445250" y="4000500"/>
          <p14:tracePt t="72773" x="6438900" y="3994150"/>
          <p14:tracePt t="72788" x="6432550" y="3994150"/>
          <p14:tracePt t="72801" x="6426200" y="3994150"/>
          <p14:tracePt t="72801" x="6419850" y="3994150"/>
          <p14:tracePt t="72820" x="6407150" y="4000500"/>
          <p14:tracePt t="72820" x="6400800" y="4006850"/>
          <p14:tracePt t="72837" x="6388100" y="4013200"/>
          <p14:tracePt t="72837" x="6375400" y="4019550"/>
          <p14:tracePt t="72854" x="6362700" y="4025900"/>
          <p14:tracePt t="72854" x="6330950" y="4044950"/>
          <p14:tracePt t="72870" x="6318250" y="4057650"/>
          <p14:tracePt t="72870" x="6305550" y="4064000"/>
          <p14:tracePt t="72887" x="6292850" y="4070350"/>
          <p14:tracePt t="72887" x="6280150" y="4083050"/>
          <p14:tracePt t="72903" x="6267450" y="4083050"/>
          <p14:tracePt t="72903" x="6254750" y="4089400"/>
          <p14:tracePt t="72920" x="6242050" y="4089400"/>
          <p14:tracePt t="72920" x="6235700" y="4089400"/>
          <p14:tracePt t="72938" x="6229350" y="4083050"/>
          <p14:tracePt t="72938" x="6235700" y="4076700"/>
          <p14:tracePt t="72954" x="6235700" y="4070350"/>
          <p14:tracePt t="72954" x="6242050" y="4057650"/>
          <p14:tracePt t="72971" x="6254750" y="4044950"/>
          <p14:tracePt t="72971" x="6286500" y="4000500"/>
          <p14:tracePt t="72988" x="6311900" y="3975100"/>
          <p14:tracePt t="72988" x="6343650" y="3943350"/>
          <p14:tracePt t="73004" x="6375400" y="3905250"/>
          <p14:tracePt t="73004" x="6413500" y="3860800"/>
          <p14:tracePt t="73021" x="6445250" y="3822700"/>
          <p14:tracePt t="73021" x="6483350" y="3778250"/>
          <p14:tracePt t="73021" x="6521450" y="3733800"/>
          <p14:tracePt t="73040" x="6553200" y="3683000"/>
          <p14:tracePt t="73053" x="6591300" y="3638550"/>
          <p14:tracePt t="73053" x="6616700" y="3594100"/>
          <p14:tracePt t="73053" x="6648450" y="3549650"/>
          <p14:tracePt t="73073" x="6673850" y="3511550"/>
          <p14:tracePt t="73073" x="6699250" y="3467100"/>
          <p14:tracePt t="73088" x="6724650" y="3422650"/>
          <p14:tracePt t="73088" x="6743700" y="3378200"/>
          <p14:tracePt t="73105" x="6756400" y="3333750"/>
          <p14:tracePt t="73105" x="6769100" y="3295650"/>
          <p14:tracePt t="73121" x="6775450" y="3257550"/>
          <p14:tracePt t="73121" x="6775450" y="3225800"/>
          <p14:tracePt t="73138" x="6769100" y="3200400"/>
          <p14:tracePt t="73138" x="6756400" y="3175000"/>
          <p14:tracePt t="73138" x="6731000" y="3162300"/>
          <p14:tracePt t="73157" x="6705600" y="3162300"/>
          <p14:tracePt t="73157" x="6673850" y="3162300"/>
          <p14:tracePt t="73172" x="6642100" y="3168650"/>
          <p14:tracePt t="73172" x="6604000" y="3181350"/>
          <p14:tracePt t="73188" x="6565900" y="3200400"/>
          <p14:tracePt t="73188" x="6527800" y="3219450"/>
          <p14:tracePt t="73188" x="6489700" y="3238500"/>
          <p14:tracePt t="73209" x="6451600" y="3257550"/>
          <p14:tracePt t="73209" x="6419850" y="3276600"/>
          <p14:tracePt t="73222" x="6388100" y="3289300"/>
          <p14:tracePt t="73222" x="6362700" y="3302000"/>
          <p14:tracePt t="73238" x="6337300" y="3308350"/>
          <p14:tracePt t="73238" x="6318250" y="3314700"/>
          <p14:tracePt t="73255" x="6305550" y="3308350"/>
          <p14:tracePt t="73255" x="6299200" y="3295650"/>
          <p14:tracePt t="73272" x="6299200" y="3276600"/>
          <p14:tracePt t="73272" x="6318250" y="3232150"/>
          <p14:tracePt t="73289" x="6343650" y="3200400"/>
          <p14:tracePt t="73289" x="6375400" y="3168650"/>
          <p14:tracePt t="73305" x="6413500" y="3130550"/>
          <p14:tracePt t="73305" x="6457950" y="3092450"/>
          <p14:tracePt t="73322" x="6508750" y="3054350"/>
          <p14:tracePt t="73322" x="6565900" y="3016250"/>
          <p14:tracePt t="73322" x="6623050" y="2978150"/>
          <p14:tracePt t="73340" x="6673850" y="2946400"/>
          <p14:tracePt t="73353" x="6718300" y="2914650"/>
          <p14:tracePt t="73353" x="6794500" y="2876550"/>
          <p14:tracePt t="73373" x="6819900" y="2870200"/>
          <p14:tracePt t="73373" x="6838950" y="2876550"/>
          <p14:tracePt t="73389" x="6851650" y="2882900"/>
          <p14:tracePt t="73389" x="6851650" y="2914650"/>
          <p14:tracePt t="73406" x="6845300" y="2952750"/>
          <p14:tracePt t="73406" x="6832600" y="3009900"/>
          <p14:tracePt t="73406" x="6807200" y="3079750"/>
          <p14:tracePt t="73425" x="6781800" y="3162300"/>
          <p14:tracePt t="73437" x="6743700" y="3257550"/>
          <p14:tracePt t="73437" x="6673850" y="3460750"/>
          <p14:tracePt t="73456" x="6642100" y="3556000"/>
          <p14:tracePt t="73456" x="6616700" y="3638550"/>
          <p14:tracePt t="73472" x="6597650" y="3708400"/>
          <p14:tracePt t="73472" x="6584950" y="3765550"/>
          <p14:tracePt t="73490" x="6578600" y="3803650"/>
          <p14:tracePt t="73490" x="6578600" y="3835400"/>
          <p14:tracePt t="73506" x="6578600" y="3848100"/>
          <p14:tracePt t="73506" x="6591300" y="3860800"/>
          <p14:tracePt t="73522" x="6597650" y="3854450"/>
          <p14:tracePt t="73522" x="6610350" y="3841750"/>
          <p14:tracePt t="73539" x="6616700" y="3822700"/>
          <p14:tracePt t="73539" x="6623050" y="3797300"/>
          <p14:tracePt t="73557" x="6629400" y="3771900"/>
          <p14:tracePt t="73557" x="6635750" y="3740150"/>
          <p14:tracePt t="73572" x="6642100" y="3708400"/>
          <p14:tracePt t="73572" x="6654800" y="3625850"/>
          <p14:tracePt t="73590" x="6654800" y="3581400"/>
          <p14:tracePt t="73590" x="6661150" y="3543300"/>
          <p14:tracePt t="73607" x="6667500" y="3498850"/>
          <p14:tracePt t="73607" x="6673850" y="3460750"/>
          <p14:tracePt t="73623" x="6686550" y="3429000"/>
          <p14:tracePt t="73623" x="6705600" y="3378200"/>
          <p14:tracePt t="73641" x="6711950" y="3365500"/>
          <p14:tracePt t="73641" x="6724650" y="3371850"/>
          <p14:tracePt t="73657" x="6731000" y="3397250"/>
          <p14:tracePt t="73657" x="6743700" y="3429000"/>
          <p14:tracePt t="73673" x="6750050" y="3479800"/>
          <p14:tracePt t="73673" x="6756400" y="3536950"/>
          <p14:tracePt t="73689" x="6769100" y="3594100"/>
          <p14:tracePt t="73689" x="6775450" y="3657600"/>
          <p14:tracePt t="73689" x="6788150" y="3714750"/>
          <p14:tracePt t="73709" x="6800850" y="3759200"/>
          <p14:tracePt t="73721" x="6807200" y="3790950"/>
          <p14:tracePt t="73721" x="6832600" y="3803650"/>
          <p14:tracePt t="73741" x="6838950" y="3784600"/>
          <p14:tracePt t="73741" x="6845300" y="3759200"/>
          <p14:tracePt t="73757" x="6851650" y="3714750"/>
          <p14:tracePt t="73757" x="6858000" y="3663950"/>
          <p14:tracePt t="73774" x="6858000" y="3600450"/>
          <p14:tracePt t="73774" x="6864350" y="3530600"/>
          <p14:tracePt t="73774" x="6864350" y="3460750"/>
          <p14:tracePt t="73793" x="6870700" y="3378200"/>
          <p14:tracePt t="73805" x="6877050" y="3302000"/>
          <p14:tracePt t="73805" x="6883400" y="3219450"/>
          <p14:tracePt t="73825" x="6902450" y="3073400"/>
          <p14:tracePt t="73825" x="6915150" y="3003550"/>
          <p14:tracePt t="73840" x="6934200" y="2946400"/>
          <p14:tracePt t="73840" x="6953250" y="2908300"/>
          <p14:tracePt t="73857" x="6965950" y="2876550"/>
          <p14:tracePt t="73857" x="6985000" y="2863850"/>
          <p14:tracePt t="73874" x="7004050" y="2863850"/>
          <p14:tracePt t="73874" x="7042150" y="2908300"/>
          <p14:tracePt t="73891" x="7054850" y="2946400"/>
          <p14:tracePt t="73891" x="7073900" y="2990850"/>
          <p14:tracePt t="73907" x="7086600" y="3035300"/>
          <p14:tracePt t="73907" x="7099300" y="3079750"/>
          <p14:tracePt t="73924" x="7118350" y="3130550"/>
          <p14:tracePt t="73924" x="7143750" y="3206750"/>
          <p14:tracePt t="73941" x="7156450" y="3238500"/>
          <p14:tracePt t="73941" x="7169150" y="3263900"/>
          <p14:tracePt t="73957" x="7175500" y="3276600"/>
          <p14:tracePt t="73957" x="7181850" y="3282950"/>
          <p14:tracePt t="73974" x="7194550" y="3282950"/>
          <p14:tracePt t="73974" x="7194550" y="3276600"/>
          <p14:tracePt t="73991" x="7200900" y="3257550"/>
          <p14:tracePt t="73991" x="7207250" y="3200400"/>
          <p14:tracePt t="74010" x="7207250" y="3162300"/>
          <p14:tracePt t="74010" x="7213600" y="3117850"/>
          <p14:tracePt t="74025" x="7213600" y="3067050"/>
          <p14:tracePt t="74025" x="7226300" y="3016250"/>
          <p14:tracePt t="74041" x="7232650" y="2965450"/>
          <p14:tracePt t="74041" x="7239000" y="2921000"/>
          <p14:tracePt t="74058" x="7251700" y="2882900"/>
          <p14:tracePt t="74058" x="7264400" y="2851150"/>
          <p14:tracePt t="74058" x="7277100" y="2838450"/>
          <p14:tracePt t="74077" x="7283450" y="2844800"/>
          <p14:tracePt t="74089" x="7289800" y="2876550"/>
          <p14:tracePt t="74089" x="7296150" y="2990850"/>
          <p14:tracePt t="74109" x="7296150" y="3073400"/>
          <p14:tracePt t="74109" x="7296150" y="3162300"/>
          <p14:tracePt t="74125" x="7296150" y="3257550"/>
          <p14:tracePt t="74125" x="7302500" y="3346450"/>
          <p14:tracePt t="74142" x="7308850" y="3435350"/>
          <p14:tracePt t="74142" x="7321550" y="3505200"/>
          <p14:tracePt t="74158" x="7334250" y="3562350"/>
          <p14:tracePt t="74158" x="7340600" y="3606800"/>
          <p14:tracePt t="74158" x="7353300" y="3632200"/>
          <p14:tracePt t="74177" x="7359650" y="3651250"/>
          <p14:tracePt t="74177" x="7366000" y="3657600"/>
          <p14:tracePt t="74191" x="7372350" y="3651250"/>
          <p14:tracePt t="74191" x="7372350" y="3632200"/>
          <p14:tracePt t="74191" x="7366000" y="3613150"/>
          <p14:tracePt t="74212" x="7366000" y="3587750"/>
          <p14:tracePt t="74223" x="7359650" y="3556000"/>
          <p14:tracePt t="74223" x="7346950" y="3492500"/>
          <p14:tracePt t="74242" x="7340600" y="3460750"/>
          <p14:tracePt t="74242" x="7334250" y="3429000"/>
          <p14:tracePt t="74258" x="7327900" y="3397250"/>
          <p14:tracePt t="74258" x="7321550" y="3371850"/>
          <p14:tracePt t="74275" x="7315200" y="3352800"/>
          <p14:tracePt t="74275" x="7308850" y="3327400"/>
          <p14:tracePt t="74292" x="7302500" y="3308350"/>
          <p14:tracePt t="74292" x="7296150" y="3276600"/>
          <p14:tracePt t="74309" x="7289800" y="3263900"/>
          <p14:tracePt t="74309" x="7289800" y="3251200"/>
          <p14:tracePt t="74325" x="7289800" y="3244850"/>
          <p14:tracePt t="74325" x="7289800" y="3232150"/>
          <p14:tracePt t="74342" x="7283450" y="3225800"/>
          <p14:tracePt t="74342" x="7283450" y="3219450"/>
          <p14:tracePt t="74360" x="7283450" y="3213100"/>
          <p14:tracePt t="74377" x="7277100" y="3206750"/>
          <p14:tracePt t="74400" x="7270750" y="3206750"/>
          <p14:tracePt t="74416" x="7264400" y="3206750"/>
          <p14:tracePt t="74429" x="7258050" y="3200400"/>
          <p14:tracePt t="74445" x="7251700" y="3200400"/>
          <p14:tracePt t="74461" x="7245350" y="3194050"/>
          <p14:tracePt t="74480" x="7245350" y="3187700"/>
          <p14:tracePt t="74520" x="7239000" y="3194050"/>
          <p14:tracePt t="74536" x="7226300" y="3194050"/>
          <p14:tracePt t="74548" x="7219950" y="3200400"/>
          <p14:tracePt t="74558" x="7213600" y="3200400"/>
          <p14:tracePt t="74558" x="7207250" y="3200400"/>
          <p14:tracePt t="74576" x="7200900" y="3206750"/>
          <p14:tracePt t="74576" x="7194550" y="3206750"/>
          <p14:tracePt t="74593" x="7188200" y="3206750"/>
          <p14:tracePt t="74593" x="7175500" y="3206750"/>
          <p14:tracePt t="74610" x="7169150" y="3206750"/>
          <p14:tracePt t="74624" x="7162800" y="3200400"/>
          <p14:tracePt t="74649" x="7169150" y="3194050"/>
          <p14:tracePt t="74661" x="7175500" y="3187700"/>
          <p14:tracePt t="74684" x="7181850" y="3187700"/>
          <p14:tracePt t="74700" x="7188200" y="3187700"/>
          <p14:tracePt t="74720" x="7194550" y="3187700"/>
          <p14:tracePt t="74752" x="7200900" y="3187700"/>
          <p14:tracePt t="74900" x="7207250" y="3187700"/>
          <p14:tracePt t="74940" x="7213600" y="3187700"/>
          <p14:tracePt t="74968" x="7213600" y="3175000"/>
          <p14:tracePt t="74992" x="7219950" y="3168650"/>
          <p14:tracePt t="75008" x="7219950" y="3162300"/>
          <p14:tracePt t="75020" x="7219950" y="3155950"/>
          <p14:tracePt t="75076" x="7219950" y="3149600"/>
          <p14:tracePt t="75120" x="7219950" y="3143250"/>
          <p14:tracePt t="75144" x="7226300" y="3136900"/>
          <p14:tracePt t="75156" x="7232650" y="3130550"/>
          <p14:tracePt t="75172" x="7232650" y="3124200"/>
          <p14:tracePt t="75181" x="7239000" y="3117850"/>
          <p14:tracePt t="75193" x="7245350" y="3105150"/>
          <p14:tracePt t="75210" x="7251700" y="3098800"/>
          <p14:tracePt t="75227" x="7251700" y="3092450"/>
          <p14:tracePt t="75328" x="7245350" y="3092450"/>
          <p14:tracePt t="75344" x="7232650" y="3092450"/>
          <p14:tracePt t="75360" x="7226300" y="3092450"/>
          <p14:tracePt t="75376" x="7219950" y="3098800"/>
          <p14:tracePt t="75388" x="7213600" y="3105150"/>
          <p14:tracePt t="75397" x="7207250" y="3105150"/>
          <p14:tracePt t="75397" x="7207250" y="3111500"/>
          <p14:tracePt t="75414" x="7200900" y="3117850"/>
          <p14:tracePt t="75414" x="7194550" y="3117850"/>
          <p14:tracePt t="75429" x="7181850" y="3124200"/>
          <p14:tracePt t="75429" x="7175500" y="3130550"/>
          <p14:tracePt t="75446" x="7162800" y="3130550"/>
          <p14:tracePt t="75446" x="7150100" y="3143250"/>
          <p14:tracePt t="75446" x="7131050" y="3143250"/>
          <p14:tracePt t="75466" x="7099300" y="3149600"/>
          <p14:tracePt t="75477" x="7067550" y="3155950"/>
          <p14:tracePt t="75477" x="6972300" y="3168650"/>
          <p14:tracePt t="75497" x="6902450" y="3175000"/>
          <p14:tracePt t="75497" x="6826250" y="3181350"/>
          <p14:tracePt t="75513" x="6737350" y="3194050"/>
          <p14:tracePt t="75513" x="6635750" y="3213100"/>
          <p14:tracePt t="75530" x="6527800" y="3238500"/>
          <p14:tracePt t="75530" x="6413500" y="3263900"/>
          <p14:tracePt t="75546" x="6286500" y="3295650"/>
          <p14:tracePt t="75546" x="6026150" y="3365500"/>
          <p14:tracePt t="75563" x="5892800" y="3397250"/>
          <p14:tracePt t="75563" x="5753100" y="3429000"/>
          <p14:tracePt t="75579" x="5613400" y="3454400"/>
          <p14:tracePt t="75579" x="5473700" y="3467100"/>
          <p14:tracePt t="75597" x="5334000" y="3479800"/>
          <p14:tracePt t="75597" x="5200650" y="3479800"/>
          <p14:tracePt t="75613" x="5067300" y="3479800"/>
          <p14:tracePt t="75613" x="4800600" y="3479800"/>
          <p14:tracePt t="75629" x="4667250" y="3479800"/>
          <p14:tracePt t="75629" x="4540250" y="3486150"/>
          <p14:tracePt t="75646" x="4406900" y="3492500"/>
          <p14:tracePt t="75646" x="4279900" y="3505200"/>
          <p14:tracePt t="75663" x="4159250" y="3524250"/>
          <p14:tracePt t="75663" x="3911600" y="3556000"/>
          <p14:tracePt t="75681" x="3797300" y="3575050"/>
          <p14:tracePt t="75681" x="3689350" y="3587750"/>
          <p14:tracePt t="75697" x="3581400" y="3600450"/>
          <p14:tracePt t="75697" x="3486150" y="3613150"/>
          <p14:tracePt t="75713" x="3384550" y="3632200"/>
          <p14:tracePt t="75713" x="3295650" y="3651250"/>
          <p14:tracePt t="75730" x="3206750" y="3670300"/>
          <p14:tracePt t="75730" x="3124200" y="3695700"/>
          <p14:tracePt t="75730" x="3041650" y="3721100"/>
          <p14:tracePt t="75749" x="2965450" y="3752850"/>
          <p14:tracePt t="75762" x="2895600" y="3778250"/>
          <p14:tracePt t="75762" x="2774950" y="3822700"/>
          <p14:tracePt t="75781" x="2724150" y="3835400"/>
          <p14:tracePt t="75781" x="2673350" y="3841750"/>
          <p14:tracePt t="75798" x="2622550" y="3835400"/>
          <p14:tracePt t="75798" x="2584450" y="3822700"/>
          <p14:tracePt t="75814" x="2540000" y="3803650"/>
          <p14:tracePt t="75814" x="2501900" y="3784600"/>
          <p14:tracePt t="75814" x="2463800" y="3752850"/>
          <p14:tracePt t="75833" x="2425700" y="3727450"/>
          <p14:tracePt t="75845" x="2387600" y="3695700"/>
          <p14:tracePt t="75845" x="2311400" y="3651250"/>
          <p14:tracePt t="75865" x="2279650" y="3638550"/>
          <p14:tracePt t="75865" x="2247900" y="3632200"/>
          <p14:tracePt t="75881" x="2216150" y="3632200"/>
          <p14:tracePt t="75881" x="2190750" y="3632200"/>
          <p14:tracePt t="75897" x="2165350" y="3632200"/>
          <p14:tracePt t="75897" x="2146300" y="3632200"/>
          <p14:tracePt t="75897" x="2127250" y="3638550"/>
          <p14:tracePt t="75917" x="2108200" y="3638550"/>
          <p14:tracePt t="75917" x="2089150" y="3638550"/>
          <p14:tracePt t="75931" x="2076450" y="3644900"/>
          <p14:tracePt t="75931" x="2070100" y="3644900"/>
          <p14:tracePt t="75947" x="2057400" y="3644900"/>
          <p14:tracePt t="75947" x="2057400" y="3651250"/>
          <p14:tracePt t="75966" x="2057400" y="3657600"/>
          <p14:tracePt t="75982" x="2063750" y="3651250"/>
          <p14:tracePt t="75997" x="2070100" y="3651250"/>
          <p14:tracePt t="75997" x="2076450" y="3644900"/>
          <p14:tracePt t="76015" x="2082800" y="3644900"/>
          <p14:tracePt t="76015" x="2089150" y="3638550"/>
          <p14:tracePt t="76031" x="2095500" y="3638550"/>
          <p14:tracePt t="76031" x="2101850" y="3625850"/>
          <p14:tracePt t="76048" x="2108200" y="3625850"/>
          <p14:tracePt t="76048" x="2114550" y="3619500"/>
          <p14:tracePt t="76066" x="2120900" y="3619500"/>
          <p14:tracePt t="76081" x="2127250" y="3613150"/>
          <p14:tracePt t="76096" x="2127250" y="3619500"/>
          <p14:tracePt t="76200" x="2127250" y="3625850"/>
          <p14:tracePt t="76217" x="2127250" y="3632200"/>
          <p14:tracePt t="76222" x="2120900" y="3638550"/>
          <p14:tracePt t="76230" x="2114550" y="3644900"/>
          <p14:tracePt t="76230" x="2108200" y="3651250"/>
          <p14:tracePt t="76249" x="2101850" y="3663950"/>
          <p14:tracePt t="76249" x="2089150" y="3670300"/>
          <p14:tracePt t="76265" x="2076450" y="3676650"/>
          <p14:tracePt t="76265" x="2044700" y="3695700"/>
          <p14:tracePt t="76282" x="2025650" y="3702050"/>
          <p14:tracePt t="76282" x="2000250" y="3708400"/>
          <p14:tracePt t="76299" x="1974850" y="3708400"/>
          <p14:tracePt t="76299" x="1949450" y="3708400"/>
          <p14:tracePt t="76316" x="1930400" y="3702050"/>
          <p14:tracePt t="76316" x="1905000" y="3695700"/>
          <p14:tracePt t="76332" x="1879600" y="3683000"/>
          <p14:tracePt t="76332" x="1835150" y="3632200"/>
          <p14:tracePt t="76349" x="1809750" y="3606800"/>
          <p14:tracePt t="76349" x="1797050" y="3568700"/>
          <p14:tracePt t="76366" x="1778000" y="3530600"/>
          <p14:tracePt t="76366" x="1771650" y="3492500"/>
          <p14:tracePt t="76382" x="1771650" y="3448050"/>
          <p14:tracePt t="76382" x="1771650" y="3403600"/>
          <p14:tracePt t="76399" x="1784350" y="3359150"/>
          <p14:tracePt t="76399" x="1803400" y="3314700"/>
          <p14:tracePt t="76418" x="1866900" y="3219450"/>
          <p14:tracePt t="76418" x="1911350" y="3175000"/>
          <p14:tracePt t="76433" x="1955800" y="3136900"/>
          <p14:tracePt t="76433" x="2012950" y="3105150"/>
          <p14:tracePt t="76450" x="2063750" y="3073400"/>
          <p14:tracePt t="76450" x="2120900" y="3060700"/>
          <p14:tracePt t="76467" x="2178050" y="3048000"/>
          <p14:tracePt t="76467" x="2235200" y="3048000"/>
          <p14:tracePt t="76467" x="2286000" y="3054350"/>
          <p14:tracePt t="76485" x="2336800" y="3073400"/>
          <p14:tracePt t="76498" x="2381250" y="3105150"/>
          <p14:tracePt t="76498" x="2463800" y="3181350"/>
          <p14:tracePt t="76517" x="2495550" y="3232150"/>
          <p14:tracePt t="76517" x="2520950" y="3282950"/>
          <p14:tracePt t="76533" x="2540000" y="3333750"/>
          <p14:tracePt t="76533" x="2559050" y="3390900"/>
          <p14:tracePt t="76550" x="2565400" y="3448050"/>
          <p14:tracePt t="76550" x="2565400" y="3505200"/>
          <p14:tracePt t="76566" x="2559050" y="3556000"/>
          <p14:tracePt t="76566" x="2527300" y="3644900"/>
          <p14:tracePt t="76584" x="2508250" y="3689350"/>
          <p14:tracePt t="76584" x="2482850" y="3721100"/>
          <p14:tracePt t="76600" x="2457450" y="3752850"/>
          <p14:tracePt t="76600" x="2425700" y="3778250"/>
          <p14:tracePt t="76616" x="2393950" y="3803650"/>
          <p14:tracePt t="76616" x="2368550" y="3816350"/>
          <p14:tracePt t="76634" x="2336800" y="3829050"/>
          <p14:tracePt t="76634" x="2286000" y="3841750"/>
          <p14:tracePt t="76650" x="2260600" y="3848100"/>
          <p14:tracePt t="76650" x="2247900" y="3841750"/>
          <p14:tracePt t="76667" x="2228850" y="3835400"/>
          <p14:tracePt t="76667" x="2222500" y="3829050"/>
          <p14:tracePt t="76684" x="2216150" y="3822700"/>
          <p14:tracePt t="76684" x="2209800" y="3797300"/>
          <p14:tracePt t="76702" x="2216150" y="3784600"/>
          <p14:tracePt t="76702" x="2222500" y="3778250"/>
          <p14:tracePt t="76717" x="2228850" y="3765550"/>
          <p14:tracePt t="76717" x="2235200" y="3759200"/>
          <p14:tracePt t="76734" x="2241550" y="3746500"/>
          <p14:tracePt t="76734" x="2247900" y="3746500"/>
          <p14:tracePt t="76750" x="2254250" y="3740150"/>
          <p14:tracePt t="76750" x="2260600" y="3733800"/>
          <p14:tracePt t="76768" x="2266950" y="3733800"/>
          <p14:tracePt t="76782" x="2266950" y="3727450"/>
          <p14:tracePt t="76801" x="2273300" y="3733800"/>
          <p14:tracePt t="76877" x="2279650" y="3733800"/>
          <p14:tracePt t="76905" x="2286000" y="3733800"/>
          <p14:tracePt t="76921" x="2292350" y="3733800"/>
          <p14:tracePt t="76929" x="2298700" y="3733800"/>
          <p14:tracePt t="76938" x="2305050" y="3733800"/>
          <p14:tracePt t="76938" x="2311400" y="3733800"/>
          <p14:tracePt t="76951" x="2324100" y="3733800"/>
          <p14:tracePt t="76951" x="2336800" y="3733800"/>
          <p14:tracePt t="76968" x="2355850" y="3740150"/>
          <p14:tracePt t="76968" x="2381250" y="3746500"/>
          <p14:tracePt t="76984" x="2406650" y="3752850"/>
          <p14:tracePt t="76984" x="2476500" y="3771900"/>
          <p14:tracePt t="77002" x="2520950" y="3778250"/>
          <p14:tracePt t="77002" x="2578100" y="3790950"/>
          <p14:tracePt t="77018" x="2641600" y="3797300"/>
          <p14:tracePt t="77018" x="2717800" y="3803650"/>
          <p14:tracePt t="77035" x="2800350" y="3803650"/>
          <p14:tracePt t="77035" x="2901950" y="3803650"/>
          <p14:tracePt t="77052" x="3009900" y="3797300"/>
          <p14:tracePt t="77052" x="3263900" y="3778250"/>
          <p14:tracePt t="77070" x="3409950" y="3771900"/>
          <p14:tracePt t="77070" x="3562350" y="3771900"/>
          <p14:tracePt t="77085" x="3727450" y="3778250"/>
          <p14:tracePt t="77085" x="3898900" y="3784600"/>
          <p14:tracePt t="77102" x="4070350" y="3803650"/>
          <p14:tracePt t="77102" x="4248150" y="3829050"/>
          <p14:tracePt t="77119" x="4438650" y="3860800"/>
          <p14:tracePt t="77119" x="4610100" y="3892550"/>
          <p14:tracePt t="77119" x="4775200" y="3917950"/>
          <p14:tracePt t="77137" x="4940300" y="3949700"/>
          <p14:tracePt t="77150" x="5092700" y="3968750"/>
          <p14:tracePt t="77150" x="5384800" y="3987800"/>
          <p14:tracePt t="77170" x="5524500" y="3987800"/>
          <p14:tracePt t="77170" x="5638800" y="3981450"/>
          <p14:tracePt t="77185" x="5759450" y="3968750"/>
          <p14:tracePt t="77185" x="5873750" y="3956050"/>
          <p14:tracePt t="77185" x="5975350" y="3937000"/>
          <p14:tracePt t="77205" x="6076950" y="3917950"/>
          <p14:tracePt t="77217" x="6165850" y="3898900"/>
          <p14:tracePt t="77217" x="6248400" y="3879850"/>
          <p14:tracePt t="77217" x="6318250" y="3860800"/>
          <p14:tracePt t="77238" x="6388100" y="3835400"/>
          <p14:tracePt t="77238" x="6445250" y="3816350"/>
          <p14:tracePt t="77252" x="6496050" y="3797300"/>
          <p14:tracePt t="77252" x="6540500" y="3778250"/>
          <p14:tracePt t="77269" x="6578600" y="3759200"/>
          <p14:tracePt t="77269" x="6616700" y="3740150"/>
          <p14:tracePt t="77269" x="6642100" y="3727450"/>
          <p14:tracePt t="77289" x="6673850" y="3714750"/>
          <p14:tracePt t="77289" x="6692900" y="3708400"/>
          <p14:tracePt t="77303" x="6711950" y="3695700"/>
          <p14:tracePt t="77303" x="6731000" y="3695700"/>
          <p14:tracePt t="77319" x="6743700" y="3689350"/>
          <p14:tracePt t="77319" x="6756400" y="3689350"/>
          <p14:tracePt t="77336" x="6769100" y="3689350"/>
          <p14:tracePt t="77336" x="6775450" y="3689350"/>
          <p14:tracePt t="77353" x="6781800" y="3689350"/>
          <p14:tracePt t="77353" x="6788150" y="3689350"/>
          <p14:tracePt t="77370" x="6794500" y="3695700"/>
          <p14:tracePt t="77384" x="6800850" y="3695700"/>
          <p14:tracePt t="77384" x="6807200" y="3695700"/>
          <p14:tracePt t="77403" x="6813550" y="3695700"/>
          <p14:tracePt t="77403" x="6826250" y="3695700"/>
          <p14:tracePt t="77403" x="6832600" y="3695700"/>
          <p14:tracePt t="77422" x="6845300" y="3695700"/>
          <p14:tracePt t="77434" x="6858000" y="3695700"/>
          <p14:tracePt t="77434" x="6889750" y="3702050"/>
          <p14:tracePt t="77453" x="6902450" y="3702050"/>
          <p14:tracePt t="77453" x="6921500" y="3708400"/>
          <p14:tracePt t="77470" x="6934200" y="3708400"/>
          <p14:tracePt t="77470" x="6946900" y="3714750"/>
          <p14:tracePt t="77486" x="6953250" y="3714750"/>
          <p14:tracePt t="77486" x="6959600" y="3714750"/>
          <p14:tracePt t="77505" x="6953250" y="3714750"/>
          <p14:tracePt t="77522" x="6946900" y="3708400"/>
          <p14:tracePt t="77535" x="6934200" y="3702050"/>
          <p14:tracePt t="77535" x="6902450" y="3683000"/>
          <p14:tracePt t="77553" x="6883400" y="3670300"/>
          <p14:tracePt t="77553" x="6864350" y="3651250"/>
          <p14:tracePt t="77571" x="6838950" y="3632200"/>
          <p14:tracePt t="77571" x="6819900" y="3606800"/>
          <p14:tracePt t="77571" x="6800850" y="3575050"/>
          <p14:tracePt t="77589" x="6781800" y="3543300"/>
          <p14:tracePt t="77589" x="6769100" y="3505200"/>
          <p14:tracePt t="77603" x="6756400" y="3460750"/>
          <p14:tracePt t="77603" x="6750050" y="3416300"/>
          <p14:tracePt t="77620" x="6750050" y="3359150"/>
          <p14:tracePt t="77620" x="6750050" y="3308350"/>
          <p14:tracePt t="77637" x="6756400" y="3251200"/>
          <p14:tracePt t="77637" x="6762750" y="3187700"/>
          <p14:tracePt t="77653" x="6775450" y="3130550"/>
          <p14:tracePt t="77653" x="6813550" y="3016250"/>
          <p14:tracePt t="77670" x="6838950" y="2959100"/>
          <p14:tracePt t="77670" x="6870700" y="2914650"/>
          <p14:tracePt t="77687" x="6902450" y="2870200"/>
          <p14:tracePt t="77687" x="6934200" y="2832100"/>
          <p14:tracePt t="77705" x="6972300" y="2806700"/>
          <p14:tracePt t="77705" x="7048500" y="2762250"/>
          <p14:tracePt t="77721" x="7086600" y="2749550"/>
          <p14:tracePt t="77721" x="7131050" y="2743200"/>
          <p14:tracePt t="77737" x="7162800" y="2736850"/>
          <p14:tracePt t="77737" x="7200900" y="2736850"/>
          <p14:tracePt t="77754" x="7232650" y="2743200"/>
          <p14:tracePt t="77754" x="7264400" y="2755900"/>
          <p14:tracePt t="77770" x="7289800" y="2774950"/>
          <p14:tracePt t="77770" x="7321550" y="2800350"/>
          <p14:tracePt t="77770" x="7340600" y="2832100"/>
          <p14:tracePt t="77790" x="7366000" y="2870200"/>
          <p14:tracePt t="77802" x="7385050" y="2914650"/>
          <p14:tracePt t="77802" x="7416800" y="3009900"/>
          <p14:tracePt t="77822" x="7429500" y="3054350"/>
          <p14:tracePt t="77822" x="7442200" y="3105150"/>
          <p14:tracePt t="77838" x="7448550" y="3149600"/>
          <p14:tracePt t="77838" x="7454900" y="3194050"/>
          <p14:tracePt t="77855" x="7454900" y="3232150"/>
          <p14:tracePt t="77855" x="7454900" y="3276600"/>
          <p14:tracePt t="77871" x="7442200" y="3314700"/>
          <p14:tracePt t="77871" x="7429500" y="3352800"/>
          <p14:tracePt t="77871" x="7410450" y="3390900"/>
          <p14:tracePt t="77890" x="7391400" y="3422650"/>
          <p14:tracePt t="77890" x="7366000" y="3454400"/>
          <p14:tracePt t="77906" x="7334250" y="3486150"/>
          <p14:tracePt t="77906" x="7308850" y="3511550"/>
          <p14:tracePt t="77921" x="7277100" y="3536950"/>
          <p14:tracePt t="77921" x="7245350" y="3556000"/>
          <p14:tracePt t="77938" x="7219950" y="3575050"/>
          <p14:tracePt t="77938" x="7188200" y="3594100"/>
          <p14:tracePt t="77938" x="7162800" y="3606800"/>
          <p14:tracePt t="77957" x="7131050" y="3619500"/>
          <p14:tracePt t="77957" x="7099300" y="3632200"/>
          <p14:tracePt t="77972" x="7067550" y="3638550"/>
          <p14:tracePt t="77972" x="7035800" y="3651250"/>
          <p14:tracePt t="77988" x="7010400" y="3657600"/>
          <p14:tracePt t="77988" x="6985000" y="3657600"/>
          <p14:tracePt t="78005" x="6965950" y="3663950"/>
          <p14:tracePt t="78005" x="6927850" y="3670300"/>
          <p14:tracePt t="78023" x="6915150" y="3670300"/>
          <p14:tracePt t="78023" x="6908800" y="3670300"/>
          <p14:tracePt t="78038" x="6902450" y="3670300"/>
          <p14:tracePt t="78054" x="6896100" y="3670300"/>
          <p14:tracePt t="78070" x="6902450" y="3670300"/>
          <p14:tracePt t="78097" x="6902450" y="3663950"/>
          <p14:tracePt t="78113" x="6908800" y="3663950"/>
          <p14:tracePt t="78141" x="6902450" y="3670300"/>
          <p14:tracePt t="78181" x="6896100" y="3676650"/>
          <p14:tracePt t="78217" x="6889750" y="3676650"/>
          <p14:tracePt t="78233" x="6883400" y="3683000"/>
          <p14:tracePt t="78248" x="6877050" y="3689350"/>
          <p14:tracePt t="78260" x="6870700" y="3695700"/>
          <p14:tracePt t="78293" x="6864350" y="3702050"/>
          <p14:tracePt t="78308" x="6858000" y="3702050"/>
          <p14:tracePt t="78321" x="6851650" y="3708400"/>
          <p14:tracePt t="78337" x="6845300" y="3708400"/>
          <p14:tracePt t="78353" x="6838950" y="3714750"/>
          <p14:tracePt t="78389" x="6832600" y="3714750"/>
          <p14:tracePt t="78437" x="6826250" y="3721100"/>
          <p14:tracePt t="78465" x="6826250" y="3727450"/>
          <p14:tracePt t="78517" x="6832600" y="3727450"/>
          <p14:tracePt t="78561" x="6832600" y="3733800"/>
          <p14:tracePt t="78601" x="6838950" y="3740150"/>
          <p14:tracePt t="78629" x="6838950" y="3746500"/>
          <p14:tracePt t="78661" x="6838950" y="3752850"/>
          <p14:tracePt t="78689" x="6845300" y="3759200"/>
          <p14:tracePt t="78749" x="6851650" y="3759200"/>
          <p14:tracePt t="78797" x="6845300" y="3759200"/>
          <p14:tracePt t="78893" x="6838950" y="3759200"/>
          <p14:tracePt t="78909" x="6832600" y="3765550"/>
          <p14:tracePt t="78929" x="6826250" y="3765550"/>
          <p14:tracePt t="78961" x="6819900" y="3765550"/>
          <p14:tracePt t="78981" x="6826250" y="3759200"/>
          <p14:tracePt t="79066" x="6832600" y="3752850"/>
          <p14:tracePt t="79089" x="6838950" y="3752850"/>
          <p14:tracePt t="79101" x="6845300" y="3752850"/>
          <p14:tracePt t="79117" x="6851650" y="3752850"/>
          <p14:tracePt t="79142" x="6851650" y="3746500"/>
          <p14:tracePt t="79229" x="6858000" y="3740150"/>
          <p14:tracePt t="79245" x="6864350" y="3733800"/>
          <p14:tracePt t="79254" x="6864350" y="3727450"/>
          <p14:tracePt t="79262" x="6870700" y="3721100"/>
          <p14:tracePt t="79274" x="6877050" y="3714750"/>
          <p14:tracePt t="79274" x="6883400" y="3695700"/>
          <p14:tracePt t="79293" x="6889750" y="3683000"/>
          <p14:tracePt t="79293" x="6896100" y="3676650"/>
          <p14:tracePt t="79309" x="6902450" y="3663950"/>
          <p14:tracePt t="79309" x="6908800" y="3651250"/>
          <p14:tracePt t="79326" x="6915150" y="3644900"/>
          <p14:tracePt t="79326" x="6921500" y="3619500"/>
          <p14:tracePt t="79343" x="6927850" y="3600450"/>
          <p14:tracePt t="79343" x="6927850" y="3581400"/>
          <p14:tracePt t="79360" x="6927850" y="3568700"/>
          <p14:tracePt t="79360" x="6927850" y="3543300"/>
          <p14:tracePt t="79376" x="6927850" y="3524250"/>
          <p14:tracePt t="79376" x="6927850" y="3498850"/>
          <p14:tracePt t="79393" x="6927850" y="3473450"/>
          <p14:tracePt t="79393" x="6921500" y="3422650"/>
          <p14:tracePt t="79410" x="6915150" y="3397250"/>
          <p14:tracePt t="79410" x="6908800" y="3371850"/>
          <p14:tracePt t="79426" x="6902450" y="3346450"/>
          <p14:tracePt t="79426" x="6902450" y="3321050"/>
          <p14:tracePt t="79443" x="6902450" y="3302000"/>
          <p14:tracePt t="79443" x="6896100" y="3276600"/>
          <p14:tracePt t="79443" x="6889750" y="3257550"/>
          <p14:tracePt t="79462" x="6889750" y="3238500"/>
          <p14:tracePt t="79475" x="6889750" y="3213100"/>
          <p14:tracePt t="79475" x="6889750" y="3168650"/>
          <p14:tracePt t="79494" x="6889750" y="3143250"/>
          <p14:tracePt t="79494" x="6896100" y="3111500"/>
          <p14:tracePt t="79511" x="6896100" y="3086100"/>
          <p14:tracePt t="79511" x="6902450" y="3054350"/>
          <p14:tracePt t="79526" x="6902450" y="3035300"/>
          <p14:tracePt t="79526" x="6908800" y="30099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4" descr="回帰のモデル1"/>
          <p:cNvPicPr>
            <a:picLocks noChangeAspect="1" noChangeArrowheads="1"/>
          </p:cNvPicPr>
          <p:nvPr/>
        </p:nvPicPr>
        <p:blipFill>
          <a:blip r:embed="rId5" cstate="print"/>
          <a:srcRect/>
          <a:stretch>
            <a:fillRect/>
          </a:stretch>
        </p:blipFill>
        <p:spPr bwMode="auto">
          <a:xfrm>
            <a:off x="1996729" y="2786058"/>
            <a:ext cx="6790081" cy="3853064"/>
          </a:xfrm>
          <a:prstGeom prst="rect">
            <a:avLst/>
          </a:prstGeom>
          <a:noFill/>
          <a:ln w="9525">
            <a:noFill/>
            <a:miter lim="800000"/>
            <a:headEnd/>
            <a:tailEnd/>
          </a:ln>
        </p:spPr>
      </p:pic>
      <p:sp>
        <p:nvSpPr>
          <p:cNvPr id="379906" name="Rectangle 2"/>
          <p:cNvSpPr>
            <a:spLocks noGrp="1" noChangeArrowheads="1"/>
          </p:cNvSpPr>
          <p:nvPr>
            <p:ph type="title"/>
          </p:nvPr>
        </p:nvSpPr>
        <p:spPr/>
        <p:txBody>
          <a:bodyPr/>
          <a:lstStyle/>
          <a:p>
            <a:r>
              <a:rPr lang="ja-JP" altLang="en-US"/>
              <a:t>予測の信頼区間の性質</a:t>
            </a:r>
          </a:p>
        </p:txBody>
      </p:sp>
      <p:sp>
        <p:nvSpPr>
          <p:cNvPr id="379907" name="Rectangle 3"/>
          <p:cNvSpPr>
            <a:spLocks noChangeArrowheads="1"/>
          </p:cNvSpPr>
          <p:nvPr/>
        </p:nvSpPr>
        <p:spPr bwMode="auto">
          <a:xfrm>
            <a:off x="357158" y="1142984"/>
            <a:ext cx="6630988" cy="1004888"/>
          </a:xfrm>
          <a:prstGeom prst="rect">
            <a:avLst/>
          </a:prstGeom>
          <a:noFill/>
          <a:ln w="38100">
            <a:noFill/>
            <a:miter lim="800000"/>
            <a:headEnd/>
            <a:tailEnd/>
          </a:ln>
          <a:effectLst/>
        </p:spPr>
        <p:txBody>
          <a:bodyPr>
            <a:spAutoFit/>
          </a:bodyPr>
          <a:lstStyle/>
          <a:p>
            <a:pPr>
              <a:spcBef>
                <a:spcPct val="50000"/>
              </a:spcBef>
            </a:pPr>
            <a:r>
              <a:rPr lang="ja-JP" altLang="en-US" dirty="0"/>
              <a:t>回帰の前提条件：</a:t>
            </a:r>
          </a:p>
          <a:p>
            <a:pPr>
              <a:spcBef>
                <a:spcPct val="50000"/>
              </a:spcBef>
            </a:pPr>
            <a:r>
              <a:rPr lang="ja-JP" altLang="en-US" dirty="0"/>
              <a:t>独立変数</a:t>
            </a:r>
            <a:r>
              <a:rPr lang="ja-JP" altLang="en-US" dirty="0" err="1"/>
              <a:t>ｘ</a:t>
            </a:r>
            <a:r>
              <a:rPr lang="ja-JP" altLang="en-US" dirty="0"/>
              <a:t>にかかわらず，ｙの誤差は一定である．</a:t>
            </a:r>
          </a:p>
        </p:txBody>
      </p:sp>
      <p:sp>
        <p:nvSpPr>
          <p:cNvPr id="379908" name="Rectangle 4"/>
          <p:cNvSpPr>
            <a:spLocks noChangeArrowheads="1"/>
          </p:cNvSpPr>
          <p:nvPr/>
        </p:nvSpPr>
        <p:spPr bwMode="auto">
          <a:xfrm>
            <a:off x="363508" y="2400284"/>
            <a:ext cx="5688013" cy="822325"/>
          </a:xfrm>
          <a:prstGeom prst="rect">
            <a:avLst/>
          </a:prstGeom>
          <a:noFill/>
          <a:ln w="38100">
            <a:noFill/>
            <a:miter lim="800000"/>
            <a:headEnd/>
            <a:tailEnd/>
          </a:ln>
          <a:effectLst/>
        </p:spPr>
        <p:txBody>
          <a:bodyPr>
            <a:spAutoFit/>
          </a:bodyPr>
          <a:lstStyle/>
          <a:p>
            <a:r>
              <a:rPr lang="ja-JP" altLang="en-US" dirty="0"/>
              <a:t>したがって，平均近くでもあまり予測の誤差は小さくならない．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98871710"/>
      </p:ext>
    </p:extLst>
  </p:cSld>
  <p:clrMapOvr>
    <a:masterClrMapping/>
  </p:clrMapOvr>
  <mc:AlternateContent xmlns:mc="http://schemas.openxmlformats.org/markup-compatibility/2006">
    <mc:Choice xmlns:p14="http://schemas.microsoft.com/office/powerpoint/2010/main" Requires="p14">
      <p:transition spd="slow" p14:dur="2000" advTm="17311"/>
    </mc:Choice>
    <mc:Fallback>
      <p:transition spd="slow" advTm="17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3" x="3892550" y="5175250"/>
          <p14:tracePt t="491" x="3886200" y="5175250"/>
          <p14:tracePt t="499" x="3879850" y="5168900"/>
          <p14:tracePt t="509" x="3867150" y="5162550"/>
          <p14:tracePt t="509" x="3860800" y="5162550"/>
          <p14:tracePt t="528" x="3848100" y="5162550"/>
          <p14:tracePt t="528" x="3829050" y="5156200"/>
          <p14:tracePt t="544" x="3816350" y="5156200"/>
          <p14:tracePt t="544" x="3810000" y="5149850"/>
          <p14:tracePt t="561" x="3797300" y="5149850"/>
          <p14:tracePt t="561" x="3784600" y="5156200"/>
          <p14:tracePt t="578" x="3778250" y="5156200"/>
          <p14:tracePt t="578" x="3765550" y="5156200"/>
          <p14:tracePt t="594" x="3759200" y="5156200"/>
          <p14:tracePt t="594" x="3740150" y="5156200"/>
          <p14:tracePt t="611" x="3733800" y="5162550"/>
          <p14:tracePt t="611" x="3727450" y="5162550"/>
          <p14:tracePt t="628" x="3714750" y="5162550"/>
          <p14:tracePt t="628" x="3708400" y="5168900"/>
          <p14:tracePt t="646" x="3702050" y="5175250"/>
          <p14:tracePt t="646" x="3695700" y="5175250"/>
          <p14:tracePt t="646" x="3683000" y="5181600"/>
          <p14:tracePt t="664" x="3676650" y="5181600"/>
          <p14:tracePt t="664" x="3670300" y="5181600"/>
          <p14:tracePt t="679" x="3663950" y="5187950"/>
          <p14:tracePt t="679" x="3651250" y="5187950"/>
          <p14:tracePt t="696" x="3644900" y="5187950"/>
          <p14:tracePt t="696" x="3638550" y="5187950"/>
          <p14:tracePt t="712" x="3625850" y="5187950"/>
          <p14:tracePt t="712" x="3619500" y="5187950"/>
          <p14:tracePt t="728" x="3613150" y="5181600"/>
          <p14:tracePt t="728" x="3600450" y="5181600"/>
          <p14:tracePt t="728" x="3587750" y="5175250"/>
          <p14:tracePt t="747" x="3575050" y="5175250"/>
          <p14:tracePt t="760" x="3568700" y="5168900"/>
          <p14:tracePt t="760" x="3543300" y="5168900"/>
          <p14:tracePt t="779" x="3536950" y="5168900"/>
          <p14:tracePt t="779" x="3530600" y="5175250"/>
          <p14:tracePt t="795" x="3517900" y="5175250"/>
          <p14:tracePt t="795" x="3511550" y="5181600"/>
          <p14:tracePt t="812" x="3505200" y="5181600"/>
          <p14:tracePt t="812" x="3498850" y="5187950"/>
          <p14:tracePt t="812" x="3492500" y="5194300"/>
          <p14:tracePt t="832" x="3486150" y="5194300"/>
          <p14:tracePt t="832" x="3479800" y="5194300"/>
          <p14:tracePt t="846" x="3473450" y="5194300"/>
          <p14:tracePt t="846" x="3473450" y="5200650"/>
          <p14:tracePt t="863" x="3467100" y="5200650"/>
          <p14:tracePt t="877" x="3460750" y="5207000"/>
          <p14:tracePt t="894" x="3448050" y="5213350"/>
          <p14:tracePt t="911" x="3441700" y="5219700"/>
          <p14:tracePt t="927" x="3435350" y="5226050"/>
          <p14:tracePt t="970" x="3429000" y="5226050"/>
          <p14:tracePt t="987" x="3429000" y="5238750"/>
          <p14:tracePt t="1010" x="3429000" y="5245100"/>
          <p14:tracePt t="1030" x="3429000" y="5251450"/>
          <p14:tracePt t="1039" x="3429000" y="5257800"/>
          <p14:tracePt t="1048" x="3429000" y="5264150"/>
          <p14:tracePt t="1062" x="3429000" y="5276850"/>
          <p14:tracePt t="1062" x="3429000" y="5283200"/>
          <p14:tracePt t="1080" x="3429000" y="5289550"/>
          <p14:tracePt t="1080" x="3429000" y="5295900"/>
          <p14:tracePt t="1098" x="3422650" y="5302250"/>
          <p14:tracePt t="1112" x="3416300" y="5314950"/>
          <p14:tracePt t="1128" x="3416300" y="5321300"/>
          <p14:tracePt t="1128" x="3409950" y="5334000"/>
          <p14:tracePt t="1146" x="3409950" y="5340350"/>
          <p14:tracePt t="1146" x="3409950" y="5346700"/>
          <p14:tracePt t="1164" x="3409950" y="5359400"/>
          <p14:tracePt t="1164" x="3409950" y="5365750"/>
          <p14:tracePt t="1180" x="3403600" y="5378450"/>
          <p14:tracePt t="1180" x="3403600" y="5384800"/>
          <p14:tracePt t="1180" x="3403600" y="5391150"/>
          <p14:tracePt t="1199" x="3403600" y="5397500"/>
          <p14:tracePt t="1199" x="3403600" y="5403850"/>
          <p14:tracePt t="1214" x="3403600" y="5410200"/>
          <p14:tracePt t="1214" x="3403600" y="5416550"/>
          <p14:tracePt t="1230" x="3403600" y="5422900"/>
          <p14:tracePt t="1245" x="3403600" y="5429250"/>
          <p14:tracePt t="1264" x="3409950" y="5429250"/>
          <p14:tracePt t="1302" x="3409950" y="5435600"/>
          <p14:tracePt t="1331" x="3409950" y="5441950"/>
          <p14:tracePt t="1361" x="3409950" y="5448300"/>
          <p14:tracePt t="1378" x="3403600" y="5454650"/>
          <p14:tracePt t="1406" x="3403600" y="5461000"/>
          <p14:tracePt t="1422" x="3403600" y="5467350"/>
          <p14:tracePt t="1438" x="3403600" y="5473700"/>
          <p14:tracePt t="1445" x="3403600" y="5480050"/>
          <p14:tracePt t="1461" x="3403600" y="5486400"/>
          <p14:tracePt t="1478" x="3403600" y="5492750"/>
          <p14:tracePt t="1510" x="3409950" y="5492750"/>
          <p14:tracePt t="1586" x="3409950" y="5499100"/>
          <p14:tracePt t="1614" x="3403600" y="5505450"/>
          <p14:tracePt t="1654" x="3403600" y="5511800"/>
          <p14:tracePt t="1682" x="3403600" y="5518150"/>
          <p14:tracePt t="1698" x="3397250" y="5524500"/>
          <p14:tracePt t="1722" x="3397250" y="5530850"/>
          <p14:tracePt t="1738" x="3403600" y="5530850"/>
          <p14:tracePt t="1767" x="3409950" y="5530850"/>
          <p14:tracePt t="1791" x="3416300" y="5530850"/>
          <p14:tracePt t="1801" x="3422650" y="5530850"/>
          <p14:tracePt t="1818" x="3429000" y="5530850"/>
          <p14:tracePt t="1834" x="3435350" y="5530850"/>
          <p14:tracePt t="1842" x="3441700" y="5530850"/>
          <p14:tracePt t="1850" x="3448050" y="5530850"/>
          <p14:tracePt t="1850" x="3460750" y="5530850"/>
          <p14:tracePt t="1865" x="3467100" y="5524500"/>
          <p14:tracePt t="1865" x="3473450" y="5530850"/>
          <p14:tracePt t="1882" x="3479800" y="5524500"/>
          <p14:tracePt t="1882" x="3486150" y="5524500"/>
          <p14:tracePt t="1898" x="3492500" y="5524500"/>
          <p14:tracePt t="1898" x="3498850" y="5530850"/>
          <p14:tracePt t="1915" x="3505200" y="5530850"/>
          <p14:tracePt t="1930" x="3511550" y="5537200"/>
          <p14:tracePt t="1930" x="3511550" y="5543550"/>
          <p14:tracePt t="1949" x="3511550" y="5556250"/>
          <p14:tracePt t="1963" x="3511550" y="5562600"/>
          <p14:tracePt t="1963" x="3511550" y="5568950"/>
          <p14:tracePt t="1983" x="3505200" y="5575300"/>
          <p14:tracePt t="1998" x="3498850" y="5588000"/>
          <p14:tracePt t="2014" x="3498850" y="5594350"/>
          <p14:tracePt t="2030" x="3498850" y="5600700"/>
          <p14:tracePt t="2047" x="3492500" y="5607050"/>
          <p14:tracePt t="2064" x="3498850" y="5613400"/>
          <p14:tracePt t="2082" x="3505200" y="5619750"/>
          <p14:tracePt t="2109" x="3511550" y="5619750"/>
          <p14:tracePt t="2125" x="3517900" y="5619750"/>
          <p14:tracePt t="2135" x="3524250" y="5626100"/>
          <p14:tracePt t="2148" x="3530600" y="5626100"/>
          <p14:tracePt t="2148" x="3543300" y="5632450"/>
          <p14:tracePt t="2167" x="3556000" y="5638800"/>
          <p14:tracePt t="2167" x="3568700" y="5638800"/>
          <p14:tracePt t="2183" x="3581400" y="5645150"/>
          <p14:tracePt t="2183" x="3594100" y="5645150"/>
          <p14:tracePt t="2200" x="3606800" y="5645150"/>
          <p14:tracePt t="2200" x="3644900" y="5651500"/>
          <p14:tracePt t="2216" x="3670300" y="5651500"/>
          <p14:tracePt t="2216" x="3689350" y="5651500"/>
          <p14:tracePt t="2233" x="3714750" y="5645150"/>
          <p14:tracePt t="2233" x="3746500" y="5645150"/>
          <p14:tracePt t="2250" x="3771900" y="5638800"/>
          <p14:tracePt t="2250" x="3803650" y="5632450"/>
          <p14:tracePt t="2267" x="3835400" y="5619750"/>
          <p14:tracePt t="2267" x="3892550" y="5607050"/>
          <p14:tracePt t="2283" x="3924300" y="5594350"/>
          <p14:tracePt t="2283" x="3949700" y="5581650"/>
          <p14:tracePt t="2300" x="3975100" y="5575300"/>
          <p14:tracePt t="2300" x="4000500" y="5568950"/>
          <p14:tracePt t="2318" x="4025900" y="5556250"/>
          <p14:tracePt t="2318" x="4051300" y="5543550"/>
          <p14:tracePt t="2335" x="4102100" y="5524500"/>
          <p14:tracePt t="2335" x="4127500" y="5511800"/>
          <p14:tracePt t="2351" x="4152900" y="5505450"/>
          <p14:tracePt t="2351" x="4171950" y="5492750"/>
          <p14:tracePt t="2367" x="4197350" y="5480050"/>
          <p14:tracePt t="2367" x="4222750" y="5473700"/>
          <p14:tracePt t="2384" x="4241800" y="5467350"/>
          <p14:tracePt t="2384" x="4260850" y="5467350"/>
          <p14:tracePt t="2384" x="4279900" y="5461000"/>
          <p14:tracePt t="2402" x="4292600" y="5461000"/>
          <p14:tracePt t="2416" x="4305300" y="5461000"/>
          <p14:tracePt t="2416" x="4330700" y="5461000"/>
          <p14:tracePt t="2435" x="4337050" y="5467350"/>
          <p14:tracePt t="2435" x="4349750" y="5467350"/>
          <p14:tracePt t="2452" x="4356100" y="5473700"/>
          <p14:tracePt t="2452" x="4362450" y="5473700"/>
          <p14:tracePt t="2468" x="4375150" y="5480050"/>
          <p14:tracePt t="2468" x="4375150" y="5486400"/>
          <p14:tracePt t="2468" x="4381500" y="5492750"/>
          <p14:tracePt t="2486" x="4381500" y="5499100"/>
          <p14:tracePt t="2499" x="4381500" y="5505450"/>
          <p14:tracePt t="2499" x="4381500" y="5524500"/>
          <p14:tracePt t="2518" x="4375150" y="5537200"/>
          <p14:tracePt t="2518" x="4368800" y="5549900"/>
          <p14:tracePt t="2534" x="4362450" y="5562600"/>
          <p14:tracePt t="2534" x="4356100" y="5575300"/>
          <p14:tracePt t="2550" x="4349750" y="5588000"/>
          <p14:tracePt t="2550" x="4337050" y="5600700"/>
          <p14:tracePt t="2550" x="4330700" y="5613400"/>
          <p14:tracePt t="2570" x="4318000" y="5626100"/>
          <p14:tracePt t="2570" x="4311650" y="5638800"/>
          <p14:tracePt t="2585" x="4298950" y="5651500"/>
          <p14:tracePt t="2585" x="4286250" y="5664200"/>
          <p14:tracePt t="2603" x="4273550" y="5676900"/>
          <p14:tracePt t="2603" x="4260850" y="5695950"/>
          <p14:tracePt t="2618" x="4254500" y="5708650"/>
          <p14:tracePt t="2618" x="4229100" y="5734050"/>
          <p14:tracePt t="2635" x="4222750" y="5740400"/>
          <p14:tracePt t="2635" x="4216400" y="5753100"/>
          <p14:tracePt t="2651" x="4210050" y="5759450"/>
          <p14:tracePt t="2651" x="4203700" y="5765800"/>
          <p14:tracePt t="2668" x="4197350" y="5772150"/>
          <p14:tracePt t="2668" x="4197350" y="5778500"/>
          <p14:tracePt t="2684" x="4191000" y="5784850"/>
          <p14:tracePt t="2699" x="4184650" y="5791200"/>
          <p14:tracePt t="2699" x="4165600" y="5797550"/>
          <p14:tracePt t="2719" x="4152900" y="5803900"/>
          <p14:tracePt t="2719" x="4140200" y="5810250"/>
          <p14:tracePt t="2735" x="4114800" y="5816600"/>
          <p14:tracePt t="2735" x="4089400" y="5829300"/>
          <p14:tracePt t="2751" x="4057650" y="5835650"/>
          <p14:tracePt t="2751" x="4025900" y="5848350"/>
          <p14:tracePt t="2751" x="3981450" y="5861050"/>
          <p14:tracePt t="2770" x="3937000" y="5880100"/>
          <p14:tracePt t="2783" x="3892550" y="5899150"/>
          <p14:tracePt t="2783" x="3790950" y="5943600"/>
          <p14:tracePt t="2804" x="3740150" y="5969000"/>
          <p14:tracePt t="2804" x="3683000" y="6000750"/>
          <p14:tracePt t="2819" x="3632200" y="6032500"/>
          <p14:tracePt t="2819" x="3575050" y="6064250"/>
          <p14:tracePt t="2835" x="3524250" y="6096000"/>
          <p14:tracePt t="2835" x="3473450" y="6121400"/>
          <p14:tracePt t="2852" x="3416300" y="6146800"/>
          <p14:tracePt t="2852" x="3365500" y="6165850"/>
          <p14:tracePt t="2852" x="3321050" y="6184900"/>
          <p14:tracePt t="2870" x="3270250" y="6203950"/>
          <p14:tracePt t="2870" x="3225800" y="6216650"/>
          <p14:tracePt t="2886" x="3181350" y="6229350"/>
          <p14:tracePt t="2886" x="3136900" y="6235700"/>
          <p14:tracePt t="2902" x="3092450" y="6248400"/>
          <p14:tracePt t="2902" x="3041650" y="6261100"/>
          <p14:tracePt t="2918" x="2997200" y="6267450"/>
          <p14:tracePt t="2918" x="2952750" y="6280150"/>
          <p14:tracePt t="2935" x="2908300" y="6292850"/>
          <p14:tracePt t="2935" x="2832100" y="6311900"/>
          <p14:tracePt t="2952" x="2794000" y="6318250"/>
          <p14:tracePt t="2952" x="2768600" y="6318250"/>
          <p14:tracePt t="2969" x="2743200" y="6324600"/>
          <p14:tracePt t="2969" x="2717800" y="6324600"/>
          <p14:tracePt t="2985" x="2705100" y="6324600"/>
          <p14:tracePt t="2985" x="2679700" y="6311900"/>
          <p14:tracePt t="3003" x="2673350" y="6311900"/>
          <p14:tracePt t="3018" x="2673350" y="6305550"/>
          <p14:tracePt t="3018" x="2679700" y="6299200"/>
          <p14:tracePt t="3036" x="2686050" y="6292850"/>
          <p14:tracePt t="3036" x="2698750" y="6286500"/>
          <p14:tracePt t="3052" x="2711450" y="6280150"/>
          <p14:tracePt t="3052" x="2724150" y="6273800"/>
          <p14:tracePt t="3052" x="2736850" y="6261100"/>
          <p14:tracePt t="3072" x="2755900" y="6254750"/>
          <p14:tracePt t="3084" x="2781300" y="6248400"/>
          <p14:tracePt t="3084" x="2832100" y="6242050"/>
          <p14:tracePt t="3104" x="2863850" y="6242050"/>
          <p14:tracePt t="3104" x="2901950" y="6242050"/>
          <p14:tracePt t="3120" x="2940050" y="6242050"/>
          <p14:tracePt t="3120" x="2984500" y="6242050"/>
          <p14:tracePt t="3136" x="3028950" y="6242050"/>
          <p14:tracePt t="3136" x="3073400" y="6242050"/>
          <p14:tracePt t="3136" x="3124200" y="6242050"/>
          <p14:tracePt t="3155" x="3175000" y="6242050"/>
          <p14:tracePt t="3167" x="3232150" y="6248400"/>
          <p14:tracePt t="3167" x="3346450" y="6254750"/>
          <p14:tracePt t="3186" x="3403600" y="6261100"/>
          <p14:tracePt t="3186" x="3467100" y="6261100"/>
          <p14:tracePt t="3203" x="3530600" y="6261100"/>
          <p14:tracePt t="3203" x="3594100" y="6254750"/>
          <p14:tracePt t="3220" x="3657600" y="6254750"/>
          <p14:tracePt t="3220" x="3784600" y="6242050"/>
          <p14:tracePt t="3236" x="3841750" y="6242050"/>
          <p14:tracePt t="3236" x="3905250" y="6242050"/>
          <p14:tracePt t="3253" x="3962400" y="6242050"/>
          <p14:tracePt t="3253" x="4019550" y="6242050"/>
          <p14:tracePt t="3270" x="4083050" y="6242050"/>
          <p14:tracePt t="3270" x="4133850" y="6242050"/>
          <p14:tracePt t="3287" x="4191000" y="6242050"/>
          <p14:tracePt t="3287" x="4305300" y="6235700"/>
          <p14:tracePt t="3303" x="4362450" y="6235700"/>
          <p14:tracePt t="3303" x="4413250" y="6235700"/>
          <p14:tracePt t="3320" x="4470400" y="6235700"/>
          <p14:tracePt t="3320" x="4521200" y="6235700"/>
          <p14:tracePt t="3336" x="4572000" y="6235700"/>
          <p14:tracePt t="3336" x="4629150" y="6235700"/>
          <p14:tracePt t="3336" x="4679950" y="6242050"/>
          <p14:tracePt t="3356" x="4730750" y="6242050"/>
          <p14:tracePt t="3356" x="4787900" y="6248400"/>
          <p14:tracePt t="3371" x="4838700" y="6248400"/>
          <p14:tracePt t="3371" x="4895850" y="6254750"/>
          <p14:tracePt t="3387" x="4959350" y="6254750"/>
          <p14:tracePt t="3387" x="5016500" y="6254750"/>
          <p14:tracePt t="3404" x="5080000" y="6248400"/>
          <p14:tracePt t="3404" x="5143500" y="6248400"/>
          <p14:tracePt t="3404" x="5207000" y="6242050"/>
          <p14:tracePt t="3423" x="5276850" y="6235700"/>
          <p14:tracePt t="3435" x="5340350" y="6229350"/>
          <p14:tracePt t="3435" x="5480050" y="6223000"/>
          <p14:tracePt t="3456" x="5549900" y="6223000"/>
          <p14:tracePt t="3456" x="5619750" y="6223000"/>
          <p14:tracePt t="3471" x="5689600" y="6229350"/>
          <p14:tracePt t="3471" x="5765800" y="6235700"/>
          <p14:tracePt t="3487" x="5848350" y="6235700"/>
          <p14:tracePt t="3487" x="5930900" y="6235700"/>
          <p14:tracePt t="3504" x="6019800" y="6235700"/>
          <p14:tracePt t="3504" x="6108700" y="6235700"/>
          <p14:tracePt t="3504" x="6203950" y="6229350"/>
          <p14:tracePt t="3523" x="6292850" y="6229350"/>
          <p14:tracePt t="3535" x="6388100" y="6216650"/>
          <p14:tracePt t="3535" x="6578600" y="6203950"/>
          <p14:tracePt t="3554" x="6673850" y="6197600"/>
          <p14:tracePt t="3554" x="6769100" y="6191250"/>
          <p14:tracePt t="3571" x="6864350" y="6184900"/>
          <p14:tracePt t="3571" x="6959600" y="6172200"/>
          <p14:tracePt t="3588" x="7054850" y="6165850"/>
          <p14:tracePt t="3588" x="7251700" y="6159500"/>
          <p14:tracePt t="3606" x="7359650" y="6159500"/>
          <p14:tracePt t="3606" x="7467600" y="6153150"/>
          <p14:tracePt t="3621" x="7575550" y="6159500"/>
          <p14:tracePt t="3621" x="7683500" y="6159500"/>
          <p14:tracePt t="3638" x="7785100" y="6159500"/>
          <p14:tracePt t="3638" x="7988300" y="6165850"/>
          <p14:tracePt t="3655" x="8089900" y="6172200"/>
          <p14:tracePt t="3655" x="8178800" y="6178550"/>
          <p14:tracePt t="3671" x="8267700" y="6178550"/>
          <p14:tracePt t="3671" x="8350250" y="6184900"/>
          <p14:tracePt t="3688" x="8426450" y="6197600"/>
          <p14:tracePt t="3688" x="8502650" y="6210300"/>
          <p14:tracePt t="3704" x="8566150" y="6223000"/>
          <p14:tracePt t="3704" x="8629650" y="6235700"/>
          <p14:tracePt t="3704" x="8693150" y="6254750"/>
          <p14:tracePt t="3724" x="8743950" y="6261100"/>
          <p14:tracePt t="3724" x="8794750" y="6273800"/>
          <p14:tracePt t="3739" x="8832850" y="6292850"/>
          <p14:tracePt t="3739" x="8870950" y="6299200"/>
          <p14:tracePt t="3756" x="8909050" y="6305550"/>
          <p14:tracePt t="3756" x="8934450" y="6305550"/>
          <p14:tracePt t="3772" x="8966200" y="6311900"/>
          <p14:tracePt t="3786" x="8978900" y="6318250"/>
          <p14:tracePt t="3786" x="8985250" y="6318250"/>
          <p14:tracePt t="3806" x="8953500" y="6324600"/>
          <p14:tracePt t="3834" x="8940800" y="6324600"/>
          <p14:tracePt t="3842" x="8921750" y="6330950"/>
          <p14:tracePt t="3853" x="8896350" y="6324600"/>
          <p14:tracePt t="3853" x="8864600" y="6324600"/>
          <p14:tracePt t="3872" x="8826500" y="6318250"/>
          <p14:tracePt t="3872" x="8782050" y="6311900"/>
          <p14:tracePt t="3872" x="8731250" y="6305550"/>
          <p14:tracePt t="3891" x="8667750" y="6299200"/>
          <p14:tracePt t="3891" x="8597900" y="6292850"/>
          <p14:tracePt t="3905" x="8521700" y="6273800"/>
          <p14:tracePt t="3905" x="8432800" y="6261100"/>
          <p14:tracePt t="3922" x="8343900" y="6254750"/>
          <p14:tracePt t="3922" x="8235950" y="6235700"/>
          <p14:tracePt t="3939" x="8128000" y="6229350"/>
          <p14:tracePt t="3939" x="7874000" y="6197600"/>
          <p14:tracePt t="3956" x="7734300" y="6191250"/>
          <p14:tracePt t="3956" x="7588250" y="6178550"/>
          <p14:tracePt t="3972" x="7435850" y="6165850"/>
          <p14:tracePt t="3972" x="7277100" y="6153150"/>
          <p14:tracePt t="3989" x="7112000" y="6146800"/>
          <p14:tracePt t="3989" x="6940550" y="6140450"/>
          <p14:tracePt t="4005" x="6769100" y="6140450"/>
          <p14:tracePt t="4005" x="6419850" y="6140450"/>
          <p14:tracePt t="4023" x="6254750" y="6140450"/>
          <p14:tracePt t="4023" x="6083300" y="6146800"/>
          <p14:tracePt t="4039" x="5918200" y="6153150"/>
          <p14:tracePt t="4039" x="5759450" y="6159500"/>
          <p14:tracePt t="4056" x="5600700" y="6165850"/>
          <p14:tracePt t="4056" x="5441950" y="6165850"/>
          <p14:tracePt t="4072" x="5289550" y="6172200"/>
          <p14:tracePt t="4072" x="5137150" y="6172200"/>
          <p14:tracePt t="4072" x="4991100" y="6178550"/>
          <p14:tracePt t="4092" x="4845050" y="6184900"/>
          <p14:tracePt t="4092" x="4705350" y="6191250"/>
          <p14:tracePt t="4107" x="4572000" y="6197600"/>
          <p14:tracePt t="4107" x="4438650" y="6203950"/>
          <p14:tracePt t="4123" x="4318000" y="6216650"/>
          <p14:tracePt t="4123" x="4197350" y="6223000"/>
          <p14:tracePt t="4140" x="4089400" y="6235700"/>
          <p14:tracePt t="4140" x="3987800" y="6242050"/>
          <p14:tracePt t="4156" x="3898900" y="6242050"/>
          <p14:tracePt t="4156" x="3810000" y="6248400"/>
          <p14:tracePt t="4156" x="3733800" y="6248400"/>
          <p14:tracePt t="4176" x="3663950" y="6242050"/>
          <p14:tracePt t="4188" x="3600450" y="6235700"/>
          <p14:tracePt t="4188" x="3486150" y="6216650"/>
          <p14:tracePt t="4206" x="3441700" y="6210300"/>
          <p14:tracePt t="4206" x="3403600" y="6197600"/>
          <p14:tracePt t="4223" x="3371850" y="6191250"/>
          <p14:tracePt t="4223" x="3346450" y="6184900"/>
          <p14:tracePt t="4240" x="3321050" y="6172200"/>
          <p14:tracePt t="4240" x="3295650" y="6153150"/>
          <p14:tracePt t="4256" x="3289300" y="6146800"/>
          <p14:tracePt t="4256" x="3289300" y="6134100"/>
          <p14:tracePt t="4274" x="3295650" y="6121400"/>
          <p14:tracePt t="4274" x="3308350" y="6108700"/>
          <p14:tracePt t="4290" x="3327400" y="6096000"/>
          <p14:tracePt t="4290" x="3359150" y="6089650"/>
          <p14:tracePt t="4307" x="3390900" y="6083300"/>
          <p14:tracePt t="4307" x="3479800" y="6089650"/>
          <p14:tracePt t="4323" x="3536950" y="6096000"/>
          <p14:tracePt t="4323" x="3600450" y="6102350"/>
          <p14:tracePt t="4340" x="3676650" y="6115050"/>
          <p14:tracePt t="4340" x="3752850" y="6127750"/>
          <p14:tracePt t="4356" x="3841750" y="6140450"/>
          <p14:tracePt t="4356" x="3943350" y="6153150"/>
          <p14:tracePt t="4356" x="4044950" y="6165850"/>
          <p14:tracePt t="4376" x="4152900" y="6178550"/>
          <p14:tracePt t="4376" x="4273550" y="6191250"/>
          <p14:tracePt t="4391" x="4400550" y="6203950"/>
          <p14:tracePt t="4391" x="4533900" y="6216650"/>
          <p14:tracePt t="4407" x="4667250" y="6229350"/>
          <p14:tracePt t="4407" x="4806950" y="6242050"/>
          <p14:tracePt t="4424" x="4946650" y="6248400"/>
          <p14:tracePt t="4424" x="5086350" y="6261100"/>
          <p14:tracePt t="4440" x="5232400" y="6267450"/>
          <p14:tracePt t="4440" x="5378450" y="6267450"/>
          <p14:tracePt t="4440" x="5518150" y="6267450"/>
          <p14:tracePt t="4459" x="5664200" y="6267450"/>
          <p14:tracePt t="4472" x="5803900" y="6261100"/>
          <p14:tracePt t="4472" x="6070600" y="6248400"/>
          <p14:tracePt t="4491" x="6203950" y="6242050"/>
          <p14:tracePt t="4491" x="6330950" y="6235700"/>
          <p14:tracePt t="4507" x="6457950" y="6229350"/>
          <p14:tracePt t="4507" x="6578600" y="6229350"/>
          <p14:tracePt t="4524" x="6692900" y="6223000"/>
          <p14:tracePt t="4524" x="6813550" y="6216650"/>
          <p14:tracePt t="4524" x="6921500" y="6216650"/>
          <p14:tracePt t="4543" x="7035800" y="6210300"/>
          <p14:tracePt t="4543" x="7137400" y="6203950"/>
          <p14:tracePt t="4557" x="7239000" y="6191250"/>
          <p14:tracePt t="4557" x="7327900" y="6178550"/>
          <p14:tracePt t="4574" x="7416800" y="6165850"/>
          <p14:tracePt t="4574" x="7499350" y="6159500"/>
          <p14:tracePt t="4591" x="7575550" y="6146800"/>
          <p14:tracePt t="4591" x="7645400" y="6140450"/>
          <p14:tracePt t="4591" x="7708900" y="6134100"/>
          <p14:tracePt t="4611" x="7772400" y="6127750"/>
          <p14:tracePt t="4611" x="7835900" y="6134100"/>
          <p14:tracePt t="4624" x="7893050" y="6134100"/>
          <p14:tracePt t="4624" x="7950200" y="6140450"/>
          <p14:tracePt t="4641" x="8001000" y="6146800"/>
          <p14:tracePt t="4641" x="8051800" y="6153150"/>
          <p14:tracePt t="4658" x="8096250" y="6159500"/>
          <p14:tracePt t="4658" x="8134350" y="6165850"/>
          <p14:tracePt t="4675" x="8166100" y="6172200"/>
          <p14:tracePt t="4675" x="8223250" y="6178550"/>
          <p14:tracePt t="4691" x="8242300" y="6178550"/>
          <p14:tracePt t="4691" x="8261350" y="6184900"/>
          <p14:tracePt t="4709" x="8274050" y="6184900"/>
          <p14:tracePt t="4709" x="8280400" y="6184900"/>
          <p14:tracePt t="4725" x="8286750" y="6191250"/>
          <p14:tracePt t="4740" x="8274050" y="6191250"/>
          <p14:tracePt t="4756" x="8261350" y="6191250"/>
          <p14:tracePt t="4756" x="8235950" y="6197600"/>
          <p14:tracePt t="4776" x="8216900" y="6197600"/>
          <p14:tracePt t="4776" x="8191500" y="6197600"/>
          <p14:tracePt t="4792" x="8172450" y="6191250"/>
          <p14:tracePt t="4792" x="8147050" y="6191250"/>
          <p14:tracePt t="4792" x="8121650" y="6191250"/>
          <p14:tracePt t="4811" x="8096250" y="6191250"/>
          <p14:tracePt t="4823" x="8064500" y="6191250"/>
          <p14:tracePt t="4823" x="7988300" y="6197600"/>
          <p14:tracePt t="4844" x="7943850" y="6197600"/>
          <p14:tracePt t="4844" x="7893050" y="6197600"/>
          <p14:tracePt t="4859" x="7829550" y="6197600"/>
          <p14:tracePt t="4859" x="7759700" y="6197600"/>
          <p14:tracePt t="4875" x="7689850" y="6197600"/>
          <p14:tracePt t="4875" x="7607300" y="6191250"/>
          <p14:tracePt t="4892" x="7518400" y="6191250"/>
          <p14:tracePt t="4892" x="7423150" y="6191250"/>
          <p14:tracePt t="4892" x="7327900" y="6191250"/>
          <p14:tracePt t="4911" x="7232650" y="6191250"/>
          <p14:tracePt t="4911" x="7137400" y="6191250"/>
          <p14:tracePt t="4925" x="7035800" y="6191250"/>
          <p14:tracePt t="4925" x="6934200" y="6191250"/>
          <p14:tracePt t="4942" x="6838950" y="6191250"/>
          <p14:tracePt t="4942" x="6737350" y="6191250"/>
          <p14:tracePt t="4959" x="6642100" y="6191250"/>
          <p14:tracePt t="4959" x="6546850" y="6191250"/>
          <p14:tracePt t="4976" x="6445250" y="6184900"/>
          <p14:tracePt t="4976" x="6254750" y="6184900"/>
          <p14:tracePt t="4993" x="6159500" y="6178550"/>
          <p14:tracePt t="4993" x="6064250" y="6184900"/>
          <p14:tracePt t="5010" x="5975350" y="6184900"/>
          <p14:tracePt t="5010" x="5886450" y="6191250"/>
          <p14:tracePt t="5026" x="5797550" y="6197600"/>
          <p14:tracePt t="5026" x="5632450" y="6216650"/>
          <p14:tracePt t="5044" x="5549900" y="6229350"/>
          <p14:tracePt t="5044" x="5461000" y="6242050"/>
          <p14:tracePt t="5060" x="5378450" y="6248400"/>
          <p14:tracePt t="5060" x="5289550" y="6261100"/>
          <p14:tracePt t="5076" x="5200650" y="6267450"/>
          <p14:tracePt t="5076" x="5111750" y="6267450"/>
          <p14:tracePt t="5076" x="5022850" y="6273800"/>
          <p14:tracePt t="5095" x="4927600" y="6273800"/>
          <p14:tracePt t="5108" x="4838700" y="6273800"/>
          <p14:tracePt t="5108" x="4756150" y="6280150"/>
          <p14:tracePt t="5128" x="4591050" y="6280150"/>
          <p14:tracePt t="5128" x="4521200" y="6286500"/>
          <p14:tracePt t="5143" x="4445000" y="6292850"/>
          <p14:tracePt t="5143" x="4375150" y="6299200"/>
          <p14:tracePt t="5160" x="4311650" y="6311900"/>
          <p14:tracePt t="5160" x="4241800" y="6318250"/>
          <p14:tracePt t="5176" x="4184650" y="6330950"/>
          <p14:tracePt t="5176" x="4121150" y="6337300"/>
          <p14:tracePt t="5176" x="4064000" y="6350000"/>
          <p14:tracePt t="5196" x="4013200" y="6362700"/>
          <p14:tracePt t="5208" x="3968750" y="6369050"/>
          <p14:tracePt t="5208" x="3879850" y="6381750"/>
          <p14:tracePt t="5226" x="3848100" y="6388100"/>
          <p14:tracePt t="5226" x="3816350" y="6400800"/>
          <p14:tracePt t="5244" x="3790950" y="6400800"/>
          <p14:tracePt t="5244" x="3771900" y="6407150"/>
          <p14:tracePt t="5260" x="3740150" y="6413500"/>
          <p14:tracePt t="5275" x="3746500" y="6381750"/>
          <p14:tracePt t="5306" x="3765550" y="6369050"/>
          <p14:tracePt t="5315" x="3790950" y="6356350"/>
          <p14:tracePt t="5325" x="3822700" y="6343650"/>
          <p14:tracePt t="5325" x="3898900" y="6324600"/>
          <p14:tracePt t="5344" x="3949700" y="6318250"/>
          <p14:tracePt t="5344" x="4006850" y="6318250"/>
          <p14:tracePt t="5360" x="4076700" y="6318250"/>
          <p14:tracePt t="5360" x="4152900" y="6318250"/>
          <p14:tracePt t="5377" x="4235450" y="6318250"/>
          <p14:tracePt t="5377" x="4337050" y="6311900"/>
          <p14:tracePt t="5377" x="4438650" y="6299200"/>
          <p14:tracePt t="5396" x="4572000" y="6286500"/>
          <p14:tracePt t="5396" x="4692650" y="6267450"/>
          <p14:tracePt t="5411" x="4813300" y="6248400"/>
          <p14:tracePt t="5411" x="4940300" y="6235700"/>
          <p14:tracePt t="5428" x="5073650" y="6223000"/>
          <p14:tracePt t="5428" x="5200650" y="6216650"/>
          <p14:tracePt t="5444" x="5327650" y="6210300"/>
          <p14:tracePt t="5444" x="5448300" y="6210300"/>
          <p14:tracePt t="5444" x="5549900" y="6210300"/>
          <p14:tracePt t="5463" x="5670550" y="6203950"/>
          <p14:tracePt t="5475" x="5784850" y="6203950"/>
          <p14:tracePt t="5475" x="6013450" y="6191250"/>
          <p14:tracePt t="5496" x="6121400" y="6178550"/>
          <p14:tracePt t="5496" x="6235700" y="6159500"/>
          <p14:tracePt t="5511" x="6337300" y="6140450"/>
          <p14:tracePt t="5511" x="6445250" y="6121400"/>
          <p14:tracePt t="5528" x="6546850" y="6108700"/>
          <p14:tracePt t="5528" x="6635750" y="6089650"/>
          <p14:tracePt t="5544" x="6731000" y="6070600"/>
          <p14:tracePt t="5544" x="6819900" y="6057900"/>
          <p14:tracePt t="5544" x="6908800" y="6045200"/>
          <p14:tracePt t="5564" x="6991350" y="6038850"/>
          <p14:tracePt t="5564" x="7073900" y="6032500"/>
          <p14:tracePt t="5578" x="7156450" y="6019800"/>
          <p14:tracePt t="5578" x="7232650" y="6007100"/>
          <p14:tracePt t="5595" x="7308850" y="5994400"/>
          <p14:tracePt t="5595" x="7385050" y="5988050"/>
          <p14:tracePt t="5611" x="7454900" y="5981700"/>
          <p14:tracePt t="5611" x="7518400" y="5975350"/>
          <p14:tracePt t="5628" x="7575550" y="5969000"/>
          <p14:tracePt t="5628" x="7670800" y="5956300"/>
          <p14:tracePt t="5645" x="7708900" y="5956300"/>
          <p14:tracePt t="5645" x="7747000" y="5956300"/>
          <p14:tracePt t="5661" x="7772400" y="5956300"/>
          <p14:tracePt t="5661" x="7791450" y="5956300"/>
          <p14:tracePt t="5678" x="7810500" y="5956300"/>
          <p14:tracePt t="5678" x="7835900" y="5956300"/>
          <p14:tracePt t="5696" x="7848600" y="5962650"/>
          <p14:tracePt t="5696" x="7848600" y="5969000"/>
          <p14:tracePt t="5712" x="7842250" y="5981700"/>
          <p14:tracePt t="5729" x="7829550" y="5981700"/>
          <p14:tracePt t="5729" x="7816850" y="5988050"/>
          <p14:tracePt t="5745" x="7797800" y="5994400"/>
          <p14:tracePt t="5745" x="7778750" y="5994400"/>
          <p14:tracePt t="5745" x="7753350" y="6000750"/>
          <p14:tracePt t="5764" x="7727950" y="6007100"/>
          <p14:tracePt t="5764" x="7702550" y="6007100"/>
          <p14:tracePt t="5779" x="7670800" y="6013450"/>
          <p14:tracePt t="5779" x="7645400" y="6013450"/>
          <p14:tracePt t="5796" x="7613650" y="6019800"/>
          <p14:tracePt t="5796" x="7581900" y="6019800"/>
          <p14:tracePt t="5812" x="7550150" y="6019800"/>
          <p14:tracePt t="5812" x="7518400" y="6026150"/>
          <p14:tracePt t="5828" x="7486650" y="6026150"/>
          <p14:tracePt t="5828" x="7448550" y="6019800"/>
          <p14:tracePt t="5828" x="7410450" y="6026150"/>
          <p14:tracePt t="5848" x="7366000" y="6019800"/>
          <p14:tracePt t="5860" x="7321550" y="6019800"/>
          <p14:tracePt t="5860" x="7200900" y="6007100"/>
          <p14:tracePt t="5879" x="7137400" y="6000750"/>
          <p14:tracePt t="5879" x="7061200" y="5988050"/>
          <p14:tracePt t="5896" x="6985000" y="5981700"/>
          <p14:tracePt t="5896" x="6896100" y="5969000"/>
          <p14:tracePt t="5912" x="6800850" y="5962650"/>
          <p14:tracePt t="5912" x="6705600" y="5949950"/>
          <p14:tracePt t="5912" x="6610350" y="5943600"/>
          <p14:tracePt t="5932" x="6508750" y="5924550"/>
          <p14:tracePt t="5932" x="6400800" y="5905500"/>
          <p14:tracePt t="5946" x="6286500" y="5886450"/>
          <p14:tracePt t="5946" x="6172200" y="5861050"/>
          <p14:tracePt t="5962" x="6051550" y="5835650"/>
          <p14:tracePt t="5962" x="5930900" y="5803900"/>
          <p14:tracePt t="5979" x="5803900" y="5765800"/>
          <p14:tracePt t="5979" x="5530850" y="5689600"/>
          <p14:tracePt t="5996" x="5397500" y="5651500"/>
          <p14:tracePt t="5996" x="5264150" y="5613400"/>
          <p14:tracePt t="6012" x="5137150" y="5575300"/>
          <p14:tracePt t="6012" x="5010150" y="5543550"/>
          <p14:tracePt t="6029" x="4883150" y="5511800"/>
          <p14:tracePt t="6029" x="4762500" y="5480050"/>
          <p14:tracePt t="6046" x="4648200" y="5448300"/>
          <p14:tracePt t="6046" x="4425950" y="5397500"/>
          <p14:tracePt t="6063" x="4318000" y="5372100"/>
          <p14:tracePt t="6063" x="4216400" y="5340350"/>
          <p14:tracePt t="6080" x="4121150" y="5308600"/>
          <p14:tracePt t="6080" x="4032250" y="5276850"/>
          <p14:tracePt t="6096" x="3949700" y="5245100"/>
          <p14:tracePt t="6096" x="3879850" y="5207000"/>
          <p14:tracePt t="6096" x="3816350" y="5175250"/>
          <p14:tracePt t="6116" x="3759200" y="5137150"/>
          <p14:tracePt t="6128" x="3714750" y="5092700"/>
          <p14:tracePt t="6128" x="3651250" y="5022850"/>
          <p14:tracePt t="6148" x="3638550" y="4991100"/>
          <p14:tracePt t="6148" x="3619500" y="4959350"/>
          <p14:tracePt t="6163" x="3613150" y="4933950"/>
          <p14:tracePt t="6163" x="3606800" y="4908550"/>
          <p14:tracePt t="6180" x="3606800" y="4889500"/>
          <p14:tracePt t="6180" x="3600450" y="4870450"/>
          <p14:tracePt t="6196" x="3600450" y="4851400"/>
          <p14:tracePt t="6196" x="3600450" y="4838700"/>
          <p14:tracePt t="6196" x="3600450" y="4819650"/>
          <p14:tracePt t="6215" x="3600450" y="4806950"/>
          <p14:tracePt t="6228" x="3600450" y="4794250"/>
          <p14:tracePt t="6228" x="3594100" y="4775200"/>
          <p14:tracePt t="6247" x="3587750" y="4768850"/>
          <p14:tracePt t="6247" x="3575050" y="4762500"/>
          <p14:tracePt t="6264" x="3568700" y="4762500"/>
          <p14:tracePt t="6264" x="3556000" y="4768850"/>
          <p14:tracePt t="6281" x="3536950" y="4768850"/>
          <p14:tracePt t="6281" x="3505200" y="4781550"/>
          <p14:tracePt t="6297" x="3486150" y="4787900"/>
          <p14:tracePt t="6297" x="3467100" y="4794250"/>
          <p14:tracePt t="6313" x="3441700" y="4794250"/>
          <p14:tracePt t="6313" x="3416300" y="4787900"/>
          <p14:tracePt t="6330" x="3390900" y="4781550"/>
          <p14:tracePt t="6330" x="3365500" y="4775200"/>
          <p14:tracePt t="6348" x="3340100" y="4756150"/>
          <p14:tracePt t="6348" x="3276600" y="4718050"/>
          <p14:tracePt t="6365" x="3244850" y="4699000"/>
          <p14:tracePt t="6365" x="3213100" y="4679950"/>
          <p14:tracePt t="6381" x="3187700" y="4660900"/>
          <p14:tracePt t="6381" x="3162300" y="4635500"/>
          <p14:tracePt t="6398" x="3136900" y="4622800"/>
          <p14:tracePt t="6398" x="3111500" y="4603750"/>
          <p14:tracePt t="6398" x="3092450" y="4597400"/>
          <p14:tracePt t="6418" x="3073400" y="4584700"/>
          <p14:tracePt t="6418" x="3060700" y="4584700"/>
          <p14:tracePt t="6432" x="3048000" y="4591050"/>
          <p14:tracePt t="6432" x="3035300" y="4603750"/>
          <p14:tracePt t="6449" x="3022600" y="4641850"/>
          <p14:tracePt t="6449" x="3022600" y="4699000"/>
          <p14:tracePt t="6465" x="3022600" y="4781550"/>
          <p14:tracePt t="6465" x="3028950" y="4883150"/>
          <p14:tracePt t="6465" x="3041650" y="5003800"/>
          <p14:tracePt t="6485" x="3048000" y="5137150"/>
          <p14:tracePt t="6497" x="3067050" y="5283200"/>
          <p14:tracePt t="6497" x="3092450" y="5568950"/>
          <p14:tracePt t="6516" x="3098800" y="5689600"/>
          <p14:tracePt t="6516" x="3111500" y="5797550"/>
          <p14:tracePt t="6532" x="3117850" y="5873750"/>
          <p14:tracePt t="6532" x="3130550" y="5924550"/>
          <p14:tracePt t="6549" x="3143250" y="5956300"/>
          <p14:tracePt t="6549" x="3155950" y="5956300"/>
          <p14:tracePt t="6566" x="3175000" y="5943600"/>
          <p14:tracePt t="6566" x="3194050" y="5899150"/>
          <p14:tracePt t="6566" x="3213100" y="5848350"/>
          <p14:tracePt t="6584" x="3232150" y="5778500"/>
          <p14:tracePt t="6584" x="3244850" y="5702300"/>
          <p14:tracePt t="6601" x="3257550" y="5613400"/>
          <p14:tracePt t="6601" x="3270250" y="5530850"/>
          <p14:tracePt t="6616" x="3276600" y="5448300"/>
          <p14:tracePt t="6616" x="3282950" y="5365750"/>
          <p14:tracePt t="6632" x="3289300" y="5289550"/>
          <p14:tracePt t="6632" x="3295650" y="5207000"/>
          <p14:tracePt t="6649" x="3302000" y="5137150"/>
          <p14:tracePt t="6649" x="3314700" y="5003800"/>
          <p14:tracePt t="6666" x="3327400" y="4953000"/>
          <p14:tracePt t="6666" x="3346450" y="4908550"/>
          <p14:tracePt t="6683" x="3365500" y="4870450"/>
          <p14:tracePt t="6683" x="3384550" y="4838700"/>
          <p14:tracePt t="6699" x="3409950" y="4806950"/>
          <p14:tracePt t="6699" x="3467100" y="4762500"/>
          <p14:tracePt t="6717" x="3498850" y="4737100"/>
          <p14:tracePt t="6717" x="3530600" y="4711700"/>
          <p14:tracePt t="6733" x="3568700" y="4686300"/>
          <p14:tracePt t="6733" x="3606800" y="4654550"/>
          <p14:tracePt t="6750" x="3644900" y="4616450"/>
          <p14:tracePt t="6750" x="3689350" y="4578350"/>
          <p14:tracePt t="6766" x="3733800" y="4540250"/>
          <p14:tracePt t="6766" x="3778250" y="4502150"/>
          <p14:tracePt t="6766" x="3822700" y="4457700"/>
          <p14:tracePt t="6785" x="3867150" y="4419600"/>
          <p14:tracePt t="6798" x="3905250" y="4381500"/>
          <p14:tracePt t="6798" x="3987800" y="4311650"/>
          <p14:tracePt t="6817" x="4019550" y="4286250"/>
          <p14:tracePt t="6817" x="4057650" y="4267200"/>
          <p14:tracePt t="6833" x="4095750" y="4254500"/>
          <p14:tracePt t="6833" x="4133850" y="4254500"/>
          <p14:tracePt t="6850" x="4171950" y="4273550"/>
          <p14:tracePt t="6850" x="4203700" y="4305300"/>
          <p14:tracePt t="6850" x="4241800" y="4356100"/>
          <p14:tracePt t="6869" x="4273550" y="4432300"/>
          <p14:tracePt t="6881" x="4305300" y="4514850"/>
          <p14:tracePt t="6881" x="4356100" y="4718050"/>
          <p14:tracePt t="6900" x="4375150" y="4819650"/>
          <p14:tracePt t="6900" x="4394200" y="4921250"/>
          <p14:tracePt t="6917" x="4413250" y="5010150"/>
          <p14:tracePt t="6917" x="4432300" y="5092700"/>
          <p14:tracePt t="6933" x="4451350" y="5168900"/>
          <p14:tracePt t="6933" x="4464050" y="5226050"/>
          <p14:tracePt t="6933" x="4483100" y="5276850"/>
          <p14:tracePt t="6953" x="4502150" y="5314950"/>
          <p14:tracePt t="6953" x="4521200" y="5340350"/>
          <p14:tracePt t="6967" x="4540250" y="5359400"/>
          <p14:tracePt t="6967" x="4552950" y="5365750"/>
          <p14:tracePt t="6983" x="4572000" y="5365750"/>
          <p14:tracePt t="6983" x="4584700" y="5359400"/>
          <p14:tracePt t="7000" x="4597400" y="5340350"/>
          <p14:tracePt t="7000" x="4622800" y="5276850"/>
          <p14:tracePt t="7018" x="4641850" y="5232400"/>
          <p14:tracePt t="7018" x="4654550" y="5181600"/>
          <p14:tracePt t="7034" x="4673600" y="5118100"/>
          <p14:tracePt t="7034" x="4699000" y="5048250"/>
          <p14:tracePt t="7051" x="4718050" y="4965700"/>
          <p14:tracePt t="7051" x="4743450" y="4876800"/>
          <p14:tracePt t="7067" x="4768850" y="4787900"/>
          <p14:tracePt t="7067" x="4826000" y="4603750"/>
          <p14:tracePt t="7085" x="4857750" y="4521200"/>
          <p14:tracePt t="7085" x="4889500" y="4432300"/>
          <p14:tracePt t="7102" x="4927600" y="4356100"/>
          <p14:tracePt t="7102" x="4959350" y="4279900"/>
          <p14:tracePt t="7118" x="4997450" y="4203700"/>
          <p14:tracePt t="7118" x="5035550" y="4133850"/>
          <p14:tracePt t="7118" x="5073650" y="4070350"/>
          <p14:tracePt t="7136" x="5118100" y="4006850"/>
          <p14:tracePt t="7149" x="5162550" y="3943350"/>
          <p14:tracePt t="7149" x="5251450" y="3829050"/>
          <p14:tracePt t="7169" x="5302250" y="3778250"/>
          <p14:tracePt t="7169" x="5359400" y="3727450"/>
          <p14:tracePt t="7185" x="5410200" y="3676650"/>
          <p14:tracePt t="7185" x="5467350" y="3632200"/>
          <p14:tracePt t="7202" x="5524500" y="3587750"/>
          <p14:tracePt t="7202" x="5581650" y="3543300"/>
          <p14:tracePt t="7218" x="5638800" y="3498850"/>
          <p14:tracePt t="7218" x="5702300" y="3460750"/>
          <p14:tracePt t="7218" x="5759450" y="3416300"/>
          <p14:tracePt t="7237" x="5822950" y="3378200"/>
          <p14:tracePt t="7249" x="5880100" y="3333750"/>
          <p14:tracePt t="7249" x="6007100" y="3251200"/>
          <p14:tracePt t="7268" x="6070600" y="3219450"/>
          <p14:tracePt t="7268" x="6127750" y="3187700"/>
          <p14:tracePt t="7285" x="6184900" y="3175000"/>
          <p14:tracePt t="7285" x="6242050" y="3175000"/>
          <p14:tracePt t="7302" x="6286500" y="3200400"/>
          <p14:tracePt t="7302" x="6369050" y="3327400"/>
          <p14:tracePt t="7318" x="6394450" y="3429000"/>
          <p14:tracePt t="7318" x="6419850" y="3549650"/>
          <p14:tracePt t="7335" x="6445250" y="3689350"/>
          <p14:tracePt t="7335" x="6464300" y="3829050"/>
          <p14:tracePt t="7352" x="6477000" y="3968750"/>
          <p14:tracePt t="7352" x="6489700" y="4102100"/>
          <p14:tracePt t="7369" x="6508750" y="4222750"/>
          <p14:tracePt t="7369" x="6540500" y="4425950"/>
          <p14:tracePt t="7385" x="6553200" y="4508500"/>
          <p14:tracePt t="7385" x="6572250" y="4572000"/>
          <p14:tracePt t="7402" x="6584950" y="4635500"/>
          <p14:tracePt t="7402" x="6597650" y="4679950"/>
          <p14:tracePt t="7419" x="6604000" y="4724400"/>
          <p14:tracePt t="7419" x="6616700" y="4762500"/>
          <p14:tracePt t="7419" x="6623050" y="4787900"/>
          <p14:tracePt t="7438" x="6629400" y="4806950"/>
          <p14:tracePt t="7438" x="6635750" y="4826000"/>
          <p14:tracePt t="7453" x="6642100" y="4832350"/>
          <p14:tracePt t="7453" x="6648450" y="4838700"/>
          <p14:tracePt t="7470" x="6654800" y="4838700"/>
          <p14:tracePt t="7484" x="6661150" y="4832350"/>
          <p14:tracePt t="7484" x="6667500" y="4832350"/>
          <p14:tracePt t="7484" x="6667500" y="4826000"/>
          <p14:tracePt t="7505" x="6673850" y="4819650"/>
          <p14:tracePt t="7517" x="6680200" y="4819650"/>
          <p14:tracePt t="7517" x="6692900" y="4813300"/>
          <p14:tracePt t="7536" x="6692900" y="4806950"/>
          <p14:tracePt t="7551" x="6705600" y="4800600"/>
          <p14:tracePt t="7568" x="6711950" y="4794250"/>
          <p14:tracePt t="7568" x="6718300" y="4794250"/>
          <p14:tracePt t="7586" x="6724650" y="4787900"/>
          <p14:tracePt t="7586" x="6731000" y="4781550"/>
          <p14:tracePt t="7606" x="6737350" y="4775200"/>
          <p14:tracePt t="7618" x="6743700" y="4768850"/>
          <p14:tracePt t="7618" x="6743700" y="4762500"/>
          <p14:tracePt t="7636" x="6750050" y="4756150"/>
          <p14:tracePt t="7651" x="6750050" y="4749800"/>
          <p14:tracePt t="7651" x="6756400" y="4743450"/>
          <p14:tracePt t="7670" x="6762750" y="4737100"/>
          <p14:tracePt t="7670" x="6769100" y="4724400"/>
          <p14:tracePt t="7686" x="6775450" y="4718050"/>
          <p14:tracePt t="7686" x="6781800" y="4718050"/>
          <p14:tracePt t="7703" x="6788150" y="4711700"/>
          <p14:tracePt t="7703" x="6794500" y="4711700"/>
          <p14:tracePt t="7720" x="6800850" y="4705350"/>
          <p14:tracePt t="7720" x="6807200" y="4705350"/>
          <p14:tracePt t="7736" x="6813550" y="4699000"/>
          <p14:tracePt t="7753" x="6819900" y="4692650"/>
          <p14:tracePt t="7769" x="6826250" y="4686300"/>
          <p14:tracePt t="7784" x="6832600" y="4686300"/>
          <p14:tracePt t="7801" x="6832600" y="4679950"/>
          <p14:tracePt t="7819" x="6838950" y="4679950"/>
          <p14:tracePt t="7837" x="6845300" y="4673600"/>
          <p14:tracePt t="7864" x="6851650" y="4679950"/>
          <p14:tracePt t="7888" x="6858000" y="4679950"/>
          <p14:tracePt t="7912" x="6864350" y="4679950"/>
          <p14:tracePt t="7924" x="6870700" y="4686300"/>
          <p14:tracePt t="7940" x="6877050" y="4686300"/>
          <p14:tracePt t="7948" x="6883400" y="4686300"/>
          <p14:tracePt t="7956" x="6889750" y="4686300"/>
          <p14:tracePt t="7968" x="6896100" y="4686300"/>
          <p14:tracePt t="7968" x="6902450" y="4679950"/>
          <p14:tracePt t="7987" x="6908800" y="4679950"/>
          <p14:tracePt t="8002" x="6915150" y="4673600"/>
          <p14:tracePt t="8019" x="6921500" y="4673600"/>
          <p14:tracePt t="8019" x="6927850" y="4667250"/>
          <p14:tracePt t="8037" x="6934200" y="4660900"/>
          <p14:tracePt t="8052" x="6940550" y="4654550"/>
          <p14:tracePt t="8069" x="6946900" y="4648200"/>
          <p14:tracePt t="8086" x="6953250" y="4641850"/>
          <p14:tracePt t="8086" x="6959600" y="4635500"/>
          <p14:tracePt t="8105" x="6972300" y="4622800"/>
          <p14:tracePt t="8121" x="6972300" y="4616450"/>
          <p14:tracePt t="8136" x="6972300" y="4610100"/>
          <p14:tracePt t="8153" x="6978650" y="4603750"/>
          <p14:tracePt t="8169" x="6972300" y="4603750"/>
          <p14:tracePt t="8264" x="6972300" y="4597400"/>
          <p14:tracePt t="8324" x="6972300" y="4591050"/>
          <p14:tracePt t="8333" x="6972300" y="4584700"/>
          <p14:tracePt t="8336" x="6972300" y="4572000"/>
          <p14:tracePt t="8336" x="6972300" y="4565650"/>
          <p14:tracePt t="8355" x="6972300" y="4552950"/>
          <p14:tracePt t="8355" x="6972300" y="4546600"/>
          <p14:tracePt t="8371" x="6972300" y="4533900"/>
          <p14:tracePt t="8371" x="6972300" y="4521200"/>
          <p14:tracePt t="8388" x="6972300" y="4502150"/>
          <p14:tracePt t="8388" x="6978650" y="4464050"/>
          <p14:tracePt t="8405" x="6985000" y="4445000"/>
          <p14:tracePt t="8405" x="6991350" y="4419600"/>
          <p14:tracePt t="8422" x="6997700" y="4394200"/>
          <p14:tracePt t="8422" x="7004050" y="4368800"/>
          <p14:tracePt t="8439" x="7016750" y="4337050"/>
          <p14:tracePt t="8439" x="7023100" y="4305300"/>
          <p14:tracePt t="8439" x="7035800" y="4273550"/>
          <p14:tracePt t="8458" x="7048500" y="4241800"/>
          <p14:tracePt t="8470" x="7061200" y="4203700"/>
          <p14:tracePt t="8470" x="7086600" y="4127500"/>
          <p14:tracePt t="8489" x="7099300" y="4095750"/>
          <p14:tracePt t="8489" x="7118350" y="4057650"/>
          <p14:tracePt t="8506" x="7131050" y="4025900"/>
          <p14:tracePt t="8506" x="7150100" y="3994150"/>
          <p14:tracePt t="8506" x="7162800" y="3962400"/>
          <p14:tracePt t="8524" x="7181850" y="3937000"/>
          <p14:tracePt t="8537" x="7194550" y="3911600"/>
          <p14:tracePt t="8537" x="7219950" y="3873500"/>
          <p14:tracePt t="8558" x="7232650" y="3860800"/>
          <p14:tracePt t="8558" x="7239000" y="3854450"/>
          <p14:tracePt t="8573" x="7245350" y="3841750"/>
          <p14:tracePt t="8573" x="7251700" y="3841750"/>
          <p14:tracePt t="8589" x="7258050" y="3848100"/>
          <p14:tracePt t="8589" x="7258050" y="3860800"/>
          <p14:tracePt t="8589" x="7258050" y="3879850"/>
          <p14:tracePt t="8609" x="7258050" y="3917950"/>
          <p14:tracePt t="8621" x="7264400" y="3956050"/>
          <p14:tracePt t="8621" x="7264400" y="4070350"/>
          <p14:tracePt t="8640" x="7264400" y="4140200"/>
          <p14:tracePt t="8640" x="7264400" y="4203700"/>
          <p14:tracePt t="8656" x="7258050" y="4279900"/>
          <p14:tracePt t="8656" x="7258050" y="4349750"/>
          <p14:tracePt t="8673" x="7258050" y="4406900"/>
          <p14:tracePt t="8673" x="7258050" y="4464050"/>
          <p14:tracePt t="8690" x="7258050" y="4508500"/>
          <p14:tracePt t="8690" x="7258050" y="4584700"/>
          <p14:tracePt t="8707" x="7258050" y="4610100"/>
          <p14:tracePt t="8707" x="7258050" y="4635500"/>
          <p14:tracePt t="8723" x="7258050" y="4648200"/>
          <p14:tracePt t="8723" x="7258050" y="4660900"/>
          <p14:tracePt t="8740" x="7258050" y="4667250"/>
          <p14:tracePt t="8740" x="7258050" y="4673600"/>
          <p14:tracePt t="8758" x="7264400" y="4660900"/>
          <p14:tracePt t="8780" x="7264400" y="4654550"/>
          <p14:tracePt t="8789" x="7270750" y="4648200"/>
          <p14:tracePt t="8789" x="7270750" y="4641850"/>
          <p14:tracePt t="8807" x="7277100" y="4635500"/>
          <p14:tracePt t="8807" x="7277100" y="4629150"/>
          <p14:tracePt t="8807" x="7283450" y="4622800"/>
          <p14:tracePt t="8825" x="7283450" y="4616450"/>
          <p14:tracePt t="8838" x="7289800" y="4603750"/>
          <p14:tracePt t="8838" x="7296150" y="4591050"/>
          <p14:tracePt t="8857" x="7302500" y="4584700"/>
          <p14:tracePt t="8857" x="7302500" y="4578350"/>
          <p14:tracePt t="8874" x="7308850" y="4565650"/>
          <p14:tracePt t="8874" x="7308850" y="4559300"/>
          <p14:tracePt t="8874" x="7308850" y="4546600"/>
          <p14:tracePt t="8893" x="7315200" y="4540250"/>
          <p14:tracePt t="8905" x="7315200" y="4533900"/>
          <p14:tracePt t="8905" x="7315200" y="4527550"/>
          <p14:tracePt t="8905" x="7321550" y="4521200"/>
          <p14:tracePt t="8926" x="7321550" y="4514850"/>
          <p14:tracePt t="8926" x="7321550" y="4508500"/>
          <p14:tracePt t="8941" x="7327900" y="4508500"/>
          <p14:tracePt t="8969" x="7327900" y="4502150"/>
          <p14:tracePt t="8993" x="7327900" y="4495800"/>
          <p14:tracePt t="9012" x="7327900" y="4489450"/>
          <p14:tracePt t="9028" x="7321550" y="4483100"/>
          <p14:tracePt t="9080" x="7315200" y="4476750"/>
          <p14:tracePt t="9096" x="7308850" y="4476750"/>
          <p14:tracePt t="9104" x="7302500" y="4470400"/>
          <p14:tracePt t="9113" x="7283450" y="4464050"/>
          <p14:tracePt t="9113" x="7258050" y="4457700"/>
          <p14:tracePt t="9126" x="7232650" y="4451350"/>
          <p14:tracePt t="9126" x="7194550" y="4445000"/>
          <p14:tracePt t="9142" x="7150100" y="4438650"/>
          <p14:tracePt t="9142" x="7099300" y="4432300"/>
          <p14:tracePt t="9158" x="7035800" y="4425950"/>
          <p14:tracePt t="9158" x="6959600" y="4425950"/>
          <p14:tracePt t="9174" x="6883400" y="4432300"/>
          <p14:tracePt t="9174" x="6794500" y="4451350"/>
          <p14:tracePt t="9174" x="6699250" y="4464050"/>
          <p14:tracePt t="9194" x="6604000" y="4489450"/>
          <p14:tracePt t="9206" x="6496050" y="4508500"/>
          <p14:tracePt t="9206" x="6280150" y="4572000"/>
          <p14:tracePt t="9225" x="6172200" y="4610100"/>
          <p14:tracePt t="9225" x="6064250" y="4648200"/>
          <p14:tracePt t="9241" x="5956300" y="4679950"/>
          <p14:tracePt t="9241" x="5854700" y="4711700"/>
          <p14:tracePt t="9258" x="5753100" y="4737100"/>
          <p14:tracePt t="9258" x="5657850" y="4768850"/>
          <p14:tracePt t="9258" x="5575300" y="4794250"/>
          <p14:tracePt t="9278" x="5499100" y="4813300"/>
          <p14:tracePt t="9290" x="5429250" y="4832350"/>
          <p14:tracePt t="9290" x="5314950" y="4857750"/>
          <p14:tracePt t="9309" x="5264150" y="4870450"/>
          <p14:tracePt t="9309" x="5219700" y="4883150"/>
          <p14:tracePt t="9325" x="5181600" y="4889500"/>
          <p14:tracePt t="9325" x="5143500" y="4895850"/>
          <p14:tracePt t="9342" x="5111750" y="4902200"/>
          <p14:tracePt t="9342" x="5054600" y="4908550"/>
          <p14:tracePt t="9359" x="5035550" y="4914900"/>
          <p14:tracePt t="9359" x="5016500" y="4921250"/>
          <p14:tracePt t="9375" x="4997450" y="4927600"/>
          <p14:tracePt t="9375" x="4991100" y="4933950"/>
          <p14:tracePt t="9392" x="4984750" y="4940300"/>
          <p14:tracePt t="9392" x="4984750" y="4946650"/>
          <p14:tracePt t="9409" x="4997450" y="4953000"/>
          <p14:tracePt t="9409" x="5003800" y="4959350"/>
          <p14:tracePt t="9425" x="5022850" y="4959350"/>
          <p14:tracePt t="9425" x="5035550" y="4959350"/>
          <p14:tracePt t="9442" x="5054600" y="4959350"/>
          <p14:tracePt t="9442" x="5067300" y="4965700"/>
          <p14:tracePt t="9459" x="5086350" y="4978400"/>
          <p14:tracePt t="9459" x="5099050" y="4991100"/>
          <p14:tracePt t="9459" x="5111750" y="4997450"/>
          <p14:tracePt t="9478" x="5118100" y="5016500"/>
          <p14:tracePt t="9478" x="5124450" y="5035550"/>
          <p14:tracePt t="9493" x="5130800" y="5054600"/>
          <p14:tracePt t="9493" x="5130800" y="5067300"/>
          <p14:tracePt t="9510" x="5124450" y="5086350"/>
          <p14:tracePt t="9510" x="5118100" y="5105400"/>
          <p14:tracePt t="9526" x="5105400" y="5124450"/>
          <p14:tracePt t="9526" x="5092700" y="5137150"/>
          <p14:tracePt t="9526" x="5073650" y="5149850"/>
          <p14:tracePt t="9545" x="5048250" y="5162550"/>
          <p14:tracePt t="9557" x="5022850" y="5168900"/>
          <p14:tracePt t="9557" x="4959350" y="5168900"/>
          <p14:tracePt t="9578" x="4927600" y="5162550"/>
          <p14:tracePt t="9578" x="4895850" y="5149850"/>
          <p14:tracePt t="9594" x="4857750" y="5130800"/>
          <p14:tracePt t="9594" x="4826000" y="5105400"/>
          <p14:tracePt t="9594" x="4794250" y="5073650"/>
          <p14:tracePt t="9612" x="4762500" y="5041900"/>
          <p14:tracePt t="9624" x="4730750" y="4997450"/>
          <p14:tracePt t="9624" x="4699000" y="4953000"/>
          <p14:tracePt t="9624" x="4673600" y="4908550"/>
          <p14:tracePt t="9646" x="4654550" y="4857750"/>
          <p14:tracePt t="9646" x="4635500" y="4800600"/>
          <p14:tracePt t="9659" x="4622800" y="4749800"/>
          <p14:tracePt t="9659" x="4610100" y="4692650"/>
          <p14:tracePt t="9676" x="4610100" y="4635500"/>
          <p14:tracePt t="9676" x="4616450" y="4578350"/>
          <p14:tracePt t="9693" x="4622800" y="4521200"/>
          <p14:tracePt t="9693" x="4641850" y="4470400"/>
          <p14:tracePt t="9710" x="4660900" y="4419600"/>
          <p14:tracePt t="9710" x="4718050" y="4324350"/>
          <p14:tracePt t="9727" x="4756150" y="4273550"/>
          <p14:tracePt t="9727" x="4794250" y="4229100"/>
          <p14:tracePt t="9743" x="4838700" y="4184650"/>
          <p14:tracePt t="9743" x="4883150" y="4146550"/>
          <p14:tracePt t="9760" x="4933950" y="4114800"/>
          <p14:tracePt t="9760" x="5035550" y="4057650"/>
          <p14:tracePt t="9778" x="5092700" y="4038600"/>
          <p14:tracePt t="9778" x="5149850" y="4025900"/>
          <p14:tracePt t="9794" x="5207000" y="4025900"/>
          <p14:tracePt t="9794" x="5264150" y="4025900"/>
          <p14:tracePt t="9810" x="5314950" y="4038600"/>
          <p14:tracePt t="9810" x="5372100" y="4051300"/>
          <p14:tracePt t="9826" x="5429250" y="4076700"/>
          <p14:tracePt t="9826" x="5480050" y="4108450"/>
          <p14:tracePt t="9826" x="5530850" y="4146550"/>
          <p14:tracePt t="9846" x="5575300" y="4191000"/>
          <p14:tracePt t="9858" x="5613400" y="4241800"/>
          <p14:tracePt t="9858" x="5683250" y="4356100"/>
          <p14:tracePt t="9877" x="5708650" y="4419600"/>
          <p14:tracePt t="9877" x="5727700" y="4489450"/>
          <p14:tracePt t="9894" x="5740400" y="4552950"/>
          <p14:tracePt t="9894" x="5746750" y="4610100"/>
          <p14:tracePt t="9894" x="5746750" y="4673600"/>
          <p14:tracePt t="9913" x="5746750" y="4730750"/>
          <p14:tracePt t="9925" x="5734050" y="4781550"/>
          <p14:tracePt t="9925" x="5721350" y="4832350"/>
          <p14:tracePt t="9925" x="5695950" y="4876800"/>
          <p14:tracePt t="9946" x="5670550" y="4921250"/>
          <p14:tracePt t="9946" x="5638800" y="4959350"/>
          <p14:tracePt t="9961" x="5607050" y="4997450"/>
          <p14:tracePt t="9961" x="5568950" y="5029200"/>
          <p14:tracePt t="9977" x="5524500" y="5067300"/>
          <p14:tracePt t="9977" x="5486400" y="5099050"/>
          <p14:tracePt t="9994" x="5441950" y="5130800"/>
          <p14:tracePt t="9994" x="5397500" y="5156200"/>
          <p14:tracePt t="9994" x="5346700" y="5181600"/>
          <p14:tracePt t="10013" x="5302250" y="5207000"/>
          <p14:tracePt t="10013" x="5251450" y="5226050"/>
          <p14:tracePt t="10028" x="5207000" y="5238750"/>
          <p14:tracePt t="10028" x="5162550" y="5251450"/>
          <p14:tracePt t="10044" x="5118100" y="5251450"/>
          <p14:tracePt t="10044" x="5080000" y="5257800"/>
          <p14:tracePt t="10061" x="5041900" y="5257800"/>
          <p14:tracePt t="10061" x="4978400" y="5251450"/>
          <p14:tracePt t="10078" x="4959350" y="5245100"/>
          <p14:tracePt t="10078" x="4933950" y="5238750"/>
          <p14:tracePt t="10094" x="4914900" y="5232400"/>
          <p14:tracePt t="10094" x="4895850" y="5226050"/>
          <p14:tracePt t="10112" x="4883150" y="5219700"/>
          <p14:tracePt t="10112" x="4870450" y="5219700"/>
          <p14:tracePt t="10128" x="4857750" y="5213350"/>
          <p14:tracePt t="10128" x="4838700" y="5207000"/>
          <p14:tracePt t="10145" x="4826000" y="5207000"/>
          <p14:tracePt t="10145" x="4819650" y="5207000"/>
          <p14:tracePt t="10162" x="4813300" y="5200650"/>
          <p14:tracePt t="10162" x="4813300" y="5194300"/>
          <p14:tracePt t="10178" x="4806950" y="5187950"/>
          <p14:tracePt t="10193" x="4800600" y="5181600"/>
          <p14:tracePt t="10209" x="4800600" y="5175250"/>
          <p14:tracePt t="10237" x="4794250" y="5168900"/>
          <p14:tracePt t="10273" x="4787900" y="5168900"/>
          <p14:tracePt t="10305" x="4781550" y="5162550"/>
          <p14:tracePt t="10325" x="4775200" y="5162550"/>
          <p14:tracePt t="10341" x="4768850" y="5156200"/>
          <p14:tracePt t="10364" x="4762500" y="5156200"/>
          <p14:tracePt t="10461" x="4756150" y="5149850"/>
          <p14:tracePt t="10476" x="4756150" y="5143500"/>
          <p14:tracePt t="10492" x="4756150" y="5137150"/>
          <p14:tracePt t="10505" x="4762500" y="5130800"/>
          <p14:tracePt t="10521" x="4768850" y="5124450"/>
          <p14:tracePt t="10537" x="4768850" y="5118100"/>
          <p14:tracePt t="10573" x="4768850" y="5111750"/>
          <p14:tracePt t="10597" x="4762500" y="5105400"/>
          <p14:tracePt t="10617" x="4756150" y="5105400"/>
          <p14:tracePt t="10641" x="4749800" y="5105400"/>
          <p14:tracePt t="10657" x="4743450" y="5105400"/>
          <p14:tracePt t="10673" x="4737100" y="5105400"/>
          <p14:tracePt t="10685" x="4730750" y="5105400"/>
          <p14:tracePt t="10701" x="4724400" y="5099050"/>
          <p14:tracePt t="10717" x="4724400" y="5092700"/>
          <p14:tracePt t="10733" x="4718050" y="5086350"/>
          <p14:tracePt t="10745" x="4718050" y="5080000"/>
          <p14:tracePt t="10761" x="4711700" y="5073650"/>
          <p14:tracePt t="10785" x="4705350" y="5067300"/>
          <p14:tracePt t="10798" x="4711700" y="5060950"/>
          <p14:tracePt t="10829" x="4705350" y="5054600"/>
          <p14:tracePt t="10857" x="4705350" y="5048250"/>
          <p14:tracePt t="10873" x="4699000" y="5048250"/>
          <p14:tracePt t="10897" x="4699000" y="5041900"/>
          <p14:tracePt t="10925" x="4699000" y="5048250"/>
          <p14:tracePt t="10993" x="4699000" y="5035550"/>
          <p14:tracePt t="11016" x="4699000" y="5029200"/>
          <p14:tracePt t="11032" x="4699000" y="5022850"/>
          <p14:tracePt t="11045" x="4699000" y="5016500"/>
          <p14:tracePt t="11053" x="4699000" y="5010150"/>
          <p14:tracePt t="11063" x="4699000" y="5003800"/>
          <p14:tracePt t="11080" x="4699000" y="4997450"/>
          <p14:tracePt t="11080" x="4705350" y="4991100"/>
          <p14:tracePt t="11098" x="4705350" y="4984750"/>
          <p14:tracePt t="11113" x="4705350" y="4991100"/>
          <p14:tracePt t="11181" x="4699000" y="4984750"/>
          <p14:tracePt t="11273" x="4692650" y="4984750"/>
          <p14:tracePt t="11301" x="4692650" y="4978400"/>
          <p14:tracePt t="11345" x="4686300" y="4984750"/>
          <p14:tracePt t="11429" x="4686300" y="4978400"/>
          <p14:tracePt t="11465" x="4686300" y="4972050"/>
          <p14:tracePt t="11489" x="4679950" y="4972050"/>
          <p14:tracePt t="11533" x="4673600" y="4978400"/>
          <p14:tracePt t="11565" x="4673600" y="4984750"/>
          <p14:tracePt t="11577" x="4667250" y="4984750"/>
          <p14:tracePt t="11601" x="4660900" y="4978400"/>
          <p14:tracePt t="11625" x="4660900" y="4972050"/>
          <p14:tracePt t="11637" x="4654550" y="4972050"/>
          <p14:tracePt t="11653" x="4648200" y="4972050"/>
          <p14:tracePt t="11677" x="4648200" y="4965700"/>
          <p14:tracePt t="11705" x="4648200" y="4959350"/>
          <p14:tracePt t="11737" x="4648200" y="4953000"/>
          <p14:tracePt t="11757" x="4641850" y="4946650"/>
          <p14:tracePt t="11780" x="4635500" y="4946650"/>
          <p14:tracePt t="11804" x="4635500" y="4940300"/>
          <p14:tracePt t="11816" x="4629150" y="4940300"/>
          <p14:tracePt t="11872" x="4622800" y="4933950"/>
          <p14:tracePt t="11900" x="4622800" y="4927600"/>
          <p14:tracePt t="11916" x="4616450" y="4921250"/>
          <p14:tracePt t="11932" x="4610100" y="4914900"/>
          <p14:tracePt t="11996" x="4603750" y="4908550"/>
          <p14:tracePt t="12020" x="4603750" y="4902200"/>
          <p14:tracePt t="12052" x="4603750" y="4895850"/>
          <p14:tracePt t="12104" x="4597400" y="4908550"/>
          <p14:tracePt t="12232" x="4597400" y="4902200"/>
          <p14:tracePt t="12284" x="4591050" y="4908550"/>
          <p14:tracePt t="12312" x="4591050" y="4902200"/>
          <p14:tracePt t="12356" x="4597400" y="4895850"/>
          <p14:tracePt t="12424" x="4597400" y="4889500"/>
          <p14:tracePt t="12440" x="4597400" y="4883150"/>
          <p14:tracePt t="12476" x="4597400" y="4876800"/>
          <p14:tracePt t="12500" x="4591050" y="4876800"/>
          <p14:tracePt t="12552" x="4591050" y="4870450"/>
          <p14:tracePt t="12576" x="4584700" y="4870450"/>
          <p14:tracePt t="12596" x="4578350" y="4864100"/>
          <p14:tracePt t="12656" x="4578350" y="4870450"/>
          <p14:tracePt t="12732" x="4578350" y="4883150"/>
          <p14:tracePt t="12749" x="4578350" y="4889500"/>
          <p14:tracePt t="12776" x="4572000" y="4895850"/>
          <p14:tracePt t="12852" x="4565650" y="4902200"/>
          <p14:tracePt t="12884" x="4559300" y="4895850"/>
          <p14:tracePt t="12928" x="4552950" y="4889500"/>
          <p14:tracePt t="12944" x="4552950" y="4883150"/>
          <p14:tracePt t="12956" x="4552950" y="4870450"/>
          <p14:tracePt t="12988" x="4559300" y="4870450"/>
          <p14:tracePt t="12997" x="4559300" y="4864100"/>
          <p14:tracePt t="13005" x="4559300" y="4857750"/>
          <p14:tracePt t="13005" x="4565650" y="4845050"/>
          <p14:tracePt t="13020" x="4572000" y="4838700"/>
          <p14:tracePt t="13035" x="4572000" y="48260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予測の信頼区間の計算</a:t>
            </a:r>
            <a:endParaRPr kumimoji="1" lang="ja-JP" altLang="en-US" dirty="0"/>
          </a:p>
        </p:txBody>
      </p:sp>
      <p:sp>
        <p:nvSpPr>
          <p:cNvPr id="3" name="正方形/長方形 2"/>
          <p:cNvSpPr/>
          <p:nvPr/>
        </p:nvSpPr>
        <p:spPr>
          <a:xfrm>
            <a:off x="251520" y="980728"/>
            <a:ext cx="8568952" cy="1200329"/>
          </a:xfrm>
          <a:prstGeom prst="rect">
            <a:avLst/>
          </a:prstGeom>
        </p:spPr>
        <p:txBody>
          <a:bodyPr wrap="square">
            <a:spAutoFit/>
          </a:bodyPr>
          <a:lstStyle/>
          <a:p>
            <a:pPr>
              <a:lnSpc>
                <a:spcPct val="150000"/>
              </a:lnSpc>
            </a:pPr>
            <a:r>
              <a:rPr lang="ja-JP" altLang="en-US" dirty="0"/>
              <a:t>ウズラの飲み水のデータを例にして，ウズラに水を</a:t>
            </a:r>
            <a:r>
              <a:rPr lang="en-US" altLang="ja-JP" dirty="0"/>
              <a:t>1.5L</a:t>
            </a:r>
            <a:r>
              <a:rPr lang="ja-JP" altLang="en-US" dirty="0"/>
              <a:t>飲ませた場合，ヒナ</a:t>
            </a:r>
            <a:r>
              <a:rPr lang="ja-JP" altLang="en-US" dirty="0" smtClean="0"/>
              <a:t>の体重</a:t>
            </a:r>
            <a:r>
              <a:rPr lang="ja-JP" altLang="en-US" dirty="0"/>
              <a:t>を</a:t>
            </a:r>
            <a:r>
              <a:rPr lang="en-US" altLang="ja-JP" dirty="0"/>
              <a:t>95</a:t>
            </a:r>
            <a:r>
              <a:rPr lang="ja-JP" altLang="en-US" dirty="0"/>
              <a:t>％信頼区間を</a:t>
            </a:r>
            <a:r>
              <a:rPr lang="ja-JP" altLang="en-US" dirty="0" smtClean="0"/>
              <a:t>つけて予測して</a:t>
            </a:r>
            <a:r>
              <a:rPr lang="ja-JP" altLang="en-US" dirty="0"/>
              <a:t>みよう．</a:t>
            </a:r>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7" y="2457654"/>
            <a:ext cx="87725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54730587"/>
      </p:ext>
    </p:extLst>
  </p:cSld>
  <p:clrMapOvr>
    <a:masterClrMapping/>
  </p:clrMapOvr>
  <mc:AlternateContent xmlns:mc="http://schemas.openxmlformats.org/markup-compatibility/2006">
    <mc:Choice xmlns:p14="http://schemas.microsoft.com/office/powerpoint/2010/main" Requires="p14">
      <p:transition spd="slow" p14:dur="2000" advTm="45636"/>
    </mc:Choice>
    <mc:Fallback>
      <p:transition spd="slow" advTm="45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58" x="3733800" y="2057400"/>
          <p14:tracePt t="1889" x="3740150" y="2051050"/>
          <p14:tracePt t="1895" x="3752850" y="2051050"/>
          <p14:tracePt t="1904" x="3771900" y="2051050"/>
          <p14:tracePt t="1904" x="3784600" y="2044700"/>
          <p14:tracePt t="1920" x="3803650" y="2044700"/>
          <p14:tracePt t="1920" x="3822700" y="2044700"/>
          <p14:tracePt t="1936" x="3841750" y="2038350"/>
          <p14:tracePt t="1936" x="3860800" y="2038350"/>
          <p14:tracePt t="1936" x="3879850" y="2038350"/>
          <p14:tracePt t="1955" x="3898900" y="2038350"/>
          <p14:tracePt t="1968" x="3917950" y="2038350"/>
          <p14:tracePt t="1968" x="3949700" y="2051050"/>
          <p14:tracePt t="1987" x="3962400" y="2057400"/>
          <p14:tracePt t="1987" x="3975100" y="2063750"/>
          <p14:tracePt t="2003" x="3987800" y="2076450"/>
          <p14:tracePt t="2003" x="3994150" y="2082800"/>
          <p14:tracePt t="2020" x="4006850" y="2089150"/>
          <p14:tracePt t="2020" x="4013200" y="2095500"/>
          <p14:tracePt t="2020" x="4025900" y="2095500"/>
          <p14:tracePt t="2039" x="4038600" y="2101850"/>
          <p14:tracePt t="2051" x="4044950" y="2095500"/>
          <p14:tracePt t="2051" x="4076700" y="2089150"/>
          <p14:tracePt t="2070" x="4089400" y="2082800"/>
          <p14:tracePt t="2070" x="4108450" y="2070100"/>
          <p14:tracePt t="2087" x="4127500" y="2057400"/>
          <p14:tracePt t="2087" x="4152900" y="2044700"/>
          <p14:tracePt t="2103" x="4171950" y="2032000"/>
          <p14:tracePt t="2103" x="4216400" y="1993900"/>
          <p14:tracePt t="2120" x="4235450" y="1974850"/>
          <p14:tracePt t="2120" x="4260850" y="1955800"/>
          <p14:tracePt t="2137" x="4279900" y="1936750"/>
          <p14:tracePt t="2137" x="4305300" y="1917700"/>
          <p14:tracePt t="2153" x="4330700" y="1898650"/>
          <p14:tracePt t="2153" x="4356100" y="1879600"/>
          <p14:tracePt t="2170" x="4381500" y="1860550"/>
          <p14:tracePt t="2170" x="4438650" y="1828800"/>
          <p14:tracePt t="2188" x="4470400" y="1816100"/>
          <p14:tracePt t="2188" x="4502150" y="1797050"/>
          <p14:tracePt t="2204" x="4533900" y="1784350"/>
          <p14:tracePt t="2204" x="4565650" y="1771650"/>
          <p14:tracePt t="2220" x="4597400" y="1758950"/>
          <p14:tracePt t="2220" x="4629150" y="1752600"/>
          <p14:tracePt t="2220" x="4660900" y="1739900"/>
          <p14:tracePt t="2239" x="4692650" y="1727200"/>
          <p14:tracePt t="2239" x="4718050" y="1720850"/>
          <p14:tracePt t="2254" x="4749800" y="1708150"/>
          <p14:tracePt t="2254" x="4781550" y="1701800"/>
          <p14:tracePt t="2271" x="4806950" y="1695450"/>
          <p14:tracePt t="2271" x="4838700" y="1689100"/>
          <p14:tracePt t="2288" x="4864100" y="1682750"/>
          <p14:tracePt t="2288" x="4889500" y="1676400"/>
          <p14:tracePt t="2304" x="4914900" y="1663700"/>
          <p14:tracePt t="2304" x="4940300" y="1657350"/>
          <p14:tracePt t="2304" x="4965700" y="1651000"/>
          <p14:tracePt t="2323" x="4991100" y="1644650"/>
          <p14:tracePt t="2335" x="5016500" y="1644650"/>
          <p14:tracePt t="2335" x="5054600" y="1625600"/>
          <p14:tracePt t="2355" x="5073650" y="1625600"/>
          <p14:tracePt t="2355" x="5092700" y="1619250"/>
          <p14:tracePt t="2371" x="5111750" y="1612900"/>
          <p14:tracePt t="2371" x="5124450" y="1612900"/>
          <p14:tracePt t="2387" x="5137150" y="1606550"/>
          <p14:tracePt t="2387" x="5149850" y="1606550"/>
          <p14:tracePt t="2387" x="5162550" y="1606550"/>
          <p14:tracePt t="2407" x="5175250" y="1606550"/>
          <p14:tracePt t="2407" x="5181600" y="1606550"/>
          <p14:tracePt t="2421" x="5194300" y="1606550"/>
          <p14:tracePt t="2421" x="5200650" y="1606550"/>
          <p14:tracePt t="2438" x="5207000" y="1606550"/>
          <p14:tracePt t="2438" x="5213350" y="1606550"/>
          <p14:tracePt t="2455" x="5219700" y="1606550"/>
          <p14:tracePt t="2470" x="5226050" y="1612900"/>
          <p14:tracePt t="2470" x="5232400" y="1619250"/>
          <p14:tracePt t="2488" x="5238750" y="1625600"/>
          <p14:tracePt t="2503" x="5251450" y="1631950"/>
          <p14:tracePt t="2534" x="5257800" y="1631950"/>
          <p14:tracePt t="2546" x="5264150" y="1631950"/>
          <p14:tracePt t="2554" x="5270500" y="1625600"/>
          <p14:tracePt t="2554" x="5276850" y="1625600"/>
          <p14:tracePt t="2572" x="5283200" y="1625600"/>
          <p14:tracePt t="2572" x="5289550" y="1619250"/>
          <p14:tracePt t="2588" x="5302250" y="1619250"/>
          <p14:tracePt t="2588" x="5308600" y="1612900"/>
          <p14:tracePt t="2588" x="5321300" y="1606550"/>
          <p14:tracePt t="2607" x="5334000" y="1600200"/>
          <p14:tracePt t="2620" x="5346700" y="1600200"/>
          <p14:tracePt t="2620" x="5365750" y="1593850"/>
          <p14:tracePt t="2639" x="5372100" y="1587500"/>
          <p14:tracePt t="2639" x="5384800" y="1587500"/>
          <p14:tracePt t="2655" x="5391150" y="1587500"/>
          <p14:tracePt t="2655" x="5397500" y="1587500"/>
          <p14:tracePt t="2672" x="5403850" y="1587500"/>
          <p14:tracePt t="2672" x="5410200" y="1593850"/>
          <p14:tracePt t="2672" x="5416550" y="1593850"/>
          <p14:tracePt t="2692" x="5422900" y="1593850"/>
          <p14:tracePt t="2703" x="5429250" y="1593850"/>
          <p14:tracePt t="2703" x="5435600" y="1593850"/>
          <p14:tracePt t="2722" x="5441950" y="1587500"/>
          <p14:tracePt t="2722" x="5448300" y="1587500"/>
          <p14:tracePt t="2739" x="5454650" y="1587500"/>
          <p14:tracePt t="2739" x="5461000" y="1587500"/>
          <p14:tracePt t="2755" x="5473700" y="1581150"/>
          <p14:tracePt t="2755" x="5480050" y="1581150"/>
          <p14:tracePt t="2755" x="5492750" y="1581150"/>
          <p14:tracePt t="2775" x="5505450" y="1581150"/>
          <p14:tracePt t="2775" x="5518150" y="1581150"/>
          <p14:tracePt t="2789" x="5537200" y="1581150"/>
          <p14:tracePt t="2789" x="5549900" y="1587500"/>
          <p14:tracePt t="2805" x="5568950" y="1587500"/>
          <p14:tracePt t="2805" x="5588000" y="1593850"/>
          <p14:tracePt t="2823" x="5607050" y="1593850"/>
          <p14:tracePt t="2823" x="5657850" y="1600200"/>
          <p14:tracePt t="2840" x="5676900" y="1600200"/>
          <p14:tracePt t="2840" x="5708650" y="1600200"/>
          <p14:tracePt t="2856" x="5734050" y="1606550"/>
          <p14:tracePt t="2856" x="5765800" y="1606550"/>
          <p14:tracePt t="2873" x="5797550" y="1600200"/>
          <p14:tracePt t="2873" x="5829300" y="1600200"/>
          <p14:tracePt t="2889" x="5861050" y="1600200"/>
          <p14:tracePt t="2889" x="5918200" y="1593850"/>
          <p14:tracePt t="2907" x="5949950" y="1593850"/>
          <p14:tracePt t="2907" x="5975350" y="1593850"/>
          <p14:tracePt t="2924" x="6007100" y="1593850"/>
          <p14:tracePt t="2924" x="6032500" y="1593850"/>
          <p14:tracePt t="2940" x="6057900" y="1587500"/>
          <p14:tracePt t="2940" x="6083300" y="1587500"/>
          <p14:tracePt t="2956" x="6108700" y="1587500"/>
          <p14:tracePt t="2956" x="6140450" y="1587500"/>
          <p14:tracePt t="2956" x="6165850" y="1581150"/>
          <p14:tracePt t="2976" x="6191250" y="1581150"/>
          <p14:tracePt t="2988" x="6216650" y="1581150"/>
          <p14:tracePt t="2988" x="6267450" y="1587500"/>
          <p14:tracePt t="3007" x="6286500" y="1587500"/>
          <p14:tracePt t="3007" x="6311900" y="1593850"/>
          <p14:tracePt t="3023" x="6330950" y="1600200"/>
          <p14:tracePt t="3023" x="6356350" y="1600200"/>
          <p14:tracePt t="3023" x="6375400" y="1606550"/>
          <p14:tracePt t="3042" x="6400800" y="1612900"/>
          <p14:tracePt t="3055" x="6419850" y="1612900"/>
          <p14:tracePt t="3055" x="6464300" y="1619250"/>
          <p14:tracePt t="3075" x="6483350" y="1625600"/>
          <p14:tracePt t="3075" x="6502400" y="1625600"/>
          <p14:tracePt t="3090" x="6521450" y="1631950"/>
          <p14:tracePt t="3090" x="6546850" y="1631950"/>
          <p14:tracePt t="3107" x="6559550" y="1638300"/>
          <p14:tracePt t="3107" x="6578600" y="1638300"/>
          <p14:tracePt t="3124" x="6597650" y="1638300"/>
          <p14:tracePt t="3124" x="6635750" y="1638300"/>
          <p14:tracePt t="3140" x="6654800" y="1638300"/>
          <p14:tracePt t="3140" x="6673850" y="1638300"/>
          <p14:tracePt t="3157" x="6686550" y="1631950"/>
          <p14:tracePt t="3157" x="6705600" y="1631950"/>
          <p14:tracePt t="3174" x="6724650" y="1625600"/>
          <p14:tracePt t="3174" x="6737350" y="1625600"/>
          <p14:tracePt t="3190" x="6750050" y="1619250"/>
          <p14:tracePt t="3190" x="6781800" y="1619250"/>
          <p14:tracePt t="3209" x="6788150" y="1612900"/>
          <p14:tracePt t="3209" x="6800850" y="1612900"/>
          <p14:tracePt t="3224" x="6807200" y="1612900"/>
          <p14:tracePt t="3224" x="6813550" y="1612900"/>
          <p14:tracePt t="3241" x="6819900" y="1612900"/>
          <p14:tracePt t="3241" x="6826250" y="1612900"/>
          <p14:tracePt t="3259" x="6832600" y="1612900"/>
          <p14:tracePt t="3272" x="6832600" y="1619250"/>
          <p14:tracePt t="3318" x="6838950" y="1619250"/>
          <p14:tracePt t="3386" x="6845300" y="1619250"/>
          <p14:tracePt t="3395" x="6851650" y="1612900"/>
          <p14:tracePt t="3406" x="6858000" y="1612900"/>
          <p14:tracePt t="3406" x="6870700" y="1606550"/>
          <p14:tracePt t="3424" x="6877050" y="1606550"/>
          <p14:tracePt t="3424" x="6902450" y="1600200"/>
          <p14:tracePt t="3441" x="6915150" y="1593850"/>
          <p14:tracePt t="3441" x="6927850" y="1587500"/>
          <p14:tracePt t="3458" x="6946900" y="1587500"/>
          <p14:tracePt t="3458" x="6959600" y="1581150"/>
          <p14:tracePt t="3475" x="6978650" y="1581150"/>
          <p14:tracePt t="3475" x="6997700" y="1574800"/>
          <p14:tracePt t="3491" x="7010400" y="1574800"/>
          <p14:tracePt t="3491" x="7048500" y="1574800"/>
          <p14:tracePt t="3508" x="7067550" y="1568450"/>
          <p14:tracePt t="3508" x="7086600" y="1568450"/>
          <p14:tracePt t="3526" x="7099300" y="1568450"/>
          <p14:tracePt t="3526" x="7118350" y="1568450"/>
          <p14:tracePt t="3542" x="7137400" y="1568450"/>
          <p14:tracePt t="3542" x="7169150" y="1562100"/>
          <p14:tracePt t="3559" x="7181850" y="1562100"/>
          <p14:tracePt t="3559" x="7194550" y="1562100"/>
          <p14:tracePt t="3575" x="7207250" y="1562100"/>
          <p14:tracePt t="3575" x="7219950" y="1562100"/>
          <p14:tracePt t="3592" x="7232650" y="1555750"/>
          <p14:tracePt t="3592" x="7245350" y="1555750"/>
          <p14:tracePt t="3609" x="7251700" y="1555750"/>
          <p14:tracePt t="3609" x="7258050" y="1555750"/>
          <p14:tracePt t="3609" x="7270750" y="1555750"/>
          <p14:tracePt t="3628" x="7277100" y="1555750"/>
          <p14:tracePt t="3643" x="7283450" y="1562100"/>
          <p14:tracePt t="3658" x="7289800" y="1562100"/>
          <p14:tracePt t="3679" x="7296150" y="1562100"/>
          <p14:tracePt t="3702" x="7302500" y="1562100"/>
          <p14:tracePt t="3718" x="7308850" y="1562100"/>
          <p14:tracePt t="3734" x="7315200" y="1562100"/>
          <p14:tracePt t="3746" x="7321550" y="1562100"/>
          <p14:tracePt t="3757" x="7327900" y="1562100"/>
          <p14:tracePt t="3757" x="7334250" y="1562100"/>
          <p14:tracePt t="3776" x="7340600" y="1562100"/>
          <p14:tracePt t="3776" x="7346950" y="1555750"/>
          <p14:tracePt t="3776" x="7353300" y="1555750"/>
          <p14:tracePt t="3795" x="7366000" y="1562100"/>
          <p14:tracePt t="3795" x="7372350" y="1562100"/>
          <p14:tracePt t="3809" x="7378700" y="1562100"/>
          <p14:tracePt t="3809" x="7385050" y="1562100"/>
          <p14:tracePt t="3826" x="7397750" y="1562100"/>
          <p14:tracePt t="3826" x="7404100" y="1562100"/>
          <p14:tracePt t="3843" x="7410450" y="1562100"/>
          <p14:tracePt t="3843" x="7429500" y="1562100"/>
          <p14:tracePt t="3859" x="7442200" y="1562100"/>
          <p14:tracePt t="3859" x="7448550" y="1562100"/>
          <p14:tracePt t="3876" x="7454900" y="1562100"/>
          <p14:tracePt t="3876" x="7467600" y="1562100"/>
          <p14:tracePt t="3893" x="7473950" y="1568450"/>
          <p14:tracePt t="3893" x="7480300" y="1568450"/>
          <p14:tracePt t="3909" x="7493000" y="1568450"/>
          <p14:tracePt t="3909" x="7505700" y="1568450"/>
          <p14:tracePt t="3927" x="7512050" y="1568450"/>
          <p14:tracePt t="3927" x="7518400" y="1568450"/>
          <p14:tracePt t="3944" x="7531100" y="1568450"/>
          <p14:tracePt t="3944" x="7537450" y="1568450"/>
          <p14:tracePt t="3960" x="7543800" y="1568450"/>
          <p14:tracePt t="3960" x="7550150" y="1562100"/>
          <p14:tracePt t="3976" x="7556500" y="1562100"/>
          <p14:tracePt t="3976" x="7562850" y="1562100"/>
          <p14:tracePt t="3976" x="7569200" y="1555750"/>
          <p14:tracePt t="3996" x="7575550" y="1555750"/>
          <p14:tracePt t="4008" x="7581900" y="1549400"/>
          <p14:tracePt t="4025" x="7588250" y="1543050"/>
          <p14:tracePt t="4042" x="7594600" y="1543050"/>
          <p14:tracePt t="4058" x="7600950" y="1543050"/>
          <p14:tracePt t="4075" x="7607300" y="1543050"/>
          <p14:tracePt t="4098" x="7613650" y="1543050"/>
          <p14:tracePt t="4130" x="7620000" y="1543050"/>
          <p14:tracePt t="4146" x="7626350" y="1543050"/>
          <p14:tracePt t="4158" x="7632700" y="1543050"/>
          <p14:tracePt t="4167" x="7639050" y="1536700"/>
          <p14:tracePt t="4175" x="7645400" y="1536700"/>
          <p14:tracePt t="4175" x="7651750" y="1536700"/>
          <p14:tracePt t="4195" x="7658100" y="1536700"/>
          <p14:tracePt t="4195" x="7664450" y="1536700"/>
          <p14:tracePt t="4211" x="7670800" y="1536700"/>
          <p14:tracePt t="4211" x="7683500" y="1530350"/>
          <p14:tracePt t="4227" x="7696200" y="1530350"/>
          <p14:tracePt t="4227" x="7702550" y="1530350"/>
          <p14:tracePt t="4244" x="7708900" y="1530350"/>
          <p14:tracePt t="4244" x="7715250" y="1530350"/>
          <p14:tracePt t="4261" x="7727950" y="1530350"/>
          <p14:tracePt t="4261" x="7734300" y="1524000"/>
          <p14:tracePt t="4261" x="7740650" y="1524000"/>
          <p14:tracePt t="4280" x="7753350" y="1524000"/>
          <p14:tracePt t="4292" x="7759700" y="1524000"/>
          <p14:tracePt t="4292" x="7772400" y="1517650"/>
          <p14:tracePt t="4311" x="7778750" y="1517650"/>
          <p14:tracePt t="4311" x="7785100" y="1517650"/>
          <p14:tracePt t="4328" x="7791450" y="1517650"/>
          <p14:tracePt t="4328" x="7797800" y="1511300"/>
          <p14:tracePt t="4328" x="7804150" y="1511300"/>
          <p14:tracePt t="4347" x="7816850" y="1504950"/>
          <p14:tracePt t="4370" x="7823200" y="1504950"/>
          <p14:tracePt t="4386" x="7829550" y="1498600"/>
          <p14:tracePt t="4422" x="7823200" y="1504950"/>
          <p14:tracePt t="4467" x="7816850" y="1511300"/>
          <p14:tracePt t="4491" x="7810500" y="1511300"/>
          <p14:tracePt t="4506" x="7816850" y="1511300"/>
          <p14:tracePt t="4635" x="7823200" y="1504950"/>
          <p14:tracePt t="4647" x="7829550" y="1504950"/>
          <p14:tracePt t="4671" x="7835900" y="1504950"/>
          <p14:tracePt t="4695" x="7842250" y="1504950"/>
          <p14:tracePt t="4715" x="7848600" y="1504950"/>
          <p14:tracePt t="4755" x="7842250" y="1511300"/>
          <p14:tracePt t="4815" x="7835900" y="1511300"/>
          <p14:tracePt t="4826" x="7829550" y="1511300"/>
          <p14:tracePt t="4851" x="7829550" y="1504950"/>
          <p14:tracePt t="4879" x="7823200" y="1511300"/>
          <p14:tracePt t="4963" x="7816850" y="1504950"/>
          <p14:tracePt t="5014" x="7823200" y="1498600"/>
          <p14:tracePt t="5047" x="7829550" y="1498600"/>
          <p14:tracePt t="5115" x="7829550" y="1492250"/>
          <p14:tracePt t="5166" x="7829550" y="1485900"/>
          <p14:tracePt t="5186" x="7835900" y="1479550"/>
          <p14:tracePt t="5226" x="7835900" y="1473200"/>
          <p14:tracePt t="5270" x="7842250" y="1473200"/>
          <p14:tracePt t="5338" x="7848600" y="1473200"/>
          <p14:tracePt t="5374" x="7842250" y="1466850"/>
          <p14:tracePt t="5442" x="7848600" y="1466850"/>
          <p14:tracePt t="5518" x="7848600" y="1460500"/>
          <p14:tracePt t="5534" x="7854950" y="1454150"/>
          <p14:tracePt t="5554" x="7861300" y="1454150"/>
          <p14:tracePt t="5594" x="7867650" y="1454150"/>
          <p14:tracePt t="5615" x="7874000" y="1454150"/>
          <p14:tracePt t="5639" x="7880350" y="1447800"/>
          <p14:tracePt t="5675" x="7874000" y="1447800"/>
          <p14:tracePt t="5751" x="7880350" y="1447800"/>
          <p14:tracePt t="5779" x="7886700" y="1447800"/>
          <p14:tracePt t="5819" x="7886700" y="1454150"/>
          <p14:tracePt t="5847" x="7886700" y="1460500"/>
          <p14:tracePt t="5895" x="7886700" y="1454150"/>
          <p14:tracePt t="5999" x="7880350" y="1454150"/>
          <p14:tracePt t="6043" x="7880350" y="1447800"/>
          <p14:tracePt t="6139" x="7886700" y="1447800"/>
          <p14:tracePt t="6164" x="7893050" y="1447800"/>
          <p14:tracePt t="6179" x="7899400" y="1447800"/>
          <p14:tracePt t="6198" x="7905750" y="1447800"/>
          <p14:tracePt t="6223" x="7905750" y="1441450"/>
          <p14:tracePt t="6239" x="7912100" y="1435100"/>
          <p14:tracePt t="6255" x="7918450" y="1435100"/>
          <p14:tracePt t="6267" x="7924800" y="1435100"/>
          <p14:tracePt t="6282" x="7931150" y="1435100"/>
          <p14:tracePt t="6298" x="7937500" y="1435100"/>
          <p14:tracePt t="6319" x="7943850" y="1435100"/>
          <p14:tracePt t="6343" x="7937500" y="1441450"/>
          <p14:tracePt t="6379" x="7931150" y="1441450"/>
          <p14:tracePt t="6395" x="7924800" y="1447800"/>
          <p14:tracePt t="6411" x="7918450" y="1447800"/>
          <p14:tracePt t="6427" x="7912100" y="1441450"/>
          <p14:tracePt t="6439" x="7905750" y="1447800"/>
          <p14:tracePt t="6450" x="7899400" y="1447800"/>
          <p14:tracePt t="6467" x="7893050" y="1447800"/>
          <p14:tracePt t="6483" x="7886700" y="1447800"/>
          <p14:tracePt t="6500" x="7893050" y="1454150"/>
          <p14:tracePt t="6555" x="7899400" y="1447800"/>
          <p14:tracePt t="6567" x="7905750" y="1447800"/>
          <p14:tracePt t="6607" x="7899400" y="1447800"/>
          <p14:tracePt t="6635" x="7893050" y="1447800"/>
          <p14:tracePt t="6667" x="7886700" y="1454150"/>
          <p14:tracePt t="6687" x="7874000" y="1454150"/>
          <p14:tracePt t="6703" x="7867650" y="1454150"/>
          <p14:tracePt t="6719" x="7854950" y="1460500"/>
          <p14:tracePt t="6735" x="7848600" y="1466850"/>
          <p14:tracePt t="6771" x="7848600" y="1473200"/>
          <p14:tracePt t="6839" x="7848600" y="1479550"/>
          <p14:tracePt t="6891" x="7842250" y="1485900"/>
          <p14:tracePt t="6915" x="7842250" y="1492250"/>
          <p14:tracePt t="6927" x="7835900" y="1498600"/>
          <p14:tracePt t="6959" x="7829550" y="1498600"/>
          <p14:tracePt t="6979" x="7823200" y="1498600"/>
          <p14:tracePt t="6995" x="7816850" y="1498600"/>
          <p14:tracePt t="7004" x="7810500" y="1498600"/>
          <p14:tracePt t="7011" x="7804150" y="1498600"/>
          <p14:tracePt t="7019" x="7791450" y="1498600"/>
          <p14:tracePt t="7019" x="7778750" y="1498600"/>
          <p14:tracePt t="7019" x="7772400" y="1504950"/>
          <p14:tracePt t="7039" x="7753350" y="1511300"/>
          <p14:tracePt t="7052" x="7734300" y="1511300"/>
          <p14:tracePt t="7052" x="7689850" y="1517650"/>
          <p14:tracePt t="7073" x="7664450" y="1517650"/>
          <p14:tracePt t="7073" x="7632700" y="1517650"/>
          <p14:tracePt t="7088" x="7594600" y="1524000"/>
          <p14:tracePt t="7088" x="7556500" y="1524000"/>
          <p14:tracePt t="7104" x="7518400" y="1530350"/>
          <p14:tracePt t="7104" x="7473950" y="1530350"/>
          <p14:tracePt t="7121" x="7423150" y="1536700"/>
          <p14:tracePt t="7121" x="7372350" y="1536700"/>
          <p14:tracePt t="7121" x="7327900" y="1543050"/>
          <p14:tracePt t="7140" x="7270750" y="1549400"/>
          <p14:tracePt t="7152" x="7219950" y="1555750"/>
          <p14:tracePt t="7152" x="7105650" y="1574800"/>
          <p14:tracePt t="7172" x="7054850" y="1587500"/>
          <p14:tracePt t="7172" x="7004050" y="1593850"/>
          <p14:tracePt t="7188" x="6946900" y="1606550"/>
          <p14:tracePt t="7188" x="6896100" y="1612900"/>
          <p14:tracePt t="7188" x="6845300" y="1625600"/>
          <p14:tracePt t="7208" x="6794500" y="1638300"/>
          <p14:tracePt t="7208" x="6750050" y="1644650"/>
          <p14:tracePt t="7221" x="6711950" y="1657350"/>
          <p14:tracePt t="7221" x="6673850" y="1663700"/>
          <p14:tracePt t="7238" x="6635750" y="1670050"/>
          <p14:tracePt t="7238" x="6604000" y="1676400"/>
          <p14:tracePt t="7254" x="6578600" y="1689100"/>
          <p14:tracePt t="7254" x="6553200" y="1689100"/>
          <p14:tracePt t="7271" x="6534150" y="1695450"/>
          <p14:tracePt t="7271" x="6496050" y="1701800"/>
          <p14:tracePt t="7288" x="6483350" y="1708150"/>
          <p14:tracePt t="7288" x="6477000" y="1708150"/>
          <p14:tracePt t="7305" x="6470650" y="1708150"/>
          <p14:tracePt t="7320" x="6464300" y="1708150"/>
          <p14:tracePt t="7337" x="6470650" y="1708150"/>
          <p14:tracePt t="7363" x="6470650" y="1701800"/>
          <p14:tracePt t="7372" x="6477000" y="1695450"/>
          <p14:tracePt t="7388" x="6477000" y="1689100"/>
          <p14:tracePt t="7408" x="6477000" y="1682750"/>
          <p14:tracePt t="7447" x="6483350" y="1676400"/>
          <p14:tracePt t="7459" x="6483350" y="1670050"/>
          <p14:tracePt t="7467" x="6489700" y="1663700"/>
          <p14:tracePt t="7484" x="6496050" y="1657350"/>
          <p14:tracePt t="7491" x="6502400" y="1651000"/>
          <p14:tracePt t="7503" x="6508750" y="1651000"/>
          <p14:tracePt t="7503" x="6521450" y="1644650"/>
          <p14:tracePt t="7522" x="6527800" y="1638300"/>
          <p14:tracePt t="7522" x="6540500" y="1631950"/>
          <p14:tracePt t="7539" x="6553200" y="1631950"/>
          <p14:tracePt t="7539" x="6559550" y="1631950"/>
          <p14:tracePt t="7555" x="6572250" y="1625600"/>
          <p14:tracePt t="7555" x="6584950" y="1625600"/>
          <p14:tracePt t="7573" x="6597650" y="1619250"/>
          <p14:tracePt t="7573" x="6623050" y="1612900"/>
          <p14:tracePt t="7589" x="6635750" y="1612900"/>
          <p14:tracePt t="7589" x="6642100" y="1606550"/>
          <p14:tracePt t="7605" x="6654800" y="1612900"/>
          <p14:tracePt t="7605" x="6661150" y="1612900"/>
          <p14:tracePt t="7623" x="6667500" y="1612900"/>
          <p14:tracePt t="7623" x="6673850" y="1612900"/>
          <p14:tracePt t="7640" x="6667500" y="1619250"/>
          <p14:tracePt t="7664" x="6661150" y="1619250"/>
          <p14:tracePt t="7671" x="6654800" y="1625600"/>
          <p14:tracePt t="7671" x="6642100" y="1625600"/>
          <p14:tracePt t="7689" x="6629400" y="1631950"/>
          <p14:tracePt t="7689" x="6616700" y="1631950"/>
          <p14:tracePt t="7689" x="6604000" y="1638300"/>
          <p14:tracePt t="7709" x="6584950" y="1644650"/>
          <p14:tracePt t="7721" x="6565900" y="1651000"/>
          <p14:tracePt t="7721" x="6527800" y="1657350"/>
          <p14:tracePt t="7739" x="6502400" y="1663700"/>
          <p14:tracePt t="7739" x="6483350" y="1670050"/>
          <p14:tracePt t="7757" x="6457950" y="1676400"/>
          <p14:tracePt t="7757" x="6432550" y="1682750"/>
          <p14:tracePt t="7773" x="6413500" y="1682750"/>
          <p14:tracePt t="7773" x="6388100" y="1689100"/>
          <p14:tracePt t="7773" x="6369050" y="1689100"/>
          <p14:tracePt t="7792" x="6350000" y="1695450"/>
          <p14:tracePt t="7805" x="6330950" y="1701800"/>
          <p14:tracePt t="7805" x="6292850" y="1708150"/>
          <p14:tracePt t="7823" x="6273800" y="1714500"/>
          <p14:tracePt t="7823" x="6261100" y="1720850"/>
          <p14:tracePt t="7840" x="6242050" y="1727200"/>
          <p14:tracePt t="7840" x="6229350" y="1733550"/>
          <p14:tracePt t="7857" x="6210300" y="1739900"/>
          <p14:tracePt t="7857" x="6197600" y="1746250"/>
          <p14:tracePt t="7857" x="6184900" y="1752600"/>
          <p14:tracePt t="7876" x="6178550" y="1752600"/>
          <p14:tracePt t="7876" x="6165850" y="1752600"/>
          <p14:tracePt t="7890" x="6159500" y="1758950"/>
          <p14:tracePt t="7890" x="6153150" y="1765300"/>
          <p14:tracePt t="7907" x="6146800" y="1771650"/>
          <p14:tracePt t="7922" x="6146800" y="1778000"/>
          <p14:tracePt t="7922" x="6146800" y="1784350"/>
          <p14:tracePt t="7941" x="6153150" y="1790700"/>
          <p14:tracePt t="7941" x="6159500" y="1790700"/>
          <p14:tracePt t="7958" x="6165850" y="1790700"/>
          <p14:tracePt t="7972" x="6172200" y="1797050"/>
          <p14:tracePt t="7989" x="6178550" y="1803400"/>
          <p14:tracePt t="7989" x="6184900" y="1816100"/>
          <p14:tracePt t="8008" x="6184900" y="1828800"/>
          <p14:tracePt t="8008" x="6178550" y="1835150"/>
          <p14:tracePt t="8025" x="6172200" y="1841500"/>
          <p14:tracePt t="8025" x="6165850" y="1847850"/>
          <p14:tracePt t="8041" x="6153150" y="1860550"/>
          <p14:tracePt t="8041" x="6140450" y="1866900"/>
          <p14:tracePt t="8041" x="6127750" y="1879600"/>
          <p14:tracePt t="8060" x="6102350" y="1885950"/>
          <p14:tracePt t="8072" x="6083300" y="1892300"/>
          <p14:tracePt t="8072" x="6019800" y="1911350"/>
          <p14:tracePt t="8093" x="5988050" y="1924050"/>
          <p14:tracePt t="8093" x="5949950" y="1936750"/>
          <p14:tracePt t="8108" x="5905500" y="1949450"/>
          <p14:tracePt t="8108" x="5861050" y="1962150"/>
          <p14:tracePt t="8124" x="5810250" y="1974850"/>
          <p14:tracePt t="8124" x="5759450" y="1987550"/>
          <p14:tracePt t="8124" x="5702300" y="2006600"/>
          <p14:tracePt t="8144" x="5645150" y="2019300"/>
          <p14:tracePt t="8156" x="5588000" y="2032000"/>
          <p14:tracePt t="8156" x="5530850" y="2044700"/>
          <p14:tracePt t="8156" x="5467350" y="2057400"/>
          <p14:tracePt t="8177" x="5403850" y="2076450"/>
          <p14:tracePt t="8177" x="5340350" y="2089150"/>
          <p14:tracePt t="8192" x="5276850" y="2108200"/>
          <p14:tracePt t="8192" x="5219700" y="2127250"/>
          <p14:tracePt t="8192" x="5149850" y="2146300"/>
          <p14:tracePt t="8212" x="5086350" y="2165350"/>
          <p14:tracePt t="8223" x="5022850" y="2190750"/>
          <p14:tracePt t="8223" x="4895850" y="2222500"/>
          <p14:tracePt t="8241" x="4826000" y="2241550"/>
          <p14:tracePt t="8241" x="4768850" y="2254250"/>
          <p14:tracePt t="8259" x="4705350" y="2266950"/>
          <p14:tracePt t="8259" x="4641850" y="2273300"/>
          <p14:tracePt t="8275" x="4584700" y="2279650"/>
          <p14:tracePt t="8275" x="4521200" y="2286000"/>
          <p14:tracePt t="8292" x="4470400" y="2286000"/>
          <p14:tracePt t="8292" x="4368800" y="2286000"/>
          <p14:tracePt t="8308" x="4324350" y="2286000"/>
          <p14:tracePt t="8308" x="4286250" y="2279650"/>
          <p14:tracePt t="8325" x="4241800" y="2279650"/>
          <p14:tracePt t="8325" x="4210050" y="2279650"/>
          <p14:tracePt t="8342" x="4178300" y="2273300"/>
          <p14:tracePt t="8342" x="4152900" y="2273300"/>
          <p14:tracePt t="8342" x="4127500" y="2273300"/>
          <p14:tracePt t="8361" x="4108450" y="2266950"/>
          <p14:tracePt t="8373" x="4089400" y="2260600"/>
          <p14:tracePt t="8373" x="4051300" y="2241550"/>
          <p14:tracePt t="8392" x="4038600" y="2235200"/>
          <p14:tracePt t="8392" x="4032250" y="2216150"/>
          <p14:tracePt t="8409" x="4025900" y="2197100"/>
          <p14:tracePt t="8409" x="4019550" y="2178050"/>
          <p14:tracePt t="8425" x="4013200" y="2159000"/>
          <p14:tracePt t="8425" x="4006850" y="2139950"/>
          <p14:tracePt t="8425" x="4000500" y="2120900"/>
          <p14:tracePt t="8445" x="4000500" y="2114550"/>
          <p14:tracePt t="8457" x="3994150" y="2095500"/>
          <p14:tracePt t="8457" x="3987800" y="2082800"/>
          <p14:tracePt t="8475" x="3981450" y="2082800"/>
          <p14:tracePt t="8490" x="3981450" y="2089150"/>
          <p14:tracePt t="8527" x="3987800" y="2089150"/>
          <p14:tracePt t="8532" x="3994150" y="2095500"/>
          <p14:tracePt t="8540" x="4006850" y="2101850"/>
          <p14:tracePt t="8540" x="4019550" y="2101850"/>
          <p14:tracePt t="8559" x="4032250" y="2108200"/>
          <p14:tracePt t="8559" x="4051300" y="2108200"/>
          <p14:tracePt t="8576" x="4070350" y="2108200"/>
          <p14:tracePt t="8576" x="4121150" y="2101850"/>
          <p14:tracePt t="8593" x="4152900" y="2095500"/>
          <p14:tracePt t="8593" x="4184650" y="2089150"/>
          <p14:tracePt t="8609" x="4216400" y="2089150"/>
          <p14:tracePt t="8609" x="4260850" y="2082800"/>
          <p14:tracePt t="8626" x="4298950" y="2076450"/>
          <p14:tracePt t="8626" x="4337050" y="2070100"/>
          <p14:tracePt t="8643" x="4381500" y="2057400"/>
          <p14:tracePt t="8643" x="4470400" y="2051050"/>
          <p14:tracePt t="8660" x="4514850" y="2044700"/>
          <p14:tracePt t="8660" x="4559300" y="2038350"/>
          <p14:tracePt t="8677" x="4610100" y="2032000"/>
          <p14:tracePt t="8677" x="4654550" y="2032000"/>
          <p14:tracePt t="8693" x="4705350" y="2025650"/>
          <p14:tracePt t="8693" x="4749800" y="2025650"/>
          <p14:tracePt t="8693" x="4800600" y="2019300"/>
          <p14:tracePt t="8712" x="4851400" y="2012950"/>
          <p14:tracePt t="8725" x="4902200" y="2012950"/>
          <p14:tracePt t="8725" x="4997450" y="2006600"/>
          <p14:tracePt t="8745" x="5041900" y="2006600"/>
          <p14:tracePt t="8745" x="5080000" y="2006600"/>
          <p14:tracePt t="8760" x="5124450" y="2006600"/>
          <p14:tracePt t="8760" x="5156200" y="2006600"/>
          <p14:tracePt t="8777" x="5194300" y="2006600"/>
          <p14:tracePt t="8777" x="5226050" y="2000250"/>
          <p14:tracePt t="8793" x="5257800" y="2000250"/>
          <p14:tracePt t="8793" x="5283200" y="2006600"/>
          <p14:tracePt t="8793" x="5308600" y="2006600"/>
          <p14:tracePt t="8812" x="5334000" y="2006600"/>
          <p14:tracePt t="8825" x="5359400" y="2006600"/>
          <p14:tracePt t="8825" x="5397500" y="2006600"/>
          <p14:tracePt t="8843" x="5410200" y="2006600"/>
          <p14:tracePt t="8843" x="5429250" y="2006600"/>
          <p14:tracePt t="8860" x="5441950" y="2006600"/>
          <p14:tracePt t="8860" x="5448300" y="2012950"/>
          <p14:tracePt t="8877" x="5461000" y="2012950"/>
          <p14:tracePt t="8877" x="5467350" y="2019300"/>
          <p14:tracePt t="8893" x="5473700" y="2032000"/>
          <p14:tracePt t="8908" x="5467350" y="2038350"/>
          <p14:tracePt t="8932" x="5467350" y="2044700"/>
          <p14:tracePt t="8947" x="5461000" y="2051050"/>
          <p14:tracePt t="8960" x="5454650" y="2057400"/>
          <p14:tracePt t="8976" x="5448300" y="2063750"/>
          <p14:tracePt t="9000" x="5441950" y="2063750"/>
          <p14:tracePt t="9019" x="5435600" y="2063750"/>
          <p14:tracePt t="9060" x="5435600" y="2070100"/>
          <p14:tracePt t="9071" x="5429250" y="2076450"/>
          <p14:tracePt t="9087" x="5422900" y="2082800"/>
          <p14:tracePt t="9104" x="5416550" y="2082800"/>
          <p14:tracePt t="9112" x="5410200" y="2089150"/>
          <p14:tracePt t="9112" x="5403850" y="2095500"/>
          <p14:tracePt t="9128" x="5397500" y="2095500"/>
          <p14:tracePt t="9128" x="5391150" y="2101850"/>
          <p14:tracePt t="9144" x="5384800" y="2108200"/>
          <p14:tracePt t="9159" x="5378450" y="2108200"/>
          <p14:tracePt t="9176" x="5372100" y="2114550"/>
          <p14:tracePt t="9196" x="5378450" y="2114550"/>
          <p14:tracePt t="9215" x="5384800" y="2114550"/>
          <p14:tracePt t="9231" x="5391150" y="2114550"/>
          <p14:tracePt t="9243" x="5403850" y="2114550"/>
          <p14:tracePt t="9243" x="5422900" y="2114550"/>
          <p14:tracePt t="9262" x="5435600" y="2114550"/>
          <p14:tracePt t="9262" x="5448300" y="2114550"/>
          <p14:tracePt t="9278" x="5461000" y="2114550"/>
          <p14:tracePt t="9278" x="5473700" y="2114550"/>
          <p14:tracePt t="9295" x="5486400" y="2114550"/>
          <p14:tracePt t="9295" x="5505450" y="2120900"/>
          <p14:tracePt t="9312" x="5524500" y="2120900"/>
          <p14:tracePt t="9312" x="5568950" y="2127250"/>
          <p14:tracePt t="9329" x="5594350" y="2127250"/>
          <p14:tracePt t="9329" x="5619750" y="2127250"/>
          <p14:tracePt t="9345" x="5645150" y="2127250"/>
          <p14:tracePt t="9345" x="5670550" y="2127250"/>
          <p14:tracePt t="9362" x="5695950" y="2127250"/>
          <p14:tracePt t="9362" x="5727700" y="2127250"/>
          <p14:tracePt t="9362" x="5759450" y="2127250"/>
          <p14:tracePt t="9381" x="5784850" y="2127250"/>
          <p14:tracePt t="9393" x="5816600" y="2127250"/>
          <p14:tracePt t="9393" x="5880100" y="2133600"/>
          <p14:tracePt t="9412" x="5911850" y="2133600"/>
          <p14:tracePt t="9412" x="5943600" y="2133600"/>
          <p14:tracePt t="9429" x="5975350" y="2133600"/>
          <p14:tracePt t="9429" x="6007100" y="2133600"/>
          <p14:tracePt t="9446" x="6038850" y="2127250"/>
          <p14:tracePt t="9446" x="6070600" y="2133600"/>
          <p14:tracePt t="9446" x="6102350" y="2127250"/>
          <p14:tracePt t="9465" x="6127750" y="2133600"/>
          <p14:tracePt t="9477" x="6159500" y="2127250"/>
          <p14:tracePt t="9477" x="6223000" y="2127250"/>
          <p14:tracePt t="9496" x="6254750" y="2133600"/>
          <p14:tracePt t="9496" x="6280150" y="2133600"/>
          <p14:tracePt t="9512" x="6305550" y="2127250"/>
          <p14:tracePt t="9512" x="6337300" y="2127250"/>
          <p14:tracePt t="9530" x="6362700" y="2127250"/>
          <p14:tracePt t="9530" x="6394450" y="2127250"/>
          <p14:tracePt t="9530" x="6419850" y="2127250"/>
          <p14:tracePt t="9548" x="6445250" y="2127250"/>
          <p14:tracePt t="9548" x="6470650" y="2127250"/>
          <p14:tracePt t="9563" x="6489700" y="2127250"/>
          <p14:tracePt t="9563" x="6515100" y="2127250"/>
          <p14:tracePt t="9579" x="6534150" y="2127250"/>
          <p14:tracePt t="9579" x="6553200" y="2120900"/>
          <p14:tracePt t="9597" x="6565900" y="2120900"/>
          <p14:tracePt t="9597" x="6597650" y="2120900"/>
          <p14:tracePt t="9613" x="6604000" y="2120900"/>
          <p14:tracePt t="9613" x="6616700" y="2120900"/>
          <p14:tracePt t="9630" x="6623050" y="2120900"/>
          <p14:tracePt t="9630" x="6629400" y="2127250"/>
          <p14:tracePt t="9646" x="6635750" y="2127250"/>
          <p14:tracePt t="9661" x="6635750" y="2133600"/>
          <p14:tracePt t="9681" x="6642100" y="2139950"/>
          <p14:tracePt t="9720" x="6648450" y="2139950"/>
          <p14:tracePt t="9747" x="6654800" y="2139950"/>
          <p14:tracePt t="9800" x="6642100" y="2146300"/>
          <p14:tracePt t="9876" x="6654800" y="2139950"/>
          <p14:tracePt t="9944" x="6661150" y="2139950"/>
          <p14:tracePt t="9960" x="6673850" y="2139950"/>
          <p14:tracePt t="9968" x="6686550" y="2146300"/>
          <p14:tracePt t="9968" x="6699250" y="2152650"/>
          <p14:tracePt t="9981" x="6718300" y="2165350"/>
          <p14:tracePt t="9981" x="6743700" y="2165350"/>
          <p14:tracePt t="9998" x="6762750" y="2178050"/>
          <p14:tracePt t="9998" x="6794500" y="2190750"/>
          <p14:tracePt t="10014" x="6819900" y="2197100"/>
          <p14:tracePt t="10014" x="6845300" y="2203450"/>
          <p14:tracePt t="10033" x="6902450" y="2216150"/>
          <p14:tracePt t="10033" x="6934200" y="2222500"/>
          <p14:tracePt t="10048" x="6959600" y="2228850"/>
          <p14:tracePt t="10048" x="6985000" y="2228850"/>
          <p14:tracePt t="10065" x="7004050" y="2228850"/>
          <p14:tracePt t="10065" x="7029450" y="2228850"/>
          <p14:tracePt t="10081" x="7048500" y="2235200"/>
          <p14:tracePt t="10081" x="7061200" y="2235200"/>
          <p14:tracePt t="10081" x="7080250" y="2228850"/>
          <p14:tracePt t="10100" x="7092950" y="2228850"/>
          <p14:tracePt t="10113" x="7105650" y="2228850"/>
          <p14:tracePt t="10113" x="7112000" y="2228850"/>
          <p14:tracePt t="10132" x="7124700" y="2222500"/>
          <p14:tracePt t="10147" x="7118350" y="2216150"/>
          <p14:tracePt t="10168" x="7112000" y="2222500"/>
          <p14:tracePt t="10180" x="7105650" y="2222500"/>
          <p14:tracePt t="10180" x="7099300" y="2222500"/>
          <p14:tracePt t="10180" x="7092950" y="2228850"/>
          <p14:tracePt t="10201" x="7080250" y="2235200"/>
          <p14:tracePt t="10201" x="7067550" y="2235200"/>
          <p14:tracePt t="10216" x="7061200" y="2241550"/>
          <p14:tracePt t="10216" x="7048500" y="2247900"/>
          <p14:tracePt t="10233" x="7035800" y="2247900"/>
          <p14:tracePt t="10233" x="7023100" y="2254250"/>
          <p14:tracePt t="10249" x="7010400" y="2254250"/>
          <p14:tracePt t="10249" x="7004050" y="2260600"/>
          <p14:tracePt t="10265" x="6991350" y="2260600"/>
          <p14:tracePt t="10265" x="6972300" y="2266950"/>
          <p14:tracePt t="10282" x="6959600" y="2266950"/>
          <p14:tracePt t="10282" x="6946900" y="2273300"/>
          <p14:tracePt t="10298" x="6940550" y="2273300"/>
          <p14:tracePt t="10298" x="6927850" y="2279650"/>
          <p14:tracePt t="10315" x="6921500" y="2279650"/>
          <p14:tracePt t="10315" x="6896100" y="2279650"/>
          <p14:tracePt t="10333" x="6883400" y="2279650"/>
          <p14:tracePt t="10333" x="6877050" y="2286000"/>
          <p14:tracePt t="10349" x="6864350" y="2286000"/>
          <p14:tracePt t="10349" x="6851650" y="2286000"/>
          <p14:tracePt t="10366" x="6845300" y="2292350"/>
          <p14:tracePt t="10366" x="6832600" y="2292350"/>
          <p14:tracePt t="10382" x="6819900" y="2292350"/>
          <p14:tracePt t="10382" x="6807200" y="2298700"/>
          <p14:tracePt t="10382" x="6794500" y="2305050"/>
          <p14:tracePt t="10402" x="6775450" y="2305050"/>
          <p14:tracePt t="10414" x="6756400" y="2305050"/>
          <p14:tracePt t="10414" x="6724650" y="2311400"/>
          <p14:tracePt t="10433" x="6705600" y="2311400"/>
          <p14:tracePt t="10433" x="6686550" y="2311400"/>
          <p14:tracePt t="10449" x="6673850" y="2311400"/>
          <p14:tracePt t="10449" x="6654800" y="2311400"/>
          <p14:tracePt t="10449" x="6642100" y="2311400"/>
          <p14:tracePt t="10468" x="6629400" y="2305050"/>
          <p14:tracePt t="10481" x="6616700" y="2305050"/>
          <p14:tracePt t="10481" x="6597650" y="2298700"/>
          <p14:tracePt t="10502" x="6591300" y="2298700"/>
          <p14:tracePt t="10502" x="6578600" y="2292350"/>
          <p14:tracePt t="10516" x="6572250" y="2292350"/>
          <p14:tracePt t="10531" x="6559550" y="2286000"/>
          <p14:tracePt t="10547" x="6553200" y="2286000"/>
          <p14:tracePt t="10564" x="6546850" y="2279650"/>
          <p14:tracePt t="10581" x="6540500" y="2279650"/>
          <p14:tracePt t="10598" x="6534150" y="2273300"/>
          <p14:tracePt t="10614" x="6534150" y="2266950"/>
          <p14:tracePt t="10664" x="6534150" y="2260600"/>
          <p14:tracePt t="10700" x="6527800" y="2260600"/>
          <p14:tracePt t="10732" x="6521450" y="2266950"/>
          <p14:tracePt t="10760" x="6527800" y="2260600"/>
          <p14:tracePt t="10828" x="6534150" y="2260600"/>
          <p14:tracePt t="10844" x="6540500" y="2260600"/>
          <p14:tracePt t="10860" x="6546850" y="2254250"/>
          <p14:tracePt t="10869" x="6553200" y="2254250"/>
          <p14:tracePt t="10869" x="6559550" y="2247900"/>
          <p14:tracePt t="10884" x="6565900" y="2247900"/>
          <p14:tracePt t="10884" x="6578600" y="2241550"/>
          <p14:tracePt t="10901" x="6591300" y="2235200"/>
          <p14:tracePt t="10901" x="6604000" y="2228850"/>
          <p14:tracePt t="10917" x="6616700" y="2228850"/>
          <p14:tracePt t="10917" x="6648450" y="2216150"/>
          <p14:tracePt t="10934" x="6667500" y="2209800"/>
          <p14:tracePt t="10934" x="6686550" y="2203450"/>
          <p14:tracePt t="10951" x="6705600" y="2203450"/>
          <p14:tracePt t="10951" x="6724650" y="2203450"/>
          <p14:tracePt t="10968" x="6750050" y="2197100"/>
          <p14:tracePt t="10968" x="6769100" y="2197100"/>
          <p14:tracePt t="10984" x="6788150" y="2190750"/>
          <p14:tracePt t="10984" x="6826250" y="2184400"/>
          <p14:tracePt t="11001" x="6851650" y="2184400"/>
          <p14:tracePt t="11001" x="6870700" y="2184400"/>
          <p14:tracePt t="11017" x="6889750" y="2184400"/>
          <p14:tracePt t="11017" x="6908800" y="2178050"/>
          <p14:tracePt t="11035" x="6921500" y="2178050"/>
          <p14:tracePt t="11035" x="6940550" y="2178050"/>
          <p14:tracePt t="11035" x="6959600" y="2171700"/>
          <p14:tracePt t="11054" x="6972300" y="2171700"/>
          <p14:tracePt t="11066" x="6985000" y="2171700"/>
          <p14:tracePt t="11066" x="7010400" y="2165350"/>
          <p14:tracePt t="11085" x="7023100" y="2165350"/>
          <p14:tracePt t="11085" x="7035800" y="2165350"/>
          <p14:tracePt t="11101" x="7042150" y="2165350"/>
          <p14:tracePt t="11101" x="7048500" y="2165350"/>
          <p14:tracePt t="11101" x="7054850" y="2165350"/>
          <p14:tracePt t="11121" x="7061200" y="2165350"/>
          <p14:tracePt t="11133" x="7067550" y="2165350"/>
          <p14:tracePt t="11150" x="7073900" y="2171700"/>
          <p14:tracePt t="11167" x="7080250" y="2171700"/>
          <p14:tracePt t="11183" x="7086600" y="2171700"/>
          <p14:tracePt t="11204" x="7086600" y="2178050"/>
          <p14:tracePt t="11221" x="7092950" y="2178050"/>
          <p14:tracePt t="11233" x="7099300" y="2178050"/>
          <p14:tracePt t="11250" x="7105650" y="2178050"/>
          <p14:tracePt t="11250" x="7112000" y="2178050"/>
          <p14:tracePt t="11269" x="7118350" y="2178050"/>
          <p14:tracePt t="11284" x="7131050" y="2178050"/>
          <p14:tracePt t="11284" x="7137400" y="2171700"/>
          <p14:tracePt t="11304" x="7143750" y="2171700"/>
          <p14:tracePt t="11317" x="7150100" y="2178050"/>
          <p14:tracePt t="11340" x="7156450" y="2171700"/>
          <p14:tracePt t="11368" x="7156450" y="2178050"/>
          <p14:tracePt t="11392" x="7150100" y="2184400"/>
          <p14:tracePt t="11472" x="7150100" y="2190750"/>
          <p14:tracePt t="11512" x="7156450" y="2190750"/>
          <p14:tracePt t="11565" x="7162800" y="2190750"/>
          <p14:tracePt t="11588" x="7169150" y="2184400"/>
          <p14:tracePt t="11600" x="7175500" y="2184400"/>
          <p14:tracePt t="11624" x="7175500" y="2190750"/>
          <p14:tracePt t="11676" x="7169150" y="2184400"/>
          <p14:tracePt t="11728" x="7162800" y="2184400"/>
          <p14:tracePt t="11752" x="7156450" y="2184400"/>
          <p14:tracePt t="11772" x="7150100" y="2184400"/>
          <p14:tracePt t="11788" x="7143750" y="2190750"/>
          <p14:tracePt t="11841" x="7137400" y="2190750"/>
          <p14:tracePt t="11888" x="7131050" y="2190750"/>
          <p14:tracePt t="11900" x="7124700" y="2190750"/>
          <p14:tracePt t="11916" x="7118350" y="2190750"/>
          <p14:tracePt t="11932" x="7112000" y="2197100"/>
          <p14:tracePt t="11949" x="7105650" y="2203450"/>
          <p14:tracePt t="11960" x="7099300" y="2209800"/>
          <p14:tracePt t="11977" x="7092950" y="2209800"/>
          <p14:tracePt t="11986" x="7086600" y="2216150"/>
          <p14:tracePt t="12002" x="7086600" y="2222500"/>
          <p14:tracePt t="12002" x="7073900" y="2222500"/>
          <p14:tracePt t="12021" x="7067550" y="2228850"/>
          <p14:tracePt t="12036" x="7061200" y="2235200"/>
          <p14:tracePt t="12053" x="7054850" y="2235200"/>
          <p14:tracePt t="12070" x="7042150" y="2241550"/>
          <p14:tracePt t="12096" x="7035800" y="2241550"/>
          <p14:tracePt t="12140" x="7035800" y="2235200"/>
          <p14:tracePt t="12172" x="7029450" y="2241550"/>
          <p14:tracePt t="12217" x="7023100" y="2247900"/>
          <p14:tracePt t="12232" x="7016750" y="2247900"/>
          <p14:tracePt t="12248" x="7010400" y="2247900"/>
          <p14:tracePt t="12268" x="7004050" y="2247900"/>
          <p14:tracePt t="12284" x="7004050" y="2254250"/>
          <p14:tracePt t="12300" x="6997700" y="2254250"/>
          <p14:tracePt t="12312" x="6991350" y="2254250"/>
          <p14:tracePt t="12329" x="6985000" y="2254250"/>
          <p14:tracePt t="12344" x="6978650" y="2254250"/>
          <p14:tracePt t="12380" x="6978650" y="2260600"/>
          <p14:tracePt t="12480" x="6972300" y="2254250"/>
          <p14:tracePt t="12508" x="6965950" y="2254250"/>
          <p14:tracePt t="12540" x="6959600" y="2254250"/>
          <p14:tracePt t="12608" x="6953250" y="2254250"/>
          <p14:tracePt t="12628" x="6946900" y="2254250"/>
          <p14:tracePt t="12652" x="6940550" y="2254250"/>
          <p14:tracePt t="12668" x="6934200" y="2254250"/>
          <p14:tracePt t="12680" x="6927850" y="2260600"/>
          <p14:tracePt t="12697" x="6921500" y="2260600"/>
          <p14:tracePt t="12720" x="6915150" y="2254250"/>
          <p14:tracePt t="12756" x="6908800" y="2254250"/>
          <p14:tracePt t="12788" x="6902450" y="2260600"/>
          <p14:tracePt t="12824" x="6896100" y="2260600"/>
          <p14:tracePt t="12868" x="6889750" y="2260600"/>
          <p14:tracePt t="12885" x="6883400" y="2260600"/>
          <p14:tracePt t="12908" x="6877050" y="2266950"/>
          <p14:tracePt t="12921" x="6870700" y="2266950"/>
          <p14:tracePt t="12937" x="6864350" y="2266950"/>
          <p14:tracePt t="12960" x="6858000" y="2273300"/>
          <p14:tracePt t="12980" x="6858000" y="2279650"/>
          <p14:tracePt t="13088" x="6851650" y="2286000"/>
          <p14:tracePt t="13117" x="6845300" y="2292350"/>
          <p14:tracePt t="13141" x="6838950" y="2292350"/>
          <p14:tracePt t="13160" x="6832600" y="2292350"/>
          <p14:tracePt t="13209" x="6832600" y="2298700"/>
          <p14:tracePt t="13252" x="6826250" y="2298700"/>
          <p14:tracePt t="13313" x="6819900" y="2305050"/>
          <p14:tracePt t="13332" x="6813550" y="2305050"/>
          <p14:tracePt t="13349" x="6807200" y="2305050"/>
          <p14:tracePt t="13365" x="6800850" y="2305050"/>
          <p14:tracePt t="13388" x="6794500" y="2311400"/>
          <p14:tracePt t="13400" x="6788150" y="2311400"/>
          <p14:tracePt t="13417" x="6775450" y="2311400"/>
          <p14:tracePt t="13432" x="6769100" y="2311400"/>
          <p14:tracePt t="13449" x="6762750" y="2311400"/>
          <p14:tracePt t="13461" x="6750050" y="2305050"/>
          <p14:tracePt t="13477" x="6743700" y="2305050"/>
          <p14:tracePt t="13493" x="6731000" y="2298700"/>
          <p14:tracePt t="13520" x="6724650" y="2298700"/>
          <p14:tracePt t="13529" x="6718300" y="2298700"/>
          <p14:tracePt t="13541" x="6711950" y="2292350"/>
          <p14:tracePt t="13541" x="6699250" y="2292350"/>
          <p14:tracePt t="13541" x="6692900" y="2292350"/>
          <p14:tracePt t="13562" x="6686550" y="2292350"/>
          <p14:tracePt t="13562" x="6673850" y="2286000"/>
          <p14:tracePt t="13576" x="6661150" y="2286000"/>
          <p14:tracePt t="13576" x="6648450" y="2286000"/>
          <p14:tracePt t="13594" x="6635750" y="2279650"/>
          <p14:tracePt t="13594" x="6623050" y="2279650"/>
          <p14:tracePt t="13594" x="6610350" y="2273300"/>
          <p14:tracePt t="13613" x="6604000" y="2266950"/>
          <p14:tracePt t="13625" x="6584950" y="2266950"/>
          <p14:tracePt t="13625" x="6565900" y="2260600"/>
          <p14:tracePt t="13643" x="6553200" y="2260600"/>
          <p14:tracePt t="13643" x="6546850" y="2260600"/>
          <p14:tracePt t="13660" x="6534150" y="2254250"/>
          <p14:tracePt t="13660" x="6527800" y="2254250"/>
          <p14:tracePt t="13677" x="6515100" y="2260600"/>
          <p14:tracePt t="13677" x="6502400" y="2260600"/>
          <p14:tracePt t="13693" x="6496050" y="2254250"/>
          <p14:tracePt t="13709" x="6496050" y="2247900"/>
          <p14:tracePt t="13740" x="6502400" y="2241550"/>
          <p14:tracePt t="13753" x="6502400" y="2247900"/>
          <p14:tracePt t="13853" x="6508750" y="2254250"/>
          <p14:tracePt t="13873" x="6508750" y="2260600"/>
          <p14:tracePt t="13897" x="6508750" y="2266950"/>
          <p14:tracePt t="13921" x="6515100" y="2266950"/>
          <p14:tracePt t="13965" x="6527800" y="2266950"/>
          <p14:tracePt t="13992" x="6534150" y="2266950"/>
          <p14:tracePt t="14009" x="6540500" y="2273300"/>
          <p14:tracePt t="14016" x="6546850" y="2273300"/>
          <p14:tracePt t="14026" x="6553200" y="2273300"/>
          <p14:tracePt t="14026" x="6565900" y="2273300"/>
          <p14:tracePt t="14045" x="6572250" y="2279650"/>
          <p14:tracePt t="14045" x="6597650" y="2273300"/>
          <p14:tracePt t="14062" x="6610350" y="2279650"/>
          <p14:tracePt t="14062" x="6623050" y="2273300"/>
          <p14:tracePt t="14078" x="6635750" y="2279650"/>
          <p14:tracePt t="14078" x="6654800" y="2279650"/>
          <p14:tracePt t="14095" x="6667500" y="2273300"/>
          <p14:tracePt t="14095" x="6686550" y="2273300"/>
          <p14:tracePt t="14095" x="6699250" y="2273300"/>
          <p14:tracePt t="14115" x="6718300" y="2273300"/>
          <p14:tracePt t="14126" x="6731000" y="2273300"/>
          <p14:tracePt t="14126" x="6762750" y="2273300"/>
          <p14:tracePt t="14146" x="6775450" y="2273300"/>
          <p14:tracePt t="14146" x="6788150" y="2273300"/>
          <p14:tracePt t="14162" x="6800850" y="2273300"/>
          <p14:tracePt t="14162" x="6807200" y="2273300"/>
          <p14:tracePt t="14162" x="6813550" y="2273300"/>
          <p14:tracePt t="14182" x="6819900" y="2273300"/>
          <p14:tracePt t="14193" x="6826250" y="2279650"/>
          <p14:tracePt t="14213" x="6826250" y="2286000"/>
          <p14:tracePt t="14233" x="6819900" y="2286000"/>
          <p14:tracePt t="14249" x="6813550" y="2286000"/>
          <p14:tracePt t="14281" x="6807200" y="2286000"/>
          <p14:tracePt t="14293" x="6800850" y="2286000"/>
          <p14:tracePt t="14309" x="6794500" y="2286000"/>
          <p14:tracePt t="14333" x="6788150" y="2279650"/>
          <p14:tracePt t="14349" x="6781800" y="2279650"/>
          <p14:tracePt t="14360" x="6775450" y="2286000"/>
          <p14:tracePt t="14377" x="6769100" y="2286000"/>
          <p14:tracePt t="14393" x="6762750" y="2292350"/>
          <p14:tracePt t="14409" x="6756400" y="2292350"/>
          <p14:tracePt t="14421" x="6750050" y="2292350"/>
          <p14:tracePt t="14430" x="6743700" y="2292350"/>
          <p14:tracePt t="14430" x="6737350" y="2292350"/>
          <p14:tracePt t="14446" x="6731000" y="2298700"/>
          <p14:tracePt t="14461" x="6724650" y="2292350"/>
          <p14:tracePt t="14461" x="6718300" y="2298700"/>
          <p14:tracePt t="14461" x="6711950" y="2298700"/>
          <p14:tracePt t="14482" x="6705600" y="2292350"/>
          <p14:tracePt t="14498" x="6699250" y="2292350"/>
          <p14:tracePt t="14520" x="6705600" y="2286000"/>
          <p14:tracePt t="14593" x="6705600" y="2279650"/>
          <p14:tracePt t="14641" x="6699250" y="2273300"/>
          <p14:tracePt t="14677" x="6692900" y="2279650"/>
          <p14:tracePt t="14753" x="6692900" y="2273300"/>
          <p14:tracePt t="14781" x="6686550" y="2266950"/>
          <p14:tracePt t="14821" x="6680200" y="2266950"/>
          <p14:tracePt t="14909" x="6680200" y="2260600"/>
          <p14:tracePt t="14949" x="6686550" y="2266950"/>
          <p14:tracePt t="15001" x="6692900" y="2260600"/>
          <p14:tracePt t="15141" x="6686550" y="2260600"/>
          <p14:tracePt t="15209" x="6680200" y="2266950"/>
          <p14:tracePt t="15277" x="6686550" y="2266950"/>
          <p14:tracePt t="15645" x="6686550" y="2273300"/>
          <p14:tracePt t="15789" x="6692900" y="2266950"/>
          <p14:tracePt t="16041" x="6699250" y="2266950"/>
          <p14:tracePt t="16057" x="6705600" y="2266950"/>
          <p14:tracePt t="16066" x="6711950" y="2260600"/>
          <p14:tracePt t="16073" x="6718300" y="2260600"/>
          <p14:tracePt t="16083" x="6731000" y="2260600"/>
          <p14:tracePt t="16083" x="6750050" y="2254250"/>
          <p14:tracePt t="16104" x="6762750" y="2247900"/>
          <p14:tracePt t="16104" x="6775450" y="2247900"/>
          <p14:tracePt t="16119" x="6794500" y="2241550"/>
          <p14:tracePt t="16119" x="6807200" y="2241550"/>
          <p14:tracePt t="16136" x="6819900" y="2235200"/>
          <p14:tracePt t="16136" x="6832600" y="2235200"/>
          <p14:tracePt t="16136" x="6845300" y="2228850"/>
          <p14:tracePt t="16155" x="6858000" y="2228850"/>
          <p14:tracePt t="16167" x="6864350" y="2228850"/>
          <p14:tracePt t="16167" x="6883400" y="2228850"/>
          <p14:tracePt t="16186" x="6896100" y="2228850"/>
          <p14:tracePt t="16186" x="6902450" y="2228850"/>
          <p14:tracePt t="16203" x="6908800" y="2235200"/>
          <p14:tracePt t="16203" x="6915150" y="2235200"/>
          <p14:tracePt t="16203" x="6921500" y="2235200"/>
          <p14:tracePt t="16223" x="6927850" y="2235200"/>
          <p14:tracePt t="16234" x="6934200" y="2235200"/>
          <p14:tracePt t="16251" x="6946900" y="2235200"/>
          <p14:tracePt t="16268" x="6953250" y="2235200"/>
          <p14:tracePt t="16268" x="6959600" y="2235200"/>
          <p14:tracePt t="16286" x="6965950" y="2241550"/>
          <p14:tracePt t="16301" x="6972300" y="2241550"/>
          <p14:tracePt t="16318" x="6972300" y="2247900"/>
          <p14:tracePt t="16335" x="6965950" y="2247900"/>
          <p14:tracePt t="16417" x="6959600" y="2247900"/>
          <p14:tracePt t="16441" x="6953250" y="2254250"/>
          <p14:tracePt t="16470" x="6946900" y="2260600"/>
          <p14:tracePt t="16513" x="6940550" y="2266950"/>
          <p14:tracePt t="16569" x="6934200" y="2266950"/>
          <p14:tracePt t="16589" x="6927850" y="2273300"/>
          <p14:tracePt t="16606" x="6921500" y="2273300"/>
          <p14:tracePt t="16621" x="6915150" y="2273300"/>
          <p14:tracePt t="16633" x="6908800" y="2273300"/>
          <p14:tracePt t="16649" x="6902450" y="2273300"/>
          <p14:tracePt t="16666" x="6896100" y="2273300"/>
          <p14:tracePt t="16682" x="6883400" y="2273300"/>
          <p14:tracePt t="16693" x="6877050" y="2279650"/>
          <p14:tracePt t="16709" x="6870700" y="2279650"/>
          <p14:tracePt t="16725" x="6864350" y="2279650"/>
          <p14:tracePt t="16741" x="6858000" y="2279650"/>
          <p14:tracePt t="16754" x="6851650" y="2279650"/>
          <p14:tracePt t="16769" x="6845300" y="2279650"/>
          <p14:tracePt t="16786" x="6832600" y="2279650"/>
          <p14:tracePt t="16803" x="6826250" y="2279650"/>
          <p14:tracePt t="16821" x="6819900" y="2279650"/>
          <p14:tracePt t="16821" x="6813550" y="2279650"/>
          <p14:tracePt t="16838" x="6807200" y="2286000"/>
          <p14:tracePt t="16853" x="6800850" y="2286000"/>
          <p14:tracePt t="16874" x="6794500" y="2286000"/>
          <p14:tracePt t="16897" x="6788150" y="2286000"/>
          <p14:tracePt t="16957" x="6781800" y="2286000"/>
          <p14:tracePt t="16981" x="6775450" y="2286000"/>
          <p14:tracePt t="16993" x="6769100" y="2286000"/>
          <p14:tracePt t="17010" x="6762750" y="2279650"/>
          <p14:tracePt t="17053" x="6762750" y="2273300"/>
          <p14:tracePt t="17121" x="6769100" y="2266950"/>
          <p14:tracePt t="17145" x="6775450" y="2260600"/>
          <p14:tracePt t="17169" x="6769100" y="2260600"/>
          <p14:tracePt t="17273" x="6762750" y="2260600"/>
          <p14:tracePt t="17301" x="6769100" y="2254250"/>
          <p14:tracePt t="17377" x="6762750" y="2247900"/>
          <p14:tracePt t="17413" x="6769100" y="2247900"/>
          <p14:tracePt t="17474" x="6769100" y="2241550"/>
          <p14:tracePt t="17602" x="6775450" y="2241550"/>
          <p14:tracePt t="17626" x="6775450" y="2235200"/>
          <p14:tracePt t="17642" x="6781800" y="2235200"/>
          <p14:tracePt t="17654" x="6788150" y="2235200"/>
          <p14:tracePt t="17678" x="6781800" y="2228850"/>
          <p14:tracePt t="17858" x="6775450" y="2235200"/>
          <p14:tracePt t="17882" x="6769100" y="2235200"/>
          <p14:tracePt t="17950" x="6762750" y="2241550"/>
          <p14:tracePt t="17961" x="6756400" y="2247900"/>
          <p14:tracePt t="17994" x="6750050" y="2247900"/>
          <p14:tracePt t="18014" x="6743700" y="2247900"/>
          <p14:tracePt t="18046" x="6743700" y="2254250"/>
          <p14:tracePt t="18098" x="6737350" y="2254250"/>
          <p14:tracePt t="18130" x="6731000" y="2260600"/>
          <p14:tracePt t="18150" x="6724650" y="2260600"/>
          <p14:tracePt t="18173" x="6731000" y="2260600"/>
          <p14:tracePt t="18189" x="6731000" y="2266950"/>
          <p14:tracePt t="18234" x="6724650" y="2266950"/>
          <p14:tracePt t="18250" x="6731000" y="2266950"/>
          <p14:tracePt t="18286" x="6737350" y="2260600"/>
          <p14:tracePt t="18370" x="6737350" y="2266950"/>
          <p14:tracePt t="18422" x="6743700" y="2266950"/>
          <p14:tracePt t="18601" x="6743700" y="2260600"/>
          <p14:tracePt t="18622" x="6737350" y="2266950"/>
          <p14:tracePt t="18758" x="6743700" y="2273300"/>
          <p14:tracePt t="18990" x="6750050" y="2266950"/>
          <p14:tracePt t="19066" x="6756400" y="2266950"/>
          <p14:tracePt t="19082" x="6762750" y="2260600"/>
          <p14:tracePt t="19102" x="6769100" y="2260600"/>
          <p14:tracePt t="19126" x="6775450" y="2260600"/>
          <p14:tracePt t="19150" x="6781800" y="2260600"/>
          <p14:tracePt t="19162" x="6788150" y="2266950"/>
          <p14:tracePt t="19178" x="6781800" y="2273300"/>
          <p14:tracePt t="19222" x="6775450" y="2273300"/>
          <p14:tracePt t="19238" x="6775450" y="2279650"/>
          <p14:tracePt t="19254" x="6769100" y="2286000"/>
          <p14:tracePt t="19270" x="6762750" y="2292350"/>
          <p14:tracePt t="19283" x="6756400" y="2292350"/>
          <p14:tracePt t="19298" x="6750050" y="2298700"/>
          <p14:tracePt t="19322" x="6743700" y="2298700"/>
          <p14:tracePt t="19334" x="6737350" y="2305050"/>
          <p14:tracePt t="19366" x="6737350" y="2311400"/>
          <p14:tracePt t="19382" x="6731000" y="2317750"/>
          <p14:tracePt t="19410" x="6724650" y="2317750"/>
          <p14:tracePt t="19442" x="6718300" y="2317750"/>
          <p14:tracePt t="19461" x="6724650" y="2317750"/>
          <p14:tracePt t="19547" x="6718300" y="2317750"/>
          <p14:tracePt t="19606" x="6718300" y="2324100"/>
          <p14:tracePt t="19622" x="6705600" y="2324100"/>
          <p14:tracePt t="19634" x="6699250" y="2330450"/>
          <p14:tracePt t="19650" x="6686550" y="2343150"/>
          <p14:tracePt t="19658" x="6673850" y="2362200"/>
          <p14:tracePt t="19667" x="6654800" y="2387600"/>
          <p14:tracePt t="19679" x="6635750" y="2419350"/>
          <p14:tracePt t="19679" x="6572250" y="2514600"/>
          <p14:tracePt t="19698" x="6527800" y="2578100"/>
          <p14:tracePt t="19698" x="6483350" y="2641600"/>
          <p14:tracePt t="19715" x="6432550" y="2711450"/>
          <p14:tracePt t="19715" x="6381750" y="2781300"/>
          <p14:tracePt t="19731" x="6324600" y="2851150"/>
          <p14:tracePt t="19731" x="6267450" y="2914650"/>
          <p14:tracePt t="19731" x="6210300" y="2978150"/>
          <p14:tracePt t="19751" x="6153150" y="3048000"/>
          <p14:tracePt t="19751" x="6096000" y="3111500"/>
          <p14:tracePt t="19765" x="6038850" y="3181350"/>
          <p14:tracePt t="19765" x="5981700" y="3251200"/>
          <p14:tracePt t="19781" x="5924550" y="3333750"/>
          <p14:tracePt t="19781" x="5861050" y="3416300"/>
          <p14:tracePt t="19798" x="5797550" y="3511550"/>
          <p14:tracePt t="19798" x="5676900" y="3702050"/>
          <p14:tracePt t="19815" x="5619750" y="3790950"/>
          <p14:tracePt t="19815" x="5575300" y="3873500"/>
          <p14:tracePt t="19831" x="5530850" y="3943350"/>
          <p14:tracePt t="19831" x="5492750" y="4006850"/>
          <p14:tracePt t="19848" x="5467350" y="4064000"/>
          <p14:tracePt t="19848" x="5441950" y="4114800"/>
          <p14:tracePt t="19865" x="5422900" y="4152900"/>
          <p14:tracePt t="19865" x="5403850" y="4197350"/>
          <p14:tracePt t="19883" x="5365750" y="4273550"/>
          <p14:tracePt t="19883" x="5346700" y="4318000"/>
          <p14:tracePt t="19899" x="5327650" y="4362450"/>
          <p14:tracePt t="19899" x="5302250" y="4400550"/>
          <p14:tracePt t="19915" x="5276850" y="4445000"/>
          <p14:tracePt t="19915" x="5251450" y="4483100"/>
          <p14:tracePt t="19932" x="5226050" y="4514850"/>
          <p14:tracePt t="19932" x="5200650" y="4552950"/>
          <p14:tracePt t="19932" x="5175250" y="4584700"/>
          <p14:tracePt t="19951" x="5149850" y="4616450"/>
          <p14:tracePt t="19964" x="5130800" y="4648200"/>
          <p14:tracePt t="19964" x="5092700" y="4705350"/>
          <p14:tracePt t="19983" x="5073650" y="4730750"/>
          <p14:tracePt t="19983" x="5054600" y="4762500"/>
          <p14:tracePt t="19999" x="5029200" y="4787900"/>
          <p14:tracePt t="19999" x="5010150" y="4819650"/>
          <p14:tracePt t="20016" x="4991100" y="4851400"/>
          <p14:tracePt t="20016" x="4965700" y="4883150"/>
          <p14:tracePt t="20016" x="4940300" y="4914900"/>
          <p14:tracePt t="20034" x="4921250" y="4940300"/>
          <p14:tracePt t="20047" x="4902200" y="4972050"/>
          <p14:tracePt t="20047" x="4857750" y="5022850"/>
          <p14:tracePt t="20067" x="4845050" y="5048250"/>
          <p14:tracePt t="20067" x="4826000" y="5073650"/>
          <p14:tracePt t="20082" x="4806950" y="5092700"/>
          <p14:tracePt t="20082" x="4794250" y="5111750"/>
          <p14:tracePt t="20099" x="4775200" y="5130800"/>
          <p14:tracePt t="20099" x="4737100" y="5168900"/>
          <p14:tracePt t="20116" x="4718050" y="5194300"/>
          <p14:tracePt t="20116" x="4692650" y="5213350"/>
          <p14:tracePt t="20133" x="4667250" y="5238750"/>
          <p14:tracePt t="20133" x="4641850" y="5264150"/>
          <p14:tracePt t="20149" x="4616450" y="5283200"/>
          <p14:tracePt t="20149" x="4591050" y="5308600"/>
          <p14:tracePt t="20168" x="4559300" y="5334000"/>
          <p14:tracePt t="20168" x="4502150" y="5372100"/>
          <p14:tracePt t="20183" x="4470400" y="5391150"/>
          <p14:tracePt t="20183" x="4438650" y="5410200"/>
          <p14:tracePt t="20200" x="4400550" y="5429250"/>
          <p14:tracePt t="20200" x="4362450" y="5448300"/>
          <p14:tracePt t="20218" x="4324350" y="5461000"/>
          <p14:tracePt t="20218" x="4279900" y="5473700"/>
          <p14:tracePt t="20218" x="4235450" y="5486400"/>
          <p14:tracePt t="20236" x="4191000" y="5499100"/>
          <p14:tracePt t="20236" x="4140200" y="5505450"/>
          <p14:tracePt t="20251" x="4089400" y="5511800"/>
          <p14:tracePt t="20251" x="4038600" y="5511800"/>
          <p14:tracePt t="20268" x="3987800" y="5511800"/>
          <p14:tracePt t="20268" x="3937000" y="5511800"/>
          <p14:tracePt t="20284" x="3879850" y="5499100"/>
          <p14:tracePt t="20284" x="3822700" y="5486400"/>
          <p14:tracePt t="20300" x="3765550" y="5473700"/>
          <p14:tracePt t="20300" x="3708400" y="5454650"/>
          <p14:tracePt t="20300" x="3644900" y="5435600"/>
          <p14:tracePt t="20321" x="3587750" y="5410200"/>
          <p14:tracePt t="20332" x="3524250" y="5384800"/>
          <p14:tracePt t="20332" x="3397250" y="5327650"/>
          <p14:tracePt t="20352" x="3333750" y="5289550"/>
          <p14:tracePt t="20352" x="3276600" y="5251450"/>
          <p14:tracePt t="20368" x="3213100" y="5213350"/>
          <p14:tracePt t="20368" x="3155950" y="5162550"/>
          <p14:tracePt t="20384" x="3092450" y="5111750"/>
          <p14:tracePt t="20384" x="3035300" y="5060950"/>
          <p14:tracePt t="20384" x="2984500" y="4997450"/>
          <p14:tracePt t="20403" x="2933700" y="4940300"/>
          <p14:tracePt t="20403" x="2882900" y="4870450"/>
          <p14:tracePt t="20418" x="2838450" y="4800600"/>
          <p14:tracePt t="20418" x="2794000" y="4724400"/>
          <p14:tracePt t="20434" x="2755900" y="4641850"/>
          <p14:tracePt t="20434" x="2724150" y="4559300"/>
          <p14:tracePt t="20450" x="2698750" y="4464050"/>
          <p14:tracePt t="20450" x="2679700" y="4375150"/>
          <p14:tracePt t="20468" x="2660650" y="4273550"/>
          <p14:tracePt t="20468" x="2654300" y="4064000"/>
          <p14:tracePt t="20484" x="2667000" y="3962400"/>
          <p14:tracePt t="20484" x="2686050" y="3860800"/>
          <p14:tracePt t="20501" x="2711450" y="3752850"/>
          <p14:tracePt t="20501" x="2749550" y="3657600"/>
          <p14:tracePt t="20519" x="2787650" y="3562350"/>
          <p14:tracePt t="20519" x="2895600" y="3390900"/>
          <p14:tracePt t="20535" x="2959100" y="3308350"/>
          <p14:tracePt t="20535" x="3028950" y="3232150"/>
          <p14:tracePt t="20551" x="3105150" y="3162300"/>
          <p14:tracePt t="20551" x="3187700" y="3098800"/>
          <p14:tracePt t="20568" x="3276600" y="3035300"/>
          <p14:tracePt t="20568" x="3365500" y="2971800"/>
          <p14:tracePt t="20584" x="3460750" y="2921000"/>
          <p14:tracePt t="20584" x="3562350" y="2863850"/>
          <p14:tracePt t="20584" x="3663950" y="2813050"/>
          <p14:tracePt t="20603" x="3771900" y="2768600"/>
          <p14:tracePt t="20616" x="3879850" y="2730500"/>
          <p14:tracePt t="20616" x="4095750" y="2679700"/>
          <p14:tracePt t="20635" x="4197350" y="2660650"/>
          <p14:tracePt t="20635" x="4298950" y="2654300"/>
          <p14:tracePt t="20652" x="4400550" y="2660650"/>
          <p14:tracePt t="20652" x="4502150" y="2673350"/>
          <p14:tracePt t="20668" x="4591050" y="2692400"/>
          <p14:tracePt t="20668" x="4686300" y="2711450"/>
          <p14:tracePt t="20668" x="4775200" y="2743200"/>
          <p14:tracePt t="20687" x="4864100" y="2768600"/>
          <p14:tracePt t="20699" x="4953000" y="2800350"/>
          <p14:tracePt t="20699" x="5118100" y="2863850"/>
          <p14:tracePt t="20719" x="5194300" y="2895600"/>
          <p14:tracePt t="20719" x="5264150" y="2927350"/>
          <p14:tracePt t="20735" x="5334000" y="2965450"/>
          <p14:tracePt t="20735" x="5391150" y="3003550"/>
          <p14:tracePt t="20752" x="5448300" y="3054350"/>
          <p14:tracePt t="20752" x="5505450" y="3105150"/>
          <p14:tracePt t="20752" x="5556250" y="3162300"/>
          <p14:tracePt t="20771" x="5600700" y="3232150"/>
          <p14:tracePt t="20771" x="5645150" y="3302000"/>
          <p14:tracePt t="20785" x="5683250" y="3378200"/>
          <p14:tracePt t="20785" x="5721350" y="3460750"/>
          <p14:tracePt t="20801" x="5753100" y="3543300"/>
          <p14:tracePt t="20801" x="5784850" y="3619500"/>
          <p14:tracePt t="20819" x="5810250" y="3695700"/>
          <p14:tracePt t="20819" x="5848350" y="3841750"/>
          <p14:tracePt t="20835" x="5867400" y="3911600"/>
          <p14:tracePt t="20835" x="5873750" y="3981450"/>
          <p14:tracePt t="20852" x="5880100" y="4051300"/>
          <p14:tracePt t="20852" x="5880100" y="4121150"/>
          <p14:tracePt t="20869" x="5880100" y="4191000"/>
          <p14:tracePt t="20869" x="5873750" y="4260850"/>
          <p14:tracePt t="20885" x="5867400" y="4324350"/>
          <p14:tracePt t="20885" x="5848350" y="4451350"/>
          <p14:tracePt t="20903" x="5835650" y="4508500"/>
          <p14:tracePt t="20903" x="5822950" y="4559300"/>
          <p14:tracePt t="20920" x="5810250" y="4610100"/>
          <p14:tracePt t="20920" x="5791200" y="4654550"/>
          <p14:tracePt t="20936" x="5772150" y="4699000"/>
          <p14:tracePt t="20936" x="5753100" y="4743450"/>
          <p14:tracePt t="20952" x="5734050" y="4775200"/>
          <p14:tracePt t="20952" x="5708650" y="4813300"/>
          <p14:tracePt t="20952" x="5683250" y="4851400"/>
          <p14:tracePt t="20971" x="5651500" y="4883150"/>
          <p14:tracePt t="20984" x="5626100" y="4914900"/>
          <p14:tracePt t="20984" x="5562600" y="4972050"/>
          <p14:tracePt t="21003" x="5530850" y="5003800"/>
          <p14:tracePt t="21003" x="5499100" y="5029200"/>
          <p14:tracePt t="21019" x="5467350" y="5060950"/>
          <p14:tracePt t="21019" x="5435600" y="5086350"/>
          <p14:tracePt t="21036" x="5397500" y="5111750"/>
          <p14:tracePt t="21036" x="5365750" y="5143500"/>
          <p14:tracePt t="21036" x="5327650" y="5175250"/>
          <p14:tracePt t="21055" x="5289550" y="5200650"/>
          <p14:tracePt t="21067" x="5251450" y="5232400"/>
          <p14:tracePt t="21067" x="5168900" y="5295900"/>
          <p14:tracePt t="21087" x="5130800" y="5321300"/>
          <p14:tracePt t="21087" x="5092700" y="5353050"/>
          <p14:tracePt t="21103" x="5048250" y="5384800"/>
          <p14:tracePt t="21103" x="5010150" y="5410200"/>
          <p14:tracePt t="21120" x="4965700" y="5435600"/>
          <p14:tracePt t="21120" x="4895850" y="5486400"/>
          <p14:tracePt t="21136" x="4857750" y="5511800"/>
          <p14:tracePt t="21136" x="4819650" y="5537200"/>
          <p14:tracePt t="21153" x="4787900" y="5556250"/>
          <p14:tracePt t="21153" x="4749800" y="5581650"/>
          <p14:tracePt t="21170" x="4718050" y="5607050"/>
          <p14:tracePt t="21170" x="4686300" y="5626100"/>
          <p14:tracePt t="21187" x="4648200" y="5645150"/>
          <p14:tracePt t="21187" x="4591050" y="5683250"/>
          <p14:tracePt t="21203" x="4559300" y="5695950"/>
          <p14:tracePt t="21203" x="4533900" y="5715000"/>
          <p14:tracePt t="21221" x="4508500" y="5727700"/>
          <p14:tracePt t="21221" x="4483100" y="5746750"/>
          <p14:tracePt t="21236" x="4457700" y="5759450"/>
          <p14:tracePt t="21236" x="4432300" y="5778500"/>
          <p14:tracePt t="21236" x="4406900" y="5791200"/>
          <p14:tracePt t="21256" x="4381500" y="5803900"/>
          <p14:tracePt t="21268" x="4356100" y="5816600"/>
          <p14:tracePt t="21268" x="4311650" y="5842000"/>
          <p14:tracePt t="21287" x="4292600" y="5854700"/>
          <p14:tracePt t="21287" x="4273550" y="5861050"/>
          <p14:tracePt t="21304" x="4254500" y="5867400"/>
          <p14:tracePt t="21304" x="4241800" y="5867400"/>
          <p14:tracePt t="21304" x="4229100" y="5873750"/>
          <p14:tracePt t="21323" x="4216400" y="5880100"/>
          <p14:tracePt t="21335" x="4203700" y="5880100"/>
          <p14:tracePt t="21335" x="4191000" y="5886450"/>
          <p14:tracePt t="21335" x="4178300" y="5892800"/>
          <p14:tracePt t="21356" x="4171950" y="5892800"/>
          <p14:tracePt t="21356" x="4159250" y="5899150"/>
          <p14:tracePt t="21371" x="4152900" y="5899150"/>
          <p14:tracePt t="21371" x="4146550" y="5905500"/>
          <p14:tracePt t="21387" x="4140200" y="5911850"/>
          <p14:tracePt t="21387" x="4133850" y="5911850"/>
          <p14:tracePt t="21404" x="4127500" y="5911850"/>
          <p14:tracePt t="21404" x="4121150" y="5911850"/>
          <p14:tracePt t="21404" x="4114800" y="5911850"/>
          <p14:tracePt t="21423" x="4108450" y="5918200"/>
          <p14:tracePt t="21423" x="4102100" y="5918200"/>
          <p14:tracePt t="21438" x="4095750" y="5918200"/>
          <p14:tracePt t="21438" x="4089400" y="5924550"/>
          <p14:tracePt t="21454" x="4076700" y="5930900"/>
          <p14:tracePt t="21469" x="4070350" y="5930900"/>
          <p14:tracePt t="21469" x="4064000" y="5937250"/>
          <p14:tracePt t="21487" x="4057650" y="5943600"/>
          <p14:tracePt t="21487" x="4038600" y="5956300"/>
          <p14:tracePt t="21505" x="4032250" y="5956300"/>
          <p14:tracePt t="21505" x="4025900" y="5962650"/>
          <p14:tracePt t="21521" x="4019550" y="5969000"/>
          <p14:tracePt t="21521" x="4013200" y="5969000"/>
          <p14:tracePt t="21538" x="4006850" y="5975350"/>
          <p14:tracePt t="21538" x="3994150" y="5981700"/>
          <p14:tracePt t="21555" x="3987800" y="5981700"/>
          <p14:tracePt t="21555" x="3981450" y="5981700"/>
          <p14:tracePt t="21572" x="3975100" y="5988050"/>
          <p14:tracePt t="21587" x="3968750" y="5988050"/>
          <p14:tracePt t="21587" x="3962400" y="5988050"/>
          <p14:tracePt t="21604" x="3956050" y="5988050"/>
          <p14:tracePt t="21604" x="3949700" y="5988050"/>
          <p14:tracePt t="21604" x="3949700" y="5994400"/>
          <p14:tracePt t="21624" x="3943350" y="5994400"/>
          <p14:tracePt t="21636" x="3937000" y="5994400"/>
          <p14:tracePt t="21636" x="3930650" y="5994400"/>
          <p14:tracePt t="21656" x="3924300" y="5988050"/>
          <p14:tracePt t="21671" x="3917950" y="5981700"/>
          <p14:tracePt t="21686" x="3911600" y="5981700"/>
          <p14:tracePt t="21735" x="3905250" y="5988050"/>
          <p14:tracePt t="21802" x="3898900" y="5994400"/>
          <p14:tracePt t="21826" x="3892550" y="6000750"/>
          <p14:tracePt t="21843" x="3886200" y="6000750"/>
          <p14:tracePt t="21850" x="3879850" y="6000750"/>
          <p14:tracePt t="21855" x="3873500" y="6000750"/>
          <p14:tracePt t="21855" x="3867150" y="6000750"/>
          <p14:tracePt t="21872" x="3860800" y="6000750"/>
          <p14:tracePt t="21872" x="3854450" y="5994400"/>
          <p14:tracePt t="21889" x="3848100" y="5994400"/>
          <p14:tracePt t="21889" x="3835400" y="5988050"/>
          <p14:tracePt t="21906" x="3829050" y="5981700"/>
          <p14:tracePt t="21906" x="3810000" y="5969000"/>
          <p14:tracePt t="21923" x="3797300" y="5956300"/>
          <p14:tracePt t="21923" x="3790950" y="5949950"/>
          <p14:tracePt t="21939" x="3778250" y="5937250"/>
          <p14:tracePt t="21939" x="3765550" y="5930900"/>
          <p14:tracePt t="21956" x="3759200" y="5918200"/>
          <p14:tracePt t="21956" x="3746500" y="5911850"/>
          <p14:tracePt t="21972" x="3740150" y="5899150"/>
          <p14:tracePt t="21972" x="3727450" y="5880100"/>
          <p14:tracePt t="21972" x="3721100" y="5867400"/>
          <p14:tracePt t="21991" x="3708400" y="5848350"/>
          <p14:tracePt t="22004" x="3702050" y="5835650"/>
          <p14:tracePt t="22004" x="3689350" y="5797550"/>
          <p14:tracePt t="22023" x="3683000" y="5778500"/>
          <p14:tracePt t="22023" x="3676650" y="5759450"/>
          <p14:tracePt t="22039" x="3670300" y="5740400"/>
          <p14:tracePt t="22039" x="3670300" y="5727700"/>
          <p14:tracePt t="22056" x="3670300" y="5708650"/>
          <p14:tracePt t="22056" x="3670300" y="5702300"/>
          <p14:tracePt t="22056" x="3670300" y="5689600"/>
          <p14:tracePt t="22076" x="3670300" y="5676900"/>
          <p14:tracePt t="22088" x="3676650" y="5670550"/>
          <p14:tracePt t="22088" x="3689350" y="5664200"/>
          <p14:tracePt t="22107" x="3695700" y="5657850"/>
          <p14:tracePt t="22107" x="3702050" y="5657850"/>
          <p14:tracePt t="22123" x="3708400" y="5651500"/>
          <p14:tracePt t="22123" x="3721100" y="5651500"/>
          <p14:tracePt t="22140" x="3727450" y="5651500"/>
          <p14:tracePt t="22140" x="3752850" y="5657850"/>
          <p14:tracePt t="22157" x="3765550" y="5664200"/>
          <p14:tracePt t="22157" x="3784600" y="5670550"/>
          <p14:tracePt t="22173" x="3797300" y="5676900"/>
          <p14:tracePt t="22173" x="3810000" y="5683250"/>
          <p14:tracePt t="22190" x="3829050" y="5689600"/>
          <p14:tracePt t="22190" x="3841750" y="5695950"/>
          <p14:tracePt t="22206" x="3854450" y="5702300"/>
          <p14:tracePt t="22206" x="3886200" y="5708650"/>
          <p14:tracePt t="22225" x="3898900" y="5708650"/>
          <p14:tracePt t="22225" x="3911600" y="5708650"/>
          <p14:tracePt t="22240" x="3924300" y="5708650"/>
          <p14:tracePt t="22240" x="3937000" y="5715000"/>
          <p14:tracePt t="22256" x="3943350" y="5715000"/>
          <p14:tracePt t="22256" x="3956050" y="5715000"/>
          <p14:tracePt t="22256" x="3962400" y="5715000"/>
          <p14:tracePt t="22276" x="3968750" y="5715000"/>
          <p14:tracePt t="22288" x="3975100" y="5708650"/>
          <p14:tracePt t="22288" x="3981450" y="5708650"/>
          <p14:tracePt t="22308" x="3994150" y="5708650"/>
          <p14:tracePt t="22322" x="4006850" y="5702300"/>
          <p14:tracePt t="22338" x="4013200" y="5702300"/>
          <p14:tracePt t="22355" x="4019550" y="5702300"/>
          <p14:tracePt t="22372" x="4025900" y="5695950"/>
          <p14:tracePt t="22390" x="4032250" y="5702300"/>
          <p14:tracePt t="22406" x="4038600" y="5695950"/>
          <p14:tracePt t="22422" x="4051300" y="5702300"/>
          <p14:tracePt t="22422" x="4057650" y="5702300"/>
          <p14:tracePt t="22422" x="4064000" y="5702300"/>
          <p14:tracePt t="22443" x="4070350" y="5702300"/>
          <p14:tracePt t="22456" x="4076700" y="5708650"/>
          <p14:tracePt t="22456" x="4083050" y="5708650"/>
          <p14:tracePt t="22475" x="4089400" y="5708650"/>
          <p14:tracePt t="22490" x="4095750" y="5715000"/>
          <p14:tracePt t="22490" x="4102100" y="5715000"/>
          <p14:tracePt t="22509" x="4108450" y="5721350"/>
          <p14:tracePt t="22509" x="4114800" y="5721350"/>
          <p14:tracePt t="22525" x="4114800" y="5727700"/>
          <p14:tracePt t="22540" x="4121150" y="5734050"/>
          <p14:tracePt t="22562" x="4121150" y="5740400"/>
          <p14:tracePt t="22575" x="4121150" y="5746750"/>
          <p14:tracePt t="22591" x="4121150" y="5753100"/>
          <p14:tracePt t="22607" x="4121150" y="5759450"/>
          <p14:tracePt t="22623" x="4121150" y="5753100"/>
          <p14:tracePt t="22643" x="4114800" y="5759450"/>
          <p14:tracePt t="22690" x="4114800" y="5765800"/>
          <p14:tracePt t="22710" x="4108450" y="5772150"/>
          <p14:tracePt t="22734" x="4102100" y="5778500"/>
          <p14:tracePt t="22754" x="4102100" y="5784850"/>
          <p14:tracePt t="22811" x="4095750" y="5791200"/>
          <p14:tracePt t="22830" x="4095750" y="5797550"/>
          <p14:tracePt t="22862" x="4095750" y="5791200"/>
          <p14:tracePt t="22890" x="4095750" y="5797550"/>
          <p14:tracePt t="22967" x="4095750" y="5803900"/>
          <p14:tracePt t="22975" x="4102100" y="5803900"/>
          <p14:tracePt t="22995" x="4095750" y="5810250"/>
          <p14:tracePt t="23026" x="4089400" y="5803900"/>
          <p14:tracePt t="23063" x="4095750" y="5797550"/>
          <p14:tracePt t="23095" x="4102100" y="5791200"/>
          <p14:tracePt t="23131" x="4102100" y="5803900"/>
          <p14:tracePt t="23154" x="4108450" y="5797550"/>
          <p14:tracePt t="23243" x="4108450" y="5803900"/>
          <p14:tracePt t="23274" x="4108450" y="5797550"/>
          <p14:tracePt t="23363" x="4114800" y="5803900"/>
          <p14:tracePt t="23403" x="4114800" y="5810250"/>
          <p14:tracePt t="23423" x="4114800" y="5816600"/>
          <p14:tracePt t="23483" x="4108450" y="5816600"/>
          <p14:tracePt t="23507" x="4102100" y="5822950"/>
          <p14:tracePt t="23534" x="4102100" y="5829300"/>
          <p14:tracePt t="23558" x="4102100" y="5835650"/>
          <p14:tracePt t="23583" x="4095750" y="5829300"/>
          <p14:tracePt t="23687" x="4095750" y="5835650"/>
          <p14:tracePt t="23731" x="4095750" y="5842000"/>
          <p14:tracePt t="23851" x="4095750" y="5848350"/>
          <p14:tracePt t="23926" x="4095750" y="5842000"/>
          <p14:tracePt t="23971" x="4095750" y="5854700"/>
          <p14:tracePt t="23995" x="4095750" y="5861050"/>
          <p14:tracePt t="24014" x="4095750" y="5854700"/>
          <p14:tracePt t="24083" x="4095750" y="5848350"/>
          <p14:tracePt t="24123" x="4095750" y="5854700"/>
          <p14:tracePt t="24143" x="4089400" y="5861050"/>
          <p14:tracePt t="24168" x="4095750" y="5867400"/>
          <p14:tracePt t="24183" x="4089400" y="5867400"/>
          <p14:tracePt t="24235" x="4083050" y="5873750"/>
          <p14:tracePt t="24279" x="4083050" y="5880100"/>
          <p14:tracePt t="24331" x="4076700" y="5880100"/>
          <p14:tracePt t="24399" x="4076700" y="5886450"/>
          <p14:tracePt t="24423" x="4076700" y="5880100"/>
          <p14:tracePt t="24519" x="4076700" y="5886450"/>
          <p14:tracePt t="24571" x="4076700" y="5892800"/>
          <p14:tracePt t="24587" x="4076700" y="5899150"/>
          <p14:tracePt t="24603" x="4070350" y="5905500"/>
          <p14:tracePt t="24655" x="4070350" y="5911850"/>
          <p14:tracePt t="24751" x="4064000" y="5905500"/>
          <p14:tracePt t="24783" x="4064000" y="5899150"/>
          <p14:tracePt t="24811" x="4057650" y="5905500"/>
          <p14:tracePt t="24843" x="4064000" y="5905500"/>
          <p14:tracePt t="24879" x="4057650" y="5905500"/>
          <p14:tracePt t="24991" x="4064000" y="5911850"/>
          <p14:tracePt t="25035" x="4057650" y="5918200"/>
          <p14:tracePt t="25087" x="4057650" y="5911850"/>
          <p14:tracePt t="25111" x="4051300" y="5905500"/>
          <p14:tracePt t="25247" x="4044950" y="5905500"/>
          <p14:tracePt t="25292" x="4038600" y="5905500"/>
          <p14:tracePt t="25335" x="4038600" y="5911850"/>
          <p14:tracePt t="25403" x="4038600" y="5918200"/>
          <p14:tracePt t="25515" x="4032250" y="5924550"/>
          <p14:tracePt t="25563" x="4025900" y="5930900"/>
          <p14:tracePt t="25592" x="4025900" y="5937250"/>
          <p14:tracePt t="25607" x="4019550" y="5937250"/>
          <p14:tracePt t="25627" x="4013200" y="5943600"/>
          <p14:tracePt t="25644" x="4006850" y="5943600"/>
          <p14:tracePt t="25659" x="4000500" y="5943600"/>
          <p14:tracePt t="25668" x="3994150" y="5943600"/>
          <p14:tracePt t="25676" x="3981450" y="5949950"/>
          <p14:tracePt t="25688" x="3975100" y="5949950"/>
          <p14:tracePt t="25700" x="3968750" y="5949950"/>
          <p14:tracePt t="25700" x="3949700" y="5949950"/>
          <p14:tracePt t="25720" x="3937000" y="5949950"/>
          <p14:tracePt t="25720" x="3924300" y="5956300"/>
          <p14:tracePt t="25736" x="3905250" y="5956300"/>
          <p14:tracePt t="25736" x="3892550" y="5956300"/>
          <p14:tracePt t="25752" x="3879850" y="5949950"/>
          <p14:tracePt t="25752" x="3860800" y="5949950"/>
          <p14:tracePt t="25752" x="3841750" y="5943600"/>
          <p14:tracePt t="25772" x="3816350" y="5937250"/>
          <p14:tracePt t="25784" x="3790950" y="5924550"/>
          <p14:tracePt t="25784" x="3765550" y="5905500"/>
          <p14:tracePt t="25784" x="3740150" y="5886450"/>
          <p14:tracePt t="25805" x="3708400" y="5861050"/>
          <p14:tracePt t="25805" x="3676650" y="5835650"/>
          <p14:tracePt t="25819" x="3644900" y="5803900"/>
          <p14:tracePt t="25819" x="3613150" y="5772150"/>
          <p14:tracePt t="25836" x="3581400" y="5740400"/>
          <p14:tracePt t="25836" x="3549650" y="5708650"/>
          <p14:tracePt t="25853" x="3517900" y="5683250"/>
          <p14:tracePt t="25853" x="3492500" y="5651500"/>
          <p14:tracePt t="25853" x="3460750" y="5619750"/>
          <p14:tracePt t="25872" x="3429000" y="5594350"/>
          <p14:tracePt t="25872" x="3403600" y="5562600"/>
          <p14:tracePt t="25886" x="3371850" y="5530850"/>
          <p14:tracePt t="25886" x="3346450" y="5499100"/>
          <p14:tracePt t="25903" x="3321050" y="5467350"/>
          <p14:tracePt t="25903" x="3295650" y="5429250"/>
          <p14:tracePt t="28152" x="2914650" y="4489450"/>
          <p14:tracePt t="28161" x="2901950" y="4489450"/>
          <p14:tracePt t="28161" x="2889250" y="4489450"/>
          <p14:tracePt t="28177" x="2876550" y="4483100"/>
          <p14:tracePt t="28177" x="2863850" y="4483100"/>
          <p14:tracePt t="28194" x="2844800" y="4483100"/>
          <p14:tracePt t="28194" x="2832100" y="4483100"/>
          <p14:tracePt t="28194" x="2819400" y="4489450"/>
          <p14:tracePt t="28214" x="2800350" y="4489450"/>
          <p14:tracePt t="28226" x="2787650" y="4495800"/>
          <p14:tracePt t="28226" x="2768600" y="4502150"/>
          <p14:tracePt t="28244" x="2762250" y="4508500"/>
          <p14:tracePt t="28244" x="2755900" y="4508500"/>
          <p14:tracePt t="28261" x="2749550" y="4514850"/>
          <p14:tracePt t="28261" x="2743200" y="4521200"/>
          <p14:tracePt t="28278" x="2749550" y="4533900"/>
          <p14:tracePt t="28293" x="2749550" y="4540250"/>
          <p14:tracePt t="28293" x="2749550" y="4546600"/>
          <p14:tracePt t="28293" x="2755900" y="4552950"/>
          <p14:tracePt t="28313" x="2768600" y="4559300"/>
          <p14:tracePt t="28313" x="2774950" y="4572000"/>
          <p14:tracePt t="28328" x="2787650" y="4578350"/>
          <p14:tracePt t="28328" x="2800350" y="4597400"/>
          <p14:tracePt t="28344" x="2819400" y="4603750"/>
          <p14:tracePt t="28344" x="2838450" y="4622800"/>
          <p14:tracePt t="28362" x="2857500" y="4641850"/>
          <p14:tracePt t="28362" x="2908300" y="4686300"/>
          <p14:tracePt t="28378" x="2933700" y="4711700"/>
          <p14:tracePt t="28378" x="2959100" y="4737100"/>
          <p14:tracePt t="28394" x="2984500" y="4756150"/>
          <p14:tracePt t="28394" x="3003550" y="4787900"/>
          <p14:tracePt t="28411" x="3028950" y="4813300"/>
          <p14:tracePt t="28411" x="3054350" y="4838700"/>
          <p14:tracePt t="28428" x="3079750" y="4857750"/>
          <p14:tracePt t="28428" x="3124200" y="4902200"/>
          <p14:tracePt t="28446" x="3143250" y="4914900"/>
          <p14:tracePt t="28446" x="3162300" y="4933950"/>
          <p14:tracePt t="28462" x="3187700" y="4953000"/>
          <p14:tracePt t="28462" x="3206750" y="4972050"/>
          <p14:tracePt t="28478" x="3225800" y="4991100"/>
          <p14:tracePt t="28478" x="3244850" y="5010150"/>
          <p14:tracePt t="28478" x="3263900" y="5022850"/>
          <p14:tracePt t="28498" x="3282950" y="5041900"/>
          <p14:tracePt t="28510" x="3302000" y="5060950"/>
          <p14:tracePt t="28510" x="3333750" y="5092700"/>
          <p14:tracePt t="28529" x="3346450" y="5105400"/>
          <p14:tracePt t="28529" x="3359150" y="5124450"/>
          <p14:tracePt t="28546" x="3371850" y="5137150"/>
          <p14:tracePt t="28546" x="3384550" y="5156200"/>
          <p14:tracePt t="28546" x="3397250" y="5168900"/>
          <p14:tracePt t="28565" x="3409950" y="5187950"/>
          <p14:tracePt t="28577" x="3416300" y="5200650"/>
          <p14:tracePt t="28577" x="3441700" y="5232400"/>
          <p14:tracePt t="28598" x="3448050" y="5251450"/>
          <p14:tracePt t="28598" x="3460750" y="5264150"/>
          <p14:tracePt t="28613" x="3473450" y="5276850"/>
          <p14:tracePt t="28613" x="3479800" y="5295900"/>
          <p14:tracePt t="28629" x="3492500" y="5302250"/>
          <p14:tracePt t="28629" x="3498850" y="5321300"/>
          <p14:tracePt t="28646" x="3505200" y="5334000"/>
          <p14:tracePt t="28646" x="3517900" y="5346700"/>
          <p14:tracePt t="28646" x="3524250" y="5359400"/>
          <p14:tracePt t="28665" x="3530600" y="5365750"/>
          <p14:tracePt t="28665" x="3543300" y="5378450"/>
          <p14:tracePt t="28679" x="3549650" y="5384800"/>
          <p14:tracePt t="28679" x="3556000" y="5397500"/>
          <p14:tracePt t="28696" x="3562350" y="5403850"/>
          <p14:tracePt t="28696" x="3568700" y="5410200"/>
          <p14:tracePt t="28713" x="3575050" y="5410200"/>
          <p14:tracePt t="28713" x="3581400" y="5416550"/>
          <p14:tracePt t="28730" x="3587750" y="5422900"/>
          <p14:tracePt t="28744" x="3587750" y="5429250"/>
          <p14:tracePt t="28761" x="3581400" y="5435600"/>
          <p14:tracePt t="28792" x="3581400" y="5441950"/>
          <p14:tracePt t="28804" x="3575050" y="5448300"/>
          <p14:tracePt t="28820" x="3568700" y="5461000"/>
          <p14:tracePt t="28836" x="3568700" y="5467350"/>
          <p14:tracePt t="28844" x="3562350" y="5473700"/>
          <p14:tracePt t="28861" x="3562350" y="5480050"/>
          <p14:tracePt t="28878" x="3556000" y="5492750"/>
          <p14:tracePt t="28895" x="3562350" y="5499100"/>
          <p14:tracePt t="28912" x="3568700" y="5505450"/>
          <p14:tracePt t="28928" x="3568700" y="5511800"/>
          <p14:tracePt t="28945" x="3575050" y="5518150"/>
          <p14:tracePt t="28945" x="3581400" y="5524500"/>
          <p14:tracePt t="28965" x="3587750" y="5524500"/>
          <p14:tracePt t="28965" x="3587750" y="5537200"/>
          <p14:tracePt t="28980" x="3587750" y="5543550"/>
          <p14:tracePt t="28995" x="3587750" y="5549900"/>
          <p14:tracePt t="28995" x="3594100" y="5556250"/>
          <p14:tracePt t="29013" x="3594100" y="5562600"/>
          <p14:tracePt t="29029" x="3594100" y="5568950"/>
          <p14:tracePt t="29060" x="3594100" y="5575300"/>
          <p14:tracePt t="29076" x="3594100" y="5588000"/>
          <p14:tracePt t="29092" x="3600450" y="5581650"/>
          <p14:tracePt t="29104" x="3606800" y="5594350"/>
          <p14:tracePt t="29128" x="3613150" y="5594350"/>
          <p14:tracePt t="29144" x="3613150" y="5600700"/>
          <p14:tracePt t="29180" x="3606800" y="5607050"/>
          <p14:tracePt t="29188" x="3606800" y="5613400"/>
          <p14:tracePt t="29204" x="3600450" y="5619750"/>
          <p14:tracePt t="29212" x="3587750" y="5626100"/>
          <p14:tracePt t="29212" x="3581400" y="5632450"/>
          <p14:tracePt t="29212" x="3568700" y="5638800"/>
          <p14:tracePt t="29234" x="3556000" y="5645150"/>
          <p14:tracePt t="29246" x="3543300" y="5651500"/>
          <p14:tracePt t="29246" x="3505200" y="5664200"/>
          <p14:tracePt t="29265" x="3486150" y="5664200"/>
          <p14:tracePt t="29265" x="3460750" y="5670550"/>
          <p14:tracePt t="29281" x="3435350" y="5670550"/>
          <p14:tracePt t="29281" x="3409950" y="5676900"/>
          <p14:tracePt t="29298" x="3378200" y="5676900"/>
          <p14:tracePt t="29298" x="3352800" y="5670550"/>
          <p14:tracePt t="29298" x="3321050" y="5664200"/>
          <p14:tracePt t="29317" x="3282950" y="5651500"/>
          <p14:tracePt t="29329" x="3251200" y="5632450"/>
          <p14:tracePt t="29329" x="3181350" y="5575300"/>
          <p14:tracePt t="29348" x="3149600" y="5543550"/>
          <p14:tracePt t="29348" x="3117850" y="5499100"/>
          <p14:tracePt t="29364" x="3086100" y="5448300"/>
          <p14:tracePt t="29364" x="3054350" y="5391150"/>
          <p14:tracePt t="29382" x="3028950" y="5327650"/>
          <p14:tracePt t="29382" x="2971800" y="5194300"/>
          <p14:tracePt t="29398" x="2940050" y="5124450"/>
          <p14:tracePt t="29398" x="2914650" y="5041900"/>
          <p14:tracePt t="29415" x="2889250" y="4965700"/>
          <p14:tracePt t="29415" x="2870200" y="4883150"/>
          <p14:tracePt t="29432" x="2844800" y="4806950"/>
          <p14:tracePt t="29432" x="2825750" y="4730750"/>
          <p14:tracePt t="29449" x="2813050" y="4660900"/>
          <p14:tracePt t="29449" x="2800350" y="4584700"/>
          <p14:tracePt t="29466" x="2794000" y="4546600"/>
          <p14:tracePt t="29466" x="2794000" y="4470400"/>
          <p14:tracePt t="29482" x="2806700" y="4394200"/>
          <p14:tracePt t="29482" x="2819400" y="4330700"/>
          <p14:tracePt t="29500" x="2844800" y="4267200"/>
          <p14:tracePt t="29500" x="2870200" y="4203700"/>
          <p14:tracePt t="29500" x="2908300" y="4140200"/>
          <p14:tracePt t="29518" x="2952750" y="4089400"/>
          <p14:tracePt t="29518" x="2997200" y="4000500"/>
          <p14:tracePt t="29533" x="3048000" y="3956050"/>
          <p14:tracePt t="29533" x="3098800" y="3905250"/>
          <p14:tracePt t="29550" x="3155950" y="3860800"/>
          <p14:tracePt t="29550" x="3219450" y="3810000"/>
          <p14:tracePt t="29566" x="3282950" y="3765550"/>
          <p14:tracePt t="29566" x="3346450" y="3733800"/>
          <p14:tracePt t="29582" x="3416300" y="3695700"/>
          <p14:tracePt t="29582" x="3492500" y="3663950"/>
          <p14:tracePt t="29582" x="3568700" y="3632200"/>
          <p14:tracePt t="29602" x="3651250" y="3613150"/>
          <p14:tracePt t="29614" x="3733800" y="3600450"/>
          <p14:tracePt t="29614" x="3898900" y="3581400"/>
          <p14:tracePt t="29633" x="3981450" y="3575050"/>
          <p14:tracePt t="29633" x="4070350" y="3575050"/>
          <p14:tracePt t="29649" x="4146550" y="3575050"/>
          <p14:tracePt t="29649" x="4229100" y="3581400"/>
          <p14:tracePt t="29666" x="4305300" y="3594100"/>
          <p14:tracePt t="29666" x="4375150" y="3606800"/>
          <p14:tracePt t="29666" x="4445000" y="3625850"/>
          <p14:tracePt t="29685" x="4514850" y="3644900"/>
          <p14:tracePt t="29685" x="4578350" y="3670300"/>
          <p14:tracePt t="29699" x="4641850" y="3702050"/>
          <p14:tracePt t="29699" x="4699000" y="3740150"/>
          <p14:tracePt t="29716" x="4749800" y="3778250"/>
          <p14:tracePt t="29716" x="4800600" y="3822700"/>
          <p14:tracePt t="29733" x="4845050" y="3873500"/>
          <p14:tracePt t="29733" x="4889500" y="3930650"/>
          <p14:tracePt t="29750" x="4933950" y="3987800"/>
          <p14:tracePt t="29750" x="5010150" y="4121150"/>
          <p14:tracePt t="29766" x="5041900" y="4191000"/>
          <p14:tracePt t="29766" x="5067300" y="4254500"/>
          <p14:tracePt t="29783" x="5092700" y="4324350"/>
          <p14:tracePt t="29783" x="5111750" y="4400550"/>
          <p14:tracePt t="29800" x="5130800" y="4464050"/>
          <p14:tracePt t="29800" x="5143500" y="4578350"/>
          <p14:tracePt t="29817" x="5137150" y="4635500"/>
          <p14:tracePt t="29817" x="5130800" y="4686300"/>
          <p14:tracePt t="29833" x="5124450" y="4737100"/>
          <p14:tracePt t="29833" x="5111750" y="4775200"/>
          <p14:tracePt t="29850" x="5092700" y="4819650"/>
          <p14:tracePt t="29850" x="5067300" y="4864100"/>
          <p14:tracePt t="29866" x="5041900" y="4902200"/>
          <p14:tracePt t="29866" x="4978400" y="4972050"/>
          <p14:tracePt t="29886" x="4940300" y="5010150"/>
          <p14:tracePt t="29898" x="4902200" y="5041900"/>
          <p14:tracePt t="29898" x="4813300" y="5111750"/>
          <p14:tracePt t="29917" x="4768850" y="5143500"/>
          <p14:tracePt t="29917" x="4724400" y="5175250"/>
          <p14:tracePt t="29934" x="4679950" y="5200650"/>
          <p14:tracePt t="29934" x="4641850" y="5232400"/>
          <p14:tracePt t="29950" x="4597400" y="5264150"/>
          <p14:tracePt t="29950" x="4552950" y="5289550"/>
          <p14:tracePt t="29950" x="4514850" y="5308600"/>
          <p14:tracePt t="29970" x="4476750" y="5334000"/>
          <p14:tracePt t="29982" x="4438650" y="5353050"/>
          <p14:tracePt t="29982" x="4375150" y="5391150"/>
          <p14:tracePt t="30001" x="4343400" y="5403850"/>
          <p14:tracePt t="30001" x="4311650" y="5416550"/>
          <p14:tracePt t="30017" x="4286250" y="5422900"/>
          <p14:tracePt t="30017" x="4267200" y="5435600"/>
          <p14:tracePt t="30034" x="4248150" y="5448300"/>
          <p14:tracePt t="30034" x="4229100" y="5454650"/>
          <p14:tracePt t="30034" x="4216400" y="5461000"/>
          <p14:tracePt t="30053" x="4203700" y="5461000"/>
          <p14:tracePt t="30053" x="4191000" y="5467350"/>
          <p14:tracePt t="30068" x="4178300" y="5480050"/>
          <p14:tracePt t="30068" x="4171950" y="5480050"/>
          <p14:tracePt t="30084" x="4165600" y="5480050"/>
          <p14:tracePt t="30084" x="4159250" y="5486400"/>
          <p14:tracePt t="30101" x="4152900" y="5492750"/>
          <p14:tracePt t="30116" x="4146550" y="5492750"/>
          <p14:tracePt t="30164" x="4140200" y="5492750"/>
          <p14:tracePt t="30233" x="4133850" y="5499100"/>
          <p14:tracePt t="30261" x="4127500" y="5499100"/>
          <p14:tracePt t="30285" x="4121150" y="5505450"/>
          <p14:tracePt t="30293" x="4108450" y="5505450"/>
          <p14:tracePt t="30304" x="4102100" y="5518150"/>
          <p14:tracePt t="30321" x="4095750" y="5524500"/>
          <p14:tracePt t="30356" x="4089400" y="5530850"/>
          <p14:tracePt t="30373" x="4083050" y="5537200"/>
          <p14:tracePt t="30396" x="4076700" y="5537200"/>
          <p14:tracePt t="30425" x="4070350" y="5543550"/>
          <p14:tracePt t="30441" x="4076700" y="5537200"/>
          <p14:tracePt t="30485" x="4076700" y="5530850"/>
          <p14:tracePt t="30500" x="4089400" y="5518150"/>
          <p14:tracePt t="30516" x="4089400" y="5511800"/>
          <p14:tracePt t="30524" x="4095750" y="5505450"/>
          <p14:tracePt t="30534" x="4095750" y="5499100"/>
          <p14:tracePt t="30534" x="4102100" y="5480050"/>
          <p14:tracePt t="30554" x="4108450" y="5473700"/>
          <p14:tracePt t="30554" x="4108450" y="5461000"/>
          <p14:tracePt t="30570" x="4108450" y="5448300"/>
          <p14:tracePt t="30570" x="4114800" y="5441950"/>
          <p14:tracePt t="30586" x="4114800" y="5422900"/>
          <p14:tracePt t="30586" x="4114800" y="5410200"/>
          <p14:tracePt t="31062" x="4191000" y="4730750"/>
          <p14:tracePt t="31101" x="4184650" y="4718050"/>
          <p14:tracePt t="31121" x="4178300" y="4718050"/>
          <p14:tracePt t="31144" x="4171950" y="4718050"/>
          <p14:tracePt t="31161" x="4171950" y="4705350"/>
          <p14:tracePt t="31176" x="4165600" y="4705350"/>
          <p14:tracePt t="31181" x="4152900" y="4711700"/>
          <p14:tracePt t="31196" x="4146550" y="4711700"/>
          <p14:tracePt t="31222" x="4140200" y="4711700"/>
          <p14:tracePt t="31229" x="4133850" y="4718050"/>
          <p14:tracePt t="31237" x="4127500" y="4718050"/>
          <p14:tracePt t="31253" x="4121150" y="4718050"/>
          <p14:tracePt t="31273" x="4121150" y="4711700"/>
          <p14:tracePt t="31297" x="4114800" y="4711700"/>
          <p14:tracePt t="31325" x="4121150" y="4718050"/>
          <p14:tracePt t="31436" x="4121150" y="4711700"/>
          <p14:tracePt t="31513" x="4121150" y="4705350"/>
          <p14:tracePt t="31529" x="4121150" y="4699000"/>
          <p14:tracePt t="31541" x="4121150" y="4692650"/>
          <p14:tracePt t="31557" x="4121150" y="4699000"/>
          <p14:tracePt t="31573" x="4114800" y="4699000"/>
          <p14:tracePt t="31649" x="4114800" y="4686300"/>
          <p14:tracePt t="31677" x="4108450" y="4673600"/>
          <p14:tracePt t="31693" x="4108450" y="4667250"/>
          <p14:tracePt t="31701" x="4114800" y="4654550"/>
          <p14:tracePt t="31717" x="4114800" y="4648200"/>
          <p14:tracePt t="31721" x="4121150" y="4641850"/>
          <p14:tracePt t="31721" x="4127500" y="4635500"/>
          <p14:tracePt t="31739" x="4127500" y="4629150"/>
          <p14:tracePt t="31761" x="4127500" y="4622800"/>
          <p14:tracePt t="31797" x="4127500" y="4616450"/>
          <p14:tracePt t="31829" x="4127500" y="4610100"/>
          <p14:tracePt t="35710" x="4838700" y="4908550"/>
          <p14:tracePt t="35718" x="4845050" y="4908550"/>
          <p14:tracePt t="35723" x="4857750" y="4914900"/>
          <p14:tracePt t="35735" x="4876800" y="4921250"/>
          <p14:tracePt t="35735" x="4908550" y="4933950"/>
          <p14:tracePt t="35755" x="4927600" y="4940300"/>
          <p14:tracePt t="35755" x="4940300" y="4940300"/>
          <p14:tracePt t="35755" x="4953000" y="4933950"/>
          <p14:tracePt t="35774" x="4972050" y="4933950"/>
          <p14:tracePt t="35785" x="4984750" y="4933950"/>
          <p14:tracePt t="35785" x="4997450" y="4927600"/>
          <p14:tracePt t="35785" x="5003800" y="4921250"/>
          <p14:tracePt t="35806" x="5016500" y="4914900"/>
          <p14:tracePt t="35819" x="5022850" y="4908550"/>
          <p14:tracePt t="35819" x="5041900" y="4902200"/>
          <p14:tracePt t="35838" x="5048250" y="4902200"/>
          <p14:tracePt t="35838" x="5048250" y="4895850"/>
          <p14:tracePt t="35854" x="5054600" y="4895850"/>
          <p14:tracePt t="35869" x="5060950" y="4889500"/>
          <p14:tracePt t="35869" x="5067300" y="4883150"/>
          <p14:tracePt t="35887" x="5073650" y="4876800"/>
          <p14:tracePt t="35887" x="5086350" y="4864100"/>
          <p14:tracePt t="35904" x="5092700" y="4857750"/>
          <p14:tracePt t="35904" x="5099050" y="4851400"/>
          <p14:tracePt t="35922" x="5105400" y="4851400"/>
          <p14:tracePt t="35922" x="5105400" y="4845050"/>
          <p14:tracePt t="35937" x="5111750" y="4838700"/>
          <p14:tracePt t="35953" x="5118100" y="4838700"/>
          <p14:tracePt t="35970" x="5111750" y="4845050"/>
          <p14:tracePt t="36001" x="5105400" y="4851400"/>
          <p14:tracePt t="36013" x="5099050" y="4851400"/>
          <p14:tracePt t="36023" x="5092700" y="4857750"/>
          <p14:tracePt t="36023" x="5086350" y="4864100"/>
          <p14:tracePt t="36039" x="5073650" y="4870450"/>
          <p14:tracePt t="36039" x="5067300" y="4876800"/>
          <p14:tracePt t="36055" x="5054600" y="4876800"/>
          <p14:tracePt t="36055" x="5035550" y="4883150"/>
          <p14:tracePt t="36055" x="5016500" y="4883150"/>
          <p14:tracePt t="36074" x="4997450" y="4883150"/>
          <p14:tracePt t="36086" x="4972050" y="4876800"/>
          <p14:tracePt t="36086" x="4946650" y="4876800"/>
          <p14:tracePt t="36086" x="4914900" y="4870450"/>
          <p14:tracePt t="36107" x="4889500" y="4857750"/>
          <p14:tracePt t="36107" x="4857750" y="4851400"/>
          <p14:tracePt t="36123" x="4826000" y="4838700"/>
          <p14:tracePt t="36123" x="4800600" y="4826000"/>
          <p14:tracePt t="36139" x="4775200" y="4813300"/>
          <p14:tracePt t="36139" x="4749800" y="4800600"/>
          <p14:tracePt t="36155" x="4724400" y="4775200"/>
          <p14:tracePt t="36155" x="4705350" y="4749800"/>
          <p14:tracePt t="36155" x="4686300" y="4724400"/>
          <p14:tracePt t="36175" x="4667250" y="4692650"/>
          <p14:tracePt t="36187" x="4654550" y="4660900"/>
          <p14:tracePt t="36187" x="4641850" y="4584700"/>
          <p14:tracePt t="36205" x="4648200" y="4552950"/>
          <p14:tracePt t="36205" x="4654550" y="4514850"/>
          <p14:tracePt t="36205" x="4673600" y="4483100"/>
          <p14:tracePt t="36226" x="4699000" y="4451350"/>
          <p14:tracePt t="36237" x="4730750" y="4419600"/>
          <p14:tracePt t="36237" x="4813300" y="4356100"/>
          <p14:tracePt t="36256" x="4857750" y="4330700"/>
          <p14:tracePt t="36256" x="4902200" y="4311650"/>
          <p14:tracePt t="36272" x="4953000" y="4286250"/>
          <p14:tracePt t="36272" x="4997450" y="4273550"/>
          <p14:tracePt t="36289" x="5041900" y="4267200"/>
          <p14:tracePt t="36289" x="5086350" y="4260850"/>
          <p14:tracePt t="36306" x="5130800" y="4267200"/>
          <p14:tracePt t="36306" x="5213350" y="4292600"/>
          <p14:tracePt t="36324" x="5251450" y="4311650"/>
          <p14:tracePt t="36324" x="5289550" y="4330700"/>
          <p14:tracePt t="36339" x="5321300" y="4362450"/>
          <p14:tracePt t="36339" x="5353050" y="4394200"/>
          <p14:tracePt t="36356" x="5384800" y="4425950"/>
          <p14:tracePt t="36356" x="5410200" y="4457700"/>
          <p14:tracePt t="36356" x="5429250" y="4495800"/>
          <p14:tracePt t="36376" x="5441950" y="4533900"/>
          <p14:tracePt t="36387" x="5454650" y="4572000"/>
          <p14:tracePt t="36387" x="5467350" y="4641850"/>
          <p14:tracePt t="36406" x="5467350" y="4679950"/>
          <p14:tracePt t="36406" x="5461000" y="4711700"/>
          <p14:tracePt t="36424" x="5454650" y="4743450"/>
          <p14:tracePt t="36424" x="5448300" y="4775200"/>
          <p14:tracePt t="36439" x="5435600" y="4806950"/>
          <p14:tracePt t="36439" x="5422900" y="4832350"/>
          <p14:tracePt t="36439" x="5410200" y="4857750"/>
          <p14:tracePt t="36459" x="5397500" y="4876800"/>
          <p14:tracePt t="36471" x="5378450" y="4895850"/>
          <p14:tracePt t="36471" x="5359400" y="4914900"/>
          <p14:tracePt t="36491" x="5321300" y="4940300"/>
          <p14:tracePt t="36491" x="5295900" y="4959350"/>
          <p14:tracePt t="36507" x="5276850" y="4965700"/>
          <p14:tracePt t="36507" x="5251450" y="4978400"/>
          <p14:tracePt t="36523" x="5226050" y="4984750"/>
          <p14:tracePt t="36523" x="5207000" y="4984750"/>
          <p14:tracePt t="36523" x="5181600" y="4991100"/>
          <p14:tracePt t="36542" x="5162550" y="4991100"/>
          <p14:tracePt t="36542" x="5137150" y="4991100"/>
          <p14:tracePt t="36557" x="5124450" y="4984750"/>
          <p14:tracePt t="36557" x="5105400" y="4984750"/>
          <p14:tracePt t="36574" x="5086350" y="4984750"/>
          <p14:tracePt t="36574" x="5073650" y="4978400"/>
          <p14:tracePt t="36590" x="5060950" y="4978400"/>
          <p14:tracePt t="36590" x="5048250" y="4978400"/>
          <p14:tracePt t="36607" x="5041900" y="4972050"/>
          <p14:tracePt t="36607" x="5022850" y="4972050"/>
          <p14:tracePt t="36624" x="5016500" y="4965700"/>
          <p14:tracePt t="36624" x="5010150" y="4965700"/>
          <p14:tracePt t="36640" x="5003800" y="4965700"/>
          <p14:tracePt t="36640" x="4997450" y="4965700"/>
          <p14:tracePt t="36657" x="4991100" y="4959350"/>
          <p14:tracePt t="36672" x="4984750" y="4959350"/>
          <p14:tracePt t="36689" x="4978400" y="4959350"/>
          <p14:tracePt t="36705" x="4972050" y="4959350"/>
          <p14:tracePt t="36724" x="4965700" y="4953000"/>
          <p14:tracePt t="36774" x="4965700" y="4946650"/>
          <p14:tracePt t="36834" x="4965700" y="4953000"/>
          <p14:tracePt t="36871" x="4972050" y="4953000"/>
          <p14:tracePt t="36954" x="4978400" y="4953000"/>
          <p14:tracePt t="36974" x="4984750" y="4946650"/>
          <p14:tracePt t="36990" x="4991100" y="4946650"/>
          <p14:tracePt t="37005" x="4997450" y="4946650"/>
          <p14:tracePt t="37022" x="5003800" y="4940300"/>
          <p14:tracePt t="37066" x="5010150" y="4940300"/>
          <p14:tracePt t="37094" x="5016500" y="4940300"/>
          <p14:tracePt t="37118" x="5016500" y="4946650"/>
          <p14:tracePt t="37150" x="5016500" y="4953000"/>
          <p14:tracePt t="37171" x="5010150" y="4959350"/>
          <p14:tracePt t="37193" x="5003800" y="4959350"/>
          <p14:tracePt t="37210" x="5003800" y="4965700"/>
          <p14:tracePt t="37230" x="4997450" y="4959350"/>
          <p14:tracePt t="37298" x="4991100" y="4959350"/>
          <p14:tracePt t="37330" x="4978400" y="4959350"/>
          <p14:tracePt t="37358" x="4972050" y="4965700"/>
          <p14:tracePt t="37373" x="4959350" y="4972050"/>
          <p14:tracePt t="37390" x="4946650" y="4978400"/>
          <p14:tracePt t="37410" x="4946650" y="4984750"/>
          <p14:tracePt t="37426" x="4953000" y="4978400"/>
          <p14:tracePt t="37486" x="4959350" y="4972050"/>
          <p14:tracePt t="37510" x="4953000" y="4978400"/>
          <p14:tracePt t="37570" x="4946650" y="4984750"/>
          <p14:tracePt t="37575" x="4940300" y="4984750"/>
          <p14:tracePt t="37575" x="4933950" y="4991100"/>
          <p14:tracePt t="37594" x="4921250" y="4997450"/>
          <p14:tracePt t="37594" x="4914900" y="4997450"/>
          <p14:tracePt t="37611" x="4902200" y="5003800"/>
          <p14:tracePt t="37611" x="4889500" y="5010150"/>
          <p14:tracePt t="37627" x="4876800" y="5016500"/>
          <p14:tracePt t="37627" x="4838700" y="5035550"/>
          <p14:tracePt t="37644" x="4819650" y="5048250"/>
          <p14:tracePt t="37644" x="4800600" y="5054600"/>
          <p14:tracePt t="37661" x="4781550" y="5067300"/>
          <p14:tracePt t="37661" x="4756150" y="5080000"/>
          <p14:tracePt t="37678" x="4737100" y="5092700"/>
          <p14:tracePt t="37678" x="4686300" y="5111750"/>
          <p14:tracePt t="37695" x="4654550" y="5124450"/>
          <p14:tracePt t="37695" x="4629150" y="5143500"/>
          <p14:tracePt t="37711" x="4597400" y="5156200"/>
          <p14:tracePt t="37711" x="4565650" y="5168900"/>
          <p14:tracePt t="37728" x="4533900" y="5181600"/>
          <p14:tracePt t="37728" x="4508500" y="5194300"/>
          <p14:tracePt t="37745" x="4476750" y="5207000"/>
          <p14:tracePt t="37745" x="4445000" y="5219700"/>
          <p14:tracePt t="37745" x="4413250" y="5232400"/>
          <p14:tracePt t="37763" x="4381500" y="5245100"/>
          <p14:tracePt t="37775" x="4349750" y="5251450"/>
          <p14:tracePt t="37775" x="4286250" y="5276850"/>
          <p14:tracePt t="37795" x="4254500" y="5289550"/>
          <p14:tracePt t="37795" x="4222750" y="5302250"/>
          <p14:tracePt t="37811" x="4191000" y="5308600"/>
          <p14:tracePt t="37811" x="4152900" y="5321300"/>
          <p14:tracePt t="37827" x="4121150" y="5327650"/>
          <p14:tracePt t="37827" x="4095750" y="5340350"/>
          <p14:tracePt t="37827" x="4064000" y="5346700"/>
          <p14:tracePt t="37847" x="4038600" y="5353050"/>
          <p14:tracePt t="37859" x="4013200" y="5353050"/>
          <p14:tracePt t="37859" x="3975100" y="5359400"/>
          <p14:tracePt t="37878" x="3956050" y="5359400"/>
          <p14:tracePt t="37878" x="3943350" y="5365750"/>
          <p14:tracePt t="37894" x="3924300" y="5359400"/>
          <p14:tracePt t="37894" x="3911600" y="5365750"/>
          <p14:tracePt t="37911" x="3898900" y="5365750"/>
          <p14:tracePt t="37911" x="3879850" y="5372100"/>
          <p14:tracePt t="37928" x="3867150" y="5372100"/>
          <p14:tracePt t="37928" x="3835400" y="5384800"/>
          <p14:tracePt t="37945" x="3816350" y="5384800"/>
          <p14:tracePt t="37945" x="3803650" y="5391150"/>
          <p14:tracePt t="37961" x="3790950" y="5397500"/>
          <p14:tracePt t="37961" x="3778250" y="5403850"/>
          <p14:tracePt t="37978" x="3771900" y="5403850"/>
          <p14:tracePt t="37978" x="3746500" y="5410200"/>
          <p14:tracePt t="37995" x="3740150" y="5416550"/>
          <p14:tracePt t="37995" x="3733800" y="5422900"/>
          <p14:tracePt t="38011" x="3721100" y="5422900"/>
          <p14:tracePt t="38011" x="3714750" y="5429250"/>
          <p14:tracePt t="38028" x="3702050" y="5441950"/>
          <p14:tracePt t="38028" x="3695700" y="5448300"/>
          <p14:tracePt t="38045" x="3683000" y="5448300"/>
          <p14:tracePt t="38045" x="3663950" y="5461000"/>
          <p14:tracePt t="38064" x="3651250" y="5467350"/>
          <p14:tracePt t="38064" x="3638550" y="5467350"/>
          <p14:tracePt t="38079" x="3632200" y="5473700"/>
          <p14:tracePt t="38079" x="3625850" y="5473700"/>
          <p14:tracePt t="38095" x="3613150" y="5473700"/>
          <p14:tracePt t="38095" x="3606800" y="5480050"/>
          <p14:tracePt t="38095" x="3600450" y="5486400"/>
          <p14:tracePt t="38114" x="3594100" y="5486400"/>
          <p14:tracePt t="38127" x="3581400" y="5486400"/>
          <p14:tracePt t="38127" x="3575050" y="5486400"/>
          <p14:tracePt t="38127" x="3568700" y="5486400"/>
          <p14:tracePt t="38148" x="3562350" y="5486400"/>
          <p14:tracePt t="38160" x="3562350" y="5480050"/>
          <p14:tracePt t="38160" x="3549650" y="5473700"/>
          <p14:tracePt t="38179" x="3549650" y="5467350"/>
          <p14:tracePt t="38198" x="3556000" y="5454650"/>
          <p14:tracePt t="38230" x="3562350" y="5448300"/>
          <p14:tracePt t="38242" x="3568700" y="5448300"/>
          <p14:tracePt t="38250" x="3575050" y="5441950"/>
          <p14:tracePt t="38261" x="3581400" y="5435600"/>
          <p14:tracePt t="38261" x="3594100" y="5429250"/>
          <p14:tracePt t="38280" x="3600450" y="5429250"/>
          <p14:tracePt t="38280" x="3625850" y="5416550"/>
          <p14:tracePt t="38296" x="3638550" y="5410200"/>
          <p14:tracePt t="38296" x="3651250" y="5410200"/>
          <p14:tracePt t="38313" x="3663950" y="5403850"/>
          <p14:tracePt t="38313" x="3676650" y="5403850"/>
          <p14:tracePt t="38330" x="3689350" y="5397500"/>
          <p14:tracePt t="38330" x="3695700" y="5391150"/>
          <p14:tracePt t="38347" x="3702050" y="5391150"/>
          <p14:tracePt t="38362" x="3702050" y="5397500"/>
          <p14:tracePt t="38362" x="3695700" y="5403850"/>
          <p14:tracePt t="38380" x="3689350" y="5403850"/>
          <p14:tracePt t="38380" x="3676650" y="5410200"/>
          <p14:tracePt t="38396" x="3663950" y="5410200"/>
          <p14:tracePt t="38396" x="3644900" y="5416550"/>
          <p14:tracePt t="38396" x="3625850" y="5410200"/>
          <p14:tracePt t="38415" x="3600450" y="5410200"/>
          <p14:tracePt t="38428" x="3581400" y="5410200"/>
          <p14:tracePt t="38428" x="3530600" y="5397500"/>
          <p14:tracePt t="38447" x="3505200" y="5391150"/>
          <p14:tracePt t="38447" x="3479800" y="5378450"/>
          <p14:tracePt t="38464" x="3454400" y="5359400"/>
          <p14:tracePt t="38464" x="3435350" y="5340350"/>
          <p14:tracePt t="38480" x="3416300" y="5321300"/>
          <p14:tracePt t="38480" x="3403600" y="5295900"/>
          <p14:tracePt t="38480" x="3397250" y="5264150"/>
          <p14:tracePt t="38499" x="3390900" y="5232400"/>
          <p14:tracePt t="38511" x="3390900" y="5200650"/>
          <p14:tracePt t="38511" x="3403600" y="5130800"/>
          <p14:tracePt t="38530" x="3422650" y="5099050"/>
          <p14:tracePt t="38530" x="3441700" y="5067300"/>
          <p14:tracePt t="38547" x="3467100" y="5041900"/>
          <p14:tracePt t="38547" x="3505200" y="5016500"/>
          <p14:tracePt t="38564" x="3543300" y="4997450"/>
          <p14:tracePt t="38564" x="3587750" y="4978400"/>
          <p14:tracePt t="38580" x="3638550" y="4972050"/>
          <p14:tracePt t="38580" x="3746500" y="4959350"/>
          <p14:tracePt t="38597" x="3803650" y="4965700"/>
          <p14:tracePt t="38597" x="3854450" y="4972050"/>
          <p14:tracePt t="38614" x="3911600" y="4978400"/>
          <p14:tracePt t="38614" x="3962400" y="4991100"/>
          <p14:tracePt t="38631" x="4013200" y="4997450"/>
          <p14:tracePt t="38631" x="4057650" y="5010150"/>
          <p14:tracePt t="38647" x="4102100" y="5022850"/>
          <p14:tracePt t="38647" x="4171950" y="5054600"/>
          <p14:tracePt t="38664" x="4203700" y="5080000"/>
          <p14:tracePt t="38664" x="4222750" y="5099050"/>
          <p14:tracePt t="38681" x="4241800" y="5118100"/>
          <p14:tracePt t="38681" x="4254500" y="5137150"/>
          <p14:tracePt t="38698" x="4260850" y="5162550"/>
          <p14:tracePt t="38698" x="4260850" y="5207000"/>
          <p14:tracePt t="38716" x="4260850" y="5232400"/>
          <p14:tracePt t="38716" x="4248150" y="5257800"/>
          <p14:tracePt t="38731" x="4235450" y="5276850"/>
          <p14:tracePt t="38731" x="4222750" y="5302250"/>
          <p14:tracePt t="38748" x="4210050" y="5321300"/>
          <p14:tracePt t="38748" x="4191000" y="5340350"/>
          <p14:tracePt t="38764" x="4178300" y="5359400"/>
          <p14:tracePt t="38764" x="4159250" y="5372100"/>
          <p14:tracePt t="38764" x="4146550" y="5384800"/>
          <p14:tracePt t="38783" x="4127500" y="5397500"/>
          <p14:tracePt t="38796" x="4114800" y="5410200"/>
          <p14:tracePt t="38796" x="4083050" y="5422900"/>
          <p14:tracePt t="38816" x="4070350" y="5429250"/>
          <p14:tracePt t="38816" x="4064000" y="5435600"/>
          <p14:tracePt t="38832" x="4051300" y="5441950"/>
          <p14:tracePt t="38832" x="4044950" y="5448300"/>
          <p14:tracePt t="38848" x="4038600" y="5448300"/>
          <p14:tracePt t="38863" x="4032250" y="5448300"/>
          <p14:tracePt t="38880" x="4032250" y="5441950"/>
          <p14:tracePt t="38896" x="4025900" y="5435600"/>
          <p14:tracePt t="38927" x="4019550" y="5441950"/>
          <p14:tracePt t="38971" x="4006850" y="5448300"/>
          <p14:tracePt t="38986" x="4000500" y="5448300"/>
          <p14:tracePt t="38994" x="3994150" y="5448300"/>
          <p14:tracePt t="39003" x="3987800" y="5448300"/>
          <p14:tracePt t="39003" x="3981450" y="5441950"/>
          <p14:tracePt t="39016" x="3968750" y="5441950"/>
          <p14:tracePt t="39016" x="3962400" y="5441950"/>
          <p14:tracePt t="39032" x="3956050" y="5435600"/>
          <p14:tracePt t="39032" x="3943350" y="5435600"/>
          <p14:tracePt t="39049" x="3937000" y="5435600"/>
          <p14:tracePt t="39049" x="3924300" y="5435600"/>
          <p14:tracePt t="39065" x="3917950" y="5435600"/>
          <p14:tracePt t="39065" x="3905250" y="5435600"/>
          <p14:tracePt t="39084" x="3905250" y="5429250"/>
          <p14:tracePt t="39084" x="3898900" y="5429250"/>
          <p14:tracePt t="39099" x="3892550" y="5429250"/>
          <p14:tracePt t="39115" x="3886200" y="5429250"/>
          <p14:tracePt t="39130" x="3879850" y="5422900"/>
          <p14:tracePt t="39167" x="3873500" y="5422900"/>
          <p14:tracePt t="39191" x="3873500" y="5416550"/>
          <p14:tracePt t="39203" x="3860800" y="5422900"/>
          <p14:tracePt t="39226" x="3854450" y="5422900"/>
          <p14:tracePt t="39242" x="3854450" y="5429250"/>
          <p14:tracePt t="39255" x="3848100" y="5435600"/>
          <p14:tracePt t="39264" x="3848100" y="5441950"/>
          <p14:tracePt t="39287" x="3854450" y="5441950"/>
          <p14:tracePt t="39346" x="3860800" y="5435600"/>
          <p14:tracePt t="39398" x="3854450" y="5441950"/>
          <p14:tracePt t="39611" x="3848100" y="5441950"/>
          <p14:tracePt t="39623" x="3841750" y="5441950"/>
          <p14:tracePt t="39647" x="3835400" y="5441950"/>
          <p14:tracePt t="39671" x="3829050" y="5448300"/>
          <p14:tracePt t="39714" x="3829050" y="5454650"/>
          <p14:tracePt t="39751" x="3822700" y="5454650"/>
          <p14:tracePt t="39811" x="3822700" y="5461000"/>
          <p14:tracePt t="39843" x="3822700" y="5454650"/>
          <p14:tracePt t="39911" x="3822700" y="5461000"/>
          <p14:tracePt t="39955" x="3822700" y="5467350"/>
          <p14:tracePt t="39975" x="3829050" y="5473700"/>
          <p14:tracePt t="39991" x="3829050" y="5480050"/>
          <p14:tracePt t="39998" x="3829050" y="5486400"/>
          <p14:tracePt t="40014" x="3829050" y="5492750"/>
          <p14:tracePt t="40030" x="3829050" y="5499100"/>
          <p14:tracePt t="40036" x="3829050" y="5505450"/>
          <p14:tracePt t="40036" x="3829050" y="5511800"/>
          <p14:tracePt t="40052" x="3829050" y="5518150"/>
          <p14:tracePt t="40052" x="3829050" y="5524500"/>
          <p14:tracePt t="40069" x="3829050" y="5530850"/>
          <p14:tracePt t="40069" x="3829050" y="5537200"/>
          <p14:tracePt t="40086" x="3829050" y="5549900"/>
          <p14:tracePt t="40086" x="3822700" y="5556250"/>
          <p14:tracePt t="40086" x="3822700" y="5568950"/>
          <p14:tracePt t="40104" x="3822700" y="5581650"/>
          <p14:tracePt t="40104" x="3822700" y="5588000"/>
          <p14:tracePt t="40119" x="3816350" y="5594350"/>
          <p14:tracePt t="40119" x="3816350" y="5607050"/>
          <p14:tracePt t="40136" x="3810000" y="5619750"/>
          <p14:tracePt t="40136" x="3810000" y="5626100"/>
          <p14:tracePt t="40136" x="3803650" y="5632450"/>
          <p14:tracePt t="40155" x="3803650" y="5638800"/>
          <p14:tracePt t="40167" x="3797300" y="5645150"/>
          <p14:tracePt t="40167" x="3790950" y="5651500"/>
          <p14:tracePt t="40167" x="3790950" y="5657850"/>
          <p14:tracePt t="40188" x="3784600" y="5664200"/>
          <p14:tracePt t="40201" x="3778250" y="5670550"/>
          <p14:tracePt t="40201" x="3771900" y="5676900"/>
          <p14:tracePt t="40223" x="3765550" y="5689600"/>
          <p14:tracePt t="40234" x="3759200" y="5695950"/>
          <p14:tracePt t="40234" x="3752850" y="5702300"/>
          <p14:tracePt t="40252" x="3746500" y="5708650"/>
          <p14:tracePt t="40252" x="3746500" y="5715000"/>
          <p14:tracePt t="40252" x="3740150" y="5721350"/>
          <p14:tracePt t="40252" x="3733800" y="5727700"/>
          <p14:tracePt t="40275" x="3727450" y="5734050"/>
          <p14:tracePt t="40284" x="3721100" y="5740400"/>
          <p14:tracePt t="40284" x="3714750" y="5746750"/>
          <p14:tracePt t="40303" x="3714750" y="5753100"/>
          <p14:tracePt t="40303" x="3708400" y="5759450"/>
          <p14:tracePt t="40320" x="3702050" y="5765800"/>
          <p14:tracePt t="40320" x="3695700" y="5778500"/>
          <p14:tracePt t="40336" x="3689350" y="5784850"/>
          <p14:tracePt t="40351" x="3689350" y="5791200"/>
          <p14:tracePt t="40351" x="3689350" y="5803900"/>
          <p14:tracePt t="40370" x="3689350" y="5810250"/>
          <p14:tracePt t="40370" x="3689350" y="5816600"/>
          <p14:tracePt t="40387" x="3695700" y="5822950"/>
          <p14:tracePt t="40387" x="3702050" y="5835650"/>
          <p14:tracePt t="40404" x="3708400" y="5842000"/>
          <p14:tracePt t="40404" x="3714750" y="5854700"/>
          <p14:tracePt t="40420" x="3721100" y="5867400"/>
          <p14:tracePt t="40420" x="3727450" y="5880100"/>
          <p14:tracePt t="40437" x="3733800" y="5886450"/>
          <p14:tracePt t="40437" x="3733800" y="5899150"/>
          <p14:tracePt t="40437" x="3740150" y="5911850"/>
          <p14:tracePt t="40456" x="3740150" y="5918200"/>
          <p14:tracePt t="40468" x="3740150" y="5930900"/>
          <p14:tracePt t="40468" x="3733800" y="5943600"/>
          <p14:tracePt t="40487" x="3727450" y="5943600"/>
          <p14:tracePt t="40487" x="3721100" y="5949950"/>
          <p14:tracePt t="40504" x="3702050" y="5956300"/>
          <p14:tracePt t="40504" x="3689350" y="5956300"/>
          <p14:tracePt t="40521" x="3670300" y="5956300"/>
          <p14:tracePt t="40521" x="3651250" y="5956300"/>
          <p14:tracePt t="40521" x="3625850" y="5956300"/>
          <p14:tracePt t="40539" x="3600450" y="5956300"/>
          <p14:tracePt t="40552" x="3575050" y="5956300"/>
          <p14:tracePt t="40552" x="3517900" y="5937250"/>
          <p14:tracePt t="40572" x="3492500" y="5924550"/>
          <p14:tracePt t="40572" x="3467100" y="5911850"/>
          <p14:tracePt t="40587" x="3441700" y="5892800"/>
          <p14:tracePt t="40587" x="3422650" y="5873750"/>
          <p14:tracePt t="40604" x="3403600" y="5848350"/>
          <p14:tracePt t="40604" x="3384550" y="5816600"/>
          <p14:tracePt t="40621" x="3371850" y="5791200"/>
          <p14:tracePt t="40621" x="3359150" y="5734050"/>
          <p14:tracePt t="40637" x="3359150" y="5702300"/>
          <p14:tracePt t="40637" x="3365500" y="5676900"/>
          <p14:tracePt t="40654" x="3371850" y="5645150"/>
          <p14:tracePt t="40654" x="3390900" y="5613400"/>
          <p14:tracePt t="40672" x="3416300" y="5581650"/>
          <p14:tracePt t="40672" x="3441700" y="5549900"/>
          <p14:tracePt t="40688" x="3479800" y="5518150"/>
          <p14:tracePt t="40688" x="3568700" y="5448300"/>
          <p14:tracePt t="40705" x="3613150" y="5422900"/>
          <p14:tracePt t="40705" x="3670300" y="5403850"/>
          <p14:tracePt t="40722" x="3727450" y="5391150"/>
          <p14:tracePt t="40722" x="3784600" y="5391150"/>
          <p14:tracePt t="40738" x="3841750" y="5397500"/>
          <p14:tracePt t="40738" x="3949700" y="5429250"/>
          <p14:tracePt t="40756" x="4000500" y="5454650"/>
          <p14:tracePt t="40756" x="4038600" y="5486400"/>
          <p14:tracePt t="40772" x="4076700" y="5518150"/>
          <p14:tracePt t="40772" x="4108450" y="5549900"/>
          <p14:tracePt t="40788" x="4133850" y="5581650"/>
          <p14:tracePt t="40788" x="4152900" y="5619750"/>
          <p14:tracePt t="40805" x="4165600" y="5651500"/>
          <p14:tracePt t="40805" x="4165600" y="5689600"/>
          <p14:tracePt t="40805" x="4165600" y="5727700"/>
          <p14:tracePt t="40825" x="4152900" y="5765800"/>
          <p14:tracePt t="40836" x="4140200" y="5803900"/>
          <p14:tracePt t="40836" x="4102100" y="5880100"/>
          <p14:tracePt t="40855" x="4076700" y="5918200"/>
          <p14:tracePt t="40855" x="4051300" y="5949950"/>
          <p14:tracePt t="40855" x="4025900" y="5975350"/>
          <p14:tracePt t="40875" x="4000500" y="5994400"/>
          <p14:tracePt t="40886" x="3975100" y="6013450"/>
          <p14:tracePt t="40886" x="3930650" y="6026150"/>
          <p14:tracePt t="40909" x="3905250" y="6026150"/>
          <p14:tracePt t="40920" x="3879850" y="6019800"/>
          <p14:tracePt t="40920" x="3829050" y="6000750"/>
          <p14:tracePt t="40939" x="3803650" y="5988050"/>
          <p14:tracePt t="40939" x="3778250" y="59690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予測</a:t>
            </a:r>
            <a:r>
              <a:rPr kumimoji="1" lang="ja-JP" altLang="en-US" dirty="0" smtClean="0"/>
              <a:t>の信頼区間の計算</a:t>
            </a:r>
            <a:endParaRPr kumimoji="1" lang="ja-JP" altLang="en-US" dirty="0"/>
          </a:p>
        </p:txBody>
      </p:sp>
      <p:pic>
        <p:nvPicPr>
          <p:cNvPr id="4" name="図 3"/>
          <p:cNvPicPr/>
          <p:nvPr/>
        </p:nvPicPr>
        <p:blipFill>
          <a:blip r:embed="rId5">
            <a:extLst>
              <a:ext uri="{28A0092B-C50C-407E-A947-70E740481C1C}">
                <a14:useLocalDpi xmlns:a14="http://schemas.microsoft.com/office/drawing/2010/main" val="0"/>
              </a:ext>
            </a:extLst>
          </a:blip>
          <a:srcRect/>
          <a:stretch>
            <a:fillRect/>
          </a:stretch>
        </p:blipFill>
        <p:spPr bwMode="auto">
          <a:xfrm>
            <a:off x="190511" y="1124744"/>
            <a:ext cx="8342554" cy="2520280"/>
          </a:xfrm>
          <a:prstGeom prst="rect">
            <a:avLst/>
          </a:prstGeom>
          <a:noFill/>
          <a:ln>
            <a:noFill/>
          </a:ln>
        </p:spPr>
      </p:pic>
      <p:pic>
        <p:nvPicPr>
          <p:cNvPr id="5" name="図 4"/>
          <p:cNvPicPr/>
          <p:nvPr/>
        </p:nvPicPr>
        <p:blipFill>
          <a:blip r:embed="rId6">
            <a:extLst>
              <a:ext uri="{28A0092B-C50C-407E-A947-70E740481C1C}">
                <a14:useLocalDpi xmlns:a14="http://schemas.microsoft.com/office/drawing/2010/main" val="0"/>
              </a:ext>
            </a:extLst>
          </a:blip>
          <a:srcRect/>
          <a:stretch>
            <a:fillRect/>
          </a:stretch>
        </p:blipFill>
        <p:spPr bwMode="auto">
          <a:xfrm>
            <a:off x="173574" y="3968036"/>
            <a:ext cx="4519723" cy="1742774"/>
          </a:xfrm>
          <a:prstGeom prst="rect">
            <a:avLst/>
          </a:prstGeom>
          <a:noFill/>
          <a:ln>
            <a:noFill/>
          </a:ln>
        </p:spPr>
      </p:pic>
      <p:cxnSp>
        <p:nvCxnSpPr>
          <p:cNvPr id="6" name="直線矢印コネクタ 5"/>
          <p:cNvCxnSpPr/>
          <p:nvPr/>
        </p:nvCxnSpPr>
        <p:spPr>
          <a:xfrm flipH="1">
            <a:off x="4716016" y="4797152"/>
            <a:ext cx="187220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588224" y="4608591"/>
            <a:ext cx="1415772" cy="461665"/>
          </a:xfrm>
          <a:prstGeom prst="rect">
            <a:avLst/>
          </a:prstGeom>
          <a:noFill/>
        </p:spPr>
        <p:txBody>
          <a:bodyPr wrap="none" rtlCol="0">
            <a:spAutoFit/>
          </a:bodyPr>
          <a:lstStyle/>
          <a:p>
            <a:r>
              <a:rPr kumimoji="1" lang="ja-JP" altLang="en-US" dirty="0" smtClean="0"/>
              <a:t>点予測値</a:t>
            </a:r>
            <a:endParaRPr kumimoji="1" lang="ja-JP" altLang="en-US" dirty="0"/>
          </a:p>
        </p:txBody>
      </p:sp>
      <p:sp>
        <p:nvSpPr>
          <p:cNvPr id="8" name="正方形/長方形 7"/>
          <p:cNvSpPr/>
          <p:nvPr/>
        </p:nvSpPr>
        <p:spPr>
          <a:xfrm>
            <a:off x="2483768" y="5070256"/>
            <a:ext cx="2232248" cy="59099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4716016" y="5365752"/>
            <a:ext cx="1872208"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588224" y="5177191"/>
            <a:ext cx="1723549" cy="461665"/>
          </a:xfrm>
          <a:prstGeom prst="rect">
            <a:avLst/>
          </a:prstGeom>
          <a:noFill/>
        </p:spPr>
        <p:txBody>
          <a:bodyPr wrap="none" rtlCol="0">
            <a:spAutoFit/>
          </a:bodyPr>
          <a:lstStyle/>
          <a:p>
            <a:r>
              <a:rPr lang="ja-JP" altLang="en-US" dirty="0" smtClean="0"/>
              <a:t>区間予測</a:t>
            </a:r>
            <a:r>
              <a:rPr kumimoji="1" lang="ja-JP" altLang="en-US" dirty="0" smtClean="0"/>
              <a:t>値</a:t>
            </a:r>
            <a:endParaRPr kumimoji="1" lang="ja-JP" altLang="en-US" dirty="0"/>
          </a:p>
        </p:txBody>
      </p:sp>
      <p:sp>
        <p:nvSpPr>
          <p:cNvPr id="11" name="テキスト ボックス 10"/>
          <p:cNvSpPr txBox="1"/>
          <p:nvPr/>
        </p:nvSpPr>
        <p:spPr>
          <a:xfrm>
            <a:off x="467543" y="5877272"/>
            <a:ext cx="7704353" cy="830997"/>
          </a:xfrm>
          <a:prstGeom prst="rect">
            <a:avLst/>
          </a:prstGeom>
          <a:noFill/>
        </p:spPr>
        <p:txBody>
          <a:bodyPr wrap="none" rtlCol="0">
            <a:spAutoFit/>
          </a:bodyPr>
          <a:lstStyle/>
          <a:p>
            <a:r>
              <a:rPr kumimoji="1" lang="ja-JP" altLang="en-US" dirty="0" smtClean="0"/>
              <a:t>ヒナの体重の点推定は</a:t>
            </a:r>
            <a:r>
              <a:rPr kumimoji="1" lang="en-US" altLang="ja-JP" dirty="0" smtClean="0"/>
              <a:t>35.34g</a:t>
            </a:r>
          </a:p>
          <a:p>
            <a:r>
              <a:rPr lang="en-US" altLang="ja-JP" dirty="0" smtClean="0"/>
              <a:t>95</a:t>
            </a:r>
            <a:r>
              <a:rPr lang="ja-JP" altLang="en-US" dirty="0" smtClean="0"/>
              <a:t>％信頼区間を付けた区間予測値は</a:t>
            </a:r>
            <a:r>
              <a:rPr lang="en-US" altLang="ja-JP" dirty="0" smtClean="0"/>
              <a:t>32.67</a:t>
            </a:r>
            <a:r>
              <a:rPr lang="ja-JP" altLang="en-US" dirty="0" smtClean="0"/>
              <a:t>～</a:t>
            </a:r>
            <a:r>
              <a:rPr lang="en-US" altLang="ja-JP" dirty="0" smtClean="0"/>
              <a:t>38.02g</a:t>
            </a:r>
            <a:r>
              <a:rPr lang="ja-JP" altLang="en-US" dirty="0" smtClean="0"/>
              <a:t>である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6420644"/>
      </p:ext>
    </p:extLst>
  </p:cSld>
  <p:clrMapOvr>
    <a:masterClrMapping/>
  </p:clrMapOvr>
  <mc:AlternateContent xmlns:mc="http://schemas.openxmlformats.org/markup-compatibility/2006">
    <mc:Choice xmlns:p14="http://schemas.microsoft.com/office/powerpoint/2010/main" Requires="p14">
      <p:transition spd="slow" p14:dur="2000" advTm="91421"/>
    </mc:Choice>
    <mc:Fallback>
      <p:transition spd="slow" advTm="91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230" x="4095750" y="2787650"/>
          <p14:tracePt t="3253" x="4108450" y="2768600"/>
          <p14:tracePt t="3261" x="4127500" y="2755900"/>
          <p14:tracePt t="3265" x="4146550" y="2736850"/>
          <p14:tracePt t="3277" x="4171950" y="2717800"/>
          <p14:tracePt t="3277" x="4191000" y="2692400"/>
          <p14:tracePt t="3277" x="4216400" y="2667000"/>
          <p14:tracePt t="3298" x="4235450" y="2641600"/>
          <p14:tracePt t="3311" x="4248150" y="2609850"/>
          <p14:tracePt t="3311" x="4267200" y="2559050"/>
          <p14:tracePt t="3328" x="4267200" y="2527300"/>
          <p14:tracePt t="3328" x="4267200" y="2501900"/>
          <p14:tracePt t="3345" x="4260850" y="2476500"/>
          <p14:tracePt t="3345" x="4254500" y="2451100"/>
          <p14:tracePt t="3361" x="4241800" y="2425700"/>
          <p14:tracePt t="3361" x="4229100" y="2406650"/>
          <p14:tracePt t="3361" x="4210050" y="2387600"/>
          <p14:tracePt t="3381" x="4191000" y="2368550"/>
          <p14:tracePt t="3381" x="4165600" y="2349500"/>
          <p14:tracePt t="3396" x="4140200" y="2330450"/>
          <p14:tracePt t="3396" x="4114800" y="2305050"/>
          <p14:tracePt t="3413" x="4089400" y="2292350"/>
          <p14:tracePt t="3413" x="4064000" y="2279650"/>
          <p14:tracePt t="3429" x="4032250" y="2260600"/>
          <p14:tracePt t="3429" x="3975100" y="2228850"/>
          <p14:tracePt t="3445" x="3949700" y="2216150"/>
          <p14:tracePt t="3445" x="3917950" y="2197100"/>
          <p14:tracePt t="3463" x="3892550" y="2190750"/>
          <p14:tracePt t="3463" x="3860800" y="2171700"/>
          <p14:tracePt t="3479" x="3829050" y="2159000"/>
          <p14:tracePt t="3479" x="3803650" y="2146300"/>
          <p14:tracePt t="3495" x="3778250" y="2133600"/>
          <p14:tracePt t="3495" x="3740150" y="2108200"/>
          <p14:tracePt t="3512" x="3721100" y="2095500"/>
          <p14:tracePt t="3512" x="3702050" y="2082800"/>
          <p14:tracePt t="3529" x="3689350" y="2070100"/>
          <p14:tracePt t="3529" x="3683000" y="2057400"/>
          <p14:tracePt t="3547" x="3670300" y="2044700"/>
          <p14:tracePt t="3547" x="3663950" y="2032000"/>
          <p14:tracePt t="3547" x="3663950" y="2025650"/>
          <p14:tracePt t="3565" x="3663950" y="2012950"/>
          <p14:tracePt t="3577" x="3670300" y="2006600"/>
          <p14:tracePt t="3577" x="3683000" y="1987550"/>
          <p14:tracePt t="3597" x="3695700" y="1981200"/>
          <p14:tracePt t="3597" x="3708400" y="1968500"/>
          <p14:tracePt t="3613" x="3721100" y="1968500"/>
          <p14:tracePt t="3613" x="3740150" y="1962150"/>
          <p14:tracePt t="3629" x="3759200" y="1955800"/>
          <p14:tracePt t="3629" x="3784600" y="1949450"/>
          <p14:tracePt t="3646" x="3803650" y="1949450"/>
          <p14:tracePt t="3646" x="3829050" y="1943100"/>
          <p14:tracePt t="3646" x="3848100" y="1936750"/>
          <p14:tracePt t="3665" x="3867150" y="1936750"/>
          <p14:tracePt t="3677" x="3892550" y="1930400"/>
          <p14:tracePt t="3677" x="3924300" y="1924050"/>
          <p14:tracePt t="3696" x="3943350" y="1917700"/>
          <p14:tracePt t="3696" x="3956050" y="1917700"/>
          <p14:tracePt t="3713" x="3962400" y="1911350"/>
          <p14:tracePt t="3713" x="3975100" y="1911350"/>
          <p14:tracePt t="3730" x="3981450" y="1911350"/>
          <p14:tracePt t="3745" x="3975100" y="1917700"/>
          <p14:tracePt t="3761" x="3968750" y="1917700"/>
          <p14:tracePt t="3761" x="3956050" y="1917700"/>
          <p14:tracePt t="3780" x="3949700" y="1917700"/>
          <p14:tracePt t="3780" x="3930650" y="1917700"/>
          <p14:tracePt t="3797" x="3917950" y="1924050"/>
          <p14:tracePt t="3797" x="3879850" y="1930400"/>
          <p14:tracePt t="3814" x="3854450" y="1936750"/>
          <p14:tracePt t="3814" x="3835400" y="1936750"/>
          <p14:tracePt t="3830" x="3810000" y="1943100"/>
          <p14:tracePt t="3830" x="3778250" y="1949450"/>
          <p14:tracePt t="3846" x="3746500" y="1949450"/>
          <p14:tracePt t="3846" x="3714750" y="1955800"/>
          <p14:tracePt t="3846" x="3683000" y="1955800"/>
          <p14:tracePt t="3866" x="3638550" y="1955800"/>
          <p14:tracePt t="3866" x="3600450" y="1962150"/>
          <p14:tracePt t="3881" x="3562350" y="1962150"/>
          <p14:tracePt t="3881" x="3517900" y="1974850"/>
          <p14:tracePt t="3896" x="3473450" y="1981200"/>
          <p14:tracePt t="3896" x="3429000" y="1987550"/>
          <p14:tracePt t="3914" x="3378200" y="1993900"/>
          <p14:tracePt t="3914" x="3327400" y="1993900"/>
          <p14:tracePt t="3914" x="3276600" y="2000250"/>
          <p14:tracePt t="3932" x="3219450" y="2000250"/>
          <p14:tracePt t="3945" x="3162300" y="2006600"/>
          <p14:tracePt t="3945" x="3048000" y="2000250"/>
          <p14:tracePt t="3966" x="2984500" y="1993900"/>
          <p14:tracePt t="3966" x="2927350" y="1993900"/>
          <p14:tracePt t="3982" x="2870200" y="1987550"/>
          <p14:tracePt t="3982" x="2813050" y="1981200"/>
          <p14:tracePt t="3998" x="2749550" y="1981200"/>
          <p14:tracePt t="3998" x="2698750" y="1974850"/>
          <p14:tracePt t="3998" x="2641600" y="1974850"/>
          <p14:tracePt t="4017" x="2590800" y="1968500"/>
          <p14:tracePt t="4029" x="2540000" y="1974850"/>
          <p14:tracePt t="4029" x="2457450" y="1974850"/>
          <p14:tracePt t="4047" x="2413000" y="1981200"/>
          <p14:tracePt t="4047" x="2381250" y="1981200"/>
          <p14:tracePt t="4064" x="2349500" y="1981200"/>
          <p14:tracePt t="4064" x="2324100" y="1981200"/>
          <p14:tracePt t="4081" x="2298700" y="1981200"/>
          <p14:tracePt t="4081" x="2279650" y="1981200"/>
          <p14:tracePt t="4098" x="2260600" y="1987550"/>
          <p14:tracePt t="4098" x="2241550" y="1987550"/>
          <p14:tracePt t="4114" x="2254250" y="1981200"/>
          <p14:tracePt t="4153" x="2260600" y="1974850"/>
          <p14:tracePt t="4161" x="2273300" y="1974850"/>
          <p14:tracePt t="4165" x="2286000" y="1962150"/>
          <p14:tracePt t="4165" x="2298700" y="1955800"/>
          <p14:tracePt t="4181" x="2311400" y="1949450"/>
          <p14:tracePt t="4181" x="2324100" y="1943100"/>
          <p14:tracePt t="4199" x="2330450" y="1936750"/>
          <p14:tracePt t="4199" x="2343150" y="1930400"/>
          <p14:tracePt t="4215" x="2349500" y="1924050"/>
          <p14:tracePt t="4215" x="2349500" y="1917700"/>
          <p14:tracePt t="4215" x="2349500" y="1911350"/>
          <p14:tracePt t="4234" x="2343150" y="1905000"/>
          <p14:tracePt t="4250" x="2336800" y="1898650"/>
          <p14:tracePt t="4250" x="2324100" y="1892300"/>
          <p14:tracePt t="4266" x="2311400" y="1892300"/>
          <p14:tracePt t="4266" x="2298700" y="1885950"/>
          <p14:tracePt t="4283" x="2279650" y="1885950"/>
          <p14:tracePt t="4283" x="2266950" y="1879600"/>
          <p14:tracePt t="4283" x="2247900" y="1879600"/>
          <p14:tracePt t="4302" x="2228850" y="1873250"/>
          <p14:tracePt t="4314" x="2216150" y="1873250"/>
          <p14:tracePt t="4314" x="2197100" y="1866900"/>
          <p14:tracePt t="4334" x="2171700" y="1847850"/>
          <p14:tracePt t="4334" x="2165350" y="1841500"/>
          <p14:tracePt t="4350" x="2159000" y="1835150"/>
          <p14:tracePt t="4350" x="2152650" y="1828800"/>
          <p14:tracePt t="4366" x="2152650" y="1816100"/>
          <p14:tracePt t="4366" x="2146300" y="1809750"/>
          <p14:tracePt t="4366" x="2146300" y="1803400"/>
          <p14:tracePt t="4385" x="2146300" y="1790700"/>
          <p14:tracePt t="4397" x="2152650" y="1784350"/>
          <p14:tracePt t="4397" x="2159000" y="1771650"/>
          <p14:tracePt t="4417" x="2165350" y="1765300"/>
          <p14:tracePt t="4417" x="2171700" y="1758950"/>
          <p14:tracePt t="4432" x="2178050" y="1746250"/>
          <p14:tracePt t="4432" x="2184400" y="1739900"/>
          <p14:tracePt t="4449" x="2190750" y="1733550"/>
          <p14:tracePt t="4449" x="2190750" y="1720850"/>
          <p14:tracePt t="4468" x="2190750" y="1714500"/>
          <p14:tracePt t="4468" x="2184400" y="1708150"/>
          <p14:tracePt t="4483" x="2184400" y="1701800"/>
          <p14:tracePt t="4483" x="2178050" y="1695450"/>
          <p14:tracePt t="4499" x="2171700" y="1689100"/>
          <p14:tracePt t="4499" x="2159000" y="1689100"/>
          <p14:tracePt t="4517" x="2146300" y="1682750"/>
          <p14:tracePt t="4517" x="2127250" y="1682750"/>
          <p14:tracePt t="4534" x="2114550" y="1682750"/>
          <p14:tracePt t="4534" x="2101850" y="1682750"/>
          <p14:tracePt t="4550" x="2089150" y="1682750"/>
          <p14:tracePt t="4550" x="2076450" y="1682750"/>
          <p14:tracePt t="4567" x="2070100" y="1676400"/>
          <p14:tracePt t="4567" x="2051050" y="1670050"/>
          <p14:tracePt t="4586" x="2044700" y="1670050"/>
          <p14:tracePt t="4597" x="2038350" y="1663700"/>
          <p14:tracePt t="4597" x="2032000" y="1657350"/>
          <p14:tracePt t="4618" x="2038350" y="1657350"/>
          <p14:tracePt t="4652" x="2044700" y="1657350"/>
          <p14:tracePt t="4660" x="2051050" y="1657350"/>
          <p14:tracePt t="4669" x="2057400" y="1663700"/>
          <p14:tracePt t="4681" x="2063750" y="1663700"/>
          <p14:tracePt t="4681" x="2082800" y="1663700"/>
          <p14:tracePt t="4681" x="2089150" y="1663700"/>
          <p14:tracePt t="4704" x="2095500" y="1670050"/>
          <p14:tracePt t="4714" x="2108200" y="1670050"/>
          <p14:tracePt t="4714" x="2114550" y="1670050"/>
          <p14:tracePt t="4733" x="2127250" y="1676400"/>
          <p14:tracePt t="4733" x="2133600" y="1682750"/>
          <p14:tracePt t="4750" x="2146300" y="1682750"/>
          <p14:tracePt t="4750" x="2159000" y="1695450"/>
          <p14:tracePt t="4768" x="2171700" y="1695450"/>
          <p14:tracePt t="4768" x="2178050" y="1695450"/>
          <p14:tracePt t="4784" x="2190750" y="1701800"/>
          <p14:tracePt t="4784" x="2197100" y="1695450"/>
          <p14:tracePt t="4800" x="2209800" y="1695450"/>
          <p14:tracePt t="4800" x="2216150" y="1695450"/>
          <p14:tracePt t="4818" x="2222500" y="1689100"/>
          <p14:tracePt t="4818" x="2235200" y="1682750"/>
          <p14:tracePt t="4834" x="2241550" y="1682750"/>
          <p14:tracePt t="4849" x="2228850" y="1689100"/>
          <p14:tracePt t="4880" x="2222500" y="1689100"/>
          <p14:tracePt t="4885" x="2209800" y="1695450"/>
          <p14:tracePt t="4885" x="2197100" y="1695450"/>
          <p14:tracePt t="4901" x="2184400" y="1701800"/>
          <p14:tracePt t="4901" x="2171700" y="1701800"/>
          <p14:tracePt t="4918" x="2159000" y="1708150"/>
          <p14:tracePt t="4918" x="2146300" y="1708150"/>
          <p14:tracePt t="4934" x="2133600" y="1714500"/>
          <p14:tracePt t="4934" x="2120900" y="1720850"/>
          <p14:tracePt t="4934" x="2114550" y="1720850"/>
          <p14:tracePt t="4953" x="2101850" y="1727200"/>
          <p14:tracePt t="4953" x="2095500" y="1733550"/>
          <p14:tracePt t="4969" x="2089150" y="1733550"/>
          <p14:tracePt t="4982" x="2082800" y="1739900"/>
          <p14:tracePt t="4982" x="2076450" y="1739900"/>
          <p14:tracePt t="5001" x="2070100" y="1739900"/>
          <p14:tracePt t="5016" x="2063750" y="1746250"/>
          <p14:tracePt t="5032" x="2057400" y="1746250"/>
          <p14:tracePt t="5049" x="2057400" y="1752600"/>
          <p14:tracePt t="5120" x="2070100" y="1752600"/>
          <p14:tracePt t="5184" x="2076450" y="1752600"/>
          <p14:tracePt t="5201" x="2082800" y="1752600"/>
          <p14:tracePt t="5208" x="2089150" y="1752600"/>
          <p14:tracePt t="5225" x="2095500" y="1752600"/>
          <p14:tracePt t="5233" x="2101850" y="1752600"/>
          <p14:tracePt t="5250" x="2108200" y="1746250"/>
          <p14:tracePt t="5250" x="2120900" y="1746250"/>
          <p14:tracePt t="5269" x="2127250" y="1746250"/>
          <p14:tracePt t="5293" x="2133600" y="1746250"/>
          <p14:tracePt t="5305" x="2139950" y="1746250"/>
          <p14:tracePt t="5321" x="2146300" y="1746250"/>
          <p14:tracePt t="5337" x="2152650" y="1746250"/>
          <p14:tracePt t="5360" x="2159000" y="1752600"/>
          <p14:tracePt t="5380" x="2159000" y="1758950"/>
          <p14:tracePt t="5412" x="2152650" y="1752600"/>
          <p14:tracePt t="5480" x="2146300" y="1752600"/>
          <p14:tracePt t="5492" x="2139950" y="1752600"/>
          <p14:tracePt t="5516" x="2139950" y="1758950"/>
          <p14:tracePt t="5544" x="2133600" y="1758950"/>
          <p14:tracePt t="5584" x="2127250" y="1758950"/>
          <p14:tracePt t="5612" x="2120900" y="1758950"/>
          <p14:tracePt t="5628" x="2114550" y="1765300"/>
          <p14:tracePt t="5653" x="2120900" y="1758950"/>
          <p14:tracePt t="5732" x="2120900" y="1752600"/>
          <p14:tracePt t="5748" x="2127250" y="1752600"/>
          <p14:tracePt t="5780" x="2114550" y="1746250"/>
          <p14:tracePt t="5824" x="2108200" y="1746250"/>
          <p14:tracePt t="5840" x="2101850" y="1746250"/>
          <p14:tracePt t="5852" x="2095500" y="1746250"/>
          <p14:tracePt t="5876" x="2089150" y="1746250"/>
          <p14:tracePt t="5900" x="2089150" y="1739900"/>
          <p14:tracePt t="5936" x="2089150" y="1733550"/>
          <p14:tracePt t="5965" x="2089150" y="1727200"/>
          <p14:tracePt t="5996" x="2082800" y="1727200"/>
          <p14:tracePt t="6116" x="2076450" y="1720850"/>
          <p14:tracePt t="6144" x="2076450" y="1714500"/>
          <p14:tracePt t="6177" x="2070100" y="1708150"/>
          <p14:tracePt t="6205" x="2070100" y="1701800"/>
          <p14:tracePt t="6236" x="2070100" y="1695450"/>
          <p14:tracePt t="6261" x="2076450" y="1689100"/>
          <p14:tracePt t="6289" x="2076450" y="1682750"/>
          <p14:tracePt t="6313" x="2076450" y="1676400"/>
          <p14:tracePt t="6332" x="2070100" y="1670050"/>
          <p14:tracePt t="6365" x="2063750" y="1663700"/>
          <p14:tracePt t="6401" x="2063750" y="1657350"/>
          <p14:tracePt t="6417" x="2057400" y="1651000"/>
          <p14:tracePt t="6433" x="2051050" y="1651000"/>
          <p14:tracePt t="6460" x="2044700" y="1657350"/>
          <p14:tracePt t="6485" x="2038350" y="1657350"/>
          <p14:tracePt t="6501" x="2032000" y="1657350"/>
          <p14:tracePt t="6513" x="2025650" y="1663700"/>
          <p14:tracePt t="6529" x="2019300" y="1663700"/>
          <p14:tracePt t="6544" x="2012950" y="1663700"/>
          <p14:tracePt t="6565" x="2019300" y="1657350"/>
          <p14:tracePt t="6605" x="2025650" y="1657350"/>
          <p14:tracePt t="6620" x="2032000" y="1644650"/>
          <p14:tracePt t="6633" x="2038350" y="1631950"/>
          <p14:tracePt t="6673" x="2044700" y="1631950"/>
          <p14:tracePt t="6701" x="2038350" y="1631950"/>
          <p14:tracePt t="6761" x="2032000" y="1625600"/>
          <p14:tracePt t="6793" x="2025650" y="1631950"/>
          <p14:tracePt t="6829" x="2025650" y="1625600"/>
          <p14:tracePt t="6881" x="2032000" y="1625600"/>
          <p14:tracePt t="6949" x="2038350" y="1625600"/>
          <p14:tracePt t="6964" x="2032000" y="1625600"/>
          <p14:tracePt t="7016" x="2025650" y="1625600"/>
          <p14:tracePt t="7032" x="2025650" y="1631950"/>
          <p14:tracePt t="7061" x="2019300" y="1631950"/>
          <p14:tracePt t="7077" x="2012950" y="1638300"/>
          <p14:tracePt t="7093" x="2006600" y="1631950"/>
          <p14:tracePt t="7105" x="2000250" y="1638300"/>
          <p14:tracePt t="7129" x="2006600" y="1631950"/>
          <p14:tracePt t="7205" x="2000250" y="1631950"/>
          <p14:tracePt t="7233" x="2000250" y="1625600"/>
          <p14:tracePt t="7317" x="2006600" y="1625600"/>
          <p14:tracePt t="7333" x="2019300" y="1619250"/>
          <p14:tracePt t="7345" x="2025650" y="1619250"/>
          <p14:tracePt t="7361" x="2038350" y="1619250"/>
          <p14:tracePt t="7377" x="2044700" y="1619250"/>
          <p14:tracePt t="7385" x="2051050" y="1619250"/>
          <p14:tracePt t="7393" x="2057400" y="1619250"/>
          <p14:tracePt t="7393" x="2070100" y="1619250"/>
          <p14:tracePt t="7409" x="2082800" y="1619250"/>
          <p14:tracePt t="7409" x="2089150" y="1619250"/>
          <p14:tracePt t="7426" x="2101850" y="1619250"/>
          <p14:tracePt t="7426" x="2114550" y="1612900"/>
          <p14:tracePt t="7442" x="2120900" y="1612900"/>
          <p14:tracePt t="7442" x="2127250" y="1612900"/>
          <p14:tracePt t="7442" x="2133600" y="1606550"/>
          <p14:tracePt t="7461" x="2139950" y="1606550"/>
          <p14:tracePt t="7461" x="2146300" y="1600200"/>
          <p14:tracePt t="7477" x="2152650" y="1600200"/>
          <p14:tracePt t="7491" x="2159000" y="1606550"/>
          <p14:tracePt t="7520" x="2159000" y="1612900"/>
          <p14:tracePt t="7533" x="2152650" y="1619250"/>
          <p14:tracePt t="7549" x="2146300" y="1625600"/>
          <p14:tracePt t="7565" x="2139950" y="1631950"/>
          <p14:tracePt t="7581" x="2139950" y="1625600"/>
          <p14:tracePt t="7645" x="2133600" y="1619250"/>
          <p14:tracePt t="7661" x="2127250" y="1619250"/>
          <p14:tracePt t="7677" x="2120900" y="1619250"/>
          <p14:tracePt t="7685" x="2114550" y="1625600"/>
          <p14:tracePt t="7701" x="2108200" y="1625600"/>
          <p14:tracePt t="7708" x="2101850" y="1625600"/>
          <p14:tracePt t="7708" x="2089150" y="1631950"/>
          <p14:tracePt t="7708" x="2082800" y="1631950"/>
          <p14:tracePt t="7730" x="2076450" y="1631950"/>
          <p14:tracePt t="7742" x="2063750" y="1631950"/>
          <p14:tracePt t="7742" x="2044700" y="1631950"/>
          <p14:tracePt t="7760" x="2032000" y="1631950"/>
          <p14:tracePt t="7760" x="2025650" y="1631950"/>
          <p14:tracePt t="7777" x="2012950" y="1631950"/>
          <p14:tracePt t="7777" x="2006600" y="1631950"/>
          <p14:tracePt t="7794" x="2000250" y="1631950"/>
          <p14:tracePt t="7794" x="1987550" y="1631950"/>
          <p14:tracePt t="7810" x="1981200" y="1631950"/>
          <p14:tracePt t="7810" x="1968500" y="1631950"/>
          <p14:tracePt t="7827" x="1962150" y="1631950"/>
          <p14:tracePt t="7842" x="1955800" y="1631950"/>
          <p14:tracePt t="7859" x="1949450" y="1638300"/>
          <p14:tracePt t="7859" x="1943100" y="1644650"/>
          <p14:tracePt t="7877" x="1936750" y="1644650"/>
          <p14:tracePt t="7877" x="1936750" y="1651000"/>
          <p14:tracePt t="7894" x="1930400" y="1657350"/>
          <p14:tracePt t="7894" x="1924050" y="1663700"/>
          <p14:tracePt t="7911" x="1917700" y="1670050"/>
          <p14:tracePt t="7911" x="1905000" y="1682750"/>
          <p14:tracePt t="7927" x="1892300" y="1689100"/>
          <p14:tracePt t="7927" x="1879600" y="1695450"/>
          <p14:tracePt t="7927" x="1860550" y="1701800"/>
          <p14:tracePt t="7947" x="1841500" y="1708150"/>
          <p14:tracePt t="7947" x="1822450" y="1714500"/>
          <p14:tracePt t="7962" x="1797050" y="1720850"/>
          <p14:tracePt t="7962" x="1771650" y="1727200"/>
          <p14:tracePt t="7979" x="1746250" y="1733550"/>
          <p14:tracePt t="7979" x="1720850" y="1733550"/>
          <p14:tracePt t="7995" x="1695450" y="1739900"/>
          <p14:tracePt t="7995" x="1670050" y="1739900"/>
          <p14:tracePt t="7995" x="1638300" y="1746250"/>
          <p14:tracePt t="8014" x="1612900" y="1746250"/>
          <p14:tracePt t="8026" x="1587500" y="1746250"/>
          <p14:tracePt t="8026" x="1562100" y="1752600"/>
          <p14:tracePt t="8046" x="1517650" y="1752600"/>
          <p14:tracePt t="8046" x="1498600" y="1752600"/>
          <p14:tracePt t="8061" x="1479550" y="1752600"/>
          <p14:tracePt t="8061" x="1460500" y="1752600"/>
          <p14:tracePt t="8078" x="1441450" y="1752600"/>
          <p14:tracePt t="8078" x="1428750" y="1746250"/>
          <p14:tracePt t="8095" x="1416050" y="1746250"/>
          <p14:tracePt t="8095" x="1403350" y="1739900"/>
          <p14:tracePt t="8095" x="1384300" y="1739900"/>
          <p14:tracePt t="8114" x="1377950" y="1733550"/>
          <p14:tracePt t="8114" x="1365250" y="1727200"/>
          <p14:tracePt t="8129" x="1358900" y="1720850"/>
          <p14:tracePt t="8129" x="1352550" y="1714500"/>
          <p14:tracePt t="8145" x="1346200" y="1708150"/>
          <p14:tracePt t="8145" x="1339850" y="1708150"/>
          <p14:tracePt t="8162" x="1339850" y="1701800"/>
          <p14:tracePt t="8162" x="1346200" y="1689100"/>
          <p14:tracePt t="8178" x="1346200" y="1682750"/>
          <p14:tracePt t="8178" x="1352550" y="1670050"/>
          <p14:tracePt t="8195" x="1365250" y="1663700"/>
          <p14:tracePt t="8195" x="1371600" y="1657350"/>
          <p14:tracePt t="8212" x="1384300" y="1657350"/>
          <p14:tracePt t="8212" x="1390650" y="1651000"/>
          <p14:tracePt t="8229" x="1403350" y="1651000"/>
          <p14:tracePt t="8229" x="1428750" y="1651000"/>
          <p14:tracePt t="8246" x="1441450" y="1657350"/>
          <p14:tracePt t="8246" x="1460500" y="1663700"/>
          <p14:tracePt t="8263" x="1479550" y="1670050"/>
          <p14:tracePt t="8263" x="1498600" y="1670050"/>
          <p14:tracePt t="8279" x="1524000" y="1676400"/>
          <p14:tracePt t="8279" x="1549400" y="1682750"/>
          <p14:tracePt t="8279" x="1581150" y="1689100"/>
          <p14:tracePt t="8298" x="1612900" y="1689100"/>
          <p14:tracePt t="8311" x="1644650" y="1689100"/>
          <p14:tracePt t="8311" x="1720850" y="1689100"/>
          <p14:tracePt t="8330" x="1758950" y="1689100"/>
          <p14:tracePt t="8330" x="1803400" y="1689100"/>
          <p14:tracePt t="8347" x="1847850" y="1682750"/>
          <p14:tracePt t="8347" x="1898650" y="1682750"/>
          <p14:tracePt t="8362" x="1949450" y="1676400"/>
          <p14:tracePt t="8362" x="2000250" y="1670050"/>
          <p14:tracePt t="8362" x="2057400" y="1663700"/>
          <p14:tracePt t="8382" x="2108200" y="1657350"/>
          <p14:tracePt t="8394" x="2165350" y="1651000"/>
          <p14:tracePt t="8394" x="2286000" y="1638300"/>
          <p14:tracePt t="8415" x="2343150" y="1631950"/>
          <p14:tracePt t="8415" x="2400300" y="1625600"/>
          <p14:tracePt t="8429" x="2457450" y="1619250"/>
          <p14:tracePt t="8429" x="2514600" y="1612900"/>
          <p14:tracePt t="8446" x="2571750" y="1606550"/>
          <p14:tracePt t="8446" x="2628900" y="1606550"/>
          <p14:tracePt t="8446" x="2679700" y="1600200"/>
          <p14:tracePt t="8466" x="2736850" y="1600200"/>
          <p14:tracePt t="8466" x="2787650" y="1600200"/>
          <p14:tracePt t="8480" x="2838450" y="1600200"/>
          <p14:tracePt t="8480" x="2889250" y="1600200"/>
          <p14:tracePt t="8497" x="2933700" y="1600200"/>
          <p14:tracePt t="8497" x="2978150" y="1600200"/>
          <p14:tracePt t="8513" x="3022600" y="1600200"/>
          <p14:tracePt t="8513" x="3067050" y="1600200"/>
          <p14:tracePt t="8530" x="3111500" y="1593850"/>
          <p14:tracePt t="8530" x="3194050" y="1593850"/>
          <p14:tracePt t="8547" x="3238500" y="1587500"/>
          <p14:tracePt t="8547" x="3276600" y="1587500"/>
          <p14:tracePt t="8563" x="3308350" y="1587500"/>
          <p14:tracePt t="8563" x="3346450" y="1587500"/>
          <p14:tracePt t="8580" x="3384550" y="1593850"/>
          <p14:tracePt t="8580" x="3454400" y="1600200"/>
          <p14:tracePt t="8598" x="3492500" y="1606550"/>
          <p14:tracePt t="8598" x="3530600" y="1612900"/>
          <p14:tracePt t="8613" x="3562350" y="1619250"/>
          <p14:tracePt t="8613" x="3600450" y="1625600"/>
          <p14:tracePt t="8630" x="3638550" y="1631950"/>
          <p14:tracePt t="8630" x="3670300" y="1631950"/>
          <p14:tracePt t="8647" x="3702050" y="1638300"/>
          <p14:tracePt t="8647" x="3733800" y="1638300"/>
          <p14:tracePt t="8647" x="3765550" y="1638300"/>
          <p14:tracePt t="8666" x="3797300" y="1638300"/>
          <p14:tracePt t="8678" x="3829050" y="1638300"/>
          <p14:tracePt t="8678" x="3886200" y="1631950"/>
          <p14:tracePt t="8699" x="3911600" y="1631950"/>
          <p14:tracePt t="8699" x="3937000" y="1625600"/>
          <p14:tracePt t="8714" x="3962400" y="1625600"/>
          <p14:tracePt t="8714" x="3987800" y="1625600"/>
          <p14:tracePt t="8731" x="4006850" y="1625600"/>
          <p14:tracePt t="8731" x="4025900" y="1619250"/>
          <p14:tracePt t="8747" x="4044950" y="1619250"/>
          <p14:tracePt t="8747" x="4064000" y="1619250"/>
          <p14:tracePt t="8747" x="4076700" y="1619250"/>
          <p14:tracePt t="8766" x="4089400" y="1625600"/>
          <p14:tracePt t="8766" x="4102100" y="1625600"/>
          <p14:tracePt t="8781" x="4108450" y="1625600"/>
          <p14:tracePt t="8781" x="4114800" y="1631950"/>
          <p14:tracePt t="8798" x="4121150" y="1638300"/>
          <p14:tracePt t="8812" x="4121150" y="1644650"/>
          <p14:tracePt t="8812" x="4121150" y="1657350"/>
          <p14:tracePt t="8831" x="4114800" y="1663700"/>
          <p14:tracePt t="8831" x="4114800" y="1676400"/>
          <p14:tracePt t="8847" x="4108450" y="1682750"/>
          <p14:tracePt t="8847" x="4102100" y="1689100"/>
          <p14:tracePt t="8864" x="4102100" y="1701800"/>
          <p14:tracePt t="8864" x="4095750" y="1701800"/>
          <p14:tracePt t="8881" x="4095750" y="1708150"/>
          <p14:tracePt t="8881" x="4089400" y="1714500"/>
          <p14:tracePt t="8898" x="4083050" y="1720850"/>
          <p14:tracePt t="8913" x="4083050" y="1727200"/>
          <p14:tracePt t="8929" x="4083050" y="1733550"/>
          <p14:tracePt t="8954" x="4089400" y="1739900"/>
          <p14:tracePt t="8981" x="4089400" y="1746250"/>
          <p14:tracePt t="9005" x="4083050" y="1752600"/>
          <p14:tracePt t="9018" x="4083050" y="1758950"/>
          <p14:tracePt t="9034" x="4083050" y="1765300"/>
          <p14:tracePt t="9042" x="4076700" y="1771650"/>
          <p14:tracePt t="9050" x="4076700" y="1778000"/>
          <p14:tracePt t="9063" x="4076700" y="1790700"/>
          <p14:tracePt t="9063" x="4070350" y="1803400"/>
          <p14:tracePt t="9082" x="4064000" y="1809750"/>
          <p14:tracePt t="9082" x="4057650" y="1822450"/>
          <p14:tracePt t="9099" x="4057650" y="1828800"/>
          <p14:tracePt t="9099" x="4051300" y="1841500"/>
          <p14:tracePt t="9115" x="4051300" y="1847850"/>
          <p14:tracePt t="9115" x="4044950" y="1854200"/>
          <p14:tracePt t="9115" x="4038600" y="1866900"/>
          <p14:tracePt t="9135" x="4038600" y="1873250"/>
          <p14:tracePt t="9135" x="4032250" y="1879600"/>
          <p14:tracePt t="9149" x="4032250" y="1885950"/>
          <p14:tracePt t="9149" x="4025900" y="1892300"/>
          <p14:tracePt t="9165" x="4019550" y="1898650"/>
          <p14:tracePt t="9165" x="4019550" y="1905000"/>
          <p14:tracePt t="9182" x="4006850" y="1911350"/>
          <p14:tracePt t="9182" x="4000500" y="1917700"/>
          <p14:tracePt t="9199" x="3994150" y="1917700"/>
          <p14:tracePt t="9199" x="3981450" y="1924050"/>
          <p14:tracePt t="9215" x="3975100" y="1930400"/>
          <p14:tracePt t="9215" x="3962400" y="1930400"/>
          <p14:tracePt t="9232" x="3949700" y="1936750"/>
          <p14:tracePt t="9232" x="3930650" y="1936750"/>
          <p14:tracePt t="9249" x="3917950" y="1943100"/>
          <p14:tracePt t="9249" x="3879850" y="1943100"/>
          <p14:tracePt t="9266" x="3860800" y="1936750"/>
          <p14:tracePt t="9266" x="3841750" y="1936750"/>
          <p14:tracePt t="9283" x="3816350" y="1930400"/>
          <p14:tracePt t="9283" x="3797300" y="1924050"/>
          <p14:tracePt t="9299" x="3778250" y="1917700"/>
          <p14:tracePt t="9299" x="3759200" y="1911350"/>
          <p14:tracePt t="9299" x="3740150" y="1898650"/>
          <p14:tracePt t="9319" x="3721100" y="1885950"/>
          <p14:tracePt t="9331" x="3708400" y="1866900"/>
          <p14:tracePt t="9331" x="3676650" y="1822450"/>
          <p14:tracePt t="9350" x="3663950" y="1790700"/>
          <p14:tracePt t="9350" x="3657600" y="1758950"/>
          <p14:tracePt t="9366" x="3651250" y="1727200"/>
          <p14:tracePt t="9366" x="3644900" y="1695450"/>
          <p14:tracePt t="9383" x="3638550" y="1663700"/>
          <p14:tracePt t="9383" x="3638550" y="1625600"/>
          <p14:tracePt t="9383" x="3638550" y="1593850"/>
          <p14:tracePt t="9402" x="3644900" y="1562100"/>
          <p14:tracePt t="9414" x="3651250" y="1530350"/>
          <p14:tracePt t="9414" x="3670300" y="1466850"/>
          <p14:tracePt t="9435" x="3689350" y="1441450"/>
          <p14:tracePt t="9435" x="3702050" y="1409700"/>
          <p14:tracePt t="9450" x="3727450" y="1384300"/>
          <p14:tracePt t="9450" x="3746500" y="1358900"/>
          <p14:tracePt t="9450" x="3778250" y="1333500"/>
          <p14:tracePt t="9470" x="3803650" y="1314450"/>
          <p14:tracePt t="9481" x="3835400" y="1289050"/>
          <p14:tracePt t="9481" x="3911600" y="1244600"/>
          <p14:tracePt t="9500" x="3949700" y="1225550"/>
          <p14:tracePt t="9500" x="3987800" y="1212850"/>
          <p14:tracePt t="9516" x="4032250" y="1193800"/>
          <p14:tracePt t="9516" x="4076700" y="1187450"/>
          <p14:tracePt t="9533" x="4121150" y="1181100"/>
          <p14:tracePt t="9533" x="4165600" y="1174750"/>
          <p14:tracePt t="9550" x="4210050" y="1174750"/>
          <p14:tracePt t="9550" x="4298950" y="1181100"/>
          <p14:tracePt t="9566" x="4337050" y="1193800"/>
          <p14:tracePt t="9566" x="4381500" y="1206500"/>
          <p14:tracePt t="9583" x="4419600" y="1212850"/>
          <p14:tracePt t="9583" x="4457700" y="1225550"/>
          <p14:tracePt t="9600" x="4495800" y="1244600"/>
          <p14:tracePt t="9600" x="4533900" y="1263650"/>
          <p14:tracePt t="9600" x="4572000" y="1276350"/>
          <p14:tracePt t="9620" x="4597400" y="1295400"/>
          <p14:tracePt t="9620" x="4629150" y="1314450"/>
          <p14:tracePt t="9634" x="4654550" y="1333500"/>
          <p14:tracePt t="9634" x="4679950" y="1358900"/>
          <p14:tracePt t="9650" x="4705350" y="1384300"/>
          <p14:tracePt t="9650" x="4724400" y="1403350"/>
          <p14:tracePt t="9667" x="4743450" y="1428750"/>
          <p14:tracePt t="9667" x="4756150" y="1454150"/>
          <p14:tracePt t="9667" x="4768850" y="1485900"/>
          <p14:tracePt t="9686" x="4775200" y="1504950"/>
          <p14:tracePt t="9698" x="4781550" y="1530350"/>
          <p14:tracePt t="9698" x="4787900" y="1555750"/>
          <p14:tracePt t="9719" x="4781550" y="1600200"/>
          <p14:tracePt t="9719" x="4768850" y="1619250"/>
          <p14:tracePt t="9734" x="4762500" y="1644650"/>
          <p14:tracePt t="9734" x="4743450" y="1663700"/>
          <p14:tracePt t="9751" x="4724400" y="1682750"/>
          <p14:tracePt t="9751" x="4705350" y="1701800"/>
          <p14:tracePt t="9767" x="4679950" y="1720850"/>
          <p14:tracePt t="9767" x="4654550" y="1739900"/>
          <p14:tracePt t="9767" x="4629150" y="1752600"/>
          <p14:tracePt t="9787" x="4597400" y="1771650"/>
          <p14:tracePt t="9787" x="4565650" y="1790700"/>
          <p14:tracePt t="9801" x="4533900" y="1803400"/>
          <p14:tracePt t="9801" x="4502150" y="1822450"/>
          <p14:tracePt t="9818" x="4464050" y="1841500"/>
          <p14:tracePt t="9818" x="4425950" y="1854200"/>
          <p14:tracePt t="9834" x="4387850" y="1866900"/>
          <p14:tracePt t="9834" x="4349750" y="1879600"/>
          <p14:tracePt t="9834" x="4305300" y="1892300"/>
          <p14:tracePt t="9855" x="4267200" y="1898650"/>
          <p14:tracePt t="9855" x="4229100" y="1911350"/>
          <p14:tracePt t="9867" x="4191000" y="1917700"/>
          <p14:tracePt t="9867" x="4152900" y="1924050"/>
          <p14:tracePt t="9884" x="4114800" y="1930400"/>
          <p14:tracePt t="9884" x="4083050" y="1930400"/>
          <p14:tracePt t="9901" x="4044950" y="1936750"/>
          <p14:tracePt t="9901" x="4019550" y="1936750"/>
          <p14:tracePt t="9919" x="3994150" y="1930400"/>
          <p14:tracePt t="9919" x="3949700" y="1924050"/>
          <p14:tracePt t="9934" x="3937000" y="1917700"/>
          <p14:tracePt t="9934" x="3924300" y="1911350"/>
          <p14:tracePt t="9951" x="3917950" y="1905000"/>
          <p14:tracePt t="9951" x="3917950" y="1898650"/>
          <p14:tracePt t="9969" x="3917950" y="1892300"/>
          <p14:tracePt t="9969" x="3917950" y="1885950"/>
          <p14:tracePt t="9969" x="3917950" y="1879600"/>
          <p14:tracePt t="9987" x="3924300" y="1873250"/>
          <p14:tracePt t="9987" x="3937000" y="1866900"/>
          <p14:tracePt t="10003" x="3943350" y="1860550"/>
          <p14:tracePt t="10003" x="3956050" y="1847850"/>
          <p14:tracePt t="10019" x="3968750" y="1841500"/>
          <p14:tracePt t="10019" x="3981450" y="1835150"/>
          <p14:tracePt t="10019" x="3994150" y="1822450"/>
          <p14:tracePt t="10038" x="4006850" y="1816100"/>
          <p14:tracePt t="10050" x="4019550" y="1809750"/>
          <p14:tracePt t="10050" x="4032250" y="1803400"/>
          <p14:tracePt t="10050" x="4044950" y="1797050"/>
          <p14:tracePt t="10071" x="4057650" y="1797050"/>
          <p14:tracePt t="10083" x="4064000" y="1797050"/>
          <p14:tracePt t="10083" x="4083050" y="1790700"/>
          <p14:tracePt t="10102" x="4089400" y="1790700"/>
          <p14:tracePt t="10117" x="4095750" y="1797050"/>
          <p14:tracePt t="10134" x="4102100" y="1803400"/>
          <p14:tracePt t="10150" x="4095750" y="1803400"/>
          <p14:tracePt t="10150" x="4089400" y="1809750"/>
          <p14:tracePt t="10170" x="4083050" y="1809750"/>
          <p14:tracePt t="10170" x="4070350" y="1816100"/>
          <p14:tracePt t="10186" x="4064000" y="1816100"/>
          <p14:tracePt t="10186" x="4057650" y="1816100"/>
          <p14:tracePt t="10202" x="4044950" y="1822450"/>
          <p14:tracePt t="10202" x="4032250" y="1822450"/>
          <p14:tracePt t="10220" x="4019550" y="1822450"/>
          <p14:tracePt t="10220" x="4006850" y="1822450"/>
          <p14:tracePt t="10235" x="4000500" y="1822450"/>
          <p14:tracePt t="10235" x="3987800" y="1822450"/>
          <p14:tracePt t="10252" x="3981450" y="1822450"/>
          <p14:tracePt t="10252" x="3968750" y="1828800"/>
          <p14:tracePt t="10271" x="3956050" y="1828800"/>
          <p14:tracePt t="10271" x="3943350" y="1828800"/>
          <p14:tracePt t="10290" x="3930650" y="1835150"/>
          <p14:tracePt t="10290" x="3924300" y="1835150"/>
          <p14:tracePt t="10307" x="3917950" y="1835150"/>
          <p14:tracePt t="10323" x="3905250" y="1828800"/>
          <p14:tracePt t="10334" x="3905250" y="1822450"/>
          <p14:tracePt t="10351" x="3905250" y="1816100"/>
          <p14:tracePt t="10368" x="3905250" y="1809750"/>
          <p14:tracePt t="10385" x="3917950" y="1809750"/>
          <p14:tracePt t="10401" x="3924300" y="1809750"/>
          <p14:tracePt t="10401" x="3930650" y="1803400"/>
          <p14:tracePt t="10401" x="3943350" y="1803400"/>
          <p14:tracePt t="10422" x="3949700" y="1803400"/>
          <p14:tracePt t="10434" x="3962400" y="1803400"/>
          <p14:tracePt t="10434" x="3981450" y="1803400"/>
          <p14:tracePt t="10434" x="3987800" y="1803400"/>
          <p14:tracePt t="10458" x="4000500" y="1803400"/>
          <p14:tracePt t="10469" x="4013200" y="1803400"/>
          <p14:tracePt t="10469" x="4025900" y="1803400"/>
          <p14:tracePt t="10487" x="4032250" y="1809750"/>
          <p14:tracePt t="10487" x="4044950" y="1809750"/>
          <p14:tracePt t="10503" x="4057650" y="1809750"/>
          <p14:tracePt t="10503" x="4076700" y="1816100"/>
          <p14:tracePt t="10520" x="4089400" y="1816100"/>
          <p14:tracePt t="10520" x="4095750" y="1816100"/>
          <p14:tracePt t="10537" x="4102100" y="1822450"/>
          <p14:tracePt t="10537" x="4114800" y="1822450"/>
          <p14:tracePt t="10553" x="4121150" y="1828800"/>
          <p14:tracePt t="10553" x="4127500" y="1828800"/>
          <p14:tracePt t="10570" x="4140200" y="1835150"/>
          <p14:tracePt t="10586" x="4140200" y="1841500"/>
          <p14:tracePt t="10602" x="4146550" y="1847850"/>
          <p14:tracePt t="10626" x="4152900" y="1847850"/>
          <p14:tracePt t="10646" x="4159250" y="1847850"/>
          <p14:tracePt t="10670" x="4165600" y="1847850"/>
          <p14:tracePt t="10685" x="4171950" y="1847850"/>
          <p14:tracePt t="10706" x="4178300" y="1847850"/>
          <p14:tracePt t="10729" x="4184650" y="1847850"/>
          <p14:tracePt t="10758" x="4184650" y="1854200"/>
          <p14:tracePt t="10790" x="4178300" y="1860550"/>
          <p14:tracePt t="10826" x="4171950" y="1866900"/>
          <p14:tracePt t="10857" x="4165600" y="1866900"/>
          <p14:tracePt t="10885" x="4171950" y="1866900"/>
          <p14:tracePt t="10946" x="4178300" y="1866900"/>
          <p14:tracePt t="10970" x="4184650" y="1860550"/>
          <p14:tracePt t="10994" x="4191000" y="1860550"/>
          <p14:tracePt t="11013" x="4191000" y="1854200"/>
          <p14:tracePt t="11038" x="4184650" y="1854200"/>
          <p14:tracePt t="11150" x="4178300" y="1854200"/>
          <p14:tracePt t="11166" x="4171950" y="1847850"/>
          <p14:tracePt t="11178" x="4165600" y="1854200"/>
          <p14:tracePt t="11194" x="4159250" y="1854200"/>
          <p14:tracePt t="11210" x="4152900" y="1854200"/>
          <p14:tracePt t="11226" x="4146550" y="1847850"/>
          <p14:tracePt t="11242" x="4140200" y="1847850"/>
          <p14:tracePt t="11254" x="4133850" y="1854200"/>
          <p14:tracePt t="11278" x="4140200" y="1847850"/>
          <p14:tracePt t="11337" x="4146550" y="1841500"/>
          <p14:tracePt t="11353" x="4152900" y="1835150"/>
          <p14:tracePt t="11366" x="4159250" y="1835150"/>
          <p14:tracePt t="11382" x="4165600" y="1828800"/>
          <p14:tracePt t="11406" x="4171950" y="1822450"/>
          <p14:tracePt t="11502" x="4178300" y="1822450"/>
          <p14:tracePt t="11534" x="4178300" y="1816100"/>
          <p14:tracePt t="11630" x="4171950" y="1809750"/>
          <p14:tracePt t="11778" x="4178300" y="1803400"/>
          <p14:tracePt t="11905" x="4171950" y="1803400"/>
          <p14:tracePt t="12005" x="4165600" y="1803400"/>
          <p14:tracePt t="12050" x="4159250" y="1803400"/>
          <p14:tracePt t="12138" x="4152900" y="1797050"/>
          <p14:tracePt t="12178" x="4152900" y="1790700"/>
          <p14:tracePt t="12238" x="4159250" y="1790700"/>
          <p14:tracePt t="12258" x="4159250" y="1784350"/>
          <p14:tracePt t="12273" x="4165600" y="1778000"/>
          <p14:tracePt t="12298" x="4159250" y="1784350"/>
          <p14:tracePt t="12538" x="4165600" y="1778000"/>
          <p14:tracePt t="12642" x="4159250" y="1771650"/>
          <p14:tracePt t="12771" x="4165600" y="1771650"/>
          <p14:tracePt t="12830" x="4165600" y="1765300"/>
          <p14:tracePt t="12874" x="4165600" y="1758950"/>
          <p14:tracePt t="12918" x="4159250" y="1758950"/>
          <p14:tracePt t="12986" x="4159250" y="1752600"/>
          <p14:tracePt t="13019" x="4152900" y="1752600"/>
          <p14:tracePt t="13038" x="4146550" y="1752600"/>
          <p14:tracePt t="13070" x="4146550" y="1746250"/>
          <p14:tracePt t="13114" x="4152900" y="1746250"/>
          <p14:tracePt t="13174" x="4152900" y="1739900"/>
          <p14:tracePt t="13206" x="4146550" y="1746250"/>
          <p14:tracePt t="13242" x="4152900" y="1739900"/>
          <p14:tracePt t="13294" x="4159250" y="1733550"/>
          <p14:tracePt t="13310" x="4165600" y="1733550"/>
          <p14:tracePt t="13334" x="4171950" y="1727200"/>
          <p14:tracePt t="13346" x="4178300" y="1727200"/>
          <p14:tracePt t="13362" x="4184650" y="1727200"/>
          <p14:tracePt t="13406" x="4191000" y="1720850"/>
          <p14:tracePt t="13430" x="4184650" y="1720850"/>
          <p14:tracePt t="13483" x="4178300" y="1727200"/>
          <p14:tracePt t="13506" x="4178300" y="1720850"/>
          <p14:tracePt t="13646" x="4178300" y="1727200"/>
          <p14:tracePt t="13706" x="4171950" y="1727200"/>
          <p14:tracePt t="13738" x="4165600" y="1727200"/>
          <p14:tracePt t="13766" x="4171950" y="1720850"/>
          <p14:tracePt t="13851" x="4165600" y="1720850"/>
          <p14:tracePt t="14066" x="4159250" y="1727200"/>
          <p14:tracePt t="14271" x="4159250" y="1733550"/>
          <p14:tracePt t="14390" x="4152900" y="1739900"/>
          <p14:tracePt t="14406" x="4159250" y="1733550"/>
          <p14:tracePt t="14434" x="4159250" y="1727200"/>
          <p14:tracePt t="14467" x="4165600" y="1727200"/>
          <p14:tracePt t="14598" x="4159250" y="1733550"/>
          <p14:tracePt t="14698" x="4159250" y="1727200"/>
          <p14:tracePt t="14715" x="4152900" y="1727200"/>
          <p14:tracePt t="14835" x="4152900" y="1733550"/>
          <p14:tracePt t="14855" x="4146550" y="1727200"/>
          <p14:tracePt t="14907" x="4140200" y="1733550"/>
          <p14:tracePt t="14966" x="4140200" y="1739900"/>
          <p14:tracePt t="14991" x="4146550" y="1733550"/>
          <p14:tracePt t="15027" x="4146550" y="1727200"/>
          <p14:tracePt t="15050" x="4140200" y="1733550"/>
          <p14:tracePt t="15135" x="4133850" y="1733550"/>
          <p14:tracePt t="15214" x="4140200" y="1727200"/>
          <p14:tracePt t="15247" x="4140200" y="1733550"/>
          <p14:tracePt t="15290" x="4146550" y="1727200"/>
          <p14:tracePt t="15334" x="4140200" y="1720850"/>
          <p14:tracePt t="15379" x="4140200" y="1727200"/>
          <p14:tracePt t="15403" x="4140200" y="1733550"/>
          <p14:tracePt t="15427" x="4133850" y="1733550"/>
          <p14:tracePt t="15499" x="4133850" y="1739900"/>
          <p14:tracePt t="15507" x="4127500" y="1746250"/>
          <p14:tracePt t="15575" x="4133850" y="1746250"/>
          <p14:tracePt t="15695" x="4127500" y="1746250"/>
          <p14:tracePt t="15718" x="4127500" y="1752600"/>
          <p14:tracePt t="15739" x="4127500" y="1758950"/>
          <p14:tracePt t="15755" x="4121150" y="1752600"/>
          <p14:tracePt t="15823" x="4127500" y="1746250"/>
          <p14:tracePt t="15883" x="4127500" y="1752600"/>
          <p14:tracePt t="15943" x="4121150" y="1752600"/>
          <p14:tracePt t="15995" x="4114800" y="1758950"/>
          <p14:tracePt t="16027" x="4114800" y="1765300"/>
          <p14:tracePt t="16055" x="4114800" y="1758950"/>
          <p14:tracePt t="16099" x="4121150" y="1752600"/>
          <p14:tracePt t="16147" x="4121150" y="1758950"/>
          <p14:tracePt t="16167" x="4121150" y="1752600"/>
          <p14:tracePt t="16259" x="4114800" y="1758950"/>
          <p14:tracePt t="16275" x="4108450" y="1758950"/>
          <p14:tracePt t="16287" x="4102100" y="1758950"/>
          <p14:tracePt t="16303" x="4095750" y="1752600"/>
          <p14:tracePt t="16347" x="4102100" y="1746250"/>
          <p14:tracePt t="16363" x="4114800" y="1739900"/>
          <p14:tracePt t="16387" x="4121150" y="1733550"/>
          <p14:tracePt t="16399" x="4121150" y="1727200"/>
          <p14:tracePt t="16408" x="4127500" y="1727200"/>
          <p14:tracePt t="16422" x="4140200" y="1720850"/>
          <p14:tracePt t="16422" x="4146550" y="1720850"/>
          <p14:tracePt t="16441" x="4152900" y="1720850"/>
          <p14:tracePt t="16441" x="4159250" y="1714500"/>
          <p14:tracePt t="16441" x="4165600" y="1714500"/>
          <p14:tracePt t="16460" x="4171950" y="1714500"/>
          <p14:tracePt t="16472" x="4178300" y="1708150"/>
          <p14:tracePt t="16491" x="4184650" y="1701800"/>
          <p14:tracePt t="16491" x="4197350" y="1701800"/>
          <p14:tracePt t="16508" x="4203700" y="1695450"/>
          <p14:tracePt t="16522" x="4210050" y="1695450"/>
          <p14:tracePt t="16539" x="4216400" y="1695450"/>
          <p14:tracePt t="16556" x="4222750" y="1695450"/>
          <p14:tracePt t="16572" x="4229100" y="1695450"/>
          <p14:tracePt t="16589" x="4235450" y="1695450"/>
          <p14:tracePt t="16606" x="4241800" y="1695450"/>
          <p14:tracePt t="16623" x="4248150" y="1695450"/>
          <p14:tracePt t="16663" x="4254500" y="1689100"/>
          <p14:tracePt t="16688" x="4260850" y="1682750"/>
          <p14:tracePt t="16715" x="4267200" y="1682750"/>
          <p14:tracePt t="16738" x="4267200" y="1689100"/>
          <p14:tracePt t="16755" x="4273550" y="1682750"/>
          <p14:tracePt t="16767" x="4279900" y="1676400"/>
          <p14:tracePt t="16799" x="4286250" y="1676400"/>
          <p14:tracePt t="16819" x="4292600" y="1670050"/>
          <p14:tracePt t="16835" x="4298950" y="1663700"/>
          <p14:tracePt t="16875" x="4305300" y="1670050"/>
          <p14:tracePt t="16903" x="4305300" y="1663700"/>
          <p14:tracePt t="16947" x="4305300" y="1657350"/>
          <p14:tracePt t="17023" x="4305300" y="1663700"/>
          <p14:tracePt t="17059" x="4298950" y="1663700"/>
          <p14:tracePt t="17075" x="4292600" y="1670050"/>
          <p14:tracePt t="17099" x="4292600" y="1676400"/>
          <p14:tracePt t="17119" x="4292600" y="1682750"/>
          <p14:tracePt t="17179" x="4298950" y="1682750"/>
          <p14:tracePt t="17195" x="4305300" y="1689100"/>
          <p14:tracePt t="17219" x="4311650" y="1689100"/>
          <p14:tracePt t="17247" x="4318000" y="1689100"/>
          <p14:tracePt t="17263" x="4324350" y="1682750"/>
          <p14:tracePt t="17279" x="4330700" y="1676400"/>
          <p14:tracePt t="17299" x="4324350" y="1682750"/>
          <p14:tracePt t="17367" x="4318000" y="1676400"/>
          <p14:tracePt t="17383" x="4311650" y="1676400"/>
          <p14:tracePt t="17399" x="4311650" y="1682750"/>
          <p14:tracePt t="17443" x="4311650" y="1689100"/>
          <p14:tracePt t="17459" x="4311650" y="1695450"/>
          <p14:tracePt t="17468" x="4318000" y="1708150"/>
          <p14:tracePt t="17479" x="4330700" y="1714500"/>
          <p14:tracePt t="17496" x="4337050" y="1714500"/>
          <p14:tracePt t="17509" x="4343400" y="1714500"/>
          <p14:tracePt t="17509" x="4368800" y="1714500"/>
          <p14:tracePt t="17528" x="4375150" y="1714500"/>
          <p14:tracePt t="17528" x="4387850" y="1714500"/>
          <p14:tracePt t="17545" x="4400550" y="1720850"/>
          <p14:tracePt t="17545" x="4413250" y="1714500"/>
          <p14:tracePt t="17545" x="4425950" y="1714500"/>
          <p14:tracePt t="17564" x="4432300" y="1720850"/>
          <p14:tracePt t="17576" x="4445000" y="1720850"/>
          <p14:tracePt t="17576" x="4457700" y="1720850"/>
          <p14:tracePt t="17576" x="4470400" y="1714500"/>
          <p14:tracePt t="17597" x="4483100" y="1714500"/>
          <p14:tracePt t="17597" x="4489450" y="1708150"/>
          <p14:tracePt t="17611" x="4502150" y="1708150"/>
          <p14:tracePt t="17611" x="4514850" y="1701800"/>
          <p14:tracePt t="17628" x="4521200" y="1695450"/>
          <p14:tracePt t="17628" x="4533900" y="1695450"/>
          <p14:tracePt t="17645" x="4540250" y="1695450"/>
          <p14:tracePt t="17645" x="4546600" y="1695450"/>
          <p14:tracePt t="17661" x="4552950" y="1695450"/>
          <p14:tracePt t="17677" x="4559300" y="1695450"/>
          <p14:tracePt t="17693" x="4552950" y="1689100"/>
          <p14:tracePt t="17956" x="4559300" y="1784350"/>
          <p14:tracePt t="18000" x="4559300" y="1790700"/>
          <p14:tracePt t="18007" x="4552950" y="1803400"/>
          <p14:tracePt t="18261" x="4565650" y="1758950"/>
          <p14:tracePt t="18281" x="4572000" y="1765300"/>
          <p14:tracePt t="18311" x="4578350" y="1758950"/>
          <p14:tracePt t="18336" x="4584700" y="1752600"/>
          <p14:tracePt t="18364" x="4584700" y="1758950"/>
          <p14:tracePt t="18459" x="4584700" y="1771650"/>
          <p14:tracePt t="18469" x="4578350" y="1771650"/>
          <p14:tracePt t="18484" x="4572000" y="1778000"/>
          <p14:tracePt t="18508" x="4572000" y="1784350"/>
          <p14:tracePt t="18520" x="4565650" y="1784350"/>
          <p14:tracePt t="18544" x="4552950" y="1790700"/>
          <p14:tracePt t="18560" x="4546600" y="1790700"/>
          <p14:tracePt t="18575" x="4533900" y="1797050"/>
          <p14:tracePt t="18587" x="4527550" y="1790700"/>
          <p14:tracePt t="18596" x="4521200" y="1797050"/>
          <p14:tracePt t="18596" x="4514850" y="1803400"/>
          <p14:tracePt t="18615" x="4508500" y="1803400"/>
          <p14:tracePt t="18615" x="4495800" y="1803400"/>
          <p14:tracePt t="18631" x="4483100" y="1809750"/>
          <p14:tracePt t="18631" x="4457700" y="1816100"/>
          <p14:tracePt t="18649" x="4445000" y="1816100"/>
          <p14:tracePt t="18649" x="4432300" y="1816100"/>
          <p14:tracePt t="18665" x="4419600" y="1822450"/>
          <p14:tracePt t="18665" x="4400550" y="1828800"/>
          <p14:tracePt t="18682" x="4381500" y="1835150"/>
          <p14:tracePt t="18682" x="4362450" y="1841500"/>
          <p14:tracePt t="18682" x="4337050" y="1847850"/>
          <p14:tracePt t="18701" x="4311650" y="1860550"/>
          <p14:tracePt t="18713" x="4279900" y="1866900"/>
          <p14:tracePt t="18713" x="4216400" y="1892300"/>
          <p14:tracePt t="18732" x="4178300" y="1898650"/>
          <p14:tracePt t="18732" x="4133850" y="1911350"/>
          <p14:tracePt t="18749" x="4089400" y="1930400"/>
          <p14:tracePt t="18749" x="4038600" y="1949450"/>
          <p14:tracePt t="18765" x="3981450" y="1962150"/>
          <p14:tracePt t="18765" x="3924300" y="1974850"/>
          <p14:tracePt t="18765" x="3867150" y="1993900"/>
          <p14:tracePt t="18784" x="3803650" y="2019300"/>
          <p14:tracePt t="18797" x="3740150" y="2044700"/>
          <p14:tracePt t="18797" x="3600450" y="2082800"/>
          <p14:tracePt t="18816" x="3536950" y="2108200"/>
          <p14:tracePt t="18816" x="3467100" y="2133600"/>
          <p14:tracePt t="18832" x="3403600" y="2152650"/>
          <p14:tracePt t="18832" x="3333750" y="2171700"/>
          <p14:tracePt t="18849" x="3270250" y="2190750"/>
          <p14:tracePt t="18849" x="3206750" y="2216150"/>
          <p14:tracePt t="18849" x="3143250" y="2228850"/>
          <p14:tracePt t="18868" x="3086100" y="2247900"/>
          <p14:tracePt t="18868" x="3028950" y="2260600"/>
          <p14:tracePt t="18882" x="2978150" y="2286000"/>
          <p14:tracePt t="18882" x="2927350" y="2298700"/>
          <p14:tracePt t="18899" x="2882900" y="2311400"/>
          <p14:tracePt t="18899" x="2838450" y="2324100"/>
          <p14:tracePt t="18916" x="2794000" y="2336800"/>
          <p14:tracePt t="18916" x="2755900" y="2349500"/>
          <p14:tracePt t="18932" x="2717800" y="2362200"/>
          <p14:tracePt t="18932" x="2654300" y="2374900"/>
          <p14:tracePt t="18949" x="2628900" y="2387600"/>
          <p14:tracePt t="18949" x="2603500" y="2393950"/>
          <p14:tracePt t="18966" x="2578100" y="2400300"/>
          <p14:tracePt t="18966" x="2559050" y="2406650"/>
          <p14:tracePt t="18983" x="2540000" y="2413000"/>
          <p14:tracePt t="18983" x="2501900" y="2425700"/>
          <p14:tracePt t="19000" x="2482850" y="2432050"/>
          <p14:tracePt t="19000" x="2463800" y="2438400"/>
          <p14:tracePt t="19016" x="2444750" y="2444750"/>
          <p14:tracePt t="19016" x="2425700" y="2451100"/>
          <p14:tracePt t="19033" x="2413000" y="2463800"/>
          <p14:tracePt t="19033" x="2393950" y="2470150"/>
          <p14:tracePt t="19050" x="2381250" y="2476500"/>
          <p14:tracePt t="19050" x="2362200" y="2489200"/>
          <p14:tracePt t="19050" x="2349500" y="2495550"/>
          <p14:tracePt t="19069" x="2343150" y="2508250"/>
          <p14:tracePt t="19081" x="2330450" y="2514600"/>
          <p14:tracePt t="19081" x="2317750" y="2527300"/>
          <p14:tracePt t="19100" x="2311400" y="2533650"/>
          <p14:tracePt t="19100" x="2305050" y="2540000"/>
          <p14:tracePt t="19117" x="2305050" y="2546350"/>
          <p14:tracePt t="19117" x="2305050" y="2559050"/>
          <p14:tracePt t="19133" x="2298700" y="2565400"/>
          <p14:tracePt t="19133" x="2298700" y="2571750"/>
          <p14:tracePt t="19133" x="2292350" y="2578100"/>
          <p14:tracePt t="19152" x="2292350" y="2590800"/>
          <p14:tracePt t="19165" x="2292350" y="2597150"/>
          <p14:tracePt t="19165" x="2286000" y="2616200"/>
          <p14:tracePt t="19184" x="2286000" y="2622550"/>
          <p14:tracePt t="19199" x="2292350" y="2628900"/>
          <p14:tracePt t="19199" x="2298700" y="2628900"/>
          <p14:tracePt t="19217" x="2305050" y="2635250"/>
          <p14:tracePt t="19232" x="2311400" y="2635250"/>
          <p14:tracePt t="19232" x="2317750" y="2635250"/>
          <p14:tracePt t="19250" x="2324100" y="2635250"/>
          <p14:tracePt t="19265" x="2317750" y="2635250"/>
          <p14:tracePt t="19296" x="2311400" y="2647950"/>
          <p14:tracePt t="19308" x="2305050" y="2654300"/>
          <p14:tracePt t="19315" x="2298700" y="2660650"/>
          <p14:tracePt t="19315" x="2292350" y="2667000"/>
          <p14:tracePt t="19334" x="2279650" y="2673350"/>
          <p14:tracePt t="19334" x="2273300" y="2686050"/>
          <p14:tracePt t="19351" x="2266950" y="2692400"/>
          <p14:tracePt t="19351" x="2247900" y="2711450"/>
          <p14:tracePt t="19369" x="2241550" y="2717800"/>
          <p14:tracePt t="19369" x="2235200" y="2724150"/>
          <p14:tracePt t="19385" x="2228850" y="2730500"/>
          <p14:tracePt t="19385" x="2228850" y="2736850"/>
          <p14:tracePt t="19401" x="2222500" y="2743200"/>
          <p14:tracePt t="19416" x="2228850" y="2736850"/>
          <p14:tracePt t="19460" x="2228850" y="2730500"/>
          <p14:tracePt t="19468" x="2235200" y="2724150"/>
          <p14:tracePt t="19468" x="2241550" y="2717800"/>
          <p14:tracePt t="19484" x="2247900" y="2711450"/>
          <p14:tracePt t="19484" x="2254250" y="2705100"/>
          <p14:tracePt t="19501" x="2260600" y="2698750"/>
          <p14:tracePt t="19501" x="2273300" y="2692400"/>
          <p14:tracePt t="19501" x="2279650" y="2686050"/>
          <p14:tracePt t="19521" x="2286000" y="2679700"/>
          <p14:tracePt t="19533" x="2298700" y="2673350"/>
          <p14:tracePt t="19533" x="2311400" y="2654300"/>
          <p14:tracePt t="19552" x="2324100" y="2641600"/>
          <p14:tracePt t="19552" x="2330450" y="2635250"/>
          <p14:tracePt t="19568" x="2343150" y="2622550"/>
          <p14:tracePt t="19568" x="2349500" y="2616200"/>
          <p14:tracePt t="19585" x="2362200" y="2603500"/>
          <p14:tracePt t="19585" x="2381250" y="2590800"/>
          <p14:tracePt t="19602" x="2387600" y="2584450"/>
          <p14:tracePt t="19602" x="2393950" y="2578100"/>
          <p14:tracePt t="19618" x="2406650" y="2571750"/>
          <p14:tracePt t="19618" x="2413000" y="2571750"/>
          <p14:tracePt t="19635" x="2419350" y="2565400"/>
          <p14:tracePt t="19635" x="2425700" y="2565400"/>
          <p14:tracePt t="19652" x="2432050" y="2559050"/>
          <p14:tracePt t="19667" x="2432050" y="2565400"/>
          <p14:tracePt t="19692" x="2432050" y="2571750"/>
          <p14:tracePt t="19708" x="2425700" y="2578100"/>
          <p14:tracePt t="19721" x="2425700" y="2584450"/>
          <p14:tracePt t="19736" x="2419350" y="2590800"/>
          <p14:tracePt t="19752" x="2413000" y="2597150"/>
          <p14:tracePt t="19768" x="2406650" y="2603500"/>
          <p14:tracePt t="19796" x="2400300" y="2603500"/>
          <p14:tracePt t="19840" x="2393950" y="2609850"/>
          <p14:tracePt t="19940" x="2387600" y="2609850"/>
          <p14:tracePt t="19983" x="2387600" y="2616200"/>
          <p14:tracePt t="20051" x="2387600" y="2622550"/>
          <p14:tracePt t="20076" x="2381250" y="2628900"/>
          <p14:tracePt t="20088" x="2374900" y="2635250"/>
          <p14:tracePt t="20104" x="2374900" y="2641600"/>
          <p14:tracePt t="20112" x="2368550" y="2647950"/>
          <p14:tracePt t="20121" x="2368550" y="2654300"/>
          <p14:tracePt t="20121" x="2362200" y="2660650"/>
          <p14:tracePt t="20137" x="2362200" y="2667000"/>
          <p14:tracePt t="20137" x="2355850" y="2673350"/>
          <p14:tracePt t="20153" x="2349500" y="2679700"/>
          <p14:tracePt t="20153" x="2343150" y="2692400"/>
          <p14:tracePt t="20153" x="2336800" y="2698750"/>
          <p14:tracePt t="20173" x="2330450" y="2711450"/>
          <p14:tracePt t="20185" x="2324100" y="2724150"/>
          <p14:tracePt t="20185" x="2305050" y="2749550"/>
          <p14:tracePt t="20203" x="2298700" y="2762250"/>
          <p14:tracePt t="20203" x="2292350" y="2774950"/>
          <p14:tracePt t="20221" x="2286000" y="2787650"/>
          <p14:tracePt t="20221" x="2279650" y="2800350"/>
          <p14:tracePt t="20237" x="2273300" y="2806700"/>
          <p14:tracePt t="20237" x="2266950" y="2819400"/>
          <p14:tracePt t="20253" x="2260600" y="2832100"/>
          <p14:tracePt t="20253" x="2247900" y="2851150"/>
          <p14:tracePt t="20271" x="2241550" y="2857500"/>
          <p14:tracePt t="20271" x="2235200" y="2863850"/>
          <p14:tracePt t="20287" x="2228850" y="2870200"/>
          <p14:tracePt t="20287" x="2228850" y="2876550"/>
          <p14:tracePt t="20304" x="2222500" y="2882900"/>
          <p14:tracePt t="20304" x="2209800" y="2889250"/>
          <p14:tracePt t="20322" x="2203450" y="2895600"/>
          <p14:tracePt t="20322" x="2203450" y="2901950"/>
          <p14:tracePt t="20338" x="2197100" y="2901950"/>
          <p14:tracePt t="20352" x="2190750" y="2908300"/>
          <p14:tracePt t="20369" x="2184400" y="2908300"/>
          <p14:tracePt t="20386" x="2184400" y="2914650"/>
          <p14:tracePt t="20412" x="2184400" y="2921000"/>
          <p14:tracePt t="20435" x="2190750" y="2921000"/>
          <p14:tracePt t="20488" x="2197100" y="2921000"/>
          <p14:tracePt t="20500" x="2203450" y="2921000"/>
          <p14:tracePt t="20531" x="2203450" y="2914650"/>
          <p14:tracePt t="20584" x="2209800" y="2908300"/>
          <p14:tracePt t="20652" x="2216150" y="2908300"/>
          <p14:tracePt t="20696" x="2216150" y="2901950"/>
          <p14:tracePt t="20728" x="2209800" y="2901950"/>
          <p14:tracePt t="20824" x="2203450" y="2908300"/>
          <p14:tracePt t="20848" x="2197100" y="2908300"/>
          <p14:tracePt t="20868" x="2190750" y="2908300"/>
          <p14:tracePt t="20900" x="2184400" y="2914650"/>
          <p14:tracePt t="20936" x="2184400" y="2927350"/>
          <p14:tracePt t="20960" x="2178050" y="2933700"/>
          <p14:tracePt t="20976" x="2178050" y="2940050"/>
          <p14:tracePt t="20987" x="2171700" y="2946400"/>
          <p14:tracePt t="20996" x="2171700" y="2952750"/>
          <p14:tracePt t="21004" x="2171700" y="2959100"/>
          <p14:tracePt t="21004" x="2165350" y="2965450"/>
          <p14:tracePt t="21023" x="2165350" y="2978150"/>
          <p14:tracePt t="21023" x="2159000" y="2997200"/>
          <p14:tracePt t="21041" x="2152650" y="3003550"/>
          <p14:tracePt t="21041" x="2152650" y="3016250"/>
          <p14:tracePt t="21057" x="2152650" y="3035300"/>
          <p14:tracePt t="21057" x="2146300" y="3048000"/>
          <p14:tracePt t="21073" x="2146300" y="3060700"/>
          <p14:tracePt t="21073" x="2146300" y="3073400"/>
          <p14:tracePt t="21090" x="2146300" y="3092450"/>
          <p14:tracePt t="21090" x="2146300" y="3105150"/>
          <p14:tracePt t="21090" x="2152650" y="3111500"/>
          <p14:tracePt t="21109" x="2152650" y="3124200"/>
          <p14:tracePt t="21121" x="2152650" y="3130550"/>
          <p14:tracePt t="21121" x="2152650" y="3143250"/>
          <p14:tracePt t="21142" x="2152650" y="3149600"/>
          <p14:tracePt t="21142" x="2152650" y="3155950"/>
          <p14:tracePt t="21157" x="2146300" y="3162300"/>
          <p14:tracePt t="21172" x="2139950" y="3168650"/>
          <p14:tracePt t="21200" x="2133600" y="3168650"/>
          <p14:tracePt t="21220" x="2133600" y="3162300"/>
          <p14:tracePt t="21260" x="2139950" y="3155950"/>
          <p14:tracePt t="21280" x="2146300" y="3155950"/>
          <p14:tracePt t="21304" x="2146300" y="3149600"/>
          <p14:tracePt t="21460" x="2146300" y="3143250"/>
          <p14:tracePt t="21484" x="2152650" y="3143250"/>
          <p14:tracePt t="21519" x="2152650" y="3149600"/>
          <p14:tracePt t="21560" x="2146300" y="3155950"/>
          <p14:tracePt t="21576" x="2139950" y="3162300"/>
          <p14:tracePt t="21612" x="2133600" y="3168650"/>
          <p14:tracePt t="21716" x="2127250" y="3168650"/>
          <p14:tracePt t="21760" x="2127250" y="3175000"/>
          <p14:tracePt t="21800" x="2120900" y="3181350"/>
          <p14:tracePt t="21868" x="2114550" y="3181350"/>
          <p14:tracePt t="21888" x="2108200" y="3181350"/>
          <p14:tracePt t="21912" x="2101850" y="3187700"/>
          <p14:tracePt t="21928" x="2095500" y="3187700"/>
          <p14:tracePt t="21948" x="2095500" y="3194050"/>
          <p14:tracePt t="21973" x="2089150" y="3200400"/>
          <p14:tracePt t="21988" x="2082800" y="3206750"/>
          <p14:tracePt t="22008" x="2082800" y="3213100"/>
          <p14:tracePt t="22040" x="2089150" y="3213100"/>
          <p14:tracePt t="22084" x="2095500" y="3213100"/>
          <p14:tracePt t="22100" x="2101850" y="3213100"/>
          <p14:tracePt t="22116" x="2108200" y="3213100"/>
          <p14:tracePt t="22121" x="2120900" y="3206750"/>
          <p14:tracePt t="22144" x="2120900" y="3200400"/>
          <p14:tracePt t="22152" x="2133600" y="3200400"/>
          <p14:tracePt t="22168" x="2133600" y="3194050"/>
          <p14:tracePt t="22180" x="2133600" y="3187700"/>
          <p14:tracePt t="22197" x="2127250" y="3187700"/>
          <p14:tracePt t="22228" x="2120900" y="3187700"/>
          <p14:tracePt t="22240" x="2114550" y="3187700"/>
          <p14:tracePt t="22256" x="2108200" y="3187700"/>
          <p14:tracePt t="22273" x="2101850" y="3194050"/>
          <p14:tracePt t="22288" x="2095500" y="3194050"/>
          <p14:tracePt t="22297" x="2089150" y="3194050"/>
          <p14:tracePt t="22297" x="2082800" y="3200400"/>
          <p14:tracePt t="22311" x="2076450" y="3206750"/>
          <p14:tracePt t="22326" x="2070100" y="3206750"/>
          <p14:tracePt t="22342" x="2070100" y="3213100"/>
          <p14:tracePt t="22369" x="2076450" y="3206750"/>
          <p14:tracePt t="22400" x="2082800" y="3206750"/>
          <p14:tracePt t="22416" x="2089150" y="3200400"/>
          <p14:tracePt t="22428" x="2095500" y="3200400"/>
          <p14:tracePt t="22444" x="2101850" y="3194050"/>
          <p14:tracePt t="22460" x="2108200" y="3194050"/>
          <p14:tracePt t="22476" x="2114550" y="3187700"/>
          <p14:tracePt t="22488" x="2114550" y="3194050"/>
          <p14:tracePt t="22504" x="2120900" y="3194050"/>
          <p14:tracePt t="22520" x="2133600" y="3200400"/>
          <p14:tracePt t="22537" x="2139950" y="3206750"/>
          <p14:tracePt t="22543" x="2146300" y="3213100"/>
          <p14:tracePt t="22543" x="2159000" y="3219450"/>
          <p14:tracePt t="22562" x="2165350" y="3225800"/>
          <p14:tracePt t="22562" x="2184400" y="3232150"/>
          <p14:tracePt t="22562" x="2197100" y="3238500"/>
          <p14:tracePt t="22581" x="2216150" y="3251200"/>
          <p14:tracePt t="22593" x="2235200" y="3257550"/>
          <p14:tracePt t="22593" x="2286000" y="3282950"/>
          <p14:tracePt t="22612" x="2311400" y="3289300"/>
          <p14:tracePt t="22612" x="2343150" y="3295650"/>
          <p14:tracePt t="22629" x="2374900" y="3295650"/>
          <p14:tracePt t="22629" x="2400300" y="3302000"/>
          <p14:tracePt t="22645" x="2432050" y="3295650"/>
          <p14:tracePt t="22645" x="2495550" y="3295650"/>
          <p14:tracePt t="22662" x="2527300" y="3289300"/>
          <p14:tracePt t="22662" x="2552700" y="3276600"/>
          <p14:tracePt t="22680" x="2590800" y="3270250"/>
          <p14:tracePt t="22680" x="2622550" y="3263900"/>
          <p14:tracePt t="22695" x="2654300" y="3257550"/>
          <p14:tracePt t="22695" x="2686050" y="3251200"/>
          <p14:tracePt t="22712" x="2717800" y="3244850"/>
          <p14:tracePt t="22712" x="2787650" y="3244850"/>
          <p14:tracePt t="22730" x="2819400" y="3244850"/>
          <p14:tracePt t="22730" x="2851150" y="3244850"/>
          <p14:tracePt t="22746" x="2882900" y="3244850"/>
          <p14:tracePt t="22746" x="2914650" y="3244850"/>
          <p14:tracePt t="22762" x="2940050" y="3244850"/>
          <p14:tracePt t="22762" x="2971800" y="3244850"/>
          <p14:tracePt t="22762" x="2997200" y="3238500"/>
          <p14:tracePt t="22782" x="3028950" y="3238500"/>
          <p14:tracePt t="22794" x="3054350" y="3232150"/>
          <p14:tracePt t="22794" x="3098800" y="3225800"/>
          <p14:tracePt t="22813" x="3117850" y="3219450"/>
          <p14:tracePt t="22813" x="3143250" y="3213100"/>
          <p14:tracePt t="22830" x="3162300" y="3213100"/>
          <p14:tracePt t="22830" x="3181350" y="3213100"/>
          <p14:tracePt t="22830" x="3200400" y="3206750"/>
          <p14:tracePt t="22849" x="3225800" y="3206750"/>
          <p14:tracePt t="22861" x="3244850" y="3206750"/>
          <p14:tracePt t="22861" x="3282950" y="3206750"/>
          <p14:tracePt t="22881" x="3295650" y="3206750"/>
          <p14:tracePt t="22881" x="3308350" y="3206750"/>
          <p14:tracePt t="22897" x="3321050" y="3206750"/>
          <p14:tracePt t="22897" x="3333750" y="3206750"/>
          <p14:tracePt t="22913" x="3340100" y="3206750"/>
          <p14:tracePt t="22913" x="3346450" y="3213100"/>
          <p14:tracePt t="22930" x="3352800" y="3206750"/>
          <p14:tracePt t="22945" x="3352800" y="3213100"/>
          <p14:tracePt t="22961" x="3346450" y="3219450"/>
          <p14:tracePt t="22961" x="3340100" y="3225800"/>
          <p14:tracePt t="22980" x="3333750" y="3225800"/>
          <p14:tracePt t="22980" x="3321050" y="3232150"/>
          <p14:tracePt t="22997" x="3314700" y="3232150"/>
          <p14:tracePt t="22997" x="3302000" y="3238500"/>
          <p14:tracePt t="23013" x="3282950" y="3244850"/>
          <p14:tracePt t="23013" x="3244850" y="3251200"/>
          <p14:tracePt t="23030" x="3225800" y="3251200"/>
          <p14:tracePt t="23030" x="3200400" y="3244850"/>
          <p14:tracePt t="23047" x="3175000" y="3244850"/>
          <p14:tracePt t="23047" x="3155950" y="3238500"/>
          <p14:tracePt t="23064" x="3130550" y="3232150"/>
          <p14:tracePt t="23064" x="3086100" y="3213100"/>
          <p14:tracePt t="23081" x="3060700" y="3200400"/>
          <p14:tracePt t="23081" x="3035300" y="3187700"/>
          <p14:tracePt t="23098" x="3016250" y="3168650"/>
          <p14:tracePt t="23098" x="2990850" y="3149600"/>
          <p14:tracePt t="23114" x="2971800" y="3130550"/>
          <p14:tracePt t="23114" x="2946400" y="3105150"/>
          <p14:tracePt t="23130" x="2927350" y="3079750"/>
          <p14:tracePt t="23130" x="2908300" y="3048000"/>
          <p14:tracePt t="23130" x="2895600" y="3016250"/>
          <p14:tracePt t="23149" x="2882900" y="2984500"/>
          <p14:tracePt t="23162" x="2870200" y="2952750"/>
          <p14:tracePt t="23162" x="2857500" y="2876550"/>
          <p14:tracePt t="23181" x="2851150" y="2838450"/>
          <p14:tracePt t="23181" x="2851150" y="2794000"/>
          <p14:tracePt t="23198" x="2857500" y="2749550"/>
          <p14:tracePt t="23198" x="2863850" y="2698750"/>
          <p14:tracePt t="23214" x="2870200" y="2654300"/>
          <p14:tracePt t="23214" x="2882900" y="2603500"/>
          <p14:tracePt t="23214" x="2901950" y="2559050"/>
          <p14:tracePt t="23233" x="2921000" y="2520950"/>
          <p14:tracePt t="23246" x="2914650" y="2476500"/>
          <p14:tracePt t="23263" x="2927350" y="2463800"/>
          <p14:tracePt t="23279" x="2933700" y="2444750"/>
          <p14:tracePt t="23316" x="3016250" y="2393950"/>
          <p14:tracePt t="23322" x="3092450" y="2336800"/>
          <p14:tracePt t="23664" x="3797300" y="3187700"/>
          <p14:tracePt t="23664" x="3778250" y="3200400"/>
          <p14:tracePt t="23664" x="3752850" y="3219450"/>
          <p14:tracePt t="23685" x="3721100" y="3238500"/>
          <p14:tracePt t="23697" x="3683000" y="3257550"/>
          <p14:tracePt t="23697" x="3606800" y="3308350"/>
          <p14:tracePt t="23716" x="3568700" y="3333750"/>
          <p14:tracePt t="23716" x="3530600" y="3359150"/>
          <p14:tracePt t="23732" x="3492500" y="3384550"/>
          <p14:tracePt t="23732" x="3454400" y="3409950"/>
          <p14:tracePt t="23750" x="3422650" y="3429000"/>
          <p14:tracePt t="23750" x="3352800" y="3467100"/>
          <p14:tracePt t="23766" x="3321050" y="3479800"/>
          <p14:tracePt t="23766" x="3282950" y="3492500"/>
          <p14:tracePt t="23783" x="3251200" y="3505200"/>
          <p14:tracePt t="23783" x="3219450" y="3511550"/>
          <p14:tracePt t="23799" x="3187700" y="3511550"/>
          <p14:tracePt t="23799" x="3162300" y="3517900"/>
          <p14:tracePt t="23816" x="3130550" y="3517900"/>
          <p14:tracePt t="23816" x="3086100" y="3524250"/>
          <p14:tracePt t="23833" x="3060700" y="3524250"/>
          <p14:tracePt t="23833" x="3041650" y="3524250"/>
          <p14:tracePt t="23849" x="3022600" y="3517900"/>
          <p14:tracePt t="23849" x="3003550" y="3517900"/>
          <p14:tracePt t="23866" x="2984500" y="3511550"/>
          <p14:tracePt t="23866" x="2971800" y="3505200"/>
          <p14:tracePt t="23866" x="2959100" y="3498850"/>
          <p14:tracePt t="23885" x="2946400" y="3486150"/>
          <p14:tracePt t="23898" x="2933700" y="3473450"/>
          <p14:tracePt t="23898" x="2908300" y="3454400"/>
          <p14:tracePt t="23917" x="2901950" y="3441700"/>
          <p14:tracePt t="23917" x="2889250" y="3429000"/>
          <p14:tracePt t="23934" x="2882900" y="3416300"/>
          <p14:tracePt t="23934" x="2876550" y="3403600"/>
          <p14:tracePt t="23950" x="2870200" y="3397250"/>
          <p14:tracePt t="23950" x="2870200" y="3384550"/>
          <p14:tracePt t="23950" x="2863850" y="3378200"/>
          <p14:tracePt t="23969" x="2863850" y="3371850"/>
          <p14:tracePt t="23985" x="2857500" y="3365500"/>
          <p14:tracePt t="24001" x="2857500" y="3359150"/>
          <p14:tracePt t="24015" x="2851150" y="3359150"/>
          <p14:tracePt t="24032" x="2851150" y="3346450"/>
          <p14:tracePt t="24049" x="2844800" y="3340100"/>
          <p14:tracePt t="24065" x="2838450" y="3333750"/>
          <p14:tracePt t="24082" x="2844800" y="3333750"/>
          <p14:tracePt t="24140" x="2851150" y="3327400"/>
          <p14:tracePt t="24164" x="2851150" y="3321050"/>
          <p14:tracePt t="24201" x="2863850" y="3321050"/>
          <p14:tracePt t="24253" x="2857500" y="3327400"/>
          <p14:tracePt t="24277" x="2851150" y="3327400"/>
          <p14:tracePt t="24313" x="2863850" y="3327400"/>
          <p14:tracePt t="24405" x="2857500" y="3333750"/>
          <p14:tracePt t="24432" x="2851150" y="3333750"/>
          <p14:tracePt t="24457" x="2851150" y="3327400"/>
          <p14:tracePt t="24485" x="2844800" y="3333750"/>
          <p14:tracePt t="24533" x="2851150" y="3340100"/>
          <p14:tracePt t="24561" x="2857500" y="3333750"/>
          <p14:tracePt t="24621" x="2857500" y="3340100"/>
          <p14:tracePt t="24645" x="2863850" y="3333750"/>
          <p14:tracePt t="24661" x="2863850" y="3327400"/>
          <p14:tracePt t="24689" x="2870200" y="3333750"/>
          <p14:tracePt t="24733" x="2876550" y="3327400"/>
          <p14:tracePt t="24749" x="2876550" y="3321050"/>
          <p14:tracePt t="24765" x="2876550" y="3314700"/>
          <p14:tracePt t="24773" x="2882900" y="3308350"/>
          <p14:tracePt t="24793" x="2889250" y="3308350"/>
          <p14:tracePt t="24817" x="2889250" y="3302000"/>
          <p14:tracePt t="24841" x="2889250" y="3295650"/>
          <p14:tracePt t="24877" x="2889250" y="3289300"/>
          <p14:tracePt t="24900" x="2889250" y="3282950"/>
          <p14:tracePt t="24913" x="2895600" y="3282950"/>
          <p14:tracePt t="24929" x="2901950" y="3282950"/>
          <p14:tracePt t="24953" x="2908300" y="3270250"/>
          <p14:tracePt t="24981" x="2908300" y="3263900"/>
          <p14:tracePt t="24989" x="2914650" y="3263900"/>
          <p14:tracePt t="25006" x="2921000" y="3257550"/>
          <p14:tracePt t="25022" x="2927350" y="3251200"/>
          <p14:tracePt t="25035" x="2933700" y="3251200"/>
          <p14:tracePt t="25052" x="2933700" y="3244850"/>
          <p14:tracePt t="25069" x="2940050" y="3238500"/>
          <p14:tracePt t="25093" x="2940050" y="3232150"/>
          <p14:tracePt t="25109" x="2940050" y="3225800"/>
          <p14:tracePt t="25133" x="2933700" y="3219450"/>
          <p14:tracePt t="25161" x="2927350" y="3213100"/>
          <p14:tracePt t="25185" x="2921000" y="3206750"/>
          <p14:tracePt t="25205" x="2927350" y="3200400"/>
          <p14:tracePt t="25265" x="2933700" y="3194050"/>
          <p14:tracePt t="25288" x="2940050" y="3187700"/>
          <p14:tracePt t="25307" x="2940050" y="3181350"/>
          <p14:tracePt t="25321" x="2946400" y="3175000"/>
          <p14:tracePt t="25325" x="2952750" y="3168650"/>
          <p14:tracePt t="25336" x="2952750" y="3162300"/>
          <p14:tracePt t="25336" x="2959100" y="3155950"/>
          <p14:tracePt t="25336" x="2965450" y="3143250"/>
          <p14:tracePt t="25357" x="2971800" y="3136900"/>
          <p14:tracePt t="25370" x="2971800" y="3124200"/>
          <p14:tracePt t="25370" x="2990850" y="3105150"/>
          <p14:tracePt t="25389" x="2997200" y="3098800"/>
          <p14:tracePt t="25404" x="2997200" y="3092450"/>
          <p14:tracePt t="25404" x="3003550" y="3086100"/>
          <p14:tracePt t="25423" x="3009900" y="3086100"/>
          <p14:tracePt t="25423" x="3016250" y="3079750"/>
          <p14:tracePt t="25440" x="3022600" y="3073400"/>
          <p14:tracePt t="25440" x="3028950" y="3067050"/>
          <p14:tracePt t="25456" x="3028950" y="3060700"/>
          <p14:tracePt t="25456" x="3035300" y="3054350"/>
          <p14:tracePt t="25474" x="3035300" y="3048000"/>
          <p14:tracePt t="25474" x="3041650" y="3041650"/>
          <p14:tracePt t="25489" x="3048000" y="3035300"/>
          <p14:tracePt t="25489" x="3048000" y="3028950"/>
          <p14:tracePt t="25507" x="3041650" y="3028950"/>
          <p14:tracePt t="25553" x="3035300" y="3028950"/>
          <p14:tracePt t="25565" x="3028950" y="3035300"/>
          <p14:tracePt t="25581" x="3028950" y="3028950"/>
          <p14:tracePt t="25673" x="3035300" y="3022600"/>
          <p14:tracePt t="31651" x="2946400" y="3060700"/>
          <p14:tracePt t="31674" x="2933700" y="3067050"/>
          <p14:tracePt t="31682" x="2921000" y="3079750"/>
          <p14:tracePt t="31692" x="2914650" y="3092450"/>
          <p14:tracePt t="31692" x="2901950" y="3105150"/>
          <p14:tracePt t="31711" x="2863850" y="3130550"/>
          <p14:tracePt t="31711" x="2851150" y="3149600"/>
          <p14:tracePt t="31728" x="2832100" y="3162300"/>
          <p14:tracePt t="31728" x="2819400" y="3175000"/>
          <p14:tracePt t="31744" x="2806700" y="3187700"/>
          <p14:tracePt t="31744" x="2794000" y="3206750"/>
          <p14:tracePt t="31744" x="2781300" y="3219450"/>
          <p14:tracePt t="31763" x="2774950" y="3238500"/>
          <p14:tracePt t="31775" x="2774950" y="3251200"/>
          <p14:tracePt t="31775" x="2768600" y="3276600"/>
          <p14:tracePt t="31796" x="2768600" y="3295650"/>
          <p14:tracePt t="31796" x="2774950" y="3302000"/>
          <p14:tracePt t="31811" x="2781300" y="3314700"/>
          <p14:tracePt t="31811" x="2787650" y="3321050"/>
          <p14:tracePt t="31827" x="2800350" y="3333750"/>
          <p14:tracePt t="31827" x="2806700" y="3346450"/>
          <p14:tracePt t="31844" x="2819400" y="3359150"/>
          <p14:tracePt t="31844" x="2832100" y="3365500"/>
          <p14:tracePt t="31844" x="2851150" y="3365500"/>
          <p14:tracePt t="31864" x="2863850" y="3371850"/>
          <p14:tracePt t="31864" x="2882900" y="3378200"/>
          <p14:tracePt t="31877" x="2901950" y="3378200"/>
          <p14:tracePt t="31877" x="2921000" y="3378200"/>
          <p14:tracePt t="31894" x="2940050" y="3384550"/>
          <p14:tracePt t="31894" x="2959100" y="3384550"/>
          <p14:tracePt t="31911" x="2978150" y="3384550"/>
          <p14:tracePt t="31911" x="2997200" y="3390900"/>
          <p14:tracePt t="31928" x="3016250" y="3397250"/>
          <p14:tracePt t="31928" x="3054350" y="3416300"/>
          <p14:tracePt t="31945" x="3073400" y="3429000"/>
          <p14:tracePt t="31945" x="3092450" y="3441700"/>
          <p14:tracePt t="31961" x="3111500" y="3454400"/>
          <p14:tracePt t="31961" x="3136900" y="3473450"/>
          <p14:tracePt t="31979" x="3162300" y="3486150"/>
          <p14:tracePt t="31979" x="3213100" y="3511550"/>
          <p14:tracePt t="31996" x="3238500" y="3524250"/>
          <p14:tracePt t="31996" x="3270250" y="3530600"/>
          <p14:tracePt t="32011" x="3295650" y="3536950"/>
          <p14:tracePt t="32011" x="3327400" y="3543300"/>
          <p14:tracePt t="32028" x="3365500" y="3549650"/>
          <p14:tracePt t="32028" x="3397250" y="3556000"/>
          <p14:tracePt t="32045" x="3435350" y="3556000"/>
          <p14:tracePt t="32045" x="3473450" y="3556000"/>
          <p14:tracePt t="32045" x="3517900" y="3556000"/>
          <p14:tracePt t="32064" x="3562350" y="3562350"/>
          <p14:tracePt t="32076" x="3613150" y="3562350"/>
          <p14:tracePt t="32076" x="3708400" y="3556000"/>
          <p14:tracePt t="32096" x="3759200" y="3556000"/>
          <p14:tracePt t="32096" x="3810000" y="3556000"/>
          <p14:tracePt t="32112" x="3860800" y="3556000"/>
          <p14:tracePt t="32112" x="3911600" y="3562350"/>
          <p14:tracePt t="32112" x="3962400" y="3562350"/>
          <p14:tracePt t="32131" x="4013200" y="3568700"/>
          <p14:tracePt t="32143" x="4057650" y="3575050"/>
          <p14:tracePt t="32143" x="4102100" y="3581400"/>
          <p14:tracePt t="32143" x="4146550" y="3594100"/>
          <p14:tracePt t="32164" x="4191000" y="3600450"/>
          <p14:tracePt t="32164" x="4235450" y="3613150"/>
          <p14:tracePt t="32179" x="4267200" y="3625850"/>
          <p14:tracePt t="32179" x="4298950" y="3638550"/>
          <p14:tracePt t="32196" x="4330700" y="3657600"/>
          <p14:tracePt t="32196" x="4356100" y="3670300"/>
          <p14:tracePt t="32212" x="4375150" y="3689350"/>
          <p14:tracePt t="32212" x="4394200" y="3702050"/>
          <p14:tracePt t="32212" x="4406900" y="3714750"/>
          <p14:tracePt t="32231" x="4419600" y="3727450"/>
          <p14:tracePt t="32231" x="4419600" y="3740150"/>
          <p14:tracePt t="32246" x="4419600" y="3752850"/>
          <p14:tracePt t="32246" x="4419600" y="3765550"/>
          <p14:tracePt t="32262" x="4413250" y="3771900"/>
          <p14:tracePt t="32262" x="4400550" y="3784600"/>
          <p14:tracePt t="32279" x="4394200" y="3797300"/>
          <p14:tracePt t="32279" x="4362450" y="3816350"/>
          <p14:tracePt t="32296" x="4349750" y="3829050"/>
          <p14:tracePt t="32296" x="4330700" y="3841750"/>
          <p14:tracePt t="32313" x="4318000" y="3848100"/>
          <p14:tracePt t="32313" x="4298950" y="3860800"/>
          <p14:tracePt t="32329" x="4286250" y="3867150"/>
          <p14:tracePt t="32329" x="4267200" y="3873500"/>
          <p14:tracePt t="32346" x="4254500" y="3886200"/>
          <p14:tracePt t="32346" x="4216400" y="3892550"/>
          <p14:tracePt t="32363" x="4197350" y="3898900"/>
          <p14:tracePt t="32363" x="4178300" y="3905250"/>
          <p14:tracePt t="32380" x="4159250" y="3905250"/>
          <p14:tracePt t="32380" x="4133850" y="3905250"/>
          <p14:tracePt t="32396" x="4108450" y="3905250"/>
          <p14:tracePt t="32396" x="4083050" y="3905250"/>
          <p14:tracePt t="32413" x="4057650" y="3898900"/>
          <p14:tracePt t="32413" x="4032250" y="3892550"/>
          <p14:tracePt t="32413" x="4006850" y="3886200"/>
          <p14:tracePt t="32432" x="3975100" y="3873500"/>
          <p14:tracePt t="32444" x="3949700" y="3867150"/>
          <p14:tracePt t="32444" x="3886200" y="3835400"/>
          <p14:tracePt t="32463" x="3854450" y="3822700"/>
          <p14:tracePt t="32463" x="3822700" y="3803650"/>
          <p14:tracePt t="32463" x="3797300" y="3784600"/>
          <p14:tracePt t="32483" x="3765550" y="3765550"/>
          <p14:tracePt t="32494" x="3740150" y="3740150"/>
          <p14:tracePt t="32494" x="3714750" y="3721100"/>
          <p14:tracePt t="32494" x="3695700" y="3695700"/>
          <p14:tracePt t="32516" x="3676650" y="3670300"/>
          <p14:tracePt t="32528" x="3657600" y="3644900"/>
          <p14:tracePt t="32528" x="3638550" y="3581400"/>
          <p14:tracePt t="32547" x="3632200" y="3549650"/>
          <p14:tracePt t="32547" x="3632200" y="3517900"/>
          <p14:tracePt t="32564" x="3632200" y="3479800"/>
          <p14:tracePt t="32564" x="3638550" y="3448050"/>
          <p14:tracePt t="32580" x="3651250" y="3416300"/>
          <p14:tracePt t="32580" x="3676650" y="3352800"/>
          <p14:tracePt t="32597" x="3702050" y="3321050"/>
          <p14:tracePt t="32597" x="3727450" y="3295650"/>
          <p14:tracePt t="32614" x="3752850" y="3270250"/>
          <p14:tracePt t="32614" x="3784600" y="3244850"/>
          <p14:tracePt t="32631" x="3816350" y="3219450"/>
          <p14:tracePt t="32631" x="3848100" y="3194050"/>
          <p14:tracePt t="32647" x="3886200" y="3175000"/>
          <p14:tracePt t="32647" x="3956050" y="3136900"/>
          <p14:tracePt t="32664" x="3994150" y="3117850"/>
          <p14:tracePt t="32664" x="4038600" y="3105150"/>
          <p14:tracePt t="32680" x="4076700" y="3092450"/>
          <p14:tracePt t="32680" x="4121150" y="3086100"/>
          <p14:tracePt t="32697" x="4159250" y="3079750"/>
          <p14:tracePt t="32697" x="4197350" y="3079750"/>
          <p14:tracePt t="32714" x="4241800" y="3086100"/>
          <p14:tracePt t="32714" x="4279900" y="3092450"/>
          <p14:tracePt t="32732" x="4356100" y="3124200"/>
          <p14:tracePt t="32732" x="4394200" y="3136900"/>
          <p14:tracePt t="32747" x="4425950" y="3162300"/>
          <p14:tracePt t="32747" x="4457700" y="3181350"/>
          <p14:tracePt t="32764" x="4489450" y="3206750"/>
          <p14:tracePt t="32764" x="4514850" y="3232150"/>
          <p14:tracePt t="32764" x="4546600" y="3257550"/>
          <p14:tracePt t="32783" x="4565650" y="3282950"/>
          <p14:tracePt t="32795" x="4591050" y="3308350"/>
          <p14:tracePt t="32795" x="4629150" y="3365500"/>
          <p14:tracePt t="32816" x="4641850" y="3397250"/>
          <p14:tracePt t="32816" x="4660900" y="3429000"/>
          <p14:tracePt t="32831" x="4667250" y="3467100"/>
          <p14:tracePt t="32831" x="4679950" y="3498850"/>
          <p14:tracePt t="32847" x="4686300" y="3536950"/>
          <p14:tracePt t="32847" x="4692650" y="3568700"/>
          <p14:tracePt t="32864" x="4692650" y="3606800"/>
          <p14:tracePt t="32864" x="4692650" y="3638550"/>
          <p14:tracePt t="32864" x="4692650" y="3670300"/>
          <p14:tracePt t="32883" x="4686300" y="3702050"/>
          <p14:tracePt t="32883" x="4679950" y="3733800"/>
          <p14:tracePt t="32898" x="4667250" y="3759200"/>
          <p14:tracePt t="32898" x="4654550" y="3784600"/>
          <p14:tracePt t="32914" x="4641850" y="3810000"/>
          <p14:tracePt t="32914" x="4629150" y="3835400"/>
          <p14:tracePt t="32931" x="4610100" y="3854450"/>
          <p14:tracePt t="32931" x="4597400" y="3879850"/>
          <p14:tracePt t="32948" x="4578350" y="3898900"/>
          <p14:tracePt t="32948" x="4540250" y="3937000"/>
          <p14:tracePt t="32965" x="4514850" y="3949700"/>
          <p14:tracePt t="32965" x="4489450" y="3968750"/>
          <p14:tracePt t="32982" x="4464050" y="3981450"/>
          <p14:tracePt t="32982" x="4438650" y="3994150"/>
          <p14:tracePt t="32998" x="4413250" y="4006850"/>
          <p14:tracePt t="32998" x="4362450" y="4032250"/>
          <p14:tracePt t="33015" x="4343400" y="4044950"/>
          <p14:tracePt t="33015" x="4318000" y="4051300"/>
          <p14:tracePt t="33032" x="4292600" y="4057650"/>
          <p14:tracePt t="33032" x="4267200" y="4064000"/>
          <p14:tracePt t="33048" x="4248150" y="4070350"/>
          <p14:tracePt t="33048" x="4222750" y="4076700"/>
          <p14:tracePt t="33065" x="4197350" y="4083050"/>
          <p14:tracePt t="33065" x="4178300" y="4089400"/>
          <p14:tracePt t="33065" x="4152900" y="4089400"/>
          <p14:tracePt t="33085" x="4127500" y="4095750"/>
          <p14:tracePt t="33097" x="4108450" y="4102100"/>
          <p14:tracePt t="33097" x="4064000" y="4108450"/>
          <p14:tracePt t="33115" x="4044950" y="4108450"/>
          <p14:tracePt t="33115" x="4025900" y="4114800"/>
          <p14:tracePt t="33133" x="4013200" y="4114800"/>
          <p14:tracePt t="33133" x="3994150" y="4121150"/>
          <p14:tracePt t="33133" x="3981450" y="4121150"/>
          <p14:tracePt t="33152" x="3968750" y="4121150"/>
          <p14:tracePt t="33163" x="3956050" y="4127500"/>
          <p14:tracePt t="33163" x="3930650" y="4127500"/>
          <p14:tracePt t="33184" x="3924300" y="4127500"/>
          <p14:tracePt t="33184" x="3911600" y="4127500"/>
          <p14:tracePt t="33199" x="3905250" y="4127500"/>
          <p14:tracePt t="33199" x="3898900" y="4127500"/>
          <p14:tracePt t="33216" x="3892550" y="4127500"/>
          <p14:tracePt t="33216" x="3886200" y="4127500"/>
          <p14:tracePt t="33232" x="3879850" y="4127500"/>
          <p14:tracePt t="33247" x="3873500" y="4121150"/>
          <p14:tracePt t="33264" x="3867150" y="4121150"/>
          <p14:tracePt t="33281" x="3873500" y="4114800"/>
          <p14:tracePt t="33297" x="3873500" y="4108450"/>
          <p14:tracePt t="33297" x="3879850" y="4102100"/>
          <p14:tracePt t="33316" x="3886200" y="4095750"/>
          <p14:tracePt t="33331" x="3892550" y="4089400"/>
          <p14:tracePt t="33371" x="3898900" y="4083050"/>
          <p14:tracePt t="33391" x="3905250" y="4076700"/>
          <p14:tracePt t="33415" x="3905250" y="4070350"/>
          <p14:tracePt t="33451" x="3905250" y="4064000"/>
          <p14:tracePt t="33611" x="3911600" y="4057650"/>
          <p14:tracePt t="33623" x="3911600" y="4051300"/>
          <p14:tracePt t="33639" x="3917950" y="4051300"/>
          <p14:tracePt t="33655" x="3924300" y="4044950"/>
          <p14:tracePt t="33671" x="3930650" y="4044950"/>
          <p14:tracePt t="33683" x="3930650" y="4051300"/>
          <p14:tracePt t="33751" x="3917950" y="4057650"/>
          <p14:tracePt t="33767" x="3911600" y="4064000"/>
          <p14:tracePt t="33776" x="3905250" y="4064000"/>
          <p14:tracePt t="33783" x="3898900" y="4070350"/>
          <p14:tracePt t="33783" x="3886200" y="4070350"/>
          <p14:tracePt t="33801" x="3879850" y="4076700"/>
          <p14:tracePt t="33801" x="3867150" y="4076700"/>
          <p14:tracePt t="33801" x="3848100" y="4076700"/>
          <p14:tracePt t="33820" x="3835400" y="4076700"/>
          <p14:tracePt t="33832" x="3816350" y="4070350"/>
          <p14:tracePt t="33832" x="3778250" y="4064000"/>
          <p14:tracePt t="33852" x="3759200" y="4051300"/>
          <p14:tracePt t="33852" x="3733800" y="4038600"/>
          <p14:tracePt t="33868" x="3714750" y="4025900"/>
          <p14:tracePt t="33868" x="3695700" y="4013200"/>
          <p14:tracePt t="33868" x="3670300" y="3994150"/>
          <p14:tracePt t="33887" x="3651250" y="3968750"/>
          <p14:tracePt t="33887" x="3632200" y="3949700"/>
          <p14:tracePt t="33904" x="3606800" y="3917950"/>
          <p14:tracePt t="33904" x="3587750" y="3886200"/>
          <p14:tracePt t="33918" x="3568700" y="3854450"/>
          <p14:tracePt t="33918" x="3556000" y="3816350"/>
          <p14:tracePt t="33934" x="3536950" y="3778250"/>
          <p14:tracePt t="33934" x="3524250" y="3733800"/>
          <p14:tracePt t="33951" x="3505200" y="3683000"/>
          <p14:tracePt t="33951" x="3498850" y="3638550"/>
          <p14:tracePt t="33968" x="3486150" y="3581400"/>
          <p14:tracePt t="33968" x="3479800" y="3479800"/>
          <p14:tracePt t="33985" x="3479800" y="3435350"/>
          <p14:tracePt t="33985" x="3486150" y="3384550"/>
          <p14:tracePt t="34002" x="3492500" y="3340100"/>
          <p14:tracePt t="34002" x="3505200" y="3295650"/>
          <p14:tracePt t="34018" x="3524250" y="3257550"/>
          <p14:tracePt t="34018" x="3575050" y="3181350"/>
          <p14:tracePt t="34036" x="3606800" y="3149600"/>
          <p14:tracePt t="34036" x="3638550" y="3124200"/>
          <p14:tracePt t="34052" x="3676650" y="3098800"/>
          <p14:tracePt t="34052" x="3714750" y="3073400"/>
          <p14:tracePt t="34069" x="3752850" y="3048000"/>
          <p14:tracePt t="34069" x="3790950" y="3028950"/>
          <p14:tracePt t="34086" x="3829050" y="3009900"/>
          <p14:tracePt t="34086" x="3867150" y="2990850"/>
          <p14:tracePt t="34086" x="3905250" y="2978150"/>
          <p14:tracePt t="34104" x="3943350" y="2965450"/>
          <p14:tracePt t="34117" x="3981450" y="2959100"/>
          <p14:tracePt t="34117" x="4057650" y="2952750"/>
          <p14:tracePt t="34136" x="4095750" y="2952750"/>
          <p14:tracePt t="34136" x="4127500" y="2946400"/>
          <p14:tracePt t="34152" x="4159250" y="2952750"/>
          <p14:tracePt t="34152" x="4191000" y="2959100"/>
          <p14:tracePt t="34169" x="4222750" y="2965450"/>
          <p14:tracePt t="34169" x="4254500" y="2971800"/>
          <p14:tracePt t="34169" x="4279900" y="2978150"/>
          <p14:tracePt t="34188" x="4305300" y="2990850"/>
          <p14:tracePt t="34200" x="4337050" y="3003550"/>
          <p14:tracePt t="34200" x="4387850" y="3041650"/>
          <p14:tracePt t="34219" x="4406900" y="3060700"/>
          <p14:tracePt t="34219" x="4425950" y="3086100"/>
          <p14:tracePt t="34236" x="4445000" y="3111500"/>
          <p14:tracePt t="34236" x="4464050" y="3143250"/>
          <p14:tracePt t="34252" x="4476750" y="3168650"/>
          <p14:tracePt t="34252" x="4495800" y="3206750"/>
          <p14:tracePt t="34252" x="4508500" y="3238500"/>
          <p14:tracePt t="34271" x="4521200" y="3276600"/>
          <p14:tracePt t="34271" x="4533900" y="3308350"/>
          <p14:tracePt t="34286" x="4540250" y="3346450"/>
          <p14:tracePt t="34286" x="4552950" y="3378200"/>
          <p14:tracePt t="34303" x="4559300" y="3409950"/>
          <p14:tracePt t="34303" x="4565650" y="3441700"/>
          <p14:tracePt t="34319" x="4572000" y="3473450"/>
          <p14:tracePt t="34319" x="4578350" y="3530600"/>
          <p14:tracePt t="34337" x="4578350" y="3568700"/>
          <p14:tracePt t="34337" x="4578350" y="3594100"/>
          <p14:tracePt t="34353" x="4578350" y="3625850"/>
          <p14:tracePt t="34353" x="4578350" y="3657600"/>
          <p14:tracePt t="34369" x="4572000" y="3683000"/>
          <p14:tracePt t="34369" x="4572000" y="3714750"/>
          <p14:tracePt t="34386" x="4559300" y="3733800"/>
          <p14:tracePt t="34386" x="4546600" y="3778250"/>
          <p14:tracePt t="34404" x="4533900" y="3803650"/>
          <p14:tracePt t="34404" x="4521200" y="3816350"/>
          <p14:tracePt t="34420" x="4508500" y="3829050"/>
          <p14:tracePt t="34420" x="4495800" y="3848100"/>
          <p14:tracePt t="34436" x="4483100" y="3860800"/>
          <p14:tracePt t="34436" x="4470400" y="3867150"/>
          <p14:tracePt t="34453" x="4451350" y="3879850"/>
          <p14:tracePt t="34453" x="4413250" y="3905250"/>
          <p14:tracePt t="34474" x="4394200" y="3917950"/>
          <p14:tracePt t="34485" x="4368800" y="3924300"/>
          <p14:tracePt t="34485" x="4318000" y="3949700"/>
          <p14:tracePt t="34504" x="4292600" y="3962400"/>
          <p14:tracePt t="34504" x="4267200" y="3968750"/>
          <p14:tracePt t="34520" x="4241800" y="3975100"/>
          <p14:tracePt t="34520" x="4216400" y="3981450"/>
          <p14:tracePt t="34537" x="4191000" y="3987800"/>
          <p14:tracePt t="34537" x="4165600" y="3994150"/>
          <p14:tracePt t="34537" x="4146550" y="3994150"/>
          <p14:tracePt t="34556" x="4121150" y="3994150"/>
          <p14:tracePt t="34569" x="4095750" y="3994150"/>
          <p14:tracePt t="34569" x="4057650" y="3994150"/>
          <p14:tracePt t="34587" x="4044950" y="3994150"/>
          <p14:tracePt t="34587" x="4025900" y="3994150"/>
          <p14:tracePt t="34604" x="4013200" y="3994150"/>
          <p14:tracePt t="34604" x="4006850" y="3994150"/>
          <p14:tracePt t="34621" x="4000500" y="3994150"/>
          <p14:tracePt t="34621" x="3994150" y="3994150"/>
          <p14:tracePt t="34637" x="3994150" y="3987800"/>
          <p14:tracePt t="34659" x="4000500" y="3981450"/>
          <p14:tracePt t="34675" x="4006850" y="3981450"/>
          <p14:tracePt t="34685" x="4013200" y="3981450"/>
          <p14:tracePt t="34685" x="4025900" y="3968750"/>
          <p14:tracePt t="34705" x="4032250" y="3968750"/>
          <p14:tracePt t="34705" x="4038600" y="3962400"/>
          <p14:tracePt t="34721" x="4044950" y="3962400"/>
          <p14:tracePt t="34721" x="4057650" y="3956050"/>
          <p14:tracePt t="34738" x="4064000" y="3956050"/>
          <p14:tracePt t="34738" x="4070350" y="3949700"/>
          <p14:tracePt t="34738" x="4076700" y="3949700"/>
          <p14:tracePt t="34756" x="4083050" y="3949700"/>
          <p14:tracePt t="34756" x="4089400" y="3949700"/>
          <p14:tracePt t="34772" x="4095750" y="3949700"/>
          <p14:tracePt t="34788" x="4095750" y="3956050"/>
          <p14:tracePt t="34811" x="4095750" y="3962400"/>
          <p14:tracePt t="34824" x="4089400" y="3968750"/>
          <p14:tracePt t="34836" x="4083050" y="3968750"/>
          <p14:tracePt t="34836" x="4076700" y="3981450"/>
          <p14:tracePt t="34856" x="4070350" y="3981450"/>
          <p14:tracePt t="34856" x="4064000" y="3987800"/>
          <p14:tracePt t="34872" x="4057650" y="3987800"/>
          <p14:tracePt t="34872" x="4044950" y="3994150"/>
          <p14:tracePt t="34888" x="4038600" y="3987800"/>
          <p14:tracePt t="34888" x="4025900" y="3994150"/>
          <p14:tracePt t="34905" x="4013200" y="3987800"/>
          <p14:tracePt t="34905" x="3994150" y="3981450"/>
          <p14:tracePt t="34905" x="3981450" y="3975100"/>
          <p14:tracePt t="34924" x="3962400" y="3968750"/>
          <p14:tracePt t="34936" x="3943350" y="3956050"/>
          <p14:tracePt t="34936" x="3905250" y="3937000"/>
          <p14:tracePt t="34955" x="3886200" y="3917950"/>
          <p14:tracePt t="34955" x="3867150" y="3905250"/>
          <p14:tracePt t="34973" x="3841750" y="3886200"/>
          <p14:tracePt t="34973" x="3822700" y="3867150"/>
          <p14:tracePt t="34988" x="3803650" y="3841750"/>
          <p14:tracePt t="34988" x="3765550" y="3778250"/>
          <p14:tracePt t="35005" x="3740150" y="3740150"/>
          <p14:tracePt t="35005" x="3721100" y="3702050"/>
          <p14:tracePt t="35022" x="3702050" y="3657600"/>
          <p14:tracePt t="35022" x="3689350" y="3619500"/>
          <p14:tracePt t="35039" x="3676650" y="3575050"/>
          <p14:tracePt t="35039" x="3663950" y="3492500"/>
          <p14:tracePt t="35056" x="3663950" y="3448050"/>
          <p14:tracePt t="35056" x="3670300" y="3409950"/>
          <p14:tracePt t="35072" x="3683000" y="3365500"/>
          <p14:tracePt t="35072" x="3695700" y="3327400"/>
          <p14:tracePt t="35089" x="3721100" y="3289300"/>
          <p14:tracePt t="35089" x="3746500" y="3251200"/>
          <p14:tracePt t="35105" x="3771900" y="3213100"/>
          <p14:tracePt t="35105" x="3803650" y="3181350"/>
          <p14:tracePt t="35105" x="3835400" y="3149600"/>
          <p14:tracePt t="35125" x="3867150" y="3124200"/>
          <p14:tracePt t="35137" x="3898900" y="3098800"/>
          <p14:tracePt t="35137" x="3975100" y="3054350"/>
          <p14:tracePt t="35156" x="4013200" y="3035300"/>
          <p14:tracePt t="35156" x="4057650" y="3016250"/>
          <p14:tracePt t="35172" x="4095750" y="2997200"/>
          <p14:tracePt t="35172" x="4140200" y="2990850"/>
          <p14:tracePt t="35189" x="4184650" y="2978150"/>
          <p14:tracePt t="35189" x="4229100" y="2965450"/>
          <p14:tracePt t="35189" x="4267200" y="2965450"/>
          <p14:tracePt t="35208" x="4311650" y="2959100"/>
          <p14:tracePt t="35221" x="4343400" y="2965450"/>
          <p14:tracePt t="35221" x="4413250" y="2978150"/>
          <p14:tracePt t="35239" x="4445000" y="2984500"/>
          <p14:tracePt t="35239" x="4476750" y="2997200"/>
          <p14:tracePt t="35257" x="4502150" y="3016250"/>
          <p14:tracePt t="35257" x="4527550" y="3028950"/>
          <p14:tracePt t="35257" x="4552950" y="3054350"/>
          <p14:tracePt t="35276" x="4572000" y="3079750"/>
          <p14:tracePt t="35287" x="4591050" y="3105150"/>
          <p14:tracePt t="35287" x="4622800" y="3175000"/>
          <p14:tracePt t="35306" x="4629150" y="3206750"/>
          <p14:tracePt t="35306" x="4641850" y="3251200"/>
          <p14:tracePt t="35323" x="4648200" y="3295650"/>
          <p14:tracePt t="35323" x="4648200" y="3333750"/>
          <p14:tracePt t="35339" x="4654550" y="3371850"/>
          <p14:tracePt t="35339" x="4648200" y="3454400"/>
          <p14:tracePt t="35356" x="4641850" y="3492500"/>
          <p14:tracePt t="35356" x="4635500" y="3524250"/>
          <p14:tracePt t="35373" x="4622800" y="3556000"/>
          <p14:tracePt t="35373" x="4610100" y="3587750"/>
          <p14:tracePt t="35389" x="4597400" y="3619500"/>
          <p14:tracePt t="35389" x="4584700" y="3644900"/>
          <p14:tracePt t="35406" x="4565650" y="3663950"/>
          <p14:tracePt t="35406" x="4521200" y="3708400"/>
          <p14:tracePt t="35424" x="4502150" y="3727450"/>
          <p14:tracePt t="35424" x="4476750" y="3746500"/>
          <p14:tracePt t="35440" x="4451350" y="3765550"/>
          <p14:tracePt t="35440" x="4425950" y="3778250"/>
          <p14:tracePt t="35457" x="4400550" y="3790950"/>
          <p14:tracePt t="35457" x="4368800" y="3803650"/>
          <p14:tracePt t="35457" x="4343400" y="3816350"/>
          <p14:tracePt t="35477" x="4311650" y="3829050"/>
          <p14:tracePt t="35488" x="4286250" y="3835400"/>
          <p14:tracePt t="35488" x="4229100" y="3848100"/>
          <p14:tracePt t="35509" x="4197350" y="3848100"/>
          <p14:tracePt t="35509" x="4171950" y="3848100"/>
          <p14:tracePt t="35524" x="4140200" y="3848100"/>
          <p14:tracePt t="35524" x="4114800" y="3848100"/>
          <p14:tracePt t="35540" x="4089400" y="3848100"/>
          <p14:tracePt t="35540" x="4057650" y="3841750"/>
          <p14:tracePt t="35557" x="4038600" y="3841750"/>
          <p14:tracePt t="35557" x="4013200" y="3841750"/>
          <p14:tracePt t="35557" x="3987800" y="3835400"/>
          <p14:tracePt t="35577" x="3968750" y="3835400"/>
          <p14:tracePt t="35588" x="3949700" y="3835400"/>
          <p14:tracePt t="35588" x="3917950" y="3841750"/>
          <p14:tracePt t="35607" x="3905250" y="3841750"/>
          <p14:tracePt t="35607" x="3892550" y="3841750"/>
          <p14:tracePt t="35625" x="3886200" y="3848100"/>
          <p14:tracePt t="35625" x="3873500" y="3848100"/>
          <p14:tracePt t="35641" x="3867150" y="3854450"/>
          <p14:tracePt t="35641" x="3854450" y="3860800"/>
          <p14:tracePt t="35657" x="3848100" y="3860800"/>
          <p14:tracePt t="35672" x="3841750" y="3867150"/>
          <p14:tracePt t="35690" x="3835400" y="3873500"/>
          <p14:tracePt t="35715" x="3841750" y="3873500"/>
          <p14:tracePt t="35771" x="3848100" y="3873500"/>
          <p14:tracePt t="35791" x="3854450" y="3867150"/>
          <p14:tracePt t="35823" x="3860800" y="3867150"/>
          <p14:tracePt t="35876" x="3860800" y="3873500"/>
          <p14:tracePt t="35963" x="3854450" y="3879850"/>
          <p14:tracePt t="35996" x="3854450" y="3886200"/>
          <p14:tracePt t="36012" x="3848100" y="3886200"/>
          <p14:tracePt t="36039" x="3854450" y="3886200"/>
          <p14:tracePt t="36107" x="3860800" y="3886200"/>
          <p14:tracePt t="36123" x="3867150" y="3886200"/>
          <p14:tracePt t="36132" x="3873500" y="3879850"/>
          <p14:tracePt t="36140" x="3879850" y="3879850"/>
          <p14:tracePt t="36157" x="3886200" y="3879850"/>
          <p14:tracePt t="36157" x="3892550" y="3867150"/>
          <p14:tracePt t="36177" x="3898900" y="3867150"/>
          <p14:tracePt t="36191" x="3911600" y="3860800"/>
          <p14:tracePt t="36208" x="3917950" y="3854450"/>
          <p14:tracePt t="36208" x="3924300" y="3854450"/>
          <p14:tracePt t="36208" x="3930650" y="3854450"/>
          <p14:tracePt t="36229" x="3937000" y="3848100"/>
          <p14:tracePt t="36244" x="3943350" y="3848100"/>
          <p14:tracePt t="36257" x="3949700" y="3841750"/>
          <p14:tracePt t="36275" x="3956050" y="3835400"/>
          <p14:tracePt t="36291" x="3962400" y="3829050"/>
          <p14:tracePt t="36308" x="3968750" y="3829050"/>
          <p14:tracePt t="36325" x="3975100" y="3822700"/>
          <p14:tracePt t="36341" x="3981450" y="3816350"/>
          <p14:tracePt t="36358" x="3987800" y="3816350"/>
          <p14:tracePt t="36375" x="3994150" y="3816350"/>
          <p14:tracePt t="36580" x="4000500" y="3816350"/>
          <p14:tracePt t="36603" x="4006850" y="3816350"/>
          <p14:tracePt t="36615" x="4013200" y="3810000"/>
          <p14:tracePt t="36640" x="4013200" y="3803650"/>
          <p14:tracePt t="36759" x="4006850" y="3810000"/>
          <p14:tracePt t="36804" x="4013200" y="3803650"/>
          <p14:tracePt t="36888" x="4019550" y="3803650"/>
          <p14:tracePt t="36912" x="4025900" y="3797300"/>
          <p14:tracePt t="36972" x="4025900" y="3790950"/>
          <p14:tracePt t="37016" x="4025900" y="3784600"/>
          <p14:tracePt t="37043" x="4025900" y="3778250"/>
          <p14:tracePt t="37067" x="4019550" y="3778250"/>
          <p14:tracePt t="37104" x="4013200" y="3778250"/>
          <p14:tracePt t="37128" x="4006850" y="3778250"/>
          <p14:tracePt t="37143" x="4000500" y="3778250"/>
          <p14:tracePt t="37180" x="3994150" y="3771900"/>
          <p14:tracePt t="37204" x="3994150" y="3765550"/>
          <p14:tracePt t="37216" x="3994150" y="3759200"/>
          <p14:tracePt t="37232" x="3994150" y="3752850"/>
          <p14:tracePt t="37248" x="4000500" y="3746500"/>
          <p14:tracePt t="37263" x="4000500" y="3740150"/>
          <p14:tracePt t="37272" x="4006850" y="3733800"/>
          <p14:tracePt t="37278" x="4006850" y="3727450"/>
          <p14:tracePt t="37278" x="4006850" y="3721100"/>
          <p14:tracePt t="37296" x="4006850" y="3714750"/>
          <p14:tracePt t="37296" x="4006850" y="3708400"/>
          <p14:tracePt t="37313" x="4006850" y="3702050"/>
          <p14:tracePt t="37313" x="4006850" y="3695700"/>
          <p14:tracePt t="37313" x="4000500" y="3689350"/>
          <p14:tracePt t="37333" x="4000500" y="3676650"/>
          <p14:tracePt t="37333" x="4000500" y="3670300"/>
          <p14:tracePt t="37347" x="4000500" y="3663950"/>
          <p14:tracePt t="37347" x="4000500" y="3657600"/>
          <p14:tracePt t="37363" x="4000500" y="3651250"/>
          <p14:tracePt t="37378" x="3994150" y="3638550"/>
          <p14:tracePt t="37378" x="3987800" y="3638550"/>
          <p14:tracePt t="37397" x="3981450" y="3632200"/>
          <p14:tracePt t="37412" x="3975100" y="3619500"/>
          <p14:tracePt t="37436" x="3975100" y="3613150"/>
          <p14:tracePt t="37452" x="3975100" y="3600450"/>
          <p14:tracePt t="37480" x="3981450" y="3594100"/>
          <p14:tracePt t="37496" x="3981450" y="3587750"/>
          <p14:tracePt t="37504" x="3987800" y="3587750"/>
          <p14:tracePt t="37512" x="3987800" y="3581400"/>
          <p14:tracePt t="37512" x="4000500" y="3575050"/>
          <p14:tracePt t="37533" x="4006850" y="3568700"/>
          <p14:tracePt t="37549" x="4013200" y="3562350"/>
          <p14:tracePt t="37565" x="4013200" y="3556000"/>
          <p14:tracePt t="37579" x="4019550" y="3556000"/>
          <p14:tracePt t="37608" x="4025900" y="3549650"/>
          <p14:tracePt t="37632" x="4025900" y="3543300"/>
          <p14:tracePt t="37668" x="4032250" y="3536950"/>
          <p14:tracePt t="37692" x="4038600" y="3536950"/>
          <p14:tracePt t="37712" x="4038600" y="3530600"/>
          <p14:tracePt t="37727" x="4051300" y="3524250"/>
          <p14:tracePt t="37744" x="4057650" y="3524250"/>
          <p14:tracePt t="37756" x="4064000" y="3524250"/>
          <p14:tracePt t="37772" x="4070350" y="3524250"/>
          <p14:tracePt t="37780" x="4076700" y="3517900"/>
          <p14:tracePt t="37796" x="4076700" y="3511550"/>
          <p14:tracePt t="37817" x="4083050" y="3511550"/>
          <p14:tracePt t="37848" x="4089400" y="3517900"/>
          <p14:tracePt t="37872" x="4095750" y="3517900"/>
          <p14:tracePt t="37892" x="4102100" y="3517900"/>
          <p14:tracePt t="37936" x="4108450" y="3524250"/>
          <p14:tracePt t="37960" x="4102100" y="3530600"/>
          <p14:tracePt t="38019" x="4095750" y="3530600"/>
          <p14:tracePt t="38036" x="4089400" y="3536950"/>
          <p14:tracePt t="38056" x="4089400" y="3530600"/>
          <p14:tracePt t="38088" x="4089400" y="3524250"/>
          <p14:tracePt t="38104" x="4089400" y="3517900"/>
          <p14:tracePt t="38132" x="4083050" y="3517900"/>
          <p14:tracePt t="38156" x="4076700" y="3524250"/>
          <p14:tracePt t="38172" x="4070350" y="3517900"/>
          <p14:tracePt t="38184" x="4070350" y="3524250"/>
          <p14:tracePt t="38192" x="4064000" y="3530600"/>
          <p14:tracePt t="38208" x="4057650" y="3530600"/>
          <p14:tracePt t="38224" x="4051300" y="3536950"/>
          <p14:tracePt t="38236" x="4044950" y="3536950"/>
          <p14:tracePt t="38253" x="4051300" y="3536950"/>
          <p14:tracePt t="38304" x="4057650" y="3530600"/>
          <p14:tracePt t="38320" x="4064000" y="3530600"/>
          <p14:tracePt t="38336" x="4070350" y="3524250"/>
          <p14:tracePt t="38352" x="4076700" y="3524250"/>
          <p14:tracePt t="38364" x="4083050" y="3517900"/>
          <p14:tracePt t="38380" x="4089400" y="3511550"/>
          <p14:tracePt t="38396" x="4083050" y="3511550"/>
          <p14:tracePt t="38456" x="4070350" y="3517900"/>
          <p14:tracePt t="38473" x="4070350" y="3524250"/>
          <p14:tracePt t="38477" x="4064000" y="3524250"/>
          <p14:tracePt t="38485" x="4057650" y="3530600"/>
          <p14:tracePt t="38485" x="4051300" y="3530600"/>
          <p14:tracePt t="38501" x="4044950" y="3536950"/>
          <p14:tracePt t="38501" x="4038600" y="3536950"/>
          <p14:tracePt t="38518" x="4032250" y="3543300"/>
          <p14:tracePt t="38518" x="4025900" y="3549650"/>
          <p14:tracePt t="38534" x="4019550" y="3549650"/>
          <p14:tracePt t="38534" x="4013200" y="3556000"/>
          <p14:tracePt t="38534" x="4006850" y="3562350"/>
          <p14:tracePt t="38553" x="4000500" y="3568700"/>
          <p14:tracePt t="38566" x="3994150" y="3581400"/>
          <p14:tracePt t="38566" x="3968750" y="3600450"/>
          <p14:tracePt t="38585" x="3956050" y="3613150"/>
          <p14:tracePt t="38585" x="3943350" y="3625850"/>
          <p14:tracePt t="38601" x="3924300" y="3644900"/>
          <p14:tracePt t="38601" x="3898900" y="3670300"/>
          <p14:tracePt t="38617" x="3873500" y="3695700"/>
          <p14:tracePt t="38617" x="3841750" y="3727450"/>
          <p14:tracePt t="38617" x="3810000" y="3765550"/>
          <p14:tracePt t="38637" x="3771900" y="3803650"/>
          <p14:tracePt t="38649" x="3727450" y="3854450"/>
          <p14:tracePt t="38649" x="3638550" y="3956050"/>
          <p14:tracePt t="38669" x="3587750" y="4006850"/>
          <p14:tracePt t="38669" x="3536950" y="4064000"/>
          <p14:tracePt t="38685" x="3486150" y="4121150"/>
          <p14:tracePt t="38685" x="3435350" y="4178300"/>
          <p14:tracePt t="38701" x="3384550" y="4235450"/>
          <p14:tracePt t="38701" x="3289300" y="4343400"/>
          <p14:tracePt t="38718" x="3244850" y="4394200"/>
          <p14:tracePt t="38718" x="3200400" y="4438650"/>
          <p14:tracePt t="38734" x="3162300" y="4483100"/>
          <p14:tracePt t="38734" x="3130550" y="4521200"/>
          <p14:tracePt t="38751" x="3098800" y="4552950"/>
          <p14:tracePt t="38751" x="3073400" y="4578350"/>
          <p14:tracePt t="38768" x="3054350" y="4603750"/>
          <p14:tracePt t="38768" x="3016250" y="4648200"/>
          <p14:tracePt t="38785" x="2997200" y="4667250"/>
          <p14:tracePt t="38785" x="2978150" y="4686300"/>
          <p14:tracePt t="38802" x="2965450" y="4699000"/>
          <p14:tracePt t="38802" x="2952750" y="4705350"/>
          <p14:tracePt t="38818" x="2940050" y="4718050"/>
          <p14:tracePt t="38818" x="2933700" y="4724400"/>
          <p14:tracePt t="38818" x="2921000" y="4724400"/>
          <p14:tracePt t="38837" x="2914650" y="4724400"/>
          <p14:tracePt t="38850" x="2908300" y="4724400"/>
          <p14:tracePt t="38867" x="2908300" y="4718050"/>
          <p14:tracePt t="38867" x="2908300" y="4711700"/>
          <p14:tracePt t="38885" x="2908300" y="4705350"/>
          <p14:tracePt t="38885" x="2908300" y="4699000"/>
          <p14:tracePt t="38902" x="2908300" y="4692650"/>
          <p14:tracePt t="38902" x="2908300" y="4686300"/>
          <p14:tracePt t="38902" x="2908300" y="4673600"/>
          <p14:tracePt t="38921" x="2901950" y="4667250"/>
          <p14:tracePt t="38933" x="2895600" y="4654550"/>
          <p14:tracePt t="38933" x="2876550" y="4635500"/>
          <p14:tracePt t="38953" x="2863850" y="4629150"/>
          <p14:tracePt t="38953" x="2844800" y="4616450"/>
          <p14:tracePt t="38969" x="2825750" y="4610100"/>
          <p14:tracePt t="38969" x="2806700" y="4610100"/>
          <p14:tracePt t="38969" x="2781300" y="4603750"/>
          <p14:tracePt t="38989" x="2762250" y="4597400"/>
          <p14:tracePt t="39001" x="2730500" y="4591050"/>
          <p14:tracePt t="39001" x="2673350" y="4578350"/>
          <p14:tracePt t="39019" x="2635250" y="4572000"/>
          <p14:tracePt t="39019" x="2603500" y="4565650"/>
          <p14:tracePt t="39036" x="2565400" y="4552950"/>
          <p14:tracePt t="39036" x="2527300" y="4546600"/>
          <p14:tracePt t="39053" x="2482850" y="4533900"/>
          <p14:tracePt t="39053" x="2438400" y="4527550"/>
          <p14:tracePt t="39069" x="2400300" y="4521200"/>
          <p14:tracePt t="39069" x="2330450" y="4521200"/>
          <p14:tracePt t="39086" x="2292350" y="4527550"/>
          <p14:tracePt t="39086" x="2266950" y="4527550"/>
          <p14:tracePt t="39102" x="2235200" y="4533900"/>
          <p14:tracePt t="39102" x="2216150" y="4540250"/>
          <p14:tracePt t="39120" x="2190750" y="4540250"/>
          <p14:tracePt t="39120" x="2159000" y="4540250"/>
          <p14:tracePt t="39137" x="2146300" y="4533900"/>
          <p14:tracePt t="39137" x="2133600" y="4527550"/>
          <p14:tracePt t="39153" x="2127250" y="4514850"/>
          <p14:tracePt t="39153" x="2120900" y="4508500"/>
          <p14:tracePt t="39170" x="2114550" y="4489450"/>
          <p14:tracePt t="39170" x="2114550" y="4476750"/>
          <p14:tracePt t="39186" x="2120900" y="4464050"/>
          <p14:tracePt t="39186" x="2120900" y="4451350"/>
          <p14:tracePt t="39186" x="2127250" y="4432300"/>
          <p14:tracePt t="39206" x="2133600" y="4419600"/>
          <p14:tracePt t="39218" x="2139950" y="4400550"/>
          <p14:tracePt t="39218" x="2146300" y="4375150"/>
          <p14:tracePt t="39237" x="2146300" y="4362450"/>
          <p14:tracePt t="39237" x="2146300" y="4356100"/>
          <p14:tracePt t="39254" x="2146300" y="4349750"/>
          <p14:tracePt t="39268" x="2146300" y="4343400"/>
          <p14:tracePt t="39268" x="2139950" y="4349750"/>
          <p14:tracePt t="39288" x="2133600" y="4356100"/>
          <p14:tracePt t="39302" x="2127250" y="4362450"/>
          <p14:tracePt t="39302" x="2114550" y="4375150"/>
          <p14:tracePt t="39320" x="2108200" y="4381500"/>
          <p14:tracePt t="39320" x="2101850" y="4387850"/>
          <p14:tracePt t="39337" x="2089150" y="4394200"/>
          <p14:tracePt t="39337" x="2076450" y="4400550"/>
          <p14:tracePt t="39354" x="2063750" y="4406900"/>
          <p14:tracePt t="39354" x="2044700" y="4413250"/>
          <p14:tracePt t="39354" x="2032000" y="4419600"/>
          <p14:tracePt t="39373" x="2012950" y="4425950"/>
          <p14:tracePt t="39373" x="1993900" y="4432300"/>
          <p14:tracePt t="39387" x="1974850" y="4438650"/>
          <p14:tracePt t="39387" x="1955800" y="4445000"/>
          <p14:tracePt t="39403" x="1930400" y="4445000"/>
          <p14:tracePt t="39403" x="1911350" y="4451350"/>
          <p14:tracePt t="39421" x="1892300" y="4451350"/>
          <p14:tracePt t="39421" x="1841500" y="4451350"/>
          <p14:tracePt t="39438" x="1816100" y="4451350"/>
          <p14:tracePt t="39438" x="1790700" y="4451350"/>
          <p14:tracePt t="39454" x="1765300" y="4445000"/>
          <p14:tracePt t="39454" x="1733550" y="4438650"/>
          <p14:tracePt t="39470" x="1701800" y="4438650"/>
          <p14:tracePt t="39470" x="1670050" y="4432300"/>
          <p14:tracePt t="39487" x="1638300" y="4425950"/>
          <p14:tracePt t="39487" x="1562100" y="4400550"/>
          <p14:tracePt t="39505" x="1524000" y="4387850"/>
          <p14:tracePt t="39505" x="1479550" y="4375150"/>
          <p14:tracePt t="39521" x="1441450" y="4356100"/>
          <p14:tracePt t="39521" x="1397000" y="4337050"/>
          <p14:tracePt t="39538" x="1358900" y="4318000"/>
          <p14:tracePt t="39538" x="1320800" y="4292600"/>
          <p14:tracePt t="39538" x="1289050" y="4267200"/>
          <p14:tracePt t="39557" x="1257300" y="4241800"/>
          <p14:tracePt t="39569" x="1231900" y="4216400"/>
          <p14:tracePt t="39569" x="1187450" y="4152900"/>
          <p14:tracePt t="39590" x="1174750" y="4121150"/>
          <p14:tracePt t="39590" x="1168400" y="4095750"/>
          <p14:tracePt t="39606" x="1162050" y="4064000"/>
          <p14:tracePt t="39606" x="1162050" y="4032250"/>
          <p14:tracePt t="39621" x="1174750" y="4006850"/>
          <p14:tracePt t="39621" x="1187450" y="3981450"/>
          <p14:tracePt t="39621" x="1206500" y="3949700"/>
          <p14:tracePt t="39641" x="1231900" y="3924300"/>
          <p14:tracePt t="39653" x="1257300" y="3892550"/>
          <p14:tracePt t="39653" x="1295400" y="3867150"/>
          <p14:tracePt t="39653" x="1339850" y="3835400"/>
          <p14:tracePt t="39674" x="1384300" y="3810000"/>
          <p14:tracePt t="39674" x="1435100" y="3784600"/>
          <p14:tracePt t="39689" x="1492250" y="3759200"/>
          <p14:tracePt t="39689" x="1555750" y="3746500"/>
          <p14:tracePt t="39704" x="1619250" y="3733800"/>
          <p14:tracePt t="39704" x="1689100" y="3727450"/>
          <p14:tracePt t="39721" x="1752600" y="3727450"/>
          <p14:tracePt t="39721" x="1892300" y="3746500"/>
          <p14:tracePt t="39738" x="1962150" y="3759200"/>
          <p14:tracePt t="39738" x="2025650" y="3778250"/>
          <p14:tracePt t="39755" x="2082800" y="3797300"/>
          <p14:tracePt t="39755" x="2146300" y="3816350"/>
          <p14:tracePt t="39772" x="2197100" y="3835400"/>
          <p14:tracePt t="39772" x="2247900" y="3854450"/>
          <p14:tracePt t="39789" x="2292350" y="3873500"/>
          <p14:tracePt t="39789" x="2368550" y="3911600"/>
          <p14:tracePt t="39805" x="2406650" y="3937000"/>
          <p14:tracePt t="39805" x="2432050" y="3956050"/>
          <p14:tracePt t="39822" x="2457450" y="3981450"/>
          <p14:tracePt t="39822" x="2476500" y="4006850"/>
          <p14:tracePt t="39838" x="2489200" y="4032250"/>
          <p14:tracePt t="39838" x="2501900" y="4057650"/>
          <p14:tracePt t="39838" x="2508250" y="4083050"/>
          <p14:tracePt t="39857" x="2514600" y="4108450"/>
          <p14:tracePt t="39857" x="2514600" y="4133850"/>
          <p14:tracePt t="39872" x="2508250" y="4152900"/>
          <p14:tracePt t="39872" x="2501900" y="4178300"/>
          <p14:tracePt t="39889" x="2495550" y="4197350"/>
          <p14:tracePt t="39889" x="2489200" y="4216400"/>
          <p14:tracePt t="39905" x="2482850" y="4235450"/>
          <p14:tracePt t="39905" x="2470150" y="4248150"/>
          <p14:tracePt t="39922" x="2463800" y="4267200"/>
          <p14:tracePt t="39922" x="2451100" y="4279900"/>
          <p14:tracePt t="39922" x="2444750" y="4286250"/>
          <p14:tracePt t="39941" x="2438400" y="4298950"/>
          <p14:tracePt t="39954" x="2425700" y="4305300"/>
          <p14:tracePt t="39954" x="2413000" y="4318000"/>
          <p14:tracePt t="39974" x="2406650" y="4324350"/>
          <p14:tracePt t="39974" x="2400300" y="4324350"/>
          <p14:tracePt t="39989" x="2393950" y="4330700"/>
          <p14:tracePt t="40004" x="2381250" y="4337050"/>
          <p14:tracePt t="40021" x="2374900" y="4343400"/>
          <p14:tracePt t="40038" x="2368550" y="4343400"/>
          <p14:tracePt t="40060" x="2362200" y="4349750"/>
          <p14:tracePt t="40076" x="2355850" y="4349750"/>
          <p14:tracePt t="40092" x="2349500" y="4356100"/>
          <p14:tracePt t="40105" x="2343150" y="4356100"/>
          <p14:tracePt t="40121" x="2336800" y="4362450"/>
          <p14:tracePt t="40138" x="2330450" y="4368800"/>
          <p14:tracePt t="40155" x="2324100" y="4368800"/>
          <p14:tracePt t="40172" x="2317750" y="4375150"/>
          <p14:tracePt t="40190" x="2311400" y="4381500"/>
          <p14:tracePt t="40205" x="2305050" y="4381500"/>
          <p14:tracePt t="40224" x="2298700" y="4387850"/>
          <p14:tracePt t="40224" x="2292350" y="4394200"/>
          <p14:tracePt t="40242" x="2286000" y="4400550"/>
          <p14:tracePt t="40242" x="2279650" y="4406900"/>
          <p14:tracePt t="40258" x="2279650" y="4413250"/>
          <p14:tracePt t="40258" x="2273300" y="4419600"/>
          <p14:tracePt t="40274" x="2266950" y="4425950"/>
          <p14:tracePt t="40274" x="2260600" y="4425950"/>
          <p14:tracePt t="40274" x="2254250" y="4432300"/>
          <p14:tracePt t="40292" x="2247900" y="4445000"/>
          <p14:tracePt t="40305" x="2247900" y="4451350"/>
          <p14:tracePt t="40305" x="2235200" y="4464050"/>
          <p14:tracePt t="40325" x="2228850" y="4470400"/>
          <p14:tracePt t="40325" x="2228850" y="4476750"/>
          <p14:tracePt t="40341" x="2222500" y="4483100"/>
          <p14:tracePt t="40341" x="2216150" y="4489450"/>
          <p14:tracePt t="40341" x="2209800" y="4495800"/>
          <p14:tracePt t="40360" x="2209800" y="4502150"/>
          <p14:tracePt t="40372" x="2203450" y="4508500"/>
          <p14:tracePt t="40372" x="2203450" y="4514850"/>
          <p14:tracePt t="40372" x="2197100" y="4521200"/>
          <p14:tracePt t="40394" x="2197100" y="4527550"/>
          <p14:tracePt t="40394" x="2197100" y="4533900"/>
          <p14:tracePt t="40407" x="2197100" y="4540250"/>
          <p14:tracePt t="40407" x="2190750" y="4546600"/>
          <p14:tracePt t="40425" x="2190750" y="4559300"/>
          <p14:tracePt t="40439" x="2190750" y="4565650"/>
          <p14:tracePt t="40456" x="2184400" y="4572000"/>
          <p14:tracePt t="40456" x="2184400" y="4578350"/>
          <p14:tracePt t="40478" x="2178050" y="4584700"/>
          <p14:tracePt t="40489" x="2171700" y="4597400"/>
          <p14:tracePt t="40507" x="2165350" y="4603750"/>
          <p14:tracePt t="40507" x="2159000" y="4610100"/>
          <p14:tracePt t="40525" x="2152650" y="4616450"/>
          <p14:tracePt t="40525" x="2146300" y="4622800"/>
          <p14:tracePt t="40543" x="2139950" y="4629150"/>
          <p14:tracePt t="40543" x="2133600" y="4641850"/>
          <p14:tracePt t="40559" x="2127250" y="4648200"/>
          <p14:tracePt t="40559" x="2120900" y="4654550"/>
          <p14:tracePt t="40559" x="2114550" y="4660900"/>
          <p14:tracePt t="40577" x="2108200" y="4667250"/>
          <p14:tracePt t="40589" x="2095500" y="4673600"/>
          <p14:tracePt t="40589" x="2089150" y="4686300"/>
          <p14:tracePt t="40611" x="2082800" y="4699000"/>
          <p14:tracePt t="40611" x="2070100" y="4705350"/>
          <p14:tracePt t="40626" x="2070100" y="4711700"/>
          <p14:tracePt t="40626" x="2063750" y="4718050"/>
          <p14:tracePt t="40641" x="2057400" y="4718050"/>
          <p14:tracePt t="40641" x="2051050" y="4724400"/>
          <p14:tracePt t="40659" x="2044700" y="4730750"/>
          <p14:tracePt t="40674" x="2038350" y="4737100"/>
          <p14:tracePt t="40698" x="2032000" y="4737100"/>
          <p14:tracePt t="40833" x="2032000" y="4743450"/>
          <p14:tracePt t="40894" x="2025650" y="4749800"/>
          <p14:tracePt t="40937" x="2032000" y="4743450"/>
          <p14:tracePt t="40977" x="2038350" y="4743450"/>
          <p14:tracePt t="40998" x="2044700" y="4743450"/>
          <p14:tracePt t="41021" x="2051050" y="4737100"/>
          <p14:tracePt t="41046" x="2057400" y="4737100"/>
          <p14:tracePt t="41066" x="2063750" y="4737100"/>
          <p14:tracePt t="41098" x="2063750" y="4743450"/>
          <p14:tracePt t="41306" x="2063750" y="4737100"/>
          <p14:tracePt t="41373" x="2063750" y="4730750"/>
          <p14:tracePt t="41434" x="2063750" y="4724400"/>
          <p14:tracePt t="41465" x="2070100" y="4724400"/>
          <p14:tracePt t="41508" x="2076450" y="4730750"/>
          <p14:tracePt t="41538" x="2070100" y="4730750"/>
          <p14:tracePt t="41569" x="2063750" y="4730750"/>
          <p14:tracePt t="41585" x="2057400" y="4730750"/>
          <p14:tracePt t="41597" x="2051050" y="4737100"/>
          <p14:tracePt t="41613" x="2044700" y="4737100"/>
          <p14:tracePt t="41629" x="2051050" y="4737100"/>
          <p14:tracePt t="41705" x="2051050" y="4743450"/>
          <p14:tracePt t="41777" x="2044700" y="4749800"/>
          <p14:tracePt t="41817" x="2038350" y="4756150"/>
          <p14:tracePt t="41885" x="2032000" y="4756150"/>
          <p14:tracePt t="41929" x="2025650" y="4762500"/>
          <p14:tracePt t="41965" x="2019300" y="4762500"/>
          <p14:tracePt t="41980" x="2019300" y="4768850"/>
          <p14:tracePt t="41997" x="2006600" y="4775200"/>
          <p14:tracePt t="42013" x="2000250" y="4781550"/>
          <p14:tracePt t="42024" x="1993900" y="4794250"/>
          <p14:tracePt t="42040" x="1993900" y="4800600"/>
          <p14:tracePt t="42073" x="2000250" y="4794250"/>
          <p14:tracePt t="42100" x="2006600" y="4787900"/>
          <p14:tracePt t="42117" x="2012950" y="4781550"/>
          <p14:tracePt t="42133" x="2019300" y="4781550"/>
          <p14:tracePt t="42137" x="2025650" y="4781550"/>
          <p14:tracePt t="42145" x="2032000" y="4775200"/>
          <p14:tracePt t="42145" x="2044700" y="4775200"/>
          <p14:tracePt t="42163" x="2051050" y="4775200"/>
          <p14:tracePt t="42163" x="2057400" y="4775200"/>
          <p14:tracePt t="42181" x="2070100" y="4775200"/>
          <p14:tracePt t="42181" x="2095500" y="4768850"/>
          <p14:tracePt t="42199" x="2108200" y="4768850"/>
          <p14:tracePt t="42199" x="2120900" y="4762500"/>
          <p14:tracePt t="42214" x="2133600" y="4762500"/>
          <p14:tracePt t="42214" x="2146300" y="4756150"/>
          <p14:tracePt t="42232" x="2165350" y="4756150"/>
          <p14:tracePt t="42232" x="2184400" y="4749800"/>
          <p14:tracePt t="42248" x="2197100" y="4749800"/>
          <p14:tracePt t="42248" x="2209800" y="4743450"/>
          <p14:tracePt t="42248" x="2228850" y="4743450"/>
          <p14:tracePt t="42266" x="2241550" y="4737100"/>
          <p14:tracePt t="42279" x="2254250" y="4737100"/>
          <p14:tracePt t="42279" x="2279650" y="4724400"/>
          <p14:tracePt t="42299" x="2292350" y="4724400"/>
          <p14:tracePt t="42299" x="2305050" y="4718050"/>
          <p14:tracePt t="42315" x="2317750" y="4718050"/>
          <p14:tracePt t="42315" x="2324100" y="4718050"/>
          <p14:tracePt t="42315" x="2336800" y="4711700"/>
          <p14:tracePt t="42335" x="2343150" y="4711700"/>
          <p14:tracePt t="42346" x="2355850" y="4711700"/>
          <p14:tracePt t="42346" x="2368550" y="4705350"/>
          <p14:tracePt t="42346" x="2374900" y="4699000"/>
          <p14:tracePt t="42367" x="2387600" y="4699000"/>
          <p14:tracePt t="42367" x="2400300" y="4692650"/>
          <p14:tracePt t="42382" x="2413000" y="4686300"/>
          <p14:tracePt t="42382" x="2432050" y="4686300"/>
          <p14:tracePt t="42399" x="2451100" y="4679950"/>
          <p14:tracePt t="42399" x="2470150" y="4673600"/>
          <p14:tracePt t="42415" x="2489200" y="4667250"/>
          <p14:tracePt t="42415" x="2520950" y="4660900"/>
          <p14:tracePt t="42415" x="2546350" y="4654550"/>
          <p14:tracePt t="42434" x="2571750" y="4648200"/>
          <p14:tracePt t="42434" x="2603500" y="4648200"/>
          <p14:tracePt t="42449" x="2641600" y="4641850"/>
          <p14:tracePt t="42449" x="2679700" y="4635500"/>
          <p14:tracePt t="42466" x="2711450" y="4629150"/>
          <p14:tracePt t="42466" x="2749550" y="4629150"/>
          <p14:tracePt t="42484" x="2787650" y="4629150"/>
          <p14:tracePt t="42484" x="2857500" y="4616450"/>
          <p14:tracePt t="42499" x="2889250" y="4616450"/>
          <p14:tracePt t="42499" x="2921000" y="4610100"/>
          <p14:tracePt t="42515" x="2952750" y="4610100"/>
          <p14:tracePt t="42515" x="2978150" y="4610100"/>
          <p14:tracePt t="42532" x="3003550" y="4610100"/>
          <p14:tracePt t="42532" x="3028950" y="4610100"/>
          <p14:tracePt t="42549" x="3054350" y="4610100"/>
          <p14:tracePt t="42549" x="3073400" y="4616450"/>
          <p14:tracePt t="42567" x="3117850" y="4616450"/>
          <p14:tracePt t="42567" x="3130550" y="4622800"/>
          <p14:tracePt t="42583" x="3149600" y="4629150"/>
          <p14:tracePt t="42583" x="3168650" y="4629150"/>
          <p14:tracePt t="42600" x="3181350" y="4635500"/>
          <p14:tracePt t="42600" x="3200400" y="4641850"/>
          <p14:tracePt t="42600" x="3219450" y="4648200"/>
          <p14:tracePt t="42619" x="3232150" y="4660900"/>
          <p14:tracePt t="42631" x="3251200" y="4667250"/>
          <p14:tracePt t="42631" x="3276600" y="4679950"/>
          <p14:tracePt t="42651" x="3295650" y="4692650"/>
          <p14:tracePt t="42651" x="3308350" y="4699000"/>
          <p14:tracePt t="42667" x="3314700" y="4699000"/>
          <p14:tracePt t="42667" x="3327400" y="4705350"/>
          <p14:tracePt t="42683" x="3333750" y="4711700"/>
          <p14:tracePt t="42683" x="3346450" y="4718050"/>
          <p14:tracePt t="42700" x="3352800" y="4724400"/>
          <p14:tracePt t="42700" x="3359150" y="4724400"/>
          <p14:tracePt t="42700" x="3371850" y="4730750"/>
          <p14:tracePt t="42719" x="3384550" y="4730750"/>
          <p14:tracePt t="42738" x="3390900" y="4730750"/>
          <p14:tracePt t="42770" x="3390900" y="4724400"/>
          <p14:tracePt t="42794" x="3384550" y="4730750"/>
          <p14:tracePt t="42814" x="3384550" y="4724400"/>
          <p14:tracePt t="42866" x="3390900" y="4724400"/>
          <p14:tracePt t="42890" x="3397250" y="4724400"/>
          <p14:tracePt t="42906" x="3403600" y="4724400"/>
          <p14:tracePt t="42918" x="3409950" y="4724400"/>
          <p14:tracePt t="42926" x="3416300" y="4724400"/>
          <p14:tracePt t="42935" x="3422650" y="4730750"/>
          <p14:tracePt t="42935" x="3429000" y="4737100"/>
          <p14:tracePt t="42952" x="3441700" y="4743450"/>
          <p14:tracePt t="42952" x="3454400" y="4756150"/>
          <p14:tracePt t="42967" x="3460750" y="4768850"/>
          <p14:tracePt t="42967" x="3473450" y="4781550"/>
          <p14:tracePt t="42967" x="3486150" y="4787900"/>
          <p14:tracePt t="42987" x="3498850" y="4800600"/>
          <p14:tracePt t="42999" x="3511550" y="4806950"/>
          <p14:tracePt t="42999" x="3530600" y="4819650"/>
          <p14:tracePt t="43019" x="3543300" y="4826000"/>
          <p14:tracePt t="43019" x="3556000" y="4826000"/>
          <p14:tracePt t="43034" x="3562350" y="4826000"/>
          <p14:tracePt t="43034" x="3575050" y="4832350"/>
          <p14:tracePt t="43051" x="3581400" y="4832350"/>
          <p14:tracePt t="43051" x="3587750" y="4832350"/>
          <p14:tracePt t="43068" x="3600450" y="4832350"/>
          <p14:tracePt t="43068" x="3606800" y="4832350"/>
          <p14:tracePt t="43068" x="3613150" y="4832350"/>
          <p14:tracePt t="43087" x="3619500" y="4832350"/>
          <p14:tracePt t="43087" x="3625850" y="4832350"/>
          <p14:tracePt t="43101" x="3638550" y="4832350"/>
          <p14:tracePt t="43122" x="3644900" y="4826000"/>
          <p14:tracePt t="43154" x="3651250" y="4826000"/>
          <p14:tracePt t="43174" x="3657600" y="4819650"/>
          <p14:tracePt t="43190" x="3663950" y="4819650"/>
          <p14:tracePt t="43206" x="3676650" y="4813300"/>
          <p14:tracePt t="43218" x="3683000" y="4813300"/>
          <p14:tracePt t="43234" x="3689350" y="4819650"/>
          <p14:tracePt t="43258" x="3683000" y="4819650"/>
          <p14:tracePt t="43274" x="3676650" y="4832350"/>
          <p14:tracePt t="43286" x="3670300" y="4832350"/>
          <p14:tracePt t="43294" x="3670300" y="4838700"/>
          <p14:tracePt t="43303" x="3663950" y="4845050"/>
          <p14:tracePt t="43303" x="3657600" y="4851400"/>
          <p14:tracePt t="43320" x="3644900" y="4857750"/>
          <p14:tracePt t="43320" x="3638550" y="4864100"/>
          <p14:tracePt t="43335" x="3625850" y="4870450"/>
          <p14:tracePt t="43335" x="3619500" y="4876800"/>
          <p14:tracePt t="43352" x="3606800" y="4883150"/>
          <p14:tracePt t="43352" x="3594100" y="4895850"/>
          <p14:tracePt t="43352" x="3581400" y="4902200"/>
          <p14:tracePt t="43372" x="3562350" y="4914900"/>
          <p14:tracePt t="43383" x="3543300" y="4927600"/>
          <p14:tracePt t="43383" x="3505200" y="4953000"/>
          <p14:tracePt t="43402" x="3479800" y="4972050"/>
          <p14:tracePt t="43402" x="3460750" y="4991100"/>
          <p14:tracePt t="43419" x="3429000" y="5003800"/>
          <p14:tracePt t="43419" x="3403600" y="5022850"/>
          <p14:tracePt t="43435" x="3371850" y="5035550"/>
          <p14:tracePt t="43435" x="3340100" y="5054600"/>
          <p14:tracePt t="43435" x="3302000" y="5073650"/>
          <p14:tracePt t="43455" x="3263900" y="5086350"/>
          <p14:tracePt t="43455" x="3225800" y="5105400"/>
          <p14:tracePt t="43469" x="3187700" y="5118100"/>
          <p14:tracePt t="43469" x="3143250" y="5137150"/>
          <p14:tracePt t="43487" x="3098800" y="5156200"/>
          <p14:tracePt t="43487" x="3048000" y="5168900"/>
          <p14:tracePt t="43502" x="3003550" y="5187950"/>
          <p14:tracePt t="43502" x="2908300" y="5226050"/>
          <p14:tracePt t="43519" x="2863850" y="5238750"/>
          <p14:tracePt t="43519" x="2819400" y="5257800"/>
          <p14:tracePt t="43536" x="2774950" y="5270500"/>
          <p14:tracePt t="43536" x="2736850" y="5289550"/>
          <p14:tracePt t="43553" x="2698750" y="5308600"/>
          <p14:tracePt t="43553" x="2660650" y="5321300"/>
          <p14:tracePt t="43570" x="2628900" y="5334000"/>
          <p14:tracePt t="43570" x="2578100" y="5365750"/>
          <p14:tracePt t="43587" x="2552700" y="5378450"/>
          <p14:tracePt t="43587" x="2533650" y="5391150"/>
          <p14:tracePt t="43603" x="2514600" y="5397500"/>
          <p14:tracePt t="43603" x="2495550" y="5410200"/>
          <p14:tracePt t="43620" x="2482850" y="5416550"/>
          <p14:tracePt t="43620" x="2470150" y="5429250"/>
          <p14:tracePt t="43636" x="2457450" y="5435600"/>
          <p14:tracePt t="43636" x="2444750" y="5441950"/>
          <p14:tracePt t="43636" x="2438400" y="5448300"/>
          <p14:tracePt t="43655" x="2432050" y="5454650"/>
          <p14:tracePt t="43668" x="2425700" y="5467350"/>
          <p14:tracePt t="43668" x="2413000" y="5480050"/>
          <p14:tracePt t="43687" x="2406650" y="5486400"/>
          <p14:tracePt t="43701" x="2406650" y="5499100"/>
          <p14:tracePt t="43718" x="2400300" y="5505450"/>
          <p14:tracePt t="43735" x="2400300" y="5511800"/>
          <p14:tracePt t="43751" x="2400300" y="5518150"/>
          <p14:tracePt t="43768" x="2400300" y="5524500"/>
          <p14:tracePt t="43785" x="2393950" y="5524500"/>
          <p14:tracePt t="43814" x="2400300" y="5518150"/>
          <p14:tracePt t="43879" x="2400300" y="5511800"/>
          <p14:tracePt t="43910" x="2400300" y="5518150"/>
          <p14:tracePt t="43970" x="2406650" y="5518150"/>
          <p14:tracePt t="44054" x="2413000" y="5518150"/>
          <p14:tracePt t="44074" x="2419350" y="5511800"/>
          <p14:tracePt t="44098" x="2419350" y="5518150"/>
          <p14:tracePt t="44150" x="2419350" y="5524500"/>
          <p14:tracePt t="44174" x="2419350" y="5530850"/>
          <p14:tracePt t="44218" x="2419350" y="5537200"/>
          <p14:tracePt t="44239" x="2419350" y="5543550"/>
          <p14:tracePt t="44254" x="2419350" y="5549900"/>
          <p14:tracePt t="44270" x="2419350" y="5556250"/>
          <p14:tracePt t="44286" x="2413000" y="5562600"/>
          <p14:tracePt t="44299" x="2406650" y="5568950"/>
          <p14:tracePt t="44315" x="2400300" y="5575300"/>
          <p14:tracePt t="44330" x="2400300" y="5581650"/>
          <p14:tracePt t="44346" x="2393950" y="5581650"/>
          <p14:tracePt t="44355" x="2381250" y="5588000"/>
          <p14:tracePt t="44370" x="2374900" y="5594350"/>
          <p14:tracePt t="44370" x="2368550" y="5600700"/>
          <p14:tracePt t="44370" x="2362200" y="5600700"/>
          <p14:tracePt t="44391" x="2355850" y="5607050"/>
          <p14:tracePt t="44403" x="2349500" y="5607050"/>
          <p14:tracePt t="44403" x="2336800" y="5613400"/>
          <p14:tracePt t="44422" x="2324100" y="5619750"/>
          <p14:tracePt t="44422" x="2317750" y="5619750"/>
          <p14:tracePt t="44439" x="2311400" y="5619750"/>
          <p14:tracePt t="44439" x="2305050" y="5619750"/>
          <p14:tracePt t="44456" x="2292350" y="5613400"/>
          <p14:tracePt t="44456" x="2286000" y="5613400"/>
          <p14:tracePt t="44472" x="2279650" y="5607050"/>
          <p14:tracePt t="44472" x="2260600" y="5581650"/>
          <p14:tracePt t="44491" x="2247900" y="5562600"/>
          <p14:tracePt t="44491" x="2228850" y="5537200"/>
          <p14:tracePt t="44506" x="2216150" y="5511800"/>
          <p14:tracePt t="44506" x="2203450" y="5480050"/>
          <p14:tracePt t="44522" x="2184400" y="5441950"/>
          <p14:tracePt t="44522" x="2152650" y="5372100"/>
          <p14:tracePt t="44539" x="2139950" y="5334000"/>
          <p14:tracePt t="44539" x="2127250" y="5302250"/>
          <p14:tracePt t="44556" x="2114550" y="5270500"/>
          <p14:tracePt t="44556" x="2108200" y="5238750"/>
          <p14:tracePt t="44572" x="2108200" y="5207000"/>
          <p14:tracePt t="44572" x="2101850" y="5181600"/>
          <p14:tracePt t="44589" x="2108200" y="5149850"/>
          <p14:tracePt t="44589" x="2114550" y="5130800"/>
          <p14:tracePt t="44608" x="2133600" y="5086350"/>
          <p14:tracePt t="44608" x="2146300" y="5060950"/>
          <p14:tracePt t="44623" x="2165350" y="5035550"/>
          <p14:tracePt t="44623" x="2184400" y="5016500"/>
          <p14:tracePt t="44640" x="2203450" y="4991100"/>
          <p14:tracePt t="44640" x="2228850" y="4978400"/>
          <p14:tracePt t="44656" x="2247900" y="4959350"/>
          <p14:tracePt t="44656" x="2273300" y="4946650"/>
          <p14:tracePt t="44656" x="2292350" y="4933950"/>
          <p14:tracePt t="44675" x="2317750" y="4927600"/>
          <p14:tracePt t="44688" x="2343150" y="4921250"/>
          <p14:tracePt t="44688" x="2387600" y="4927600"/>
          <p14:tracePt t="44707" x="2413000" y="4940300"/>
          <p14:tracePt t="44707" x="2432050" y="4953000"/>
          <p14:tracePt t="44723" x="2451100" y="4972050"/>
          <p14:tracePt t="44723" x="2476500" y="4991100"/>
          <p14:tracePt t="44740" x="2495550" y="5010150"/>
          <p14:tracePt t="44740" x="2514600" y="5035550"/>
          <p14:tracePt t="44740" x="2527300" y="5067300"/>
          <p14:tracePt t="44760" x="2540000" y="5092700"/>
          <p14:tracePt t="44772" x="2552700" y="5124450"/>
          <p14:tracePt t="44772" x="2578100" y="5181600"/>
          <p14:tracePt t="44791" x="2584450" y="5213350"/>
          <p14:tracePt t="44791" x="2590800" y="5245100"/>
          <p14:tracePt t="44807" x="2590800" y="5270500"/>
          <p14:tracePt t="44807" x="2590800" y="5295900"/>
          <p14:tracePt t="44823" x="2597150" y="5321300"/>
          <p14:tracePt t="44823" x="2590800" y="5372100"/>
          <p14:tracePt t="44841" x="2584450" y="5391150"/>
          <p14:tracePt t="44841" x="2584450" y="5410200"/>
          <p14:tracePt t="44857" x="2578100" y="5429250"/>
          <p14:tracePt t="44857" x="2571750" y="5448300"/>
          <p14:tracePt t="44874" x="2565400" y="5461000"/>
          <p14:tracePt t="44874" x="2552700" y="5473700"/>
          <p14:tracePt t="44891" x="2546350" y="5492750"/>
          <p14:tracePt t="44891" x="2527300" y="5518150"/>
          <p14:tracePt t="44908" x="2520950" y="5524500"/>
          <p14:tracePt t="44908" x="2514600" y="5537200"/>
          <p14:tracePt t="44924" x="2501900" y="5549900"/>
          <p14:tracePt t="44924" x="2501900" y="5556250"/>
          <p14:tracePt t="44940" x="2495550" y="5562600"/>
          <p14:tracePt t="44940" x="2489200" y="5568950"/>
          <p14:tracePt t="44940" x="2482850" y="5575300"/>
          <p14:tracePt t="44960" x="2482850" y="5581650"/>
          <p14:tracePt t="44972" x="2476500" y="5588000"/>
          <p14:tracePt t="44972" x="2470150" y="5600700"/>
          <p14:tracePt t="44992" x="2463800" y="5607050"/>
          <p14:tracePt t="45007" x="2457450" y="5613400"/>
          <p14:tracePt t="45023" x="2451100" y="5619750"/>
          <p14:tracePt t="45066" x="2444750" y="5613400"/>
          <p14:tracePt t="45103" x="2444750" y="5607050"/>
          <p14:tracePt t="45238" x="2438400" y="5613400"/>
          <p14:tracePt t="45394" x="2432050" y="5619750"/>
          <p14:tracePt t="45487" x="2432050" y="5626100"/>
          <p14:tracePt t="45522" x="2432050" y="5632450"/>
          <p14:tracePt t="45615" x="2425700" y="5632450"/>
          <p14:tracePt t="45643" x="2419350" y="5632450"/>
          <p14:tracePt t="45747" x="2425700" y="5638800"/>
          <p14:tracePt t="45807" x="2432050" y="5632450"/>
          <p14:tracePt t="45831" x="2425700" y="5626100"/>
          <p14:tracePt t="45858" x="2419350" y="5619750"/>
          <p14:tracePt t="45967" x="2419350" y="5613400"/>
          <p14:tracePt t="45979" x="2413000" y="5607050"/>
          <p14:tracePt t="45995" x="2413000" y="5600700"/>
          <p14:tracePt t="46011" x="2406650" y="5600700"/>
          <p14:tracePt t="46027" x="2400300" y="5594350"/>
          <p14:tracePt t="46039" x="2393950" y="5588000"/>
          <p14:tracePt t="46062" x="2387600" y="5581650"/>
          <p14:tracePt t="46079" x="2387600" y="5575300"/>
          <p14:tracePt t="46095" x="2387600" y="5568950"/>
          <p14:tracePt t="46107" x="2387600" y="5562600"/>
          <p14:tracePt t="46123" x="2393950" y="5562600"/>
          <p14:tracePt t="46155" x="2393950" y="5568950"/>
          <p14:tracePt t="46215" x="2393950" y="5575300"/>
          <p14:tracePt t="46295" x="2393950" y="5581650"/>
          <p14:tracePt t="46311" x="2387600" y="5588000"/>
          <p14:tracePt t="46326" x="2381250" y="5594350"/>
          <p14:tracePt t="46339" x="2374900" y="5594350"/>
          <p14:tracePt t="46363" x="2368550" y="5594350"/>
          <p14:tracePt t="46399" x="2362200" y="5588000"/>
          <p14:tracePt t="46455" x="2349500" y="5588000"/>
          <p14:tracePt t="46467" x="2343150" y="5581650"/>
          <p14:tracePt t="46483" x="2336800" y="5575300"/>
          <p14:tracePt t="46499" x="2330450" y="5562600"/>
          <p14:tracePt t="46516" x="2324100" y="5556250"/>
          <p14:tracePt t="46516" x="2324100" y="5549900"/>
          <p14:tracePt t="46529" x="2317750" y="5543550"/>
          <p14:tracePt t="46545" x="2311400" y="5530850"/>
          <p14:tracePt t="46545" x="2305050" y="5530850"/>
          <p14:tracePt t="46563" x="2305050" y="5524500"/>
          <p14:tracePt t="46563" x="2298700" y="5518150"/>
          <p14:tracePt t="46580" x="2298700" y="5511800"/>
          <p14:tracePt t="46595" x="2292350" y="5505450"/>
          <p14:tracePt t="46639" x="2298700" y="5505450"/>
          <p14:tracePt t="46663" x="2305050" y="5499100"/>
          <p14:tracePt t="46679" x="2311400" y="5492750"/>
          <p14:tracePt t="46699" x="2317750" y="5499100"/>
          <p14:tracePt t="46715" x="2324100" y="5499100"/>
          <p14:tracePt t="46723" x="2330450" y="5499100"/>
          <p14:tracePt t="46739" x="2336800" y="5505450"/>
          <p14:tracePt t="46751" x="2343150" y="5511800"/>
          <p14:tracePt t="46775" x="2349500" y="5518150"/>
          <p14:tracePt t="46783" x="2355850" y="5518150"/>
          <p14:tracePt t="46795" x="2362200" y="5524500"/>
          <p14:tracePt t="46795" x="2374900" y="5530850"/>
          <p14:tracePt t="46814" x="2381250" y="5530850"/>
          <p14:tracePt t="46814" x="2393950" y="5530850"/>
          <p14:tracePt t="46831" x="2400300" y="5530850"/>
          <p14:tracePt t="46831" x="2413000" y="5530850"/>
          <p14:tracePt t="46847" x="2432050" y="5524500"/>
          <p14:tracePt t="46847" x="2451100" y="5518150"/>
          <p14:tracePt t="46864" x="2476500" y="5511800"/>
          <p14:tracePt t="46864" x="2527300" y="5505450"/>
          <p14:tracePt t="46881" x="2565400" y="5505450"/>
          <p14:tracePt t="46881" x="2603500" y="5505450"/>
          <p14:tracePt t="46897" x="2654300" y="5505450"/>
          <p14:tracePt t="46897" x="2711450" y="5511800"/>
          <p14:tracePt t="46914" x="2774950" y="5511800"/>
          <p14:tracePt t="46914" x="2921000" y="5524500"/>
          <p14:tracePt t="46931" x="2997200" y="5524500"/>
          <p14:tracePt t="46931" x="3073400" y="5524500"/>
          <p14:tracePt t="46948" x="3155950" y="5518150"/>
          <p14:tracePt t="46948" x="3238500" y="5518150"/>
          <p14:tracePt t="46964" x="3314700" y="5518150"/>
          <p14:tracePt t="46964" x="3390900" y="5511800"/>
          <p14:tracePt t="46981" x="3473450" y="5505450"/>
          <p14:tracePt t="46981" x="3549650" y="5499100"/>
          <p14:tracePt t="46981" x="3632200" y="5492750"/>
          <p14:tracePt t="47000" x="3702050" y="5492750"/>
          <p14:tracePt t="47013" x="3778250" y="5486400"/>
          <p14:tracePt t="47013" x="3917950" y="5473700"/>
          <p14:tracePt t="47032" x="3987800" y="5461000"/>
          <p14:tracePt t="47032" x="4044950" y="5454650"/>
          <p14:tracePt t="47048" x="4102100" y="5448300"/>
          <p14:tracePt t="47048" x="4152900" y="5441950"/>
          <p14:tracePt t="47048" x="4197350" y="5435600"/>
          <p14:tracePt t="47067" x="4241800" y="5429250"/>
          <p14:tracePt t="47080" x="4286250" y="5422900"/>
          <p14:tracePt t="47080" x="4318000" y="5422900"/>
          <p14:tracePt t="47080" x="4349750" y="5416550"/>
          <p14:tracePt t="47101" x="4375150" y="5416550"/>
          <p14:tracePt t="47101" x="4400550" y="5410200"/>
          <p14:tracePt t="47115" x="4419600" y="5410200"/>
          <p14:tracePt t="47115" x="4438650" y="5403850"/>
          <p14:tracePt t="47132" x="4451350" y="5403850"/>
          <p14:tracePt t="47132" x="4457700" y="5403850"/>
          <p14:tracePt t="47149" x="4464050" y="5403850"/>
          <p14:tracePt t="47149" x="4470400" y="5403850"/>
          <p14:tracePt t="47166" x="4476750" y="5403850"/>
          <p14:tracePt t="47180" x="4476750" y="5410200"/>
          <p14:tracePt t="47196" x="4483100" y="5410200"/>
          <p14:tracePt t="47247" x="4489450" y="5410200"/>
          <p14:tracePt t="47299" x="4495800" y="5403850"/>
          <p14:tracePt t="47315" x="4502150" y="5403850"/>
          <p14:tracePt t="47339" x="4502150" y="5410200"/>
          <p14:tracePt t="47351" x="4508500" y="5410200"/>
          <p14:tracePt t="47383" x="4502150" y="5416550"/>
          <p14:tracePt t="47451" x="4495800" y="5422900"/>
          <p14:tracePt t="47487" x="4495800" y="5429250"/>
          <p14:tracePt t="47511" x="4489450" y="5429250"/>
          <p14:tracePt t="47531" x="4483100" y="5429250"/>
          <p14:tracePt t="47563" x="4476750" y="5429250"/>
          <p14:tracePt t="47596" x="4470400" y="5429250"/>
          <p14:tracePt t="47607" x="4464050" y="5435600"/>
          <p14:tracePt t="47631" x="4457700" y="5435600"/>
          <p14:tracePt t="47647" x="4451350" y="5435600"/>
          <p14:tracePt t="47655" x="4445000" y="5435600"/>
          <p14:tracePt t="47665" x="4438650" y="5441950"/>
          <p14:tracePt t="47665" x="4432300" y="5448300"/>
          <p14:tracePt t="47684" x="4425950" y="5448300"/>
          <p14:tracePt t="47699" x="4419600" y="5448300"/>
          <p14:tracePt t="47715" x="4413250" y="5454650"/>
          <p14:tracePt t="47732" x="4406900" y="5461000"/>
          <p14:tracePt t="47749" x="4406900" y="5467350"/>
          <p14:tracePt t="47766" x="4406900" y="5473700"/>
          <p14:tracePt t="47782" x="4406900" y="5480050"/>
          <p14:tracePt t="47819" x="4413250" y="5473700"/>
          <p14:tracePt t="47855" x="4413250" y="5467350"/>
          <p14:tracePt t="47880" x="4419600" y="5467350"/>
          <p14:tracePt t="47907" x="4425950" y="5473700"/>
          <p14:tracePt t="47931" x="4432300" y="5473700"/>
          <p14:tracePt t="47955" x="4432300" y="5467350"/>
          <p14:tracePt t="47983" x="4432300" y="5473700"/>
          <p14:tracePt t="48035" x="4425950" y="5480050"/>
          <p14:tracePt t="48067" x="4419600" y="5486400"/>
          <p14:tracePt t="48079" x="4413250" y="5486400"/>
          <p14:tracePt t="48095" x="4413250" y="5492750"/>
          <p14:tracePt t="48111" x="4406900" y="5499100"/>
          <p14:tracePt t="48139" x="4406900" y="5505450"/>
          <p14:tracePt t="48199" x="4406900" y="5511800"/>
          <p14:tracePt t="48247" x="4400550" y="5518150"/>
          <p14:tracePt t="48351" x="4400550" y="5524500"/>
          <p14:tracePt t="48371" x="4394200" y="5530850"/>
          <p14:tracePt t="48395" x="4387850" y="5524500"/>
          <p14:tracePt t="48419" x="4394200" y="5524500"/>
          <p14:tracePt t="48455" x="4400550" y="5518150"/>
          <p14:tracePt t="48559" x="4400550" y="5511800"/>
          <p14:tracePt t="48591" x="4406900" y="5511800"/>
          <p14:tracePt t="48611" x="4413250" y="5518150"/>
          <p14:tracePt t="48643" x="4413250" y="5524500"/>
          <p14:tracePt t="48651" x="4413250" y="5530850"/>
          <p14:tracePt t="48671" x="4419600" y="5537200"/>
          <p14:tracePt t="48703" x="4419600" y="5549900"/>
          <p14:tracePt t="48755" x="4419600" y="5556250"/>
          <p14:tracePt t="48791" x="4419600" y="5562600"/>
          <p14:tracePt t="48807" x="4413250" y="5556250"/>
          <p14:tracePt t="48847" x="4419600" y="5556250"/>
          <p14:tracePt t="48907" x="4419600" y="5549900"/>
          <p14:tracePt t="49031" x="4419600" y="5556250"/>
          <p14:tracePt t="49087" x="4425950" y="5556250"/>
          <p14:tracePt t="49259" x="4425950" y="5549900"/>
          <p14:tracePt t="49319" x="4419600" y="5549900"/>
          <p14:tracePt t="49392" x="4419600" y="5543550"/>
          <p14:tracePt t="49440" x="4425950" y="5537200"/>
          <p14:tracePt t="49459" x="4419600" y="5537200"/>
          <p14:tracePt t="49512" x="4413250" y="5543550"/>
          <p14:tracePt t="49535" x="4413250" y="5537200"/>
          <p14:tracePt t="49580" x="4413250" y="5543550"/>
          <p14:tracePt t="49664" x="4406900" y="5549900"/>
          <p14:tracePt t="49708" x="4400550" y="5556250"/>
          <p14:tracePt t="49760" x="4406900" y="5562600"/>
          <p14:tracePt t="49792" x="4400550" y="5562600"/>
          <p14:tracePt t="49827" x="4394200" y="5556250"/>
          <p14:tracePt t="49880" x="4394200" y="5549900"/>
          <p14:tracePt t="49948" x="4394200" y="5543550"/>
          <p14:tracePt t="49980" x="4387850" y="5537200"/>
          <p14:tracePt t="50016" x="4394200" y="5543550"/>
          <p14:tracePt t="50108" x="4394200" y="5537200"/>
          <p14:tracePt t="50196" x="4387850" y="5543550"/>
          <p14:tracePt t="50292" x="4381500" y="5543550"/>
          <p14:tracePt t="50323" x="4381500" y="5549900"/>
          <p14:tracePt t="50436" x="4381500" y="5543550"/>
          <p14:tracePt t="50460" x="4381500" y="5549900"/>
          <p14:tracePt t="50520" x="4381500" y="5556250"/>
          <p14:tracePt t="50555" x="4381500" y="5549900"/>
          <p14:tracePt t="50591" x="4387850" y="5556250"/>
          <p14:tracePt t="50652" x="4381500" y="5549900"/>
          <p14:tracePt t="50820" x="4387850" y="5549900"/>
          <p14:tracePt t="50872" x="4387850" y="5556250"/>
          <p14:tracePt t="50924" x="4381500" y="5556250"/>
          <p14:tracePt t="50968" x="4381500" y="5562600"/>
          <p14:tracePt t="50976" x="4375150" y="5562600"/>
          <p14:tracePt t="51008" x="4381500" y="5556250"/>
          <p14:tracePt t="51035" x="4381500" y="5562600"/>
          <p14:tracePt t="51128" x="4381500" y="5556250"/>
          <p14:tracePt t="51188" x="4381500" y="5549900"/>
          <p14:tracePt t="51252" x="4387850" y="5543550"/>
          <p14:tracePt t="51372" x="4387850" y="5537200"/>
          <p14:tracePt t="51388" x="4394200" y="5530850"/>
          <p14:tracePt t="51420" x="4394200" y="5524500"/>
          <p14:tracePt t="51448" x="4400550" y="5518150"/>
          <p14:tracePt t="51472" x="4406900" y="5518150"/>
          <p14:tracePt t="51516" x="4400550" y="5524500"/>
          <p14:tracePt t="51560" x="4400550" y="5518150"/>
          <p14:tracePt t="51612" x="4400550" y="5511800"/>
          <p14:tracePt t="51620" x="4400550" y="5505450"/>
          <p14:tracePt t="51636" x="4406900" y="5499100"/>
          <p14:tracePt t="51652" x="4413250" y="5492750"/>
          <p14:tracePt t="51662" x="4419600" y="5486400"/>
          <p14:tracePt t="51662" x="4438650" y="5473700"/>
          <p14:tracePt t="51682" x="4451350" y="5461000"/>
          <p14:tracePt t="51682" x="4464050" y="5448300"/>
          <p14:tracePt t="51697" x="4483100" y="5435600"/>
          <p14:tracePt t="51697" x="4502150" y="5422900"/>
          <p14:tracePt t="51714" x="4527550" y="5410200"/>
          <p14:tracePt t="51714" x="4552950" y="5397500"/>
          <p14:tracePt t="51714" x="4572000" y="5378450"/>
          <p14:tracePt t="51734" x="4603750" y="5359400"/>
          <p14:tracePt t="51746" x="4635500" y="5340350"/>
          <p14:tracePt t="51746" x="4705350" y="5295900"/>
          <p14:tracePt t="51766" x="4743450" y="5270500"/>
          <p14:tracePt t="51766" x="4781550" y="5251450"/>
          <p14:tracePt t="51781" x="4819650" y="5226050"/>
          <p14:tracePt t="51781" x="4864100" y="5213350"/>
          <p14:tracePt t="51798" x="4908550" y="5187950"/>
          <p14:tracePt t="51798" x="4953000" y="5168900"/>
          <p14:tracePt t="51798" x="4997450" y="5149850"/>
          <p14:tracePt t="51817" x="5035550" y="5130800"/>
          <p14:tracePt t="51830" x="5080000" y="5118100"/>
          <p14:tracePt t="51830" x="5168900" y="5086350"/>
          <p14:tracePt t="51848" x="5213350" y="5073650"/>
          <p14:tracePt t="51848" x="5257800" y="5067300"/>
          <p14:tracePt t="51865" x="5302250" y="5054600"/>
          <p14:tracePt t="51865" x="5340350" y="5041900"/>
          <p14:tracePt t="51865" x="5384800" y="5029200"/>
          <p14:tracePt t="51885" x="5429250" y="5016500"/>
          <p14:tracePt t="51896" x="5467350" y="5003800"/>
          <p14:tracePt t="51896" x="5543550" y="4978400"/>
          <p14:tracePt t="51915" x="5581650" y="4965700"/>
          <p14:tracePt t="51915" x="5613400" y="4953000"/>
          <p14:tracePt t="51932" x="5651500" y="4946650"/>
          <p14:tracePt t="51932" x="5683250" y="4940300"/>
          <p14:tracePt t="51948" x="5715000" y="4933950"/>
          <p14:tracePt t="51948" x="5740400" y="4933950"/>
          <p14:tracePt t="51965" x="5772150" y="4927600"/>
          <p14:tracePt t="51965" x="5822950" y="4921250"/>
          <p14:tracePt t="51983" x="5848350" y="4921250"/>
          <p14:tracePt t="51983" x="5867400" y="4914900"/>
          <p14:tracePt t="51998" x="5892800" y="4914900"/>
          <p14:tracePt t="51998" x="5911850" y="4914900"/>
          <p14:tracePt t="52016" x="5930900" y="4908550"/>
          <p14:tracePt t="52016" x="5969000" y="4902200"/>
          <p14:tracePt t="52033" x="5988050" y="4895850"/>
          <p14:tracePt t="52033" x="6013450" y="4889500"/>
          <p14:tracePt t="52049" x="6032500" y="4889500"/>
          <p14:tracePt t="52049" x="6057900" y="4883150"/>
          <p14:tracePt t="52066" x="6083300" y="4876800"/>
          <p14:tracePt t="52066" x="6108700" y="4870450"/>
          <p14:tracePt t="52082" x="6127750" y="4870450"/>
          <p14:tracePt t="52082" x="6153150" y="4870450"/>
          <p14:tracePt t="52082" x="6172200" y="4864100"/>
          <p14:tracePt t="52101" x="6191250" y="4864100"/>
          <p14:tracePt t="52114" x="6203950" y="4864100"/>
          <p14:tracePt t="52114" x="6223000" y="4864100"/>
          <p14:tracePt t="52132" x="6223000" y="4870450"/>
          <p14:tracePt t="52149" x="6216650" y="4876800"/>
          <p14:tracePt t="52149" x="6203950" y="4889500"/>
          <p14:tracePt t="52166" x="6178550" y="4895850"/>
          <p14:tracePt t="52166" x="6153150" y="4902200"/>
          <p14:tracePt t="52166" x="6108700" y="4914900"/>
          <p14:tracePt t="52186" x="6064250" y="4921250"/>
          <p14:tracePt t="52197" x="6013450" y="4933950"/>
          <p14:tracePt t="52197" x="5873750" y="4953000"/>
          <p14:tracePt t="52216" x="5797550" y="4953000"/>
          <p14:tracePt t="52216" x="5715000" y="4965700"/>
          <p14:tracePt t="52233" x="5626100" y="4972050"/>
          <p14:tracePt t="52233" x="5537200" y="4972050"/>
          <p14:tracePt t="52250" x="5441950" y="4978400"/>
          <p14:tracePt t="52250" x="5346700" y="4984750"/>
          <p14:tracePt t="52250" x="5245100" y="4991100"/>
          <p14:tracePt t="52269" x="5149850" y="4997450"/>
          <p14:tracePt t="52269" x="5054600" y="5003800"/>
          <p14:tracePt t="52283" x="4959350" y="5016500"/>
          <p14:tracePt t="52283" x="4864100" y="5029200"/>
          <p14:tracePt t="52300" x="4775200" y="5035550"/>
          <p14:tracePt t="52300" x="4686300" y="5048250"/>
          <p14:tracePt t="52316" x="4603750" y="5060950"/>
          <p14:tracePt t="52316" x="4445000" y="5080000"/>
          <p14:tracePt t="52333" x="4368800" y="5086350"/>
          <p14:tracePt t="52333" x="4298950" y="5092700"/>
          <p14:tracePt t="52350" x="4235450" y="5099050"/>
          <p14:tracePt t="52350" x="4165600" y="5099050"/>
          <p14:tracePt t="52367" x="4108450" y="5105400"/>
          <p14:tracePt t="52367" x="4051300" y="5105400"/>
          <p14:tracePt t="52384" x="4000500" y="5099050"/>
          <p14:tracePt t="52384" x="3905250" y="5092700"/>
          <p14:tracePt t="52401" x="3860800" y="5092700"/>
          <p14:tracePt t="52401" x="3816350" y="5080000"/>
          <p14:tracePt t="52417" x="3771900" y="5073650"/>
          <p14:tracePt t="52417" x="3727450" y="5067300"/>
          <p14:tracePt t="52433" x="3683000" y="5060950"/>
          <p14:tracePt t="52433" x="3638550" y="5048250"/>
          <p14:tracePt t="52450" x="3594100" y="5041900"/>
          <p14:tracePt t="52450" x="3549650" y="5041900"/>
          <p14:tracePt t="52450" x="3505200" y="5035550"/>
          <p14:tracePt t="52469" x="3467100" y="5035550"/>
          <p14:tracePt t="52482" x="3429000" y="5035550"/>
          <p14:tracePt t="52482" x="3365500" y="5041900"/>
          <p14:tracePt t="52501" x="3333750" y="5048250"/>
          <p14:tracePt t="52501" x="3308350" y="5054600"/>
          <p14:tracePt t="52517" x="3282950" y="5060950"/>
          <p14:tracePt t="52517" x="3257550" y="5067300"/>
          <p14:tracePt t="52534" x="3232150" y="5073650"/>
          <p14:tracePt t="52534" x="3213100" y="5080000"/>
          <p14:tracePt t="52534" x="3194050" y="5086350"/>
          <p14:tracePt t="52553" x="3175000" y="5092700"/>
          <p14:tracePt t="52565" x="3162300" y="5099050"/>
          <p14:tracePt t="52565" x="3136900" y="5111750"/>
          <p14:tracePt t="52584" x="3130550" y="5111750"/>
          <p14:tracePt t="52584" x="3117850" y="5118100"/>
          <p14:tracePt t="52601" x="3111500" y="5118100"/>
          <p14:tracePt t="52616" x="3105150" y="5118100"/>
          <p14:tracePt t="52616" x="3105150" y="5111750"/>
          <p14:tracePt t="52634" x="3105150" y="5105400"/>
          <p14:tracePt t="52634" x="3111500" y="5099050"/>
          <p14:tracePt t="52651" x="3111500" y="5092700"/>
          <p14:tracePt t="52651" x="3117850" y="5080000"/>
          <p14:tracePt t="52668" x="3117850" y="5073650"/>
          <p14:tracePt t="52668" x="3124200" y="5060950"/>
          <p14:tracePt t="52685" x="3124200" y="5054600"/>
          <p14:tracePt t="52685" x="3130550" y="5035550"/>
          <p14:tracePt t="52702" x="3136900" y="5022850"/>
          <p14:tracePt t="52702" x="3136900" y="5010150"/>
          <p14:tracePt t="52718" x="3143250" y="4997450"/>
          <p14:tracePt t="52718" x="3143250" y="4984750"/>
          <p14:tracePt t="52735" x="3149600" y="4972050"/>
          <p14:tracePt t="52735" x="3155950" y="4959350"/>
          <p14:tracePt t="52735" x="3162300" y="4946650"/>
          <p14:tracePt t="52754" x="3162300" y="4933950"/>
          <p14:tracePt t="52766" x="3168650" y="4914900"/>
          <p14:tracePt t="52766" x="3187700" y="4889500"/>
          <p14:tracePt t="52785" x="3194050" y="4876800"/>
          <p14:tracePt t="52785" x="3200400" y="4864100"/>
          <p14:tracePt t="52802" x="3213100" y="4851400"/>
          <p14:tracePt t="52802" x="3219450" y="4845050"/>
          <p14:tracePt t="52818" x="3225800" y="4832350"/>
          <p14:tracePt t="52818" x="3238500" y="4819650"/>
          <p14:tracePt t="52818" x="3244850" y="4813300"/>
          <p14:tracePt t="52837" x="3257550" y="4806950"/>
          <p14:tracePt t="52850" x="3263900" y="4800600"/>
          <p14:tracePt t="52850" x="3282950" y="4787900"/>
          <p14:tracePt t="52869" x="3295650" y="4781550"/>
          <p14:tracePt t="52869" x="3302000" y="4775200"/>
          <p14:tracePt t="52885" x="3308350" y="4775200"/>
          <p14:tracePt t="52885" x="3314700" y="4768850"/>
          <p14:tracePt t="52902" x="3327400" y="4768850"/>
          <p14:tracePt t="52902" x="3333750" y="4768850"/>
          <p14:tracePt t="52902" x="3340100" y="4768850"/>
          <p14:tracePt t="52921" x="3346450" y="4768850"/>
          <p14:tracePt t="52933" x="3352800" y="4775200"/>
          <p14:tracePt t="52950" x="3359150" y="4781550"/>
          <p14:tracePt t="52967" x="3359150" y="4787900"/>
          <p14:tracePt t="52983" x="3359150" y="4794250"/>
          <p14:tracePt t="53001" x="3359150" y="4800600"/>
          <p14:tracePt t="53024" x="3365500" y="4800600"/>
          <p14:tracePt t="53060" x="3371850" y="4794250"/>
          <p14:tracePt t="53084" x="3378200" y="4794250"/>
          <p14:tracePt t="53109" x="3384550" y="4794250"/>
          <p14:tracePt t="53129" x="3390900" y="4794250"/>
          <p14:tracePt t="53160" x="3390900" y="4800600"/>
          <p14:tracePt t="53188" x="3397250" y="4806950"/>
          <p14:tracePt t="53212" x="3390900" y="4806950"/>
          <p14:tracePt t="53240" x="3397250" y="4813300"/>
          <p14:tracePt t="53308" x="3403600" y="4813300"/>
          <p14:tracePt t="53332" x="3409950" y="4813300"/>
          <p14:tracePt t="53353" x="3416300" y="4813300"/>
          <p14:tracePt t="53384" x="3422650" y="4819650"/>
          <p14:tracePt t="53497" x="3416300" y="4826000"/>
          <p14:tracePt t="53529" x="3409950" y="4826000"/>
          <p14:tracePt t="53548" x="3416300" y="4832350"/>
          <p14:tracePt t="53649" x="3409950" y="4826000"/>
          <p14:tracePt t="53789" x="3403600" y="4832350"/>
          <p14:tracePt t="53812" x="3397250" y="4838700"/>
          <p14:tracePt t="53873" x="3403600" y="4838700"/>
          <p14:tracePt t="53916" x="3409950" y="4845050"/>
          <p14:tracePt t="53941" x="3416300" y="4838700"/>
          <p14:tracePt t="53961" x="3422650" y="4838700"/>
          <p14:tracePt t="54133" x="3416300" y="4845050"/>
          <p14:tracePt t="54241" x="3409950" y="4851400"/>
          <p14:tracePt t="54261" x="3403600" y="4851400"/>
          <p14:tracePt t="54285" x="3397250" y="4857750"/>
          <p14:tracePt t="54361" x="3390900" y="4864100"/>
          <p14:tracePt t="54413" x="3384550" y="4864100"/>
          <p14:tracePt t="54457" x="3384550" y="4870450"/>
          <p14:tracePt t="54620" x="3378200" y="4876800"/>
          <p14:tracePt t="54681" x="3378200" y="4870450"/>
          <p14:tracePt t="54825" x="3384550" y="4864100"/>
          <p14:tracePt t="54877" x="3378200" y="4864100"/>
          <p14:tracePt t="55032" x="3371850" y="4864100"/>
          <p14:tracePt t="55093" x="3365500" y="4870450"/>
          <p14:tracePt t="55177" x="3359150" y="4876800"/>
          <p14:tracePt t="55193" x="3359150" y="4883150"/>
          <p14:tracePt t="55201" x="3359150" y="4889500"/>
          <p14:tracePt t="55210" x="3352800" y="4902200"/>
          <p14:tracePt t="55210" x="3352800" y="4914900"/>
          <p14:tracePt t="55227" x="3352800" y="4927600"/>
          <p14:tracePt t="55227" x="3352800" y="4946650"/>
          <p14:tracePt t="55227" x="3359150" y="4972050"/>
          <p14:tracePt t="55246" x="3359150" y="4997450"/>
          <p14:tracePt t="55258" x="3365500" y="5022850"/>
          <p14:tracePt t="55258" x="3378200" y="5080000"/>
          <p14:tracePt t="55276" x="3384550" y="5111750"/>
          <p14:tracePt t="55276" x="3390900" y="5143500"/>
          <p14:tracePt t="55293" x="3403600" y="5175250"/>
          <p14:tracePt t="55293" x="3409950" y="5200650"/>
          <p14:tracePt t="55310" x="3416300" y="5226050"/>
          <p14:tracePt t="55310" x="3422650" y="5251450"/>
          <p14:tracePt t="55327" x="3429000" y="5276850"/>
          <p14:tracePt t="55327" x="3435350" y="5308600"/>
          <p14:tracePt t="55344" x="3435350" y="5321300"/>
          <p14:tracePt t="55344" x="3435350" y="5334000"/>
          <p14:tracePt t="55361" x="3435350" y="5340350"/>
          <p14:tracePt t="55361" x="3435350" y="5353050"/>
          <p14:tracePt t="55377" x="3435350" y="5359400"/>
          <p14:tracePt t="55393" x="3435350" y="5365750"/>
          <p14:tracePt t="55417" x="3429000" y="5359400"/>
          <p14:tracePt t="55477" x="3422650" y="5353050"/>
          <p14:tracePt t="55528" x="3422650" y="5346700"/>
          <p14:tracePt t="55561" x="3416300" y="5340350"/>
          <p14:tracePt t="55613" x="3422650" y="5340350"/>
          <p14:tracePt t="55777" x="3429000" y="5340350"/>
          <p14:tracePt t="55821" x="3435350" y="5334000"/>
          <p14:tracePt t="55853" x="3441700" y="5334000"/>
          <p14:tracePt t="55873" x="3441700" y="5327650"/>
          <p14:tracePt t="55889" x="3448050" y="5327650"/>
          <p14:tracePt t="55905" x="3454400" y="5321300"/>
          <p14:tracePt t="55921" x="3460750" y="5321300"/>
          <p14:tracePt t="55941" x="3454400" y="5321300"/>
          <p14:tracePt t="55993" x="3448050" y="5327650"/>
          <p14:tracePt t="56017" x="3441700" y="5327650"/>
          <p14:tracePt t="56049" x="3448050" y="5321300"/>
          <p14:tracePt t="56093" x="3454400" y="5321300"/>
          <p14:tracePt t="56113" x="3460750" y="5314950"/>
          <p14:tracePt t="56129" x="3467100" y="5308600"/>
          <p14:tracePt t="56145" x="3479800" y="5302250"/>
          <p14:tracePt t="56161" x="3486150" y="5295900"/>
          <p14:tracePt t="56173" x="3492500" y="5295900"/>
          <p14:tracePt t="56182" x="3498850" y="5289550"/>
          <p14:tracePt t="56195" x="3505200" y="5289550"/>
          <p14:tracePt t="56195" x="3517900" y="5289550"/>
          <p14:tracePt t="56214" x="3524250" y="5289550"/>
          <p14:tracePt t="56214" x="3530600" y="5283200"/>
          <p14:tracePt t="56231" x="3536950" y="5283200"/>
          <p14:tracePt t="56231" x="3543300" y="5283200"/>
          <p14:tracePt t="56247" x="3549650" y="5283200"/>
          <p14:tracePt t="56247" x="3556000" y="5283200"/>
          <p14:tracePt t="56247" x="3562350" y="5283200"/>
          <p14:tracePt t="56266" x="3568700" y="5276850"/>
          <p14:tracePt t="56278" x="3575050" y="5276850"/>
          <p14:tracePt t="56278" x="3587750" y="5276850"/>
          <p14:tracePt t="56297" x="3594100" y="5276850"/>
          <p14:tracePt t="56297" x="3600450" y="5276850"/>
          <p14:tracePt t="56314" x="3606800" y="5276850"/>
          <p14:tracePt t="56314" x="3613150" y="5270500"/>
          <p14:tracePt t="56332" x="3619500" y="5270500"/>
          <p14:tracePt t="56345" x="3625850" y="5270500"/>
          <p14:tracePt t="56362" x="3632200" y="5270500"/>
          <p14:tracePt t="56379" x="3638550" y="5270500"/>
          <p14:tracePt t="56396" x="3644900" y="5264150"/>
          <p14:tracePt t="56412" x="3644900" y="5257800"/>
          <p14:tracePt t="56473" x="3651250" y="5257800"/>
          <p14:tracePt t="56521" x="3657600" y="5257800"/>
          <p14:tracePt t="56557" x="3657600" y="5264150"/>
          <p14:tracePt t="56609" x="3651250" y="5264150"/>
          <p14:tracePt t="56641" x="3651250" y="5270500"/>
          <p14:tracePt t="56669" x="3657600" y="5270500"/>
          <p14:tracePt t="56753" x="3657600" y="5264150"/>
          <p14:tracePt t="56781" x="3663950" y="5264150"/>
          <p14:tracePt t="56813" x="3670300" y="5257800"/>
          <p14:tracePt t="56841" x="3670300" y="5264150"/>
          <p14:tracePt t="56917" x="3670300" y="5270500"/>
          <p14:tracePt t="56933" x="3663950" y="5276850"/>
          <p14:tracePt t="56953" x="3670300" y="5270500"/>
          <p14:tracePt t="57133" x="3676650" y="5270500"/>
          <p14:tracePt t="57413" x="3670300" y="5270500"/>
          <p14:tracePt t="57553" x="3670300" y="5276850"/>
          <p14:tracePt t="57870" x="3670300" y="5283200"/>
          <p14:tracePt t="57909" x="3663950" y="5276850"/>
          <p14:tracePt t="58222" x="3670300" y="5270500"/>
          <p14:tracePt t="58253" x="3670300" y="5264150"/>
          <p14:tracePt t="58282" x="3676650" y="5264150"/>
          <p14:tracePt t="58321" x="3670300" y="5264150"/>
          <p14:tracePt t="58434" x="3663950" y="5264150"/>
          <p14:tracePt t="58462" x="3663950" y="5270500"/>
          <p14:tracePt t="58786" x="3663950" y="5276850"/>
          <p14:tracePt t="58853" x="3657600" y="5276850"/>
          <p14:tracePt t="59121" x="3651250" y="5283200"/>
          <p14:tracePt t="59161" x="3651250" y="5289550"/>
          <p14:tracePt t="59190" x="3644900" y="5289550"/>
          <p14:tracePt t="59234" x="3638550" y="5289550"/>
          <p14:tracePt t="59293" x="3638550" y="5295900"/>
          <p14:tracePt t="59333" x="3632200" y="5295900"/>
          <p14:tracePt t="59378" x="3625850" y="5302250"/>
          <p14:tracePt t="59413" x="3625850" y="5308600"/>
          <p14:tracePt t="59454" x="3619500" y="5308600"/>
          <p14:tracePt t="59514" x="3613150" y="5314950"/>
          <p14:tracePt t="59602" x="3613150" y="5308600"/>
          <p14:tracePt t="59694" x="3619500" y="5302250"/>
          <p14:tracePt t="59722" x="3619500" y="5295900"/>
          <p14:tracePt t="59806" x="3613150" y="5289550"/>
          <p14:tracePt t="59830" x="3613150" y="5283200"/>
          <p14:tracePt t="59866" x="3606800" y="5283200"/>
          <p14:tracePt t="59942" x="3606800" y="5289550"/>
          <p14:tracePt t="59978" x="3600450" y="5289550"/>
          <p14:tracePt t="60002" x="3600450" y="5295900"/>
          <p14:tracePt t="60022" x="3600450" y="5302250"/>
          <p14:tracePt t="60046" x="3594100" y="5308600"/>
          <p14:tracePt t="60074" x="3594100" y="5314950"/>
          <p14:tracePt t="60362" x="3587750" y="5321300"/>
          <p14:tracePt t="60414" x="3587750" y="5327650"/>
          <p14:tracePt t="60458" x="3587750" y="5321300"/>
          <p14:tracePt t="60534" x="3594100" y="5314950"/>
          <p14:tracePt t="60570" x="3594100" y="5321300"/>
          <p14:tracePt t="60610" x="3587750" y="5327650"/>
          <p14:tracePt t="60638" x="3587750" y="5321300"/>
          <p14:tracePt t="60734" x="3587750" y="5327650"/>
          <p14:tracePt t="60802" x="3581400" y="5327650"/>
          <p14:tracePt t="60826" x="3581400" y="5334000"/>
          <p14:tracePt t="61042" x="3587750" y="5340350"/>
          <p14:tracePt t="61110" x="3587750" y="5334000"/>
          <p14:tracePt t="61154" x="3587750" y="5340350"/>
          <p14:tracePt t="61210" x="3581400" y="5340350"/>
          <p14:tracePt t="61314" x="3575050" y="5346700"/>
          <p14:tracePt t="61366" x="3575050" y="5353050"/>
          <p14:tracePt t="61451" x="3568700" y="5359400"/>
          <p14:tracePt t="61486" x="3568700" y="5365750"/>
          <p14:tracePt t="61514" x="3568700" y="5372100"/>
          <p14:tracePt t="61546" x="3562350" y="5372100"/>
          <p14:tracePt t="61642" x="3562350" y="5378450"/>
          <p14:tracePt t="61683" x="3562350" y="5384800"/>
          <p14:tracePt t="61994" x="3556000" y="5384800"/>
          <p14:tracePt t="62070" x="3556000" y="5391150"/>
          <p14:tracePt t="62198" x="3549650" y="5391150"/>
          <p14:tracePt t="62242" x="3549650" y="5397500"/>
          <p14:tracePt t="62550" x="3543300" y="5397500"/>
          <p14:tracePt t="62723" x="3543300" y="5403850"/>
          <p14:tracePt t="62783" x="3543300" y="5410200"/>
          <p14:tracePt t="63055" x="3536950" y="5416550"/>
          <p14:tracePt t="63083" x="3543300" y="5416550"/>
          <p14:tracePt t="63759" x="3536950" y="5416550"/>
          <p14:tracePt t="63887" x="3536950" y="5422900"/>
          <p14:tracePt t="63984" x="3536950" y="5416550"/>
          <p14:tracePt t="64043" x="3536950" y="5422900"/>
          <p14:tracePt t="64111" x="3530600" y="5422900"/>
          <p14:tracePt t="64147" x="3530600" y="5429250"/>
          <p14:tracePt t="64238" x="3530600" y="5422900"/>
          <p14:tracePt t="64427" x="3524250" y="5429250"/>
          <p14:tracePt t="64538" x="3517900" y="5429250"/>
          <p14:tracePt t="64567" x="3511550" y="5429250"/>
          <p14:tracePt t="64687" x="3505200" y="5429250"/>
          <p14:tracePt t="64727" x="3498850" y="5429250"/>
          <p14:tracePt t="64763" x="3492500" y="5435600"/>
          <p14:tracePt t="64795" x="3492500" y="5429250"/>
          <p14:tracePt t="64855" x="3492500" y="5422900"/>
          <p14:tracePt t="64883" x="3492500" y="5416550"/>
          <p14:tracePt t="64899" x="3498850" y="5416550"/>
          <p14:tracePt t="64951" x="3492500" y="5416550"/>
          <p14:tracePt t="65027" x="3492500" y="5410200"/>
          <p14:tracePt t="65047" x="3486150" y="5416550"/>
          <p14:tracePt t="65063" x="3479800" y="5416550"/>
          <p14:tracePt t="65079" x="3473450" y="5422900"/>
          <p14:tracePt t="65103" x="3467100" y="5429250"/>
          <p14:tracePt t="65123" x="3460750" y="5429250"/>
          <p14:tracePt t="65147" x="3454400" y="5429250"/>
          <p14:tracePt t="65167" x="3448050" y="5429250"/>
          <p14:tracePt t="65199" x="3448050" y="5435600"/>
          <p14:tracePt t="65275" x="3448050" y="5429250"/>
          <p14:tracePt t="65319" x="3454400" y="5429250"/>
          <p14:tracePt t="65431" x="3460750" y="5422900"/>
          <p14:tracePt t="65467" x="3467100" y="5422900"/>
          <p14:tracePt t="65535" x="3467100" y="5429250"/>
          <p14:tracePt t="65695" x="3460750" y="5429250"/>
          <p14:tracePt t="65784" x="3460750" y="5435600"/>
          <p14:tracePt t="65827" x="3460750" y="5441950"/>
          <p14:tracePt t="65887" x="3460750" y="5435600"/>
          <p14:tracePt t="65919" x="3460750" y="5441950"/>
          <p14:tracePt t="65988" x="3460750" y="5448300"/>
          <p14:tracePt t="66048" x="3454400" y="5448300"/>
          <p14:tracePt t="66123" x="3460750" y="5454650"/>
          <p14:tracePt t="66228" x="3460750" y="5448300"/>
          <p14:tracePt t="66340" x="3460750" y="5441950"/>
          <p14:tracePt t="66424" x="3454400" y="5435600"/>
          <p14:tracePt t="66460" x="3460750" y="5429250"/>
          <p14:tracePt t="66476" x="3467100" y="5422900"/>
          <p14:tracePt t="66487" x="3467100" y="5416550"/>
          <p14:tracePt t="66503" x="3473450" y="5410200"/>
          <p14:tracePt t="66514" x="3479800" y="5403850"/>
          <p14:tracePt t="66531" x="3486150" y="5397500"/>
          <p14:tracePt t="66531" x="3492500" y="5391150"/>
          <p14:tracePt t="66550" x="3498850" y="5384800"/>
          <p14:tracePt t="66564" x="3505200" y="5378450"/>
          <p14:tracePt t="66581" x="3511550" y="5372100"/>
          <p14:tracePt t="66597" x="3511550" y="5365750"/>
          <p14:tracePt t="66615" x="3511550" y="5359400"/>
          <p14:tracePt t="66631" x="3505200" y="5353050"/>
          <p14:tracePt t="66648" x="3511550" y="5353050"/>
          <p14:tracePt t="66707" x="3517900" y="5353050"/>
          <p14:tracePt t="66728" x="3524250" y="5353050"/>
          <p14:tracePt t="66743" x="3530600" y="5353050"/>
          <p14:tracePt t="66767" x="3536950" y="5353050"/>
          <p14:tracePt t="66803" x="3536950" y="5359400"/>
          <p14:tracePt t="66836" x="3543300" y="5365750"/>
          <p14:tracePt t="66863" x="3556000" y="5365750"/>
          <p14:tracePt t="66880" x="3562350" y="5365750"/>
          <p14:tracePt t="66888" x="3575050" y="5359400"/>
          <p14:tracePt t="66898" x="3581400" y="5359400"/>
          <p14:tracePt t="66898" x="3613150" y="5353050"/>
          <p14:tracePt t="66917" x="3625850" y="5346700"/>
          <p14:tracePt t="66917" x="3644900" y="5340350"/>
          <p14:tracePt t="66935" x="3663950" y="5334000"/>
          <p14:tracePt t="66935" x="3683000" y="5334000"/>
          <p14:tracePt t="66951" x="3708400" y="5334000"/>
          <p14:tracePt t="66951" x="3733800" y="5340350"/>
          <p14:tracePt t="66968" x="3797300" y="5346700"/>
          <p14:tracePt t="66968" x="3829050" y="5353050"/>
          <p14:tracePt t="66985" x="3860800" y="5359400"/>
          <p14:tracePt t="66985" x="3892550" y="5365750"/>
          <p14:tracePt t="67001" x="3924300" y="5372100"/>
          <p14:tracePt t="67001" x="3956050" y="5378450"/>
          <p14:tracePt t="67018" x="3987800" y="5384800"/>
          <p14:tracePt t="67018" x="4013200" y="5391150"/>
          <p14:tracePt t="67018" x="4038600" y="5391150"/>
          <p14:tracePt t="67037" x="4064000" y="5391150"/>
          <p14:tracePt t="67049" x="4083050" y="5397500"/>
          <p14:tracePt t="67049" x="4121150" y="5397500"/>
          <p14:tracePt t="67069" x="4133850" y="5397500"/>
          <p14:tracePt t="67069" x="4146550" y="5397500"/>
          <p14:tracePt t="67086" x="4152900" y="5403850"/>
          <p14:tracePt t="67086" x="4159250" y="5403850"/>
          <p14:tracePt t="67101" x="4159250" y="5410200"/>
          <p14:tracePt t="67120" x="4152900" y="5416550"/>
          <p14:tracePt t="67144" x="4146550" y="5422900"/>
          <p14:tracePt t="67156" x="4140200" y="5429250"/>
          <p14:tracePt t="67166" x="4133850" y="5429250"/>
          <p14:tracePt t="67166" x="4127500" y="5435600"/>
          <p14:tracePt t="67185" x="4121150" y="5441950"/>
          <p14:tracePt t="67185" x="4114800" y="5448300"/>
          <p14:tracePt t="67201" x="4102100" y="5448300"/>
          <p14:tracePt t="67201" x="4089400" y="5461000"/>
          <p14:tracePt t="67218" x="4083050" y="5467350"/>
          <p14:tracePt t="67218" x="4070350" y="5473700"/>
          <p14:tracePt t="67236" x="4064000" y="5473700"/>
          <p14:tracePt t="67236" x="4057650" y="5480050"/>
          <p14:tracePt t="67252" x="4051300" y="5480050"/>
          <p14:tracePt t="67252" x="4038600" y="5486400"/>
          <p14:tracePt t="67269" x="4032250" y="5492750"/>
          <p14:tracePt t="67269" x="4025900" y="5492750"/>
          <p14:tracePt t="67286" x="4019550" y="5492750"/>
          <p14:tracePt t="67300" x="4013200" y="5492750"/>
          <p14:tracePt t="67324" x="4013200" y="5486400"/>
          <p14:tracePt t="67352" x="4019550" y="5480050"/>
          <p14:tracePt t="67375" x="4025900" y="5480050"/>
          <p14:tracePt t="67403" x="4019550" y="5480050"/>
          <p14:tracePt t="67488" x="4013200" y="5486400"/>
          <p14:tracePt t="67504" x="4006850" y="5492750"/>
          <p14:tracePt t="67508" x="4000500" y="5492750"/>
          <p14:tracePt t="67517" x="3994150" y="5499100"/>
          <p14:tracePt t="67517" x="3987800" y="5499100"/>
          <p14:tracePt t="67536" x="3981450" y="5505450"/>
          <p14:tracePt t="67536" x="3975100" y="5511800"/>
          <p14:tracePt t="67553" x="3968750" y="5511800"/>
          <p14:tracePt t="67553" x="3949700" y="5518150"/>
          <p14:tracePt t="67570" x="3943350" y="5518150"/>
          <p14:tracePt t="67570" x="3937000" y="5518150"/>
          <p14:tracePt t="67586" x="3930650" y="5524500"/>
          <p14:tracePt t="67586" x="3924300" y="5524500"/>
          <p14:tracePt t="67603" x="3917950" y="5524500"/>
          <p14:tracePt t="67603" x="3911600" y="5524500"/>
          <p14:tracePt t="67620" x="3905250" y="5530850"/>
          <p14:tracePt t="67620" x="3898900" y="5530850"/>
          <p14:tracePt t="67637" x="3892550" y="5530850"/>
          <p14:tracePt t="67652" x="3886200" y="5530850"/>
          <p14:tracePt t="67652" x="3879850" y="5530850"/>
          <p14:tracePt t="67670" x="3873500" y="5537200"/>
          <p14:tracePt t="67670" x="3867150" y="5537200"/>
          <p14:tracePt t="67670" x="3860800" y="5537200"/>
          <p14:tracePt t="67688" x="3854450" y="5537200"/>
          <p14:tracePt t="67701" x="3848100" y="5543550"/>
          <p14:tracePt t="67701" x="3841750" y="5543550"/>
          <p14:tracePt t="67721" x="3835400" y="5543550"/>
          <p14:tracePt t="67721" x="3829050" y="5549900"/>
          <p14:tracePt t="67737" x="3816350" y="5549900"/>
          <p14:tracePt t="67751" x="3810000" y="5549900"/>
          <p14:tracePt t="67751" x="3803650" y="5556250"/>
          <p14:tracePt t="67751" x="3797300" y="5556250"/>
          <p14:tracePt t="67773" x="3784600" y="5556250"/>
          <p14:tracePt t="67785" x="3771900" y="5556250"/>
          <p14:tracePt t="67785" x="3759200" y="5556250"/>
          <p14:tracePt t="67805" x="3727450" y="5556250"/>
          <p14:tracePt t="67805" x="3714750" y="5562600"/>
          <p14:tracePt t="67821" x="3695700" y="5562600"/>
          <p14:tracePt t="67821" x="3683000" y="5562600"/>
          <p14:tracePt t="67837" x="3663950" y="5562600"/>
          <p14:tracePt t="67837" x="3644900" y="5568950"/>
          <p14:tracePt t="67837" x="3632200" y="5568950"/>
          <p14:tracePt t="67856" x="3606800" y="5568950"/>
          <p14:tracePt t="67856" x="3587750" y="5568950"/>
          <p14:tracePt t="67871" x="3568700" y="5568950"/>
          <p14:tracePt t="67871" x="3549650" y="5568950"/>
          <p14:tracePt t="67887" x="3530600" y="5568950"/>
          <p14:tracePt t="67887" x="3511550" y="5568950"/>
          <p14:tracePt t="67904" x="3492500" y="5568950"/>
          <p14:tracePt t="67904" x="3473450" y="5568950"/>
          <p14:tracePt t="67921" x="3460750" y="5568950"/>
          <p14:tracePt t="67921" x="3435350" y="5575300"/>
          <p14:tracePt t="67938" x="3422650" y="5581650"/>
          <p14:tracePt t="67938" x="3416300" y="5588000"/>
          <p14:tracePt t="67954" x="3409950" y="5588000"/>
          <p14:tracePt t="67954" x="3403600" y="5594350"/>
          <p14:tracePt t="67971" x="3390900" y="5600700"/>
          <p14:tracePt t="67986" x="3397250" y="5600700"/>
          <p14:tracePt t="68020" x="3409950" y="5594350"/>
          <p14:tracePt t="68035" x="3416300" y="5588000"/>
          <p14:tracePt t="68048" x="3422650" y="5588000"/>
          <p14:tracePt t="68072" x="3422650" y="5581650"/>
          <p14:tracePt t="68088" x="3429000" y="5575300"/>
          <p14:tracePt t="68124" x="3435350" y="5581650"/>
          <p14:tracePt t="68168" x="3435350" y="5575300"/>
          <p14:tracePt t="68200" x="3435350" y="5568950"/>
          <p14:tracePt t="68216" x="3435350" y="5562600"/>
          <p14:tracePt t="68228" x="3435350" y="5549900"/>
          <p14:tracePt t="68244" x="3435350" y="5543550"/>
          <p14:tracePt t="68260" x="3435350" y="5537200"/>
          <p14:tracePt t="68276" x="3441700" y="5530850"/>
          <p14:tracePt t="68289" x="3441700" y="5518150"/>
          <p14:tracePt t="68304" x="3448050" y="5505450"/>
          <p14:tracePt t="68327" x="3448050" y="5499100"/>
          <p14:tracePt t="68344" x="3441700" y="5492750"/>
          <p14:tracePt t="68356" x="3435350" y="5492750"/>
          <p14:tracePt t="68380" x="3429000" y="5492750"/>
          <p14:tracePt t="68396" x="3422650" y="5492750"/>
          <p14:tracePt t="68408" x="3416300" y="5499100"/>
          <p14:tracePt t="68420" x="3409950" y="5499100"/>
          <p14:tracePt t="68420" x="3403600" y="5505450"/>
          <p14:tracePt t="68440" x="3397250" y="5511800"/>
          <p14:tracePt t="68440" x="3390900" y="5511800"/>
          <p14:tracePt t="68457" x="3384550" y="5518150"/>
          <p14:tracePt t="68471" x="3378200" y="5524500"/>
          <p14:tracePt t="68487" x="3371850" y="5530850"/>
          <p14:tracePt t="68504" x="3365500" y="5537200"/>
          <p14:tracePt t="68528" x="3371850" y="5537200"/>
          <p14:tracePt t="68585" x="3378200" y="5530850"/>
          <p14:tracePt t="68596" x="3384550" y="5524500"/>
          <p14:tracePt t="68612" x="3390900" y="5518150"/>
          <p14:tracePt t="68628" x="3390900" y="5511800"/>
          <p14:tracePt t="68644" x="3397250" y="5505450"/>
          <p14:tracePt t="68657" x="3403600" y="5505450"/>
          <p14:tracePt t="68680" x="3409950" y="5499100"/>
          <p14:tracePt t="68704" x="3416300" y="5499100"/>
          <p14:tracePt t="68740" x="3409950" y="5499100"/>
          <p14:tracePt t="68808" x="3403600" y="5499100"/>
          <p14:tracePt t="68824" x="3397250" y="5499100"/>
          <p14:tracePt t="68836" x="3390900" y="5499100"/>
          <p14:tracePt t="68852" x="3390900" y="5492750"/>
          <p14:tracePt t="68928" x="3397250" y="5486400"/>
          <p14:tracePt t="68943" x="3403600" y="5486400"/>
          <p14:tracePt t="68956" x="3409950" y="5480050"/>
          <p14:tracePt t="68971" x="3409950" y="5473700"/>
          <p14:tracePt t="68996" x="3416300" y="5473700"/>
          <p14:tracePt t="69031" x="3416300" y="5480050"/>
          <p14:tracePt t="69124" x="3416300" y="5486400"/>
          <p14:tracePt t="69152" x="3409950" y="5492750"/>
          <p14:tracePt t="69176" x="3403600" y="5492750"/>
          <p14:tracePt t="69340" x="3397250" y="5492750"/>
          <p14:tracePt t="69356" x="3390900" y="5492750"/>
          <p14:tracePt t="69368" x="3384550" y="5486400"/>
          <p14:tracePt t="69408" x="3390900" y="5480050"/>
          <p14:tracePt t="69436" x="3397250" y="5473700"/>
          <p14:tracePt t="69460" x="3403600" y="5467350"/>
          <p14:tracePt t="69488" x="3409950" y="5461000"/>
          <p14:tracePt t="69504" x="3416300" y="5454650"/>
          <p14:tracePt t="69520" x="3416300" y="5448300"/>
          <p14:tracePt t="69548" x="3422650" y="5454650"/>
          <p14:tracePt t="69616" x="3422650" y="5461000"/>
          <p14:tracePt t="69640" x="3429000" y="5467350"/>
          <p14:tracePt t="69656" x="3429000" y="5473700"/>
          <p14:tracePt t="69668" x="3435350" y="5480050"/>
          <p14:tracePt t="69685" x="3435350" y="5486400"/>
          <p14:tracePt t="69708" x="3435350" y="5492750"/>
          <p14:tracePt t="69724" x="3429000" y="5499100"/>
          <p14:tracePt t="69744" x="3422650" y="5511800"/>
          <p14:tracePt t="69760" x="3416300" y="5518150"/>
          <p14:tracePt t="69776" x="3409950" y="5524500"/>
          <p14:tracePt t="69788" x="3403600" y="5530850"/>
          <p14:tracePt t="69804" x="3397250" y="5537200"/>
          <p14:tracePt t="69820" x="3397250" y="5530850"/>
          <p14:tracePt t="69864" x="3403600" y="5524500"/>
          <p14:tracePt t="69880" x="3403600" y="5518150"/>
          <p14:tracePt t="69896" x="3409950" y="5511800"/>
          <p14:tracePt t="69908" x="3409950" y="5505450"/>
          <p14:tracePt t="69916" x="3416300" y="5499100"/>
          <p14:tracePt t="69926" x="3416300" y="5492750"/>
          <p14:tracePt t="69926" x="3416300" y="5486400"/>
          <p14:tracePt t="69944" x="3422650" y="5480050"/>
          <p14:tracePt t="69944" x="3422650" y="5473700"/>
          <p14:tracePt t="69961" x="3429000" y="5467350"/>
          <p14:tracePt t="69961" x="3435350" y="5461000"/>
          <p14:tracePt t="69979" x="3441700" y="5473700"/>
          <p14:tracePt t="70008" x="3441700" y="5480050"/>
          <p14:tracePt t="70024" x="3448050" y="5486400"/>
          <p14:tracePt t="70029" x="3448050" y="5492750"/>
          <p14:tracePt t="70029" x="3448050" y="5499100"/>
          <p14:tracePt t="70045" x="3448050" y="5505450"/>
          <p14:tracePt t="70045" x="3448050" y="5511800"/>
          <p14:tracePt t="70062" x="3448050" y="5518150"/>
          <p14:tracePt t="70062" x="3448050" y="5530850"/>
          <p14:tracePt t="70078" x="3441700" y="5537200"/>
          <p14:tracePt t="70078" x="3441700" y="5543550"/>
          <p14:tracePt t="70078" x="3435350" y="5549900"/>
          <p14:tracePt t="70097" x="3435350" y="5562600"/>
          <p14:tracePt t="70110" x="3429000" y="5568950"/>
          <p14:tracePt t="70110" x="3422650" y="5575300"/>
          <p14:tracePt t="70129" x="3422650" y="5581650"/>
          <p14:tracePt t="70129" x="3416300" y="5588000"/>
          <p14:tracePt t="70145" x="3409950" y="5588000"/>
          <p14:tracePt t="70160" x="3403600" y="5594350"/>
          <p14:tracePt t="70177" x="3397250" y="5594350"/>
          <p14:tracePt t="70193" x="3390900" y="5594350"/>
          <p14:tracePt t="70210" x="3384550" y="5588000"/>
          <p14:tracePt t="70227" x="3384550" y="5581650"/>
          <p14:tracePt t="70243" x="3384550" y="5575300"/>
          <p14:tracePt t="70243" x="3384550" y="5568950"/>
          <p14:tracePt t="70243" x="3384550" y="5562600"/>
          <p14:tracePt t="70265" x="3378200" y="5549900"/>
          <p14:tracePt t="70265" x="3378200" y="5543550"/>
          <p14:tracePt t="70280" x="3378200" y="5530850"/>
          <p14:tracePt t="70280" x="3378200" y="5524500"/>
          <p14:tracePt t="70301" x="3378200" y="5505450"/>
          <p14:tracePt t="70312" x="3378200" y="5492750"/>
          <p14:tracePt t="70312" x="3384550" y="5473700"/>
          <p14:tracePt t="70312" x="3384550" y="5461000"/>
          <p14:tracePt t="70336" x="3384550" y="5454650"/>
          <p14:tracePt t="70345" x="3390900" y="5448300"/>
          <p14:tracePt t="70345" x="3397250" y="5435600"/>
          <p14:tracePt t="70363" x="3403600" y="5429250"/>
          <p14:tracePt t="70363" x="3409950" y="5416550"/>
          <p14:tracePt t="70379" x="3416300" y="5410200"/>
          <p14:tracePt t="70379" x="3429000" y="5397500"/>
          <p14:tracePt t="70397" x="3435350" y="5391150"/>
          <p14:tracePt t="70397" x="3441700" y="5391150"/>
          <p14:tracePt t="70413" x="3441700" y="5384800"/>
          <p14:tracePt t="70413" x="3448050" y="5384800"/>
          <p14:tracePt t="70429" x="3454400" y="5397500"/>
          <p14:tracePt t="70444" x="3460750" y="5403850"/>
          <p14:tracePt t="70444" x="3460750" y="5410200"/>
          <p14:tracePt t="70444" x="3460750" y="5416550"/>
          <p14:tracePt t="70465" x="3460750" y="5429250"/>
          <p14:tracePt t="70465" x="3460750" y="5435600"/>
          <p14:tracePt t="70482" x="3460750" y="5448300"/>
          <p14:tracePt t="70482" x="3460750" y="5467350"/>
          <p14:tracePt t="70497" x="3460750" y="5473700"/>
          <p14:tracePt t="70497" x="3454400" y="5492750"/>
          <p14:tracePt t="70513" x="3454400" y="5505450"/>
          <p14:tracePt t="70513" x="3454400" y="5518150"/>
          <p14:tracePt t="70530" x="3448050" y="5530850"/>
          <p14:tracePt t="70530" x="3448050" y="5549900"/>
          <p14:tracePt t="70530" x="3441700" y="5562600"/>
          <p14:tracePt t="70549" x="3441700" y="5575300"/>
          <p14:tracePt t="70561" x="3441700" y="5581650"/>
          <p14:tracePt t="70561" x="3441700" y="5600700"/>
          <p14:tracePt t="70580" x="3441700" y="5607050"/>
          <p14:tracePt t="70595" x="3441700" y="5613400"/>
          <p14:tracePt t="70612" x="3448050" y="5619750"/>
          <p14:tracePt t="70628" x="3454400" y="5619750"/>
          <p14:tracePt t="70645" x="3460750" y="5619750"/>
          <p14:tracePt t="70668" x="3467100" y="5619750"/>
          <p14:tracePt t="70685" x="3473450" y="5613400"/>
          <p14:tracePt t="70697" x="3479800" y="5613400"/>
          <p14:tracePt t="70713" x="3486150" y="5607050"/>
          <p14:tracePt t="70713" x="3492500" y="5607050"/>
          <p14:tracePt t="70731" x="3498850" y="5600700"/>
          <p14:tracePt t="70731" x="3505200" y="5600700"/>
          <p14:tracePt t="70731" x="3517900" y="5600700"/>
          <p14:tracePt t="70750" x="3524250" y="5594350"/>
          <p14:tracePt t="70762" x="3530600" y="5594350"/>
          <p14:tracePt t="70762" x="3543300" y="5588000"/>
          <p14:tracePt t="70781" x="3549650" y="5581650"/>
          <p14:tracePt t="70781" x="3556000" y="5581650"/>
          <p14:tracePt t="70798" x="3562350" y="5575300"/>
          <p14:tracePt t="70812" x="3568700" y="5568950"/>
          <p14:tracePt t="70829" x="3568700" y="5562600"/>
          <p14:tracePt t="70846" x="3562350" y="5556250"/>
          <p14:tracePt t="70866" x="3556000" y="5556250"/>
          <p14:tracePt t="70879" x="3556000" y="5562600"/>
          <p14:tracePt t="70916" x="3556000" y="5568950"/>
          <p14:tracePt t="70928" x="3556000" y="5575300"/>
          <p14:tracePt t="70944" x="3562350" y="5581650"/>
          <p14:tracePt t="70968" x="3568700" y="5588000"/>
          <p14:tracePt t="70985" x="3575050" y="5588000"/>
          <p14:tracePt t="71012" x="3587750" y="5594350"/>
          <p14:tracePt t="71028" x="3594100" y="5594350"/>
          <p14:tracePt t="71044" x="3600450" y="5607050"/>
          <p14:tracePt t="71056" x="3613150" y="5613400"/>
          <p14:tracePt t="71073" x="3619500" y="5619750"/>
          <p14:tracePt t="71089" x="3619500" y="5626100"/>
          <p14:tracePt t="71097" x="3625850" y="5626100"/>
          <p14:tracePt t="71113" x="3632200" y="5638800"/>
          <p14:tracePt t="71130" x="3638550" y="5645150"/>
          <p14:tracePt t="71130" x="3644900" y="5657850"/>
          <p14:tracePt t="71149" x="3644900" y="5664200"/>
          <p14:tracePt t="71166" x="3638550" y="5670550"/>
          <p14:tracePt t="71166" x="3638550" y="5676900"/>
          <p14:tracePt t="71182" x="3632200" y="5683250"/>
          <p14:tracePt t="71182" x="3625850" y="5689600"/>
          <p14:tracePt t="71182" x="3619500" y="5702300"/>
          <p14:tracePt t="71202" x="3613150" y="5708650"/>
          <p14:tracePt t="71214" x="3606800" y="5715000"/>
          <p14:tracePt t="71214" x="3587750" y="5734050"/>
          <p14:tracePt t="71232" x="3581400" y="5740400"/>
          <p14:tracePt t="71232" x="3575050" y="5746750"/>
          <p14:tracePt t="71249" x="3568700" y="5746750"/>
          <p14:tracePt t="71249" x="3556000" y="5753100"/>
          <p14:tracePt t="71266" x="3549650" y="5759450"/>
          <p14:tracePt t="71266" x="3543300" y="5765800"/>
          <p14:tracePt t="71283" x="3536950" y="5772150"/>
          <p14:tracePt t="71283" x="3524250" y="5778500"/>
          <p14:tracePt t="71299" x="3511550" y="5784850"/>
          <p14:tracePt t="71314" x="3505200" y="5784850"/>
          <p14:tracePt t="71314" x="3498850" y="5784850"/>
          <p14:tracePt t="71333" x="3492500" y="5784850"/>
          <p14:tracePt t="71348" x="3492500" y="5778500"/>
          <p14:tracePt t="71365" x="3486150" y="5772150"/>
          <p14:tracePt t="71381" x="3492500" y="5765800"/>
          <p14:tracePt t="71397" x="3492500" y="5759450"/>
          <p14:tracePt t="71414" x="3498850" y="5753100"/>
          <p14:tracePt t="71414" x="3505200" y="5746750"/>
          <p14:tracePt t="71434" x="3511550" y="5740400"/>
          <p14:tracePt t="71434" x="3517900" y="5734050"/>
          <p14:tracePt t="71450" x="3530600" y="5727700"/>
          <p14:tracePt t="71450" x="3536950" y="5721350"/>
          <p14:tracePt t="71466" x="3549650" y="5715000"/>
          <p14:tracePt t="71466" x="3568700" y="5708650"/>
          <p14:tracePt t="71466" x="3587750" y="5708650"/>
          <p14:tracePt t="71487" x="3606800" y="5708650"/>
          <p14:tracePt t="71498" x="3632200" y="5702300"/>
          <p14:tracePt t="71498" x="3689350" y="5702300"/>
          <p14:tracePt t="71517" x="3721100" y="5702300"/>
          <p14:tracePt t="71517" x="3752850" y="5695950"/>
          <p14:tracePt t="71534" x="3784600" y="5695950"/>
          <p14:tracePt t="71534" x="3822700" y="5689600"/>
          <p14:tracePt t="71550" x="3854450" y="5689600"/>
          <p14:tracePt t="71550" x="3886200" y="5689600"/>
          <p14:tracePt t="71567" x="3911600" y="5683250"/>
          <p14:tracePt t="71567" x="3943350" y="5683250"/>
          <p14:tracePt t="71567" x="3968750" y="5683250"/>
          <p14:tracePt t="71586" x="3994150" y="5683250"/>
          <p14:tracePt t="71586" x="4019550" y="5683250"/>
          <p14:tracePt t="71600" x="4044950" y="5683250"/>
          <p14:tracePt t="71600" x="4070350" y="5683250"/>
          <p14:tracePt t="71617" x="4095750" y="5689600"/>
          <p14:tracePt t="71617" x="4121150" y="5689600"/>
          <p14:tracePt t="71635" x="4146550" y="5695950"/>
          <p14:tracePt t="71635" x="4184650" y="5695950"/>
          <p14:tracePt t="71650" x="4203700" y="5695950"/>
          <p14:tracePt t="71650" x="4216400" y="5695950"/>
          <p14:tracePt t="71667" x="4229100" y="5695950"/>
          <p14:tracePt t="71667" x="4235450" y="5695950"/>
          <p14:tracePt t="71684" x="4241800" y="5695950"/>
          <p14:tracePt t="71684" x="4254500" y="5689600"/>
          <p14:tracePt t="71700" x="4260850" y="5689600"/>
          <p14:tracePt t="71717" x="4254500" y="5689600"/>
          <p14:tracePt t="71757" x="4248150" y="5689600"/>
          <p14:tracePt t="71769" x="4241800" y="5689600"/>
          <p14:tracePt t="71785" x="4241800" y="5683250"/>
          <p14:tracePt t="71809" x="4235450" y="5683250"/>
          <p14:tracePt t="71845" x="4235450" y="5676900"/>
          <p14:tracePt t="71868" x="4241800" y="5664200"/>
          <p14:tracePt t="71885" x="4241800" y="5657850"/>
          <p14:tracePt t="71897" x="4241800" y="5651500"/>
          <p14:tracePt t="71913" x="4241800" y="5645150"/>
          <p14:tracePt t="71921" x="4235450" y="5638800"/>
          <p14:tracePt t="71937" x="4229100" y="5638800"/>
          <p14:tracePt t="71957" x="4222750" y="5638800"/>
          <p14:tracePt t="71973" x="4216400" y="5638800"/>
          <p14:tracePt t="71989" x="4210050" y="5638800"/>
          <p14:tracePt t="72000" x="4203700" y="5645150"/>
          <p14:tracePt t="72000" x="4191000" y="5645150"/>
          <p14:tracePt t="72019" x="4184650" y="5645150"/>
          <p14:tracePt t="72019" x="4178300" y="5645150"/>
          <p14:tracePt t="72035" x="4171950" y="5651500"/>
          <p14:tracePt t="72050" x="4165600" y="5651500"/>
          <p14:tracePt t="72050" x="4159250" y="5651500"/>
          <p14:tracePt t="72069" x="4152900" y="5651500"/>
          <p14:tracePt t="72084" x="4146550" y="5651500"/>
          <p14:tracePt t="72101" x="4152900" y="5651500"/>
          <p14:tracePt t="72161" x="4159250" y="5645150"/>
          <p14:tracePt t="72185" x="4165600" y="5645150"/>
          <p14:tracePt t="72205" x="4171950" y="5638800"/>
          <p14:tracePt t="72228" x="4178300" y="5638800"/>
          <p14:tracePt t="72333" x="4171950" y="5645150"/>
          <p14:tracePt t="72357" x="4171950" y="5651500"/>
          <p14:tracePt t="72377" x="4165600" y="5651500"/>
          <p14:tracePt t="72400" x="4159250" y="5657850"/>
          <p14:tracePt t="72425" x="4152900" y="5657850"/>
          <p14:tracePt t="72445" x="4146550" y="5657850"/>
          <p14:tracePt t="72469" x="4152900" y="5657850"/>
          <p14:tracePt t="72549" x="4159250" y="5657850"/>
          <p14:tracePt t="72573" x="4165600" y="5657850"/>
          <p14:tracePt t="72589" x="4171950" y="5651500"/>
          <p14:tracePt t="72605" x="4178300" y="5651500"/>
          <p14:tracePt t="72617" x="4184650" y="5651500"/>
          <p14:tracePt t="72633" x="4191000" y="5645150"/>
          <p14:tracePt t="72649" x="4197350" y="5645150"/>
          <p14:tracePt t="72669" x="4197350" y="5638800"/>
          <p14:tracePt t="72701" x="4197350" y="5645150"/>
          <p14:tracePt t="73061" x="4191000" y="5645150"/>
          <p14:tracePt t="73089" x="4184650" y="5645150"/>
          <p14:tracePt t="73129" x="4178300" y="5651500"/>
          <p14:tracePt t="73157" x="4178300" y="5657850"/>
          <p14:tracePt t="73181" x="4171950" y="5657850"/>
          <p14:tracePt t="73209" x="4178300" y="5657850"/>
          <p14:tracePt t="73309" x="4184650" y="5651500"/>
          <p14:tracePt t="73353" x="4191000" y="5645150"/>
          <p14:tracePt t="73377" x="4197350" y="5645150"/>
          <p14:tracePt t="73397" x="4191000" y="5651500"/>
          <p14:tracePt t="73517" x="4197350" y="5651500"/>
          <p14:tracePt t="73686" x="4191000" y="5657850"/>
          <p14:tracePt t="73865" x="4184650" y="5657850"/>
          <p14:tracePt t="74073" x="4191000" y="5657850"/>
          <p14:tracePt t="74229" x="4191000" y="5651500"/>
          <p14:tracePt t="74397" x="4197350" y="5651500"/>
          <p14:tracePt t="74441" x="4197350" y="5645150"/>
          <p14:tracePt t="74681" x="4197350" y="5638800"/>
          <p14:tracePt t="74709" x="4203700" y="5638800"/>
          <p14:tracePt t="74757" x="4210050" y="5638800"/>
          <p14:tracePt t="74818" x="4210050" y="5632450"/>
          <p14:tracePt t="74861" x="4210050" y="5638800"/>
          <p14:tracePt t="74913" x="4203700" y="5645150"/>
          <p14:tracePt t="74945" x="4203700" y="5638800"/>
          <p14:tracePt t="75274" x="4210050" y="5645150"/>
          <p14:tracePt t="75377" x="4216400" y="5638800"/>
          <p14:tracePt t="75574" x="4222750" y="5632450"/>
          <p14:tracePt t="75738" x="4229100" y="5638800"/>
          <p14:tracePt t="75790" x="4229100" y="5632450"/>
          <p14:tracePt t="75866" x="4229100" y="5638800"/>
          <p14:tracePt t="76234" x="4222750" y="5632450"/>
          <p14:tracePt t="76286" x="4222750" y="5626100"/>
          <p14:tracePt t="76397" x="4216400" y="5626100"/>
          <p14:tracePt t="76498" x="4210050" y="5626100"/>
          <p14:tracePt t="76570" x="4203700" y="5632450"/>
          <p14:tracePt t="76630" x="4197350" y="5638800"/>
          <p14:tracePt t="76698" x="4197350" y="5632450"/>
          <p14:tracePt t="76729" x="4197350" y="5638800"/>
          <p14:tracePt t="76798" x="4191000" y="5638800"/>
          <p14:tracePt t="76849" x="4184650" y="5645150"/>
          <p14:tracePt t="76954" x="4184650" y="5651500"/>
          <p14:tracePt t="76986" x="4178300" y="5651500"/>
          <p14:tracePt t="77029" x="4171950" y="5657850"/>
          <p14:tracePt t="77066" x="4165600" y="5657850"/>
          <p14:tracePt t="77090" x="4159250" y="5664200"/>
          <p14:tracePt t="77110" x="4152900" y="5670550"/>
          <p14:tracePt t="77246" x="4152900" y="5664200"/>
          <p14:tracePt t="77346" x="4146550" y="5664200"/>
          <p14:tracePt t="77390" x="4140200" y="5657850"/>
          <p14:tracePt t="77426" x="4133850" y="5657850"/>
          <p14:tracePt t="77478" x="4127500" y="5664200"/>
          <p14:tracePt t="77502" x="4121150" y="5670550"/>
          <p14:tracePt t="77518" x="4121150" y="5676900"/>
          <p14:tracePt t="77538" x="4114800" y="5683250"/>
          <p14:tracePt t="77570" x="4108450" y="5683250"/>
          <p14:tracePt t="77590" x="4102100" y="5683250"/>
          <p14:tracePt t="77622" x="4095750" y="5689600"/>
          <p14:tracePt t="77650" x="4095750" y="5695950"/>
          <p14:tracePt t="77674" x="4089400" y="5702300"/>
          <p14:tracePt t="77690" x="4089400" y="5708650"/>
          <p14:tracePt t="77718" x="4083050" y="5708650"/>
          <p14:tracePt t="77742" x="4076700" y="5715000"/>
          <p14:tracePt t="77770" x="4076700" y="5721350"/>
          <p14:tracePt t="77794" x="4070350" y="5721350"/>
          <p14:tracePt t="77818" x="4064000" y="5727700"/>
          <p14:tracePt t="77830" x="4057650" y="5727700"/>
          <p14:tracePt t="77846" x="4051300" y="5727700"/>
          <p14:tracePt t="77870" x="4044950" y="5734050"/>
          <p14:tracePt t="77914" x="4038600" y="5740400"/>
          <p14:tracePt t="77938" x="4032250" y="5740400"/>
          <p14:tracePt t="77958" x="4025900" y="5740400"/>
          <p14:tracePt t="77982" x="4032250" y="5734050"/>
          <p14:tracePt t="78066" x="4038600" y="5740400"/>
          <p14:tracePt t="78094" x="4044950" y="5740400"/>
          <p14:tracePt t="78170" x="4051300" y="5740400"/>
          <p14:tracePt t="78230" x="4051300" y="5727700"/>
          <p14:tracePt t="78290" x="4057650" y="5721350"/>
          <p14:tracePt t="78378" x="4057650" y="5715000"/>
          <p14:tracePt t="78402" x="4057650" y="5708650"/>
          <p14:tracePt t="78430" x="4057650" y="5702300"/>
          <p14:tracePt t="78514" x="4064000" y="5702300"/>
          <p14:tracePt t="78538" x="4070350" y="5695950"/>
          <p14:tracePt t="78559" x="4076700" y="5695950"/>
          <p14:tracePt t="78582" x="4083050" y="5695950"/>
          <p14:tracePt t="78603" x="4089400" y="5689600"/>
          <p14:tracePt t="78634" x="4095750" y="5689600"/>
          <p14:tracePt t="78666" x="4102100" y="5689600"/>
          <p14:tracePt t="78702" x="4108450" y="5689600"/>
          <p14:tracePt t="78731" x="4108450" y="5683250"/>
          <p14:tracePt t="78754" x="4114800" y="5683250"/>
          <p14:tracePt t="78787" x="4108450" y="5683250"/>
          <p14:tracePt t="78858" x="4102100" y="5683250"/>
          <p14:tracePt t="78882" x="4102100" y="5676900"/>
          <p14:tracePt t="78911" x="4095750" y="5683250"/>
          <p14:tracePt t="78950" x="4089400" y="5689600"/>
          <p14:tracePt t="78971" x="4089400" y="5695950"/>
          <p14:tracePt t="79038" x="4083050" y="5689600"/>
          <p14:tracePt t="79063" x="4076700" y="5689600"/>
          <p14:tracePt t="79090" x="4070350" y="5695950"/>
          <p14:tracePt t="79123" x="4070350" y="5702300"/>
          <p14:tracePt t="79143" x="4064000" y="5702300"/>
          <p14:tracePt t="79158" x="4057650" y="5702300"/>
          <p14:tracePt t="79174" x="4051300" y="5702300"/>
          <p14:tracePt t="79199" x="4044950" y="5708650"/>
          <p14:tracePt t="79211" x="4038600" y="5708650"/>
          <p14:tracePt t="79243" x="4038600" y="5715000"/>
          <p14:tracePt t="79278" x="4038600" y="5708650"/>
          <p14:tracePt t="79318" x="4032250" y="5715000"/>
          <p14:tracePt t="79378" x="4032250" y="5721350"/>
          <p14:tracePt t="79415" x="4025900" y="5721350"/>
          <p14:tracePt t="79542" x="4025900" y="5727700"/>
          <p14:tracePt t="79587" x="4025900" y="5721350"/>
          <p14:tracePt t="79631" x="4032250" y="5715000"/>
          <p14:tracePt t="79662" x="4038600" y="5721350"/>
          <p14:tracePt t="79691" x="4038600" y="5715000"/>
          <p14:tracePt t="79738" x="4032250" y="5715000"/>
          <p14:tracePt t="79758" x="4025900" y="5708650"/>
          <p14:tracePt t="79783" x="4019550" y="5715000"/>
          <p14:tracePt t="79799" x="4013200" y="5715000"/>
          <p14:tracePt t="79818" x="4006850" y="5715000"/>
          <p14:tracePt t="79842" x="4006850" y="5708650"/>
          <p14:tracePt t="79863" x="4000500" y="5702300"/>
          <p14:tracePt t="79887" x="3994150" y="5702300"/>
          <p14:tracePt t="79910" x="3987800" y="5695950"/>
          <p14:tracePt t="79930" x="3981450" y="5695950"/>
          <p14:tracePt t="79954" x="3975100" y="5695950"/>
          <p14:tracePt t="79971" x="3975100" y="5702300"/>
          <p14:tracePt t="79987" x="3968750" y="5695950"/>
          <p14:tracePt t="80007" x="3962400" y="5689600"/>
          <p14:tracePt t="80015" x="3962400" y="5683250"/>
          <p14:tracePt t="80038" x="3956050" y="5676900"/>
          <p14:tracePt t="80067" x="3962400" y="5676900"/>
          <p14:tracePt t="80111" x="3962400" y="5670550"/>
          <p14:tracePt t="80134" x="3962400" y="5676900"/>
          <p14:tracePt t="80271" x="3968750" y="5676900"/>
          <p14:tracePt t="80290" x="3975100" y="5676900"/>
          <p14:tracePt t="80315" x="3981450" y="5683250"/>
          <p14:tracePt t="80375" x="3981450" y="5689600"/>
          <p14:tracePt t="80403" x="3987800" y="5695950"/>
          <p14:tracePt t="80427" x="3987800" y="5689600"/>
          <p14:tracePt t="80462" x="3994150" y="5689600"/>
          <p14:tracePt t="80478" x="4000500" y="5695950"/>
          <p14:tracePt t="80546" x="4000500" y="5702300"/>
          <p14:tracePt t="80562" x="4006850" y="5702300"/>
          <p14:tracePt t="80607" x="4006850" y="5708650"/>
          <p14:tracePt t="80743" x="4006850" y="5702300"/>
          <p14:tracePt t="80795" x="4000500" y="5702300"/>
          <p14:tracePt t="80871" x="3994150" y="5708650"/>
          <p14:tracePt t="80899" x="3987800" y="5702300"/>
          <p14:tracePt t="80915" x="3981450" y="5702300"/>
          <p14:tracePt t="80939" x="3987800" y="5702300"/>
          <p14:tracePt t="81019" x="3994150" y="5702300"/>
          <p14:tracePt t="81051" x="3994150" y="5695950"/>
          <p14:tracePt t="81070" x="3994150" y="5689600"/>
          <p14:tracePt t="81095" x="3994150" y="5695950"/>
          <p14:tracePt t="81111" x="3994150" y="5702300"/>
          <p14:tracePt t="81139" x="3994150" y="5708650"/>
          <p14:tracePt t="81155" x="3987800" y="5708650"/>
          <p14:tracePt t="81179" x="3981450" y="5715000"/>
          <p14:tracePt t="81199" x="3975100" y="5708650"/>
          <p14:tracePt t="81223" x="3975100" y="5702300"/>
          <p14:tracePt t="81267" x="3975100" y="5695950"/>
          <p14:tracePt t="81319" x="3975100" y="5689600"/>
          <p14:tracePt t="81343" x="3981450" y="5651500"/>
          <p14:tracePt t="81411" x="3987800" y="5651500"/>
          <p14:tracePt t="81439" x="3987800" y="5645150"/>
          <p14:tracePt t="81471" x="3994150" y="5683250"/>
          <p14:tracePt t="81479" x="3987800" y="5683250"/>
          <p14:tracePt t="82435" x="3733800" y="5784850"/>
          <p14:tracePt t="82451" x="3740150" y="5791200"/>
          <p14:tracePt t="82459" x="3740150" y="5797550"/>
          <p14:tracePt t="82459" x="3746500" y="5810250"/>
          <p14:tracePt t="82472" x="3746500" y="5822950"/>
          <p14:tracePt t="82472" x="3752850" y="5835650"/>
          <p14:tracePt t="82490" x="3752850" y="5842000"/>
          <p14:tracePt t="82490" x="3752850" y="5861050"/>
          <p14:tracePt t="82505" x="3759200" y="5873750"/>
          <p14:tracePt t="82505" x="3759200" y="5886450"/>
          <p14:tracePt t="82522" x="3759200" y="5905500"/>
          <p14:tracePt t="82522" x="3759200" y="5930900"/>
          <p14:tracePt t="82540" x="3759200" y="5943600"/>
          <p14:tracePt t="82540" x="3759200" y="5956300"/>
          <p14:tracePt t="82556" x="3752850" y="5962650"/>
          <p14:tracePt t="82556" x="3752850" y="5969000"/>
          <p14:tracePt t="82572" x="3752850" y="5981700"/>
          <p14:tracePt t="82572" x="3752850" y="5988050"/>
          <p14:tracePt t="82589" x="3746500" y="5994400"/>
          <p14:tracePt t="82589" x="3746500" y="6000750"/>
          <p14:tracePt t="82589" x="3740150" y="6013450"/>
          <p14:tracePt t="82608" x="3740150" y="6019800"/>
          <p14:tracePt t="82620" x="3733800" y="6026150"/>
          <p14:tracePt t="82620" x="3727450" y="6038850"/>
          <p14:tracePt t="82640" x="3721100" y="6038850"/>
          <p14:tracePt t="82653" x="3714750" y="6038850"/>
          <p14:tracePt t="82670" x="3721100" y="6032500"/>
          <p14:tracePt t="82707" x="3727450" y="6026150"/>
          <p14:tracePt t="82712" x="3733800" y="6026150"/>
          <p14:tracePt t="82720" x="3746500" y="6026150"/>
          <p14:tracePt t="82720" x="3759200" y="6019800"/>
          <p14:tracePt t="82739" x="3778250" y="6026150"/>
          <p14:tracePt t="82739" x="3797300" y="6032500"/>
          <p14:tracePt t="82755" x="3816350" y="6032500"/>
          <p14:tracePt t="82755" x="3860800" y="6045200"/>
          <p14:tracePt t="82772" x="3886200" y="6045200"/>
          <p14:tracePt t="82772" x="3905250" y="6051550"/>
          <p14:tracePt t="82789" x="3930650" y="6057900"/>
          <p14:tracePt t="82789" x="3949700" y="6057900"/>
          <p14:tracePt t="82806" x="3975100" y="6057900"/>
          <p14:tracePt t="82806" x="4000500" y="6057900"/>
          <p14:tracePt t="82822" x="4019550" y="6057900"/>
          <p14:tracePt t="82822" x="4057650" y="6070600"/>
          <p14:tracePt t="82840" x="4076700" y="6076950"/>
          <p14:tracePt t="82840" x="4095750" y="6096000"/>
          <p14:tracePt t="82856" x="4114800" y="6108700"/>
          <p14:tracePt t="82856" x="4133850" y="6127750"/>
          <p14:tracePt t="82873" x="4152900" y="6146800"/>
          <p14:tracePt t="82873" x="4171950" y="6165850"/>
          <p14:tracePt t="82889" x="4184650" y="6197600"/>
          <p14:tracePt t="82889" x="4197350" y="6223000"/>
          <p14:tracePt t="82889" x="4210050" y="6242050"/>
          <p14:tracePt t="82909" x="4222750" y="6261100"/>
          <p14:tracePt t="82921" x="4241800" y="6305550"/>
          <p14:tracePt t="82938" x="4248150" y="6343650"/>
          <p14:tracePt t="82955" x="4254500" y="6369050"/>
          <p14:tracePt t="82971" x="4241800" y="6394450"/>
          <p14:tracePt t="82992" x="4222750" y="6419850"/>
          <p14:tracePt t="83011" x="4203700" y="6438900"/>
          <p14:tracePt t="83035" x="4178300" y="6445250"/>
          <p14:tracePt t="83060" x="4146550" y="6445250"/>
          <p14:tracePt t="83080" x="4121150" y="6445250"/>
          <p14:tracePt t="83095" x="4095750" y="6451600"/>
          <p14:tracePt t="83111" x="4064000" y="6451600"/>
          <p14:tracePt t="83127" x="4025900" y="6451600"/>
          <p14:tracePt t="83140" x="3987800" y="6451600"/>
          <p14:tracePt t="83155" x="3949700" y="6451600"/>
          <p14:tracePt t="83171" x="3930650" y="6457950"/>
          <p14:tracePt t="83179" x="3911600" y="6457950"/>
          <p14:tracePt t="83188" x="3886200" y="6457950"/>
          <p14:tracePt t="83188" x="3835400" y="6457950"/>
          <p14:tracePt t="83208" x="3810000" y="6457950"/>
          <p14:tracePt t="83208" x="3784600" y="6457950"/>
          <p14:tracePt t="83225" x="3759200" y="6457950"/>
          <p14:tracePt t="83225" x="3733800" y="6451600"/>
          <p14:tracePt t="83240" x="3702050" y="6451600"/>
          <p14:tracePt t="83240" x="3676650" y="6445250"/>
          <p14:tracePt t="83240" x="3651250" y="6445250"/>
          <p14:tracePt t="83260" x="3625850" y="6438900"/>
          <p14:tracePt t="83272" x="3600450" y="6426200"/>
          <p14:tracePt t="83272" x="3549650" y="6407150"/>
          <p14:tracePt t="83293" x="3524250" y="6394450"/>
          <p14:tracePt t="83293" x="3505200" y="6375400"/>
          <p14:tracePt t="83308" x="3486150" y="6356350"/>
          <p14:tracePt t="83308" x="3460750" y="6337300"/>
          <p14:tracePt t="83324" x="3441700" y="6311900"/>
          <p14:tracePt t="83324" x="3429000" y="6280150"/>
          <p14:tracePt t="83341" x="3409950" y="6248400"/>
          <p14:tracePt t="83341" x="3397250" y="6210300"/>
          <p14:tracePt t="83341" x="3378200" y="6172200"/>
          <p14:tracePt t="83360" x="3365500" y="6127750"/>
          <p14:tracePt t="83360" x="3352800" y="6083300"/>
          <p14:tracePt t="83374" x="3346450" y="6038850"/>
          <p14:tracePt t="83374" x="3340100" y="5994400"/>
          <p14:tracePt t="83391" x="3333750" y="5949950"/>
          <p14:tracePt t="83391" x="3327400" y="5911850"/>
          <p14:tracePt t="83408" x="3327400" y="5873750"/>
          <p14:tracePt t="83408" x="3327400" y="5835650"/>
          <p14:tracePt t="83425" x="3333750" y="5797550"/>
          <p14:tracePt t="83425" x="3340100" y="5727700"/>
          <p14:tracePt t="83442" x="3346450" y="5702300"/>
          <p14:tracePt t="83442" x="3352800" y="5676900"/>
          <p14:tracePt t="83459" x="3365500" y="5651500"/>
          <p14:tracePt t="83459" x="3378200" y="5626100"/>
          <p14:tracePt t="83475" x="3384550" y="5600700"/>
          <p14:tracePt t="83475" x="3416300" y="5549900"/>
          <p14:tracePt t="83493" x="3429000" y="5530850"/>
          <p14:tracePt t="83493" x="3448050" y="5505450"/>
          <p14:tracePt t="83508" x="3460750" y="5480050"/>
          <p14:tracePt t="83508" x="3486150" y="5461000"/>
          <p14:tracePt t="83525" x="3505200" y="5435600"/>
          <p14:tracePt t="83525" x="3530600" y="5416550"/>
          <p14:tracePt t="83542" x="3556000" y="5397500"/>
          <p14:tracePt t="83542" x="3581400" y="5384800"/>
          <p14:tracePt t="83542" x="3606800" y="5372100"/>
          <p14:tracePt t="83561" x="3638550" y="5365750"/>
          <p14:tracePt t="83573" x="3670300" y="5359400"/>
          <p14:tracePt t="83573" x="3740150" y="5346700"/>
          <p14:tracePt t="83592" x="3771900" y="5340350"/>
          <p14:tracePt t="83592" x="3803650" y="5346700"/>
          <p14:tracePt t="83609" x="3835400" y="5346700"/>
          <p14:tracePt t="83609" x="3867150" y="5353050"/>
          <p14:tracePt t="83625" x="3898900" y="5353050"/>
          <p14:tracePt t="83625" x="3924300" y="5359400"/>
          <p14:tracePt t="83625" x="3949700" y="5365750"/>
          <p14:tracePt t="83644" x="3975100" y="5378450"/>
          <p14:tracePt t="83657" x="4000500" y="5384800"/>
          <p14:tracePt t="83657" x="4044950" y="5410200"/>
          <p14:tracePt t="83676" x="4057650" y="5422900"/>
          <p14:tracePt t="83676" x="4076700" y="5435600"/>
          <p14:tracePt t="83693" x="4089400" y="5454650"/>
          <p14:tracePt t="83693" x="4095750" y="5473700"/>
          <p14:tracePt t="83709" x="4102100" y="5486400"/>
          <p14:tracePt t="83709" x="4108450" y="5505450"/>
          <p14:tracePt t="83709" x="4114800" y="5530850"/>
          <p14:tracePt t="83728" x="4121150" y="5549900"/>
          <p14:tracePt t="83728" x="4121150" y="5568950"/>
          <p14:tracePt t="83743" x="4121150" y="5594350"/>
          <p14:tracePt t="83743" x="4114800" y="5613400"/>
          <p14:tracePt t="83759" x="4114800" y="5632450"/>
          <p14:tracePt t="83759" x="4102100" y="5651500"/>
          <p14:tracePt t="83776" x="4095750" y="5670550"/>
          <p14:tracePt t="83776" x="4076700" y="5695950"/>
          <p14:tracePt t="83793" x="4064000" y="5715000"/>
          <p14:tracePt t="83793" x="4057650" y="5727700"/>
          <p14:tracePt t="83809" x="4044950" y="5740400"/>
          <p14:tracePt t="83809" x="4032250" y="5759450"/>
          <p14:tracePt t="83826" x="4025900" y="5765800"/>
          <p14:tracePt t="83826" x="4006850" y="5784850"/>
          <p14:tracePt t="83843" x="4000500" y="5791200"/>
          <p14:tracePt t="83843" x="3981450" y="5816600"/>
          <p14:tracePt t="83861" x="3968750" y="5829300"/>
          <p14:tracePt t="83861" x="3956050" y="5842000"/>
          <p14:tracePt t="83877" x="3943350" y="5848350"/>
          <p14:tracePt t="83877" x="3937000" y="5854700"/>
          <p14:tracePt t="83894" x="3924300" y="5861050"/>
          <p14:tracePt t="83894" x="3911600" y="5861050"/>
          <p14:tracePt t="83894" x="3905250" y="5861050"/>
          <p14:tracePt t="83912" x="3898900" y="5861050"/>
          <p14:tracePt t="83925" x="3892550" y="5861050"/>
          <p14:tracePt t="83925" x="3886200" y="5854700"/>
          <p14:tracePt t="83944" x="3879850" y="5848350"/>
          <p14:tracePt t="83959" x="3886200" y="5842000"/>
          <p14:tracePt t="83959" x="3886200" y="5829300"/>
          <p14:tracePt t="83976" x="3892550" y="5822950"/>
          <p14:tracePt t="83976" x="3898900" y="5816600"/>
          <p14:tracePt t="83976" x="3905250" y="5816600"/>
          <p14:tracePt t="83996" x="3911600" y="5810250"/>
          <p14:tracePt t="84008" x="3917950" y="5803900"/>
          <p14:tracePt t="84008" x="3930650" y="5797550"/>
          <p14:tracePt t="84028" x="3937000" y="5797550"/>
          <p14:tracePt t="84028" x="3943350" y="5803900"/>
          <p14:tracePt t="84044" x="3949700" y="5797550"/>
          <p14:tracePt t="84044" x="3962400" y="5803900"/>
          <p14:tracePt t="84060" x="3968750" y="5810250"/>
          <p14:tracePt t="84060" x="3981450" y="5816600"/>
          <p14:tracePt t="84077" x="3987800" y="5816600"/>
          <p14:tracePt t="84077" x="4013200" y="5822950"/>
          <p14:tracePt t="84094" x="4019550" y="5822950"/>
          <p14:tracePt t="84094" x="4032250" y="5829300"/>
          <p14:tracePt t="84111" x="4044950" y="5822950"/>
          <p14:tracePt t="84111" x="4051300" y="5822950"/>
          <p14:tracePt t="84127" x="4057650" y="5822950"/>
          <p14:tracePt t="84127" x="4070350" y="5822950"/>
          <p14:tracePt t="84145" x="4076700" y="5816600"/>
          <p14:tracePt t="84145" x="4083050" y="5816600"/>
          <p14:tracePt t="84161" x="4083050" y="5810250"/>
          <p14:tracePt t="84199" x="4076700" y="5797550"/>
          <p14:tracePt t="84211" x="4076700" y="5791200"/>
          <p14:tracePt t="84219" x="4070350" y="5784850"/>
          <p14:tracePt t="84228" x="4070350" y="5772150"/>
          <p14:tracePt t="84228" x="4064000" y="5759450"/>
          <p14:tracePt t="84245" x="4064000" y="5753100"/>
          <p14:tracePt t="84245" x="4057650" y="5746750"/>
          <p14:tracePt t="84261" x="4051300" y="5734050"/>
          <p14:tracePt t="84261" x="4051300" y="5727700"/>
          <p14:tracePt t="84261" x="4044950" y="5721350"/>
          <p14:tracePt t="84280" x="4044950" y="57150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107504" y="1047056"/>
            <a:ext cx="5114162" cy="1684244"/>
          </a:xfrm>
          <a:prstGeom prst="rect">
            <a:avLst/>
          </a:prstGeom>
        </p:spPr>
        <p:txBody>
          <a:bodyPr wrap="square">
            <a:spAutoFit/>
          </a:bodyPr>
          <a:lstStyle/>
          <a:p>
            <a:pPr>
              <a:lnSpc>
                <a:spcPct val="150000"/>
              </a:lnSpc>
            </a:pPr>
            <a:r>
              <a:rPr lang="ja-JP" altLang="en-US" dirty="0" smtClean="0"/>
              <a:t>右の</a:t>
            </a:r>
            <a:r>
              <a:rPr lang="ja-JP" altLang="en-US" dirty="0"/>
              <a:t>データは輪ゴムを伸ばした長さが輪ゴムの飛ぶ距離に及ぼす影響</a:t>
            </a:r>
            <a:r>
              <a:rPr lang="ja-JP" altLang="en-US" dirty="0" smtClean="0"/>
              <a:t>を</a:t>
            </a:r>
            <a:endParaRPr lang="en-US" altLang="ja-JP" dirty="0" smtClean="0"/>
          </a:p>
          <a:p>
            <a:pPr>
              <a:lnSpc>
                <a:spcPct val="150000"/>
              </a:lnSpc>
            </a:pPr>
            <a:r>
              <a:rPr lang="ja-JP" altLang="en-US" dirty="0" smtClean="0"/>
              <a:t>調べた</a:t>
            </a:r>
            <a:r>
              <a:rPr lang="ja-JP" altLang="en-US" dirty="0"/>
              <a:t>ものである．</a:t>
            </a:r>
          </a:p>
        </p:txBody>
      </p:sp>
      <p:sp>
        <p:nvSpPr>
          <p:cNvPr id="4" name="正方形/長方形 3"/>
          <p:cNvSpPr/>
          <p:nvPr/>
        </p:nvSpPr>
        <p:spPr>
          <a:xfrm>
            <a:off x="107504" y="2848132"/>
            <a:ext cx="5328592" cy="1754326"/>
          </a:xfrm>
          <a:prstGeom prst="rect">
            <a:avLst/>
          </a:prstGeom>
        </p:spPr>
        <p:txBody>
          <a:bodyPr wrap="square">
            <a:spAutoFit/>
          </a:bodyPr>
          <a:lstStyle/>
          <a:p>
            <a:pPr>
              <a:lnSpc>
                <a:spcPct val="150000"/>
              </a:lnSpc>
            </a:pPr>
            <a:r>
              <a:rPr lang="ja-JP" altLang="en-US" dirty="0"/>
              <a:t>輪ゴム</a:t>
            </a:r>
            <a:r>
              <a:rPr lang="ja-JP" altLang="en-US" dirty="0" smtClean="0"/>
              <a:t>を</a:t>
            </a:r>
            <a:r>
              <a:rPr lang="en-US" altLang="ja-JP" dirty="0" smtClean="0"/>
              <a:t>7.2cm</a:t>
            </a:r>
            <a:r>
              <a:rPr lang="ja-JP" altLang="en-US" dirty="0"/>
              <a:t>伸ばしたときに輪ゴムは平均で何</a:t>
            </a:r>
            <a:r>
              <a:rPr lang="en-US" altLang="ja-JP" dirty="0"/>
              <a:t>cm</a:t>
            </a:r>
            <a:r>
              <a:rPr lang="ja-JP" altLang="en-US" dirty="0"/>
              <a:t>飛ぶかを</a:t>
            </a:r>
            <a:r>
              <a:rPr lang="en-US" altLang="ja-JP" dirty="0"/>
              <a:t>95</a:t>
            </a:r>
            <a:r>
              <a:rPr lang="ja-JP" altLang="en-US" dirty="0"/>
              <a:t>％信頼区間</a:t>
            </a:r>
            <a:r>
              <a:rPr lang="ja-JP" altLang="en-US" dirty="0" smtClean="0"/>
              <a:t>を</a:t>
            </a:r>
            <a:endParaRPr lang="en-US" altLang="ja-JP" dirty="0" smtClean="0"/>
          </a:p>
          <a:p>
            <a:pPr>
              <a:lnSpc>
                <a:spcPct val="150000"/>
              </a:lnSpc>
            </a:pPr>
            <a:r>
              <a:rPr lang="ja-JP" altLang="en-US" dirty="0" smtClean="0"/>
              <a:t>つけて区間予測せよ</a:t>
            </a:r>
            <a:r>
              <a:rPr lang="ja-JP" altLang="en-US" dirty="0"/>
              <a:t>．</a:t>
            </a: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666" y="1196752"/>
            <a:ext cx="3742475" cy="551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83129571"/>
      </p:ext>
    </p:extLst>
  </p:cSld>
  <p:clrMapOvr>
    <a:masterClrMapping/>
  </p:clrMapOvr>
  <mc:AlternateContent xmlns:mc="http://schemas.openxmlformats.org/markup-compatibility/2006">
    <mc:Choice xmlns:p14="http://schemas.microsoft.com/office/powerpoint/2010/main" Requires="p14">
      <p:transition spd="slow" p14:dur="2000" advTm="14710"/>
    </mc:Choice>
    <mc:Fallback>
      <p:transition spd="slow" advTm="14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885" x="3759200" y="4603750"/>
          <p14:tracePt t="2908" x="3765550" y="4597400"/>
          <p14:tracePt t="2920" x="3765550" y="4591050"/>
          <p14:tracePt t="2928" x="3771900" y="4584700"/>
          <p14:tracePt t="2937" x="3771900" y="4578350"/>
          <p14:tracePt t="2937" x="3778250" y="4572000"/>
          <p14:tracePt t="2956" x="3778250" y="4559300"/>
          <p14:tracePt t="2956" x="3784600" y="4552950"/>
          <p14:tracePt t="2972" x="3784600" y="4540250"/>
          <p14:tracePt t="2972" x="3790950" y="4514850"/>
          <p14:tracePt t="2989" x="3790950" y="4495800"/>
          <p14:tracePt t="2989" x="3790950" y="4483100"/>
          <p14:tracePt t="3006" x="3790950" y="4464050"/>
          <p14:tracePt t="3006" x="3790950" y="4451350"/>
          <p14:tracePt t="3022" x="3790950" y="4438650"/>
          <p14:tracePt t="3022" x="3784600" y="4406900"/>
          <p14:tracePt t="3039" x="3784600" y="4394200"/>
          <p14:tracePt t="3039" x="3778250" y="4381500"/>
          <p14:tracePt t="3056" x="3778250" y="4368800"/>
          <p14:tracePt t="3056" x="3771900" y="4356100"/>
          <p14:tracePt t="3072" x="3765550" y="4349750"/>
          <p14:tracePt t="3072" x="3759200" y="4337050"/>
          <p14:tracePt t="3089" x="3752850" y="4330700"/>
          <p14:tracePt t="3089" x="3746500" y="4330700"/>
          <p14:tracePt t="3089" x="3733800" y="4324350"/>
          <p14:tracePt t="3108" x="3727450" y="4318000"/>
          <p14:tracePt t="3120" x="3714750" y="4318000"/>
          <p14:tracePt t="3120" x="3689350" y="4311650"/>
          <p14:tracePt t="3140" x="3676650" y="4311650"/>
          <p14:tracePt t="3140" x="3663950" y="4311650"/>
          <p14:tracePt t="3156" x="3644900" y="4311650"/>
          <p14:tracePt t="3156" x="3632200" y="4311650"/>
          <p14:tracePt t="3173" x="3619500" y="4318000"/>
          <p14:tracePt t="3173" x="3600450" y="4318000"/>
          <p14:tracePt t="3173" x="3587750" y="4318000"/>
          <p14:tracePt t="3191" x="3575050" y="4324350"/>
          <p14:tracePt t="3204" x="3556000" y="4324350"/>
          <p14:tracePt t="3204" x="3530600" y="4324350"/>
          <p14:tracePt t="3223" x="3517900" y="4330700"/>
          <p14:tracePt t="3223" x="3505200" y="4330700"/>
          <p14:tracePt t="3239" x="3492500" y="4330700"/>
          <p14:tracePt t="3239" x="3486150" y="4337050"/>
          <p14:tracePt t="3256" x="3473450" y="4337050"/>
          <p14:tracePt t="3256" x="3467100" y="4337050"/>
          <p14:tracePt t="3256" x="3460750" y="4343400"/>
          <p14:tracePt t="3276" x="3454400" y="4349750"/>
          <p14:tracePt t="3276" x="3448050" y="4349750"/>
          <p14:tracePt t="3290" x="3441700" y="4356100"/>
          <p14:tracePt t="3290" x="3435350" y="4356100"/>
          <p14:tracePt t="3307" x="3429000" y="4356100"/>
          <p14:tracePt t="3307" x="3422650" y="4362450"/>
          <p14:tracePt t="3323" x="3416300" y="4362450"/>
          <p14:tracePt t="3323" x="3409950" y="4368800"/>
          <p14:tracePt t="3340" x="3403600" y="4375150"/>
          <p14:tracePt t="3340" x="3397250" y="4375150"/>
          <p14:tracePt t="3357" x="3397250" y="4381500"/>
          <p14:tracePt t="3371" x="3384550" y="4375150"/>
          <p14:tracePt t="3389" x="3384550" y="4381500"/>
          <p14:tracePt t="8229" x="4203700" y="4762500"/>
          <p14:tracePt t="8235" x="4210050" y="4768850"/>
          <p14:tracePt t="8242" x="4216400" y="4768850"/>
          <p14:tracePt t="8242" x="4229100" y="4775200"/>
          <p14:tracePt t="8258" x="4241800" y="4781550"/>
          <p14:tracePt t="8258" x="4254500" y="4787900"/>
          <p14:tracePt t="8274" x="4260850" y="4794250"/>
          <p14:tracePt t="8274" x="4273550" y="4800600"/>
          <p14:tracePt t="8274" x="4286250" y="4806950"/>
          <p14:tracePt t="8293" x="4298950" y="4806950"/>
          <p14:tracePt t="8306" x="4305300" y="4813300"/>
          <p14:tracePt t="8306" x="4318000" y="4813300"/>
          <p14:tracePt t="8325" x="4337050" y="4813300"/>
          <p14:tracePt t="8325" x="4343400" y="4813300"/>
          <p14:tracePt t="8341" x="4356100" y="4813300"/>
          <p14:tracePt t="8341" x="4368800" y="4819650"/>
          <p14:tracePt t="8357" x="4375150" y="4813300"/>
          <p14:tracePt t="8357" x="4381500" y="4819650"/>
          <p14:tracePt t="8357" x="4394200" y="4813300"/>
          <p14:tracePt t="8377" x="4400550" y="4819650"/>
          <p14:tracePt t="8389" x="4413250" y="4819650"/>
          <p14:tracePt t="8389" x="4425950" y="4813300"/>
          <p14:tracePt t="8389" x="4432300" y="4813300"/>
          <p14:tracePt t="8411" x="4438650" y="4806950"/>
          <p14:tracePt t="8411" x="4451350" y="4806950"/>
          <p14:tracePt t="8424" x="4457700" y="4800600"/>
          <p14:tracePt t="8424" x="4464050" y="4800600"/>
          <p14:tracePt t="8441" x="4476750" y="4800600"/>
          <p14:tracePt t="8441" x="4483100" y="4794250"/>
          <p14:tracePt t="8458" x="4489450" y="4787900"/>
          <p14:tracePt t="8458" x="4495800" y="4781550"/>
          <p14:tracePt t="8474" x="4508500" y="4781550"/>
          <p14:tracePt t="8489" x="4508500" y="4775200"/>
          <p14:tracePt t="8506" x="4514850" y="4768850"/>
          <p14:tracePt t="8528" x="4514850" y="4762500"/>
          <p14:tracePt t="8564" x="4508500" y="4762500"/>
          <p14:tracePt t="8600" x="4502150" y="4756150"/>
          <p14:tracePt t="8624" x="4495800" y="4749800"/>
          <p14:tracePt t="8640" x="4489450" y="4743450"/>
          <p14:tracePt t="8652" x="4483100" y="4743450"/>
          <p14:tracePt t="8661" x="4476750" y="4743450"/>
          <p14:tracePt t="8673" x="4470400" y="4737100"/>
          <p14:tracePt t="8673" x="4457700" y="4737100"/>
          <p14:tracePt t="8694" x="4451350" y="4730750"/>
          <p14:tracePt t="8694" x="4438650" y="4730750"/>
          <p14:tracePt t="8709" x="4432300" y="4730750"/>
          <p14:tracePt t="8709" x="4419600" y="4730750"/>
          <p14:tracePt t="8726" x="4406900" y="4730750"/>
          <p14:tracePt t="8726" x="4394200" y="4730750"/>
          <p14:tracePt t="8726" x="4381500" y="4724400"/>
          <p14:tracePt t="8745" x="4368800" y="4724400"/>
          <p14:tracePt t="8758" x="4356100" y="4724400"/>
          <p14:tracePt t="8758" x="4330700" y="4724400"/>
          <p14:tracePt t="8776" x="4318000" y="4724400"/>
          <p14:tracePt t="8776" x="4305300" y="4724400"/>
          <p14:tracePt t="8793" x="4292600" y="4724400"/>
          <p14:tracePt t="8793" x="4286250" y="4724400"/>
          <p14:tracePt t="8809" x="4273550" y="4724400"/>
          <p14:tracePt t="8809" x="4267200" y="4730750"/>
          <p14:tracePt t="8826" x="4260850" y="4730750"/>
          <p14:tracePt t="8826" x="4241800" y="4730750"/>
          <p14:tracePt t="8842" x="4235450" y="4730750"/>
          <p14:tracePt t="8842" x="4229100" y="4737100"/>
          <p14:tracePt t="8859" x="4222750" y="4737100"/>
          <p14:tracePt t="8859" x="4216400" y="4737100"/>
          <p14:tracePt t="8876" x="4210050" y="4737100"/>
          <p14:tracePt t="8876" x="4197350" y="4743450"/>
          <p14:tracePt t="8894" x="4184650" y="4743450"/>
          <p14:tracePt t="8894" x="4178300" y="4749800"/>
          <p14:tracePt t="8909" x="4171950" y="4749800"/>
          <p14:tracePt t="8909" x="4165600" y="4756150"/>
          <p14:tracePt t="8926" x="4152900" y="4756150"/>
          <p14:tracePt t="8926" x="4146550" y="4762500"/>
          <p14:tracePt t="8943" x="4140200" y="4762500"/>
          <p14:tracePt t="8943" x="4127500" y="4768850"/>
          <p14:tracePt t="8943" x="4121150" y="4768850"/>
          <p14:tracePt t="8962" x="4108450" y="4775200"/>
          <p14:tracePt t="8962" x="4102100" y="4781550"/>
          <p14:tracePt t="8977" x="4095750" y="4787900"/>
          <p14:tracePt t="8977" x="4083050" y="4794250"/>
          <p14:tracePt t="8993" x="4076700" y="4800600"/>
          <p14:tracePt t="8993" x="4064000" y="4806950"/>
          <p14:tracePt t="9009" x="4057650" y="4813300"/>
          <p14:tracePt t="9009" x="4051300" y="4819650"/>
          <p14:tracePt t="9009" x="4038600" y="4826000"/>
          <p14:tracePt t="9028" x="4032250" y="4832350"/>
          <p14:tracePt t="9041" x="4025900" y="4838700"/>
          <p14:tracePt t="9041" x="4013200" y="4845050"/>
          <p14:tracePt t="9062" x="4013200" y="4851400"/>
          <p14:tracePt t="9062" x="4006850" y="4851400"/>
          <p14:tracePt t="9076" x="4000500" y="4857750"/>
          <p14:tracePt t="9091" x="3994150" y="4864100"/>
          <p14:tracePt t="9108" x="3987800" y="4870450"/>
          <p14:tracePt t="9129" x="3981450" y="4870450"/>
          <p14:tracePt t="9149" x="3975100" y="4876800"/>
          <p14:tracePt t="9165" x="3968750" y="4883150"/>
          <p14:tracePt t="9181" x="3962400" y="4883150"/>
          <p14:tracePt t="9193" x="3956050" y="4883150"/>
          <p14:tracePt t="9193" x="3949700" y="4889500"/>
          <p14:tracePt t="9211" x="3943350" y="4889500"/>
          <p14:tracePt t="9226" x="3937000" y="4895850"/>
          <p14:tracePt t="9243" x="3930650" y="4902200"/>
          <p14:tracePt t="9243" x="3924300" y="4908550"/>
          <p14:tracePt t="9262" x="3911600" y="4914900"/>
          <p14:tracePt t="9262" x="3911600" y="4921250"/>
          <p14:tracePt t="9278" x="3905250" y="4927600"/>
          <p14:tracePt t="9293" x="3892550" y="4940300"/>
          <p14:tracePt t="9310" x="3886200" y="4946650"/>
          <p14:tracePt t="9330" x="3879850" y="4953000"/>
          <p14:tracePt t="9346" x="3873500" y="4959350"/>
          <p14:tracePt t="9369" x="3873500" y="4946650"/>
          <p14:tracePt t="9429" x="3879850" y="4940300"/>
          <p14:tracePt t="9434" x="3886200" y="4933950"/>
          <p14:tracePt t="9443" x="3886200" y="4921250"/>
          <p14:tracePt t="9443" x="3892550" y="4914900"/>
          <p14:tracePt t="9462" x="3898900" y="4902200"/>
          <p14:tracePt t="9462" x="3898900" y="4895850"/>
          <p14:tracePt t="9462" x="3905250" y="4883150"/>
          <p14:tracePt t="9482" x="3905250" y="4876800"/>
          <p14:tracePt t="9482" x="3911600" y="4870450"/>
          <p14:tracePt t="9496" x="3911600" y="4864100"/>
          <p14:tracePt t="9496" x="3911600" y="4857750"/>
          <p14:tracePt t="9512" x="3917950" y="4851400"/>
          <p14:tracePt t="9512" x="3924300" y="4845050"/>
          <p14:tracePt t="9529" x="3937000" y="4832350"/>
          <p14:tracePt t="9529" x="3943350" y="4826000"/>
          <p14:tracePt t="9546" x="3956050" y="4813300"/>
          <p14:tracePt t="9546" x="3981450" y="4794250"/>
          <p14:tracePt t="9562" x="3994150" y="4787900"/>
          <p14:tracePt t="9562" x="4000500" y="4781550"/>
          <p14:tracePt t="9579" x="4013200" y="4775200"/>
          <p14:tracePt t="9579" x="4019550" y="4775200"/>
          <p14:tracePt t="9595" x="4025900" y="4775200"/>
          <p14:tracePt t="9595" x="4038600" y="4775200"/>
          <p14:tracePt t="9614" x="4044950" y="4775200"/>
          <p14:tracePt t="9614" x="4051300" y="4781550"/>
          <p14:tracePt t="9629" x="4057650" y="4781550"/>
          <p14:tracePt t="9629" x="4070350" y="4787900"/>
          <p14:tracePt t="9646" x="4076700" y="4794250"/>
          <p14:tracePt t="9646" x="4089400" y="4800600"/>
          <p14:tracePt t="9662" x="4095750" y="4806950"/>
          <p14:tracePt t="9662" x="4108450" y="4826000"/>
          <p14:tracePt t="9662" x="4121150" y="4832350"/>
          <p14:tracePt t="9681" x="4127500" y="4845050"/>
          <p14:tracePt t="9693" x="4133850" y="4851400"/>
          <p14:tracePt t="9693" x="4152900" y="4870450"/>
          <p14:tracePt t="9715" x="4159250" y="4876800"/>
          <p14:tracePt t="9715" x="4165600" y="4883150"/>
          <p14:tracePt t="9730" x="4171950" y="4889500"/>
          <p14:tracePt t="9730" x="4178300" y="4895850"/>
          <p14:tracePt t="9747" x="4184650" y="4902200"/>
          <p14:tracePt t="9747" x="4191000" y="4908550"/>
          <p14:tracePt t="9747" x="4197350" y="4908550"/>
          <p14:tracePt t="9765" x="4203700" y="4914900"/>
          <p14:tracePt t="9778" x="4210050" y="4914900"/>
          <p14:tracePt t="9778" x="4216400" y="4921250"/>
          <p14:tracePt t="9798" x="4222750" y="4927600"/>
          <p14:tracePt t="9812" x="4229100" y="4927600"/>
          <p14:tracePt t="9828" x="4241800" y="4933950"/>
          <p14:tracePt t="9844" x="4254500" y="4933950"/>
          <p14:tracePt t="9861" x="4260850" y="4927600"/>
          <p14:tracePt t="9878" x="4248150" y="4933950"/>
          <p14:tracePt t="9900" x="4241800" y="4933950"/>
          <p14:tracePt t="9900" x="4235450" y="4933950"/>
          <p14:tracePt t="9914" x="4229100" y="4933950"/>
          <p14:tracePt t="9914" x="4222750" y="4940300"/>
          <p14:tracePt t="9929" x="4216400" y="4940300"/>
          <p14:tracePt t="9929" x="4210050" y="4940300"/>
          <p14:tracePt t="9947" x="4203700" y="4940300"/>
          <p14:tracePt t="9961" x="4197350" y="4946650"/>
          <p14:tracePt t="9980" x="4191000" y="4953000"/>
          <p14:tracePt t="9980" x="4178300" y="4965700"/>
          <p14:tracePt t="9998" x="4171950" y="4965700"/>
          <p14:tracePt t="10014" x="4165600" y="4972050"/>
          <p14:tracePt t="10030" x="4159250" y="4978400"/>
          <p14:tracePt t="10046" x="4152900" y="4978400"/>
          <p14:tracePt t="10062" x="4140200" y="4978400"/>
          <p14:tracePt t="10078" x="4133850" y="4978400"/>
          <p14:tracePt t="10078" x="4121150" y="4972050"/>
          <p14:tracePt t="10097" x="4114800" y="4972050"/>
          <p14:tracePt t="10097" x="4108450" y="4972050"/>
          <p14:tracePt t="10114" x="4102100" y="4972050"/>
          <p14:tracePt t="10114" x="4095750" y="4972050"/>
          <p14:tracePt t="10130" x="4089400" y="4972050"/>
          <p14:tracePt t="10130" x="4083050" y="4972050"/>
          <p14:tracePt t="10130" x="4076700" y="4972050"/>
          <p14:tracePt t="10150" x="4070350" y="4972050"/>
          <p14:tracePt t="10150" x="4064000" y="4972050"/>
          <p14:tracePt t="10164" x="4057650" y="49720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2.8|1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10010</TotalTime>
  <Words>1223</Words>
  <Application>Microsoft Office PowerPoint</Application>
  <PresentationFormat>画面に合わせる (4:3)</PresentationFormat>
  <Paragraphs>54</Paragraphs>
  <Slides>7</Slides>
  <Notes>7</Notes>
  <HiddenSlides>0</HiddenSlides>
  <MMClips>7</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4" baseType="lpstr">
      <vt:lpstr>ＭＳ Ｐゴシック</vt:lpstr>
      <vt:lpstr>ＭＳ Ｐ明朝</vt:lpstr>
      <vt:lpstr>Arial</vt:lpstr>
      <vt:lpstr>Calibri</vt:lpstr>
      <vt:lpstr>Times New Roman</vt:lpstr>
      <vt:lpstr>Office テーマ</vt:lpstr>
      <vt:lpstr>数式</vt:lpstr>
      <vt:lpstr>単回帰分析における区間予測</vt:lpstr>
      <vt:lpstr>回帰による点予測</vt:lpstr>
      <vt:lpstr>推定と予測の信頼区間の違い</vt:lpstr>
      <vt:lpstr>予測の信頼区間の性質</vt:lpstr>
      <vt:lpstr>予測の信頼区間の計算</vt:lpstr>
      <vt:lpstr>予測の信頼区間の計算</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180</cp:revision>
  <dcterms:created xsi:type="dcterms:W3CDTF">2002-05-14T06:24:18Z</dcterms:created>
  <dcterms:modified xsi:type="dcterms:W3CDTF">2013-12-23T01:15:37Z</dcterms:modified>
</cp:coreProperties>
</file>