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a" ContentType="audio/x-ms-wma"/>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handoutMasterIdLst>
    <p:handoutMasterId r:id="rId14"/>
  </p:handoutMasterIdLst>
  <p:sldIdLst>
    <p:sldId id="545" r:id="rId2"/>
    <p:sldId id="576" r:id="rId3"/>
    <p:sldId id="573" r:id="rId4"/>
    <p:sldId id="574" r:id="rId5"/>
    <p:sldId id="554" r:id="rId6"/>
    <p:sldId id="575" r:id="rId7"/>
    <p:sldId id="557" r:id="rId8"/>
    <p:sldId id="559" r:id="rId9"/>
    <p:sldId id="558" r:id="rId10"/>
    <p:sldId id="550" r:id="rId11"/>
    <p:sldId id="551" r:id="rId12"/>
  </p:sldIdLst>
  <p:sldSz cx="9144000" cy="6858000" type="screen4x3"/>
  <p:notesSz cx="6735763" cy="9869488"/>
  <p:defaultTex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3333CC"/>
    <a:srgbClr val="33CC33"/>
    <a:srgbClr val="000000"/>
    <a:srgbClr val="FF3300"/>
    <a:srgbClr val="FF0000"/>
    <a:srgbClr val="FF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64" autoAdjust="0"/>
    <p:restoredTop sz="56975" autoAdjust="0"/>
  </p:normalViewPr>
  <p:slideViewPr>
    <p:cSldViewPr>
      <p:cViewPr varScale="1">
        <p:scale>
          <a:sx n="44" d="100"/>
          <a:sy n="44" d="100"/>
        </p:scale>
        <p:origin x="1912" y="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9" d="100"/>
          <a:sy n="59" d="100"/>
        </p:scale>
        <p:origin x="-1650" y="-66"/>
      </p:cViewPr>
      <p:guideLst>
        <p:guide orient="horz" pos="3108"/>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image" Target="../media/image16.emf"/><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28675" name="Rectangle 3"/>
          <p:cNvSpPr>
            <a:spLocks noGrp="1" noChangeArrowheads="1"/>
          </p:cNvSpPr>
          <p:nvPr>
            <p:ph type="dt" sz="quarter" idx="1"/>
          </p:nvPr>
        </p:nvSpPr>
        <p:spPr bwMode="auto">
          <a:xfrm>
            <a:off x="381635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28676" name="Rectangle 4"/>
          <p:cNvSpPr>
            <a:spLocks noGrp="1" noChangeArrowheads="1"/>
          </p:cNvSpPr>
          <p:nvPr>
            <p:ph type="ftr" sz="quarter" idx="2"/>
          </p:nvPr>
        </p:nvSpPr>
        <p:spPr bwMode="auto">
          <a:xfrm>
            <a:off x="0" y="9375775"/>
            <a:ext cx="29194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28677" name="Rectangle 5"/>
          <p:cNvSpPr>
            <a:spLocks noGrp="1" noChangeArrowheads="1"/>
          </p:cNvSpPr>
          <p:nvPr>
            <p:ph type="sldNum" sz="quarter" idx="3"/>
          </p:nvPr>
        </p:nvSpPr>
        <p:spPr bwMode="auto">
          <a:xfrm>
            <a:off x="3816350" y="9375775"/>
            <a:ext cx="29194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C8FE314-903B-4C6D-B2AC-D501C4E1D5B6}" type="slidenum">
              <a:rPr lang="en-US" altLang="ja-JP"/>
              <a:pPr/>
              <a:t>‹#›</a:t>
            </a:fld>
            <a:endParaRPr lang="en-US" altLang="ja-JP"/>
          </a:p>
        </p:txBody>
      </p:sp>
    </p:spTree>
    <p:extLst>
      <p:ext uri="{BB962C8B-B14F-4D97-AF65-F5344CB8AC3E}">
        <p14:creationId xmlns:p14="http://schemas.microsoft.com/office/powerpoint/2010/main" val="7592463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29699" name="Rectangle 3"/>
          <p:cNvSpPr>
            <a:spLocks noGrp="1" noChangeArrowheads="1"/>
          </p:cNvSpPr>
          <p:nvPr>
            <p:ph type="dt" idx="1"/>
          </p:nvPr>
        </p:nvSpPr>
        <p:spPr bwMode="auto">
          <a:xfrm>
            <a:off x="381000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29700" name="Rectangle 4"/>
          <p:cNvSpPr>
            <a:spLocks noGrp="1" noRot="1" noChangeAspect="1" noChangeArrowheads="1" noTextEdit="1"/>
          </p:cNvSpPr>
          <p:nvPr>
            <p:ph type="sldImg" idx="2"/>
          </p:nvPr>
        </p:nvSpPr>
        <p:spPr bwMode="auto">
          <a:xfrm>
            <a:off x="952500" y="762000"/>
            <a:ext cx="4876800" cy="3657600"/>
          </a:xfrm>
          <a:prstGeom prst="rect">
            <a:avLst/>
          </a:prstGeom>
          <a:noFill/>
          <a:ln w="9525">
            <a:solidFill>
              <a:srgbClr val="000000"/>
            </a:solidFill>
            <a:miter lim="800000"/>
            <a:headEnd/>
            <a:tailEnd/>
          </a:ln>
          <a:effectLst/>
        </p:spPr>
      </p:sp>
      <p:sp>
        <p:nvSpPr>
          <p:cNvPr id="29701" name="Rectangle 5"/>
          <p:cNvSpPr>
            <a:spLocks noGrp="1" noChangeArrowheads="1"/>
          </p:cNvSpPr>
          <p:nvPr>
            <p:ph type="body" sz="quarter" idx="3"/>
          </p:nvPr>
        </p:nvSpPr>
        <p:spPr bwMode="auto">
          <a:xfrm>
            <a:off x="914400" y="4724400"/>
            <a:ext cx="49530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29702" name="Rectangle 6"/>
          <p:cNvSpPr>
            <a:spLocks noGrp="1" noChangeArrowheads="1"/>
          </p:cNvSpPr>
          <p:nvPr>
            <p:ph type="ftr" sz="quarter" idx="4"/>
          </p:nvPr>
        </p:nvSpPr>
        <p:spPr bwMode="auto">
          <a:xfrm>
            <a:off x="0" y="9372600"/>
            <a:ext cx="2895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29703" name="Rectangle 7"/>
          <p:cNvSpPr>
            <a:spLocks noGrp="1" noChangeArrowheads="1"/>
          </p:cNvSpPr>
          <p:nvPr>
            <p:ph type="sldNum" sz="quarter" idx="5"/>
          </p:nvPr>
        </p:nvSpPr>
        <p:spPr bwMode="auto">
          <a:xfrm>
            <a:off x="3810000" y="9372600"/>
            <a:ext cx="2895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9DB316C-EF82-40B3-AECC-D44AAC7AA7CD}" type="slidenum">
              <a:rPr lang="en-US" altLang="ja-JP"/>
              <a:pPr/>
              <a:t>‹#›</a:t>
            </a:fld>
            <a:endParaRPr lang="en-US" altLang="ja-JP"/>
          </a:p>
        </p:txBody>
      </p:sp>
    </p:spTree>
    <p:extLst>
      <p:ext uri="{BB962C8B-B14F-4D97-AF65-F5344CB8AC3E}">
        <p14:creationId xmlns:p14="http://schemas.microsoft.com/office/powerpoint/2010/main" val="94201659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プリント「生物統計学＿第６回</a:t>
            </a:r>
            <a:r>
              <a:rPr kumimoji="1" lang="ja-JP" altLang="en-US" dirty="0" err="1" smtClean="0"/>
              <a:t>ｔ</a:t>
            </a:r>
            <a:r>
              <a:rPr kumimoji="1" lang="ja-JP" altLang="en-US" dirty="0" smtClean="0"/>
              <a:t>分布とｔ検定</a:t>
            </a:r>
            <a:r>
              <a:rPr kumimoji="1" lang="en-US" altLang="ja-JP" dirty="0" smtClean="0"/>
              <a:t>2013</a:t>
            </a:r>
            <a:r>
              <a:rPr kumimoji="1" lang="ja-JP" altLang="en-US" dirty="0" smtClean="0"/>
              <a:t>」</a:t>
            </a:r>
            <a:r>
              <a:rPr kumimoji="1" lang="en-US" altLang="ja-JP" dirty="0" smtClean="0"/>
              <a:t>P</a:t>
            </a:r>
            <a:r>
              <a:rPr kumimoji="1" lang="ja-JP" altLang="en-US" dirty="0" smtClean="0"/>
              <a:t>１以降を予習しながら空所を埋めていきましょう．</a:t>
            </a:r>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ここでは，標本数が少ないとき，すなわち小標本に関する平均の推定と検定を学びます．まずそのような推定と検定に利用する</a:t>
            </a:r>
            <a:r>
              <a:rPr kumimoji="1" lang="ja-JP" altLang="en-US" dirty="0" err="1" smtClean="0"/>
              <a:t>ｔ</a:t>
            </a:r>
            <a:r>
              <a:rPr kumimoji="1" lang="ja-JP" altLang="en-US" dirty="0" smtClean="0"/>
              <a:t>分布を説明します．</a:t>
            </a:r>
            <a:endParaRPr kumimoji="1"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前々回と前回の授業では，標本が十分に大きいあるいは母分散が既知であることを条件に正規分布を用いて推定・検定しました．しかし，母集団が正規分布し，標本が小さい場合には，標本分散から母分散を推定するときの不確実さを加味したｔ分布を用いて推定・検定しなければなりません．ｔ分布は標本分散の自由度ｆ</a:t>
            </a:r>
            <a:r>
              <a:rPr kumimoji="1" lang="en-US" altLang="ja-JP" dirty="0" smtClean="0"/>
              <a:t>(</a:t>
            </a:r>
            <a:r>
              <a:rPr kumimoji="1" lang="ja-JP" altLang="en-US" dirty="0" smtClean="0"/>
              <a:t>ふつう</a:t>
            </a:r>
            <a:r>
              <a:rPr kumimoji="1" lang="en-US" altLang="ja-JP" dirty="0" smtClean="0"/>
              <a:t>f=n-1)</a:t>
            </a:r>
            <a:r>
              <a:rPr kumimoji="1" lang="ja-JP" altLang="en-US" dirty="0" smtClean="0"/>
              <a:t>によって分布が決まります．自由度という概念はむずかしいので，ここでは説明しません．しかし，自由度は重要な概念ですので，名前ぐらいはおぼえておきましょう．最近の統計ソフトは自由度を自動的に計算してくれますが，むかしは自分で自由度を考えなければならかったものでした．標本数</a:t>
            </a:r>
            <a:r>
              <a:rPr kumimoji="1" lang="en-US" altLang="ja-JP" dirty="0" smtClean="0"/>
              <a:t>n</a:t>
            </a:r>
            <a:r>
              <a:rPr kumimoji="1" lang="ja-JP" altLang="en-US" dirty="0" smtClean="0"/>
              <a:t>が増えると</a:t>
            </a:r>
            <a:r>
              <a:rPr kumimoji="1" lang="ja-JP" altLang="en-US" dirty="0" err="1" smtClean="0"/>
              <a:t>ｔ</a:t>
            </a:r>
            <a:r>
              <a:rPr kumimoji="1" lang="ja-JP" altLang="en-US" dirty="0" smtClean="0"/>
              <a:t>分布は正規分布に近づき，</a:t>
            </a:r>
            <a:r>
              <a:rPr kumimoji="1" lang="en-US" altLang="ja-JP" dirty="0" smtClean="0"/>
              <a:t>n=∞</a:t>
            </a:r>
            <a:r>
              <a:rPr kumimoji="1" lang="ja-JP" altLang="en-US" dirty="0" smtClean="0"/>
              <a:t>のときに正規分布と一致します．</a:t>
            </a:r>
          </a:p>
          <a:p>
            <a:r>
              <a:rPr kumimoji="1" lang="en-US" altLang="ja-JP" dirty="0" smtClean="0"/>
              <a:t>t</a:t>
            </a:r>
            <a:r>
              <a:rPr kumimoji="1" lang="ja-JP" altLang="en-US" dirty="0" smtClean="0"/>
              <a:t>分布は，標本が少ないときに，標本標準偏差から母標準偏差を推定する誤差を含むので，正規分布よりばらつきの大きな分布（中央の山は低く，左右の裾は高くなる）となります．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B9DB316C-EF82-40B3-AECC-D44AAC7AA7CD}" type="slidenum">
              <a:rPr lang="en-US" altLang="ja-JP" smtClean="0"/>
              <a:pPr/>
              <a:t>1</a:t>
            </a:fld>
            <a:endParaRPr lang="en-US" altLang="ja-JP"/>
          </a:p>
        </p:txBody>
      </p:sp>
    </p:spTree>
    <p:extLst>
      <p:ext uri="{BB962C8B-B14F-4D97-AF65-F5344CB8AC3E}">
        <p14:creationId xmlns:p14="http://schemas.microsoft.com/office/powerpoint/2010/main" val="1910769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さて，第</a:t>
            </a:r>
            <a:r>
              <a:rPr kumimoji="1" lang="en-US" altLang="ja-JP" dirty="0" smtClean="0"/>
              <a:t>4</a:t>
            </a:r>
            <a:r>
              <a:rPr kumimoji="1" lang="ja-JP" altLang="en-US" dirty="0" smtClean="0"/>
              <a:t>回の授業で学んだ正規分布を使って，平均の区間推定をした場合，</a:t>
            </a:r>
            <a:r>
              <a:rPr kumimoji="1" lang="en-US" altLang="ja-JP" dirty="0" smtClean="0"/>
              <a:t>95</a:t>
            </a:r>
            <a:r>
              <a:rPr kumimoji="1" lang="ja-JP" altLang="en-US" dirty="0" smtClean="0"/>
              <a:t>％の信頼区間の計算は</a:t>
            </a:r>
            <a:r>
              <a:rPr kumimoji="1" lang="en-US" altLang="ja-JP" dirty="0" smtClean="0"/>
              <a:t>1.96×</a:t>
            </a:r>
            <a:r>
              <a:rPr kumimoji="1" lang="ja-JP" altLang="en-US" dirty="0" smtClean="0"/>
              <a:t>標準誤差で計算できます．</a:t>
            </a:r>
            <a:r>
              <a:rPr kumimoji="1" lang="en-US" altLang="ja-JP" dirty="0" smtClean="0"/>
              <a:t>99</a:t>
            </a:r>
            <a:r>
              <a:rPr kumimoji="1" lang="ja-JP" altLang="en-US" dirty="0" smtClean="0"/>
              <a:t>％信頼率の場合は</a:t>
            </a:r>
            <a:r>
              <a:rPr kumimoji="1" lang="en-US" altLang="ja-JP" dirty="0" smtClean="0"/>
              <a:t>2.576×</a:t>
            </a:r>
            <a:r>
              <a:rPr kumimoji="1" lang="ja-JP" altLang="en-US" dirty="0" smtClean="0"/>
              <a:t>標準誤差です．</a:t>
            </a:r>
            <a:r>
              <a:rPr kumimoji="1" lang="ja-JP" altLang="en-US" dirty="0" err="1" smtClean="0"/>
              <a:t>ｔ</a:t>
            </a:r>
            <a:r>
              <a:rPr kumimoji="1" lang="ja-JP" altLang="en-US" dirty="0" smtClean="0"/>
              <a:t>分布を使った区間推定では実は</a:t>
            </a:r>
            <a:r>
              <a:rPr kumimoji="1" lang="en-US" altLang="ja-JP" dirty="0" smtClean="0"/>
              <a:t>95</a:t>
            </a:r>
            <a:r>
              <a:rPr kumimoji="1" lang="ja-JP" altLang="en-US" dirty="0" smtClean="0"/>
              <a:t>％の信頼区間の計算は</a:t>
            </a:r>
            <a:r>
              <a:rPr kumimoji="1" lang="en-US" altLang="ja-JP" dirty="0" smtClean="0"/>
              <a:t>2.571×</a:t>
            </a:r>
            <a:r>
              <a:rPr kumimoji="1" lang="ja-JP" altLang="en-US" dirty="0" smtClean="0"/>
              <a:t>標準誤差で，</a:t>
            </a:r>
            <a:r>
              <a:rPr kumimoji="1" lang="en-US" altLang="ja-JP" dirty="0" smtClean="0"/>
              <a:t>99</a:t>
            </a:r>
            <a:r>
              <a:rPr kumimoji="1" lang="ja-JP" altLang="en-US" dirty="0" smtClean="0"/>
              <a:t>％信頼率の場合は</a:t>
            </a:r>
            <a:r>
              <a:rPr kumimoji="1" lang="en-US" altLang="ja-JP" dirty="0" smtClean="0"/>
              <a:t>4.032×</a:t>
            </a:r>
            <a:r>
              <a:rPr kumimoji="1" lang="ja-JP" altLang="en-US" dirty="0" smtClean="0"/>
              <a:t>標準誤差で計算します．つまり標本数が少ないと，標準誤差そのものが大きいことを第</a:t>
            </a:r>
            <a:r>
              <a:rPr kumimoji="1" lang="en-US" altLang="ja-JP" dirty="0" smtClean="0"/>
              <a:t>4</a:t>
            </a:r>
            <a:r>
              <a:rPr kumimoji="1" lang="ja-JP" altLang="en-US" dirty="0" smtClean="0"/>
              <a:t>回の授業では説明しましたが，さらに平均の区間推定では標準誤差にかける数字も大きくなるので，標本数が</a:t>
            </a:r>
            <a:r>
              <a:rPr kumimoji="1" lang="en-US" altLang="ja-JP" dirty="0" smtClean="0"/>
              <a:t>2</a:t>
            </a:r>
            <a:r>
              <a:rPr kumimoji="1" lang="ja-JP" altLang="en-US" dirty="0" smtClean="0"/>
              <a:t>とか</a:t>
            </a:r>
            <a:r>
              <a:rPr kumimoji="1" lang="en-US" altLang="ja-JP" dirty="0" smtClean="0"/>
              <a:t>3</a:t>
            </a:r>
            <a:r>
              <a:rPr kumimoji="1" lang="ja-JP" altLang="en-US" dirty="0" smtClean="0"/>
              <a:t>だとあまり精度よく，標本数から区間推定できません．</a:t>
            </a:r>
            <a:r>
              <a:rPr kumimoji="1" lang="en-US" altLang="ja-JP" dirty="0" smtClean="0"/>
              <a:t>5</a:t>
            </a:r>
            <a:r>
              <a:rPr kumimoji="1" lang="ja-JP" altLang="en-US" dirty="0" smtClean="0"/>
              <a:t>つくらいになるとかなり精度が高くなってきます．実験で反復を</a:t>
            </a:r>
            <a:r>
              <a:rPr kumimoji="1" lang="en-US" altLang="ja-JP" dirty="0" smtClean="0"/>
              <a:t>4</a:t>
            </a:r>
            <a:r>
              <a:rPr kumimoji="1" lang="ja-JP" altLang="en-US" dirty="0" smtClean="0"/>
              <a:t>あるいは</a:t>
            </a:r>
            <a:r>
              <a:rPr kumimoji="1" lang="en-US" altLang="ja-JP" dirty="0" smtClean="0"/>
              <a:t>5</a:t>
            </a:r>
            <a:r>
              <a:rPr kumimoji="1" lang="ja-JP" altLang="en-US" dirty="0" smtClean="0"/>
              <a:t>とするのが多いのは，それより増やしても，労力のわりにはよくならないからだということがこのことからわかります．</a:t>
            </a:r>
            <a:endParaRPr kumimoji="1" lang="ja-JP" altLang="en-US" dirty="0"/>
          </a:p>
        </p:txBody>
      </p:sp>
      <p:sp>
        <p:nvSpPr>
          <p:cNvPr id="4" name="スライド番号プレースホルダー 3"/>
          <p:cNvSpPr>
            <a:spLocks noGrp="1"/>
          </p:cNvSpPr>
          <p:nvPr>
            <p:ph type="sldNum" sz="quarter" idx="10"/>
          </p:nvPr>
        </p:nvSpPr>
        <p:spPr/>
        <p:txBody>
          <a:bodyPr/>
          <a:lstStyle/>
          <a:p>
            <a:fld id="{B9DB316C-EF82-40B3-AECC-D44AAC7AA7CD}" type="slidenum">
              <a:rPr lang="en-US" altLang="ja-JP" smtClean="0"/>
              <a:pPr/>
              <a:t>10</a:t>
            </a:fld>
            <a:endParaRPr lang="en-US" altLang="ja-JP"/>
          </a:p>
        </p:txBody>
      </p:sp>
    </p:spTree>
    <p:extLst>
      <p:ext uri="{BB962C8B-B14F-4D97-AF65-F5344CB8AC3E}">
        <p14:creationId xmlns:p14="http://schemas.microsoft.com/office/powerpoint/2010/main" val="3889486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それでは予習問題をやってみましょう．予習</a:t>
            </a:r>
            <a:r>
              <a:rPr lang="ja-JP" altLang="en-US" dirty="0" smtClean="0"/>
              <a:t>は「生物統計学第５回宿題と第６回のための予習</a:t>
            </a:r>
            <a:r>
              <a:rPr lang="en-US" altLang="ja-JP" dirty="0" smtClean="0"/>
              <a:t>2013 </a:t>
            </a:r>
            <a:r>
              <a:rPr lang="ja-JP" altLang="en-US" dirty="0" smtClean="0"/>
              <a:t>」の提出用タブ欄に入力して提出してください．</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B9DB316C-EF82-40B3-AECC-D44AAC7AA7CD}" type="slidenum">
              <a:rPr lang="en-US" altLang="ja-JP" smtClean="0"/>
              <a:pPr/>
              <a:t>11</a:t>
            </a:fld>
            <a:endParaRPr lang="en-US" altLang="ja-JP"/>
          </a:p>
        </p:txBody>
      </p:sp>
    </p:spTree>
    <p:extLst>
      <p:ext uri="{BB962C8B-B14F-4D97-AF65-F5344CB8AC3E}">
        <p14:creationId xmlns:p14="http://schemas.microsoft.com/office/powerpoint/2010/main" val="194830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err="1" smtClean="0"/>
              <a:t>ｔ</a:t>
            </a:r>
            <a:r>
              <a:rPr kumimoji="1" lang="ja-JP" altLang="en-US" dirty="0" smtClean="0"/>
              <a:t>分布の特徴を説明します．</a:t>
            </a:r>
          </a:p>
          <a:p>
            <a:r>
              <a:rPr kumimoji="1" lang="ja-JP" altLang="en-US" dirty="0" smtClean="0"/>
              <a:t>１）　正規分布と同じように左右対称です．したがって，平均より大きい値あるいは小さい値を取る確率はそれぞれ</a:t>
            </a:r>
            <a:r>
              <a:rPr kumimoji="1" lang="en-US" altLang="ja-JP" dirty="0" smtClean="0"/>
              <a:t>0.5</a:t>
            </a:r>
            <a:r>
              <a:rPr kumimoji="1" lang="ja-JP" altLang="en-US" dirty="0" err="1" smtClean="0"/>
              <a:t>，</a:t>
            </a:r>
            <a:r>
              <a:rPr kumimoji="1" lang="en-US" altLang="ja-JP" dirty="0" smtClean="0"/>
              <a:t>0.5</a:t>
            </a:r>
            <a:r>
              <a:rPr kumimoji="1" lang="ja-JP" altLang="en-US" dirty="0" smtClean="0"/>
              <a:t>です．</a:t>
            </a:r>
          </a:p>
          <a:p>
            <a:r>
              <a:rPr kumimoji="1" lang="ja-JP" altLang="en-US" dirty="0" smtClean="0"/>
              <a:t>２） 標本数</a:t>
            </a:r>
            <a:r>
              <a:rPr kumimoji="1" lang="en-US" altLang="ja-JP" dirty="0" smtClean="0"/>
              <a:t>n</a:t>
            </a:r>
            <a:r>
              <a:rPr kumimoji="1" lang="ja-JP" altLang="en-US" dirty="0" smtClean="0"/>
              <a:t>が大きくなればなるほど，</a:t>
            </a:r>
            <a:r>
              <a:rPr kumimoji="1" lang="ja-JP" altLang="en-US" dirty="0" err="1" smtClean="0"/>
              <a:t>ｔ</a:t>
            </a:r>
            <a:r>
              <a:rPr kumimoji="1" lang="ja-JP" altLang="en-US" dirty="0" smtClean="0"/>
              <a:t>分布は正規分布に近づきます．</a:t>
            </a:r>
            <a:r>
              <a:rPr kumimoji="1" lang="en-US" altLang="ja-JP" dirty="0" smtClean="0"/>
              <a:t>n</a:t>
            </a:r>
            <a:r>
              <a:rPr kumimoji="1" lang="ja-JP" altLang="en-US" dirty="0" smtClean="0"/>
              <a:t>が無限大のときには正規分布と</a:t>
            </a:r>
            <a:r>
              <a:rPr kumimoji="1" lang="ja-JP" altLang="en-US" dirty="0" err="1" smtClean="0"/>
              <a:t>ｔ</a:t>
            </a:r>
            <a:r>
              <a:rPr kumimoji="1" lang="ja-JP" altLang="en-US" dirty="0" smtClean="0"/>
              <a:t>分布は一致します．したがって，標本数が</a:t>
            </a:r>
            <a:r>
              <a:rPr kumimoji="1" lang="en-US" altLang="ja-JP" dirty="0" smtClean="0"/>
              <a:t>100</a:t>
            </a:r>
            <a:r>
              <a:rPr kumimoji="1" lang="ja-JP" altLang="en-US" dirty="0" smtClean="0"/>
              <a:t>以上なら正規分布との差を意識する必要がなくなります．</a:t>
            </a:r>
          </a:p>
          <a:p>
            <a:r>
              <a:rPr kumimoji="1" lang="ja-JP" altLang="en-US" dirty="0" err="1" smtClean="0"/>
              <a:t>ｔ</a:t>
            </a:r>
            <a:r>
              <a:rPr kumimoji="1" lang="ja-JP" altLang="en-US" dirty="0" smtClean="0"/>
              <a:t>分布は統計学で非常によく利用される分布です．しかし，正規分布と同じようにその式は難しいので，実際の利用にはエクセルの統計に関する関数や統計ソフトを利用するのが一般的です．</a:t>
            </a:r>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B9DB316C-EF82-40B3-AECC-D44AAC7AA7CD}" type="slidenum">
              <a:rPr lang="en-US" altLang="ja-JP" smtClean="0"/>
              <a:pPr/>
              <a:t>2</a:t>
            </a:fld>
            <a:endParaRPr lang="en-US" altLang="ja-JP"/>
          </a:p>
        </p:txBody>
      </p:sp>
    </p:spTree>
    <p:extLst>
      <p:ext uri="{BB962C8B-B14F-4D97-AF65-F5344CB8AC3E}">
        <p14:creationId xmlns:p14="http://schemas.microsoft.com/office/powerpoint/2010/main" val="656275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それでは</a:t>
            </a:r>
            <a:r>
              <a:rPr kumimoji="1" lang="ja-JP" altLang="en-US" dirty="0" err="1" smtClean="0"/>
              <a:t>ｔ</a:t>
            </a:r>
            <a:r>
              <a:rPr kumimoji="1" lang="ja-JP" altLang="en-US" dirty="0" smtClean="0"/>
              <a:t>分布を用いて，標本から得られた標本平均を使って，母平均を区間推定する方法を学びましょう．</a:t>
            </a:r>
            <a:endParaRPr kumimoji="1" lang="en-US" altLang="ja-JP" dirty="0" smtClean="0"/>
          </a:p>
          <a:p>
            <a:r>
              <a:rPr kumimoji="1" lang="ja-JP" altLang="en-US" dirty="0" smtClean="0"/>
              <a:t>母分散</a:t>
            </a:r>
            <a:r>
              <a:rPr kumimoji="1" lang="en-US" altLang="ja-JP" dirty="0" smtClean="0"/>
              <a:t>σ</a:t>
            </a:r>
            <a:r>
              <a:rPr kumimoji="1" lang="en-US" altLang="ja-JP" baseline="30000" dirty="0" smtClean="0"/>
              <a:t>2</a:t>
            </a:r>
            <a:r>
              <a:rPr kumimoji="1" lang="ja-JP" altLang="en-US" baseline="0" dirty="0" smtClean="0"/>
              <a:t>が</a:t>
            </a:r>
            <a:r>
              <a:rPr kumimoji="1" lang="ja-JP" altLang="en-US" dirty="0" smtClean="0"/>
              <a:t>未知であるとき，母平均</a:t>
            </a:r>
            <a:r>
              <a:rPr kumimoji="1" lang="en-US" altLang="ja-JP" dirty="0" smtClean="0"/>
              <a:t>μ</a:t>
            </a:r>
            <a:r>
              <a:rPr kumimoji="1" lang="ja-JP" altLang="en-US" dirty="0" smtClean="0"/>
              <a:t>の推定方法の基本的な考え方は正規分布を用いた区間推定と同じです．つまり点推定は，標本平均をそのまま母平均の点推定に使います．つまり母平均</a:t>
            </a:r>
            <a:r>
              <a:rPr kumimoji="1" lang="en-US" altLang="ja-JP" dirty="0" smtClean="0"/>
              <a:t>μ</a:t>
            </a:r>
            <a:r>
              <a:rPr kumimoji="1" lang="ja-JP" altLang="en-US" dirty="0" smtClean="0"/>
              <a:t>＝</a:t>
            </a:r>
            <a:r>
              <a:rPr kumimoji="1" lang="en-US" altLang="ja-JP" dirty="0" smtClean="0"/>
              <a:t>x</a:t>
            </a:r>
            <a:r>
              <a:rPr kumimoji="1" lang="ja-JP" altLang="en-US" dirty="0" smtClean="0"/>
              <a:t>（エックスバー，標本平均）となります．</a:t>
            </a:r>
          </a:p>
          <a:p>
            <a:r>
              <a:rPr kumimoji="1" lang="ja-JP" altLang="en-US" dirty="0" smtClean="0"/>
              <a:t>次に区間推定を説明します．母集団が正規分布するとき，信頼率</a:t>
            </a:r>
            <a:r>
              <a:rPr kumimoji="1" lang="en-US" altLang="ja-JP" dirty="0" smtClean="0"/>
              <a:t>p</a:t>
            </a:r>
            <a:r>
              <a:rPr kumimoji="1" lang="ja-JP" altLang="en-US" dirty="0" smtClean="0"/>
              <a:t> ％のときの母平均</a:t>
            </a:r>
            <a:r>
              <a:rPr kumimoji="1" lang="en-US" altLang="ja-JP" dirty="0" smtClean="0"/>
              <a:t>μ</a:t>
            </a:r>
            <a:r>
              <a:rPr kumimoji="1" lang="ja-JP" altLang="en-US" dirty="0" smtClean="0"/>
              <a:t>の信頼区間は，エクセルでは</a:t>
            </a:r>
            <a:r>
              <a:rPr kumimoji="1" lang="en-US" altLang="ja-JP" dirty="0" smtClean="0"/>
              <a:t>TINV</a:t>
            </a:r>
            <a:r>
              <a:rPr kumimoji="1" lang="ja-JP" altLang="en-US" dirty="0" smtClean="0"/>
              <a:t>関数を用いて計算できます．しかし，関数についてはここでは説明しません．興味のある方はエクセルの関数のヘルプなどをみてください．ここではデータをシートに代入すると計算できるようにしました（ただし</a:t>
            </a:r>
            <a:r>
              <a:rPr kumimoji="1" lang="en-US" altLang="ja-JP" dirty="0" smtClean="0"/>
              <a:t>100</a:t>
            </a:r>
            <a:r>
              <a:rPr kumimoji="1" lang="ja-JP" altLang="en-US" dirty="0" smtClean="0"/>
              <a:t>個以内のデータに限ります．</a:t>
            </a:r>
            <a:r>
              <a:rPr kumimoji="1" lang="en-US" altLang="ja-JP" dirty="0" smtClean="0"/>
              <a:t>100</a:t>
            </a:r>
            <a:r>
              <a:rPr kumimoji="1" lang="ja-JP" altLang="en-US" dirty="0" smtClean="0"/>
              <a:t>個以上のデータはエクセルの分析ツールを使う別の方法を後で説明します．）</a:t>
            </a:r>
            <a:endParaRPr kumimoji="1" lang="en-US" altLang="ja-JP" dirty="0" smtClean="0"/>
          </a:p>
          <a:p>
            <a:r>
              <a:rPr kumimoji="1" lang="ja-JP" altLang="en-US" dirty="0" smtClean="0"/>
              <a:t>エクセルの生物統計学＿授業用データ集</a:t>
            </a:r>
            <a:r>
              <a:rPr kumimoji="1" lang="en-US" altLang="ja-JP" dirty="0" smtClean="0"/>
              <a:t>2013</a:t>
            </a:r>
            <a:r>
              <a:rPr kumimoji="1" lang="ja-JP" altLang="en-US" dirty="0" err="1" smtClean="0"/>
              <a:t>の第</a:t>
            </a:r>
            <a:r>
              <a:rPr kumimoji="1" lang="en-US" altLang="ja-JP" dirty="0" smtClean="0"/>
              <a:t>6</a:t>
            </a:r>
            <a:r>
              <a:rPr kumimoji="1" lang="ja-JP" altLang="en-US" dirty="0" smtClean="0"/>
              <a:t>回</a:t>
            </a:r>
            <a:r>
              <a:rPr kumimoji="1" lang="ja-JP" altLang="en-US" dirty="0" err="1" smtClean="0"/>
              <a:t>ｔ</a:t>
            </a:r>
            <a:r>
              <a:rPr kumimoji="1" lang="ja-JP" altLang="en-US" dirty="0" smtClean="0"/>
              <a:t>検定タブのところをみてください．測定値，信頼率を入力するだけで，信頼区間の上限と下限，および平均</a:t>
            </a:r>
            <a:r>
              <a:rPr kumimoji="1" lang="en-US" altLang="ja-JP" dirty="0" smtClean="0"/>
              <a:t>±</a:t>
            </a:r>
            <a:r>
              <a:rPr kumimoji="1" lang="ja-JP" altLang="en-US" dirty="0" smtClean="0"/>
              <a:t>信頼率</a:t>
            </a:r>
            <a:r>
              <a:rPr kumimoji="1" lang="en-US" altLang="ja-JP" dirty="0" smtClean="0"/>
              <a:t>p</a:t>
            </a:r>
            <a:r>
              <a:rPr kumimoji="1" lang="ja-JP" altLang="en-US" dirty="0" smtClean="0"/>
              <a:t>％に基づく信頼区間を自動的に計算します．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B9DB316C-EF82-40B3-AECC-D44AAC7AA7CD}" type="slidenum">
              <a:rPr lang="en-US" altLang="ja-JP" smtClean="0"/>
              <a:pPr/>
              <a:t>3</a:t>
            </a:fld>
            <a:endParaRPr lang="en-US" altLang="ja-JP"/>
          </a:p>
        </p:txBody>
      </p:sp>
    </p:spTree>
    <p:extLst>
      <p:ext uri="{BB962C8B-B14F-4D97-AF65-F5344CB8AC3E}">
        <p14:creationId xmlns:p14="http://schemas.microsoft.com/office/powerpoint/2010/main" val="2404737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それでは例題をやってみましょう．</a:t>
            </a:r>
            <a:endParaRPr kumimoji="1" lang="en-US" altLang="ja-JP" dirty="0" smtClean="0"/>
          </a:p>
          <a:p>
            <a:r>
              <a:rPr kumimoji="1" lang="ja-JP" altLang="en-US" dirty="0" smtClean="0"/>
              <a:t>Ａ公園の桜から</a:t>
            </a:r>
            <a:r>
              <a:rPr kumimoji="1" lang="en-US" altLang="ja-JP" dirty="0" smtClean="0"/>
              <a:t>6</a:t>
            </a:r>
            <a:r>
              <a:rPr kumimoji="1" lang="ja-JP" altLang="en-US" dirty="0" smtClean="0"/>
              <a:t>本を無作為に選び，木に着く花の数を数えました．</a:t>
            </a:r>
            <a:r>
              <a:rPr kumimoji="1" lang="en-US" altLang="ja-JP" dirty="0" smtClean="0"/>
              <a:t>123,156,168,190,211,234</a:t>
            </a:r>
            <a:r>
              <a:rPr kumimoji="1" lang="ja-JP" altLang="en-US" dirty="0" smtClean="0"/>
              <a:t>の</a:t>
            </a:r>
            <a:r>
              <a:rPr kumimoji="1" lang="en-US" altLang="ja-JP" dirty="0" smtClean="0"/>
              <a:t>6</a:t>
            </a:r>
            <a:r>
              <a:rPr kumimoji="1" lang="ja-JP" altLang="en-US" dirty="0" err="1" smtClean="0"/>
              <a:t>つの</a:t>
            </a:r>
            <a:r>
              <a:rPr kumimoji="1" lang="ja-JP" altLang="en-US" dirty="0" smtClean="0"/>
              <a:t>データを得ました．Ａ公園の桜の花の数（平均）を</a:t>
            </a:r>
            <a:r>
              <a:rPr kumimoji="1" lang="en-US" altLang="ja-JP" dirty="0" smtClean="0"/>
              <a:t>95</a:t>
            </a:r>
            <a:r>
              <a:rPr kumimoji="1" lang="ja-JP" altLang="en-US" dirty="0" smtClean="0"/>
              <a:t>％信頼区間および</a:t>
            </a:r>
            <a:r>
              <a:rPr kumimoji="1" lang="en-US" altLang="ja-JP" dirty="0" smtClean="0"/>
              <a:t>99</a:t>
            </a:r>
            <a:r>
              <a:rPr kumimoji="1" lang="ja-JP" altLang="en-US" dirty="0" smtClean="0"/>
              <a:t>％信頼区間をつけて推定しましょう．</a:t>
            </a:r>
            <a:endParaRPr kumimoji="1" lang="en-US" altLang="ja-JP" dirty="0" smtClean="0"/>
          </a:p>
          <a:p>
            <a:r>
              <a:rPr kumimoji="1" lang="ja-JP" altLang="en-US" dirty="0" smtClean="0"/>
              <a:t>エクセルの生物統計学＿授業用データ集</a:t>
            </a:r>
            <a:r>
              <a:rPr kumimoji="1" lang="en-US" altLang="ja-JP" dirty="0" smtClean="0"/>
              <a:t>2013</a:t>
            </a:r>
            <a:r>
              <a:rPr kumimoji="1" lang="ja-JP" altLang="en-US" dirty="0" err="1" smtClean="0"/>
              <a:t>の第</a:t>
            </a:r>
            <a:r>
              <a:rPr kumimoji="1" lang="en-US" altLang="ja-JP" dirty="0" smtClean="0"/>
              <a:t>6</a:t>
            </a:r>
            <a:r>
              <a:rPr kumimoji="1" lang="ja-JP" altLang="en-US" dirty="0" smtClean="0"/>
              <a:t>回</a:t>
            </a:r>
            <a:r>
              <a:rPr kumimoji="1" lang="ja-JP" altLang="en-US" dirty="0" err="1" smtClean="0"/>
              <a:t>ｔ</a:t>
            </a:r>
            <a:r>
              <a:rPr kumimoji="1" lang="ja-JP" altLang="en-US" dirty="0" smtClean="0"/>
              <a:t>検定タブのところをみてください．測定値，信頼率を入力するだけで，信頼区間の上限と下限，および平均</a:t>
            </a:r>
            <a:r>
              <a:rPr kumimoji="1" lang="en-US" altLang="ja-JP" dirty="0" smtClean="0"/>
              <a:t>±</a:t>
            </a:r>
            <a:r>
              <a:rPr kumimoji="1" lang="ja-JP" altLang="en-US" dirty="0" smtClean="0"/>
              <a:t>信頼率</a:t>
            </a:r>
            <a:r>
              <a:rPr kumimoji="1" lang="en-US" altLang="ja-JP" dirty="0" smtClean="0"/>
              <a:t>p</a:t>
            </a:r>
            <a:r>
              <a:rPr kumimoji="1" lang="ja-JP" altLang="en-US" dirty="0" smtClean="0"/>
              <a:t>％に基づく信頼区間を自動的に計算します．６つの測定値と信頼率</a:t>
            </a:r>
            <a:r>
              <a:rPr kumimoji="1" lang="en-US" altLang="ja-JP" dirty="0" smtClean="0"/>
              <a:t>95</a:t>
            </a:r>
            <a:r>
              <a:rPr kumimoji="1" lang="ja-JP" altLang="en-US" dirty="0" smtClean="0"/>
              <a:t>％あるいは</a:t>
            </a:r>
            <a:r>
              <a:rPr kumimoji="1" lang="en-US" altLang="ja-JP" dirty="0" smtClean="0"/>
              <a:t>99</a:t>
            </a:r>
            <a:r>
              <a:rPr kumimoji="1" lang="ja-JP" altLang="en-US" dirty="0" smtClean="0"/>
              <a:t>％を入力します．</a:t>
            </a:r>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B9DB316C-EF82-40B3-AECC-D44AAC7AA7CD}" type="slidenum">
              <a:rPr lang="en-US" altLang="ja-JP" smtClean="0"/>
              <a:pPr/>
              <a:t>4</a:t>
            </a:fld>
            <a:endParaRPr lang="en-US" altLang="ja-JP"/>
          </a:p>
        </p:txBody>
      </p:sp>
    </p:spTree>
    <p:extLst>
      <p:ext uri="{BB962C8B-B14F-4D97-AF65-F5344CB8AC3E}">
        <p14:creationId xmlns:p14="http://schemas.microsoft.com/office/powerpoint/2010/main" val="3969139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95</a:t>
            </a:r>
            <a:r>
              <a:rPr kumimoji="1" lang="ja-JP" altLang="en-US" dirty="0" smtClean="0"/>
              <a:t>％信頼率をつけた母平均の区間推定値は画面のように計算して，</a:t>
            </a:r>
            <a:endParaRPr kumimoji="1" lang="en-US" altLang="ja-JP" dirty="0" smtClean="0"/>
          </a:p>
          <a:p>
            <a:r>
              <a:rPr kumimoji="1" lang="en-US" altLang="ja-JP" dirty="0" smtClean="0"/>
              <a:t>138.5</a:t>
            </a:r>
            <a:r>
              <a:rPr kumimoji="1" lang="ja-JP" altLang="en-US" dirty="0" smtClean="0"/>
              <a:t>～</a:t>
            </a:r>
            <a:r>
              <a:rPr kumimoji="1" lang="en-US" altLang="ja-JP" dirty="0" smtClean="0"/>
              <a:t>222.2</a:t>
            </a:r>
            <a:r>
              <a:rPr kumimoji="1" lang="ja-JP" altLang="en-US" dirty="0" smtClean="0"/>
              <a:t>となります．あるいは</a:t>
            </a:r>
            <a:r>
              <a:rPr kumimoji="1" lang="en-US" altLang="ja-JP" dirty="0" smtClean="0"/>
              <a:t>180.3±41.8</a:t>
            </a:r>
            <a:r>
              <a:rPr kumimoji="1" lang="ja-JP" altLang="en-US" dirty="0" smtClean="0"/>
              <a:t>となります．どちらの表記法でもよいです．</a:t>
            </a:r>
            <a:endParaRPr kumimoji="1" lang="ja-JP" altLang="en-US" dirty="0"/>
          </a:p>
        </p:txBody>
      </p:sp>
      <p:sp>
        <p:nvSpPr>
          <p:cNvPr id="4" name="スライド番号プレースホルダー 3"/>
          <p:cNvSpPr>
            <a:spLocks noGrp="1"/>
          </p:cNvSpPr>
          <p:nvPr>
            <p:ph type="sldNum" sz="quarter" idx="10"/>
          </p:nvPr>
        </p:nvSpPr>
        <p:spPr/>
        <p:txBody>
          <a:bodyPr/>
          <a:lstStyle/>
          <a:p>
            <a:fld id="{B9DB316C-EF82-40B3-AECC-D44AAC7AA7CD}" type="slidenum">
              <a:rPr lang="en-US" altLang="ja-JP" smtClean="0"/>
              <a:pPr/>
              <a:t>5</a:t>
            </a:fld>
            <a:endParaRPr lang="en-US" altLang="ja-JP"/>
          </a:p>
        </p:txBody>
      </p:sp>
    </p:spTree>
    <p:extLst>
      <p:ext uri="{BB962C8B-B14F-4D97-AF65-F5344CB8AC3E}">
        <p14:creationId xmlns:p14="http://schemas.microsoft.com/office/powerpoint/2010/main" val="4088210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99</a:t>
            </a:r>
            <a:r>
              <a:rPr kumimoji="1" lang="ja-JP" altLang="en-US" dirty="0" smtClean="0"/>
              <a:t>％信頼率をつけた母平均の区間推定値は画面のように計算して，</a:t>
            </a:r>
            <a:endParaRPr kumimoji="1" lang="en-US" altLang="ja-JP" dirty="0" smtClean="0"/>
          </a:p>
          <a:p>
            <a:r>
              <a:rPr kumimoji="1" lang="en-US" altLang="ja-JP" dirty="0" smtClean="0"/>
              <a:t>114.7</a:t>
            </a:r>
            <a:r>
              <a:rPr kumimoji="1" lang="ja-JP" altLang="en-US" dirty="0" smtClean="0"/>
              <a:t>～</a:t>
            </a:r>
            <a:r>
              <a:rPr kumimoji="1" lang="en-US" altLang="ja-JP" dirty="0" smtClean="0"/>
              <a:t>246.0</a:t>
            </a:r>
            <a:r>
              <a:rPr kumimoji="1" lang="ja-JP" altLang="en-US" dirty="0" smtClean="0"/>
              <a:t>となります．あるいは</a:t>
            </a:r>
            <a:r>
              <a:rPr kumimoji="1" lang="en-US" altLang="ja-JP" dirty="0" smtClean="0"/>
              <a:t>180.3±65.6</a:t>
            </a:r>
            <a:r>
              <a:rPr kumimoji="1" lang="ja-JP" altLang="en-US" dirty="0" smtClean="0"/>
              <a:t>となります．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B9DB316C-EF82-40B3-AECC-D44AAC7AA7CD}" type="slidenum">
              <a:rPr lang="en-US" altLang="ja-JP" smtClean="0"/>
              <a:pPr/>
              <a:t>6</a:t>
            </a:fld>
            <a:endParaRPr lang="en-US" altLang="ja-JP"/>
          </a:p>
        </p:txBody>
      </p:sp>
    </p:spTree>
    <p:extLst>
      <p:ext uri="{BB962C8B-B14F-4D97-AF65-F5344CB8AC3E}">
        <p14:creationId xmlns:p14="http://schemas.microsoft.com/office/powerpoint/2010/main" val="2988777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エクセルの分析ツールを使っても同じ計算ができます．まず分析ツールを起動します．分析ツール（データ分析）から基本統計量を選びます．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B9DB316C-EF82-40B3-AECC-D44AAC7AA7CD}" type="slidenum">
              <a:rPr lang="en-US" altLang="ja-JP" smtClean="0"/>
              <a:pPr/>
              <a:t>7</a:t>
            </a:fld>
            <a:endParaRPr lang="en-US" altLang="ja-JP"/>
          </a:p>
        </p:txBody>
      </p:sp>
    </p:spTree>
    <p:extLst>
      <p:ext uri="{BB962C8B-B14F-4D97-AF65-F5344CB8AC3E}">
        <p14:creationId xmlns:p14="http://schemas.microsoft.com/office/powerpoint/2010/main" val="662371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第</a:t>
            </a:r>
            <a:r>
              <a:rPr kumimoji="1" lang="en-US" altLang="ja-JP" dirty="0" smtClean="0"/>
              <a:t>2</a:t>
            </a:r>
            <a:r>
              <a:rPr kumimoji="1" lang="ja-JP" altLang="en-US" dirty="0" smtClean="0"/>
              <a:t>回の授業で学んだように基本統計量を計算します．このときに下から</a:t>
            </a:r>
            <a:r>
              <a:rPr kumimoji="1" lang="en-US" altLang="ja-JP" dirty="0" smtClean="0"/>
              <a:t>3</a:t>
            </a:r>
            <a:r>
              <a:rPr kumimoji="1" lang="ja-JP" altLang="en-US" dirty="0" smtClean="0"/>
              <a:t>つめにある「平均の信頼区間の出力」のところにチェック☑を入れます．そして，信頼率を指定します．</a:t>
            </a:r>
            <a:endParaRPr kumimoji="1" lang="ja-JP" altLang="en-US" dirty="0"/>
          </a:p>
        </p:txBody>
      </p:sp>
      <p:sp>
        <p:nvSpPr>
          <p:cNvPr id="4" name="スライド番号プレースホルダー 3"/>
          <p:cNvSpPr>
            <a:spLocks noGrp="1"/>
          </p:cNvSpPr>
          <p:nvPr>
            <p:ph type="sldNum" sz="quarter" idx="10"/>
          </p:nvPr>
        </p:nvSpPr>
        <p:spPr/>
        <p:txBody>
          <a:bodyPr/>
          <a:lstStyle/>
          <a:p>
            <a:fld id="{B9DB316C-EF82-40B3-AECC-D44AAC7AA7CD}" type="slidenum">
              <a:rPr lang="en-US" altLang="ja-JP" smtClean="0"/>
              <a:pPr/>
              <a:t>8</a:t>
            </a:fld>
            <a:endParaRPr lang="en-US" altLang="ja-JP"/>
          </a:p>
        </p:txBody>
      </p:sp>
    </p:spTree>
    <p:extLst>
      <p:ext uri="{BB962C8B-B14F-4D97-AF65-F5344CB8AC3E}">
        <p14:creationId xmlns:p14="http://schemas.microsoft.com/office/powerpoint/2010/main" val="2251307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t>信頼区間の大きさが下の表の一番下に出力されます．必要に応じて，平均からこの値を加えたり，引いたりすると，信頼区間が出ます．あるいは平均</a:t>
            </a:r>
            <a:r>
              <a:rPr lang="en-US" altLang="ja-JP" dirty="0" smtClean="0"/>
              <a:t>±</a:t>
            </a:r>
            <a:r>
              <a:rPr lang="ja-JP" altLang="en-US" dirty="0" smtClean="0"/>
              <a:t>○○のところに，この値をそのまま入れてもよいです．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B9DB316C-EF82-40B3-AECC-D44AAC7AA7CD}" type="slidenum">
              <a:rPr lang="en-US" altLang="ja-JP" smtClean="0"/>
              <a:pPr/>
              <a:t>9</a:t>
            </a:fld>
            <a:endParaRPr lang="en-US" altLang="ja-JP"/>
          </a:p>
        </p:txBody>
      </p:sp>
    </p:spTree>
    <p:extLst>
      <p:ext uri="{BB962C8B-B14F-4D97-AF65-F5344CB8AC3E}">
        <p14:creationId xmlns:p14="http://schemas.microsoft.com/office/powerpoint/2010/main" val="1613160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4E4C17A6-C3DE-4F72-8F3B-1F9CBBE1B95F}" type="slidenum">
              <a:rPr lang="en-US" altLang="ja-JP" smtClean="0"/>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B11C43D6-75CF-4B67-9E94-5FA2CD1320C7}" type="slidenum">
              <a:rPr lang="en-US" altLang="ja-JP" smtClean="0"/>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2EE205FB-DA2C-447B-8C3D-9CBF8657F4E4}" type="slidenum">
              <a:rPr lang="en-US" altLang="ja-JP" smtClean="0"/>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54032"/>
          </a:xfrm>
        </p:spPr>
        <p:txBody>
          <a:bodyPr>
            <a:normAutofit/>
          </a:bodyPr>
          <a:lstStyle>
            <a:lvl1pPr>
              <a:defRPr sz="3600"/>
            </a:lvl1pPr>
          </a:lstStyle>
          <a:p>
            <a:r>
              <a:rPr kumimoji="1" lang="ja-JP" altLang="en-US" dirty="0" smtClean="0"/>
              <a:t>マスタ タイトルの書式設定</a:t>
            </a:r>
            <a:endParaRPr kumimoji="1" lang="ja-JP" altLang="en-US" dirty="0"/>
          </a:p>
        </p:txBody>
      </p:sp>
      <p:sp>
        <p:nvSpPr>
          <p:cNvPr id="3" name="コンテンツ プレースホルダ 2"/>
          <p:cNvSpPr>
            <a:spLocks noGrp="1"/>
          </p:cNvSpPr>
          <p:nvPr>
            <p:ph idx="1"/>
          </p:nvPr>
        </p:nvSpPr>
        <p:spPr>
          <a:xfrm>
            <a:off x="457200" y="1071546"/>
            <a:ext cx="8229600" cy="5054617"/>
          </a:xfrm>
        </p:spPr>
        <p:txBody>
          <a:bodyPr/>
          <a:lstStyle/>
          <a:p>
            <a:pPr lvl="0"/>
            <a:r>
              <a:rPr kumimoji="1" lang="ja-JP" altLang="en-US" dirty="0" smtClean="0"/>
              <a:t>マスタ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45CAD192-F627-4873-833D-49D7E7B069B8}" type="slidenum">
              <a:rPr lang="en-US" altLang="ja-JP" smtClean="0"/>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789E7BE1-1BA0-46EB-9A46-C267F8D16A5C}" type="slidenum">
              <a:rPr lang="en-US" altLang="ja-JP" smtClean="0"/>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79097F9D-C1A0-4B94-A35F-943853119256}" type="slidenum">
              <a:rPr lang="en-US" altLang="ja-JP" smtClean="0"/>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en-US" altLang="ja-JP"/>
          </a:p>
        </p:txBody>
      </p:sp>
      <p:sp>
        <p:nvSpPr>
          <p:cNvPr id="8" name="フッター プレースホルダ 7"/>
          <p:cNvSpPr>
            <a:spLocks noGrp="1"/>
          </p:cNvSpPr>
          <p:nvPr>
            <p:ph type="ftr" sz="quarter" idx="11"/>
          </p:nvPr>
        </p:nvSpPr>
        <p:spPr/>
        <p:txBody>
          <a:bodyPr/>
          <a:lstStyle/>
          <a:p>
            <a:endParaRPr lang="en-US" altLang="ja-JP"/>
          </a:p>
        </p:txBody>
      </p:sp>
      <p:sp>
        <p:nvSpPr>
          <p:cNvPr id="9" name="スライド番号プレースホルダ 8"/>
          <p:cNvSpPr>
            <a:spLocks noGrp="1"/>
          </p:cNvSpPr>
          <p:nvPr>
            <p:ph type="sldNum" sz="quarter" idx="12"/>
          </p:nvPr>
        </p:nvSpPr>
        <p:spPr/>
        <p:txBody>
          <a:bodyPr/>
          <a:lstStyle/>
          <a:p>
            <a:fld id="{F9556492-E080-4A4A-81D5-A6F98AF2314A}" type="slidenum">
              <a:rPr lang="en-US" altLang="ja-JP" smtClean="0"/>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54032"/>
          </a:xfrm>
        </p:spPr>
        <p:txBody>
          <a:bodyPr>
            <a:normAutofit/>
          </a:bodyPr>
          <a:lstStyle>
            <a:lvl1pPr>
              <a:defRPr sz="3600"/>
            </a:lvl1pPr>
          </a:lstStyle>
          <a:p>
            <a:r>
              <a:rPr kumimoji="1" lang="ja-JP" altLang="en-US" dirty="0" smtClean="0"/>
              <a:t>マスタ タイトルの書式設定</a:t>
            </a:r>
            <a:endParaRPr kumimoji="1" lang="ja-JP" altLang="en-US" dirty="0"/>
          </a:p>
        </p:txBody>
      </p:sp>
      <p:sp>
        <p:nvSpPr>
          <p:cNvPr id="3" name="日付プレースホルダ 2"/>
          <p:cNvSpPr>
            <a:spLocks noGrp="1"/>
          </p:cNvSpPr>
          <p:nvPr>
            <p:ph type="dt" sz="half" idx="10"/>
          </p:nvPr>
        </p:nvSpPr>
        <p:spPr/>
        <p:txBody>
          <a:bodyPr/>
          <a:lstStyle/>
          <a:p>
            <a:endParaRPr lang="en-US" altLang="ja-JP"/>
          </a:p>
        </p:txBody>
      </p:sp>
      <p:sp>
        <p:nvSpPr>
          <p:cNvPr id="4" name="フッター プレースホルダ 3"/>
          <p:cNvSpPr>
            <a:spLocks noGrp="1"/>
          </p:cNvSpPr>
          <p:nvPr>
            <p:ph type="ftr" sz="quarter" idx="11"/>
          </p:nvPr>
        </p:nvSpPr>
        <p:spPr/>
        <p:txBody>
          <a:bodyPr/>
          <a:lstStyle/>
          <a:p>
            <a:endParaRPr lang="en-US" altLang="ja-JP"/>
          </a:p>
        </p:txBody>
      </p:sp>
      <p:sp>
        <p:nvSpPr>
          <p:cNvPr id="5" name="スライド番号プレースホルダ 4"/>
          <p:cNvSpPr>
            <a:spLocks noGrp="1"/>
          </p:cNvSpPr>
          <p:nvPr>
            <p:ph type="sldNum" sz="quarter" idx="12"/>
          </p:nvPr>
        </p:nvSpPr>
        <p:spPr/>
        <p:txBody>
          <a:bodyPr/>
          <a:lstStyle/>
          <a:p>
            <a:fld id="{7B27DC9C-60A0-404C-92C1-6A337608C22A}" type="slidenum">
              <a:rPr lang="en-US" altLang="ja-JP" smtClean="0"/>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en-US" altLang="ja-JP"/>
          </a:p>
        </p:txBody>
      </p:sp>
      <p:sp>
        <p:nvSpPr>
          <p:cNvPr id="3" name="フッター プレースホルダ 2"/>
          <p:cNvSpPr>
            <a:spLocks noGrp="1"/>
          </p:cNvSpPr>
          <p:nvPr>
            <p:ph type="ftr" sz="quarter" idx="11"/>
          </p:nvPr>
        </p:nvSpPr>
        <p:spPr/>
        <p:txBody>
          <a:bodyPr/>
          <a:lstStyle/>
          <a:p>
            <a:endParaRPr lang="en-US" altLang="ja-JP"/>
          </a:p>
        </p:txBody>
      </p:sp>
      <p:sp>
        <p:nvSpPr>
          <p:cNvPr id="4" name="スライド番号プレースホルダ 3"/>
          <p:cNvSpPr>
            <a:spLocks noGrp="1"/>
          </p:cNvSpPr>
          <p:nvPr>
            <p:ph type="sldNum" sz="quarter" idx="12"/>
          </p:nvPr>
        </p:nvSpPr>
        <p:spPr/>
        <p:txBody>
          <a:bodyPr/>
          <a:lstStyle/>
          <a:p>
            <a:fld id="{7E54E35B-B2E1-4D00-97E2-8646BA12DEF8}" type="slidenum">
              <a:rPr lang="en-US" altLang="ja-JP" smtClean="0"/>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AB695137-CFD1-4AED-8D08-E7A8A2C38C06}" type="slidenum">
              <a:rPr lang="en-US" altLang="ja-JP" smtClean="0"/>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93B469C6-BCDD-4F85-9964-33B78B04F8B2}" type="slidenum">
              <a:rPr lang="en-US" altLang="ja-JP" smtClean="0"/>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ja-JP"/>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ja-JP"/>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8C4D18-933C-44AB-81D6-FD26E8F81AC6}" type="slidenum">
              <a:rPr lang="en-US" altLang="ja-JP" smtClean="0"/>
              <a:pPr/>
              <a:t>‹#›</a:t>
            </a:fld>
            <a:endParaRPr lang="en-US" altLang="ja-JP"/>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Microsoft_Excel_97-2003_Worksheet1.xls"/><Relationship Id="rId3" Type="http://schemas.microsoft.com/office/2007/relationships/media" Target="../media/media1.wma"/><Relationship Id="rId7" Type="http://schemas.openxmlformats.org/officeDocument/2006/relationships/oleObject" Target="../embeddings/oleObject1.bin"/><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notesSlide" Target="../notesSlides/notesSlide1.xml"/><Relationship Id="rId5" Type="http://schemas.openxmlformats.org/officeDocument/2006/relationships/slideLayout" Target="../slideLayouts/slideLayout6.xml"/><Relationship Id="rId10" Type="http://schemas.openxmlformats.org/officeDocument/2006/relationships/image" Target="../media/image2.png"/><Relationship Id="rId4" Type="http://schemas.openxmlformats.org/officeDocument/2006/relationships/audio" Target="../media/media1.wma"/><Relationship Id="rId9" Type="http://schemas.openxmlformats.org/officeDocument/2006/relationships/image" Target="../media/image1.emf"/></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image" Target="../media/image19.emf"/><Relationship Id="rId18" Type="http://schemas.openxmlformats.org/officeDocument/2006/relationships/image" Target="../media/image2.png"/><Relationship Id="rId3" Type="http://schemas.openxmlformats.org/officeDocument/2006/relationships/audio" Target="../media/media10.wma"/><Relationship Id="rId7" Type="http://schemas.openxmlformats.org/officeDocument/2006/relationships/image" Target="../media/image16.emf"/><Relationship Id="rId12" Type="http://schemas.openxmlformats.org/officeDocument/2006/relationships/oleObject" Target="../embeddings/oleObject11.bin"/><Relationship Id="rId17" Type="http://schemas.openxmlformats.org/officeDocument/2006/relationships/image" Target="../media/image21.emf"/><Relationship Id="rId2" Type="http://schemas.microsoft.com/office/2007/relationships/media" Target="../media/media10.wma"/><Relationship Id="rId16" Type="http://schemas.openxmlformats.org/officeDocument/2006/relationships/oleObject" Target="../embeddings/oleObject13.bin"/><Relationship Id="rId1" Type="http://schemas.openxmlformats.org/officeDocument/2006/relationships/vmlDrawing" Target="../drawings/vmlDrawing5.vml"/><Relationship Id="rId6" Type="http://schemas.openxmlformats.org/officeDocument/2006/relationships/oleObject" Target="../embeddings/oleObject8.bin"/><Relationship Id="rId11" Type="http://schemas.openxmlformats.org/officeDocument/2006/relationships/image" Target="../media/image18.emf"/><Relationship Id="rId5" Type="http://schemas.openxmlformats.org/officeDocument/2006/relationships/notesSlide" Target="../notesSlides/notesSlide10.xml"/><Relationship Id="rId15" Type="http://schemas.openxmlformats.org/officeDocument/2006/relationships/image" Target="../media/image20.emf"/><Relationship Id="rId10" Type="http://schemas.openxmlformats.org/officeDocument/2006/relationships/oleObject" Target="../embeddings/oleObject10.bin"/><Relationship Id="rId4" Type="http://schemas.openxmlformats.org/officeDocument/2006/relationships/slideLayout" Target="../slideLayouts/slideLayout6.xml"/><Relationship Id="rId9" Type="http://schemas.openxmlformats.org/officeDocument/2006/relationships/image" Target="../media/image17.emf"/><Relationship Id="rId14" Type="http://schemas.openxmlformats.org/officeDocument/2006/relationships/oleObject" Target="../embeddings/oleObject12.bin"/></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1.wma"/><Relationship Id="rId1" Type="http://schemas.microsoft.com/office/2007/relationships/media" Target="../media/media11.wma"/><Relationship Id="rId6" Type="http://schemas.openxmlformats.org/officeDocument/2006/relationships/image" Target="../media/image2.png"/><Relationship Id="rId5" Type="http://schemas.openxmlformats.org/officeDocument/2006/relationships/image" Target="../media/image22.emf"/><Relationship Id="rId4"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wma"/><Relationship Id="rId1" Type="http://schemas.microsoft.com/office/2007/relationships/media" Target="../media/media2.wma"/><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3.emf"/><Relationship Id="rId3" Type="http://schemas.microsoft.com/office/2007/relationships/media" Target="../media/media3.wma"/><Relationship Id="rId7" Type="http://schemas.openxmlformats.org/officeDocument/2006/relationships/oleObject" Target="../embeddings/oleObject2.bin"/><Relationship Id="rId12" Type="http://schemas.openxmlformats.org/officeDocument/2006/relationships/image" Target="../media/image2.png"/><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notesSlide" Target="../notesSlides/notesSlide3.xml"/><Relationship Id="rId11" Type="http://schemas.openxmlformats.org/officeDocument/2006/relationships/image" Target="../media/image5.emf"/><Relationship Id="rId5" Type="http://schemas.openxmlformats.org/officeDocument/2006/relationships/slideLayout" Target="../slideLayouts/slideLayout6.xml"/><Relationship Id="rId10" Type="http://schemas.openxmlformats.org/officeDocument/2006/relationships/image" Target="../media/image4.emf"/><Relationship Id="rId4" Type="http://schemas.openxmlformats.org/officeDocument/2006/relationships/audio" Target="../media/media3.wma"/><Relationship Id="rId9"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4.wma"/><Relationship Id="rId1" Type="http://schemas.microsoft.com/office/2007/relationships/media" Target="../media/media4.wma"/><Relationship Id="rId6" Type="http://schemas.openxmlformats.org/officeDocument/2006/relationships/image" Target="../media/image2.png"/><Relationship Id="rId5" Type="http://schemas.openxmlformats.org/officeDocument/2006/relationships/image" Target="../media/image6.emf"/><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audio" Target="../media/media5.wma"/><Relationship Id="rId7" Type="http://schemas.openxmlformats.org/officeDocument/2006/relationships/image" Target="../media/image7.emf"/><Relationship Id="rId2" Type="http://schemas.microsoft.com/office/2007/relationships/media" Target="../media/media5.wma"/><Relationship Id="rId1" Type="http://schemas.openxmlformats.org/officeDocument/2006/relationships/vmlDrawing" Target="../drawings/vmlDrawing3.vml"/><Relationship Id="rId6" Type="http://schemas.openxmlformats.org/officeDocument/2006/relationships/oleObject" Target="../embeddings/oleObject4.bin"/><Relationship Id="rId11" Type="http://schemas.openxmlformats.org/officeDocument/2006/relationships/image" Target="../media/image2.png"/><Relationship Id="rId5" Type="http://schemas.openxmlformats.org/officeDocument/2006/relationships/notesSlide" Target="../notesSlides/notesSlide5.xml"/><Relationship Id="rId10" Type="http://schemas.openxmlformats.org/officeDocument/2006/relationships/image" Target="../media/image9.emf"/><Relationship Id="rId4" Type="http://schemas.openxmlformats.org/officeDocument/2006/relationships/slideLayout" Target="../slideLayouts/slideLayout6.xml"/><Relationship Id="rId9" Type="http://schemas.openxmlformats.org/officeDocument/2006/relationships/image" Target="../media/image8.e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audio" Target="../media/media6.wma"/><Relationship Id="rId7" Type="http://schemas.openxmlformats.org/officeDocument/2006/relationships/image" Target="../media/image10.emf"/><Relationship Id="rId2" Type="http://schemas.microsoft.com/office/2007/relationships/media" Target="../media/media6.wma"/><Relationship Id="rId1" Type="http://schemas.openxmlformats.org/officeDocument/2006/relationships/vmlDrawing" Target="../drawings/vmlDrawing4.vml"/><Relationship Id="rId6" Type="http://schemas.openxmlformats.org/officeDocument/2006/relationships/oleObject" Target="../embeddings/oleObject6.bin"/><Relationship Id="rId11" Type="http://schemas.openxmlformats.org/officeDocument/2006/relationships/image" Target="../media/image2.png"/><Relationship Id="rId5" Type="http://schemas.openxmlformats.org/officeDocument/2006/relationships/notesSlide" Target="../notesSlides/notesSlide6.xml"/><Relationship Id="rId10" Type="http://schemas.openxmlformats.org/officeDocument/2006/relationships/image" Target="../media/image12.emf"/><Relationship Id="rId4" Type="http://schemas.openxmlformats.org/officeDocument/2006/relationships/slideLayout" Target="../slideLayouts/slideLayout6.xml"/><Relationship Id="rId9" Type="http://schemas.openxmlformats.org/officeDocument/2006/relationships/image" Target="../media/image11.emf"/></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7.wma"/><Relationship Id="rId1" Type="http://schemas.microsoft.com/office/2007/relationships/media" Target="../media/media7.wma"/><Relationship Id="rId6" Type="http://schemas.openxmlformats.org/officeDocument/2006/relationships/image" Target="../media/image2.png"/><Relationship Id="rId5" Type="http://schemas.openxmlformats.org/officeDocument/2006/relationships/image" Target="../media/image13.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8.wma"/><Relationship Id="rId1" Type="http://schemas.microsoft.com/office/2007/relationships/media" Target="../media/media8.wma"/><Relationship Id="rId6" Type="http://schemas.openxmlformats.org/officeDocument/2006/relationships/image" Target="../media/image2.png"/><Relationship Id="rId5" Type="http://schemas.openxmlformats.org/officeDocument/2006/relationships/image" Target="../media/image14.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9.wma"/><Relationship Id="rId1" Type="http://schemas.microsoft.com/office/2007/relationships/media" Target="../media/media9.wma"/><Relationship Id="rId6" Type="http://schemas.openxmlformats.org/officeDocument/2006/relationships/image" Target="../media/image2.png"/><Relationship Id="rId5" Type="http://schemas.openxmlformats.org/officeDocument/2006/relationships/image" Target="../media/image15.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2"/>
          <p:cNvSpPr>
            <a:spLocks noGrp="1" noChangeArrowheads="1"/>
          </p:cNvSpPr>
          <p:nvPr>
            <p:ph type="title"/>
          </p:nvPr>
        </p:nvSpPr>
        <p:spPr/>
        <p:txBody>
          <a:bodyPr>
            <a:normAutofit/>
          </a:bodyPr>
          <a:lstStyle/>
          <a:p>
            <a:r>
              <a:rPr lang="ja-JP" altLang="en-US"/>
              <a:t>小標本に関する平均の推定と検定</a:t>
            </a:r>
          </a:p>
        </p:txBody>
      </p:sp>
      <p:sp>
        <p:nvSpPr>
          <p:cNvPr id="566275" name="Text Box 3"/>
          <p:cNvSpPr txBox="1">
            <a:spLocks noChangeArrowheads="1"/>
          </p:cNvSpPr>
          <p:nvPr/>
        </p:nvSpPr>
        <p:spPr bwMode="auto">
          <a:xfrm>
            <a:off x="539552" y="1196752"/>
            <a:ext cx="8016875" cy="822325"/>
          </a:xfrm>
          <a:prstGeom prst="rect">
            <a:avLst/>
          </a:prstGeom>
          <a:noFill/>
          <a:ln w="38100">
            <a:noFill/>
            <a:miter lim="800000"/>
            <a:headEnd/>
            <a:tailEnd/>
          </a:ln>
          <a:effectLst/>
        </p:spPr>
        <p:txBody>
          <a:bodyPr>
            <a:spAutoFit/>
          </a:bodyPr>
          <a:lstStyle/>
          <a:p>
            <a:r>
              <a:rPr lang="ja-JP" altLang="en-US" dirty="0"/>
              <a:t>標本が小さい場合，標本分散から母分散を推定するときの不確実さを加味した</a:t>
            </a:r>
            <a:r>
              <a:rPr lang="ja-JP" altLang="en-US" dirty="0" err="1"/>
              <a:t>ｔ</a:t>
            </a:r>
            <a:r>
              <a:rPr lang="ja-JP" altLang="en-US" dirty="0"/>
              <a:t>分布を用いて，推定や検定を行う</a:t>
            </a:r>
          </a:p>
        </p:txBody>
      </p:sp>
      <p:sp>
        <p:nvSpPr>
          <p:cNvPr id="566276" name="Text Box 4"/>
          <p:cNvSpPr txBox="1">
            <a:spLocks noChangeArrowheads="1"/>
          </p:cNvSpPr>
          <p:nvPr/>
        </p:nvSpPr>
        <p:spPr bwMode="auto">
          <a:xfrm>
            <a:off x="611560" y="2204864"/>
            <a:ext cx="8113713" cy="822325"/>
          </a:xfrm>
          <a:prstGeom prst="rect">
            <a:avLst/>
          </a:prstGeom>
          <a:noFill/>
          <a:ln w="38100">
            <a:noFill/>
            <a:miter lim="800000"/>
            <a:headEnd/>
            <a:tailEnd/>
          </a:ln>
          <a:effectLst/>
        </p:spPr>
        <p:txBody>
          <a:bodyPr>
            <a:spAutoFit/>
          </a:bodyPr>
          <a:lstStyle/>
          <a:p>
            <a:r>
              <a:rPr lang="en-US" altLang="ja-JP" dirty="0"/>
              <a:t>t</a:t>
            </a:r>
            <a:r>
              <a:rPr lang="ja-JP" altLang="en-US" dirty="0"/>
              <a:t>分布の形は標本分散の自由度</a:t>
            </a:r>
            <a:r>
              <a:rPr lang="en-US" altLang="ja-JP" dirty="0"/>
              <a:t>f</a:t>
            </a:r>
            <a:r>
              <a:rPr lang="ja-JP" altLang="en-US" dirty="0"/>
              <a:t>（ふつう</a:t>
            </a:r>
            <a:r>
              <a:rPr lang="en-US" altLang="ja-JP" dirty="0"/>
              <a:t>f=n-1</a:t>
            </a:r>
            <a:r>
              <a:rPr lang="ja-JP" altLang="en-US" dirty="0" err="1"/>
              <a:t>，</a:t>
            </a:r>
            <a:r>
              <a:rPr lang="en-US" altLang="ja-JP" dirty="0"/>
              <a:t>n</a:t>
            </a:r>
            <a:r>
              <a:rPr lang="ja-JP" altLang="en-US" dirty="0"/>
              <a:t>は標本数）によって，分布の形が決まる</a:t>
            </a:r>
          </a:p>
        </p:txBody>
      </p:sp>
      <p:graphicFrame>
        <p:nvGraphicFramePr>
          <p:cNvPr id="13" name="Object 5"/>
          <p:cNvGraphicFramePr>
            <a:graphicFrameLocks noChangeAspect="1"/>
          </p:cNvGraphicFramePr>
          <p:nvPr/>
        </p:nvGraphicFramePr>
        <p:xfrm>
          <a:off x="1619672" y="3140968"/>
          <a:ext cx="6408961" cy="3526435"/>
        </p:xfrm>
        <a:graphic>
          <a:graphicData uri="http://schemas.openxmlformats.org/presentationml/2006/ole">
            <mc:AlternateContent xmlns:mc="http://schemas.openxmlformats.org/markup-compatibility/2006">
              <mc:Choice xmlns:v="urn:schemas-microsoft-com:vml" Requires="v">
                <p:oleObj spid="_x0000_s566308" name="グラフ" r:id="rId8" imgW="8258048" imgH="4543352" progId="Excel.Sheet.8">
                  <p:embed/>
                </p:oleObj>
              </mc:Choice>
              <mc:Fallback>
                <p:oleObj name="グラフ" r:id="rId8" imgW="8258048" imgH="4543352" progId="Excel.Sheet.8">
                  <p:embed/>
                  <p:pic>
                    <p:nvPicPr>
                      <p:cNvPr id="0" name="Picture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19672" y="3140968"/>
                        <a:ext cx="6408961" cy="3526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Text Box 6"/>
          <p:cNvSpPr txBox="1">
            <a:spLocks noChangeArrowheads="1"/>
          </p:cNvSpPr>
          <p:nvPr/>
        </p:nvSpPr>
        <p:spPr bwMode="auto">
          <a:xfrm>
            <a:off x="5076056" y="3429000"/>
            <a:ext cx="3640137" cy="822325"/>
          </a:xfrm>
          <a:prstGeom prst="rect">
            <a:avLst/>
          </a:prstGeom>
          <a:noFill/>
          <a:ln w="38100">
            <a:noFill/>
            <a:miter lim="800000"/>
            <a:headEnd/>
            <a:tailEnd/>
          </a:ln>
          <a:effectLst/>
        </p:spPr>
        <p:txBody>
          <a:bodyPr wrap="none">
            <a:spAutoFit/>
          </a:bodyPr>
          <a:lstStyle/>
          <a:p>
            <a:r>
              <a:rPr lang="ja-JP" altLang="en-US" dirty="0">
                <a:solidFill>
                  <a:srgbClr val="FF0000"/>
                </a:solidFill>
              </a:rPr>
              <a:t>自由度が無限大の</a:t>
            </a:r>
            <a:r>
              <a:rPr lang="ja-JP" altLang="en-US" dirty="0" err="1">
                <a:solidFill>
                  <a:srgbClr val="FF0000"/>
                </a:solidFill>
              </a:rPr>
              <a:t>ｔ</a:t>
            </a:r>
            <a:r>
              <a:rPr lang="ja-JP" altLang="en-US" dirty="0">
                <a:solidFill>
                  <a:srgbClr val="FF0000"/>
                </a:solidFill>
              </a:rPr>
              <a:t>分布は</a:t>
            </a:r>
          </a:p>
          <a:p>
            <a:r>
              <a:rPr lang="ja-JP" altLang="en-US" dirty="0">
                <a:solidFill>
                  <a:srgbClr val="FF0000"/>
                </a:solidFill>
              </a:rPr>
              <a:t>正規分布と一致する</a:t>
            </a:r>
          </a:p>
        </p:txBody>
      </p:sp>
      <p:sp>
        <p:nvSpPr>
          <p:cNvPr id="15" name="Line 9"/>
          <p:cNvSpPr>
            <a:spLocks noChangeShapeType="1"/>
          </p:cNvSpPr>
          <p:nvPr/>
        </p:nvSpPr>
        <p:spPr bwMode="auto">
          <a:xfrm flipH="1" flipV="1">
            <a:off x="4211959" y="3356992"/>
            <a:ext cx="936103" cy="288032"/>
          </a:xfrm>
          <a:prstGeom prst="line">
            <a:avLst/>
          </a:prstGeom>
          <a:noFill/>
          <a:ln w="38100">
            <a:solidFill>
              <a:srgbClr val="FF6600"/>
            </a:solidFill>
            <a:round/>
            <a:headEnd/>
            <a:tailEnd type="triangle" w="med" len="med"/>
          </a:ln>
          <a:effectLst/>
        </p:spPr>
        <p:txBody>
          <a:bodyPr wrap="square" anchor="ctr">
            <a:spAutoFit/>
          </a:bodyPr>
          <a:lstStyle/>
          <a:p>
            <a:endParaRPr lang="ja-JP" altLang="en-US"/>
          </a:p>
        </p:txBody>
      </p:sp>
      <p:pic>
        <p:nvPicPr>
          <p:cNvPr id="2" name="オーディオ 1">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8521700" y="6235700"/>
            <a:ext cx="406400" cy="406400"/>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advTm="144977"/>
    </mc:Choice>
    <mc:Fallback>
      <p:transition spd="slow" advTm="1449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2"/>
                </p:tgtEl>
              </p:cMediaNode>
            </p:audio>
          </p:childTnLst>
        </p:cTn>
      </p:par>
    </p:tnLst>
    <p:bldLst>
      <p:bldP spid="14" grpId="0"/>
      <p:bldP spid="15" grpId="0" animBg="1"/>
    </p:bldLst>
  </p:timing>
  <p:extLst>
    <p:ext uri="{3A86A75C-4F4B-4683-9AE1-C65F6400EC91}">
      <p14:laserTraceLst xmlns:p14="http://schemas.microsoft.com/office/powerpoint/2010/main">
        <p14:tracePtLst>
          <p14:tracePt t="5050" x="1073150" y="4997450"/>
          <p14:tracePt t="5050" x="1098550" y="5010150"/>
          <p14:tracePt t="5488" x="1098550" y="5016500"/>
          <p14:tracePt t="5496" x="1104900" y="5029200"/>
          <p14:tracePt t="5516" x="1111250" y="5029200"/>
          <p14:tracePt t="5516" x="1123950" y="5041900"/>
          <p14:tracePt t="5536" x="1143000" y="5041900"/>
          <p14:tracePt t="5536" x="1155700" y="5041900"/>
          <p14:tracePt t="5552" x="1181100" y="5048250"/>
          <p14:tracePt t="5552" x="1200150" y="5048250"/>
          <p14:tracePt t="5568" x="1225550" y="5048250"/>
          <p14:tracePt t="5568" x="1257300" y="5041900"/>
          <p14:tracePt t="5584" x="1289050" y="5041900"/>
          <p14:tracePt t="5584" x="1358900" y="5041900"/>
          <p14:tracePt t="5601" x="1397000" y="5035550"/>
          <p14:tracePt t="5601" x="1435100" y="5035550"/>
          <p14:tracePt t="5618" x="1479550" y="5029200"/>
          <p14:tracePt t="5618" x="1524000" y="5029200"/>
          <p14:tracePt t="5634" x="1568450" y="5022850"/>
          <p14:tracePt t="5634" x="1612900" y="5016500"/>
          <p14:tracePt t="5651" x="1657350" y="5016500"/>
          <p14:tracePt t="5651" x="1746250" y="5003800"/>
          <p14:tracePt t="5668" x="1797050" y="4997450"/>
          <p14:tracePt t="5668" x="1841500" y="4991100"/>
          <p14:tracePt t="5685" x="1892300" y="4984750"/>
          <p14:tracePt t="5685" x="1936750" y="4978400"/>
          <p14:tracePt t="5702" x="1987550" y="4972050"/>
          <p14:tracePt t="5702" x="2038350" y="4965700"/>
          <p14:tracePt t="5702" x="2089150" y="4953000"/>
          <p14:tracePt t="5720" x="2139950" y="4946650"/>
          <p14:tracePt t="5720" x="2197100" y="4933950"/>
          <p14:tracePt t="5736" x="2247900" y="4927600"/>
          <p14:tracePt t="5736" x="2292350" y="4914900"/>
          <p14:tracePt t="5752" x="2343150" y="4908550"/>
          <p14:tracePt t="5752" x="2393950" y="4902200"/>
          <p14:tracePt t="5769" x="2438400" y="4895850"/>
          <p14:tracePt t="5769" x="2482850" y="4895850"/>
          <p14:tracePt t="5785" x="2533650" y="4889500"/>
          <p14:tracePt t="5785" x="2584450" y="4883150"/>
          <p14:tracePt t="5785" x="2635250" y="4876800"/>
          <p14:tracePt t="5804" x="2679700" y="4870450"/>
          <p14:tracePt t="5817" x="2736850" y="4857750"/>
          <p14:tracePt t="5817" x="2838450" y="4851400"/>
          <p14:tracePt t="5836" x="2889250" y="4845050"/>
          <p14:tracePt t="5836" x="2940050" y="4845050"/>
          <p14:tracePt t="5852" x="2984500" y="4838700"/>
          <p14:tracePt t="5852" x="3035300" y="4838700"/>
          <p14:tracePt t="5868" x="3079750" y="4832350"/>
          <p14:tracePt t="5868" x="3130550" y="4832350"/>
          <p14:tracePt t="5868" x="3175000" y="4832350"/>
          <p14:tracePt t="5888" x="3213100" y="4832350"/>
          <p14:tracePt t="5888" x="3257550" y="4826000"/>
          <p14:tracePt t="5902" x="3295650" y="4826000"/>
          <p14:tracePt t="5902" x="3333750" y="4832350"/>
          <p14:tracePt t="5919" x="3371850" y="4832350"/>
          <p14:tracePt t="5919" x="3409950" y="4838700"/>
          <p14:tracePt t="5936" x="3448050" y="4845050"/>
          <p14:tracePt t="5936" x="3479800" y="4845050"/>
          <p14:tracePt t="5952" x="3524250" y="4851400"/>
          <p14:tracePt t="5952" x="3600450" y="4857750"/>
          <p14:tracePt t="5969" x="3638550" y="4857750"/>
          <p14:tracePt t="5969" x="3676650" y="4864100"/>
          <p14:tracePt t="5985" x="3721100" y="4864100"/>
          <p14:tracePt t="5985" x="3759200" y="4870450"/>
          <p14:tracePt t="6003" x="3797300" y="4870450"/>
          <p14:tracePt t="6003" x="3879850" y="4883150"/>
          <p14:tracePt t="6020" x="3917950" y="4889500"/>
          <p14:tracePt t="6020" x="3949700" y="4895850"/>
          <p14:tracePt t="6036" x="3987800" y="4902200"/>
          <p14:tracePt t="6036" x="4025900" y="4908550"/>
          <p14:tracePt t="6055" x="4057650" y="4921250"/>
          <p14:tracePt t="6055" x="4089400" y="4940300"/>
          <p14:tracePt t="6069" x="4114800" y="4953000"/>
          <p14:tracePt t="6069" x="4133850" y="4965700"/>
          <p14:tracePt t="6069" x="4152900" y="4984750"/>
          <p14:tracePt t="6088" x="4171950" y="4997450"/>
          <p14:tracePt t="6101" x="4178300" y="5016500"/>
          <p14:tracePt t="6101" x="4184650" y="5054600"/>
          <p14:tracePt t="6120" x="4184650" y="5067300"/>
          <p14:tracePt t="6135" x="4171950" y="5048250"/>
          <p14:tracePt t="6151" x="4178300" y="5035550"/>
          <p14:tracePt t="6408" x="1212850" y="6057900"/>
          <p14:tracePt t="6419" x="1200150" y="6070600"/>
          <p14:tracePt t="6419" x="1181100" y="6089650"/>
          <p14:tracePt t="6437" x="1162050" y="6108700"/>
          <p14:tracePt t="6437" x="1143000" y="6127750"/>
          <p14:tracePt t="6437" x="1117600" y="6153150"/>
          <p14:tracePt t="6456" x="1098550" y="6172200"/>
          <p14:tracePt t="6456" x="1085850" y="6191250"/>
          <p14:tracePt t="6470" x="1066800" y="6203950"/>
          <p14:tracePt t="6470" x="1054100" y="6216650"/>
          <p14:tracePt t="6487" x="1035050" y="6229350"/>
          <p14:tracePt t="6487" x="1022350" y="6235700"/>
          <p14:tracePt t="6504" x="1003300" y="6242050"/>
          <p14:tracePt t="6504" x="990600" y="6248400"/>
          <p14:tracePt t="6521" x="971550" y="6254750"/>
          <p14:tracePt t="6521" x="946150" y="6261100"/>
          <p14:tracePt t="6538" x="933450" y="6261100"/>
          <p14:tracePt t="6538" x="927100" y="6261100"/>
          <p14:tracePt t="6555" x="920750" y="6267450"/>
          <p14:tracePt t="6555" x="914400" y="6267450"/>
          <p14:tracePt t="6571" x="908050" y="6267450"/>
          <p14:tracePt t="6587" x="908050" y="6261100"/>
          <p14:tracePt t="6603" x="914400" y="6254750"/>
          <p14:tracePt t="6620" x="914400" y="6248400"/>
          <p14:tracePt t="6636" x="920750" y="6248400"/>
          <p14:tracePt t="6636" x="933450" y="6242050"/>
          <p14:tracePt t="6656" x="939800" y="6242050"/>
          <p14:tracePt t="6656" x="946150" y="6242050"/>
          <p14:tracePt t="6671" x="952500" y="6242050"/>
          <p14:tracePt t="6671" x="958850" y="6242050"/>
          <p14:tracePt t="6688" x="965200" y="6242050"/>
          <p14:tracePt t="6688" x="971550" y="6242050"/>
          <p14:tracePt t="6705" x="977900" y="6242050"/>
          <p14:tracePt t="6720" x="984250" y="6242050"/>
          <p14:tracePt t="6737" x="990600" y="6235700"/>
          <p14:tracePt t="6737" x="1003300" y="6235700"/>
          <p14:tracePt t="6755" x="1009650" y="6229350"/>
          <p14:tracePt t="6770" x="1009650" y="6223000"/>
          <p14:tracePt t="6787" x="1016000" y="6223000"/>
          <p14:tracePt t="6808" x="1016000" y="6229350"/>
          <p14:tracePt t="6824" x="1022350" y="6235700"/>
          <p14:tracePt t="6851" x="1022350" y="6229350"/>
          <p14:tracePt t="6979" x="1028700" y="6229350"/>
          <p14:tracePt t="7075" x="1028700" y="6223000"/>
          <p14:tracePt t="7099" x="1035050" y="6223000"/>
          <p14:tracePt t="7127" x="1041400" y="6223000"/>
          <p14:tracePt t="7175" x="1047750" y="6216650"/>
          <p14:tracePt t="7211" x="1047750" y="6210300"/>
          <p14:tracePt t="7235" x="1047750" y="6203950"/>
          <p14:tracePt t="7247" x="1054100" y="6197600"/>
          <p14:tracePt t="7271" x="1060450" y="6197600"/>
          <p14:tracePt t="7307" x="1060450" y="6203950"/>
          <p14:tracePt t="7347" x="1066800" y="6203950"/>
          <p14:tracePt t="7375" x="1073150" y="6203950"/>
          <p14:tracePt t="7407" x="1073150" y="6197600"/>
          <p14:tracePt t="7435" x="1073150" y="6191250"/>
          <p14:tracePt t="7511" x="1073150" y="6184900"/>
          <p14:tracePt t="7555" x="1073150" y="6178550"/>
          <p14:tracePt t="7587" x="1073150" y="6172200"/>
          <p14:tracePt t="7603" x="1073150" y="6165850"/>
          <p14:tracePt t="7615" x="1079500" y="6159500"/>
          <p14:tracePt t="7631" x="1079500" y="6153150"/>
          <p14:tracePt t="7647" x="1085850" y="6146800"/>
          <p14:tracePt t="7663" x="1085850" y="6140450"/>
          <p14:tracePt t="7676" x="1092200" y="6134100"/>
          <p14:tracePt t="7691" x="1092200" y="6127750"/>
          <p14:tracePt t="7708" x="1098550" y="6121400"/>
          <p14:tracePt t="7723" x="1098550" y="6108700"/>
          <p14:tracePt t="7740" x="1104900" y="6108700"/>
          <p14:tracePt t="7757" x="1104900" y="6102350"/>
          <p14:tracePt t="7775" x="1111250" y="6096000"/>
          <p14:tracePt t="7775" x="1117600" y="6083300"/>
          <p14:tracePt t="7791" x="1117600" y="6076950"/>
          <p14:tracePt t="7807" x="1123950" y="6076950"/>
          <p14:tracePt t="7823" x="1130300" y="6070600"/>
          <p14:tracePt t="7844" x="1136650" y="6064250"/>
          <p14:tracePt t="7864" x="1136650" y="6070600"/>
          <p14:tracePt t="7963" x="1136650" y="6064250"/>
          <p14:tracePt t="8163" x="1136650" y="6070600"/>
          <p14:tracePt t="8375" x="1136650" y="6076950"/>
          <p14:tracePt t="8419" x="1130300" y="6076950"/>
          <p14:tracePt t="8447" x="1130300" y="6083300"/>
          <p14:tracePt t="8495" x="1130300" y="6076950"/>
          <p14:tracePt t="8687" x="1136650" y="6076950"/>
          <p14:tracePt t="8771" x="1143000" y="6070600"/>
          <p14:tracePt t="8823" x="1143000" y="6064250"/>
          <p14:tracePt t="8855" x="1149350" y="6064250"/>
          <p14:tracePt t="8900" x="1155700" y="6064250"/>
          <p14:tracePt t="8926" x="1155700" y="6057900"/>
          <p14:tracePt t="8959" x="1162050" y="6057900"/>
          <p14:tracePt t="8975" x="1168400" y="6051550"/>
          <p14:tracePt t="8995" x="1174750" y="6045200"/>
          <p14:tracePt t="9019" x="1181100" y="6038850"/>
          <p14:tracePt t="9043" x="1187450" y="6032500"/>
          <p14:tracePt t="9062" x="1181100" y="6038850"/>
          <p14:tracePt t="9190" x="1174750" y="6032500"/>
          <p14:tracePt t="9523" x="1181100" y="6026150"/>
          <p14:tracePt t="9619" x="1187450" y="6032500"/>
          <p14:tracePt t="9815" x="1193800" y="6032500"/>
          <p14:tracePt t="10135" x="1193800" y="6026150"/>
          <p14:tracePt t="10167" x="1193800" y="6019800"/>
          <p14:tracePt t="10304" x="1200150" y="6019800"/>
          <p14:tracePt t="10339" x="1200150" y="6013450"/>
          <p14:tracePt t="10391" x="1200150" y="6007100"/>
          <p14:tracePt t="10495" x="1200150" y="6000750"/>
          <p14:tracePt t="10527" x="1206500" y="5994400"/>
          <p14:tracePt t="10667" x="1212850" y="5994400"/>
          <p14:tracePt t="10743" x="1206500" y="6000750"/>
          <p14:tracePt t="10835" x="1200150" y="6000750"/>
          <p14:tracePt t="10871" x="1200150" y="6007100"/>
          <p14:tracePt t="10947" x="1193800" y="6013450"/>
          <p14:tracePt t="11024" x="1187450" y="6019800"/>
          <p14:tracePt t="11059" x="1193800" y="6026150"/>
          <p14:tracePt t="11087" x="1200150" y="6019800"/>
          <p14:tracePt t="11264" x="1200150" y="6026150"/>
          <p14:tracePt t="11343" x="1200150" y="6032500"/>
          <p14:tracePt t="11367" x="1193800" y="6038850"/>
          <p14:tracePt t="11388" x="1187450" y="6045200"/>
          <p14:tracePt t="11419" x="1181100" y="6045200"/>
          <p14:tracePt t="11471" x="1187450" y="6045200"/>
          <p14:tracePt t="11607" x="1187450" y="6051550"/>
          <p14:tracePt t="11643" x="1193800" y="6051550"/>
          <p14:tracePt t="11688" x="1200150" y="6051550"/>
          <p14:tracePt t="11719" x="1206500" y="6057900"/>
          <p14:tracePt t="11779" x="1206500" y="6051550"/>
          <p14:tracePt t="11802" x="1212850" y="6045200"/>
          <p14:tracePt t="11840" x="1219200" y="6038850"/>
          <p14:tracePt t="11915" x="1219200" y="6032500"/>
          <p14:tracePt t="11951" x="1212850" y="6026150"/>
          <p14:tracePt t="12011" x="1212850" y="6019800"/>
          <p14:tracePt t="12047" x="1206500" y="6013450"/>
          <p14:tracePt t="12147" x="1212850" y="6013450"/>
          <p14:tracePt t="12251" x="1212850" y="6007100"/>
          <p14:tracePt t="12318" x="1212850" y="6013450"/>
          <p14:tracePt t="12406" x="1212850" y="6019800"/>
          <p14:tracePt t="12526" x="1219200" y="6019800"/>
          <p14:tracePt t="12594" x="1225550" y="6013450"/>
          <p14:tracePt t="12702" x="1225550" y="6019800"/>
          <p14:tracePt t="12790" x="1225550" y="6013450"/>
          <p14:tracePt t="13038" x="1225550" y="6019800"/>
          <p14:tracePt t="13098" x="1231900" y="6013450"/>
          <p14:tracePt t="13150" x="1231900" y="6019800"/>
          <p14:tracePt t="13246" x="1238250" y="6019800"/>
          <p14:tracePt t="13338" x="1244600" y="6013450"/>
          <p14:tracePt t="13502" x="1244600" y="6019800"/>
          <p14:tracePt t="13578" x="1250950" y="6019800"/>
          <p14:tracePt t="13630" x="1257300" y="6019800"/>
          <p14:tracePt t="13758" x="1263650" y="6019800"/>
          <p14:tracePt t="13846" x="1270000" y="6026150"/>
          <p14:tracePt t="14222" x="1276350" y="6026150"/>
          <p14:tracePt t="14446" x="1282700" y="6026150"/>
          <p14:tracePt t="14566" x="1289050" y="6026150"/>
          <p14:tracePt t="14614" x="1295400" y="6026150"/>
          <p14:tracePt t="14770" x="1301750" y="6032500"/>
          <p14:tracePt t="14914" x="1308100" y="6026150"/>
          <p14:tracePt t="15154" x="1314450" y="6026150"/>
          <p14:tracePt t="15346" x="1314450" y="6032500"/>
          <p14:tracePt t="15534" x="1314450" y="6026150"/>
          <p14:tracePt t="15578" x="1320800" y="6026150"/>
          <p14:tracePt t="15670" x="1327150" y="6026150"/>
          <p14:tracePt t="15694" x="1333500" y="6032500"/>
          <p14:tracePt t="15706" x="1333500" y="6026150"/>
          <p14:tracePt t="15842" x="1333500" y="6019800"/>
          <p14:tracePt t="15878" x="1333500" y="6013450"/>
          <p14:tracePt t="16038" x="1339850" y="6013450"/>
          <p14:tracePt t="16106" x="1346200" y="6013450"/>
          <p14:tracePt t="16399" x="1339850" y="6007100"/>
          <p14:tracePt t="16426" x="1346200" y="6000750"/>
          <p14:tracePt t="16494" x="1352550" y="6007100"/>
          <p14:tracePt t="16827" x="1352550" y="6013450"/>
          <p14:tracePt t="16895" x="1358900" y="6013450"/>
          <p14:tracePt t="16923" x="1358900" y="6019800"/>
          <p14:tracePt t="16955" x="1365250" y="6013450"/>
          <p14:tracePt t="17006" x="1365250" y="6019800"/>
          <p14:tracePt t="17075" x="1371600" y="6026150"/>
          <p14:tracePt t="17171" x="1365250" y="6026150"/>
          <p14:tracePt t="17427" x="1371600" y="6026150"/>
          <p14:tracePt t="17471" x="1377950" y="6026150"/>
          <p14:tracePt t="17507" x="1371600" y="6026150"/>
          <p14:tracePt t="17643" x="1371600" y="6032500"/>
          <p14:tracePt t="17799" x="1365250" y="6032500"/>
          <p14:tracePt t="17822" x="1371600" y="6032500"/>
          <p14:tracePt t="17987" x="1365250" y="6032500"/>
          <p14:tracePt t="18226" x="1371600" y="6038850"/>
          <p14:tracePt t="18946" x="1377950" y="6038850"/>
          <p14:tracePt t="18978" x="1371600" y="6038850"/>
          <p14:tracePt t="19030" x="1371600" y="6032500"/>
          <p14:tracePt t="19083" x="1371600" y="6026150"/>
          <p14:tracePt t="19254" x="1377950" y="6026150"/>
          <p14:tracePt t="19322" x="1384300" y="6019800"/>
          <p14:tracePt t="20034" x="1377950" y="6026150"/>
          <p14:tracePt t="20093" x="1384300" y="6019800"/>
          <p14:tracePt t="20319" x="1384300" y="6013450"/>
          <p14:tracePt t="20378" x="1384300" y="6007100"/>
          <p14:tracePt t="20554" x="1390650" y="6013450"/>
          <p14:tracePt t="21746" x="1384300" y="6007100"/>
          <p14:tracePt t="22466" x="1384300" y="6013450"/>
          <p14:tracePt t="22538" x="1384300" y="6007100"/>
          <p14:tracePt t="22586" x="1384300" y="6013450"/>
          <p14:tracePt t="22698" x="1384300" y="6019800"/>
          <p14:tracePt t="22794" x="1384300" y="6026150"/>
          <p14:tracePt t="22818" x="1377950" y="6019800"/>
          <p14:tracePt t="23006" x="1384300" y="6013450"/>
          <p14:tracePt t="23627" x="1390650" y="6013450"/>
          <p14:tracePt t="23734" x="1390650" y="6007100"/>
          <p14:tracePt t="24834" x="1397000" y="6007100"/>
          <p14:tracePt t="24926" x="1390650" y="6007100"/>
          <p14:tracePt t="25014" x="1397000" y="6007100"/>
          <p14:tracePt t="25614" x="1390650" y="6007100"/>
          <p14:tracePt t="25674" x="1397000" y="6007100"/>
          <p14:tracePt t="26146" x="1403350" y="6007100"/>
          <p14:tracePt t="26258" x="1403350" y="6013450"/>
          <p14:tracePt t="26318" x="1403350" y="6007100"/>
          <p14:tracePt t="26394" x="1397000" y="6000750"/>
          <p14:tracePt t="26506" x="1397000" y="6007100"/>
          <p14:tracePt t="26734" x="1397000" y="6013450"/>
          <p14:tracePt t="26858" x="1397000" y="6007100"/>
          <p14:tracePt t="27266" x="1397000" y="6000750"/>
          <p14:tracePt t="27398" x="1403350" y="6007100"/>
          <p14:tracePt t="27662" x="1397000" y="6007100"/>
          <p14:tracePt t="28058" x="1403350" y="6007100"/>
          <p14:tracePt t="28434" x="1409700" y="6013450"/>
          <p14:tracePt t="28646" x="1403350" y="6013450"/>
          <p14:tracePt t="28818" x="1403350" y="6007100"/>
          <p14:tracePt t="29006" x="1403350" y="6013450"/>
          <p14:tracePt t="29186" x="1409700" y="6007100"/>
          <p14:tracePt t="29246" x="1409700" y="6013450"/>
          <p14:tracePt t="29478" x="1409700" y="6007100"/>
          <p14:tracePt t="29546" x="1416050" y="6007100"/>
          <p14:tracePt t="29970" x="1422400" y="6007100"/>
          <p14:tracePt t="30490" x="1422400" y="6000750"/>
          <p14:tracePt t="30662" x="1422400" y="5994400"/>
          <p14:tracePt t="30790" x="1428750" y="5994400"/>
          <p14:tracePt t="30926" x="1428750" y="6000750"/>
          <p14:tracePt t="31014" x="1422400" y="6000750"/>
          <p14:tracePt t="31046" x="1416050" y="6007100"/>
          <p14:tracePt t="31074" x="1422400" y="6000750"/>
          <p14:tracePt t="31178" x="1428750" y="5994400"/>
          <p14:tracePt t="31210" x="1428750" y="5988050"/>
          <p14:tracePt t="31230" x="1428750" y="5981700"/>
          <p14:tracePt t="31262" x="1435100" y="5975350"/>
          <p14:tracePt t="31350" x="1428750" y="5981700"/>
          <p14:tracePt t="31478" x="1435100" y="5975350"/>
          <p14:tracePt t="31650" x="1428750" y="5981700"/>
          <p14:tracePt t="31862" x="1428750" y="5988050"/>
          <p14:tracePt t="31886" x="1422400" y="5994400"/>
          <p14:tracePt t="31958" x="1428750" y="5994400"/>
          <p14:tracePt t="32206" x="1422400" y="5994400"/>
          <p14:tracePt t="32402" x="1422400" y="5988050"/>
          <p14:tracePt t="32566" x="1428750" y="5988050"/>
          <p14:tracePt t="32642" x="1435100" y="5988050"/>
          <p14:tracePt t="32778" x="1441450" y="5988050"/>
          <p14:tracePt t="32890" x="1447800" y="5988050"/>
          <p14:tracePt t="33086" x="1447800" y="5981700"/>
          <p14:tracePt t="33378" x="1454150" y="5988050"/>
          <p14:tracePt t="33458" x="1460500" y="5988050"/>
          <p14:tracePt t="34158" x="1466850" y="5988050"/>
          <p14:tracePt t="34246" x="1466850" y="5994400"/>
          <p14:tracePt t="34974" x="1473200" y="5994400"/>
          <p14:tracePt t="35739" x="1473200" y="6000750"/>
          <p14:tracePt t="36491" x="1466850" y="5994400"/>
          <p14:tracePt t="36991" x="1466850" y="6000750"/>
          <p14:tracePt t="37099" x="1473200" y="5994400"/>
          <p14:tracePt t="37166" x="1473200" y="5988050"/>
          <p14:tracePt t="37297" x="1473200" y="5981700"/>
          <p14:tracePt t="37785" x="1479550" y="5975350"/>
          <p14:tracePt t="37907" x="1473200" y="5981700"/>
          <p14:tracePt t="38119" x="1466850" y="5988050"/>
          <p14:tracePt t="38259" x="1460500" y="5988050"/>
          <p14:tracePt t="38311" x="1466850" y="5994400"/>
          <p14:tracePt t="38454" x="1473200" y="5988050"/>
          <p14:tracePt t="38531" x="1473200" y="5981700"/>
          <p14:tracePt t="38679" x="1479550" y="5981700"/>
          <p14:tracePt t="38807" x="1479550" y="5975350"/>
          <p14:tracePt t="39211" x="1473200" y="5975350"/>
          <p14:tracePt t="39371" x="1466850" y="5981700"/>
          <p14:tracePt t="39767" x="1466850" y="5975350"/>
          <p14:tracePt t="40022" x="1466850" y="5969000"/>
          <p14:tracePt t="40751" x="1473200" y="5969000"/>
          <p14:tracePt t="40811" x="1473200" y="5962650"/>
          <p14:tracePt t="40871" x="1466850" y="5969000"/>
          <p14:tracePt t="41010" x="1473200" y="5969000"/>
          <p14:tracePt t="41130" x="1479550" y="5962650"/>
          <p14:tracePt t="41395" x="1473200" y="5969000"/>
          <p14:tracePt t="41567" x="1466850" y="5969000"/>
          <p14:tracePt t="41667" x="1466850" y="5975350"/>
          <p14:tracePt t="41823" x="1460500" y="5975350"/>
          <p14:tracePt t="42259" x="1454150" y="5981700"/>
          <p14:tracePt t="42886" x="1454150" y="5975350"/>
          <p14:tracePt t="43059" x="1454150" y="5981700"/>
          <p14:tracePt t="43279" x="1454150" y="5975350"/>
          <p14:tracePt t="43727" x="1454150" y="5969000"/>
          <p14:tracePt t="43967" x="1460500" y="5962650"/>
          <p14:tracePt t="44131" x="1454150" y="5962650"/>
          <p14:tracePt t="44335" x="1460500" y="5956300"/>
          <p14:tracePt t="44891" x="1466850" y="5949950"/>
          <p14:tracePt t="44959" x="1473200" y="5949950"/>
          <p14:tracePt t="44987" x="1473200" y="5956300"/>
          <p14:tracePt t="45115" x="1479550" y="5956300"/>
          <p14:tracePt t="45467" x="1479550" y="5949950"/>
          <p14:tracePt t="45551" x="1479550" y="5956300"/>
          <p14:tracePt t="45835" x="1485900" y="5949950"/>
          <p14:tracePt t="45919" x="1479550" y="5956300"/>
          <p14:tracePt t="46107" x="1485900" y="5956300"/>
          <p14:tracePt t="46698" x="1479550" y="5962650"/>
          <p14:tracePt t="46855" x="1479550" y="5956300"/>
          <p14:tracePt t="47603" x="1485900" y="5956300"/>
          <p14:tracePt t="47799" x="1485900" y="5949950"/>
          <p14:tracePt t="47851" x="1485900" y="5956300"/>
          <p14:tracePt t="48203" x="1479550" y="5949950"/>
          <p14:tracePt t="48490" x="1473200" y="5956300"/>
          <p14:tracePt t="48571" x="1473200" y="5962650"/>
          <p14:tracePt t="50232" x="1466850" y="5956300"/>
          <p14:tracePt t="50911" x="1473200" y="5962650"/>
          <p14:tracePt t="51031" x="1466850" y="5962650"/>
          <p14:tracePt t="51091" x="1473200" y="5962650"/>
          <p14:tracePt t="51835" x="1479550" y="5956300"/>
          <p14:tracePt t="51931" x="1485900" y="5949950"/>
          <p14:tracePt t="52271" x="1479550" y="5956300"/>
          <p14:tracePt t="52623" x="1485900" y="5956300"/>
          <p14:tracePt t="53119" x="1479550" y="5956300"/>
          <p14:tracePt t="53867" x="1473200" y="5962650"/>
          <p14:tracePt t="54150" x="1473200" y="5969000"/>
          <p14:tracePt t="55593" x="1466850" y="5969000"/>
          <p14:tracePt t="55907" x="1466850" y="5962650"/>
          <p14:tracePt t="56215" x="1473200" y="5956300"/>
          <p14:tracePt t="56303" x="1479550" y="5962650"/>
          <p14:tracePt t="56943" x="1485900" y="5956300"/>
          <p14:tracePt t="57063" x="1479550" y="5956300"/>
          <p14:tracePt t="57271" x="1473200" y="5956300"/>
          <p14:tracePt t="57382" x="1473200" y="5962650"/>
          <p14:tracePt t="57422" x="1466850" y="5962650"/>
          <p14:tracePt t="57498" x="1473200" y="5962650"/>
          <p14:tracePt t="57593" x="1479550" y="5956300"/>
          <p14:tracePt t="57630" x="1479550" y="5962650"/>
          <p14:tracePt t="57971" x="1473200" y="5969000"/>
          <p14:tracePt t="58090" x="1479550" y="5962650"/>
          <p14:tracePt t="58313" x="1479550" y="5956300"/>
          <p14:tracePt t="58569" x="1485900" y="5962650"/>
          <p14:tracePt t="58801" x="1492250" y="5956300"/>
          <p14:tracePt t="59618" x="1485900" y="5962650"/>
          <p14:tracePt t="59857" x="1479550" y="5962650"/>
          <p14:tracePt t="60141" x="1473200" y="5962650"/>
          <p14:tracePt t="60310" x="1479550" y="5962650"/>
          <p14:tracePt t="60578" x="1479550" y="5956300"/>
          <p14:tracePt t="61158" x="1485900" y="5956300"/>
          <p14:tracePt t="61342" x="1492250" y="5956300"/>
          <p14:tracePt t="61494" x="1498600" y="5956300"/>
          <p14:tracePt t="61922" x="1498600" y="5962650"/>
          <p14:tracePt t="62154" x="1498600" y="5969000"/>
          <p14:tracePt t="62438" x="1504950" y="5975350"/>
          <p14:tracePt t="62601" x="1511300" y="5975350"/>
          <p14:tracePt t="63474" x="1504950" y="5981700"/>
          <p14:tracePt t="63801" x="1498600" y="5981700"/>
          <p14:tracePt t="64097" x="1504950" y="5981700"/>
          <p14:tracePt t="64366" x="1511300" y="5988050"/>
          <p14:tracePt t="65222" x="1511300" y="5981700"/>
          <p14:tracePt t="65310" x="1504950" y="5981700"/>
          <p14:tracePt t="65498" x="1498600" y="5988050"/>
          <p14:tracePt t="65609" x="1492250" y="5988050"/>
          <p14:tracePt t="65649" x="1485900" y="5988050"/>
          <p14:tracePt t="65790" x="1492250" y="5988050"/>
          <p14:tracePt t="65969" x="1498600" y="5988050"/>
          <p14:tracePt t="66001" x="1504950" y="5981700"/>
          <p14:tracePt t="66134" x="1504950" y="5975350"/>
          <p14:tracePt t="66670" x="1511300" y="5975350"/>
          <p14:tracePt t="66962" x="1511300" y="5969000"/>
          <p14:tracePt t="67058" x="1517650" y="5969000"/>
          <p14:tracePt t="67202" x="1524000" y="5962650"/>
          <p14:tracePt t="67297" x="1524000" y="5969000"/>
          <p14:tracePt t="67830" x="1530350" y="5969000"/>
          <p14:tracePt t="68317" x="1536700" y="5969000"/>
          <p14:tracePt t="68542" x="1530350" y="5969000"/>
          <p14:tracePt t="69234" x="1524000" y="5969000"/>
          <p14:tracePt t="69750" x="1530350" y="5969000"/>
          <p14:tracePt t="69922" x="1536700" y="5969000"/>
          <p14:tracePt t="70754" x="1530350" y="5975350"/>
          <p14:tracePt t="70990" x="1530350" y="5969000"/>
          <p14:tracePt t="71438" x="1530350" y="5975350"/>
          <p14:tracePt t="71593" x="1524000" y="5975350"/>
          <p14:tracePt t="71678" x="1530350" y="5981700"/>
          <p14:tracePt t="71842" x="1524000" y="5981700"/>
          <p14:tracePt t="72182" x="1524000" y="5988050"/>
          <p14:tracePt t="73404" x="1517650" y="5988050"/>
          <p14:tracePt t="73861" x="1511300" y="5988050"/>
          <p14:tracePt t="73922" x="1504950" y="5994400"/>
          <p14:tracePt t="74053" x="1511300" y="5994400"/>
          <p14:tracePt t="74310" x="1517650" y="5988050"/>
          <p14:tracePt t="74349" x="1524000" y="5988050"/>
          <p14:tracePt t="74386" x="1530350" y="5988050"/>
          <p14:tracePt t="74530" x="1530350" y="5994400"/>
          <p14:tracePt t="74773" x="1530350" y="6000750"/>
          <p14:tracePt t="75610" x="1536700" y="5994400"/>
          <p14:tracePt t="76050" x="1536700" y="6000750"/>
          <p14:tracePt t="77402" x="1543050" y="6000750"/>
          <p14:tracePt t="77754" x="1543050" y="5994400"/>
          <p14:tracePt t="77873" x="1543050" y="6000750"/>
          <p14:tracePt t="78122" x="1543050" y="6007100"/>
          <p14:tracePt t="78954" x="1536700" y="6013450"/>
          <p14:tracePt t="79126" x="1543050" y="6007100"/>
          <p14:tracePt t="79897" x="1549400" y="6000750"/>
          <p14:tracePt t="80309" x="1549400" y="6007100"/>
          <p14:tracePt t="80670" x="1543050" y="6007100"/>
          <p14:tracePt t="80830" x="1536700" y="6000750"/>
          <p14:tracePt t="80978" x="1543050" y="6007100"/>
          <p14:tracePt t="81097" x="1549400" y="6007100"/>
          <p14:tracePt t="81542" x="1543050" y="6013450"/>
          <p14:tracePt t="81726" x="1536700" y="6013450"/>
          <p14:tracePt t="81801" x="1543050" y="6013450"/>
          <p14:tracePt t="81910" x="1536700" y="6013450"/>
          <p14:tracePt t="82102" x="1530350" y="6013450"/>
          <p14:tracePt t="82170" x="1536700" y="6013450"/>
          <p14:tracePt t="82874" x="1543050" y="6013450"/>
          <p14:tracePt t="83918" x="1536700" y="6019800"/>
          <p14:tracePt t="84253" x="1530350" y="6019800"/>
          <p14:tracePt t="84397" x="1536700" y="6019800"/>
          <p14:tracePt t="84766" x="1543050" y="6013450"/>
          <p14:tracePt t="84802" x="1549400" y="6013450"/>
          <p14:tracePt t="84854" x="1549400" y="6007100"/>
          <p14:tracePt t="85606" x="1543050" y="6007100"/>
          <p14:tracePt t="87038" x="1536700" y="6013450"/>
          <p14:tracePt t="87473" x="1530350" y="6019800"/>
          <p14:tracePt t="87533" x="1524000" y="6026150"/>
          <p14:tracePt t="88213" x="1524000" y="6019800"/>
          <p14:tracePt t="88441" x="1524000" y="6026150"/>
          <p14:tracePt t="88561" x="1524000" y="6032500"/>
          <p14:tracePt t="88633" x="1524000" y="6026150"/>
          <p14:tracePt t="88882" x="1530350" y="6026150"/>
          <p14:tracePt t="89293" x="1530350" y="6032500"/>
          <p14:tracePt t="89413" x="1524000" y="6032500"/>
          <p14:tracePt t="89525" x="1524000" y="6026150"/>
          <p14:tracePt t="89585" x="1524000" y="6032500"/>
          <p14:tracePt t="89798" x="1517650" y="6032500"/>
          <p14:tracePt t="89858" x="1511300" y="6032500"/>
          <p14:tracePt t="90082" x="1511300" y="6038850"/>
          <p14:tracePt t="90165" x="1511300" y="6045200"/>
          <p14:tracePt t="90225" x="1517650" y="6045200"/>
          <p14:tracePt t="90329" x="1524000" y="6045200"/>
          <p14:tracePt t="90398" x="1530350" y="6045200"/>
          <p14:tracePt t="90493" x="1524000" y="6038850"/>
          <p14:tracePt t="90793" x="1530350" y="6032500"/>
          <p14:tracePt t="90905" x="1530350" y="6038850"/>
          <p14:tracePt t="91514" x="1524000" y="6032500"/>
          <p14:tracePt t="91597" x="1524000" y="6038850"/>
          <p14:tracePt t="92121" x="1530350" y="6045200"/>
          <p14:tracePt t="92429" x="1530350" y="6051550"/>
          <p14:tracePt t="92542" x="1536700" y="6045200"/>
          <p14:tracePt t="92701" x="1530350" y="6038850"/>
          <p14:tracePt t="92754" x="1530350" y="6032500"/>
          <p14:tracePt t="92790" x="1530350" y="6026150"/>
          <p14:tracePt t="92813" x="1524000" y="6026150"/>
          <p14:tracePt t="92833" x="1524000" y="6019800"/>
          <p14:tracePt t="92857" x="1517650" y="6013450"/>
          <p14:tracePt t="92881" x="1517650" y="6007100"/>
          <p14:tracePt t="92901" x="1517650" y="6000750"/>
          <p14:tracePt t="92941" x="1511300" y="5994400"/>
          <p14:tracePt t="92977" x="1511300" y="5988050"/>
          <p14:tracePt t="93005" x="1511300" y="5981700"/>
          <p14:tracePt t="93073" x="1511300" y="5988050"/>
          <p14:tracePt t="93141" x="1517650" y="5988050"/>
          <p14:tracePt t="93173" x="1524000" y="5994400"/>
          <p14:tracePt t="93202" x="1524000" y="6000750"/>
          <p14:tracePt t="93225" x="1524000" y="6007100"/>
          <p14:tracePt t="93245" x="1524000" y="6013450"/>
          <p14:tracePt t="93269" x="1530350" y="6013450"/>
          <p14:tracePt t="93306" x="1530350" y="6019800"/>
          <p14:tracePt t="93365" x="1530350" y="6026150"/>
          <p14:tracePt t="93405" x="1536700" y="6026150"/>
          <p14:tracePt t="93577" x="1536700" y="6019800"/>
          <p14:tracePt t="93681" x="1536700" y="6013450"/>
          <p14:tracePt t="93705" x="1530350" y="6007100"/>
          <p14:tracePt t="93833" x="1530350" y="6000750"/>
          <p14:tracePt t="94005" x="1530350" y="5994400"/>
          <p14:tracePt t="94501" x="1530350" y="6000750"/>
          <p14:tracePt t="94941" x="1530350" y="5994400"/>
          <p14:tracePt t="95225" x="1536700" y="5994400"/>
          <p14:tracePt t="95341" x="1543050" y="5994400"/>
          <p14:tracePt t="95393" x="1549400" y="5994400"/>
          <p14:tracePt t="95405" x="1555750" y="5988050"/>
          <p14:tracePt t="95413" x="1562100" y="5988050"/>
          <p14:tracePt t="95423" x="1574800" y="5981700"/>
          <p14:tracePt t="95423" x="1581150" y="5981700"/>
          <p14:tracePt t="95441" x="1593850" y="5975350"/>
          <p14:tracePt t="95441" x="1606550" y="5975350"/>
          <p14:tracePt t="95458" x="1619250" y="5969000"/>
          <p14:tracePt t="95458" x="1657350" y="5962650"/>
          <p14:tracePt t="95475" x="1682750" y="5956300"/>
          <p14:tracePt t="95475" x="1708150" y="5949950"/>
          <p14:tracePt t="95491" x="1739900" y="5943600"/>
          <p14:tracePt t="95491" x="1778000" y="5937250"/>
          <p14:tracePt t="95508" x="1816100" y="5930900"/>
          <p14:tracePt t="95508" x="1917700" y="5924550"/>
          <p14:tracePt t="95526" x="1968500" y="5918200"/>
          <p14:tracePt t="95526" x="2025650" y="5918200"/>
          <p14:tracePt t="95542" x="2082800" y="5911850"/>
          <p14:tracePt t="95542" x="2146300" y="5905500"/>
          <p14:tracePt t="95558" x="2216150" y="5899150"/>
          <p14:tracePt t="95558" x="2286000" y="5892800"/>
          <p14:tracePt t="95576" x="2362200" y="5886450"/>
          <p14:tracePt t="95576" x="2444750" y="5880100"/>
          <p14:tracePt t="95576" x="2533650" y="5873750"/>
          <p14:tracePt t="95594" x="2622550" y="5867400"/>
          <p14:tracePt t="95607" x="2717800" y="5861050"/>
          <p14:tracePt t="95607" x="2921000" y="5861050"/>
          <p14:tracePt t="95626" x="3016250" y="5867400"/>
          <p14:tracePt t="95626" x="3111500" y="5867400"/>
          <p14:tracePt t="95642" x="3206750" y="5873750"/>
          <p14:tracePt t="95642" x="3302000" y="5880100"/>
          <p14:tracePt t="95659" x="3384550" y="5886450"/>
          <p14:tracePt t="95659" x="3473450" y="5899150"/>
          <p14:tracePt t="95676" x="3556000" y="5911850"/>
          <p14:tracePt t="95676" x="3638550" y="5918200"/>
          <p14:tracePt t="95676" x="3714750" y="5937250"/>
          <p14:tracePt t="95695" x="3784600" y="5949950"/>
          <p14:tracePt t="95695" x="3860800" y="5962650"/>
          <p14:tracePt t="95709" x="3924300" y="5981700"/>
          <p14:tracePt t="95709" x="3987800" y="5994400"/>
          <p14:tracePt t="95726" x="4044950" y="6013450"/>
          <p14:tracePt t="95726" x="4095750" y="6026150"/>
          <p14:tracePt t="95742" x="4140200" y="6038850"/>
          <p14:tracePt t="95742" x="4184650" y="6057900"/>
          <p14:tracePt t="95759" x="4222750" y="6070600"/>
          <p14:tracePt t="95759" x="4292600" y="6096000"/>
          <p14:tracePt t="95776" x="4318000" y="6115050"/>
          <p14:tracePt t="95776" x="4349750" y="6121400"/>
          <p14:tracePt t="95792" x="4368800" y="6140450"/>
          <p14:tracePt t="95792" x="4394200" y="6146800"/>
          <p14:tracePt t="95809" x="4406900" y="6159500"/>
          <p14:tracePt t="95809" x="4432300" y="6172200"/>
          <p14:tracePt t="95826" x="4438650" y="6178550"/>
          <p14:tracePt t="95842" x="4445000" y="6184900"/>
          <p14:tracePt t="95858" x="4432300" y="6178550"/>
          <p14:tracePt t="95858" x="4425950" y="6172200"/>
          <p14:tracePt t="95876" x="4413250" y="6165850"/>
          <p14:tracePt t="95876" x="4387850" y="6153150"/>
          <p14:tracePt t="95895" x="4368800" y="6146800"/>
          <p14:tracePt t="95895" x="4349750" y="6134100"/>
          <p14:tracePt t="95910" x="4330700" y="6127750"/>
          <p14:tracePt t="95910" x="4311650" y="6121400"/>
          <p14:tracePt t="95926" x="4292600" y="6108700"/>
          <p14:tracePt t="95926" x="4267200" y="6096000"/>
          <p14:tracePt t="95943" x="4241800" y="6089650"/>
          <p14:tracePt t="95943" x="4216400" y="6076950"/>
          <p14:tracePt t="95943" x="4184650" y="6070600"/>
          <p14:tracePt t="95962" x="4152900" y="6057900"/>
          <p14:tracePt t="95975" x="4121150" y="6051550"/>
          <p14:tracePt t="95975" x="4083050" y="6038850"/>
          <p14:tracePt t="95994" x="4006850" y="6019800"/>
          <p14:tracePt t="95994" x="3968750" y="6007100"/>
          <p14:tracePt t="96011" x="3930650" y="6000750"/>
          <p14:tracePt t="96011" x="3892550" y="5994400"/>
          <p14:tracePt t="96027" x="3848100" y="5988050"/>
          <p14:tracePt t="96027" x="3810000" y="5981700"/>
          <p14:tracePt t="96044" x="3771900" y="5975350"/>
          <p14:tracePt t="96044" x="3727450" y="5975350"/>
          <p14:tracePt t="96044" x="3689350" y="5975350"/>
          <p14:tracePt t="96064" x="3644900" y="5969000"/>
          <p14:tracePt t="96064" x="3600450" y="5969000"/>
          <p14:tracePt t="96077" x="3562350" y="5969000"/>
          <p14:tracePt t="96077" x="3524250" y="5962650"/>
          <p14:tracePt t="96094" x="3486150" y="5962650"/>
          <p14:tracePt t="96094" x="3448050" y="5962650"/>
          <p14:tracePt t="96110" x="3416300" y="5962650"/>
          <p14:tracePt t="96110" x="3359150" y="5956300"/>
          <p14:tracePt t="96127" x="3333750" y="5949950"/>
          <p14:tracePt t="96127" x="3314700" y="5949950"/>
          <p14:tracePt t="96144" x="3295650" y="5949950"/>
          <p14:tracePt t="96144" x="3276600" y="5943600"/>
          <p14:tracePt t="96160" x="3257550" y="5937250"/>
          <p14:tracePt t="96160" x="3244850" y="5937250"/>
          <p14:tracePt t="96177" x="3232150" y="5937250"/>
          <p14:tracePt t="96177" x="3213100" y="5930900"/>
          <p14:tracePt t="96194" x="3206750" y="5930900"/>
          <p14:tracePt t="96194" x="3200400" y="5930900"/>
          <p14:tracePt t="96211" x="3194050" y="5930900"/>
          <p14:tracePt t="96211" x="3187700" y="5930900"/>
          <p14:tracePt t="96227" x="3181350" y="5937250"/>
          <p14:tracePt t="96227" x="3175000" y="5937250"/>
          <p14:tracePt t="96227" x="3168650" y="5943600"/>
          <p14:tracePt t="96246" x="3162300" y="5943600"/>
          <p14:tracePt t="96259" x="3155950" y="5949950"/>
          <p14:tracePt t="96259" x="3143250" y="5962650"/>
          <p14:tracePt t="96279" x="3130550" y="5969000"/>
          <p14:tracePt t="96279" x="3117850" y="5981700"/>
          <p14:tracePt t="96295" x="3111500" y="5988050"/>
          <p14:tracePt t="96295" x="3098800" y="6000750"/>
          <p14:tracePt t="96312" x="3086100" y="6007100"/>
          <p14:tracePt t="96312" x="3073400" y="6019800"/>
          <p14:tracePt t="96329" x="3060700" y="6026150"/>
          <p14:tracePt t="96329" x="3041650" y="6038850"/>
          <p14:tracePt t="96329" x="3028950" y="6045200"/>
          <p14:tracePt t="96347" x="3016250" y="6051550"/>
          <p14:tracePt t="96360" x="3003550" y="6057900"/>
          <p14:tracePt t="96360" x="2971800" y="6070600"/>
          <p14:tracePt t="96377" x="2959100" y="6070600"/>
          <p14:tracePt t="96377" x="2940050" y="6076950"/>
          <p14:tracePt t="96395" x="2927350" y="6083300"/>
          <p14:tracePt t="96395" x="2914650" y="6089650"/>
          <p14:tracePt t="96411" x="2901950" y="6089650"/>
          <p14:tracePt t="96411" x="2876550" y="6096000"/>
          <p14:tracePt t="96428" x="2863850" y="6102350"/>
          <p14:tracePt t="96428" x="2851150" y="6108700"/>
          <p14:tracePt t="96445" x="2838450" y="6108700"/>
          <p14:tracePt t="96445" x="2825750" y="6108700"/>
          <p14:tracePt t="96461" x="2813050" y="6115050"/>
          <p14:tracePt t="96461" x="2800350" y="6115050"/>
          <p14:tracePt t="96478" x="2787650" y="6121400"/>
          <p14:tracePt t="96478" x="2762250" y="6127750"/>
          <p14:tracePt t="96495" x="2749550" y="6134100"/>
          <p14:tracePt t="96495" x="2736850" y="6134100"/>
          <p14:tracePt t="96511" x="2730500" y="6140450"/>
          <p14:tracePt t="96511" x="2717800" y="6140450"/>
          <p14:tracePt t="96529" x="2705100" y="6146800"/>
          <p14:tracePt t="96529" x="2692400" y="6146800"/>
          <p14:tracePt t="96546" x="2673350" y="6153150"/>
          <p14:tracePt t="96546" x="2660650" y="6159500"/>
          <p14:tracePt t="96563" x="2647950" y="6159500"/>
          <p14:tracePt t="96563" x="2641600" y="6165850"/>
          <p14:tracePt t="96579" x="2635250" y="6165850"/>
          <p14:tracePt t="96579" x="2628900" y="6172200"/>
          <p14:tracePt t="96595" x="2622550" y="6172200"/>
          <p14:tracePt t="96595" x="2616200" y="6178550"/>
          <p14:tracePt t="96612" x="2609850" y="6178550"/>
          <p14:tracePt t="96627" x="2603500" y="6184900"/>
          <p14:tracePt t="96646" x="2609850" y="6184900"/>
          <p14:tracePt t="96734" x="2616200" y="6184900"/>
          <p14:tracePt t="96765" x="2622550" y="6178550"/>
          <p14:tracePt t="96809" x="2628900" y="6184900"/>
          <p14:tracePt t="96877" x="2635250" y="6184900"/>
          <p14:tracePt t="96922" x="2641600" y="6184900"/>
          <p14:tracePt t="96945" x="2647950" y="6184900"/>
          <p14:tracePt t="96965" x="2654300" y="6184900"/>
          <p14:tracePt t="96997" x="2660650" y="6184900"/>
          <p14:tracePt t="97117" x="2667000" y="6184900"/>
          <p14:tracePt t="97141" x="2679700" y="6184900"/>
          <p14:tracePt t="97170" x="2692400" y="6184900"/>
          <p14:tracePt t="97193" x="2698750" y="6184900"/>
          <p14:tracePt t="97205" x="2711450" y="6184900"/>
          <p14:tracePt t="97221" x="2717800" y="6178550"/>
          <p14:tracePt t="97230" x="2724150" y="6178550"/>
          <p14:tracePt t="97230" x="2730500" y="6178550"/>
          <p14:tracePt t="97247" x="2743200" y="6178550"/>
          <p14:tracePt t="97247" x="2749550" y="6172200"/>
          <p14:tracePt t="97266" x="2914650" y="6102350"/>
          <p14:tracePt t="97344" x="2933700" y="6089650"/>
          <p14:tracePt t="97350" x="2952750" y="6083300"/>
          <p14:tracePt t="97363" x="3016250" y="6064250"/>
          <p14:tracePt t="97380" x="3048000" y="6051550"/>
          <p14:tracePt t="97397" x="3086100" y="6032500"/>
          <p14:tracePt t="97413" x="3117850" y="6007100"/>
          <p14:tracePt t="97430" x="3162300" y="5956300"/>
          <p14:tracePt t="97447" x="3194050" y="5918200"/>
          <p14:tracePt t="97464" x="3225800" y="5873750"/>
          <p14:tracePt t="97480" x="3282950" y="5803900"/>
          <p14:tracePt t="97498" x="3321050" y="5753100"/>
          <p14:tracePt t="97514" x="3359150" y="5702300"/>
          <p14:tracePt t="97531" x="3403600" y="5645150"/>
          <p14:tracePt t="97547" x="3441700" y="5581650"/>
          <p14:tracePt t="97547" x="3454400" y="5549900"/>
          <p14:tracePt t="97567" x="3492500" y="5480050"/>
          <p14:tracePt t="97582" x="3530600" y="5410200"/>
          <p14:tracePt t="97598" x="3562350" y="5334000"/>
          <p14:tracePt t="97615" x="3600450" y="5251450"/>
          <p14:tracePt t="97631" x="3632200" y="5175250"/>
          <p14:tracePt t="97648" x="3663950" y="5092700"/>
          <p14:tracePt t="97648" x="3676650" y="5054600"/>
          <p14:tracePt t="97666" x="3702050" y="4972050"/>
          <p14:tracePt t="97681" x="3727450" y="4889500"/>
          <p14:tracePt t="97698" x="3746500" y="4794250"/>
          <p14:tracePt t="97714" x="3759200" y="4705350"/>
          <p14:tracePt t="97731" x="3778250" y="4552950"/>
          <p14:tracePt t="97748" x="3790950" y="4457700"/>
          <p14:tracePt t="97765" x="3803650" y="4362450"/>
          <p14:tracePt t="97781" x="3822700" y="4267200"/>
          <p14:tracePt t="97798" x="3854450" y="4140200"/>
          <p14:tracePt t="97815" x="3879850" y="4051300"/>
          <p14:tracePt t="97831" x="3911600" y="3968750"/>
          <p14:tracePt t="97848" x="3949700" y="3841750"/>
          <p14:tracePt t="97866" x="3975100" y="3765550"/>
          <p14:tracePt t="97882" x="4000500" y="3683000"/>
          <p14:tracePt t="97898" x="4019550" y="3613150"/>
          <p14:tracePt t="97915" x="4038600" y="3549650"/>
          <p14:tracePt t="97915" x="4051300" y="3524250"/>
          <p14:tracePt t="97934" x="4076700" y="3473450"/>
          <p14:tracePt t="97951" x="4108450" y="3435350"/>
          <p14:tracePt t="97967" x="4140200" y="3403600"/>
          <p14:tracePt t="97983" x="4171950" y="3378200"/>
          <p14:tracePt t="98000" x="4203700" y="3359150"/>
          <p14:tracePt t="98017" x="4229100" y="3346450"/>
          <p14:tracePt t="98017" x="4241800" y="3346450"/>
          <p14:tracePt t="98035" x="4273550" y="3346450"/>
          <p14:tracePt t="98050" x="4298950" y="3352800"/>
          <p14:tracePt t="98068" x="4330700" y="3365500"/>
          <p14:tracePt t="98083" x="4375150" y="3397250"/>
          <p14:tracePt t="98100" x="4413250" y="3416300"/>
          <p14:tracePt t="98116" x="4445000" y="3448050"/>
          <p14:tracePt t="98133" x="4483100" y="3486150"/>
          <p14:tracePt t="98149" x="4521200" y="3556000"/>
          <p14:tracePt t="98166" x="4546600" y="3606800"/>
          <p14:tracePt t="98183" x="4572000" y="3657600"/>
          <p14:tracePt t="98199" x="4597400" y="3714750"/>
          <p14:tracePt t="98199" x="4603750" y="3740150"/>
          <p14:tracePt t="98219" x="4629150" y="3797300"/>
          <p14:tracePt t="98235" x="4654550" y="3860800"/>
          <p14:tracePt t="98251" x="4679950" y="3924300"/>
          <p14:tracePt t="98267" x="4705350" y="3987800"/>
          <p14:tracePt t="98284" x="4730750" y="4044950"/>
          <p14:tracePt t="98301" x="4768850" y="4140200"/>
          <p14:tracePt t="98319" x="4794250" y="4197350"/>
          <p14:tracePt t="98335" x="4813300" y="4260850"/>
          <p14:tracePt t="98351" x="4838700" y="4324350"/>
          <p14:tracePt t="98368" x="4857750" y="4394200"/>
          <p14:tracePt t="98384" x="4889500" y="4502150"/>
          <p14:tracePt t="98401" x="4914900" y="4572000"/>
          <p14:tracePt t="98418" x="4940300" y="4648200"/>
          <p14:tracePt t="98434" x="4965700" y="4718050"/>
          <p14:tracePt t="98451" x="5003800" y="4826000"/>
          <p14:tracePt t="98468" x="5035550" y="4895850"/>
          <p14:tracePt t="98485" x="5060950" y="4965700"/>
          <p14:tracePt t="98501" x="5099050" y="5067300"/>
          <p14:tracePt t="98519" x="5124450" y="5137150"/>
          <p14:tracePt t="98535" x="5149850" y="5207000"/>
          <p14:tracePt t="98551" x="5168900" y="5270500"/>
          <p14:tracePt t="98569" x="5194300" y="5340350"/>
          <p14:tracePt t="98569" x="5207000" y="5372100"/>
          <p14:tracePt t="98587" x="5226050" y="5435600"/>
          <p14:tracePt t="98603" x="5251450" y="5499100"/>
          <p14:tracePt t="98619" x="5276850" y="5562600"/>
          <p14:tracePt t="98635" x="5302250" y="5619750"/>
          <p14:tracePt t="98652" x="5327650" y="5683250"/>
          <p14:tracePt t="98668" x="5353050" y="5746750"/>
          <p14:tracePt t="98668" x="5365750" y="5778500"/>
          <p14:tracePt t="98687" x="5397500" y="5835650"/>
          <p14:tracePt t="98702" x="5429250" y="5892800"/>
          <p14:tracePt t="98719" x="5461000" y="5943600"/>
          <p14:tracePt t="98735" x="5492750" y="5994400"/>
          <p14:tracePt t="98752" x="5543550" y="6057900"/>
          <p14:tracePt t="98769" x="5588000" y="6102350"/>
          <p14:tracePt t="98786" x="5626100" y="6134100"/>
          <p14:tracePt t="98802" x="5670550" y="6165850"/>
          <p14:tracePt t="98819" x="5740400" y="6203950"/>
          <p14:tracePt t="98836" x="5784850" y="6229350"/>
          <p14:tracePt t="98852" x="5835650" y="6242050"/>
          <p14:tracePt t="98869" x="5918200" y="6267450"/>
          <p14:tracePt t="98887" x="5975350" y="6273800"/>
          <p14:tracePt t="98903" x="6026150" y="6280150"/>
          <p14:tracePt t="98919" x="6083300" y="6292850"/>
          <p14:tracePt t="98936" x="6140450" y="6292850"/>
          <p14:tracePt t="98936" x="6165850" y="6292850"/>
          <p14:tracePt t="98955" x="6223000" y="6292850"/>
          <p14:tracePt t="98971" x="6273800" y="6292850"/>
          <p14:tracePt t="98987" x="6324600" y="6292850"/>
          <p14:tracePt t="99003" x="6369050" y="6286500"/>
          <p14:tracePt t="99020" x="6413500" y="6280150"/>
          <p14:tracePt t="99020" x="6432550" y="6273800"/>
          <p14:tracePt t="99039" x="6451600" y="6267450"/>
          <p14:tracePt t="99053" x="6496050" y="6261100"/>
          <p14:tracePt t="99071" x="6521450" y="6254750"/>
          <p14:tracePt t="99087" x="6540500" y="6248400"/>
          <p14:tracePt t="99103" x="6553200" y="6242050"/>
          <p14:tracePt t="99120" x="6559550" y="6235700"/>
          <p14:tracePt t="99136" x="6559550" y="6229350"/>
          <p14:tracePt t="99174" x="6546850" y="6223000"/>
          <p14:tracePt t="99186" x="6540500" y="6223000"/>
          <p14:tracePt t="99202" x="6534150" y="6223000"/>
          <p14:tracePt t="99211" x="6527800" y="6216650"/>
          <p14:tracePt t="99220" x="6508750" y="6216650"/>
          <p14:tracePt t="99220" x="6502400" y="6216650"/>
          <p14:tracePt t="99240" x="6496050" y="6216650"/>
          <p14:tracePt t="99254" x="6483350" y="6216650"/>
          <p14:tracePt t="99271" x="6470650" y="6216650"/>
          <p14:tracePt t="99287" x="6464300" y="6216650"/>
          <p14:tracePt t="99304" x="6457950" y="6210300"/>
          <p14:tracePt t="99320" x="6451600" y="6210300"/>
          <p14:tracePt t="99320" x="6445250" y="6210300"/>
          <p14:tracePt t="99339" x="6445250" y="6203950"/>
          <p14:tracePt t="99375" x="6451600" y="6197600"/>
          <p14:tracePt t="99399" x="6457950" y="6191250"/>
          <p14:tracePt t="99414" x="6464300" y="6191250"/>
          <p14:tracePt t="99426" x="6477000" y="6184900"/>
          <p14:tracePt t="99443" x="6483350" y="6178550"/>
          <p14:tracePt t="99454" x="6502400" y="6172200"/>
          <p14:tracePt t="99471" x="6521450" y="6159500"/>
          <p14:tracePt t="99488" x="6534150" y="6146800"/>
          <p14:tracePt t="99506" x="6540500" y="6140450"/>
          <p14:tracePt t="99506" x="6540500" y="6134100"/>
          <p14:tracePt t="99522" x="6540500" y="6127750"/>
          <p14:tracePt t="99522" x="6540500" y="6115050"/>
          <p14:tracePt t="99539" x="6540500" y="6102350"/>
          <p14:tracePt t="99539" x="6540500" y="6096000"/>
          <p14:tracePt t="99556" x="6540500" y="6089650"/>
          <p14:tracePt t="99556" x="6546850" y="6076950"/>
          <p14:tracePt t="99573" x="6546850" y="6070600"/>
          <p14:tracePt t="99573" x="6546850" y="6064250"/>
          <p14:tracePt t="99589" x="6546850" y="6051550"/>
          <p14:tracePt t="99589" x="6540500" y="6038850"/>
          <p14:tracePt t="99608" x="6540500" y="6026150"/>
          <p14:tracePt t="99608" x="6540500" y="6019800"/>
          <p14:tracePt t="99623" x="6540500" y="6013450"/>
          <p14:tracePt t="99623" x="6540500" y="6007100"/>
          <p14:tracePt t="99640" x="6540500" y="5994400"/>
          <p14:tracePt t="99640" x="6540500" y="5988050"/>
          <p14:tracePt t="99656" x="6540500" y="5981700"/>
          <p14:tracePt t="99656" x="6534150" y="5975350"/>
          <p14:tracePt t="99656" x="6534150" y="5962650"/>
          <p14:tracePt t="99675" x="6534150" y="5956300"/>
          <p14:tracePt t="99688" x="6534150" y="5949950"/>
          <p14:tracePt t="99688" x="6534150" y="5937250"/>
          <p14:tracePt t="99707" x="6527800" y="5930900"/>
          <p14:tracePt t="99707" x="6527800" y="5924550"/>
          <p14:tracePt t="99723" x="6521450" y="5918200"/>
          <p14:tracePt t="99723" x="6521450" y="5905500"/>
          <p14:tracePt t="99740" x="6515100" y="5905500"/>
          <p14:tracePt t="99740" x="6508750" y="5899150"/>
          <p14:tracePt t="99756" x="6508750" y="5892800"/>
          <p14:tracePt t="99756" x="6496050" y="5886450"/>
          <p14:tracePt t="99756" x="6489700" y="5880100"/>
          <p14:tracePt t="99775" x="6483350" y="5873750"/>
          <p14:tracePt t="99775" x="6477000" y="5867400"/>
          <p14:tracePt t="99790" x="6464300" y="5867400"/>
          <p14:tracePt t="99790" x="6457950" y="5861050"/>
          <p14:tracePt t="99807" x="6445250" y="5854700"/>
          <p14:tracePt t="99807" x="6432550" y="5848350"/>
          <p14:tracePt t="99823" x="6419850" y="5842000"/>
          <p14:tracePt t="99823" x="6394450" y="5829300"/>
          <p14:tracePt t="99840" x="6375400" y="5816600"/>
          <p14:tracePt t="99840" x="6356350" y="5810250"/>
          <p14:tracePt t="99857" x="6337300" y="5803900"/>
          <p14:tracePt t="99857" x="6318250" y="5797550"/>
          <p14:tracePt t="99873" x="6299200" y="5791200"/>
          <p14:tracePt t="99873" x="6273800" y="5778500"/>
          <p14:tracePt t="99890" x="6248400" y="5772150"/>
          <p14:tracePt t="99890" x="6197600" y="5753100"/>
          <p14:tracePt t="99907" x="6172200" y="5746750"/>
          <p14:tracePt t="99907" x="6146800" y="5734050"/>
          <p14:tracePt t="99924" x="6115050" y="5727700"/>
          <p14:tracePt t="99924" x="6089650" y="5715000"/>
          <p14:tracePt t="99940" x="6057900" y="5708650"/>
          <p14:tracePt t="99940" x="6032500" y="5695950"/>
          <p14:tracePt t="99940" x="6000750" y="5689600"/>
          <p14:tracePt t="99959" x="5975350" y="5683250"/>
          <p14:tracePt t="99972" x="5949950" y="5676900"/>
          <p14:tracePt t="99972" x="5892800" y="5664200"/>
          <p14:tracePt t="99991" x="5867400" y="5657850"/>
          <p14:tracePt t="99991" x="5842000" y="5651500"/>
          <p14:tracePt t="100008" x="5816600" y="5645150"/>
          <p14:tracePt t="100008" x="5797550" y="5638800"/>
          <p14:tracePt t="100024" x="5772150" y="5632450"/>
          <p14:tracePt t="100024" x="5753100" y="5626100"/>
          <p14:tracePt t="100041" x="5727700" y="5626100"/>
          <p14:tracePt t="100041" x="5708650" y="5619750"/>
          <p14:tracePt t="100041" x="5689600" y="5613400"/>
          <p14:tracePt t="100060" x="5670550" y="5607050"/>
          <p14:tracePt t="100060" x="5651500" y="5607050"/>
          <p14:tracePt t="100076" x="5632450" y="5600700"/>
          <p14:tracePt t="100076" x="5613400" y="5600700"/>
          <p14:tracePt t="100091" x="5588000" y="5600700"/>
          <p14:tracePt t="100091" x="5575300" y="5600700"/>
          <p14:tracePt t="100107" x="5556250" y="5600700"/>
          <p14:tracePt t="100107" x="5537200" y="5600700"/>
          <p14:tracePt t="100124" x="5524500" y="5600700"/>
          <p14:tracePt t="100124" x="5499100" y="5600700"/>
          <p14:tracePt t="100141" x="5492750" y="5600700"/>
          <p14:tracePt t="100141" x="5486400" y="5607050"/>
          <p14:tracePt t="100158" x="5480050" y="5600700"/>
          <p14:tracePt t="100173" x="5486400" y="5600700"/>
          <p14:tracePt t="100190" x="5499100" y="5594350"/>
          <p14:tracePt t="100190" x="5530850" y="5575300"/>
          <p14:tracePt t="100208" x="5549900" y="5562600"/>
          <p14:tracePt t="100208" x="5575300" y="5549900"/>
          <p14:tracePt t="100224" x="5607050" y="5537200"/>
          <p14:tracePt t="100224" x="5638800" y="5524500"/>
          <p14:tracePt t="100241" x="5670550" y="5511800"/>
          <p14:tracePt t="100241" x="5746750" y="5480050"/>
          <p14:tracePt t="100260" x="5784850" y="5467350"/>
          <p14:tracePt t="100260" x="5822950" y="5448300"/>
          <p14:tracePt t="100275" x="5861050" y="5435600"/>
          <p14:tracePt t="100275" x="5905500" y="5422900"/>
          <p14:tracePt t="100292" x="5943600" y="5410200"/>
          <p14:tracePt t="100292" x="5988050" y="5397500"/>
          <p14:tracePt t="100308" x="6032500" y="5384800"/>
          <p14:tracePt t="100308" x="6070600" y="5372100"/>
          <p14:tracePt t="100308" x="6115050" y="5359400"/>
          <p14:tracePt t="100327" x="6159500" y="5340350"/>
          <p14:tracePt t="100340" x="6203950" y="5327650"/>
          <p14:tracePt t="100340" x="6292850" y="5289550"/>
          <p14:tracePt t="100358" x="6337300" y="5276850"/>
          <p14:tracePt t="100358" x="6381750" y="5257800"/>
          <p14:tracePt t="100375" x="6419850" y="5238750"/>
          <p14:tracePt t="100375" x="6464300" y="5226050"/>
          <p14:tracePt t="100392" x="6508750" y="5207000"/>
          <p14:tracePt t="100392" x="6546850" y="5187950"/>
          <p14:tracePt t="100409" x="6584950" y="5168900"/>
          <p14:tracePt t="100409" x="6623050" y="5149850"/>
          <p14:tracePt t="100409" x="6661150" y="5130800"/>
          <p14:tracePt t="100427" x="6699250" y="5105400"/>
          <p14:tracePt t="100427" x="6737350" y="5080000"/>
          <p14:tracePt t="100442" x="6769100" y="5054600"/>
          <p14:tracePt t="100442" x="6800850" y="5029200"/>
          <p14:tracePt t="100459" x="6832600" y="5003800"/>
          <p14:tracePt t="100459" x="6864350" y="4972050"/>
          <p14:tracePt t="100476" x="6889750" y="4946650"/>
          <p14:tracePt t="100476" x="6915150" y="4921250"/>
          <p14:tracePt t="100492" x="6940550" y="4902200"/>
          <p14:tracePt t="100492" x="6978650" y="4857750"/>
          <p14:tracePt t="100509" x="6997700" y="4838700"/>
          <p14:tracePt t="100509" x="7016750" y="4813300"/>
          <p14:tracePt t="100526" x="7035800" y="4794250"/>
          <p14:tracePt t="100526" x="7048500" y="4775200"/>
          <p14:tracePt t="100542" x="7061200" y="4756150"/>
          <p14:tracePt t="100542" x="7086600" y="4718050"/>
          <p14:tracePt t="100560" x="7092950" y="4699000"/>
          <p14:tracePt t="100560" x="7105650" y="4686300"/>
          <p14:tracePt t="100576" x="7112000" y="4673600"/>
          <p14:tracePt t="100576" x="7118350" y="4660900"/>
          <p14:tracePt t="100592" x="7118350" y="4648200"/>
          <p14:tracePt t="100592" x="7124700" y="4641850"/>
          <p14:tracePt t="100609" x="7124700" y="4629150"/>
          <p14:tracePt t="100609" x="7124700" y="4622800"/>
          <p14:tracePt t="100627" x="7131050" y="4616450"/>
          <p14:tracePt t="100642" x="7131050" y="4610100"/>
          <p14:tracePt t="100658" x="7131050" y="4603750"/>
          <p14:tracePt t="100675" x="7131050" y="4597400"/>
          <p14:tracePt t="100691" x="7124700" y="4591050"/>
          <p14:tracePt t="100719" x="7131050" y="4584700"/>
          <p14:tracePt t="100738" x="7131050" y="4578350"/>
          <p14:tracePt t="100754" x="7137400" y="4572000"/>
          <p14:tracePt t="100795" x="7131050" y="4572000"/>
          <p14:tracePt t="100855" x="7124700" y="4578350"/>
          <p14:tracePt t="100866" x="7118350" y="4584700"/>
          <p14:tracePt t="100883" x="7112000" y="4584700"/>
          <p14:tracePt t="100892" x="7105650" y="4591050"/>
          <p14:tracePt t="100892" x="7092950" y="4591050"/>
          <p14:tracePt t="100910" x="6934200" y="4540250"/>
          <p14:tracePt t="100997" x="6921500" y="4527550"/>
          <p14:tracePt t="101003" x="6908800" y="4514850"/>
          <p14:tracePt t="101011" x="6889750" y="4476750"/>
          <p14:tracePt t="101027" x="6870700" y="4438650"/>
          <p14:tracePt t="101043" x="6864350" y="4400550"/>
          <p14:tracePt t="101060" x="6864350" y="4356100"/>
          <p14:tracePt t="101076" x="6870700" y="4311650"/>
          <p14:tracePt t="101076" x="6877050" y="4292600"/>
          <p14:tracePt t="101096" x="6902450" y="4241800"/>
          <p14:tracePt t="101110" x="6934200" y="4191000"/>
          <p14:tracePt t="101127" x="6972300" y="4146550"/>
          <p14:tracePt t="101143" x="7048500" y="4089400"/>
          <p14:tracePt t="101160" x="7112000" y="4064000"/>
          <p14:tracePt t="101177" x="7175500" y="4038600"/>
          <p14:tracePt t="101193" x="7251700" y="4019550"/>
          <p14:tracePt t="101210" x="7353300" y="3994150"/>
          <p14:tracePt t="101227" x="7423150" y="3987800"/>
          <p14:tracePt t="101243" x="7480300" y="3987800"/>
          <p14:tracePt t="101260" x="7531100" y="4000500"/>
          <p14:tracePt t="101260" x="7556500" y="4006850"/>
          <p14:tracePt t="101279" x="7600950" y="4025900"/>
          <p14:tracePt t="101295" x="7639050" y="4051300"/>
          <p14:tracePt t="101310" x="7670800" y="4076700"/>
          <p14:tracePt t="101327" x="7696200" y="4108450"/>
          <p14:tracePt t="101344" x="7715250" y="4146550"/>
          <p14:tracePt t="101361" x="7721600" y="4184650"/>
          <p14:tracePt t="101361" x="7727950" y="4203700"/>
          <p14:tracePt t="101379" x="7727950" y="4241800"/>
          <p14:tracePt t="101395" x="7721600" y="4267200"/>
          <p14:tracePt t="101411" x="7702550" y="4298950"/>
          <p14:tracePt t="101427" x="7683500" y="4324350"/>
          <p14:tracePt t="101444" x="7645400" y="4362450"/>
          <p14:tracePt t="101461" x="7613650" y="4387850"/>
          <p14:tracePt t="101478" x="7575550" y="4406900"/>
          <p14:tracePt t="101495" x="7531100" y="4419600"/>
          <p14:tracePt t="101511" x="7467600" y="4445000"/>
          <p14:tracePt t="101528" x="7410450" y="4464050"/>
          <p14:tracePt t="101545" x="7359650" y="4483100"/>
          <p14:tracePt t="101561" x="7277100" y="4502150"/>
          <p14:tracePt t="101579" x="7226300" y="4514850"/>
          <p14:tracePt t="101595" x="7181850" y="4527550"/>
          <p14:tracePt t="101611" x="7143750" y="4533900"/>
          <p14:tracePt t="101628" x="7105650" y="4540250"/>
          <p14:tracePt t="101628" x="7092950" y="4546600"/>
          <p14:tracePt t="101647" x="7067550" y="4546600"/>
          <p14:tracePt t="101663" x="7054850" y="4552950"/>
          <p14:tracePt t="101678" x="7048500" y="4552950"/>
          <p14:tracePt t="101695" x="7054850" y="4552950"/>
          <p14:tracePt t="101723" x="7061200" y="4559300"/>
          <p14:tracePt t="101732" x="7073900" y="4565650"/>
          <p14:tracePt t="101747" x="7073900" y="4572000"/>
          <p14:tracePt t="101763" x="7067550" y="4578350"/>
          <p14:tracePt t="101778" x="7061200" y="4584700"/>
          <p14:tracePt t="101778" x="7054850" y="4591050"/>
          <p14:tracePt t="101796" x="7042150" y="4591050"/>
          <p14:tracePt t="101796" x="7029450" y="4597400"/>
          <p14:tracePt t="101796" x="7010400" y="4603750"/>
          <p14:tracePt t="101815" x="6991350" y="4616450"/>
          <p14:tracePt t="101815" x="6972300" y="4622800"/>
          <p14:tracePt t="101830" x="6946900" y="4629150"/>
          <p14:tracePt t="101830" x="6921500" y="4641850"/>
          <p14:tracePt t="101846" x="6889750" y="4654550"/>
          <p14:tracePt t="101846" x="6851650" y="4667250"/>
          <p14:tracePt t="101863" x="6813550" y="4686300"/>
          <p14:tracePt t="101863" x="6718300" y="4724400"/>
          <p14:tracePt t="101880" x="6661150" y="4749800"/>
          <p14:tracePt t="101880" x="6604000" y="4768850"/>
          <p14:tracePt t="101897" x="6540500" y="4794250"/>
          <p14:tracePt t="101897" x="6470650" y="4819650"/>
          <p14:tracePt t="101913" x="6400800" y="4845050"/>
          <p14:tracePt t="101913" x="6330950" y="4870450"/>
          <p14:tracePt t="101930" x="6261100" y="4895850"/>
          <p14:tracePt t="101930" x="6108700" y="4946650"/>
          <p14:tracePt t="101947" x="6032500" y="4978400"/>
          <p14:tracePt t="101947" x="5956300" y="5003800"/>
          <p14:tracePt t="101963" x="5873750" y="5029200"/>
          <p14:tracePt t="101963" x="5797550" y="5054600"/>
          <p14:tracePt t="101980" x="5715000" y="5080000"/>
          <p14:tracePt t="101980" x="5638800" y="5099050"/>
          <p14:tracePt t="101980" x="5562600" y="5124450"/>
          <p14:tracePt t="101999" x="5480050" y="5149850"/>
          <p14:tracePt t="102012" x="5403850" y="5175250"/>
          <p14:tracePt t="102012" x="5245100" y="5219700"/>
          <p14:tracePt t="102031" x="5168900" y="5245100"/>
          <p14:tracePt t="102031" x="5092700" y="5270500"/>
          <p14:tracePt t="102047" x="5010150" y="5289550"/>
          <p14:tracePt t="102047" x="4933950" y="5314950"/>
          <p14:tracePt t="102064" x="4864100" y="5340350"/>
          <p14:tracePt t="102064" x="4787900" y="5359400"/>
          <p14:tracePt t="102081" x="4718050" y="5384800"/>
          <p14:tracePt t="102081" x="4648200" y="5403850"/>
          <p14:tracePt t="102081" x="4584700" y="5422900"/>
          <p14:tracePt t="102100" x="4514850" y="5448300"/>
          <p14:tracePt t="102113" x="4457700" y="5461000"/>
          <p14:tracePt t="102113" x="4337050" y="5499100"/>
          <p14:tracePt t="102131" x="4273550" y="5518150"/>
          <p14:tracePt t="102131" x="4216400" y="5530850"/>
          <p14:tracePt t="102148" x="4159250" y="5549900"/>
          <p14:tracePt t="102148" x="4102100" y="5568950"/>
          <p14:tracePt t="102164" x="4044950" y="5581650"/>
          <p14:tracePt t="102164" x="3937000" y="5613400"/>
          <p14:tracePt t="102181" x="3879850" y="5632450"/>
          <p14:tracePt t="102181" x="3829050" y="5645150"/>
          <p14:tracePt t="102198" x="3778250" y="5664200"/>
          <p14:tracePt t="102198" x="3733800" y="5676900"/>
          <p14:tracePt t="102214" x="3683000" y="5689600"/>
          <p14:tracePt t="102214" x="3638550" y="5708650"/>
          <p14:tracePt t="102231" x="3594100" y="5721350"/>
          <p14:tracePt t="102231" x="3505200" y="5746750"/>
          <p14:tracePt t="102248" x="3460750" y="5765800"/>
          <p14:tracePt t="102248" x="3422650" y="5778500"/>
          <p14:tracePt t="102264" x="3378200" y="5791200"/>
          <p14:tracePt t="102264" x="3340100" y="5803900"/>
          <p14:tracePt t="102281" x="3302000" y="5816600"/>
          <p14:tracePt t="102281" x="3263900" y="5829300"/>
          <p14:tracePt t="102298" x="3225800" y="5842000"/>
          <p14:tracePt t="102298" x="3155950" y="5867400"/>
          <p14:tracePt t="102315" x="3117850" y="5880100"/>
          <p14:tracePt t="102315" x="3079750" y="5892800"/>
          <p14:tracePt t="102332" x="3048000" y="5899150"/>
          <p14:tracePt t="102332" x="3009900" y="5911850"/>
          <p14:tracePt t="102348" x="2978150" y="5918200"/>
          <p14:tracePt t="102348" x="2940050" y="5930900"/>
          <p14:tracePt t="102365" x="2908300" y="5937250"/>
          <p14:tracePt t="102365" x="2870200" y="5943600"/>
          <p14:tracePt t="102365" x="2838450" y="5949950"/>
          <p14:tracePt t="102384" x="2806700" y="5949950"/>
          <p14:tracePt t="102384" x="2774950" y="5956300"/>
          <p14:tracePt t="102399" x="2743200" y="5962650"/>
          <p14:tracePt t="102399" x="2711450" y="5969000"/>
          <p14:tracePt t="102415" x="2686050" y="5975350"/>
          <p14:tracePt t="102415" x="2654300" y="5975350"/>
          <p14:tracePt t="102432" x="2628900" y="5981700"/>
          <p14:tracePt t="102432" x="2603500" y="5988050"/>
          <p14:tracePt t="102448" x="2578100" y="5994400"/>
          <p14:tracePt t="102448" x="2552700" y="5994400"/>
          <p14:tracePt t="102448" x="2533650" y="6000750"/>
          <p14:tracePt t="102467" x="2514600" y="6000750"/>
          <p14:tracePt t="102467" x="2495550" y="6007100"/>
          <p14:tracePt t="102482" x="2470150" y="6007100"/>
          <p14:tracePt t="102482" x="2451100" y="6007100"/>
          <p14:tracePt t="102498" x="2432050" y="6007100"/>
          <p14:tracePt t="102498" x="2413000" y="6007100"/>
          <p14:tracePt t="102516" x="2393950" y="6007100"/>
          <p14:tracePt t="102516" x="2374900" y="6013450"/>
          <p14:tracePt t="102516" x="2355850" y="6013450"/>
          <p14:tracePt t="102535" x="2336800" y="6013450"/>
          <p14:tracePt t="102535" x="2317750" y="6013450"/>
          <p14:tracePt t="102549" x="2305050" y="6019800"/>
          <p14:tracePt t="102549" x="2292350" y="6019800"/>
          <p14:tracePt t="102565" x="2279650" y="6019800"/>
          <p14:tracePt t="102565" x="2266950" y="6019800"/>
          <p14:tracePt t="102584" x="2254250" y="6019800"/>
          <p14:tracePt t="102584" x="2228850" y="6019800"/>
          <p14:tracePt t="102600" x="2222500" y="6019800"/>
          <p14:tracePt t="102600" x="2209800" y="6019800"/>
          <p14:tracePt t="102616" x="2197100" y="6019800"/>
          <p14:tracePt t="102616" x="2190750" y="6019800"/>
          <p14:tracePt t="102633" x="2178050" y="6013450"/>
          <p14:tracePt t="102633" x="2171700" y="6013450"/>
          <p14:tracePt t="102649" x="2165350" y="6013450"/>
          <p14:tracePt t="102649" x="2152650" y="6013450"/>
          <p14:tracePt t="102668" x="2146300" y="6013450"/>
          <p14:tracePt t="102684" x="2139950" y="6013450"/>
          <p14:tracePt t="102706" x="2146300" y="6013450"/>
          <p14:tracePt t="102726" x="2152650" y="6013450"/>
          <p14:tracePt t="102735" x="2159000" y="6013450"/>
          <p14:tracePt t="102748" x="2165350" y="6013450"/>
          <p14:tracePt t="102748" x="2178050" y="6013450"/>
          <p14:tracePt t="102767" x="2190750" y="6013450"/>
          <p14:tracePt t="102767" x="2203450" y="6013450"/>
          <p14:tracePt t="102783" x="2400300" y="5956300"/>
          <p14:tracePt t="102865" x="2425700" y="5949950"/>
          <p14:tracePt t="102871" x="2457450" y="5949950"/>
          <p14:tracePt t="102882" x="2552700" y="5924550"/>
          <p14:tracePt t="102899" x="2628900" y="5911850"/>
          <p14:tracePt t="102915" x="2705100" y="5892800"/>
          <p14:tracePt t="102932" x="2787650" y="5873750"/>
          <p14:tracePt t="102949" x="2914650" y="5835650"/>
          <p14:tracePt t="102967" x="2997200" y="5810250"/>
          <p14:tracePt t="102983" x="3086100" y="5778500"/>
          <p14:tracePt t="102999" x="3162300" y="5734050"/>
          <p14:tracePt t="103016" x="3244850" y="5689600"/>
          <p14:tracePt t="103016" x="3282950" y="5657850"/>
          <p14:tracePt t="103035" x="3359150" y="5600700"/>
          <p14:tracePt t="103051" x="3429000" y="5537200"/>
          <p14:tracePt t="103066" x="3498850" y="5467350"/>
          <p14:tracePt t="103084" x="3562350" y="5391150"/>
          <p14:tracePt t="103100" x="3619500" y="5314950"/>
          <p14:tracePt t="103116" x="3676650" y="5232400"/>
          <p14:tracePt t="103116" x="3695700" y="5187950"/>
          <p14:tracePt t="103136" x="3740150" y="5099050"/>
          <p14:tracePt t="103150" x="3784600" y="5016500"/>
          <p14:tracePt t="103166" x="3829050" y="4933950"/>
          <p14:tracePt t="103183" x="3892550" y="4806950"/>
          <p14:tracePt t="103200" x="3930650" y="4724400"/>
          <p14:tracePt t="103217" x="3968750" y="4641850"/>
          <p14:tracePt t="103233" x="4000500" y="4559300"/>
          <p14:tracePt t="103250" x="4038600" y="4432300"/>
          <p14:tracePt t="103267" x="4070350" y="4349750"/>
          <p14:tracePt t="103283" x="4095750" y="4273550"/>
          <p14:tracePt t="103300" x="4127500" y="4203700"/>
          <p14:tracePt t="103300" x="4146550" y="4178300"/>
          <p14:tracePt t="103319" x="4178300" y="4127500"/>
          <p14:tracePt t="103335" x="4210050" y="4083050"/>
          <p14:tracePt t="103350" x="4235450" y="4057650"/>
          <p14:tracePt t="103367" x="4260850" y="4038600"/>
          <p14:tracePt t="103384" x="4286250" y="4025900"/>
          <p14:tracePt t="103401" x="4305300" y="4025900"/>
          <p14:tracePt t="103401" x="4318000" y="4025900"/>
          <p14:tracePt t="103419" x="4343400" y="4032250"/>
          <p14:tracePt t="103435" x="4362450" y="4044950"/>
          <p14:tracePt t="103451" x="4387850" y="4057650"/>
          <p14:tracePt t="103467" x="4413250" y="4076700"/>
          <p14:tracePt t="103484" x="4445000" y="4127500"/>
          <p14:tracePt t="103501" x="4470400" y="4171950"/>
          <p14:tracePt t="103518" x="4495800" y="4229100"/>
          <p14:tracePt t="103535" x="4521200" y="4279900"/>
          <p14:tracePt t="103551" x="4546600" y="4362450"/>
          <p14:tracePt t="103568" x="4572000" y="4419600"/>
          <p14:tracePt t="103585" x="4591050" y="4476750"/>
          <p14:tracePt t="103601" x="4622800" y="4565650"/>
          <p14:tracePt t="103619" x="4641850" y="4629150"/>
          <p14:tracePt t="103635" x="4667250" y="4692650"/>
          <p14:tracePt t="103651" x="4692650" y="4756150"/>
          <p14:tracePt t="103668" x="4724400" y="4819650"/>
          <p14:tracePt t="103668" x="4737100" y="4851400"/>
          <p14:tracePt t="103687" x="4768850" y="4908550"/>
          <p14:tracePt t="103703" x="4800600" y="4965700"/>
          <p14:tracePt t="103719" x="4832350" y="5035550"/>
          <p14:tracePt t="103735" x="4870450" y="5099050"/>
          <p14:tracePt t="103752" x="4908550" y="5168900"/>
          <p14:tracePt t="103768" x="4953000" y="5238750"/>
          <p14:tracePt t="103768" x="4978400" y="5270500"/>
          <p14:tracePt t="103787" x="5029200" y="5334000"/>
          <p14:tracePt t="103802" x="5080000" y="5397500"/>
          <p14:tracePt t="103818" x="5137150" y="5461000"/>
          <p14:tracePt t="103835" x="5187950" y="5511800"/>
          <p14:tracePt t="103852" x="5270500" y="5594350"/>
          <p14:tracePt t="103869" x="5327650" y="5638800"/>
          <p14:tracePt t="103885" x="5391150" y="5683250"/>
          <p14:tracePt t="103902" x="5480050" y="5740400"/>
          <p14:tracePt t="103919" x="5543550" y="5772150"/>
          <p14:tracePt t="103936" x="5613400" y="5797550"/>
          <p14:tracePt t="103952" x="5683250" y="5816600"/>
          <p14:tracePt t="103969" x="5797550" y="5848350"/>
          <p14:tracePt t="103987" x="5867400" y="5873750"/>
          <p14:tracePt t="104002" x="5943600" y="5892800"/>
          <p14:tracePt t="104019" x="6019800" y="5911850"/>
          <p14:tracePt t="104036" x="6096000" y="5930900"/>
          <p14:tracePt t="104036" x="6134100" y="5937250"/>
          <p14:tracePt t="104055" x="6210300" y="5949950"/>
          <p14:tracePt t="104071" x="6280150" y="5956300"/>
          <p14:tracePt t="104088" x="6356350" y="5969000"/>
          <p14:tracePt t="104103" x="6426200" y="5975350"/>
          <p14:tracePt t="104119" x="6489700" y="5981700"/>
          <p14:tracePt t="104136" x="6559550" y="5988050"/>
          <p14:tracePt t="104136" x="6591300" y="5988050"/>
          <p14:tracePt t="104155" x="6654800" y="5994400"/>
          <p14:tracePt t="104170" x="6711950" y="5994400"/>
          <p14:tracePt t="104187" x="6762750" y="5994400"/>
          <p14:tracePt t="104203" x="6832600" y="5994400"/>
          <p14:tracePt t="104220" x="6864350" y="5994400"/>
          <p14:tracePt t="104237" x="6883400" y="5994400"/>
          <p14:tracePt t="104253" x="6902450" y="5994400"/>
          <p14:tracePt t="104270" x="6915150" y="5988050"/>
          <p14:tracePt t="104287" x="6921500" y="5988050"/>
          <p14:tracePt t="104303" x="6927850" y="5988050"/>
          <p14:tracePt t="104320" x="6921500" y="5988050"/>
          <p14:tracePt t="104386" x="6915150" y="5981700"/>
          <p14:tracePt t="104399" x="6902450" y="5975350"/>
          <p14:tracePt t="104422" x="6896100" y="5969000"/>
          <p14:tracePt t="104438" x="6889750" y="5956300"/>
          <p14:tracePt t="104446" x="6883400" y="5949950"/>
          <p14:tracePt t="104455" x="6883400" y="5943600"/>
          <p14:tracePt t="104455" x="6883400" y="5937250"/>
          <p14:tracePt t="104472" x="6877050" y="5930900"/>
          <p14:tracePt t="104472" x="6877050" y="5918200"/>
          <p14:tracePt t="104489" x="6877050" y="5911850"/>
          <p14:tracePt t="104489" x="6883400" y="5899150"/>
          <p14:tracePt t="104489" x="6883400" y="5892800"/>
          <p14:tracePt t="104507" x="6883400" y="5880100"/>
          <p14:tracePt t="104507" x="6883400" y="5873750"/>
          <p14:tracePt t="104522" x="6883400" y="5861050"/>
          <p14:tracePt t="104522" x="6883400" y="5848350"/>
          <p14:tracePt t="104539" x="6883400" y="5842000"/>
          <p14:tracePt t="104539" x="6889750" y="5835650"/>
          <p14:tracePt t="104555" x="6889750" y="5822950"/>
          <p14:tracePt t="104555" x="6889750" y="5816600"/>
          <p14:tracePt t="104572" x="6896100" y="5810250"/>
          <p14:tracePt t="104572" x="6902450" y="5791200"/>
          <p14:tracePt t="104589" x="6902450" y="5784850"/>
          <p14:tracePt t="104589" x="6908800" y="5778500"/>
          <p14:tracePt t="104605" x="6908800" y="5765800"/>
          <p14:tracePt t="104626" x="6915150" y="5759450"/>
          <p14:tracePt t="104639" x="6915150" y="5753100"/>
          <p14:tracePt t="104654" x="6908800" y="5746750"/>
          <p14:tracePt t="104671" x="6908800" y="5740400"/>
          <p14:tracePt t="104688" x="6908800" y="5734050"/>
          <p14:tracePt t="104688" x="6908800" y="5721350"/>
          <p14:tracePt t="104708" x="6908800" y="5708650"/>
          <p14:tracePt t="104708" x="6908800" y="5702300"/>
          <p14:tracePt t="104723" x="6915150" y="5689600"/>
          <p14:tracePt t="104723" x="6915150" y="5670550"/>
          <p14:tracePt t="104739" x="6915150" y="5651500"/>
          <p14:tracePt t="104739" x="6921500" y="5632450"/>
          <p14:tracePt t="104756" x="6921500" y="5613400"/>
          <p14:tracePt t="104756" x="6921500" y="5588000"/>
          <p14:tracePt t="104773" x="6927850" y="5562600"/>
          <p14:tracePt t="104773" x="6934200" y="5499100"/>
          <p14:tracePt t="104791" x="6940550" y="5467350"/>
          <p14:tracePt t="104791" x="6940550" y="5435600"/>
          <p14:tracePt t="104806" x="6946900" y="5410200"/>
          <p14:tracePt t="104806" x="6959600" y="5378450"/>
          <p14:tracePt t="104823" x="6965950" y="5346700"/>
          <p14:tracePt t="104823" x="6972300" y="5314950"/>
          <p14:tracePt t="104840" x="6978650" y="5289550"/>
          <p14:tracePt t="104840" x="6985000" y="5257800"/>
          <p14:tracePt t="104856" x="6991350" y="5232400"/>
          <p14:tracePt t="104856" x="6997700" y="5207000"/>
          <p14:tracePt t="104873" x="7004050" y="5181600"/>
          <p14:tracePt t="104873" x="7016750" y="5137150"/>
          <p14:tracePt t="104890" x="7023100" y="5118100"/>
          <p14:tracePt t="104890" x="7029450" y="5099050"/>
          <p14:tracePt t="104906" x="7042150" y="5080000"/>
          <p14:tracePt t="104906" x="7048500" y="5067300"/>
          <p14:tracePt t="104923" x="7054850" y="5048250"/>
          <p14:tracePt t="104923" x="7067550" y="5029200"/>
          <p14:tracePt t="104940" x="7080250" y="5022850"/>
          <p14:tracePt t="104940" x="7086600" y="5016500"/>
          <p14:tracePt t="104957" x="7092950" y="5010150"/>
          <p14:tracePt t="104957" x="7105650" y="5003800"/>
          <p14:tracePt t="104973" x="7112000" y="5003800"/>
          <p14:tracePt t="104973" x="7118350" y="4997450"/>
          <p14:tracePt t="104990" x="7131050" y="4997450"/>
          <p14:tracePt t="104990" x="7143750" y="4997450"/>
          <p14:tracePt t="105007" x="7150100" y="4997450"/>
          <p14:tracePt t="105007" x="7162800" y="4991100"/>
          <p14:tracePt t="105023" x="7169150" y="4991100"/>
          <p14:tracePt t="105023" x="7175500" y="4991100"/>
          <p14:tracePt t="105040" x="7188200" y="4991100"/>
          <p14:tracePt t="105040" x="7194550" y="4991100"/>
          <p14:tracePt t="105040" x="7200900" y="4991100"/>
          <p14:tracePt t="105059" x="7207250" y="4991100"/>
          <p14:tracePt t="105072" x="7213600" y="4984750"/>
          <p14:tracePt t="105072" x="7226300" y="4984750"/>
          <p14:tracePt t="105092" x="7232650" y="4978400"/>
          <p14:tracePt t="105092" x="7239000" y="4978400"/>
          <p14:tracePt t="105107" x="7251700" y="4972050"/>
          <p14:tracePt t="105107" x="7258050" y="4965700"/>
          <p14:tracePt t="105124" x="7270750" y="4959350"/>
          <p14:tracePt t="105124" x="7277100" y="4953000"/>
          <p14:tracePt t="105140" x="7289800" y="4940300"/>
          <p14:tracePt t="105140" x="7296150" y="4927600"/>
          <p14:tracePt t="105140" x="7308850" y="4914900"/>
          <p14:tracePt t="105160" x="7321550" y="4902200"/>
          <p14:tracePt t="105172" x="7334250" y="4883150"/>
          <p14:tracePt t="105172" x="7353300" y="4851400"/>
          <p14:tracePt t="105191" x="7366000" y="4838700"/>
          <p14:tracePt t="105191" x="7372350" y="4819650"/>
          <p14:tracePt t="105207" x="7385050" y="4800600"/>
          <p14:tracePt t="105207" x="7397750" y="4787900"/>
          <p14:tracePt t="105224" x="7410450" y="4768850"/>
          <p14:tracePt t="105224" x="7429500" y="4730750"/>
          <p14:tracePt t="105241" x="7442200" y="4711700"/>
          <p14:tracePt t="105241" x="7448550" y="4699000"/>
          <p14:tracePt t="105258" x="7461250" y="4679950"/>
          <p14:tracePt t="105258" x="7467600" y="4667250"/>
          <p14:tracePt t="105274" x="7473950" y="4660900"/>
          <p14:tracePt t="105274" x="7486650" y="4648200"/>
          <p14:tracePt t="105291" x="7493000" y="4641850"/>
          <p14:tracePt t="105291" x="7499350" y="4629150"/>
          <p14:tracePt t="105308" x="7505700" y="4622800"/>
          <p14:tracePt t="105323" x="7505700" y="4616450"/>
          <p14:tracePt t="105340" x="7512050" y="4610100"/>
          <p14:tracePt t="105357" x="7512050" y="4603750"/>
          <p14:tracePt t="105357" x="7512050" y="4597400"/>
          <p14:tracePt t="105375" x="7512050" y="4591050"/>
          <p14:tracePt t="105391" x="7512050" y="4584700"/>
          <p14:tracePt t="105407" x="7512050" y="4578350"/>
          <p14:tracePt t="105407" x="7512050" y="4572000"/>
          <p14:tracePt t="105424" x="7512050" y="4565650"/>
          <p14:tracePt t="105424" x="7512050" y="4552950"/>
          <p14:tracePt t="105424" x="7512050" y="4546600"/>
          <p14:tracePt t="105444" x="7512050" y="4540250"/>
          <p14:tracePt t="105444" x="7518400" y="4527550"/>
          <p14:tracePt t="105459" x="7518400" y="4521200"/>
          <p14:tracePt t="105459" x="7524750" y="4508500"/>
          <p14:tracePt t="105475" x="7524750" y="4502150"/>
          <p14:tracePt t="105475" x="7531100" y="4489450"/>
          <p14:tracePt t="105492" x="7531100" y="4476750"/>
          <p14:tracePt t="105492" x="7537450" y="4470400"/>
          <p14:tracePt t="105508" x="7537450" y="4457700"/>
          <p14:tracePt t="105508" x="7537450" y="4451350"/>
          <p14:tracePt t="105508" x="7543800" y="4445000"/>
          <p14:tracePt t="105527" x="7543800" y="4432300"/>
          <p14:tracePt t="105541" x="7543800" y="4425950"/>
          <p14:tracePt t="105541" x="7550150" y="4419600"/>
          <p14:tracePt t="105558" x="7550150" y="4413250"/>
          <p14:tracePt t="105558" x="7543800" y="4406900"/>
          <p14:tracePt t="105575" x="7543800" y="4394200"/>
          <p14:tracePt t="105595" x="7537450" y="4387850"/>
          <p14:tracePt t="105607" x="7531100" y="4381500"/>
          <p14:tracePt t="105624" x="7531100" y="4375150"/>
          <p14:tracePt t="105641" x="7524750" y="4375150"/>
          <p14:tracePt t="105658" x="7518400" y="4368800"/>
          <p14:tracePt t="105675" x="7518400" y="4362450"/>
          <p14:tracePt t="105698" x="7518400" y="4356100"/>
          <p14:tracePt t="105718" x="7518400" y="4349750"/>
          <p14:tracePt t="105734" x="7518400" y="4343400"/>
          <p14:tracePt t="105750" x="7524750" y="4343400"/>
          <p14:tracePt t="105774" x="7524750" y="4337050"/>
          <p14:tracePt t="105794" x="7524750" y="4330700"/>
          <p14:tracePt t="105819" x="7524750" y="4324350"/>
          <p14:tracePt t="105839" x="7543800" y="4451350"/>
          <p14:tracePt t="106001" x="7543800" y="4464050"/>
          <p14:tracePt t="106007" x="7543800" y="4483100"/>
          <p14:tracePt t="106014" x="7543800" y="4508500"/>
          <p14:tracePt t="106027" x="7550150" y="4533900"/>
          <p14:tracePt t="106043" x="7550150" y="4559300"/>
          <p14:tracePt t="106059" x="7550150" y="4584700"/>
          <p14:tracePt t="106076" x="7556500" y="4603750"/>
          <p14:tracePt t="106076" x="7556500" y="4616450"/>
          <p14:tracePt t="106096" x="7556500" y="4641850"/>
          <p14:tracePt t="106111" x="7562850" y="4667250"/>
          <p14:tracePt t="106126" x="7562850" y="4699000"/>
          <p14:tracePt t="106143" x="7569200" y="4724400"/>
          <p14:tracePt t="106160" x="7581900" y="4749800"/>
          <p14:tracePt t="106176" x="7581900" y="4768850"/>
          <p14:tracePt t="106176" x="7588250" y="4781550"/>
          <p14:tracePt t="106195" x="7588250" y="4800600"/>
          <p14:tracePt t="106210" x="7594600" y="4819650"/>
          <p14:tracePt t="106226" x="7594600" y="4832350"/>
          <p14:tracePt t="106243" x="7600950" y="4851400"/>
          <p14:tracePt t="106260" x="7600950" y="4864100"/>
          <p14:tracePt t="106276" x="7600950" y="4876800"/>
          <p14:tracePt t="106293" x="7600950" y="4889500"/>
          <p14:tracePt t="106310" x="7600950" y="4902200"/>
          <p14:tracePt t="106327" x="7600950" y="4908550"/>
          <p14:tracePt t="106343" x="7600950" y="4914900"/>
          <p14:tracePt t="106360" x="7594600" y="4914900"/>
          <p14:tracePt t="106395" x="7588250" y="4921250"/>
          <p14:tracePt t="106426" x="7588250" y="4914900"/>
          <p14:tracePt t="106446" x="7581900" y="4908550"/>
          <p14:tracePt t="106470" x="7575550" y="4902200"/>
          <p14:tracePt t="106486" x="7575550" y="4895850"/>
          <p14:tracePt t="106499" x="7569200" y="4889500"/>
          <p14:tracePt t="106514" x="7569200" y="4883150"/>
          <p14:tracePt t="106531" x="7575550" y="4883150"/>
          <p14:tracePt t="106558" x="7581900" y="4883150"/>
          <p14:tracePt t="106590" x="7581900" y="4889500"/>
          <p14:tracePt t="106634" x="7575550" y="4889500"/>
          <p14:tracePt t="106718" x="7575550" y="4895850"/>
          <p14:tracePt t="106770" x="7575550" y="4902200"/>
          <p14:tracePt t="106807" x="7575550" y="4908550"/>
          <p14:tracePt t="106822" x="7575550" y="4914900"/>
          <p14:tracePt t="106838" x="7569200" y="4914900"/>
          <p14:tracePt t="106890" x="7562850" y="4921250"/>
          <p14:tracePt t="106914" x="7556500" y="4921250"/>
          <p14:tracePt t="106926" x="7550150" y="4927600"/>
          <p14:tracePt t="106942" x="7543800" y="4933950"/>
          <p14:tracePt t="106950" x="7537450" y="4940300"/>
          <p14:tracePt t="106962" x="7531100" y="4940300"/>
          <p14:tracePt t="106962" x="7518400" y="4959350"/>
          <p14:tracePt t="106980" x="7512050" y="4965700"/>
          <p14:tracePt t="106980" x="7505700" y="4978400"/>
          <p14:tracePt t="106996" x="7493000" y="4984750"/>
          <p14:tracePt t="106996" x="7486650" y="4997450"/>
          <p14:tracePt t="107013" x="7480300" y="5003800"/>
          <p14:tracePt t="107013" x="7473950" y="5016500"/>
          <p14:tracePt t="107030" x="7467600" y="5022850"/>
          <p14:tracePt t="107030" x="7454900" y="5041900"/>
          <p14:tracePt t="107047" x="7448550" y="5054600"/>
          <p14:tracePt t="107047" x="7442200" y="5060950"/>
          <p14:tracePt t="107064" x="7435850" y="5073650"/>
          <p14:tracePt t="107064" x="7429500" y="5080000"/>
          <p14:tracePt t="107082" x="7429500" y="5092700"/>
          <p14:tracePt t="107082" x="7423150" y="5099050"/>
          <p14:tracePt t="107082" x="7416800" y="5105400"/>
          <p14:tracePt t="107099" x="7410450" y="5118100"/>
          <p14:tracePt t="107112" x="7410450" y="5124450"/>
          <p14:tracePt t="107112" x="7404100" y="5137150"/>
          <p14:tracePt t="107131" x="7397750" y="5143500"/>
          <p14:tracePt t="107131" x="7397750" y="5149850"/>
          <p14:tracePt t="107147" x="7397750" y="5156200"/>
          <p14:tracePt t="107147" x="7391400" y="5162550"/>
          <p14:tracePt t="107164" x="7391400" y="5168900"/>
          <p14:tracePt t="107164" x="7391400" y="5175250"/>
          <p14:tracePt t="107181" x="7385050" y="5181600"/>
          <p14:tracePt t="107181" x="7385050" y="5187950"/>
          <p14:tracePt t="107198" x="7378700" y="5194300"/>
          <p14:tracePt t="107212" x="7378700" y="5200650"/>
          <p14:tracePt t="107229" x="7378700" y="5207000"/>
          <p14:tracePt t="107246" x="7372350" y="5213350"/>
          <p14:tracePt t="107263" x="7372350" y="5219700"/>
          <p14:tracePt t="107263" x="7366000" y="5226050"/>
          <p14:tracePt t="107281" x="7359650" y="5232400"/>
          <p14:tracePt t="107303" x="7353300" y="5232400"/>
          <p14:tracePt t="107318" x="7346950" y="5238750"/>
          <p14:tracePt t="107334" x="7340600" y="5238750"/>
          <p14:tracePt t="107347" x="7334250" y="5238750"/>
          <p14:tracePt t="107347" x="7334250" y="5245100"/>
          <p14:tracePt t="107364" x="7327900" y="5245100"/>
          <p14:tracePt t="107364" x="7321550" y="5245100"/>
          <p14:tracePt t="107381" x="7315200" y="5245100"/>
          <p14:tracePt t="107381" x="7308850" y="5251450"/>
          <p14:tracePt t="107381" x="7302500" y="5251450"/>
          <p14:tracePt t="107399" x="7289800" y="5251450"/>
          <p14:tracePt t="107399" x="7283450" y="5257800"/>
          <p14:tracePt t="107415" x="7270750" y="5257800"/>
          <p14:tracePt t="107415" x="7264400" y="5257800"/>
          <p14:tracePt t="107431" x="7251700" y="5264150"/>
          <p14:tracePt t="107431" x="7239000" y="5264150"/>
          <p14:tracePt t="107448" x="7226300" y="5264150"/>
          <p14:tracePt t="107448" x="7213600" y="5264150"/>
          <p14:tracePt t="107465" x="7004050" y="5226050"/>
          <p14:tracePt t="107545" x="6985000" y="5219700"/>
          <p14:tracePt t="107551" x="6972300" y="5213350"/>
          <p14:tracePt t="107564" x="6921500" y="5194300"/>
          <p14:tracePt t="107582" x="6896100" y="5168900"/>
          <p14:tracePt t="107598" x="6877050" y="5149850"/>
          <p14:tracePt t="107614" x="6870700" y="5130800"/>
          <p14:tracePt t="107631" x="6870700" y="5092700"/>
          <p14:tracePt t="107648" x="6889750" y="5067300"/>
          <p14:tracePt t="107664" x="6915150" y="5035550"/>
          <p14:tracePt t="107681" x="6965950" y="4997450"/>
          <p14:tracePt t="107698" x="7010400" y="4972050"/>
          <p14:tracePt t="107715" x="7061200" y="4953000"/>
          <p14:tracePt t="107731" x="7118350" y="4933950"/>
          <p14:tracePt t="107748" x="7181850" y="4914900"/>
          <p14:tracePt t="107765" x="7277100" y="4895850"/>
          <p14:tracePt t="107783" x="7340600" y="4883150"/>
          <p14:tracePt t="107798" x="7410450" y="4876800"/>
          <p14:tracePt t="107815" x="7473950" y="4876800"/>
          <p14:tracePt t="107832" x="7531100" y="4876800"/>
          <p14:tracePt t="107848" x="7581900" y="4883150"/>
          <p14:tracePt t="107848" x="7607300" y="4889500"/>
          <p14:tracePt t="107867" x="7651750" y="4902200"/>
          <p14:tracePt t="107882" x="7696200" y="4914900"/>
          <p14:tracePt t="107898" x="7727950" y="4933950"/>
          <p14:tracePt t="107915" x="7759700" y="4953000"/>
          <p14:tracePt t="107932" x="7791450" y="4991100"/>
          <p14:tracePt t="107949" x="7804150" y="5016500"/>
          <p14:tracePt t="107965" x="7810500" y="5041900"/>
          <p14:tracePt t="107982" x="7810500" y="5086350"/>
          <p14:tracePt t="107999" x="7797800" y="5111750"/>
          <p14:tracePt t="108016" x="7785100" y="5137150"/>
          <p14:tracePt t="108032" x="7766050" y="5156200"/>
          <p14:tracePt t="108049" x="7721600" y="5175250"/>
          <p14:tracePt t="108067" x="7689850" y="5194300"/>
          <p14:tracePt t="108084" x="7645400" y="5207000"/>
          <p14:tracePt t="108099" x="7600950" y="5213350"/>
          <p14:tracePt t="108116" x="7550150" y="5226050"/>
          <p14:tracePt t="108116" x="7524750" y="5232400"/>
          <p14:tracePt t="108135" x="7499350" y="5232400"/>
          <p14:tracePt t="108135" x="7473950" y="5238750"/>
          <p14:tracePt t="108151" x="7416800" y="5245100"/>
          <p14:tracePt t="108167" x="7353300" y="5251450"/>
          <p14:tracePt t="108183" x="7289800" y="5257800"/>
          <p14:tracePt t="108199" x="7226300" y="5264150"/>
          <p14:tracePt t="108216" x="7169150" y="5270500"/>
          <p14:tracePt t="108216" x="7143750" y="5270500"/>
          <p14:tracePt t="108235" x="7092950" y="5276850"/>
          <p14:tracePt t="108250" x="7048500" y="5283200"/>
          <p14:tracePt t="108266" x="7016750" y="5289550"/>
          <p14:tracePt t="108283" x="6978650" y="5295900"/>
          <p14:tracePt t="108300" x="6965950" y="5295900"/>
          <p14:tracePt t="108316" x="6953250" y="5295900"/>
          <p14:tracePt t="108333" x="6946900" y="5289550"/>
          <p14:tracePt t="108350" x="6940550" y="5283200"/>
          <p14:tracePt t="108350" x="6934200" y="5283200"/>
          <p14:tracePt t="108368" x="6927850" y="5283200"/>
          <p14:tracePt t="108383" x="6921500" y="5283200"/>
          <p14:tracePt t="108383" x="6915150" y="5283200"/>
          <p14:tracePt t="108401" x="6908800" y="5283200"/>
          <p14:tracePt t="108401" x="6883400" y="5289550"/>
          <p14:tracePt t="108420" x="6870700" y="5289550"/>
          <p14:tracePt t="108420" x="6851650" y="5289550"/>
          <p14:tracePt t="108435" x="6826250" y="5289550"/>
          <p14:tracePt t="108435" x="6800850" y="5289550"/>
          <p14:tracePt t="108451" x="6775450" y="5289550"/>
          <p14:tracePt t="108451" x="6743700" y="5289550"/>
          <p14:tracePt t="108468" x="6711950" y="5289550"/>
          <p14:tracePt t="108468" x="6673850" y="5283200"/>
          <p14:tracePt t="108468" x="6635750" y="5276850"/>
          <p14:tracePt t="108487" x="6591300" y="5276850"/>
          <p14:tracePt t="108500" x="6546850" y="5270500"/>
          <p14:tracePt t="108500" x="6451600" y="5251450"/>
          <p14:tracePt t="108519" x="6394450" y="5238750"/>
          <p14:tracePt t="108519" x="6343650" y="5232400"/>
          <p14:tracePt t="108535" x="6286500" y="5219700"/>
          <p14:tracePt t="108535" x="6223000" y="5213350"/>
          <p14:tracePt t="108552" x="6159500" y="5200650"/>
          <p14:tracePt t="108552" x="6096000" y="5187950"/>
          <p14:tracePt t="108568" x="6032500" y="5181600"/>
          <p14:tracePt t="108568" x="5969000" y="5168900"/>
          <p14:tracePt t="108568" x="5899150" y="5156200"/>
          <p14:tracePt t="108588" x="5835650" y="5143500"/>
          <p14:tracePt t="108588" x="5765800" y="5130800"/>
          <p14:tracePt t="108602" x="5702300" y="5118100"/>
          <p14:tracePt t="108602" x="5632450" y="5105400"/>
          <p14:tracePt t="108619" x="5568950" y="5092700"/>
          <p14:tracePt t="108619" x="5505450" y="5080000"/>
          <p14:tracePt t="108635" x="5441950" y="5060950"/>
          <p14:tracePt t="108635" x="5384800" y="5041900"/>
          <p14:tracePt t="108652" x="5321300" y="5029200"/>
          <p14:tracePt t="108652" x="5207000" y="4991100"/>
          <p14:tracePt t="108669" x="5143500" y="4972050"/>
          <p14:tracePt t="108669" x="5086350" y="4959350"/>
          <p14:tracePt t="108686" x="5029200" y="4946650"/>
          <p14:tracePt t="108686" x="4978400" y="4933950"/>
          <p14:tracePt t="108702" x="4927600" y="4921250"/>
          <p14:tracePt t="108702" x="4826000" y="4908550"/>
          <p14:tracePt t="108719" x="4781550" y="4902200"/>
          <p14:tracePt t="108719" x="4743450" y="4895850"/>
          <p14:tracePt t="108735" x="4699000" y="4895850"/>
          <p14:tracePt t="108735" x="4660900" y="4889500"/>
          <p14:tracePt t="108752" x="4629150" y="4883150"/>
          <p14:tracePt t="108752" x="4591050" y="4883150"/>
          <p14:tracePt t="108770" x="4565650" y="4883150"/>
          <p14:tracePt t="108770" x="4533900" y="4883150"/>
          <p14:tracePt t="108770" x="4508500" y="4876800"/>
          <p14:tracePt t="108787" x="4483100" y="4876800"/>
          <p14:tracePt t="108787" x="4457700" y="4876800"/>
          <p14:tracePt t="108802" x="4432300" y="4883150"/>
          <p14:tracePt t="108802" x="4413250" y="4883150"/>
          <p14:tracePt t="108819" x="4387850" y="4883150"/>
          <p14:tracePt t="108819" x="4368800" y="4883150"/>
          <p14:tracePt t="108836" x="4349750" y="4883150"/>
          <p14:tracePt t="108836" x="4330700" y="4883150"/>
          <p14:tracePt t="108852" x="4311650" y="4883150"/>
          <p14:tracePt t="108852" x="4298950" y="4876800"/>
          <p14:tracePt t="108852" x="4286250" y="4876800"/>
          <p14:tracePt t="108871" x="4273550" y="4870450"/>
          <p14:tracePt t="108885" x="4260850" y="4864100"/>
          <p14:tracePt t="108885" x="4241800" y="4857750"/>
          <p14:tracePt t="108902" x="4229100" y="4851400"/>
          <p14:tracePt t="108902" x="4222750" y="4851400"/>
          <p14:tracePt t="108919" x="4210050" y="4845050"/>
          <p14:tracePt t="108919" x="4203700" y="4838700"/>
          <p14:tracePt t="108936" x="4197350" y="4838700"/>
          <p14:tracePt t="108936" x="4191000" y="4832350"/>
          <p14:tracePt t="108953" x="4184650" y="4826000"/>
          <p14:tracePt t="108953" x="4171950" y="4813300"/>
          <p14:tracePt t="108969" x="4165600" y="4806950"/>
          <p14:tracePt t="108969" x="4159250" y="4800600"/>
          <p14:tracePt t="108986" x="4146550" y="4794250"/>
          <p14:tracePt t="108986" x="4140200" y="4787900"/>
          <p14:tracePt t="109003" x="4133850" y="4775200"/>
          <p14:tracePt t="109003" x="4114800" y="4768850"/>
          <p14:tracePt t="109020" x="4102100" y="4762500"/>
          <p14:tracePt t="109020" x="4095750" y="4756150"/>
          <p14:tracePt t="109037" x="4083050" y="4756150"/>
          <p14:tracePt t="109037" x="4076700" y="4756150"/>
          <p14:tracePt t="109053" x="4064000" y="4762500"/>
          <p14:tracePt t="109053" x="4057650" y="4768850"/>
          <p14:tracePt t="109070" x="4051300" y="4775200"/>
          <p14:tracePt t="109070" x="4038600" y="4794250"/>
          <p14:tracePt t="109088" x="4038600" y="4806950"/>
          <p14:tracePt t="109088" x="4038600" y="4826000"/>
          <p14:tracePt t="109103" x="4038600" y="4845050"/>
          <p14:tracePt t="109103" x="4038600" y="4864100"/>
          <p14:tracePt t="109120" x="4044950" y="4895850"/>
          <p14:tracePt t="109120" x="4051300" y="4927600"/>
          <p14:tracePt t="109120" x="4057650" y="4959350"/>
          <p14:tracePt t="109139" x="4064000" y="4997450"/>
          <p14:tracePt t="109152" x="4076700" y="5035550"/>
          <p14:tracePt t="109152" x="4095750" y="5130800"/>
          <p14:tracePt t="109171" x="4114800" y="5181600"/>
          <p14:tracePt t="109171" x="4127500" y="5232400"/>
          <p14:tracePt t="109187" x="4146550" y="5283200"/>
          <p14:tracePt t="109187" x="4171950" y="5334000"/>
          <p14:tracePt t="109204" x="4197350" y="5391150"/>
          <p14:tracePt t="109204" x="4229100" y="5441950"/>
          <p14:tracePt t="109220" x="4260850" y="5492750"/>
          <p14:tracePt t="109220" x="4298950" y="5537200"/>
          <p14:tracePt t="109220" x="4337050" y="5581650"/>
          <p14:tracePt t="109239" x="4381500" y="5626100"/>
          <p14:tracePt t="109252" x="4432300" y="5664200"/>
          <p14:tracePt t="109252" x="4540250" y="5727700"/>
          <p14:tracePt t="109271" x="4597400" y="5759450"/>
          <p14:tracePt t="109271" x="4660900" y="5784850"/>
          <p14:tracePt t="109288" x="4724400" y="5810250"/>
          <p14:tracePt t="109288" x="4794250" y="5829300"/>
          <p14:tracePt t="109304" x="4870450" y="5848350"/>
          <p14:tracePt t="109304" x="5022850" y="5873750"/>
          <p14:tracePt t="109321" x="5105400" y="5880100"/>
          <p14:tracePt t="109321" x="5181600" y="5886450"/>
          <p14:tracePt t="109337" x="5264150" y="5886450"/>
          <p14:tracePt t="109337" x="5346700" y="5886450"/>
          <p14:tracePt t="109354" x="5422900" y="5880100"/>
          <p14:tracePt t="109354" x="5505450" y="5867400"/>
          <p14:tracePt t="109371" x="5581650" y="5861050"/>
          <p14:tracePt t="109371" x="5734050" y="5835650"/>
          <p14:tracePt t="109387" x="5810250" y="5822950"/>
          <p14:tracePt t="109387" x="5880100" y="5803900"/>
          <p14:tracePt t="109404" x="5949950" y="5791200"/>
          <p14:tracePt t="109404" x="6019800" y="5778500"/>
          <p14:tracePt t="109421" x="6089650" y="5765800"/>
          <p14:tracePt t="109421" x="6210300" y="5734050"/>
          <p14:tracePt t="109440" x="6267450" y="5715000"/>
          <p14:tracePt t="109440" x="6330950" y="5695950"/>
          <p14:tracePt t="109455" x="6388100" y="5683250"/>
          <p14:tracePt t="109455" x="6438900" y="5664200"/>
          <p14:tracePt t="109471" x="6496050" y="5638800"/>
          <p14:tracePt t="109471" x="6546850" y="5619750"/>
          <p14:tracePt t="109488" x="6597650" y="5600700"/>
          <p14:tracePt t="109488" x="6648450" y="5581650"/>
          <p14:tracePt t="109505" x="6692900" y="5556250"/>
          <p14:tracePt t="109505" x="6737350" y="5537200"/>
          <p14:tracePt t="109505" x="6781800" y="5518150"/>
          <p14:tracePt t="109524" x="6819900" y="5499100"/>
          <p14:tracePt t="109524" x="6851650" y="5480050"/>
          <p14:tracePt t="109539" x="6883400" y="5461000"/>
          <p14:tracePt t="109539" x="6915150" y="5441950"/>
          <p14:tracePt t="109555" x="6940550" y="5429250"/>
          <p14:tracePt t="109555" x="6965950" y="5410200"/>
          <p14:tracePt t="109572" x="6985000" y="5397500"/>
          <p14:tracePt t="109572" x="7004050" y="5384800"/>
          <p14:tracePt t="109572" x="7023100" y="5365750"/>
          <p14:tracePt t="109591" x="7042150" y="5359400"/>
          <p14:tracePt t="109603" x="7054850" y="5346700"/>
          <p14:tracePt t="109603" x="7073900" y="5321300"/>
          <p14:tracePt t="109622" x="7086600" y="5314950"/>
          <p14:tracePt t="109622" x="7092950" y="5302250"/>
          <p14:tracePt t="109638" x="7099300" y="5295900"/>
          <p14:tracePt t="109638" x="7099300" y="5283200"/>
          <p14:tracePt t="109655" x="7105650" y="5276850"/>
          <p14:tracePt t="109655" x="7105650" y="5270500"/>
          <p14:tracePt t="109672" x="7112000" y="5270500"/>
          <p14:tracePt t="109672" x="7112000" y="5264150"/>
          <p14:tracePt t="109689" x="7112000" y="5257800"/>
          <p14:tracePt t="109704" x="7112000" y="5251450"/>
          <p14:tracePt t="109726" x="7105650" y="5257800"/>
          <p14:tracePt t="109762" x="7112000" y="5257800"/>
          <p14:tracePt t="109859" x="7118350" y="5257800"/>
          <p14:tracePt t="109883" x="7118350" y="5251450"/>
          <p14:tracePt t="109918" x="7112000" y="5245100"/>
          <p14:tracePt t="109942" x="7105650" y="5245100"/>
          <p14:tracePt t="109950" x="7099300" y="5245100"/>
          <p14:tracePt t="109959" x="7086600" y="5238750"/>
          <p14:tracePt t="109971" x="7073900" y="5238750"/>
          <p14:tracePt t="109971" x="7035800" y="5238750"/>
          <p14:tracePt t="109989" x="7016750" y="5232400"/>
          <p14:tracePt t="109989" x="6985000" y="5232400"/>
          <p14:tracePt t="110006" x="6953250" y="5232400"/>
          <p14:tracePt t="110006" x="6915150" y="5232400"/>
          <p14:tracePt t="110023" x="6870700" y="5232400"/>
          <p14:tracePt t="110023" x="6769100" y="5232400"/>
          <p14:tracePt t="110040" x="6711950" y="5226050"/>
          <p14:tracePt t="110040" x="6648450" y="5219700"/>
          <p14:tracePt t="110057" x="6578600" y="5213350"/>
          <p14:tracePt t="110057" x="6508750" y="5200650"/>
          <p14:tracePt t="110073" x="6438900" y="5194300"/>
          <p14:tracePt t="110073" x="6362700" y="5181600"/>
          <p14:tracePt t="110091" x="6292850" y="5162550"/>
          <p14:tracePt t="110091" x="6134100" y="5130800"/>
          <p14:tracePt t="110107" x="6057900" y="5111750"/>
          <p14:tracePt t="110107" x="5975350" y="5086350"/>
          <p14:tracePt t="110123" x="5892800" y="5067300"/>
          <p14:tracePt t="110123" x="5810250" y="5035550"/>
          <p14:tracePt t="110140" x="5727700" y="5010150"/>
          <p14:tracePt t="110140" x="5645150" y="4984750"/>
          <p14:tracePt t="110140" x="5562600" y="4959350"/>
          <p14:tracePt t="110159" x="5480050" y="4927600"/>
          <p14:tracePt t="110172" x="5397500" y="4902200"/>
          <p14:tracePt t="110172" x="5238750" y="4845050"/>
          <p14:tracePt t="110190" x="5156200" y="4813300"/>
          <p14:tracePt t="110190" x="5080000" y="4787900"/>
          <p14:tracePt t="110207" x="5010150" y="4756150"/>
          <p14:tracePt t="110207" x="4940300" y="4724400"/>
          <p14:tracePt t="110223" x="4870450" y="4686300"/>
          <p14:tracePt t="110223" x="4806950" y="4654550"/>
          <p14:tracePt t="110240" x="4743450" y="4616450"/>
          <p14:tracePt t="110240" x="4686300" y="4584700"/>
          <p14:tracePt t="110240" x="4635500" y="4546600"/>
          <p14:tracePt t="110259" x="4584700" y="4514850"/>
          <p14:tracePt t="110272" x="4533900" y="4476750"/>
          <p14:tracePt t="110272" x="4445000" y="4413250"/>
          <p14:tracePt t="110291" x="4406900" y="4381500"/>
          <p14:tracePt t="110291" x="4368800" y="4349750"/>
          <p14:tracePt t="110308" x="4330700" y="4318000"/>
          <p14:tracePt t="110308" x="4298950" y="4292600"/>
          <p14:tracePt t="110324" x="4267200" y="4267200"/>
          <p14:tracePt t="110324" x="4210050" y="4210050"/>
          <p14:tracePt t="110341" x="4184650" y="4184650"/>
          <p14:tracePt t="110341" x="4159250" y="4165600"/>
          <p14:tracePt t="110357" x="4140200" y="4140200"/>
          <p14:tracePt t="110357" x="4121150" y="4121150"/>
          <p14:tracePt t="110374" x="4102100" y="4095750"/>
          <p14:tracePt t="110374" x="4089400" y="4076700"/>
          <p14:tracePt t="110391" x="4070350" y="4057650"/>
          <p14:tracePt t="110391" x="4051300" y="4025900"/>
          <p14:tracePt t="110408" x="4044950" y="4013200"/>
          <p14:tracePt t="110408" x="4038600" y="4000500"/>
          <p14:tracePt t="110424" x="4032250" y="3987800"/>
          <p14:tracePt t="110424" x="4025900" y="3981450"/>
          <p14:tracePt t="110441" x="4025900" y="3968750"/>
          <p14:tracePt t="110441" x="4025900" y="3956050"/>
          <p14:tracePt t="110441" x="4025900" y="3943350"/>
          <p14:tracePt t="110459" x="4025900" y="3937000"/>
          <p14:tracePt t="110459" x="4025900" y="3924300"/>
          <p14:tracePt t="110475" x="4032250" y="3911600"/>
          <p14:tracePt t="110475" x="4032250" y="3898900"/>
          <p14:tracePt t="110491" x="4032250" y="3886200"/>
          <p14:tracePt t="110491" x="4038600" y="3873500"/>
          <p14:tracePt t="110508" x="4038600" y="3860800"/>
          <p14:tracePt t="110508" x="4044950" y="3848100"/>
          <p14:tracePt t="110525" x="4044950" y="3841750"/>
          <p14:tracePt t="110525" x="4051300" y="3829050"/>
          <p14:tracePt t="110525" x="4051300" y="3816350"/>
          <p14:tracePt t="110544" x="4057650" y="3803650"/>
          <p14:tracePt t="110557" x="4064000" y="3790950"/>
          <p14:tracePt t="110557" x="4070350" y="3771900"/>
          <p14:tracePt t="110575" x="4070350" y="3759200"/>
          <p14:tracePt t="110575" x="4076700" y="3752850"/>
          <p14:tracePt t="110592" x="4076700" y="3740150"/>
          <p14:tracePt t="110592" x="4076700" y="3733800"/>
          <p14:tracePt t="110609" x="4083050" y="3727450"/>
          <p14:tracePt t="110609" x="4083050" y="3721100"/>
          <p14:tracePt t="110609" x="4083050" y="3714750"/>
          <p14:tracePt t="110627" x="4083050" y="3708400"/>
          <p14:tracePt t="110640" x="4083050" y="3702050"/>
          <p14:tracePt t="110657" x="4083050" y="3695700"/>
          <p14:tracePt t="110674" x="4083050" y="3689350"/>
          <p14:tracePt t="110698" x="4083050" y="3683000"/>
          <p14:tracePt t="110722" x="4076700" y="3676650"/>
          <p14:tracePt t="110738" x="4076700" y="3670300"/>
          <p14:tracePt t="110754" x="4070350" y="3663950"/>
          <p14:tracePt t="110766" x="4070350" y="3657600"/>
          <p14:tracePt t="110775" x="4070350" y="3644900"/>
          <p14:tracePt t="110791" x="4070350" y="3638550"/>
          <p14:tracePt t="110791" x="4070350" y="3632200"/>
          <p14:tracePt t="110809" x="4076700" y="3625850"/>
          <p14:tracePt t="110809" x="4076700" y="3619500"/>
          <p14:tracePt t="110809" x="4076700" y="3606800"/>
          <p14:tracePt t="110828" x="4076700" y="3594100"/>
          <p14:tracePt t="110828" x="4083050" y="3587750"/>
          <p14:tracePt t="110843" x="4083050" y="3575050"/>
          <p14:tracePt t="110843" x="4089400" y="3562350"/>
          <p14:tracePt t="110860" x="4191000" y="3416300"/>
          <p14:tracePt t="110965" x="4203700" y="3409950"/>
          <p14:tracePt t="110970" x="4210050" y="3409950"/>
          <p14:tracePt t="110979" x="4222750" y="3409950"/>
          <p14:tracePt t="110991" x="4248150" y="3416300"/>
          <p14:tracePt t="111009" x="4260850" y="3429000"/>
          <p14:tracePt t="111025" x="4279900" y="3441700"/>
          <p14:tracePt t="111042" x="4305300" y="3473450"/>
          <p14:tracePt t="111059" x="4318000" y="3498850"/>
          <p14:tracePt t="111075" x="4337050" y="3530600"/>
          <p14:tracePt t="111093" x="4356100" y="3568700"/>
          <p14:tracePt t="111109" x="4387850" y="3632200"/>
          <p14:tracePt t="111127" x="4413250" y="3683000"/>
          <p14:tracePt t="111142" x="4438650" y="3733800"/>
          <p14:tracePt t="111159" x="4470400" y="3790950"/>
          <p14:tracePt t="111176" x="4489450" y="3841750"/>
          <p14:tracePt t="111193" x="4527550" y="3924300"/>
          <p14:tracePt t="111211" x="4546600" y="3981450"/>
          <p14:tracePt t="111227" x="4572000" y="4038600"/>
          <p14:tracePt t="111243" x="4591050" y="4102100"/>
          <p14:tracePt t="111259" x="4616450" y="4165600"/>
          <p14:tracePt t="111276" x="4641850" y="4235450"/>
          <p14:tracePt t="111276" x="4654550" y="4267200"/>
          <p14:tracePt t="111295" x="4679950" y="4330700"/>
          <p14:tracePt t="111309" x="4705350" y="4394200"/>
          <p14:tracePt t="111326" x="4737100" y="4464050"/>
          <p14:tracePt t="111343" x="4775200" y="4565650"/>
          <p14:tracePt t="111360" x="4806950" y="4629150"/>
          <p14:tracePt t="111376" x="4832350" y="4699000"/>
          <p14:tracePt t="111393" x="4864100" y="4768850"/>
          <p14:tracePt t="111410" x="4914900" y="4864100"/>
          <p14:tracePt t="111427" x="4946650" y="4927600"/>
          <p14:tracePt t="111443" x="4984750" y="4984750"/>
          <p14:tracePt t="111460" x="5029200" y="5048250"/>
          <p14:tracePt t="111460" x="5048250" y="5080000"/>
          <p14:tracePt t="111479" x="5092700" y="5143500"/>
          <p14:tracePt t="111495" x="5130800" y="5200650"/>
          <p14:tracePt t="111511" x="5175250" y="5257800"/>
          <p14:tracePt t="111527" x="5213350" y="5314950"/>
          <p14:tracePt t="111544" x="5251450" y="5365750"/>
          <p14:tracePt t="111560" x="5295900" y="5410200"/>
          <p14:tracePt t="111560" x="5314950" y="5435600"/>
          <p14:tracePt t="111579" x="5353050" y="5473700"/>
          <p14:tracePt t="111595" x="5384800" y="5518150"/>
          <p14:tracePt t="111610" x="5422900" y="5556250"/>
          <p14:tracePt t="111627" x="5454650" y="5594350"/>
          <p14:tracePt t="111644" x="5511800" y="5651500"/>
          <p14:tracePt t="111661" x="5549900" y="5683250"/>
          <p14:tracePt t="111677" x="5594350" y="5715000"/>
          <p14:tracePt t="111694" x="5638800" y="5740400"/>
          <p14:tracePt t="111711" x="5708650" y="5791200"/>
          <p14:tracePt t="111727" x="5759450" y="5822950"/>
          <p14:tracePt t="111744" x="5803900" y="5854700"/>
          <p14:tracePt t="111761" x="5886450" y="5911850"/>
          <p14:tracePt t="111779" x="5943600" y="5956300"/>
          <p14:tracePt t="111794" x="5994400" y="5994400"/>
          <p14:tracePt t="111811" x="6051550" y="6026150"/>
          <p14:tracePt t="111828" x="6096000" y="6045200"/>
          <p14:tracePt t="111845" x="6172200" y="6076950"/>
          <p14:tracePt t="111863" x="6223000" y="6089650"/>
          <p14:tracePt t="111879" x="6273800" y="6102350"/>
          <p14:tracePt t="111895" x="6324600" y="6108700"/>
          <p14:tracePt t="111911" x="6369050" y="6121400"/>
          <p14:tracePt t="111928" x="6413500" y="6121400"/>
          <p14:tracePt t="111928" x="6438900" y="6127750"/>
          <p14:tracePt t="111947" x="6483350" y="6127750"/>
          <p14:tracePt t="111962" x="6527800" y="6134100"/>
          <p14:tracePt t="111978" x="6565900" y="6134100"/>
          <p14:tracePt t="111995" x="6597650" y="6134100"/>
          <p14:tracePt t="112012" x="6635750" y="6134100"/>
          <p14:tracePt t="112029" x="6654800" y="6134100"/>
          <p14:tracePt t="112045" x="6673850" y="6134100"/>
          <p14:tracePt t="112062" x="6686550" y="6134100"/>
          <p14:tracePt t="112080" x="6692900" y="6127750"/>
          <p14:tracePt t="112096" x="6686550" y="6121400"/>
          <p14:tracePt t="112096" x="6692900" y="6108700"/>
          <p14:tracePt t="112114" x="6686550" y="6102350"/>
          <p14:tracePt t="112114" x="6686550" y="6089650"/>
          <p14:tracePt t="112130" x="6686550" y="6070600"/>
          <p14:tracePt t="112130" x="6692900" y="6045200"/>
          <p14:tracePt t="112147" x="6699250" y="6032500"/>
          <p14:tracePt t="112147" x="6699250" y="6013450"/>
          <p14:tracePt t="112163" x="6711950" y="6000750"/>
          <p14:tracePt t="112163" x="6718300" y="5988050"/>
          <p14:tracePt t="112180" x="6731000" y="5969000"/>
          <p14:tracePt t="112180" x="6743700" y="5956300"/>
          <p14:tracePt t="112197" x="6756400" y="5937250"/>
          <p14:tracePt t="112197" x="6769100" y="5918200"/>
          <p14:tracePt t="112197" x="6788150" y="5892800"/>
          <p14:tracePt t="112215" x="6800850" y="5873750"/>
          <p14:tracePt t="112215" x="6819900" y="5848350"/>
          <p14:tracePt t="112230" x="6838950" y="5822950"/>
          <p14:tracePt t="112230" x="6858000" y="5797550"/>
          <p14:tracePt t="112248" x="6877050" y="5778500"/>
          <p14:tracePt t="112248" x="6902450" y="5753100"/>
          <p14:tracePt t="112263" x="6921500" y="5734050"/>
          <p14:tracePt t="112263" x="6946900" y="5715000"/>
          <p14:tracePt t="112280" x="6972300" y="5689600"/>
          <p14:tracePt t="112280" x="6997700" y="5676900"/>
          <p14:tracePt t="112280" x="7016750" y="5657850"/>
          <p14:tracePt t="112299" x="7042150" y="5638800"/>
          <p14:tracePt t="112312" x="7061200" y="5626100"/>
          <p14:tracePt t="112312" x="7099300" y="5594350"/>
          <p14:tracePt t="112330" x="7118350" y="5575300"/>
          <p14:tracePt t="112330" x="7131050" y="5562600"/>
          <p14:tracePt t="112347" x="7150100" y="5543550"/>
          <p14:tracePt t="112347" x="7162800" y="5530850"/>
          <p14:tracePt t="112364" x="7175500" y="5511800"/>
          <p14:tracePt t="112364" x="7200900" y="5486400"/>
          <p14:tracePt t="112380" x="7207250" y="5480050"/>
          <p14:tracePt t="112380" x="7219950" y="5473700"/>
          <p14:tracePt t="112397" x="7226300" y="5467350"/>
          <p14:tracePt t="112397" x="7232650" y="5461000"/>
          <p14:tracePt t="112414" x="7232650" y="5454650"/>
          <p14:tracePt t="112414" x="7239000" y="5448300"/>
          <p14:tracePt t="112431" x="7245350" y="5448300"/>
          <p14:tracePt t="112446" x="7245350" y="5441950"/>
          <p14:tracePt t="112463" x="7251700" y="5435600"/>
          <p14:tracePt t="112538" x="7258050" y="5435600"/>
          <p14:tracePt t="112590" x="7264400" y="5429250"/>
          <p14:tracePt t="112606" x="7270750" y="5429250"/>
          <p14:tracePt t="112618" x="7277100" y="5429250"/>
          <p14:tracePt t="112635" x="7289800" y="5429250"/>
          <p14:tracePt t="112651" x="7296150" y="5429250"/>
          <p14:tracePt t="112651" x="7302500" y="5429250"/>
          <p14:tracePt t="112667" x="7308850" y="5429250"/>
          <p14:tracePt t="112667" x="7315200" y="5429250"/>
          <p14:tracePt t="112684" x="7327900" y="5422900"/>
          <p14:tracePt t="112684" x="7340600" y="5422900"/>
          <p14:tracePt t="112699" x="7353300" y="5422900"/>
          <p14:tracePt t="112699" x="7366000" y="5422900"/>
          <p14:tracePt t="112715" x="7385050" y="5422900"/>
          <p14:tracePt t="112715" x="7397750" y="5422900"/>
          <p14:tracePt t="112732" x="7416800" y="5422900"/>
          <p14:tracePt t="112732" x="7454900" y="5416550"/>
          <p14:tracePt t="112748" x="7480300" y="5416550"/>
          <p14:tracePt t="112748" x="7499350" y="5416550"/>
          <p14:tracePt t="112765" x="7524750" y="5416550"/>
          <p14:tracePt t="112765" x="7543800" y="5416550"/>
          <p14:tracePt t="112782" x="7569200" y="5416550"/>
          <p14:tracePt t="112782" x="7613650" y="5416550"/>
          <p14:tracePt t="112799" x="7632700" y="5416550"/>
          <p14:tracePt t="112799" x="7651750" y="5416550"/>
          <p14:tracePt t="112815" x="7664450" y="5416550"/>
          <p14:tracePt t="112815" x="7683500" y="5410200"/>
          <p14:tracePt t="112833" x="7696200" y="5410200"/>
          <p14:tracePt t="112833" x="7708900" y="5416550"/>
          <p14:tracePt t="112833" x="7721600" y="5416550"/>
          <p14:tracePt t="112851" x="7734300" y="5416550"/>
          <p14:tracePt t="112864" x="7740650" y="5416550"/>
          <p14:tracePt t="112864" x="7753350" y="5416550"/>
          <p14:tracePt t="112883" x="7759700" y="5416550"/>
          <p14:tracePt t="112898" x="7766050" y="5422900"/>
          <p14:tracePt t="112914" x="7759700" y="5429250"/>
          <p14:tracePt t="112931" x="7747000" y="5429250"/>
          <p14:tracePt t="112948" x="7740650" y="5435600"/>
          <p14:tracePt t="112948" x="7721600" y="5441950"/>
          <p14:tracePt t="112968" x="7702550" y="5441950"/>
          <p14:tracePt t="112968" x="7689850" y="5448300"/>
          <p14:tracePt t="112983" x="7664450" y="5448300"/>
          <p14:tracePt t="112983" x="7639050" y="5454650"/>
          <p14:tracePt t="112999" x="7613650" y="5461000"/>
          <p14:tracePt t="112999" x="7581900" y="5467350"/>
          <p14:tracePt t="113016" x="7543800" y="5473700"/>
          <p14:tracePt t="113016" x="7499350" y="5473700"/>
          <p14:tracePt t="113016" x="7454900" y="5486400"/>
          <p14:tracePt t="113035" x="7404100" y="5492750"/>
          <p14:tracePt t="113035" x="7346950" y="5499100"/>
          <p14:tracePt t="113050" x="7289800" y="5511800"/>
          <p14:tracePt t="113050" x="7226300" y="5524500"/>
          <p14:tracePt t="113066" x="7156450" y="5537200"/>
          <p14:tracePt t="113066" x="7086600" y="5549900"/>
          <p14:tracePt t="113084" x="7010400" y="5562600"/>
          <p14:tracePt t="113084" x="6858000" y="5581650"/>
          <p14:tracePt t="113100" x="6775450" y="5594350"/>
          <p14:tracePt t="113100" x="6699250" y="5607050"/>
          <p14:tracePt t="113116" x="6623050" y="5613400"/>
          <p14:tracePt t="113116" x="6546850" y="5619750"/>
          <p14:tracePt t="113133" x="6470650" y="5626100"/>
          <p14:tracePt t="113133" x="6400800" y="5632450"/>
          <p14:tracePt t="113150" x="6324600" y="5632450"/>
          <p14:tracePt t="113150" x="6184900" y="5638800"/>
          <p14:tracePt t="113167" x="6115050" y="5645150"/>
          <p14:tracePt t="113167" x="6051550" y="5645150"/>
          <p14:tracePt t="113183" x="5988050" y="5645150"/>
          <p14:tracePt t="113183" x="5924550" y="5645150"/>
          <p14:tracePt t="113200" x="5867400" y="5645150"/>
          <p14:tracePt t="113200" x="5816600" y="5645150"/>
          <p14:tracePt t="113216" x="5765800" y="5645150"/>
          <p14:tracePt t="113216" x="5670550" y="5645150"/>
          <p14:tracePt t="113235" x="5632450" y="5645150"/>
          <p14:tracePt t="113235" x="5594350" y="5645150"/>
          <p14:tracePt t="113250" x="5562600" y="5638800"/>
          <p14:tracePt t="113250" x="5530850" y="5638800"/>
          <p14:tracePt t="113268" x="5505450" y="5638800"/>
          <p14:tracePt t="113268" x="5473700" y="5638800"/>
          <p14:tracePt t="113283" x="5454650" y="5638800"/>
          <p14:tracePt t="113283" x="5435600" y="5638800"/>
          <p14:tracePt t="113300" x="5416550" y="5638800"/>
          <p14:tracePt t="113300" x="5403850" y="5645150"/>
          <p14:tracePt t="113300" x="5391150" y="5645150"/>
          <p14:tracePt t="113320" x="5384800" y="5645150"/>
          <p14:tracePt t="113332" x="5378450" y="5651500"/>
          <p14:tracePt t="113332" x="5372100" y="5651500"/>
          <p14:tracePt t="113351" x="5359400" y="5657850"/>
          <p14:tracePt t="113366" x="5359400" y="5664200"/>
          <p14:tracePt t="113383" x="5353050" y="5670550"/>
          <p14:tracePt t="113406" x="5346700" y="5676900"/>
          <p14:tracePt t="113422" x="5340350" y="5676900"/>
          <p14:tracePt t="113438" x="5334000" y="5676900"/>
          <p14:tracePt t="113454" x="5321300" y="5676900"/>
          <p14:tracePt t="113466" x="5308600" y="5683250"/>
          <p14:tracePt t="113490" x="5302250" y="5683250"/>
          <p14:tracePt t="113506" x="5295900" y="5689600"/>
          <p14:tracePt t="113519" x="5289550" y="5695950"/>
          <p14:tracePt t="113534" x="5295900" y="5689600"/>
          <p14:tracePt t="113634" x="5302250" y="5689600"/>
          <p14:tracePt t="113655" x="5302250" y="5683250"/>
          <p14:tracePt t="113698" x="5302250" y="5676900"/>
          <p14:tracePt t="113750" x="5302250" y="5670550"/>
          <p14:tracePt t="113790" x="5308600" y="5670550"/>
          <p14:tracePt t="113810" x="5308600" y="5664200"/>
          <p14:tracePt t="113827" x="5308600" y="5657850"/>
          <p14:tracePt t="113842" x="5308600" y="5651500"/>
          <p14:tracePt t="113866" x="5314950" y="5645150"/>
          <p14:tracePt t="113894" x="5314950" y="5638800"/>
          <p14:tracePt t="113971" x="5308600" y="5638800"/>
          <p14:tracePt t="114059" x="5308600" y="5632450"/>
          <p14:tracePt t="114098" x="5302250" y="5626100"/>
          <p14:tracePt t="114126" x="5302250" y="5619750"/>
          <p14:tracePt t="114194" x="5295900" y="5619750"/>
          <p14:tracePt t="114322" x="5289550" y="5626100"/>
          <p14:tracePt t="114359" x="5283200" y="5626100"/>
          <p14:tracePt t="114478" x="5276850" y="5626100"/>
          <p14:tracePt t="114526" x="5276850" y="5632450"/>
          <p14:tracePt t="114554" x="5270500" y="5638800"/>
          <p14:tracePt t="114590" x="5264150" y="5638800"/>
          <p14:tracePt t="114630" x="5264150" y="5645150"/>
          <p14:tracePt t="114666" x="5257800" y="5651500"/>
          <p14:tracePt t="114794" x="5264150" y="5645150"/>
          <p14:tracePt t="114974" x="5264150" y="5638800"/>
          <p14:tracePt t="115130" x="5257800" y="5638800"/>
          <p14:tracePt t="115214" x="5257800" y="5632450"/>
          <p14:tracePt t="115298" x="5251450" y="5638800"/>
          <p14:tracePt t="115350" x="5251450" y="5645150"/>
          <p14:tracePt t="115386" x="5251450" y="5651500"/>
          <p14:tracePt t="115426" x="5251450" y="5645150"/>
          <p14:tracePt t="115487" x="5251450" y="5638800"/>
          <p14:tracePt t="115514" x="5251450" y="5632450"/>
          <p14:tracePt t="115566" x="5245100" y="5638800"/>
          <p14:tracePt t="115730" x="5245100" y="5632450"/>
          <p14:tracePt t="115771" x="5238750" y="5626100"/>
          <p14:tracePt t="115806" x="5238750" y="5619750"/>
          <p14:tracePt t="115890" x="5238750" y="5613400"/>
          <p14:tracePt t="115934" x="5245100" y="5613400"/>
          <p14:tracePt t="116026" x="5251450" y="5613400"/>
          <p14:tracePt t="116198" x="5257800" y="5607050"/>
          <p14:tracePt t="116206" x="5264150" y="5607050"/>
          <p14:tracePt t="116211" x="5270500" y="5600700"/>
          <p14:tracePt t="116211" x="5276850" y="5600700"/>
          <p14:tracePt t="116227" x="5283200" y="5594350"/>
          <p14:tracePt t="116227" x="5295900" y="5594350"/>
          <p14:tracePt t="116243" x="5302250" y="5588000"/>
          <p14:tracePt t="116243" x="5314950" y="5581650"/>
          <p14:tracePt t="116260" x="5327650" y="5575300"/>
          <p14:tracePt t="116260" x="5346700" y="5568950"/>
          <p14:tracePt t="116276" x="5359400" y="5556250"/>
          <p14:tracePt t="116276" x="5378450" y="5549900"/>
          <p14:tracePt t="116276" x="5397500" y="5543550"/>
          <p14:tracePt t="116296" x="5416550" y="5530850"/>
          <p14:tracePt t="116309" x="5435600" y="5524500"/>
          <p14:tracePt t="116309" x="5480050" y="5511800"/>
          <p14:tracePt t="116327" x="5505450" y="5505450"/>
          <p14:tracePt t="116327" x="5530850" y="5499100"/>
          <p14:tracePt t="116344" x="5549900" y="5492750"/>
          <p14:tracePt t="116344" x="5575300" y="5492750"/>
          <p14:tracePt t="116360" x="5594350" y="5486400"/>
          <p14:tracePt t="116360" x="5613400" y="5486400"/>
          <p14:tracePt t="116360" x="5632450" y="5486400"/>
          <p14:tracePt t="116379" x="5651500" y="5486400"/>
          <p14:tracePt t="116379" x="5670550" y="5486400"/>
          <p14:tracePt t="116394" x="5683250" y="5486400"/>
          <p14:tracePt t="116394" x="5695950" y="5492750"/>
          <p14:tracePt t="116410" x="5708650" y="5492750"/>
          <p14:tracePt t="116410" x="5721350" y="5499100"/>
          <p14:tracePt t="116427" x="5727700" y="5505450"/>
          <p14:tracePt t="116427" x="5734050" y="5511800"/>
          <p14:tracePt t="116444" x="5740400" y="5518150"/>
          <p14:tracePt t="116444" x="5746750" y="5537200"/>
          <p14:tracePt t="116460" x="5746750" y="5543550"/>
          <p14:tracePt t="116460" x="5746750" y="5556250"/>
          <p14:tracePt t="116477" x="5740400" y="5562600"/>
          <p14:tracePt t="116477" x="5734050" y="5568950"/>
          <p14:tracePt t="116494" x="5727700" y="5575300"/>
          <p14:tracePt t="116494" x="5715000" y="5594350"/>
          <p14:tracePt t="116511" x="5702300" y="5594350"/>
          <p14:tracePt t="116511" x="5689600" y="5600700"/>
          <p14:tracePt t="116527" x="5676900" y="5607050"/>
          <p14:tracePt t="116527" x="5670550" y="5613400"/>
          <p14:tracePt t="116544" x="5657850" y="5619750"/>
          <p14:tracePt t="116544" x="5638800" y="5626100"/>
          <p14:tracePt t="116561" x="5626100" y="5632450"/>
          <p14:tracePt t="116561" x="5613400" y="5632450"/>
          <p14:tracePt t="116561" x="5600700" y="5638800"/>
          <p14:tracePt t="116580" x="5588000" y="5645150"/>
          <p14:tracePt t="116580" x="5575300" y="5645150"/>
          <p14:tracePt t="116595" x="5562600" y="5645150"/>
          <p14:tracePt t="116595" x="5556250" y="5651500"/>
          <p14:tracePt t="116611" x="5543550" y="5651500"/>
          <p14:tracePt t="116611" x="5537200" y="5651500"/>
          <p14:tracePt t="116628" x="5524500" y="5657850"/>
          <p14:tracePt t="116628" x="5518150" y="5657850"/>
          <p14:tracePt t="116644" x="5511800" y="5657850"/>
          <p14:tracePt t="116644" x="5505450" y="5657850"/>
          <p14:tracePt t="116662" x="5499100" y="5657850"/>
          <p14:tracePt t="116676" x="5492750" y="5657850"/>
          <p14:tracePt t="116693" x="5480050" y="5664200"/>
          <p14:tracePt t="116710" x="5473700" y="5670550"/>
          <p14:tracePt t="116710" x="5467350" y="5670550"/>
          <p14:tracePt t="116728" x="5461000" y="5676900"/>
          <p14:tracePt t="116743" x="5454650" y="5683250"/>
          <p14:tracePt t="116743" x="5441950" y="5695950"/>
          <p14:tracePt t="116761" x="5435600" y="5702300"/>
          <p14:tracePt t="116761" x="5429250" y="5708650"/>
          <p14:tracePt t="116778" x="5422900" y="5715000"/>
          <p14:tracePt t="116778" x="5416550" y="5721350"/>
          <p14:tracePt t="116795" x="5410200" y="5727700"/>
          <p14:tracePt t="116795" x="5397500" y="5740400"/>
          <p14:tracePt t="116811" x="5391150" y="5746750"/>
          <p14:tracePt t="116827" x="5384800" y="5753100"/>
          <p14:tracePt t="116844" x="5384800" y="5746750"/>
          <p14:tracePt t="116926" x="5384800" y="5740400"/>
          <p14:tracePt t="116947" x="5391150" y="5734050"/>
          <p14:tracePt t="116970" x="5384800" y="5727700"/>
          <p14:tracePt t="116998" x="5378450" y="5727700"/>
          <p14:tracePt t="117047" x="5372100" y="5727700"/>
          <p14:tracePt t="117075" x="5372100" y="5734050"/>
          <p14:tracePt t="117106" x="5365750" y="5740400"/>
          <p14:tracePt t="117134" x="5365750" y="5746750"/>
          <p14:tracePt t="117178" x="5365750" y="5753100"/>
          <p14:tracePt t="117202" x="5365750" y="5759450"/>
          <p14:tracePt t="117219" x="5372100" y="5765800"/>
          <p14:tracePt t="117230" x="5372100" y="5772150"/>
          <p14:tracePt t="117246" x="5378450" y="5784850"/>
          <p14:tracePt t="117262" x="5378450" y="5791200"/>
          <p14:tracePt t="117278" x="5384800" y="5797550"/>
          <p14:tracePt t="117286" x="5384800" y="5803900"/>
          <p14:tracePt t="117295" x="5384800" y="5810250"/>
          <p14:tracePt t="117295" x="5391150" y="5810250"/>
          <p14:tracePt t="117295" x="5391150" y="5816600"/>
          <p14:tracePt t="117315" x="5391150" y="5822950"/>
          <p14:tracePt t="117329" x="5391150" y="5829300"/>
          <p14:tracePt t="117329" x="5397500" y="5835650"/>
          <p14:tracePt t="117347" x="5397500" y="5842000"/>
          <p14:tracePt t="117362" x="5403850" y="5842000"/>
          <p14:tracePt t="117406" x="5403850" y="5835650"/>
          <p14:tracePt t="117442" x="5410200" y="5829300"/>
          <p14:tracePt t="117554" x="5416550" y="5822950"/>
          <p14:tracePt t="117638" x="5416550" y="5816600"/>
          <p14:tracePt t="117698" x="5422900" y="5810250"/>
          <p14:tracePt t="117766" x="5429250" y="5810250"/>
          <p14:tracePt t="117819" x="5429250" y="5803900"/>
          <p14:tracePt t="117950" x="5435600" y="5803900"/>
          <p14:tracePt t="117966" x="5441950" y="5803900"/>
          <p14:tracePt t="117990" x="5448300" y="5810250"/>
          <p14:tracePt t="118010" x="5454650" y="5816600"/>
          <p14:tracePt t="118026" x="5454650" y="5822950"/>
          <p14:tracePt t="118035" x="5461000" y="5822950"/>
          <p14:tracePt t="118048" x="5461000" y="5829300"/>
          <p14:tracePt t="118048" x="5473700" y="5842000"/>
          <p14:tracePt t="118067" x="5473700" y="5854700"/>
          <p14:tracePt t="118067" x="5480050" y="5861050"/>
          <p14:tracePt t="118067" x="5480050" y="5867400"/>
          <p14:tracePt t="118087" x="5486400" y="5873750"/>
          <p14:tracePt t="118098" x="5492750" y="5880100"/>
          <p14:tracePt t="118098" x="5492750" y="5886450"/>
          <p14:tracePt t="118116" x="5499100" y="5892800"/>
          <p14:tracePt t="118132" x="5505450" y="5905500"/>
          <p14:tracePt t="118148" x="5511800" y="5911850"/>
          <p14:tracePt t="118165" x="5518150" y="5918200"/>
          <p14:tracePt t="118182" x="5524500" y="5918200"/>
          <p14:tracePt t="118198" x="5530850" y="5924550"/>
          <p14:tracePt t="118215" x="5537200" y="5930900"/>
          <p14:tracePt t="118232" x="5543550" y="5930900"/>
          <p14:tracePt t="118251" x="5543550" y="5937250"/>
          <p14:tracePt t="118274" x="5549900" y="5943600"/>
          <p14:tracePt t="118298" x="5556250" y="5949950"/>
          <p14:tracePt t="118318" x="5562600" y="5949950"/>
          <p14:tracePt t="118326" x="5562600" y="5956300"/>
          <p14:tracePt t="118335" x="5568950" y="5962650"/>
          <p14:tracePt t="118335" x="5575300" y="5975350"/>
          <p14:tracePt t="118350" x="5581650" y="5981700"/>
          <p14:tracePt t="118350" x="5594350" y="5994400"/>
          <p14:tracePt t="118367" x="5607050" y="6013450"/>
          <p14:tracePt t="118367" x="5619750" y="6026150"/>
          <p14:tracePt t="118384" x="5632450" y="6038850"/>
          <p14:tracePt t="118384" x="5645150" y="6057900"/>
          <p14:tracePt t="118384" x="5657850" y="6070600"/>
          <p14:tracePt t="118404" x="5670550" y="6083300"/>
          <p14:tracePt t="118415" x="5683250" y="6096000"/>
          <p14:tracePt t="118415" x="5695950" y="6121400"/>
          <p14:tracePt t="118434" x="5708650" y="6127750"/>
          <p14:tracePt t="118434" x="5715000" y="6134100"/>
          <p14:tracePt t="118450" x="5721350" y="6146800"/>
          <p14:tracePt t="118450" x="5727700" y="6153150"/>
          <p14:tracePt t="118467" x="5740400" y="6159500"/>
          <p14:tracePt t="118467" x="5746750" y="6172200"/>
          <p14:tracePt t="118484" x="5753100" y="6178550"/>
          <p14:tracePt t="118484" x="5765800" y="6184900"/>
          <p14:tracePt t="118501" x="5772150" y="6191250"/>
          <p14:tracePt t="118501" x="5778500" y="6191250"/>
          <p14:tracePt t="118517" x="5784850" y="6191250"/>
          <p14:tracePt t="118533" x="5797550" y="6191250"/>
          <p14:tracePt t="118533" x="5797550" y="6184900"/>
          <p14:tracePt t="118551" x="5803900" y="6184900"/>
          <p14:tracePt t="118551" x="5810250" y="6184900"/>
          <p14:tracePt t="118567" x="5816600" y="6184900"/>
          <p14:tracePt t="118583" x="5822950" y="6184900"/>
          <p14:tracePt t="118600" x="5829300" y="6178550"/>
          <p14:tracePt t="118616" x="5835650" y="6178550"/>
          <p14:tracePt t="118616" x="5842000" y="6184900"/>
          <p14:tracePt t="118634" x="5848350" y="6178550"/>
          <p14:tracePt t="118658" x="5854700" y="6184900"/>
          <p14:tracePt t="118670" x="5861050" y="6184900"/>
          <p14:tracePt t="118702" x="5867400" y="6184900"/>
          <p14:tracePt t="118726" x="5873750" y="6184900"/>
          <p14:tracePt t="118746" x="5880100" y="6191250"/>
          <p14:tracePt t="118770" x="5886450" y="6191250"/>
          <p14:tracePt t="118790" x="5892800" y="6191250"/>
          <p14:tracePt t="118814" x="5899150" y="6184900"/>
          <p14:tracePt t="118910" x="5899150" y="6178550"/>
          <p14:tracePt t="118966" x="5899150" y="6184900"/>
          <p14:tracePt t="119158" x="5892800" y="6184900"/>
          <p14:tracePt t="119266" x="5886450" y="6184900"/>
          <p14:tracePt t="119330" x="5886450" y="6191250"/>
          <p14:tracePt t="119474" x="5886450" y="6184900"/>
          <p14:tracePt t="120700" x="5880100" y="6178550"/>
          <p14:tracePt t="121102" x="5873750" y="6178550"/>
          <p14:tracePt t="121162" x="5873750" y="6172200"/>
          <p14:tracePt t="121186" x="5873750" y="6165850"/>
          <p14:tracePt t="121198" x="5867400" y="6159500"/>
          <p14:tracePt t="121214" x="5867400" y="6153150"/>
          <p14:tracePt t="121250" x="5861050" y="6146800"/>
          <p14:tracePt t="121266" x="5854700" y="6140450"/>
          <p14:tracePt t="121283" x="5854700" y="6134100"/>
          <p14:tracePt t="121290" x="5848350" y="6127750"/>
          <p14:tracePt t="121298" x="5842000" y="6121400"/>
          <p14:tracePt t="121310" x="5842000" y="6115050"/>
          <p14:tracePt t="121310" x="5842000" y="6108700"/>
          <p14:tracePt t="121327" x="5835650" y="6102350"/>
          <p14:tracePt t="121343" x="5829300" y="6096000"/>
          <p14:tracePt t="121343" x="5829300" y="6089650"/>
          <p14:tracePt t="121360" x="5822950" y="6083300"/>
          <p14:tracePt t="121360" x="5822950" y="6076950"/>
          <p14:tracePt t="121376" x="5816600" y="6070600"/>
          <p14:tracePt t="121376" x="5810250" y="6064250"/>
          <p14:tracePt t="121376" x="5810250" y="6057900"/>
          <p14:tracePt t="121395" x="5803900" y="6045200"/>
          <p14:tracePt t="121408" x="5797550" y="6038850"/>
          <p14:tracePt t="121408" x="5784850" y="6019800"/>
          <p14:tracePt t="121427" x="5772150" y="6013450"/>
          <p14:tracePt t="121427" x="5765800" y="6000750"/>
          <p14:tracePt t="121443" x="5759450" y="5994400"/>
          <p14:tracePt t="121443" x="5753100" y="5981700"/>
          <p14:tracePt t="121460" x="5746750" y="5975350"/>
          <p14:tracePt t="121460" x="5740400" y="5969000"/>
          <p14:tracePt t="121460" x="5734050" y="5962650"/>
          <p14:tracePt t="121479" x="5727700" y="5956300"/>
          <p14:tracePt t="121479" x="5721350" y="5949950"/>
          <p14:tracePt t="121493" x="5708650" y="5943600"/>
          <p14:tracePt t="121493" x="5702300" y="5937250"/>
          <p14:tracePt t="121510" x="5695950" y="5930900"/>
          <p14:tracePt t="121510" x="5683250" y="5924550"/>
          <p14:tracePt t="121527" x="5676900" y="5918200"/>
          <p14:tracePt t="121527" x="5670550" y="5911850"/>
          <p14:tracePt t="121543" x="5664200" y="5905500"/>
          <p14:tracePt t="121543" x="5645150" y="5892800"/>
          <p14:tracePt t="121560" x="5638800" y="5886450"/>
          <p14:tracePt t="121560" x="5632450" y="5873750"/>
          <p14:tracePt t="121579" x="5619750" y="5867400"/>
          <p14:tracePt t="121579" x="5613400" y="5861050"/>
          <p14:tracePt t="121594" x="5600700" y="5848350"/>
          <p14:tracePt t="121594" x="5581650" y="5835650"/>
          <p14:tracePt t="121611" x="5568950" y="5829300"/>
          <p14:tracePt t="121611" x="5556250" y="5822950"/>
          <p14:tracePt t="121627" x="5549900" y="5816600"/>
          <p14:tracePt t="121627" x="5537200" y="5810250"/>
          <p14:tracePt t="121644" x="5530850" y="5810250"/>
          <p14:tracePt t="121644" x="5524500" y="5803900"/>
          <p14:tracePt t="121661" x="5518150" y="5803900"/>
          <p14:tracePt t="121661" x="5505450" y="5803900"/>
          <p14:tracePt t="121679" x="5499100" y="5803900"/>
          <p14:tracePt t="121694" x="5492750" y="5803900"/>
          <p14:tracePt t="121711" x="5486400" y="5810250"/>
          <p14:tracePt t="121726" x="5480050" y="5816600"/>
          <p14:tracePt t="121747" x="5473700" y="5816600"/>
          <p14:tracePt t="121770" x="5467350" y="5822950"/>
          <p14:tracePt t="121798" x="5461000" y="5829300"/>
          <p14:tracePt t="121830" x="5454650" y="5822950"/>
          <p14:tracePt t="121858" x="5448300" y="5822950"/>
          <p14:tracePt t="121874" x="5435600" y="5822950"/>
          <p14:tracePt t="121890" x="5429250" y="5816600"/>
          <p14:tracePt t="121898" x="5422900" y="5816600"/>
          <p14:tracePt t="121910" x="5416550" y="5816600"/>
          <p14:tracePt t="121910" x="5410200" y="5816600"/>
          <p14:tracePt t="121928" x="5403850" y="5816600"/>
          <p14:tracePt t="121928" x="5397500" y="5810250"/>
          <p14:tracePt t="121945" x="5391150" y="5810250"/>
          <p14:tracePt t="121960" x="5384800" y="5810250"/>
          <p14:tracePt t="121960" x="5378450" y="5810250"/>
          <p14:tracePt t="121979" x="5372100" y="5810250"/>
          <p14:tracePt t="121979" x="5365750" y="5810250"/>
          <p14:tracePt t="121995" x="5359400" y="5810250"/>
          <p14:tracePt t="121995" x="5353050" y="5803900"/>
          <p14:tracePt t="122012" x="5346700" y="5803900"/>
          <p14:tracePt t="122027" x="5340350" y="5803900"/>
          <p14:tracePt t="122027" x="5334000" y="5803900"/>
          <p14:tracePt t="122027" x="5327650" y="5803900"/>
          <p14:tracePt t="122048" x="5321300" y="5803900"/>
          <p14:tracePt t="122061" x="5314950" y="5797550"/>
          <p14:tracePt t="122078" x="5308600" y="5797550"/>
          <p14:tracePt t="122094" x="5295900" y="5797550"/>
          <p14:tracePt t="122111" x="5289550" y="5791200"/>
          <p14:tracePt t="122128" x="5283200" y="5784850"/>
          <p14:tracePt t="122150" x="5276850" y="5784850"/>
          <p14:tracePt t="122174" x="5270500" y="5778500"/>
          <p14:tracePt t="122199" x="5264150" y="5778500"/>
          <p14:tracePt t="122226" x="5264150" y="5784850"/>
          <p14:tracePt t="122294" x="5270500" y="5784850"/>
          <p14:tracePt t="122370" x="5270500" y="5791200"/>
          <p14:tracePt t="122398" x="5276850" y="5797550"/>
          <p14:tracePt t="122422" x="5283200" y="5797550"/>
          <p14:tracePt t="122446" x="5289550" y="5797550"/>
          <p14:tracePt t="122466" x="5295900" y="5791200"/>
          <p14:tracePt t="122490" x="5302250" y="5791200"/>
          <p14:tracePt t="122510" x="5308600" y="5784850"/>
          <p14:tracePt t="122534" x="5308600" y="5791200"/>
          <p14:tracePt t="122686" x="5302250" y="5791200"/>
          <p14:tracePt t="122730" x="5302250" y="5797550"/>
          <p14:tracePt t="122790" x="5295900" y="5803900"/>
          <p14:tracePt t="122930" x="5302250" y="5797550"/>
          <p14:tracePt t="123150" x="5302250" y="5791200"/>
          <p14:tracePt t="123238" x="5308600" y="5791200"/>
          <p14:tracePt t="123478" x="5314950" y="5791200"/>
          <p14:tracePt t="123606" x="5321300" y="5797550"/>
          <p14:tracePt t="123830" x="5327650" y="5797550"/>
          <p14:tracePt t="123958" x="5327650" y="5791200"/>
          <p14:tracePt t="125625" x="5334000" y="5784850"/>
          <p14:tracePt t="125783" x="5340350" y="5778500"/>
          <p14:tracePt t="126126" x="5340350" y="5784850"/>
          <p14:tracePt t="126382" x="5340350" y="5791200"/>
          <p14:tracePt t="126939" x="5334000" y="5797550"/>
          <p14:tracePt t="127498" x="5327650" y="5803900"/>
          <p14:tracePt t="127574" x="5334000" y="5810250"/>
          <p14:tracePt t="127650" x="5340350" y="5810250"/>
          <p14:tracePt t="127686" x="5346700" y="5803900"/>
          <p14:tracePt t="127718" x="5353050" y="5803900"/>
          <p14:tracePt t="127738" x="5359400" y="5803900"/>
          <p14:tracePt t="127798" x="5359400" y="5797550"/>
          <p14:tracePt t="127906" x="5359400" y="5791200"/>
          <p14:tracePt t="127942" x="5365750" y="5791200"/>
          <p14:tracePt t="128018" x="5365750" y="5797550"/>
          <p14:tracePt t="128038" x="5365750" y="5803900"/>
          <p14:tracePt t="128054" x="5365750" y="5810250"/>
          <p14:tracePt t="128070" x="5365750" y="5816600"/>
          <p14:tracePt t="128086" x="5372100" y="5816600"/>
          <p14:tracePt t="128138" x="5372100" y="5810250"/>
          <p14:tracePt t="128158" x="5378450" y="5803900"/>
          <p14:tracePt t="128175" x="5378450" y="5797550"/>
          <p14:tracePt t="128198" x="5378450" y="5803900"/>
          <p14:tracePt t="128270" x="5372100" y="5810250"/>
          <p14:tracePt t="128294" x="5372100" y="5816600"/>
          <p14:tracePt t="128362" x="5378450" y="5822950"/>
          <p14:tracePt t="128406" x="5378450" y="5829300"/>
          <p14:tracePt t="128450" x="5384800" y="5829300"/>
          <p14:tracePt t="128506" x="5378450" y="5829300"/>
          <p14:tracePt t="128747" x="5378450" y="5835650"/>
          <p14:tracePt t="128818" x="5378450" y="5842000"/>
          <p14:tracePt t="128858" x="5372100" y="5842000"/>
          <p14:tracePt t="128962" x="5365750" y="5842000"/>
          <p14:tracePt t="129039" x="5359400" y="5842000"/>
          <p14:tracePt t="129066" x="5353050" y="5842000"/>
          <p14:tracePt t="129090" x="5346700" y="5842000"/>
          <p14:tracePt t="129110" x="5340350" y="5842000"/>
          <p14:tracePt t="129126" x="5334000" y="5842000"/>
          <p14:tracePt t="129142" x="5327650" y="5842000"/>
          <p14:tracePt t="129166" x="5327650" y="5848350"/>
          <p14:tracePt t="129186" x="5321300" y="5854700"/>
          <p14:tracePt t="129210" x="5314950" y="5861050"/>
          <p14:tracePt t="129230" x="5321300" y="5867400"/>
          <p14:tracePt t="129262" x="5327650" y="5867400"/>
          <p14:tracePt t="129278" x="5334000" y="5861050"/>
          <p14:tracePt t="129290" x="5340350" y="5854700"/>
          <p14:tracePt t="129306" x="5346700" y="5854700"/>
          <p14:tracePt t="129322" x="5353050" y="5848350"/>
          <p14:tracePt t="129339" x="5353050" y="5842000"/>
          <p14:tracePt t="129358" x="5340350" y="5835650"/>
          <p14:tracePt t="129478" x="5334000" y="5835650"/>
          <p14:tracePt t="129494" x="5327650" y="5842000"/>
          <p14:tracePt t="129510" x="5321300" y="5842000"/>
          <p14:tracePt t="129526" x="5314950" y="5842000"/>
          <p14:tracePt t="129538" x="5302250" y="5842000"/>
          <p14:tracePt t="129554" x="5295900" y="5842000"/>
          <p14:tracePt t="129570" x="5289550" y="5842000"/>
          <p14:tracePt t="129578" x="5283200" y="5842000"/>
          <p14:tracePt t="129586" x="5276850" y="5842000"/>
          <p14:tracePt t="129602" x="5270500" y="5842000"/>
          <p14:tracePt t="129602" x="5264150" y="5842000"/>
          <p14:tracePt t="129620" x="5257800" y="5842000"/>
          <p14:tracePt t="129620" x="5251450" y="5835650"/>
          <p14:tracePt t="129636" x="5245100" y="5835650"/>
          <p14:tracePt t="129636" x="5232400" y="5829300"/>
          <p14:tracePt t="129653" x="5226050" y="5829300"/>
          <p14:tracePt t="129653" x="5219700" y="5829300"/>
          <p14:tracePt t="129670" x="5213350" y="5822950"/>
          <p14:tracePt t="129670" x="5207000" y="5822950"/>
          <p14:tracePt t="129687" x="5200650" y="5822950"/>
          <p14:tracePt t="129687" x="5194300" y="5822950"/>
          <p14:tracePt t="129704" x="5187950" y="5822950"/>
          <p14:tracePt t="129704" x="5168900" y="5816600"/>
          <p14:tracePt t="129720" x="5162550" y="5822950"/>
          <p14:tracePt t="129720" x="5149850" y="5822950"/>
          <p14:tracePt t="129737" x="5143500" y="5822950"/>
          <p14:tracePt t="129737" x="5130800" y="5822950"/>
          <p14:tracePt t="129753" x="5124450" y="5822950"/>
          <p14:tracePt t="129753" x="5105400" y="5822950"/>
          <p14:tracePt t="129771" x="5092700" y="5822950"/>
          <p14:tracePt t="129771" x="5086350" y="5829300"/>
          <p14:tracePt t="129787" x="5080000" y="5829300"/>
          <p14:tracePt t="129787" x="5073650" y="5829300"/>
          <p14:tracePt t="129804" x="5067300" y="5829300"/>
          <p14:tracePt t="129804" x="5060950" y="5835650"/>
          <p14:tracePt t="129820" x="5054600" y="5835650"/>
          <p14:tracePt t="129839" x="5060950" y="5835650"/>
          <p14:tracePt t="129862" x="5073650" y="5835650"/>
          <p14:tracePt t="129878" x="5080000" y="5835650"/>
          <p14:tracePt t="129886" x="5086350" y="5835650"/>
          <p14:tracePt t="129903" x="5092700" y="5835650"/>
          <p14:tracePt t="129903" x="5099050" y="5829300"/>
          <p14:tracePt t="129922" x="5105400" y="5829300"/>
          <p14:tracePt t="129936" x="5111750" y="5822950"/>
          <p14:tracePt t="129953" x="5118100" y="5822950"/>
          <p14:tracePt t="129969" x="5111750" y="5816600"/>
          <p14:tracePt t="130010" x="5105400" y="5816600"/>
          <p14:tracePt t="130026" x="5099050" y="5816600"/>
          <p14:tracePt t="130042" x="5092700" y="5816600"/>
          <p14:tracePt t="130070" x="5086350" y="5822950"/>
          <p14:tracePt t="130094" x="5080000" y="5822950"/>
          <p14:tracePt t="130126" x="5080000" y="5829300"/>
          <p14:tracePt t="130138" x="5086350" y="5835650"/>
          <p14:tracePt t="130170" x="5086350" y="5842000"/>
          <p14:tracePt t="130190" x="5086350" y="5848350"/>
          <p14:tracePt t="130214" x="5092700" y="5848350"/>
          <p14:tracePt t="130250" x="5099050" y="5848350"/>
          <p14:tracePt t="130283" x="5105400" y="5854700"/>
          <p14:tracePt t="130306" x="5111750" y="5848350"/>
          <p14:tracePt t="130350" x="5118100" y="5842000"/>
          <p14:tracePt t="130378" x="5118100" y="5835650"/>
          <p14:tracePt t="130454" x="5124450" y="5829300"/>
          <p14:tracePt t="130506" x="5124450" y="5822950"/>
          <p14:tracePt t="130642" x="5130800" y="5822950"/>
          <p14:tracePt t="130842" x="5124450" y="5816600"/>
          <p14:tracePt t="131038" x="5124450" y="5822950"/>
          <p14:tracePt t="131098" x="5118100" y="5829300"/>
          <p14:tracePt t="131202" x="5118100" y="5835650"/>
          <p14:tracePt t="131302" x="5111750" y="5835650"/>
          <p14:tracePt t="131370" x="5105400" y="5829300"/>
          <p14:tracePt t="131919" x="5111750" y="5829300"/>
          <p14:tracePt t="132383" x="5111750" y="5822950"/>
          <p14:tracePt t="132434" x="5111750" y="5829300"/>
          <p14:tracePt t="132638" x="5118100" y="5829300"/>
          <p14:tracePt t="132758" x="5118100" y="5822950"/>
          <p14:tracePt t="132818" x="5118100" y="5816600"/>
          <p14:tracePt t="132950" x="5111750" y="5822950"/>
          <p14:tracePt t="133018" x="5105400" y="5822950"/>
          <p14:tracePt t="133051" x="5099050" y="5816600"/>
          <p14:tracePt t="133078" x="5099050" y="5810250"/>
          <p14:tracePt t="133094" x="5092700" y="5797550"/>
          <p14:tracePt t="133110" x="5092700" y="5791200"/>
          <p14:tracePt t="133119" x="5086350" y="5784850"/>
          <p14:tracePt t="133119" x="5080000" y="5778500"/>
          <p14:tracePt t="133131" x="5080000" y="5765800"/>
          <p14:tracePt t="133131" x="5073650" y="5753100"/>
          <p14:tracePt t="133149" x="5067300" y="5734050"/>
          <p14:tracePt t="133149" x="5054600" y="5715000"/>
          <p14:tracePt t="133165" x="5048250" y="5695950"/>
          <p14:tracePt t="133165" x="5029200" y="5670550"/>
          <p14:tracePt t="133182" x="5016500" y="5638800"/>
          <p14:tracePt t="133182" x="4978400" y="5575300"/>
          <p14:tracePt t="133199" x="4953000" y="5537200"/>
          <p14:tracePt t="133199" x="4927600" y="5499100"/>
          <p14:tracePt t="133215" x="4902200" y="5454650"/>
          <p14:tracePt t="133215" x="4870450" y="5403850"/>
          <p14:tracePt t="133232" x="4838700" y="5359400"/>
          <p14:tracePt t="133232" x="4806950" y="5308600"/>
          <p14:tracePt t="133248" x="4768850" y="5251450"/>
          <p14:tracePt t="133248" x="4730750" y="5200650"/>
          <p14:tracePt t="133248" x="4692650" y="5137150"/>
          <p14:tracePt t="133267" x="4654550" y="5080000"/>
          <p14:tracePt t="133280" x="4616450" y="5016500"/>
          <p14:tracePt t="133280" x="4540250" y="4895850"/>
          <p14:tracePt t="133299" x="4502150" y="4832350"/>
          <p14:tracePt t="133299" x="4464050" y="4768850"/>
          <p14:tracePt t="133315" x="4425950" y="4705350"/>
          <p14:tracePt t="133315" x="4394200" y="4648200"/>
          <p14:tracePt t="133332" x="4356100" y="4591050"/>
          <p14:tracePt t="133332" x="4324350" y="4533900"/>
          <p14:tracePt t="133332" x="4298950" y="4476750"/>
          <p14:tracePt t="133351" x="4267200" y="4425950"/>
          <p14:tracePt t="133351" x="4241800" y="4375150"/>
          <p14:tracePt t="133366" x="4216400" y="4318000"/>
          <p14:tracePt t="133366" x="4197350" y="4267200"/>
          <p14:tracePt t="133383" x="4171950" y="4216400"/>
          <p14:tracePt t="133383" x="4152900" y="4165600"/>
          <p14:tracePt t="133399" x="4133850" y="4114800"/>
          <p14:tracePt t="133399" x="4114800" y="4064000"/>
          <p14:tracePt t="133415" x="4095750" y="4013200"/>
          <p14:tracePt t="133415" x="4064000" y="3911600"/>
          <p14:tracePt t="133433" x="4051300" y="3867150"/>
          <p14:tracePt t="133433" x="4032250" y="3822700"/>
          <p14:tracePt t="133449" x="4019550" y="3778250"/>
          <p14:tracePt t="133449" x="4006850" y="3733800"/>
          <p14:tracePt t="133465" x="3994150" y="3689350"/>
          <p14:tracePt t="133465" x="3968750" y="3606800"/>
          <p14:tracePt t="133483" x="3956050" y="3568700"/>
          <p14:tracePt t="133483" x="3943350" y="3530600"/>
          <p14:tracePt t="133499" x="3937000" y="3498850"/>
          <p14:tracePt t="133499" x="3930650" y="3460750"/>
          <p14:tracePt t="133516" x="3924300" y="3435350"/>
          <p14:tracePt t="133516" x="3917950" y="3403600"/>
          <p14:tracePt t="133533" x="3917950" y="3378200"/>
          <p14:tracePt t="133533" x="3911600" y="3327400"/>
          <p14:tracePt t="133551" x="3911600" y="3308350"/>
          <p14:tracePt t="133551" x="3911600" y="3289300"/>
          <p14:tracePt t="133567" x="3911600" y="3276600"/>
          <p14:tracePt t="133567" x="3911600" y="3263900"/>
          <p14:tracePt t="133584" x="3917950" y="3257550"/>
          <p14:tracePt t="133584" x="3917950" y="3251200"/>
          <p14:tracePt t="133600" x="3930650" y="3244850"/>
          <p14:tracePt t="133615" x="3937000" y="3244850"/>
          <p14:tracePt t="133615" x="3949700" y="3251200"/>
          <p14:tracePt t="133615" x="3962400" y="3257550"/>
          <p14:tracePt t="133636" x="3975100" y="3263900"/>
          <p14:tracePt t="133648" x="3987800" y="3270250"/>
          <p14:tracePt t="133648" x="4025900" y="3289300"/>
          <p14:tracePt t="133666" x="4038600" y="3302000"/>
          <p14:tracePt t="133666" x="4057650" y="3314700"/>
          <p14:tracePt t="133684" x="4076700" y="3321050"/>
          <p14:tracePt t="133684" x="4089400" y="3333750"/>
          <p14:tracePt t="133700" x="4108450" y="3340100"/>
          <p14:tracePt t="133700" x="4121150" y="3352800"/>
          <p14:tracePt t="133716" x="4140200" y="3359150"/>
          <p14:tracePt t="133716" x="4165600" y="3365500"/>
          <p14:tracePt t="133734" x="4178300" y="3371850"/>
          <p14:tracePt t="133734" x="4191000" y="3371850"/>
          <p14:tracePt t="133750" x="4203700" y="3371850"/>
          <p14:tracePt t="133750" x="4216400" y="3371850"/>
          <p14:tracePt t="133767" x="4222750" y="3371850"/>
          <p14:tracePt t="133767" x="4241800" y="3365500"/>
          <p14:tracePt t="133784" x="4248150" y="3365500"/>
          <p14:tracePt t="133784" x="4254500" y="3365500"/>
          <p14:tracePt t="133800" x="4260850" y="3359150"/>
          <p14:tracePt t="133822" x="4267200" y="3352800"/>
          <p14:tracePt t="133832" x="4267200" y="3346450"/>
          <p14:tracePt t="133849" x="4292600" y="3517900"/>
          <p14:tracePt t="134041" x="4298950" y="3549650"/>
          <p14:tracePt t="134046" x="4298950" y="3581400"/>
          <p14:tracePt t="134054" x="4298950" y="3606800"/>
          <p14:tracePt t="134066" x="4292600" y="3708400"/>
          <p14:tracePt t="134085" x="4292600" y="3765550"/>
          <p14:tracePt t="134100" x="4292600" y="3829050"/>
          <p14:tracePt t="134117" x="4292600" y="3886200"/>
          <p14:tracePt t="134134" x="4286250" y="3962400"/>
          <p14:tracePt t="134150" x="4286250" y="4000500"/>
          <p14:tracePt t="134167" x="4286250" y="4025900"/>
          <p14:tracePt t="134184" x="4279900" y="4038600"/>
          <p14:tracePt t="134184" x="4279900" y="4044950"/>
          <p14:tracePt t="134203" x="4273550" y="4044950"/>
          <p14:tracePt t="134263" x="4273550" y="4038600"/>
          <p14:tracePt t="134303" x="4279900" y="4032250"/>
          <p14:tracePt t="134346" x="4286250" y="4032250"/>
          <p14:tracePt t="134383" x="4286250" y="4025900"/>
          <p14:tracePt t="134414" x="4286250" y="4019550"/>
          <p14:tracePt t="134438" x="4292600" y="4013200"/>
          <p14:tracePt t="134466" x="4292600" y="4019550"/>
          <p14:tracePt t="134690" x="4292600" y="4025900"/>
          <p14:tracePt t="134706" x="4286250" y="4038600"/>
          <p14:tracePt t="134714" x="4286250" y="4044950"/>
          <p14:tracePt t="134723" x="4286250" y="4064000"/>
          <p14:tracePt t="134735" x="4267200" y="4095750"/>
          <p14:tracePt t="134752" x="4229100" y="4146550"/>
          <p14:tracePt t="134752" x="4197350" y="4178300"/>
          <p14:tracePt t="134770" x="4165600" y="4222750"/>
          <p14:tracePt t="134770" x="4121150" y="4260850"/>
          <p14:tracePt t="134786" x="4070350" y="4311650"/>
          <p14:tracePt t="134786" x="3962400" y="4419600"/>
          <p14:tracePt t="134804" x="3898900" y="4476750"/>
          <p14:tracePt t="134804" x="3841750" y="4546600"/>
          <p14:tracePt t="134820" x="3790950" y="4610100"/>
          <p14:tracePt t="134820" x="3733800" y="4673600"/>
          <p14:tracePt t="134836" x="3676650" y="4743450"/>
          <p14:tracePt t="134836" x="3619500" y="4813300"/>
          <p14:tracePt t="134853" x="3568700" y="4883150"/>
          <p14:tracePt t="134853" x="3467100" y="5029200"/>
          <p14:tracePt t="134871" x="3416300" y="5105400"/>
          <p14:tracePt t="134871" x="3365500" y="5175250"/>
          <p14:tracePt t="134887" x="3321050" y="5245100"/>
          <p14:tracePt t="134887" x="3282950" y="5308600"/>
          <p14:tracePt t="134904" x="3238500" y="5378450"/>
          <p14:tracePt t="134904" x="3200400" y="5441950"/>
          <p14:tracePt t="134920" x="3162300" y="5499100"/>
          <p14:tracePt t="134920" x="3124200" y="5556250"/>
          <p14:tracePt t="134920" x="3086100" y="5607050"/>
          <p14:tracePt t="134939" x="3048000" y="5657850"/>
          <p14:tracePt t="134952" x="3016250" y="5702300"/>
          <p14:tracePt t="134952" x="2946400" y="5784850"/>
          <p14:tracePt t="134971" x="2914650" y="5822950"/>
          <p14:tracePt t="134971" x="2882900" y="5854700"/>
          <p14:tracePt t="134987" x="2857500" y="5886450"/>
          <p14:tracePt t="134987" x="2832100" y="5918200"/>
          <p14:tracePt t="135004" x="2806700" y="5943600"/>
          <p14:tracePt t="135004" x="2787650" y="5962650"/>
          <p14:tracePt t="135004" x="2768600" y="5988050"/>
          <p14:tracePt t="135023" x="2755900" y="6000750"/>
          <p14:tracePt t="135036" x="2736850" y="6019800"/>
          <p14:tracePt t="135036" x="2711450" y="6045200"/>
          <p14:tracePt t="135055" x="2698750" y="6051550"/>
          <p14:tracePt t="135055" x="2686050" y="6064250"/>
          <p14:tracePt t="135071" x="2673350" y="6070600"/>
          <p14:tracePt t="135071" x="2660650" y="6083300"/>
          <p14:tracePt t="135071" x="2647950" y="6089650"/>
          <p14:tracePt t="135091" x="2641600" y="6096000"/>
          <p14:tracePt t="135091" x="2628900" y="6102350"/>
          <p14:tracePt t="135104" x="2622550" y="6102350"/>
          <p14:tracePt t="135104" x="2616200" y="6108700"/>
          <p14:tracePt t="135121" x="2609850" y="6115050"/>
          <p14:tracePt t="135121" x="2603500" y="6115050"/>
          <p14:tracePt t="135138" x="2597150" y="6121400"/>
          <p14:tracePt t="135153" x="2590800" y="6127750"/>
          <p14:tracePt t="135153" x="2584450" y="6127750"/>
          <p14:tracePt t="135172" x="2584450" y="6134100"/>
          <p14:tracePt t="135187" x="2584450" y="6140450"/>
          <p14:tracePt t="135203" x="2584450" y="6146800"/>
          <p14:tracePt t="135220" x="2590800" y="6153150"/>
          <p14:tracePt t="135237" x="2597150" y="6159500"/>
          <p14:tracePt t="135254" x="2609850" y="6172200"/>
          <p14:tracePt t="135270" x="2616200" y="6172200"/>
          <p14:tracePt t="135270" x="2616200" y="6165850"/>
          <p14:tracePt t="135288" x="2616200" y="6159500"/>
          <p14:tracePt t="135288" x="2609850" y="6146800"/>
          <p14:tracePt t="135307" x="2546350" y="5911850"/>
          <p14:tracePt t="135377" x="2546350" y="5880100"/>
          <p14:tracePt t="135383" x="2546350" y="5848350"/>
          <p14:tracePt t="135391" x="2559050" y="5797550"/>
          <p14:tracePt t="135404" x="2565400" y="5753100"/>
          <p14:tracePt t="135421" x="2578100" y="5721350"/>
          <p14:tracePt t="135438" x="2584450" y="5695950"/>
          <p14:tracePt t="135455" x="2590800" y="5689600"/>
          <p14:tracePt t="135471" x="2584450" y="5695950"/>
          <p14:tracePt t="135510" x="2584450" y="5702300"/>
          <p14:tracePt t="135518" x="2578100" y="5708650"/>
          <p14:tracePt t="135522" x="2571750" y="5727700"/>
          <p14:tracePt t="135539" x="2559050" y="5753100"/>
          <p14:tracePt t="135555" x="2546350" y="5778500"/>
          <p14:tracePt t="135571" x="2533650" y="5803900"/>
          <p14:tracePt t="135571" x="2527300" y="5816600"/>
          <p14:tracePt t="135591" x="2520950" y="5822950"/>
          <p14:tracePt t="135591" x="2514600" y="5835650"/>
          <p14:tracePt t="135607" x="2501900" y="5854700"/>
          <p14:tracePt t="135622" x="2495550" y="5867400"/>
          <p14:tracePt t="135637" x="2489200" y="5867400"/>
          <p14:tracePt t="135654" x="2495550" y="5861050"/>
          <p14:tracePt t="135674" x="2501900" y="5854700"/>
          <p14:tracePt t="135688" x="2520950" y="5829300"/>
          <p14:tracePt t="135704" x="2540000" y="5816600"/>
          <p14:tracePt t="135721" x="2565400" y="5810250"/>
          <p14:tracePt t="135738" x="2597150" y="5822950"/>
          <p14:tracePt t="135754" x="2660650" y="5854700"/>
          <p14:tracePt t="135771" x="2717800" y="5886450"/>
          <p14:tracePt t="135788" x="2794000" y="5911850"/>
          <p14:tracePt t="135805" x="2927350" y="5943600"/>
          <p14:tracePt t="135821" x="2984500" y="5949950"/>
          <p14:tracePt t="135838" x="3098800" y="5949950"/>
          <p14:tracePt t="135838" x="3162300" y="5949950"/>
          <p14:tracePt t="135856" x="3219450" y="5943600"/>
          <p14:tracePt t="135856" x="3289300" y="5943600"/>
          <p14:tracePt t="135872" x="3352800" y="5937250"/>
          <p14:tracePt t="135872" x="3498850" y="5930900"/>
          <p14:tracePt t="135890" x="3581400" y="5930900"/>
          <p14:tracePt t="135890" x="3663950" y="5930900"/>
          <p14:tracePt t="135906" x="3752850" y="5930900"/>
          <p14:tracePt t="135906" x="3841750" y="5930900"/>
          <p14:tracePt t="135922" x="3937000" y="5930900"/>
          <p14:tracePt t="135922" x="4032250" y="5930900"/>
          <p14:tracePt t="135939" x="4133850" y="5937250"/>
          <p14:tracePt t="135939" x="4229100" y="5943600"/>
          <p14:tracePt t="135939" x="4330700" y="5949950"/>
          <p14:tracePt t="135959" x="4432300" y="5962650"/>
          <p14:tracePt t="135971" x="4533900" y="5969000"/>
          <p14:tracePt t="135971" x="4737100" y="5994400"/>
          <p14:tracePt t="135990" x="4832350" y="6007100"/>
          <p14:tracePt t="135990" x="4927600" y="6019800"/>
          <p14:tracePt t="136006" x="5022850" y="6038850"/>
          <p14:tracePt t="136006" x="5111750" y="6051550"/>
          <p14:tracePt t="136023" x="5194300" y="6064250"/>
          <p14:tracePt t="136023" x="5270500" y="6076950"/>
          <p14:tracePt t="136023" x="5346700" y="6089650"/>
          <p14:tracePt t="136042" x="5410200" y="6102350"/>
          <p14:tracePt t="136055" x="5473700" y="6121400"/>
          <p14:tracePt t="136055" x="5588000" y="6146800"/>
          <p14:tracePt t="136073" x="5632450" y="6159500"/>
          <p14:tracePt t="136073" x="5676900" y="6172200"/>
          <p14:tracePt t="136090" x="5715000" y="6184900"/>
          <p14:tracePt t="136090" x="5753100" y="6191250"/>
          <p14:tracePt t="136106" x="5784850" y="6203950"/>
          <p14:tracePt t="136106" x="5835650" y="6223000"/>
          <p14:tracePt t="136123" x="5861050" y="6229350"/>
          <p14:tracePt t="136123" x="5880100" y="6242050"/>
          <p14:tracePt t="136140" x="5899150" y="6248400"/>
          <p14:tracePt t="136140" x="5911850" y="6254750"/>
          <p14:tracePt t="136157" x="5924550" y="6267450"/>
          <p14:tracePt t="136157" x="5937250" y="6273800"/>
          <p14:tracePt t="136173" x="5949950" y="6280150"/>
          <p14:tracePt t="136173" x="5969000" y="6292850"/>
          <p14:tracePt t="136190" x="5975350" y="6292850"/>
          <p14:tracePt t="136190" x="5981700" y="6299200"/>
          <p14:tracePt t="136207" x="5981700" y="6292850"/>
          <p14:tracePt t="136222" x="5924550" y="6134100"/>
          <p14:tracePt t="136312" x="5924550" y="6108700"/>
          <p14:tracePt t="136318" x="5924550" y="6083300"/>
          <p14:tracePt t="136326" x="5924550" y="6057900"/>
          <p14:tracePt t="136339" x="5924550" y="5981700"/>
          <p14:tracePt t="136358" x="5924550" y="5937250"/>
          <p14:tracePt t="136373" x="5918200" y="5899150"/>
          <p14:tracePt t="136390" x="5918200" y="5873750"/>
          <p14:tracePt t="136407" x="5911850" y="5848350"/>
          <p14:tracePt t="136423" x="5905500" y="5848350"/>
          <p14:tracePt t="136445" x="5899150" y="5854700"/>
          <p14:tracePt t="136461" x="5892800" y="5861050"/>
          <p14:tracePt t="136473" x="5880100" y="5892800"/>
          <p14:tracePt t="136490" x="5867400" y="5918200"/>
          <p14:tracePt t="136507" x="5848350" y="5949950"/>
          <p14:tracePt t="136524" x="5822950" y="5981700"/>
          <p14:tracePt t="136542" x="5816600" y="5994400"/>
          <p14:tracePt t="136557" x="5810250" y="6007100"/>
          <p14:tracePt t="136574" x="5816600" y="6000750"/>
          <p14:tracePt t="136601" x="5816600" y="5994400"/>
          <p14:tracePt t="136610" x="5816600" y="5988050"/>
          <p14:tracePt t="136610" x="5816600" y="5975350"/>
          <p14:tracePt t="136625" x="5822950" y="5969000"/>
          <p14:tracePt t="136625" x="5829300" y="5956300"/>
          <p14:tracePt t="136643" x="5835650" y="5949950"/>
          <p14:tracePt t="136643" x="5848350" y="5943600"/>
          <p14:tracePt t="136659" x="5861050" y="5937250"/>
          <p14:tracePt t="136659" x="5873750" y="5937250"/>
          <p14:tracePt t="136675" x="5886450" y="5937250"/>
          <p14:tracePt t="136675" x="5899150" y="5943600"/>
          <p14:tracePt t="136675" x="5911850" y="5949950"/>
          <p14:tracePt t="136694" x="5930900" y="5956300"/>
          <p14:tracePt t="136707" x="5943600" y="5969000"/>
          <p14:tracePt t="136707" x="5962650" y="5988050"/>
          <p14:tracePt t="136725" x="5975350" y="6000750"/>
          <p14:tracePt t="136725" x="5981700" y="6013450"/>
          <p14:tracePt t="136742" x="5988050" y="6019800"/>
          <p14:tracePt t="136742" x="5994400" y="6026150"/>
          <p14:tracePt t="136759" x="5994400" y="6032500"/>
          <p14:tracePt t="136759" x="6000750" y="6038850"/>
          <p14:tracePt t="136775" x="6007100" y="6051550"/>
          <p14:tracePt t="136791" x="6007100" y="6045200"/>
          <p14:tracePt t="136813" x="6013450" y="6038850"/>
          <p14:tracePt t="136824" x="6013450" y="6032500"/>
          <p14:tracePt t="136824" x="6019800" y="6026150"/>
          <p14:tracePt t="136842" x="6019800" y="6013450"/>
          <p14:tracePt t="136842" x="6026150" y="6007100"/>
          <p14:tracePt t="136859" x="6026150" y="6000750"/>
          <p14:tracePt t="136859" x="6032500" y="5994400"/>
          <p14:tracePt t="136876" x="6038850" y="5988050"/>
          <p14:tracePt t="136876" x="6038850" y="5981700"/>
          <p14:tracePt t="136893" x="6045200" y="5975350"/>
          <p14:tracePt t="136893" x="6051550" y="5969000"/>
          <p14:tracePt t="136909" x="6051550" y="5962650"/>
          <p14:tracePt t="136925" x="6057900" y="5956300"/>
          <p14:tracePt t="136941" x="6057900" y="5943600"/>
          <p14:tracePt t="136958" x="6064250" y="5937250"/>
          <p14:tracePt t="136975" x="6064250" y="5924550"/>
          <p14:tracePt t="136993" x="6070600" y="5911850"/>
          <p14:tracePt t="136993" x="6070600" y="5905500"/>
          <p14:tracePt t="137010" x="6070600" y="5892800"/>
          <p14:tracePt t="137010" x="6070600" y="5886450"/>
          <p14:tracePt t="137026" x="6064250" y="5873750"/>
          <p14:tracePt t="137026" x="6064250" y="5861050"/>
          <p14:tracePt t="137043" x="6064250" y="5854700"/>
          <p14:tracePt t="137043" x="6064250" y="5842000"/>
          <p14:tracePt t="137043" x="6064250" y="5822950"/>
          <p14:tracePt t="137062" x="6064250" y="5810250"/>
          <p14:tracePt t="137075" x="6064250" y="5791200"/>
          <p14:tracePt t="137075" x="6064250" y="5753100"/>
          <p14:tracePt t="137095" x="6057900" y="5734050"/>
          <p14:tracePt t="137095" x="6057900" y="5708650"/>
          <p14:tracePt t="137110" x="6057900" y="5683250"/>
          <p14:tracePt t="141657" x="749300" y="6470650"/>
          <p14:tracePt t="141675" x="781050" y="6451600"/>
        </p14:tracePtLst>
      </p14:laserTrace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4" name="Rectangle 1026"/>
          <p:cNvSpPr>
            <a:spLocks noGrp="1" noChangeArrowheads="1"/>
          </p:cNvSpPr>
          <p:nvPr>
            <p:ph type="title"/>
          </p:nvPr>
        </p:nvSpPr>
        <p:spPr/>
        <p:txBody>
          <a:bodyPr/>
          <a:lstStyle/>
          <a:p>
            <a:r>
              <a:rPr lang="ja-JP" altLang="en-US"/>
              <a:t>正規分布とｔ分布での区間推定の比較</a:t>
            </a:r>
          </a:p>
        </p:txBody>
      </p:sp>
      <p:sp>
        <p:nvSpPr>
          <p:cNvPr id="571398" name="Text Box 1030"/>
          <p:cNvSpPr txBox="1">
            <a:spLocks noChangeArrowheads="1"/>
          </p:cNvSpPr>
          <p:nvPr/>
        </p:nvSpPr>
        <p:spPr bwMode="auto">
          <a:xfrm>
            <a:off x="517525" y="1336675"/>
            <a:ext cx="4657725" cy="457200"/>
          </a:xfrm>
          <a:prstGeom prst="rect">
            <a:avLst/>
          </a:prstGeom>
          <a:noFill/>
          <a:ln w="38100">
            <a:noFill/>
            <a:miter lim="800000"/>
            <a:headEnd/>
            <a:tailEnd/>
          </a:ln>
          <a:effectLst/>
        </p:spPr>
        <p:txBody>
          <a:bodyPr wrap="none">
            <a:spAutoFit/>
          </a:bodyPr>
          <a:lstStyle/>
          <a:p>
            <a:r>
              <a:rPr lang="en-US" altLang="ja-JP"/>
              <a:t>95</a:t>
            </a:r>
            <a:r>
              <a:rPr lang="ja-JP" altLang="en-US"/>
              <a:t>％信頼区間をつけた区間推定値</a:t>
            </a:r>
          </a:p>
        </p:txBody>
      </p:sp>
      <p:sp>
        <p:nvSpPr>
          <p:cNvPr id="571399" name="Text Box 1031"/>
          <p:cNvSpPr txBox="1">
            <a:spLocks noChangeArrowheads="1"/>
          </p:cNvSpPr>
          <p:nvPr/>
        </p:nvSpPr>
        <p:spPr bwMode="auto">
          <a:xfrm>
            <a:off x="609600" y="4191000"/>
            <a:ext cx="4657725" cy="457200"/>
          </a:xfrm>
          <a:prstGeom prst="rect">
            <a:avLst/>
          </a:prstGeom>
          <a:noFill/>
          <a:ln w="38100">
            <a:noFill/>
            <a:miter lim="800000"/>
            <a:headEnd/>
            <a:tailEnd/>
          </a:ln>
          <a:effectLst/>
        </p:spPr>
        <p:txBody>
          <a:bodyPr wrap="none">
            <a:spAutoFit/>
          </a:bodyPr>
          <a:lstStyle/>
          <a:p>
            <a:r>
              <a:rPr lang="en-US" altLang="ja-JP"/>
              <a:t>99</a:t>
            </a:r>
            <a:r>
              <a:rPr lang="ja-JP" altLang="en-US"/>
              <a:t>％信頼区間をつけた区間推定値</a:t>
            </a:r>
          </a:p>
        </p:txBody>
      </p:sp>
      <p:graphicFrame>
        <p:nvGraphicFramePr>
          <p:cNvPr id="571403" name="Object 1035"/>
          <p:cNvGraphicFramePr>
            <a:graphicFrameLocks noChangeAspect="1"/>
          </p:cNvGraphicFramePr>
          <p:nvPr/>
        </p:nvGraphicFramePr>
        <p:xfrm>
          <a:off x="2636838" y="3368675"/>
          <a:ext cx="2544762" cy="461963"/>
        </p:xfrm>
        <a:graphic>
          <a:graphicData uri="http://schemas.openxmlformats.org/presentationml/2006/ole">
            <mc:AlternateContent xmlns:mc="http://schemas.openxmlformats.org/markup-compatibility/2006">
              <mc:Choice xmlns:v="urn:schemas-microsoft-com:vml" Requires="v">
                <p:oleObj spid="_x0000_s571521" name="数式" r:id="rId6" imgW="1117440" imgH="203040" progId="Equation.3">
                  <p:embed/>
                </p:oleObj>
              </mc:Choice>
              <mc:Fallback>
                <p:oleObj name="数式" r:id="rId6" imgW="1117440" imgH="203040" progId="Equation.3">
                  <p:embed/>
                  <p:pic>
                    <p:nvPicPr>
                      <p:cNvPr id="0" name="Picture 103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36838" y="3368675"/>
                        <a:ext cx="2544762" cy="461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71404" name="Object 1036"/>
          <p:cNvGraphicFramePr>
            <a:graphicFrameLocks noChangeAspect="1"/>
          </p:cNvGraphicFramePr>
          <p:nvPr/>
        </p:nvGraphicFramePr>
        <p:xfrm>
          <a:off x="2714612" y="6072206"/>
          <a:ext cx="2543175" cy="461963"/>
        </p:xfrm>
        <a:graphic>
          <a:graphicData uri="http://schemas.openxmlformats.org/presentationml/2006/ole">
            <mc:AlternateContent xmlns:mc="http://schemas.openxmlformats.org/markup-compatibility/2006">
              <mc:Choice xmlns:v="urn:schemas-microsoft-com:vml" Requires="v">
                <p:oleObj spid="_x0000_s571522" name="数式" r:id="rId8" imgW="1117440" imgH="203040" progId="Equation.3">
                  <p:embed/>
                </p:oleObj>
              </mc:Choice>
              <mc:Fallback>
                <p:oleObj name="数式" r:id="rId8" imgW="1117440" imgH="203040" progId="Equation.3">
                  <p:embed/>
                  <p:pic>
                    <p:nvPicPr>
                      <p:cNvPr id="0" name="Picture 103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14612" y="6072206"/>
                        <a:ext cx="2543175" cy="461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71405" name="Group 1037"/>
          <p:cNvGrpSpPr>
            <a:grpSpLocks/>
          </p:cNvGrpSpPr>
          <p:nvPr/>
        </p:nvGrpSpPr>
        <p:grpSpPr bwMode="auto">
          <a:xfrm>
            <a:off x="3429001" y="1143000"/>
            <a:ext cx="4344989" cy="1577976"/>
            <a:chOff x="2160" y="720"/>
            <a:chExt cx="2737" cy="994"/>
          </a:xfrm>
        </p:grpSpPr>
        <p:sp>
          <p:nvSpPr>
            <p:cNvPr id="571406" name="Oval 1038"/>
            <p:cNvSpPr>
              <a:spLocks noChangeArrowheads="1"/>
            </p:cNvSpPr>
            <p:nvPr/>
          </p:nvSpPr>
          <p:spPr bwMode="auto">
            <a:xfrm>
              <a:off x="2160" y="1305"/>
              <a:ext cx="720" cy="409"/>
            </a:xfrm>
            <a:prstGeom prst="ellipse">
              <a:avLst/>
            </a:prstGeom>
            <a:noFill/>
            <a:ln w="38100">
              <a:solidFill>
                <a:srgbClr val="FF6600"/>
              </a:solidFill>
              <a:round/>
              <a:headEnd/>
              <a:tailEnd/>
            </a:ln>
            <a:effectLst/>
          </p:spPr>
          <p:txBody>
            <a:bodyPr wrap="square" anchor="ctr">
              <a:spAutoFit/>
            </a:bodyPr>
            <a:lstStyle/>
            <a:p>
              <a:endParaRPr lang="ja-JP" altLang="en-US"/>
            </a:p>
          </p:txBody>
        </p:sp>
        <p:sp>
          <p:nvSpPr>
            <p:cNvPr id="571407" name="Line 1039"/>
            <p:cNvSpPr>
              <a:spLocks noChangeShapeType="1"/>
            </p:cNvSpPr>
            <p:nvPr/>
          </p:nvSpPr>
          <p:spPr bwMode="auto">
            <a:xfrm flipH="1">
              <a:off x="2655" y="900"/>
              <a:ext cx="1620" cy="486"/>
            </a:xfrm>
            <a:prstGeom prst="line">
              <a:avLst/>
            </a:prstGeom>
            <a:noFill/>
            <a:ln w="38100">
              <a:solidFill>
                <a:srgbClr val="FF6600"/>
              </a:solidFill>
              <a:round/>
              <a:headEnd/>
              <a:tailEnd type="triangle" w="med" len="med"/>
            </a:ln>
            <a:effectLst/>
          </p:spPr>
          <p:txBody>
            <a:bodyPr wrap="square" anchor="ctr">
              <a:spAutoFit/>
            </a:bodyPr>
            <a:lstStyle/>
            <a:p>
              <a:endParaRPr lang="ja-JP" altLang="en-US"/>
            </a:p>
          </p:txBody>
        </p:sp>
        <p:sp>
          <p:nvSpPr>
            <p:cNvPr id="571408" name="Text Box 1040"/>
            <p:cNvSpPr txBox="1">
              <a:spLocks noChangeArrowheads="1"/>
            </p:cNvSpPr>
            <p:nvPr/>
          </p:nvSpPr>
          <p:spPr bwMode="auto">
            <a:xfrm>
              <a:off x="4272" y="720"/>
              <a:ext cx="625" cy="330"/>
            </a:xfrm>
            <a:prstGeom prst="rect">
              <a:avLst/>
            </a:prstGeom>
            <a:noFill/>
            <a:ln w="38100">
              <a:noFill/>
              <a:miter lim="800000"/>
              <a:headEnd/>
              <a:tailEnd/>
            </a:ln>
            <a:effectLst/>
          </p:spPr>
          <p:txBody>
            <a:bodyPr wrap="none">
              <a:spAutoFit/>
            </a:bodyPr>
            <a:lstStyle/>
            <a:p>
              <a:r>
                <a:rPr lang="en-US" altLang="ja-JP" sz="2800" dirty="0">
                  <a:solidFill>
                    <a:srgbClr val="FF0000"/>
                  </a:solidFill>
                </a:rPr>
                <a:t>1.960</a:t>
              </a:r>
            </a:p>
          </p:txBody>
        </p:sp>
      </p:grpSp>
      <p:grpSp>
        <p:nvGrpSpPr>
          <p:cNvPr id="571409" name="Group 1041"/>
          <p:cNvGrpSpPr>
            <a:grpSpLocks/>
          </p:cNvGrpSpPr>
          <p:nvPr/>
        </p:nvGrpSpPr>
        <p:grpSpPr bwMode="auto">
          <a:xfrm>
            <a:off x="3500438" y="4038602"/>
            <a:ext cx="4349751" cy="1539876"/>
            <a:chOff x="2205" y="2544"/>
            <a:chExt cx="2740" cy="970"/>
          </a:xfrm>
        </p:grpSpPr>
        <p:sp>
          <p:nvSpPr>
            <p:cNvPr id="571410" name="Oval 1042"/>
            <p:cNvSpPr>
              <a:spLocks noChangeArrowheads="1"/>
            </p:cNvSpPr>
            <p:nvPr/>
          </p:nvSpPr>
          <p:spPr bwMode="auto">
            <a:xfrm>
              <a:off x="2205" y="3105"/>
              <a:ext cx="720" cy="409"/>
            </a:xfrm>
            <a:prstGeom prst="ellipse">
              <a:avLst/>
            </a:prstGeom>
            <a:noFill/>
            <a:ln w="38100">
              <a:solidFill>
                <a:srgbClr val="FF6600"/>
              </a:solidFill>
              <a:round/>
              <a:headEnd/>
              <a:tailEnd/>
            </a:ln>
            <a:effectLst/>
          </p:spPr>
          <p:txBody>
            <a:bodyPr wrap="square" anchor="ctr">
              <a:spAutoFit/>
            </a:bodyPr>
            <a:lstStyle/>
            <a:p>
              <a:endParaRPr lang="ja-JP" altLang="en-US"/>
            </a:p>
          </p:txBody>
        </p:sp>
        <p:sp>
          <p:nvSpPr>
            <p:cNvPr id="571411" name="Line 1043"/>
            <p:cNvSpPr>
              <a:spLocks noChangeShapeType="1"/>
            </p:cNvSpPr>
            <p:nvPr/>
          </p:nvSpPr>
          <p:spPr bwMode="auto">
            <a:xfrm flipH="1">
              <a:off x="2700" y="2736"/>
              <a:ext cx="1668" cy="369"/>
            </a:xfrm>
            <a:prstGeom prst="line">
              <a:avLst/>
            </a:prstGeom>
            <a:noFill/>
            <a:ln w="38100">
              <a:solidFill>
                <a:srgbClr val="FF6600"/>
              </a:solidFill>
              <a:round/>
              <a:headEnd/>
              <a:tailEnd type="triangle" w="med" len="med"/>
            </a:ln>
            <a:effectLst/>
          </p:spPr>
          <p:txBody>
            <a:bodyPr wrap="square" anchor="ctr">
              <a:spAutoFit/>
            </a:bodyPr>
            <a:lstStyle/>
            <a:p>
              <a:endParaRPr lang="ja-JP" altLang="en-US"/>
            </a:p>
          </p:txBody>
        </p:sp>
        <p:sp>
          <p:nvSpPr>
            <p:cNvPr id="571412" name="Text Box 1044"/>
            <p:cNvSpPr txBox="1">
              <a:spLocks noChangeArrowheads="1"/>
            </p:cNvSpPr>
            <p:nvPr/>
          </p:nvSpPr>
          <p:spPr bwMode="auto">
            <a:xfrm>
              <a:off x="4320" y="2544"/>
              <a:ext cx="625" cy="330"/>
            </a:xfrm>
            <a:prstGeom prst="rect">
              <a:avLst/>
            </a:prstGeom>
            <a:noFill/>
            <a:ln w="38100">
              <a:noFill/>
              <a:miter lim="800000"/>
              <a:headEnd/>
              <a:tailEnd/>
            </a:ln>
            <a:effectLst/>
          </p:spPr>
          <p:txBody>
            <a:bodyPr wrap="none">
              <a:spAutoFit/>
            </a:bodyPr>
            <a:lstStyle/>
            <a:p>
              <a:r>
                <a:rPr lang="en-US" altLang="ja-JP" sz="2800" dirty="0">
                  <a:solidFill>
                    <a:srgbClr val="FF0000"/>
                  </a:solidFill>
                </a:rPr>
                <a:t>2.576</a:t>
              </a:r>
            </a:p>
          </p:txBody>
        </p:sp>
      </p:grpSp>
      <p:graphicFrame>
        <p:nvGraphicFramePr>
          <p:cNvPr id="571413" name="Object 1045"/>
          <p:cNvGraphicFramePr>
            <a:graphicFrameLocks noChangeAspect="1"/>
          </p:cNvGraphicFramePr>
          <p:nvPr/>
        </p:nvGraphicFramePr>
        <p:xfrm>
          <a:off x="6300788" y="3429000"/>
          <a:ext cx="2544762" cy="461963"/>
        </p:xfrm>
        <a:graphic>
          <a:graphicData uri="http://schemas.openxmlformats.org/presentationml/2006/ole">
            <mc:AlternateContent xmlns:mc="http://schemas.openxmlformats.org/markup-compatibility/2006">
              <mc:Choice xmlns:v="urn:schemas-microsoft-com:vml" Requires="v">
                <p:oleObj spid="_x0000_s571523" name="数式" r:id="rId10" imgW="1117440" imgH="203040" progId="Equation.3">
                  <p:embed/>
                </p:oleObj>
              </mc:Choice>
              <mc:Fallback>
                <p:oleObj name="数式" r:id="rId10" imgW="1117440" imgH="203040" progId="Equation.3">
                  <p:embed/>
                  <p:pic>
                    <p:nvPicPr>
                      <p:cNvPr id="0" name="Picture 104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00788" y="3429000"/>
                        <a:ext cx="2544762" cy="461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71414" name="Line 1046"/>
          <p:cNvSpPr>
            <a:spLocks noChangeShapeType="1"/>
          </p:cNvSpPr>
          <p:nvPr/>
        </p:nvSpPr>
        <p:spPr bwMode="auto">
          <a:xfrm>
            <a:off x="7451725" y="1557338"/>
            <a:ext cx="433388" cy="1800225"/>
          </a:xfrm>
          <a:prstGeom prst="line">
            <a:avLst/>
          </a:prstGeom>
          <a:noFill/>
          <a:ln w="38100">
            <a:solidFill>
              <a:srgbClr val="FF6600"/>
            </a:solidFill>
            <a:round/>
            <a:headEnd/>
            <a:tailEnd type="triangle" w="med" len="med"/>
          </a:ln>
          <a:effectLst/>
        </p:spPr>
        <p:txBody>
          <a:bodyPr wrap="none" anchor="ctr">
            <a:spAutoFit/>
          </a:bodyPr>
          <a:lstStyle/>
          <a:p>
            <a:endParaRPr lang="ja-JP" altLang="en-US"/>
          </a:p>
        </p:txBody>
      </p:sp>
      <p:graphicFrame>
        <p:nvGraphicFramePr>
          <p:cNvPr id="571415" name="Object 1047"/>
          <p:cNvGraphicFramePr>
            <a:graphicFrameLocks noChangeAspect="1"/>
          </p:cNvGraphicFramePr>
          <p:nvPr/>
        </p:nvGraphicFramePr>
        <p:xfrm>
          <a:off x="6286512" y="6000768"/>
          <a:ext cx="2516188" cy="460375"/>
        </p:xfrm>
        <a:graphic>
          <a:graphicData uri="http://schemas.openxmlformats.org/presentationml/2006/ole">
            <mc:AlternateContent xmlns:mc="http://schemas.openxmlformats.org/markup-compatibility/2006">
              <mc:Choice xmlns:v="urn:schemas-microsoft-com:vml" Requires="v">
                <p:oleObj spid="_x0000_s571524" name="数式" r:id="rId12" imgW="1104840" imgH="203040" progId="Equation.3">
                  <p:embed/>
                </p:oleObj>
              </mc:Choice>
              <mc:Fallback>
                <p:oleObj name="数式" r:id="rId12" imgW="1104840" imgH="203040" progId="Equation.3">
                  <p:embed/>
                  <p:pic>
                    <p:nvPicPr>
                      <p:cNvPr id="0" name="Picture 104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86512" y="6000768"/>
                        <a:ext cx="2516188" cy="460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71416" name="Line 1048"/>
          <p:cNvSpPr>
            <a:spLocks noChangeShapeType="1"/>
          </p:cNvSpPr>
          <p:nvPr/>
        </p:nvSpPr>
        <p:spPr bwMode="auto">
          <a:xfrm>
            <a:off x="7451725" y="4437062"/>
            <a:ext cx="406423" cy="1635143"/>
          </a:xfrm>
          <a:prstGeom prst="line">
            <a:avLst/>
          </a:prstGeom>
          <a:noFill/>
          <a:ln w="38100">
            <a:solidFill>
              <a:srgbClr val="FF6600"/>
            </a:solidFill>
            <a:round/>
            <a:headEnd/>
            <a:tailEnd type="triangle" w="med" len="med"/>
          </a:ln>
          <a:effectLst/>
        </p:spPr>
        <p:txBody>
          <a:bodyPr wrap="square" anchor="ctr">
            <a:spAutoFit/>
          </a:bodyPr>
          <a:lstStyle/>
          <a:p>
            <a:endParaRPr lang="ja-JP" altLang="en-US"/>
          </a:p>
        </p:txBody>
      </p:sp>
      <p:graphicFrame>
        <p:nvGraphicFramePr>
          <p:cNvPr id="571417" name="Object 1049"/>
          <p:cNvGraphicFramePr>
            <a:graphicFrameLocks noChangeAspect="1"/>
          </p:cNvGraphicFramePr>
          <p:nvPr/>
        </p:nvGraphicFramePr>
        <p:xfrm>
          <a:off x="1500166" y="1928802"/>
          <a:ext cx="4229100" cy="1177925"/>
        </p:xfrm>
        <a:graphic>
          <a:graphicData uri="http://schemas.openxmlformats.org/presentationml/2006/ole">
            <mc:AlternateContent xmlns:mc="http://schemas.openxmlformats.org/markup-compatibility/2006">
              <mc:Choice xmlns:v="urn:schemas-microsoft-com:vml" Requires="v">
                <p:oleObj spid="_x0000_s571525" name="数式" r:id="rId14" imgW="1498320" imgH="419040" progId="Equation.3">
                  <p:embed/>
                </p:oleObj>
              </mc:Choice>
              <mc:Fallback>
                <p:oleObj name="数式" r:id="rId14" imgW="1498320" imgH="419040" progId="Equation.3">
                  <p:embed/>
                  <p:pic>
                    <p:nvPicPr>
                      <p:cNvPr id="0" name="Picture 104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00166" y="1928802"/>
                        <a:ext cx="4229100" cy="1177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71418" name="Object 1050"/>
          <p:cNvGraphicFramePr>
            <a:graphicFrameLocks noChangeAspect="1"/>
          </p:cNvGraphicFramePr>
          <p:nvPr/>
        </p:nvGraphicFramePr>
        <p:xfrm>
          <a:off x="1500166" y="4786322"/>
          <a:ext cx="4265613" cy="1177925"/>
        </p:xfrm>
        <a:graphic>
          <a:graphicData uri="http://schemas.openxmlformats.org/presentationml/2006/ole">
            <mc:AlternateContent xmlns:mc="http://schemas.openxmlformats.org/markup-compatibility/2006">
              <mc:Choice xmlns:v="urn:schemas-microsoft-com:vml" Requires="v">
                <p:oleObj spid="_x0000_s571526" name="数式" r:id="rId16" imgW="1511280" imgH="419040" progId="Equation.3">
                  <p:embed/>
                </p:oleObj>
              </mc:Choice>
              <mc:Fallback>
                <p:oleObj name="数式" r:id="rId16" imgW="1511280" imgH="419040" progId="Equation.3">
                  <p:embed/>
                  <p:pic>
                    <p:nvPicPr>
                      <p:cNvPr id="0" name="Picture 105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500166" y="4786322"/>
                        <a:ext cx="4265613" cy="1177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 name="オーディオ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8"/>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39894"/>
    </mc:Choice>
    <mc:Fallback>
      <p:transition spd="slow" advTm="13989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9642" x="6673850" y="2222500"/>
          <p14:tracePt t="10322" x="6673850" y="2235200"/>
          <p14:tracePt t="10346" x="6667500" y="2247900"/>
          <p14:tracePt t="10358" x="6667500" y="2254250"/>
          <p14:tracePt t="10374" x="6673850" y="2254250"/>
          <p14:tracePt t="10398" x="6686550" y="2247900"/>
          <p14:tracePt t="10414" x="6692900" y="2241550"/>
          <p14:tracePt t="10418" x="6699250" y="2241550"/>
          <p14:tracePt t="10418" x="6705600" y="2247900"/>
          <p14:tracePt t="10436" x="6711950" y="2247900"/>
          <p14:tracePt t="10452" x="6724650" y="2254250"/>
          <p14:tracePt t="10452" x="6731000" y="2254250"/>
          <p14:tracePt t="10470" x="6737350" y="2260600"/>
          <p14:tracePt t="10470" x="6750050" y="2260600"/>
          <p14:tracePt t="10487" x="6756400" y="2266950"/>
          <p14:tracePt t="10487" x="6762750" y="2266950"/>
          <p14:tracePt t="10503" x="6762750" y="2273300"/>
          <p14:tracePt t="10519" x="6775450" y="2279650"/>
          <p14:tracePt t="10536" x="6781800" y="2279650"/>
          <p14:tracePt t="10570" x="6788150" y="2279650"/>
          <p14:tracePt t="10586" x="6794500" y="2279650"/>
          <p14:tracePt t="10598" x="6807200" y="2286000"/>
          <p14:tracePt t="10614" x="6813550" y="2286000"/>
          <p14:tracePt t="10630" x="6819900" y="2286000"/>
          <p14:tracePt t="10639" x="6826250" y="2286000"/>
          <p14:tracePt t="10655" x="6832600" y="2286000"/>
          <p14:tracePt t="10669" x="6838950" y="2286000"/>
          <p14:tracePt t="10669" x="6845300" y="2286000"/>
          <p14:tracePt t="10687" x="6851650" y="2286000"/>
          <p14:tracePt t="10703" x="6864350" y="2286000"/>
          <p14:tracePt t="10703" x="6864350" y="2279650"/>
          <p14:tracePt t="10722" x="6870700" y="2279650"/>
          <p14:tracePt t="10722" x="6877050" y="2279650"/>
          <p14:tracePt t="10738" x="6883400" y="2273300"/>
          <p14:tracePt t="10738" x="6889750" y="2273300"/>
          <p14:tracePt t="10754" x="6896100" y="2266950"/>
          <p14:tracePt t="10754" x="6902450" y="2266950"/>
          <p14:tracePt t="10771" x="6908800" y="2266950"/>
          <p14:tracePt t="10771" x="6915150" y="2266950"/>
          <p14:tracePt t="10788" x="6927850" y="2273300"/>
          <p14:tracePt t="10803" x="6940550" y="2279650"/>
          <p14:tracePt t="10826" x="6946900" y="2279650"/>
          <p14:tracePt t="10862" x="6953250" y="2286000"/>
          <p14:tracePt t="10894" x="6953250" y="2292350"/>
          <p14:tracePt t="10914" x="6953250" y="2298700"/>
          <p14:tracePt t="10930" x="6953250" y="2305050"/>
          <p14:tracePt t="10946" x="6953250" y="2298700"/>
          <p14:tracePt t="11006" x="6953250" y="2292350"/>
          <p14:tracePt t="11018" x="6953250" y="2286000"/>
          <p14:tracePt t="11034" x="6959600" y="2279650"/>
          <p14:tracePt t="11050" x="6965950" y="2273300"/>
          <p14:tracePt t="11074" x="6972300" y="2273300"/>
          <p14:tracePt t="11102" x="6972300" y="2266950"/>
          <p14:tracePt t="11126" x="6978650" y="2260600"/>
          <p14:tracePt t="11138" x="6985000" y="2254250"/>
          <p14:tracePt t="11146" x="6991350" y="2241550"/>
          <p14:tracePt t="11154" x="6997700" y="2235200"/>
          <p14:tracePt t="11154" x="7004050" y="2222500"/>
          <p14:tracePt t="11172" x="7016750" y="2209800"/>
          <p14:tracePt t="11172" x="7029450" y="2190750"/>
          <p14:tracePt t="11189" x="7042150" y="2178050"/>
          <p14:tracePt t="11189" x="7067550" y="2133600"/>
          <p14:tracePt t="11206" x="7080250" y="2108200"/>
          <p14:tracePt t="11206" x="7099300" y="2082800"/>
          <p14:tracePt t="11223" x="7112000" y="2057400"/>
          <p14:tracePt t="11223" x="7124700" y="2032000"/>
          <p14:tracePt t="11240" x="7143750" y="2006600"/>
          <p14:tracePt t="11240" x="7162800" y="1981200"/>
          <p14:tracePt t="11256" x="7175500" y="1955800"/>
          <p14:tracePt t="11256" x="7194550" y="1930400"/>
          <p14:tracePt t="11256" x="7213600" y="1905000"/>
          <p14:tracePt t="11275" x="7239000" y="1885950"/>
          <p14:tracePt t="11288" x="7258050" y="1860550"/>
          <p14:tracePt t="11288" x="7308850" y="1809750"/>
          <p14:tracePt t="11308" x="7334250" y="1790700"/>
          <p14:tracePt t="11308" x="7359650" y="1765300"/>
          <p14:tracePt t="11323" x="7391400" y="1752600"/>
          <p14:tracePt t="11323" x="7416800" y="1733550"/>
          <p14:tracePt t="11339" x="7442200" y="1720850"/>
          <p14:tracePt t="11339" x="7473950" y="1714500"/>
          <p14:tracePt t="11339" x="7499350" y="1708150"/>
          <p14:tracePt t="11358" x="7531100" y="1708150"/>
          <p14:tracePt t="11371" x="7562850" y="1714500"/>
          <p14:tracePt t="11371" x="7620000" y="1727200"/>
          <p14:tracePt t="11389" x="7645400" y="1739900"/>
          <p14:tracePt t="11389" x="7677150" y="1752600"/>
          <p14:tracePt t="11406" x="7702550" y="1771650"/>
          <p14:tracePt t="11406" x="7721600" y="1784350"/>
          <p14:tracePt t="11423" x="7747000" y="1803400"/>
          <p14:tracePt t="11423" x="7791450" y="1841500"/>
          <p14:tracePt t="11440" x="7804150" y="1854200"/>
          <p14:tracePt t="11440" x="7823200" y="1873250"/>
          <p14:tracePt t="11457" x="7842250" y="1892300"/>
          <p14:tracePt t="11457" x="7854950" y="1911350"/>
          <p14:tracePt t="11473" x="7867650" y="1936750"/>
          <p14:tracePt t="11473" x="7880350" y="1949450"/>
          <p14:tracePt t="11490" x="7886700" y="1968500"/>
          <p14:tracePt t="11490" x="7899400" y="2006600"/>
          <p14:tracePt t="11507" x="7905750" y="2019300"/>
          <p14:tracePt t="11507" x="7905750" y="2032000"/>
          <p14:tracePt t="11524" x="7905750" y="2051050"/>
          <p14:tracePt t="11524" x="7905750" y="2057400"/>
          <p14:tracePt t="11541" x="7905750" y="2070100"/>
          <p14:tracePt t="11541" x="7899400" y="2082800"/>
          <p14:tracePt t="11541" x="7893050" y="2089150"/>
          <p14:tracePt t="11559" x="7880350" y="2101850"/>
          <p14:tracePt t="11572" x="7874000" y="2108200"/>
          <p14:tracePt t="11572" x="7842250" y="2120900"/>
          <p14:tracePt t="11590" x="7829550" y="2127250"/>
          <p14:tracePt t="11590" x="7810500" y="2133600"/>
          <p14:tracePt t="11607" x="7785100" y="2139950"/>
          <p14:tracePt t="11607" x="7759700" y="2146300"/>
          <p14:tracePt t="11624" x="7734300" y="2152650"/>
          <p14:tracePt t="11624" x="7702550" y="2152650"/>
          <p14:tracePt t="11640" x="7670800" y="2165350"/>
          <p14:tracePt t="11640" x="7632700" y="2171700"/>
          <p14:tracePt t="11640" x="7594600" y="2178050"/>
          <p14:tracePt t="11659" x="7556500" y="2184400"/>
          <p14:tracePt t="11659" x="7512050" y="2190750"/>
          <p14:tracePt t="11674" x="7467600" y="2197100"/>
          <p14:tracePt t="11674" x="7423150" y="2203450"/>
          <p14:tracePt t="11691" x="7378700" y="2209800"/>
          <p14:tracePt t="11691" x="7334250" y="2222500"/>
          <p14:tracePt t="11707" x="7289800" y="2228850"/>
          <p14:tracePt t="11707" x="7245350" y="2235200"/>
          <p14:tracePt t="11724" x="7200900" y="2241550"/>
          <p14:tracePt t="11724" x="7112000" y="2254250"/>
          <p14:tracePt t="11741" x="7073900" y="2266950"/>
          <p14:tracePt t="11741" x="7029450" y="2273300"/>
          <p14:tracePt t="11757" x="6991350" y="2279650"/>
          <p14:tracePt t="11757" x="6953250" y="2292350"/>
          <p14:tracePt t="11774" x="6921500" y="2298700"/>
          <p14:tracePt t="11774" x="6896100" y="2311400"/>
          <p14:tracePt t="11791" x="6870700" y="2317750"/>
          <p14:tracePt t="11791" x="6832600" y="2336800"/>
          <p14:tracePt t="11808" x="6813550" y="2349500"/>
          <p14:tracePt t="11808" x="6807200" y="2355850"/>
          <p14:tracePt t="11825" x="6800850" y="2368550"/>
          <p14:tracePt t="11825" x="6794500" y="2381250"/>
          <p14:tracePt t="11841" x="6794500" y="2393950"/>
          <p14:tracePt t="11841" x="6807200" y="2419350"/>
          <p14:tracePt t="11858" x="6819900" y="2425700"/>
          <p14:tracePt t="11858" x="6832600" y="2432050"/>
          <p14:tracePt t="11875" x="6845300" y="2444750"/>
          <p14:tracePt t="11875" x="6858000" y="2451100"/>
          <p14:tracePt t="11891" x="6877050" y="2463800"/>
          <p14:tracePt t="11891" x="6896100" y="2476500"/>
          <p14:tracePt t="11908" x="6915150" y="2482850"/>
          <p14:tracePt t="11908" x="6934200" y="2489200"/>
          <p14:tracePt t="11908" x="6953250" y="2501900"/>
          <p14:tracePt t="11927" x="6972300" y="2508250"/>
          <p14:tracePt t="11940" x="6991350" y="2514600"/>
          <p14:tracePt t="11940" x="7029450" y="2533650"/>
          <p14:tracePt t="11958" x="7048500" y="2540000"/>
          <p14:tracePt t="11958" x="7067550" y="2546350"/>
          <p14:tracePt t="11975" x="7086600" y="2552700"/>
          <p14:tracePt t="11975" x="7099300" y="2552700"/>
          <p14:tracePt t="11975" x="7118350" y="2559050"/>
          <p14:tracePt t="11994" x="7131050" y="2565400"/>
          <p14:tracePt t="12007" x="7137400" y="2565400"/>
          <p14:tracePt t="12007" x="7150100" y="2571750"/>
          <p14:tracePt t="12007" x="7156450" y="2571750"/>
          <p14:tracePt t="12027" x="7162800" y="2571750"/>
          <p14:tracePt t="12041" x="7169150" y="2571750"/>
          <p14:tracePt t="12057" x="7169150" y="2565400"/>
          <p14:tracePt t="12074" x="7169150" y="2559050"/>
          <p14:tracePt t="12091" x="7169150" y="2552700"/>
          <p14:tracePt t="12091" x="7162800" y="2540000"/>
          <p14:tracePt t="12108" x="7162800" y="2533650"/>
          <p14:tracePt t="12124" x="7162800" y="2527300"/>
          <p14:tracePt t="12141" x="7156450" y="2520950"/>
          <p14:tracePt t="12141" x="7156450" y="2514600"/>
          <p14:tracePt t="12159" x="7156450" y="2520950"/>
          <p14:tracePt t="12234" x="7162800" y="2527300"/>
          <p14:tracePt t="12250" x="7169150" y="2527300"/>
          <p14:tracePt t="12266" x="7175500" y="2527300"/>
          <p14:tracePt t="12278" x="7181850" y="2527300"/>
          <p14:tracePt t="12294" x="7188200" y="2527300"/>
          <p14:tracePt t="12310" x="7194550" y="2520950"/>
          <p14:tracePt t="12318" x="7200900" y="2520950"/>
          <p14:tracePt t="12354" x="7207250" y="2514600"/>
          <p14:tracePt t="12430" x="7200900" y="2508250"/>
          <p14:tracePt t="12457" x="7200900" y="2501900"/>
          <p14:tracePt t="12610" x="7194550" y="2495550"/>
          <p14:tracePt t="12638" x="7200900" y="2489200"/>
          <p14:tracePt t="12730" x="7207250" y="2482850"/>
          <p14:tracePt t="12758" x="7207250" y="2476500"/>
          <p14:tracePt t="12782" x="7213600" y="2470150"/>
          <p14:tracePt t="12826" x="7219950" y="2463800"/>
          <p14:tracePt t="12858" x="7219950" y="2457450"/>
          <p14:tracePt t="12878" x="7219950" y="2451100"/>
          <p14:tracePt t="12910" x="7226300" y="2444750"/>
          <p14:tracePt t="12946" x="7232650" y="2438400"/>
          <p14:tracePt t="13046" x="7232650" y="2432050"/>
          <p14:tracePt t="13106" x="7239000" y="2425700"/>
          <p14:tracePt t="13126" x="7239000" y="2419350"/>
          <p14:tracePt t="13246" x="7245350" y="2413000"/>
          <p14:tracePt t="13270" x="7245350" y="2406650"/>
          <p14:tracePt t="13298" x="7245350" y="2400300"/>
          <p14:tracePt t="13474" x="7245350" y="2393950"/>
          <p14:tracePt t="13598" x="7251700" y="2400300"/>
          <p14:tracePt t="13750" x="7245350" y="2393950"/>
          <p14:tracePt t="13826" x="7251700" y="2393950"/>
          <p14:tracePt t="13922" x="7251700" y="2400300"/>
          <p14:tracePt t="14006" x="7251700" y="2393950"/>
          <p14:tracePt t="14146" x="7245350" y="2387600"/>
          <p14:tracePt t="14214" x="7245350" y="2381250"/>
          <p14:tracePt t="14254" x="7251700" y="2374900"/>
          <p14:tracePt t="14274" x="7245350" y="2368550"/>
          <p14:tracePt t="14386" x="7251700" y="2362200"/>
          <p14:tracePt t="14462" x="7251700" y="2355850"/>
          <p14:tracePt t="14497" x="7251700" y="2362200"/>
          <p14:tracePt t="14590" x="7245350" y="2368550"/>
          <p14:tracePt t="14702" x="7245350" y="2374900"/>
          <p14:tracePt t="14734" x="7245350" y="2381250"/>
          <p14:tracePt t="14739" x="7251700" y="2387600"/>
          <p14:tracePt t="14762" x="7251700" y="2400300"/>
          <p14:tracePt t="14786" x="7258050" y="2406650"/>
          <p14:tracePt t="14794" x="7264400" y="2413000"/>
          <p14:tracePt t="14799" x="7270750" y="2425700"/>
          <p14:tracePt t="14799" x="7277100" y="2438400"/>
          <p14:tracePt t="14817" x="7283450" y="2451100"/>
          <p14:tracePt t="14817" x="7289800" y="2470150"/>
          <p14:tracePt t="14834" x="7302500" y="2489200"/>
          <p14:tracePt t="14834" x="7308850" y="2508250"/>
          <p14:tracePt t="14851" x="7321550" y="2527300"/>
          <p14:tracePt t="14851" x="7334250" y="2559050"/>
          <p14:tracePt t="14868" x="7340600" y="2571750"/>
          <p14:tracePt t="14868" x="7346950" y="2584450"/>
          <p14:tracePt t="14884" x="7353300" y="2590800"/>
          <p14:tracePt t="14884" x="7359650" y="2597150"/>
          <p14:tracePt t="14901" x="7366000" y="2597150"/>
          <p14:tracePt t="14901" x="7372350" y="2597150"/>
          <p14:tracePt t="14918" x="7378700" y="2590800"/>
          <p14:tracePt t="14935" x="7385050" y="2584450"/>
          <p14:tracePt t="14950" x="7391400" y="2578100"/>
          <p14:tracePt t="14950" x="7391400" y="2565400"/>
          <p14:tracePt t="14968" x="7391400" y="2559050"/>
          <p14:tracePt t="14968" x="7397750" y="2546350"/>
          <p14:tracePt t="14968" x="7397750" y="2540000"/>
          <p14:tracePt t="14987" x="7404100" y="2527300"/>
          <p14:tracePt t="15000" x="7404100" y="2514600"/>
          <p14:tracePt t="15000" x="7404100" y="2482850"/>
          <p14:tracePt t="15018" x="7404100" y="2470150"/>
          <p14:tracePt t="15018" x="7404100" y="2444750"/>
          <p14:tracePt t="15035" x="7404100" y="2425700"/>
          <p14:tracePt t="15035" x="7404100" y="2400300"/>
          <p14:tracePt t="15052" x="7397750" y="2381250"/>
          <p14:tracePt t="15052" x="7397750" y="2355850"/>
          <p14:tracePt t="15068" x="7397750" y="2330450"/>
          <p14:tracePt t="15068" x="7391400" y="2305050"/>
          <p14:tracePt t="15068" x="7385050" y="2273300"/>
          <p14:tracePt t="15087" x="7378700" y="2247900"/>
          <p14:tracePt t="15087" x="7372350" y="2222500"/>
          <p14:tracePt t="15292" x="7232650" y="2387600"/>
          <p14:tracePt t="15322" x="7232650" y="2393950"/>
          <p14:tracePt t="15327" x="7239000" y="2393950"/>
          <p14:tracePt t="15334" x="7251700" y="2393950"/>
          <p14:tracePt t="15334" x="7258050" y="2393950"/>
          <p14:tracePt t="15353" x="7264400" y="2393950"/>
          <p14:tracePt t="15353" x="7270750" y="2393950"/>
          <p14:tracePt t="15369" x="7283450" y="2387600"/>
          <p14:tracePt t="15369" x="7296150" y="2381250"/>
          <p14:tracePt t="15386" x="7296150" y="2374900"/>
          <p14:tracePt t="15386" x="7302500" y="2368550"/>
          <p14:tracePt t="15403" x="7308850" y="2362200"/>
          <p14:tracePt t="15403" x="7315200" y="2355850"/>
          <p14:tracePt t="15420" x="7315200" y="2349500"/>
          <p14:tracePt t="15435" x="7315200" y="2343150"/>
          <p14:tracePt t="15435" x="7315200" y="2336800"/>
          <p14:tracePt t="15435" x="7315200" y="2330450"/>
          <p14:tracePt t="15455" x="7308850" y="2324100"/>
          <p14:tracePt t="15468" x="7308850" y="2317750"/>
          <p14:tracePt t="15468" x="7308850" y="2305050"/>
          <p14:tracePt t="15487" x="7302500" y="2292350"/>
          <p14:tracePt t="15502" x="7308850" y="2286000"/>
          <p14:tracePt t="15519" x="7302500" y="2286000"/>
          <p14:tracePt t="15535" x="7302500" y="2292350"/>
          <p14:tracePt t="15562" x="7302500" y="2298700"/>
          <p14:tracePt t="15574" x="7296150" y="2311400"/>
          <p14:tracePt t="15598" x="7302500" y="2311400"/>
          <p14:tracePt t="15607" x="7302500" y="2317750"/>
          <p14:tracePt t="15619" x="7302500" y="2324100"/>
          <p14:tracePt t="15635" x="7308850" y="2336800"/>
          <p14:tracePt t="15652" x="7308850" y="2343150"/>
          <p14:tracePt t="15669" x="7308850" y="2355850"/>
          <p14:tracePt t="15669" x="7308850" y="2374900"/>
          <p14:tracePt t="15687" x="7315200" y="2387600"/>
          <p14:tracePt t="15702" x="7321550" y="2400300"/>
          <p14:tracePt t="15719" x="7327900" y="2406650"/>
          <p14:tracePt t="15736" x="7334250" y="2406650"/>
          <p14:tracePt t="15754" x="7334250" y="2419350"/>
          <p14:tracePt t="15769" x="7340600" y="2425700"/>
          <p14:tracePt t="15769" x="7340600" y="2432050"/>
          <p14:tracePt t="15787" x="7340600" y="2451100"/>
          <p14:tracePt t="15787" x="7340600" y="2457450"/>
          <p14:tracePt t="15804" x="7346950" y="2470150"/>
          <p14:tracePt t="15804" x="7346950" y="2482850"/>
          <p14:tracePt t="15804" x="7353300" y="2495550"/>
          <p14:tracePt t="15823" x="7353300" y="2501900"/>
          <p14:tracePt t="15836" x="7359650" y="2514600"/>
          <p14:tracePt t="15836" x="7359650" y="2533650"/>
          <p14:tracePt t="15854" x="7366000" y="2540000"/>
          <p14:tracePt t="15854" x="7366000" y="2552700"/>
          <p14:tracePt t="15871" x="7366000" y="2559050"/>
          <p14:tracePt t="15871" x="7366000" y="2565400"/>
          <p14:tracePt t="15887" x="7372350" y="2578100"/>
          <p14:tracePt t="15887" x="7372350" y="2584450"/>
          <p14:tracePt t="15904" x="7372350" y="2590800"/>
          <p14:tracePt t="15904" x="7372350" y="2597150"/>
          <p14:tracePt t="15904" x="7372350" y="2603500"/>
          <p14:tracePt t="15923" x="7378700" y="2609850"/>
          <p14:tracePt t="15936" x="7378700" y="2622550"/>
          <p14:tracePt t="15953" x="7378700" y="2628900"/>
          <p14:tracePt t="15953" x="7385050" y="2635250"/>
          <p14:tracePt t="15971" x="7391400" y="2641600"/>
          <p14:tracePt t="15994" x="7397750" y="2647950"/>
          <p14:tracePt t="16054" x="7397750" y="2654300"/>
          <p14:tracePt t="16078" x="7404100" y="2647950"/>
          <p14:tracePt t="16122" x="7410450" y="2647950"/>
          <p14:tracePt t="16138" x="7410450" y="2641600"/>
          <p14:tracePt t="16162" x="7416800" y="2635250"/>
          <p14:tracePt t="16174" x="7416800" y="2628900"/>
          <p14:tracePt t="16189" x="7416800" y="2616200"/>
          <p14:tracePt t="16205" x="7416800" y="2609850"/>
          <p14:tracePt t="16222" x="7416800" y="2603500"/>
          <p14:tracePt t="16233" x="7410450" y="2597150"/>
          <p14:tracePt t="16242" x="7410450" y="2590800"/>
          <p14:tracePt t="16254" x="7410450" y="2578100"/>
          <p14:tracePt t="16254" x="7410450" y="2571750"/>
          <p14:tracePt t="16254" x="7404100" y="2559050"/>
          <p14:tracePt t="16274" x="7404100" y="2552700"/>
          <p14:tracePt t="16274" x="7404100" y="2546350"/>
          <p14:tracePt t="16290" x="7404100" y="2533650"/>
          <p14:tracePt t="16290" x="7397750" y="2520950"/>
          <p14:tracePt t="16306" x="7397750" y="2514600"/>
          <p14:tracePt t="16306" x="7397750" y="2501900"/>
          <p14:tracePt t="16323" x="7397750" y="2489200"/>
          <p14:tracePt t="16323" x="7397750" y="2482850"/>
          <p14:tracePt t="16339" x="7397750" y="2470150"/>
          <p14:tracePt t="16339" x="7397750" y="2457450"/>
          <p14:tracePt t="16355" x="7397750" y="2444750"/>
          <p14:tracePt t="16371" x="7397750" y="2438400"/>
          <p14:tracePt t="16388" x="7404100" y="2438400"/>
          <p14:tracePt t="16405" x="7410450" y="2444750"/>
          <p14:tracePt t="16423" x="7410450" y="2451100"/>
          <p14:tracePt t="16423" x="7410450" y="2457450"/>
          <p14:tracePt t="16439" x="7410450" y="2470150"/>
          <p14:tracePt t="16439" x="7410450" y="2482850"/>
          <p14:tracePt t="16456" x="7410450" y="2489200"/>
          <p14:tracePt t="16456" x="7404100" y="2501900"/>
          <p14:tracePt t="16456" x="7404100" y="2514600"/>
          <p14:tracePt t="16475" x="7404100" y="2527300"/>
          <p14:tracePt t="16488" x="7404100" y="2533650"/>
          <p14:tracePt t="16488" x="7397750" y="2559050"/>
          <p14:tracePt t="16506" x="7397750" y="2578100"/>
          <p14:tracePt t="16506" x="7391400" y="2590800"/>
          <p14:tracePt t="16523" x="7391400" y="2603500"/>
          <p14:tracePt t="16523" x="7385050" y="2616200"/>
          <p14:tracePt t="16540" x="7385050" y="2635250"/>
          <p14:tracePt t="16540" x="7378700" y="2647950"/>
          <p14:tracePt t="16540" x="7378700" y="2660650"/>
          <p14:tracePt t="16558" x="7372350" y="2673350"/>
          <p14:tracePt t="16572" x="7372350" y="2686050"/>
          <p14:tracePt t="16572" x="7366000" y="2711450"/>
          <p14:tracePt t="16590" x="7366000" y="2717800"/>
          <p14:tracePt t="16590" x="7366000" y="2730500"/>
          <p14:tracePt t="16606" x="7366000" y="2736850"/>
          <p14:tracePt t="16606" x="7366000" y="2743200"/>
          <p14:tracePt t="16624" x="7366000" y="2749550"/>
          <p14:tracePt t="16624" x="7366000" y="2755900"/>
          <p14:tracePt t="16640" x="7372350" y="2762250"/>
          <p14:tracePt t="16655" x="7378700" y="2762250"/>
          <p14:tracePt t="16672" x="7385050" y="2768600"/>
          <p14:tracePt t="16689" x="7391400" y="2768600"/>
          <p14:tracePt t="16706" x="7397750" y="2768600"/>
          <p14:tracePt t="16722" x="7404100" y="2768600"/>
          <p14:tracePt t="16722" x="7410450" y="2768600"/>
          <p14:tracePt t="16740" x="7416800" y="2762250"/>
          <p14:tracePt t="16756" x="7423150" y="2762250"/>
          <p14:tracePt t="16756" x="7429500" y="2755900"/>
          <p14:tracePt t="16775" x="7442200" y="2755900"/>
          <p14:tracePt t="16775" x="7448550" y="2749550"/>
          <p14:tracePt t="16791" x="7454900" y="2743200"/>
          <p14:tracePt t="16806" x="7461250" y="2736850"/>
          <p14:tracePt t="16806" x="7467600" y="2736850"/>
          <p14:tracePt t="16824" x="7467600" y="2730500"/>
          <p14:tracePt t="16839" x="7473950" y="2724150"/>
          <p14:tracePt t="16856" x="7473950" y="2711450"/>
          <p14:tracePt t="16856" x="7473950" y="2705100"/>
          <p14:tracePt t="16874" x="7473950" y="2698750"/>
          <p14:tracePt t="16889" x="7473950" y="2692400"/>
          <p14:tracePt t="16906" x="7473950" y="2686050"/>
          <p14:tracePt t="16927" x="7473950" y="2673350"/>
          <p14:tracePt t="16943" x="7473950" y="2667000"/>
          <p14:tracePt t="16956" x="7473950" y="2660650"/>
          <p14:tracePt t="16973" x="7473950" y="2654300"/>
          <p14:tracePt t="16990" x="7467600" y="2647950"/>
          <p14:tracePt t="17007" x="7473950" y="2654300"/>
          <p14:tracePt t="17024" x="7473950" y="2660650"/>
          <p14:tracePt t="17040" x="7480300" y="2667000"/>
          <p14:tracePt t="17057" x="7486650" y="2673350"/>
          <p14:tracePt t="17074" x="7493000" y="2679700"/>
          <p14:tracePt t="17074" x="7499350" y="2686050"/>
          <p14:tracePt t="17092" x="7499350" y="2692400"/>
          <p14:tracePt t="17107" x="7505700" y="2705100"/>
          <p14:tracePt t="17107" x="7505700" y="2711450"/>
          <p14:tracePt t="17107" x="7512050" y="2717800"/>
          <p14:tracePt t="17127" x="7512050" y="2724150"/>
          <p14:tracePt t="17140" x="7518400" y="2736850"/>
          <p14:tracePt t="17157" x="7518400" y="2743200"/>
          <p14:tracePt t="17174" x="7518400" y="2749550"/>
          <p14:tracePt t="17190" x="7518400" y="2743200"/>
          <p14:tracePt t="17226" x="7518400" y="2736850"/>
          <p14:tracePt t="17246" x="7518400" y="2724150"/>
          <p14:tracePt t="17262" x="7518400" y="2717800"/>
          <p14:tracePt t="17278" x="7518400" y="2711450"/>
          <p14:tracePt t="17286" x="7518400" y="2705100"/>
          <p14:tracePt t="17295" x="7518400" y="2698750"/>
          <p14:tracePt t="18618" x="7632700" y="2870200"/>
          <p14:tracePt t="18628" x="7626350" y="2870200"/>
          <p14:tracePt t="18628" x="7620000" y="2876550"/>
          <p14:tracePt t="18646" x="7607300" y="2876550"/>
          <p14:tracePt t="18646" x="7594600" y="2882900"/>
          <p14:tracePt t="18663" x="7588250" y="2889250"/>
          <p14:tracePt t="18663" x="7556500" y="2914650"/>
          <p14:tracePt t="18680" x="7543800" y="2927350"/>
          <p14:tracePt t="18680" x="7531100" y="2940050"/>
          <p14:tracePt t="18696" x="7518400" y="2952750"/>
          <p14:tracePt t="18696" x="7499350" y="2959100"/>
          <p14:tracePt t="18713" x="7486650" y="2971800"/>
          <p14:tracePt t="18713" x="7467600" y="2984500"/>
          <p14:tracePt t="18730" x="7454900" y="2990850"/>
          <p14:tracePt t="18730" x="7423150" y="3009900"/>
          <p14:tracePt t="18747" x="7410450" y="3022600"/>
          <p14:tracePt t="18747" x="7391400" y="3028950"/>
          <p14:tracePt t="18763" x="7378700" y="3035300"/>
          <p14:tracePt t="18763" x="7372350" y="3041650"/>
          <p14:tracePt t="18780" x="7359650" y="3048000"/>
          <p14:tracePt t="18780" x="7346950" y="3048000"/>
          <p14:tracePt t="18780" x="7340600" y="3054350"/>
          <p14:tracePt t="18800" x="7334250" y="3054350"/>
          <p14:tracePt t="18812" x="7327900" y="3060700"/>
          <p14:tracePt t="18829" x="7321550" y="3060700"/>
          <p14:tracePt t="18846" x="7327900" y="3060700"/>
          <p14:tracePt t="18890" x="7334250" y="3054350"/>
          <p14:tracePt t="18986" x="7340600" y="3054350"/>
          <p14:tracePt t="19017" x="7346950" y="3054350"/>
          <p14:tracePt t="19038" x="7353300" y="3054350"/>
          <p14:tracePt t="19070" x="7359650" y="3054350"/>
          <p14:tracePt t="19154" x="7366000" y="3048000"/>
          <p14:tracePt t="19174" x="7372350" y="3048000"/>
          <p14:tracePt t="19190" x="7378700" y="3041650"/>
          <p14:tracePt t="19206" x="7385050" y="3035300"/>
          <p14:tracePt t="19218" x="7385050" y="3022600"/>
          <p14:tracePt t="19234" x="7391400" y="3016250"/>
          <p14:tracePt t="19251" x="7397750" y="3009900"/>
          <p14:tracePt t="19266" x="7404100" y="3009900"/>
          <p14:tracePt t="19280" x="7410450" y="3003550"/>
          <p14:tracePt t="19302" x="7416800" y="2990850"/>
          <p14:tracePt t="19318" x="7416800" y="2984500"/>
          <p14:tracePt t="19335" x="7416800" y="2978150"/>
          <p14:tracePt t="19347" x="7416800" y="2971800"/>
          <p14:tracePt t="19364" x="7423150" y="2965450"/>
          <p14:tracePt t="19386" x="7416800" y="2959100"/>
          <p14:tracePt t="19399" x="7423150" y="2952750"/>
          <p14:tracePt t="19414" x="7423150" y="2946400"/>
          <p14:tracePt t="19431" x="7423150" y="2940050"/>
          <p14:tracePt t="19454" x="7423150" y="2933700"/>
          <p14:tracePt t="19467" x="7423150" y="2927350"/>
          <p14:tracePt t="19498" x="7429500" y="2921000"/>
          <p14:tracePt t="19506" x="7429500" y="2914650"/>
          <p14:tracePt t="19518" x="7429500" y="2908300"/>
          <p14:tracePt t="19542" x="7435850" y="2901950"/>
          <p14:tracePt t="19558" x="7442200" y="2895600"/>
          <p14:tracePt t="19574" x="7442200" y="2889250"/>
          <p14:tracePt t="19586" x="7435850" y="2876550"/>
          <p14:tracePt t="19646" x="7435850" y="2870200"/>
          <p14:tracePt t="19686" x="7435850" y="2863850"/>
          <p14:tracePt t="19722" x="7435850" y="2857500"/>
          <p14:tracePt t="19766" x="7435850" y="2851150"/>
          <p14:tracePt t="19934" x="7429500" y="2851150"/>
          <p14:tracePt t="19994" x="7429500" y="2844800"/>
          <p14:tracePt t="20218" x="7429500" y="2838450"/>
          <p14:tracePt t="20330" x="7423150" y="2838450"/>
          <p14:tracePt t="20366" x="7416800" y="2838450"/>
          <p14:tracePt t="20406" x="7410450" y="2838450"/>
          <p14:tracePt t="20433" x="7404100" y="2838450"/>
          <p14:tracePt t="20466" x="7410450" y="2832100"/>
          <p14:tracePt t="20557" x="7410450" y="2825750"/>
          <p14:tracePt t="20598" x="7416800" y="2825750"/>
          <p14:tracePt t="20690" x="7410450" y="2825750"/>
          <p14:tracePt t="20794" x="7416800" y="2832100"/>
          <p14:tracePt t="20906" x="7416800" y="2838450"/>
          <p14:tracePt t="20930" x="7410450" y="2844800"/>
          <p14:tracePt t="20946" x="7416800" y="2844800"/>
          <p14:tracePt t="21050" x="7410450" y="2844800"/>
          <p14:tracePt t="21118" x="7410450" y="2838450"/>
          <p14:tracePt t="21154" x="7416800" y="2838450"/>
          <p14:tracePt t="21291" x="7416800" y="2844800"/>
          <p14:tracePt t="21446" x="7410450" y="2844800"/>
          <p14:tracePt t="21479" x="7416800" y="2844800"/>
          <p14:tracePt t="21550" x="7416800" y="2838450"/>
          <p14:tracePt t="21614" x="7410450" y="2838450"/>
          <p14:tracePt t="21650" x="7416800" y="2832100"/>
          <p14:tracePt t="21717" x="7410450" y="2838450"/>
          <p14:tracePt t="21814" x="7410450" y="2832100"/>
          <p14:tracePt t="21846" x="7410450" y="2838450"/>
          <p14:tracePt t="21994" x="7416800" y="2832100"/>
          <p14:tracePt t="22090" x="7416800" y="2838450"/>
          <p14:tracePt t="22114" x="7416800" y="2832100"/>
          <p14:tracePt t="22198" x="7416800" y="2838450"/>
          <p14:tracePt t="22398" x="7423150" y="2838450"/>
          <p14:tracePt t="22446" x="7423150" y="2832100"/>
          <p14:tracePt t="22498" x="7416800" y="2825750"/>
          <p14:tracePt t="22578" x="7416800" y="2819400"/>
          <p14:tracePt t="22746" x="7423150" y="2819400"/>
          <p14:tracePt t="22826" x="7416800" y="2825750"/>
          <p14:tracePt t="23134" x="7416800" y="2832100"/>
          <p14:tracePt t="23246" x="7416800" y="2844800"/>
          <p14:tracePt t="23270" x="7416800" y="2851150"/>
          <p14:tracePt t="23286" x="7416800" y="2857500"/>
          <p14:tracePt t="23314" x="7423150" y="2863850"/>
          <p14:tracePt t="23346" x="7429500" y="2870200"/>
          <p14:tracePt t="23382" x="7435850" y="2870200"/>
          <p14:tracePt t="23466" x="7442200" y="2863850"/>
          <p14:tracePt t="23509" x="7448550" y="2857500"/>
          <p14:tracePt t="23590" x="7448550" y="2851150"/>
          <p14:tracePt t="23682" x="7448550" y="2844800"/>
          <p14:tracePt t="23698" x="7448550" y="2838450"/>
          <p14:tracePt t="23726" x="7448550" y="2832100"/>
          <p14:tracePt t="23742" x="7448550" y="2825750"/>
          <p14:tracePt t="23766" x="7448550" y="2819400"/>
          <p14:tracePt t="23778" x="7442200" y="2813050"/>
          <p14:tracePt t="23794" x="7442200" y="2806700"/>
          <p14:tracePt t="23818" x="7442200" y="2800350"/>
          <p14:tracePt t="23830" x="7442200" y="2787650"/>
          <p14:tracePt t="23846" x="7442200" y="2781300"/>
          <p14:tracePt t="23861" x="7442200" y="2774950"/>
          <p14:tracePt t="23870" x="7435850" y="2768600"/>
          <p14:tracePt t="23879" x="7429500" y="2762250"/>
          <p14:tracePt t="23895" x="7429500" y="2755900"/>
          <p14:tracePt t="23895" x="7429500" y="2743200"/>
          <p14:tracePt t="23915" x="7423150" y="2724150"/>
          <p14:tracePt t="23915" x="7416800" y="2717800"/>
          <p14:tracePt t="23931" x="7410450" y="2711450"/>
          <p14:tracePt t="23931" x="7410450" y="2698750"/>
          <p14:tracePt t="23947" x="7404100" y="2692400"/>
          <p14:tracePt t="23947" x="7397750" y="2679700"/>
          <p14:tracePt t="23964" x="7385050" y="2673350"/>
          <p14:tracePt t="23979" x="7385050" y="2667000"/>
          <p14:tracePt t="23979" x="7378700" y="2660650"/>
          <p14:tracePt t="24190" x="7270750" y="2774950"/>
          <p14:tracePt t="24202" x="7277100" y="2787650"/>
          <p14:tracePt t="24218" x="7283450" y="2800350"/>
          <p14:tracePt t="24230" x="7289800" y="2806700"/>
          <p14:tracePt t="24230" x="7296150" y="2813050"/>
          <p14:tracePt t="24248" x="7302500" y="2813050"/>
          <p14:tracePt t="24248" x="7315200" y="2819400"/>
          <p14:tracePt t="24264" x="7327900" y="2825750"/>
          <p14:tracePt t="24264" x="7334250" y="2825750"/>
          <p14:tracePt t="24281" x="7340600" y="2825750"/>
          <p14:tracePt t="24281" x="7353300" y="2825750"/>
          <p14:tracePt t="24300" x="7359650" y="2825750"/>
          <p14:tracePt t="24300" x="7366000" y="2825750"/>
          <p14:tracePt t="24315" x="7378700" y="2819400"/>
          <p14:tracePt t="24315" x="7391400" y="2819400"/>
          <p14:tracePt t="24331" x="7397750" y="2819400"/>
          <p14:tracePt t="24331" x="7404100" y="2819400"/>
          <p14:tracePt t="24348" x="7410450" y="2819400"/>
          <p14:tracePt t="24364" x="7423150" y="2813050"/>
          <p14:tracePt t="24381" x="7429500" y="2806700"/>
          <p14:tracePt t="24381" x="7429500" y="2800350"/>
          <p14:tracePt t="24399" x="7435850" y="2794000"/>
          <p14:tracePt t="24414" x="7435850" y="2787650"/>
          <p14:tracePt t="24414" x="7442200" y="2781300"/>
          <p14:tracePt t="24432" x="7442200" y="2774950"/>
          <p14:tracePt t="24447" x="7442200" y="2762250"/>
          <p14:tracePt t="24447" x="7448550" y="2749550"/>
          <p14:tracePt t="24467" x="7448550" y="2743200"/>
          <p14:tracePt t="24467" x="7448550" y="2736850"/>
          <p14:tracePt t="24482" x="7454900" y="2730500"/>
          <p14:tracePt t="24498" x="7454900" y="2724150"/>
          <p14:tracePt t="24498" x="7461250" y="2717800"/>
          <p14:tracePt t="24515" x="7461250" y="2705100"/>
          <p14:tracePt t="24515" x="7467600" y="2698750"/>
          <p14:tracePt t="24515" x="7467600" y="2692400"/>
          <p14:tracePt t="24534" x="7467600" y="2686050"/>
          <p14:tracePt t="24547" x="7467600" y="2673350"/>
          <p14:tracePt t="24547" x="7473950" y="2660650"/>
          <p14:tracePt t="24566" x="7473950" y="2647950"/>
          <p14:tracePt t="24566" x="7473950" y="2641600"/>
          <p14:tracePt t="24582" x="7467600" y="2628900"/>
          <p14:tracePt t="24582" x="7467600" y="2622550"/>
          <p14:tracePt t="24599" x="7467600" y="2616200"/>
          <p14:tracePt t="24971" x="7575550" y="2781300"/>
          <p14:tracePt t="24990" x="7569200" y="2794000"/>
          <p14:tracePt t="25005" x="7569200" y="2800350"/>
          <p14:tracePt t="25013" x="7562850" y="2813050"/>
          <p14:tracePt t="25021" x="7556500" y="2825750"/>
          <p14:tracePt t="25021" x="7550150" y="2838450"/>
          <p14:tracePt t="25034" x="7543800" y="2851150"/>
          <p14:tracePt t="25034" x="7531100" y="2863850"/>
          <p14:tracePt t="25051" x="7518400" y="2876550"/>
          <p14:tracePt t="25051" x="7505700" y="2882900"/>
          <p14:tracePt t="25067" x="7486650" y="2895600"/>
          <p14:tracePt t="25067" x="7467600" y="2908300"/>
          <p14:tracePt t="25084" x="7442200" y="2914650"/>
          <p14:tracePt t="25084" x="7416800" y="2927350"/>
          <p14:tracePt t="25084" x="7385050" y="2933700"/>
          <p14:tracePt t="25103" x="7340600" y="2946400"/>
          <p14:tracePt t="25116" x="7296150" y="2952750"/>
          <p14:tracePt t="25334" x="4273550" y="2774950"/>
          <p14:tracePt t="25334" x="4254500" y="2768600"/>
          <p14:tracePt t="25352" x="4235450" y="2762250"/>
          <p14:tracePt t="25352" x="4203700" y="2749550"/>
          <p14:tracePt t="25352" x="4171950" y="2743200"/>
          <p14:tracePt t="25370" x="4140200" y="2730500"/>
          <p14:tracePt t="25383" x="4102100" y="2724150"/>
          <p14:tracePt t="25383" x="4032250" y="2711450"/>
          <p14:tracePt t="25402" x="4006850" y="2711450"/>
          <p14:tracePt t="25402" x="3981450" y="2711450"/>
          <p14:tracePt t="25418" x="3956050" y="2711450"/>
          <p14:tracePt t="25418" x="3937000" y="2717800"/>
          <p14:tracePt t="25435" x="3917950" y="2724150"/>
          <p14:tracePt t="25435" x="3898900" y="2730500"/>
          <p14:tracePt t="25452" x="3886200" y="2736850"/>
          <p14:tracePt t="25452" x="3867150" y="2749550"/>
          <p14:tracePt t="25452" x="3854450" y="2755900"/>
          <p14:tracePt t="25470" x="3848100" y="2768600"/>
          <p14:tracePt t="25484" x="3835400" y="2774950"/>
          <p14:tracePt t="25484" x="3822700" y="2794000"/>
          <p14:tracePt t="25502" x="3822700" y="2800350"/>
          <p14:tracePt t="25502" x="3816350" y="2806700"/>
          <p14:tracePt t="25519" x="3816350" y="2813050"/>
          <p14:tracePt t="25534" x="3816350" y="2819400"/>
          <p14:tracePt t="25551" x="3810000" y="2825750"/>
          <p14:tracePt t="25568" x="3797300" y="2832100"/>
          <p14:tracePt t="25590" x="3790950" y="2838450"/>
          <p14:tracePt t="25601" x="3784600" y="2844800"/>
          <p14:tracePt t="25601" x="3771900" y="2857500"/>
          <p14:tracePt t="25619" x="3765550" y="2863850"/>
          <p14:tracePt t="25619" x="3752850" y="2870200"/>
          <p14:tracePt t="25636" x="3746500" y="2876550"/>
          <p14:tracePt t="25636" x="3733800" y="2882900"/>
          <p14:tracePt t="25653" x="3727450" y="2882900"/>
          <p14:tracePt t="25653" x="3714750" y="2882900"/>
          <p14:tracePt t="25653" x="3695700" y="2882900"/>
          <p14:tracePt t="25671" x="3683000" y="2882900"/>
          <p14:tracePt t="25686" x="3429000" y="2806700"/>
          <p14:tracePt t="25764" x="3409950" y="2794000"/>
          <p14:tracePt t="25771" x="3359150" y="2768600"/>
          <p14:tracePt t="25787" x="3314700" y="2736850"/>
          <p14:tracePt t="25802" x="3276600" y="2698750"/>
          <p14:tracePt t="25819" x="3251200" y="2654300"/>
          <p14:tracePt t="25835" x="3225800" y="2584450"/>
          <p14:tracePt t="25852" x="3219450" y="2533650"/>
          <p14:tracePt t="25869" x="3232150" y="2482850"/>
          <p14:tracePt t="25886" x="3257550" y="2425700"/>
          <p14:tracePt t="25902" x="3308350" y="2336800"/>
          <p14:tracePt t="25919" x="3359150" y="2279650"/>
          <p14:tracePt t="25936" x="3416300" y="2228850"/>
          <p14:tracePt t="25952" x="3524250" y="2152650"/>
          <p14:tracePt t="25970" x="3594100" y="2101850"/>
          <p14:tracePt t="25986" x="3676650" y="2063750"/>
          <p14:tracePt t="26003" x="3759200" y="2032000"/>
          <p14:tracePt t="26020" x="3841750" y="2006600"/>
          <p14:tracePt t="26020" x="3886200" y="1993900"/>
          <p14:tracePt t="26039" x="3975100" y="1968500"/>
          <p14:tracePt t="26055" x="4057650" y="1955800"/>
          <p14:tracePt t="26071" x="4140200" y="1943100"/>
          <p14:tracePt t="26087" x="4216400" y="1943100"/>
          <p14:tracePt t="26103" x="4286250" y="1949450"/>
          <p14:tracePt t="26120" x="4356100" y="1962150"/>
          <p14:tracePt t="26120" x="4387850" y="1974850"/>
          <p14:tracePt t="26139" x="4445000" y="1993900"/>
          <p14:tracePt t="26153" x="4502150" y="2019300"/>
          <p14:tracePt t="26170" x="4546600" y="2051050"/>
          <p14:tracePt t="26186" x="4584700" y="2089150"/>
          <p14:tracePt t="26203" x="4629150" y="2152650"/>
          <p14:tracePt t="26220" x="4654550" y="2197100"/>
          <p14:tracePt t="26237" x="4673600" y="2241550"/>
          <p14:tracePt t="26253" x="4686300" y="2311400"/>
          <p14:tracePt t="26270" x="4686300" y="2355850"/>
          <p14:tracePt t="26287" x="4673600" y="2406650"/>
          <p14:tracePt t="26304" x="4660900" y="2457450"/>
          <p14:tracePt t="26320" x="4622800" y="2533650"/>
          <p14:tracePt t="26338" x="4597400" y="2578100"/>
          <p14:tracePt t="26354" x="4565650" y="2616200"/>
          <p14:tracePt t="26371" x="4527550" y="2654300"/>
          <p14:tracePt t="26387" x="4483100" y="2686050"/>
          <p14:tracePt t="26404" x="4432300" y="2711450"/>
          <p14:tracePt t="26404" x="4400550" y="2724150"/>
          <p14:tracePt t="26423" x="4343400" y="2755900"/>
          <p14:tracePt t="26438" x="4286250" y="2781300"/>
          <p14:tracePt t="26454" x="4222750" y="2806700"/>
          <p14:tracePt t="26471" x="4159250" y="2832100"/>
          <p14:tracePt t="26487" x="4102100" y="2851150"/>
          <p14:tracePt t="26487" x="4070350" y="2857500"/>
          <p14:tracePt t="26506" x="4019550" y="2876550"/>
          <p14:tracePt t="26521" x="3968750" y="2882900"/>
          <p14:tracePt t="26538" x="3930650" y="2889250"/>
          <p14:tracePt t="26554" x="3879850" y="2889250"/>
          <p14:tracePt t="26571" x="3854450" y="2889250"/>
          <p14:tracePt t="26588" x="3835400" y="2889250"/>
          <p14:tracePt t="26605" x="3829050" y="2895600"/>
          <p14:tracePt t="26621" x="3816350" y="2908300"/>
          <p14:tracePt t="26638" x="3810000" y="2921000"/>
          <p14:tracePt t="26656" x="3810000" y="2933700"/>
          <p14:tracePt t="26656" x="3803650" y="2940050"/>
          <p14:tracePt t="26673" x="3803650" y="2952750"/>
          <p14:tracePt t="26673" x="3803650" y="2965450"/>
          <p14:tracePt t="26673" x="3803650" y="2978150"/>
          <p14:tracePt t="26691" x="3797300" y="2990850"/>
          <p14:tracePt t="26691" x="3803650" y="3009900"/>
          <p14:tracePt t="26707" x="3803650" y="3022600"/>
          <p14:tracePt t="26707" x="3810000" y="3041650"/>
          <p14:tracePt t="26723" x="3810000" y="3054350"/>
          <p14:tracePt t="26723" x="3816350" y="3073400"/>
          <p14:tracePt t="26739" x="3822700" y="3092450"/>
          <p14:tracePt t="26739" x="3829050" y="3111500"/>
          <p14:tracePt t="26739" x="3835400" y="3124200"/>
          <p14:tracePt t="26758" x="3848100" y="3143250"/>
          <p14:tracePt t="26771" x="3854450" y="3162300"/>
          <p14:tracePt t="26771" x="3879850" y="3200400"/>
          <p14:tracePt t="26790" x="3892550" y="3213100"/>
          <p14:tracePt t="26790" x="3911600" y="3232150"/>
          <p14:tracePt t="26806" x="3924300" y="3244850"/>
          <p14:tracePt t="26806" x="3943350" y="3263900"/>
          <p14:tracePt t="26823" x="3962400" y="3276600"/>
          <p14:tracePt t="26823" x="3981450" y="3295650"/>
          <p14:tracePt t="26823" x="4000500" y="3314700"/>
          <p14:tracePt t="26842" x="4025900" y="3333750"/>
          <p14:tracePt t="26855" x="4044950" y="3352800"/>
          <p14:tracePt t="26855" x="4083050" y="3403600"/>
          <p14:tracePt t="26873" x="4102100" y="3429000"/>
          <p14:tracePt t="26873" x="4121150" y="3448050"/>
          <p14:tracePt t="26890" x="4146550" y="3473450"/>
          <p14:tracePt t="26890" x="4165600" y="3498850"/>
          <p14:tracePt t="26907" x="4184650" y="3524250"/>
          <p14:tracePt t="26907" x="4203700" y="3549650"/>
          <p14:tracePt t="26923" x="4216400" y="3568700"/>
          <p14:tracePt t="26923" x="4254500" y="3613150"/>
          <p14:tracePt t="26940" x="4267200" y="3632200"/>
          <p14:tracePt t="26940" x="4279900" y="3644900"/>
          <p14:tracePt t="26956" x="4292600" y="3670300"/>
          <p14:tracePt t="26956" x="4305300" y="3689350"/>
          <p14:tracePt t="26973" x="4318000" y="3702050"/>
          <p14:tracePt t="26973" x="4337050" y="3746500"/>
          <p14:tracePt t="26990" x="4343400" y="3765550"/>
          <p14:tracePt t="26990" x="4349750" y="3784600"/>
          <p14:tracePt t="27006" x="4356100" y="3803650"/>
          <p14:tracePt t="27006" x="4362450" y="3822700"/>
          <p14:tracePt t="27024" x="4362450" y="3835400"/>
          <p14:tracePt t="27024" x="4362450" y="3854450"/>
          <p14:tracePt t="27041" x="4362450" y="3873500"/>
          <p14:tracePt t="27041" x="4362450" y="3886200"/>
          <p14:tracePt t="27041" x="4356100" y="3898900"/>
          <p14:tracePt t="27059" x="4356100" y="3911600"/>
          <p14:tracePt t="27059" x="4356100" y="3924300"/>
          <p14:tracePt t="27074" x="4349750" y="3937000"/>
          <p14:tracePt t="27074" x="4349750" y="3949700"/>
          <p14:tracePt t="27091" x="4343400" y="3962400"/>
          <p14:tracePt t="27091" x="4343400" y="3975100"/>
          <p14:tracePt t="27107" x="4343400" y="3987800"/>
          <p14:tracePt t="27107" x="4337050" y="4000500"/>
          <p14:tracePt t="27124" x="4337050" y="4013200"/>
          <p14:tracePt t="27124" x="4337050" y="4025900"/>
          <p14:tracePt t="27124" x="4330700" y="4038600"/>
          <p14:tracePt t="27143" x="4330700" y="4051300"/>
          <p14:tracePt t="27156" x="4330700" y="4057650"/>
          <p14:tracePt t="27156" x="4330700" y="4076700"/>
          <p14:tracePt t="27174" x="4330700" y="4083050"/>
          <p14:tracePt t="27174" x="4330700" y="4089400"/>
          <p14:tracePt t="27191" x="4330700" y="4095750"/>
          <p14:tracePt t="27206" x="4337050" y="4102100"/>
          <p14:tracePt t="27223" x="4343400" y="4102100"/>
          <p14:tracePt t="27223" x="4349750" y="4095750"/>
          <p14:tracePt t="27241" x="4356100" y="4089400"/>
          <p14:tracePt t="27256" x="4356100" y="4083050"/>
          <p14:tracePt t="27273" x="4362450" y="4076700"/>
          <p14:tracePt t="27273" x="4362450" y="4070350"/>
          <p14:tracePt t="27293" x="4362450" y="4064000"/>
          <p14:tracePt t="27293" x="4362450" y="4057650"/>
          <p14:tracePt t="27308" x="4362450" y="4051300"/>
          <p14:tracePt t="27323" x="4362450" y="4044950"/>
          <p14:tracePt t="27340" x="4356100" y="4038600"/>
          <p14:tracePt t="27358" x="4349750" y="4038600"/>
          <p14:tracePt t="27382" x="4343400" y="4038600"/>
          <p14:tracePt t="27426" x="4343400" y="4032250"/>
          <p14:tracePt t="27494" x="4343400" y="4025900"/>
          <p14:tracePt t="27525" x="4343400" y="4019550"/>
          <p14:tracePt t="27554" x="4343400" y="4013200"/>
          <p14:tracePt t="27586" x="4349750" y="4006850"/>
          <p14:tracePt t="27658" x="4349750" y="4000500"/>
          <p14:tracePt t="27682" x="4356100" y="4000500"/>
          <p14:tracePt t="27698" x="4362450" y="3994150"/>
          <p14:tracePt t="27710" x="4362450" y="3987800"/>
          <p14:tracePt t="27726" x="4368800" y="3981450"/>
          <p14:tracePt t="27742" x="4375150" y="3975100"/>
          <p14:tracePt t="27757" x="4381500" y="3968750"/>
          <p14:tracePt t="27778" x="4387850" y="3962400"/>
          <p14:tracePt t="27794" x="4394200" y="3956050"/>
          <p14:tracePt t="27810" x="4400550" y="3949700"/>
          <p14:tracePt t="27818" x="4406900" y="3943350"/>
          <p14:tracePt t="27826" x="4406900" y="3937000"/>
          <p14:tracePt t="27826" x="4413250" y="3930650"/>
          <p14:tracePt t="27843" x="4425950" y="3924300"/>
          <p14:tracePt t="27843" x="4432300" y="3911600"/>
          <p14:tracePt t="27859" x="4438650" y="3898900"/>
          <p14:tracePt t="27859" x="4445000" y="3886200"/>
          <p14:tracePt t="27859" x="4457700" y="3867150"/>
          <p14:tracePt t="27879" x="4464050" y="3848100"/>
          <p14:tracePt t="27879" x="4476750" y="3822700"/>
          <p14:tracePt t="27893" x="4489450" y="3797300"/>
          <p14:tracePt t="27893" x="4495800" y="3765550"/>
          <p14:tracePt t="27910" x="4508500" y="3733800"/>
          <p14:tracePt t="27910" x="4514850" y="3695700"/>
          <p14:tracePt t="27927" x="4521200" y="3657600"/>
          <p14:tracePt t="27927" x="4527550" y="3619500"/>
          <p14:tracePt t="27944" x="4527550" y="3575050"/>
          <p14:tracePt t="27944" x="4533900" y="3479800"/>
          <p14:tracePt t="27960" x="4533900" y="3422650"/>
          <p14:tracePt t="27960" x="4540250" y="3365500"/>
          <p14:tracePt t="27977" x="4540250" y="3308350"/>
          <p14:tracePt t="27977" x="4540250" y="3251200"/>
          <p14:tracePt t="27994" x="4540250" y="3200400"/>
          <p14:tracePt t="27994" x="4540250" y="3092450"/>
          <p14:tracePt t="28011" x="4540250" y="3048000"/>
          <p14:tracePt t="28011" x="4533900" y="2997200"/>
          <p14:tracePt t="28027" x="4533900" y="2959100"/>
          <p14:tracePt t="28027" x="4533900" y="2914650"/>
          <p14:tracePt t="28043" x="4533900" y="2882900"/>
          <p14:tracePt t="28043" x="4533900" y="2844800"/>
          <p14:tracePt t="28060" x="4533900" y="2819400"/>
          <p14:tracePt t="28060" x="4533900" y="2794000"/>
          <p14:tracePt t="28060" x="4533900" y="2774950"/>
          <p14:tracePt t="28080" x="4540250" y="2768600"/>
          <p14:tracePt t="28080" x="4540250" y="2755900"/>
          <p14:tracePt t="28094" x="4546600" y="2755900"/>
          <p14:tracePt t="28094" x="4559300" y="2755900"/>
          <p14:tracePt t="28110" x="4572000" y="2762250"/>
          <p14:tracePt t="28110" x="4584700" y="2768600"/>
          <p14:tracePt t="28128" x="4603750" y="2774950"/>
          <p14:tracePt t="28128" x="4629150" y="2787650"/>
          <p14:tracePt t="28144" x="4660900" y="2800350"/>
          <p14:tracePt t="28144" x="4686300" y="2819400"/>
          <p14:tracePt t="28144" x="4718050" y="2832100"/>
          <p14:tracePt t="28163" x="4749800" y="2851150"/>
          <p14:tracePt t="28176" x="4787900" y="2870200"/>
          <p14:tracePt t="28176" x="4851400" y="2901950"/>
          <p14:tracePt t="28194" x="4883150" y="2921000"/>
          <p14:tracePt t="28194" x="4908550" y="2940050"/>
          <p14:tracePt t="28211" x="4940300" y="2959100"/>
          <p14:tracePt t="28211" x="4965700" y="2971800"/>
          <p14:tracePt t="28211" x="4991100" y="2990850"/>
          <p14:tracePt t="28230" x="5016500" y="3003550"/>
          <p14:tracePt t="28230" x="5035550" y="3016250"/>
          <p14:tracePt t="28245" x="5048250" y="3035300"/>
          <p14:tracePt t="28245" x="5060950" y="3048000"/>
          <p14:tracePt t="28261" x="5073650" y="3060700"/>
          <p14:tracePt t="28261" x="5080000" y="3079750"/>
          <p14:tracePt t="28278" x="5086350" y="3092450"/>
          <p14:tracePt t="28278" x="5092700" y="3111500"/>
          <p14:tracePt t="28296" x="5092700" y="3124200"/>
          <p14:tracePt t="28296" x="5099050" y="3155950"/>
          <p14:tracePt t="28311" x="5099050" y="3168650"/>
          <p14:tracePt t="28311" x="5092700" y="3175000"/>
          <p14:tracePt t="28329" x="5086350" y="3175000"/>
          <p14:tracePt t="28343" x="5073650" y="3168650"/>
          <p14:tracePt t="28363" x="4876800" y="2965450"/>
          <p14:tracePt t="28433" x="4857750" y="2933700"/>
          <p14:tracePt t="28438" x="4838700" y="2895600"/>
          <p14:tracePt t="28446" x="4819650" y="2851150"/>
          <p14:tracePt t="28446" x="4806950" y="2800350"/>
          <p14:tracePt t="28463" x="4775200" y="2692400"/>
          <p14:tracePt t="28479" x="4756150" y="2565400"/>
          <p14:tracePt t="28494" x="4756150" y="2444750"/>
          <p14:tracePt t="28511" x="4775200" y="2330450"/>
          <p14:tracePt t="28511" x="4787900" y="2273300"/>
          <p14:tracePt t="28530" x="4832350" y="2152650"/>
          <p14:tracePt t="28544" x="4883150" y="2044700"/>
          <p14:tracePt t="28561" x="4953000" y="1936750"/>
          <p14:tracePt t="28578" x="5029200" y="1835150"/>
          <p14:tracePt t="28594" x="5156200" y="1727200"/>
          <p14:tracePt t="28611" x="5251450" y="1676400"/>
          <p14:tracePt t="28628" x="5340350" y="1651000"/>
          <p14:tracePt t="28644" x="5480050" y="1638300"/>
          <p14:tracePt t="28662" x="5575300" y="1651000"/>
          <p14:tracePt t="28678" x="5670550" y="1689100"/>
          <p14:tracePt t="28695" x="5759450" y="1739900"/>
          <p14:tracePt t="28712" x="5848350" y="1809750"/>
          <p14:tracePt t="28712" x="5886450" y="1847850"/>
          <p14:tracePt t="28730" x="5962650" y="1930400"/>
          <p14:tracePt t="28746" x="6026150" y="2032000"/>
          <p14:tracePt t="28762" x="6076950" y="2133600"/>
          <p14:tracePt t="28778" x="6108700" y="2241550"/>
          <p14:tracePt t="28795" x="6127750" y="2362200"/>
          <p14:tracePt t="28812" x="6127750" y="2476500"/>
          <p14:tracePt t="28812" x="6121400" y="2533650"/>
          <p14:tracePt t="28831" x="6096000" y="2647950"/>
          <p14:tracePt t="28845" x="6057900" y="2755900"/>
          <p14:tracePt t="28862" x="5994400" y="2863850"/>
          <p14:tracePt t="28879" x="5911850" y="2965450"/>
          <p14:tracePt t="28895" x="5740400" y="3117850"/>
          <p14:tracePt t="28912" x="5619750" y="3206750"/>
          <p14:tracePt t="28929" x="5486400" y="3282950"/>
          <p14:tracePt t="28945" x="5308600" y="3359150"/>
          <p14:tracePt t="28962" x="5207000" y="3384550"/>
          <p14:tracePt t="28979" x="5118100" y="3390900"/>
          <p14:tracePt t="28996" x="5041900" y="3390900"/>
          <p14:tracePt t="29014" x="5003800" y="3390900"/>
          <p14:tracePt t="29014" x="4946650" y="3384550"/>
          <p14:tracePt t="29031" x="4921250" y="3384550"/>
          <p14:tracePt t="29031" x="4902200" y="3384550"/>
          <p14:tracePt t="29047" x="4883150" y="3384550"/>
          <p14:tracePt t="29047" x="4876800" y="3384550"/>
          <p14:tracePt t="29064" x="4870450" y="3390900"/>
          <p14:tracePt t="29079" x="4870450" y="3397250"/>
          <p14:tracePt t="29079" x="4876800" y="3403600"/>
          <p14:tracePt t="29079" x="4883150" y="3409950"/>
          <p14:tracePt t="29099" x="4895850" y="3422650"/>
          <p14:tracePt t="29099" x="4914900" y="3435350"/>
          <p14:tracePt t="29114" x="4933950" y="3454400"/>
          <p14:tracePt t="29114" x="4953000" y="3473450"/>
          <p14:tracePt t="29131" x="4978400" y="3492500"/>
          <p14:tracePt t="29131" x="5003800" y="3511550"/>
          <p14:tracePt t="29147" x="5029200" y="3536950"/>
          <p14:tracePt t="29147" x="5060950" y="3562350"/>
          <p14:tracePt t="29164" x="5092700" y="3581400"/>
          <p14:tracePt t="29164" x="5118100" y="3606800"/>
          <p14:tracePt t="29164" x="5149850" y="3632200"/>
          <p14:tracePt t="29183" x="5175250" y="3657600"/>
          <p14:tracePt t="29196" x="5200650" y="3676650"/>
          <p14:tracePt t="29196" x="5245100" y="3721100"/>
          <p14:tracePt t="29214" x="5264150" y="3740150"/>
          <p14:tracePt t="29214" x="5276850" y="3759200"/>
          <p14:tracePt t="29231" x="5289550" y="3771900"/>
          <p14:tracePt t="29231" x="5302250" y="3790950"/>
          <p14:tracePt t="29247" x="5308600" y="3797300"/>
          <p14:tracePt t="29247" x="5308600" y="3810000"/>
          <p14:tracePt t="29247" x="5314950" y="3816350"/>
          <p14:tracePt t="29267" x="5302250" y="3816350"/>
          <p14:tracePt t="29286" x="5302250" y="3810000"/>
          <p14:tracePt t="29297" x="5295900" y="3803650"/>
          <p14:tracePt t="29297" x="5289550" y="3797300"/>
          <p14:tracePt t="29315" x="5283200" y="3784600"/>
          <p14:tracePt t="29315" x="5270500" y="3752850"/>
          <p14:tracePt t="29331" x="5264150" y="3740150"/>
          <p14:tracePt t="29331" x="5257800" y="3721100"/>
          <p14:tracePt t="29348" x="5251450" y="3702050"/>
          <p14:tracePt t="29348" x="5245100" y="3683000"/>
          <p14:tracePt t="29364" x="5238750" y="3663950"/>
          <p14:tracePt t="29364" x="5232400" y="3625850"/>
          <p14:tracePt t="29383" x="5232400" y="3606800"/>
          <p14:tracePt t="29383" x="5232400" y="3594100"/>
          <p14:tracePt t="29399" x="5232400" y="3575050"/>
          <p14:tracePt t="29399" x="5232400" y="3556000"/>
          <p14:tracePt t="29415" x="5232400" y="3543300"/>
          <p14:tracePt t="29415" x="5238750" y="3530600"/>
          <p14:tracePt t="29432" x="5238750" y="3517900"/>
          <p14:tracePt t="29432" x="5245100" y="3505200"/>
          <p14:tracePt t="29432" x="5245100" y="3492500"/>
          <p14:tracePt t="29450" x="5251450" y="3486150"/>
          <p14:tracePt t="29463" x="5251450" y="3473450"/>
          <p14:tracePt t="29463" x="5251450" y="3467100"/>
          <p14:tracePt t="29482" x="5257800" y="3454400"/>
          <p14:tracePt t="29482" x="5257800" y="3448050"/>
          <p14:tracePt t="29499" x="5264150" y="3441700"/>
          <p14:tracePt t="29499" x="5264150" y="3435350"/>
          <p14:tracePt t="29515" x="5270500" y="3429000"/>
          <p14:tracePt t="29515" x="5270500" y="3422650"/>
          <p14:tracePt t="29531" x="5276850" y="3416300"/>
          <p14:tracePt t="29547" x="5283200" y="3409950"/>
          <p14:tracePt t="29547" x="5283200" y="3403600"/>
          <p14:tracePt t="29547" x="5289550" y="3390900"/>
          <p14:tracePt t="29567" x="5289550" y="3384550"/>
          <p14:tracePt t="29567" x="5295900" y="3378200"/>
          <p14:tracePt t="29582" x="5302250" y="3365500"/>
          <p14:tracePt t="29582" x="5302250" y="3352800"/>
          <p14:tracePt t="29599" x="5308600" y="3340100"/>
          <p14:tracePt t="29599" x="5314950" y="3333750"/>
          <p14:tracePt t="29616" x="5321300" y="3321050"/>
          <p14:tracePt t="29616" x="5327650" y="3295650"/>
          <p14:tracePt t="29632" x="5334000" y="3282950"/>
          <p14:tracePt t="29632" x="5340350" y="3276600"/>
          <p14:tracePt t="29649" x="5346700" y="3263900"/>
          <p14:tracePt t="29649" x="5353050" y="3257550"/>
          <p14:tracePt t="29666" x="5359400" y="3251200"/>
          <p14:tracePt t="29666" x="5372100" y="3232150"/>
          <p14:tracePt t="29683" x="5378450" y="3219450"/>
          <p14:tracePt t="29683" x="5391150" y="3213100"/>
          <p14:tracePt t="29699" x="5397500" y="3206750"/>
          <p14:tracePt t="29699" x="5410200" y="3200400"/>
          <p14:tracePt t="29715" x="5422900" y="3187700"/>
          <p14:tracePt t="29715" x="5435600" y="3181350"/>
          <p14:tracePt t="29732" x="5448300" y="3168650"/>
          <p14:tracePt t="29732" x="5461000" y="3162300"/>
          <p14:tracePt t="29732" x="5473700" y="3149600"/>
          <p14:tracePt t="29751" x="5486400" y="3136900"/>
          <p14:tracePt t="29751" x="5499100" y="3130550"/>
          <p14:tracePt t="29766" x="5518150" y="3124200"/>
          <p14:tracePt t="29766" x="5530850" y="3117850"/>
          <p14:tracePt t="29783" x="5543550" y="3105150"/>
          <p14:tracePt t="29783" x="5556250" y="3098800"/>
          <p14:tracePt t="29800" x="5562600" y="3098800"/>
          <p14:tracePt t="29800" x="5575300" y="3098800"/>
          <p14:tracePt t="29816" x="5581650" y="3098800"/>
          <p14:tracePt t="29816" x="5588000" y="3098800"/>
          <p14:tracePt t="29816" x="5588000" y="3092450"/>
          <p14:tracePt t="29835" x="5594350" y="3092450"/>
          <p14:tracePt t="29850" x="5600700" y="3086100"/>
          <p14:tracePt t="29870" x="5594350" y="3079750"/>
          <p14:tracePt t="29893" x="5600700" y="3073400"/>
          <p14:tracePt t="29903" x="5600700" y="3060700"/>
          <p14:tracePt t="29930" x="5607050" y="3060700"/>
          <p14:tracePt t="30398" x="5594350" y="3009900"/>
          <p14:tracePt t="30418" x="5588000" y="3009900"/>
          <p14:tracePt t="30434" x="5588000" y="3003550"/>
          <p14:tracePt t="30449" x="5581650" y="2997200"/>
          <p14:tracePt t="30470" x="5588000" y="2990850"/>
          <p14:tracePt t="30502" x="5581650" y="2997200"/>
          <p14:tracePt t="30590" x="5581650" y="3003550"/>
          <p14:tracePt t="30646" x="5581650" y="2997200"/>
          <p14:tracePt t="30786" x="5588000" y="2990850"/>
          <p14:tracePt t="30810" x="5588000" y="2984500"/>
          <p14:tracePt t="30826" x="5581650" y="2978150"/>
          <p14:tracePt t="30854" x="5581650" y="2971800"/>
          <p14:tracePt t="30886" x="5575300" y="2971800"/>
          <p14:tracePt t="30914" x="5568950" y="2965450"/>
          <p14:tracePt t="30938" x="5562600" y="2971800"/>
          <p14:tracePt t="30950" x="5556250" y="2978150"/>
          <p14:tracePt t="30966" x="5556250" y="2984500"/>
          <p14:tracePt t="30982" x="5549900" y="2990850"/>
          <p14:tracePt t="30998" x="5549900" y="3003550"/>
          <p14:tracePt t="31006" x="5543550" y="3022600"/>
          <p14:tracePt t="31006" x="5537200" y="3041650"/>
          <p14:tracePt t="31020" x="5530850" y="3060700"/>
          <p14:tracePt t="31020" x="5524500" y="3086100"/>
          <p14:tracePt t="31036" x="5518150" y="3111500"/>
          <p14:tracePt t="31036" x="5505450" y="3136900"/>
          <p14:tracePt t="31053" x="5499100" y="3162300"/>
          <p14:tracePt t="31053" x="5480050" y="3206750"/>
          <p14:tracePt t="31070" x="5473700" y="3232150"/>
          <p14:tracePt t="31070" x="5467350" y="3257550"/>
          <p14:tracePt t="31087" x="5454650" y="3282950"/>
          <p14:tracePt t="31087" x="5448300" y="3314700"/>
          <p14:tracePt t="31104" x="5435600" y="3333750"/>
          <p14:tracePt t="31104" x="5422900" y="3359150"/>
          <p14:tracePt t="31120" x="5410200" y="3378200"/>
          <p14:tracePt t="31120" x="5397500" y="3403600"/>
          <p14:tracePt t="31139" x="5365750" y="3441700"/>
          <p14:tracePt t="31139" x="5346700" y="3460750"/>
          <p14:tracePt t="31155" x="5334000" y="3473450"/>
          <p14:tracePt t="31155" x="5314950" y="3486150"/>
          <p14:tracePt t="31171" x="5289550" y="3498850"/>
          <p14:tracePt t="31171" x="5270500" y="3517900"/>
          <p14:tracePt t="31187" x="5245100" y="3530600"/>
          <p14:tracePt t="31187" x="5219700" y="3549650"/>
          <p14:tracePt t="31204" x="5194300" y="3562350"/>
          <p14:tracePt t="31204" x="5168900" y="3581400"/>
          <p14:tracePt t="31204" x="5137150" y="3606800"/>
          <p14:tracePt t="31223" x="5111750" y="3632200"/>
          <p14:tracePt t="31236" x="5080000" y="3663950"/>
          <p14:tracePt t="31236" x="5022850" y="3733800"/>
          <p14:tracePt t="31254" x="4997450" y="3771900"/>
          <p14:tracePt t="31254" x="4972050" y="3810000"/>
          <p14:tracePt t="31270" x="4940300" y="3854450"/>
          <p14:tracePt t="31270" x="4914900" y="3892550"/>
          <p14:tracePt t="31287" x="4889500" y="3937000"/>
          <p14:tracePt t="31287" x="4864100" y="3987800"/>
          <p14:tracePt t="31287" x="4838700" y="4032250"/>
          <p14:tracePt t="31307" x="4813300" y="4083050"/>
          <p14:tracePt t="31307" x="4794250" y="4127500"/>
          <p14:tracePt t="31321" x="4768850" y="4178300"/>
          <p14:tracePt t="31321" x="4743450" y="4222750"/>
          <p14:tracePt t="31338" x="4718050" y="4273550"/>
          <p14:tracePt t="31338" x="4692650" y="4318000"/>
          <p14:tracePt t="31354" x="4660900" y="4362450"/>
          <p14:tracePt t="31354" x="4603750" y="4451350"/>
          <p14:tracePt t="31371" x="4578350" y="4489450"/>
          <p14:tracePt t="31371" x="4546600" y="4527550"/>
          <p14:tracePt t="31388" x="4514850" y="4572000"/>
          <p14:tracePt t="31388" x="4476750" y="4610100"/>
          <p14:tracePt t="31404" x="4438650" y="4641850"/>
          <p14:tracePt t="31404" x="4400550" y="4679950"/>
          <p14:tracePt t="31421" x="4356100" y="4711700"/>
          <p14:tracePt t="31421" x="4273550" y="4768850"/>
          <p14:tracePt t="31438" x="4235450" y="4794250"/>
          <p14:tracePt t="31438" x="4191000" y="4813300"/>
          <p14:tracePt t="31455" x="4152900" y="4832350"/>
          <p14:tracePt t="31455" x="4114800" y="4845050"/>
          <p14:tracePt t="31472" x="4070350" y="4857750"/>
          <p14:tracePt t="31472" x="4032250" y="4864100"/>
          <p14:tracePt t="31472" x="3987800" y="4864100"/>
          <p14:tracePt t="31490" x="3943350" y="4870450"/>
          <p14:tracePt t="31503" x="3898900" y="4870450"/>
          <p14:tracePt t="31503" x="3810000" y="4864100"/>
          <p14:tracePt t="31522" x="3759200" y="4864100"/>
          <p14:tracePt t="31522" x="3708400" y="4857750"/>
          <p14:tracePt t="31539" x="3651250" y="4851400"/>
          <p14:tracePt t="31539" x="3600450" y="4851400"/>
          <p14:tracePt t="31555" x="3549650" y="4845050"/>
          <p14:tracePt t="31555" x="3498850" y="4838700"/>
          <p14:tracePt t="31572" x="3448050" y="4832350"/>
          <p14:tracePt t="31572" x="3397250" y="4819650"/>
          <p14:tracePt t="31572" x="3340100" y="4813300"/>
          <p14:tracePt t="31590" x="3289300" y="4800600"/>
          <p14:tracePt t="31604" x="3238500" y="4794250"/>
          <p14:tracePt t="31604" x="3124200" y="4768850"/>
          <p14:tracePt t="31622" x="3060700" y="4756150"/>
          <p14:tracePt t="31622" x="2997200" y="4743450"/>
          <p14:tracePt t="31639" x="2933700" y="4737100"/>
          <p14:tracePt t="31639" x="2863850" y="4724400"/>
          <p14:tracePt t="31655" x="2794000" y="4718050"/>
          <p14:tracePt t="31655" x="2654300" y="4711700"/>
          <p14:tracePt t="31672" x="2578100" y="4711700"/>
          <p14:tracePt t="31672" x="2508250" y="4705350"/>
          <p14:tracePt t="31688" x="2432050" y="4711700"/>
          <p14:tracePt t="31688" x="2362200" y="4711700"/>
          <p14:tracePt t="31705" x="2292350" y="4711700"/>
          <p14:tracePt t="31705" x="2222500" y="4718050"/>
          <p14:tracePt t="31722" x="2146300" y="4718050"/>
          <p14:tracePt t="31722" x="2006600" y="4730750"/>
          <p14:tracePt t="31739" x="1936750" y="4730750"/>
          <p14:tracePt t="31739" x="1866900" y="4737100"/>
          <p14:tracePt t="31756" x="1797050" y="4743450"/>
          <p14:tracePt t="31756" x="1727200" y="4743450"/>
          <p14:tracePt t="31772" x="1663700" y="4749800"/>
          <p14:tracePt t="31772" x="1593850" y="4749800"/>
          <p14:tracePt t="31772" x="1530350" y="4756150"/>
          <p14:tracePt t="31792" x="1466850" y="4762500"/>
          <p14:tracePt t="31792" x="1409700" y="4768850"/>
          <p14:tracePt t="31807" x="1346200" y="4775200"/>
          <p14:tracePt t="31807" x="1289050" y="4781550"/>
          <p14:tracePt t="31823" x="1231900" y="4794250"/>
          <p14:tracePt t="31823" x="1174750" y="4800600"/>
          <p14:tracePt t="31839" x="1123950" y="4806950"/>
          <p14:tracePt t="31839" x="1073150" y="4813300"/>
          <p14:tracePt t="31856" x="1022350" y="4819650"/>
          <p14:tracePt t="31856" x="977900" y="4819650"/>
          <p14:tracePt t="31856" x="933450" y="4813300"/>
          <p14:tracePt t="31875" x="889000" y="4806950"/>
          <p14:tracePt t="31888" x="527050" y="4667250"/>
          <p14:tracePt t="31960" x="508000" y="4648200"/>
          <p14:tracePt t="31966" x="482600" y="4629150"/>
          <p14:tracePt t="31971" x="450850" y="4565650"/>
          <p14:tracePt t="31989" x="425450" y="4495800"/>
          <p14:tracePt t="32006" x="419100" y="4413250"/>
          <p14:tracePt t="32023" x="438150" y="4279900"/>
          <p14:tracePt t="32039" x="476250" y="4197350"/>
          <p14:tracePt t="32056" x="527050" y="4127500"/>
          <p14:tracePt t="32072" x="641350" y="4038600"/>
          <p14:tracePt t="32091" x="736600" y="3994150"/>
          <p14:tracePt t="32106" x="838200" y="3968750"/>
          <p14:tracePt t="32123" x="946150" y="3949700"/>
          <p14:tracePt t="32139" x="1060450" y="3949700"/>
          <p14:tracePt t="32156" x="1174750" y="3962400"/>
          <p14:tracePt t="32156" x="1225550" y="3968750"/>
          <p14:tracePt t="32175" x="1333500" y="3994150"/>
          <p14:tracePt t="32190" x="1435100" y="4025900"/>
          <p14:tracePt t="32206" x="1524000" y="4064000"/>
          <p14:tracePt t="32223" x="1600200" y="4114800"/>
          <p14:tracePt t="32239" x="1663700" y="4165600"/>
          <p14:tracePt t="32239" x="1689100" y="4197350"/>
          <p14:tracePt t="32259" x="1720850" y="4254500"/>
          <p14:tracePt t="32273" x="1739900" y="4311650"/>
          <p14:tracePt t="32291" x="1739900" y="4368800"/>
          <p14:tracePt t="32306" x="1727200" y="4432300"/>
          <p14:tracePt t="32323" x="1689100" y="4527550"/>
          <p14:tracePt t="32340" x="1644650" y="4584700"/>
          <p14:tracePt t="32357" x="1581150" y="4635500"/>
          <p14:tracePt t="32373" x="1460500" y="4711700"/>
          <p14:tracePt t="32390" x="1365250" y="4762500"/>
          <p14:tracePt t="32407" x="1263650" y="4806950"/>
          <p14:tracePt t="32423" x="1155700" y="4857750"/>
          <p14:tracePt t="32440" x="984250" y="4914900"/>
          <p14:tracePt t="32458" x="882650" y="4946650"/>
          <p14:tracePt t="32474" x="793750" y="4972050"/>
          <p14:tracePt t="32490" x="711200" y="5003800"/>
          <p14:tracePt t="32507" x="647700" y="5035550"/>
          <p14:tracePt t="32524" x="622300" y="5054600"/>
          <p14:tracePt t="32524" x="584200" y="5086350"/>
          <p14:tracePt t="32543" x="577850" y="5099050"/>
          <p14:tracePt t="32543" x="571500" y="5105400"/>
          <p14:tracePt t="32558" x="571500" y="5118100"/>
          <p14:tracePt t="32558" x="584200" y="5124450"/>
          <p14:tracePt t="32575" x="596900" y="5130800"/>
          <p14:tracePt t="32575" x="615950" y="5137150"/>
          <p14:tracePt t="32592" x="641350" y="5143500"/>
          <p14:tracePt t="32592" x="673100" y="5149850"/>
          <p14:tracePt t="32592" x="711200" y="5156200"/>
          <p14:tracePt t="32610" x="762000" y="5162550"/>
          <p14:tracePt t="32624" x="812800" y="5168900"/>
          <p14:tracePt t="32624" x="927100" y="5181600"/>
          <p14:tracePt t="32642" x="996950" y="5187950"/>
          <p14:tracePt t="32642" x="1079500" y="5194300"/>
          <p14:tracePt t="32658" x="1162050" y="5194300"/>
          <p14:tracePt t="32658" x="1250950" y="5200650"/>
          <p14:tracePt t="32676" x="1346200" y="5207000"/>
          <p14:tracePt t="32676" x="1555750" y="5219700"/>
          <p14:tracePt t="32692" x="1670050" y="5219700"/>
          <p14:tracePt t="32692" x="1790700" y="5226050"/>
          <p14:tracePt t="32709" x="1905000" y="5232400"/>
          <p14:tracePt t="32709" x="2025650" y="5238750"/>
          <p14:tracePt t="32725" x="2146300" y="5251450"/>
          <p14:tracePt t="32725" x="2273300" y="5264150"/>
          <p14:tracePt t="32742" x="2400300" y="5276850"/>
          <p14:tracePt t="32742" x="2660650" y="5302250"/>
          <p14:tracePt t="32759" x="2781300" y="5314950"/>
          <p14:tracePt t="32759" x="2908300" y="5327650"/>
          <p14:tracePt t="32776" x="3028950" y="5340350"/>
          <p14:tracePt t="32776" x="3149600" y="5359400"/>
          <p14:tracePt t="32793" x="3263900" y="5372100"/>
          <p14:tracePt t="32793" x="3371850" y="5378450"/>
          <p14:tracePt t="32793" x="3473450" y="5391150"/>
          <p14:tracePt t="32811" x="3575050" y="5403850"/>
          <p14:tracePt t="32811" x="3670300" y="5410200"/>
          <p14:tracePt t="32827" x="3759200" y="5422900"/>
          <p14:tracePt t="32827" x="3848100" y="5429250"/>
          <p14:tracePt t="32843" x="3937000" y="5435600"/>
          <p14:tracePt t="32843" x="4013200" y="5448300"/>
          <p14:tracePt t="32859" x="4089400" y="5454650"/>
          <p14:tracePt t="32859" x="4165600" y="5461000"/>
          <p14:tracePt t="32859" x="4235450" y="5467350"/>
          <p14:tracePt t="32879" x="4298950" y="5467350"/>
          <p14:tracePt t="32891" x="4362450" y="5473700"/>
          <p14:tracePt t="32891" x="4476750" y="5480050"/>
          <p14:tracePt t="32911" x="4527550" y="5480050"/>
          <p14:tracePt t="32911" x="4578350" y="5480050"/>
          <p14:tracePt t="32926" x="4629150" y="5480050"/>
          <p14:tracePt t="32926" x="4679950" y="5480050"/>
          <p14:tracePt t="32942" x="4724400" y="5480050"/>
          <p14:tracePt t="32942" x="4775200" y="5480050"/>
          <p14:tracePt t="32960" x="4819650" y="5473700"/>
          <p14:tracePt t="32960" x="4864100" y="5473700"/>
          <p14:tracePt t="32960" x="4908550" y="5473700"/>
          <p14:tracePt t="32978" x="4953000" y="5473700"/>
          <p14:tracePt t="32978" x="4997450" y="5467350"/>
          <p14:tracePt t="32993" x="5035550" y="5467350"/>
          <p14:tracePt t="32993" x="5080000" y="5467350"/>
          <p14:tracePt t="33009" x="5118100" y="5467350"/>
          <p14:tracePt t="33009" x="5162550" y="5461000"/>
          <p14:tracePt t="33027" x="5200650" y="5461000"/>
          <p14:tracePt t="33027" x="5238750" y="5461000"/>
          <p14:tracePt t="33043" x="5276850" y="5461000"/>
          <p14:tracePt t="33043" x="5353050" y="5461000"/>
          <p14:tracePt t="33060" x="5384800" y="5461000"/>
          <p14:tracePt t="33060" x="5416550" y="5461000"/>
          <p14:tracePt t="33077" x="5441950" y="5461000"/>
          <p14:tracePt t="33077" x="5461000" y="5467350"/>
          <p14:tracePt t="33093" x="5480050" y="5473700"/>
          <p14:tracePt t="33093" x="5499100" y="5492750"/>
          <p14:tracePt t="33110" x="5505450" y="5499100"/>
          <p14:tracePt t="33110" x="5499100" y="5505450"/>
          <p14:tracePt t="33127" x="5492750" y="5518150"/>
          <p14:tracePt t="33127" x="5486400" y="5524500"/>
          <p14:tracePt t="33143" x="5473700" y="5537200"/>
          <p14:tracePt t="33143" x="5454650" y="5543550"/>
          <p14:tracePt t="33161" x="5435600" y="5556250"/>
          <p14:tracePt t="33161" x="5410200" y="5568950"/>
          <p14:tracePt t="33161" x="5378450" y="5575300"/>
          <p14:tracePt t="33180" x="5346700" y="5588000"/>
          <p14:tracePt t="33180" x="5308600" y="5600700"/>
          <p14:tracePt t="33194" x="5264150" y="5613400"/>
          <p14:tracePt t="33194" x="5219700" y="5626100"/>
          <p14:tracePt t="33211" x="5168900" y="5638800"/>
          <p14:tracePt t="33211" x="5118100" y="5651500"/>
          <p14:tracePt t="33228" x="5060950" y="5664200"/>
          <p14:tracePt t="33228" x="5003800" y="5676900"/>
          <p14:tracePt t="33244" x="4953000" y="5689600"/>
          <p14:tracePt t="33244" x="4895850" y="5702300"/>
          <p14:tracePt t="33244" x="4845050" y="5708650"/>
          <p14:tracePt t="33262" x="4794250" y="5715000"/>
          <p14:tracePt t="33276" x="4743450" y="5727700"/>
          <p14:tracePt t="33276" x="4648200" y="5734050"/>
          <p14:tracePt t="33296" x="4603750" y="5740400"/>
          <p14:tracePt t="33296" x="4565650" y="5746750"/>
          <p14:tracePt t="33311" x="4527550" y="5753100"/>
          <p14:tracePt t="33311" x="4489450" y="5753100"/>
          <p14:tracePt t="33328" x="4451350" y="5759450"/>
          <p14:tracePt t="33328" x="4419600" y="5759450"/>
          <p14:tracePt t="33328" x="4387850" y="5759450"/>
          <p14:tracePt t="33346" x="4356100" y="5765800"/>
          <p14:tracePt t="33346" x="4330700" y="5765800"/>
          <p14:tracePt t="33361" x="4305300" y="5765800"/>
          <p14:tracePt t="33361" x="4286250" y="5765800"/>
          <p14:tracePt t="33378" x="4260850" y="5765800"/>
          <p14:tracePt t="33378" x="4248150" y="5765800"/>
          <p14:tracePt t="33394" x="4229100" y="5759450"/>
          <p14:tracePt t="33394" x="4197350" y="5753100"/>
          <p14:tracePt t="33411" x="4178300" y="5753100"/>
          <p14:tracePt t="33411" x="4165600" y="5746750"/>
          <p14:tracePt t="33428" x="4146550" y="5740400"/>
          <p14:tracePt t="33428" x="4127500" y="5734050"/>
          <p14:tracePt t="33444" x="4108450" y="5727700"/>
          <p14:tracePt t="33444" x="4095750" y="5721350"/>
          <p14:tracePt t="33461" x="4076700" y="5715000"/>
          <p14:tracePt t="33461" x="4038600" y="5702300"/>
          <p14:tracePt t="33479" x="4019550" y="5695950"/>
          <p14:tracePt t="33479" x="4000500" y="5689600"/>
          <p14:tracePt t="33494" x="3981450" y="5683250"/>
          <p14:tracePt t="33494" x="3962400" y="5676900"/>
          <p14:tracePt t="33511" x="3943350" y="5670550"/>
          <p14:tracePt t="33511" x="3924300" y="5664200"/>
          <p14:tracePt t="33511" x="3905250" y="5657850"/>
          <p14:tracePt t="33530" x="3892550" y="5651500"/>
          <p14:tracePt t="33543" x="3873500" y="5645150"/>
          <p14:tracePt t="33543" x="3860800" y="5645150"/>
          <p14:tracePt t="33563" x="3835400" y="5626100"/>
          <p14:tracePt t="33563" x="3829050" y="5619750"/>
          <p14:tracePt t="33579" x="3816350" y="5613400"/>
          <p14:tracePt t="33579" x="3810000" y="5607050"/>
          <p14:tracePt t="33595" x="3803650" y="5600700"/>
          <p14:tracePt t="33595" x="3797300" y="5600700"/>
          <p14:tracePt t="33611" x="3797300" y="5594350"/>
          <p14:tracePt t="33611" x="3790950" y="5588000"/>
          <p14:tracePt t="33630" x="3784600" y="5581650"/>
          <p14:tracePt t="33643" x="3784600" y="5575300"/>
          <p14:tracePt t="33660" x="3778250" y="5568950"/>
          <p14:tracePt t="33677" x="3771900" y="5575300"/>
          <p14:tracePt t="33694" x="3759200" y="5575300"/>
          <p14:tracePt t="33694" x="3752850" y="5581650"/>
          <p14:tracePt t="33712" x="3740150" y="5581650"/>
          <p14:tracePt t="33727" x="3733800" y="5581650"/>
          <p14:tracePt t="33727" x="3721100" y="5575300"/>
          <p14:tracePt t="33745" x="3708400" y="5562600"/>
          <p14:tracePt t="33762" x="3530600" y="5353050"/>
          <p14:tracePt t="33762" x="3517900" y="5327650"/>
          <p14:tracePt t="33829" x="3505200" y="5295900"/>
          <p14:tracePt t="33838" x="3498850" y="5264150"/>
          <p14:tracePt t="33846" x="3492500" y="5207000"/>
          <p14:tracePt t="33862" x="3498850" y="5143500"/>
          <p14:tracePt t="33878" x="3517900" y="5086350"/>
          <p14:tracePt t="33895" x="3556000" y="5035550"/>
          <p14:tracePt t="33912" x="3600450" y="4997450"/>
          <p14:tracePt t="33912" x="3632200" y="4978400"/>
          <p14:tracePt t="33930" x="3702050" y="4946650"/>
          <p14:tracePt t="33946" x="3790950" y="4933950"/>
          <p14:tracePt t="33962" x="3879850" y="4927600"/>
          <p14:tracePt t="33978" x="3975100" y="4933950"/>
          <p14:tracePt t="33995" x="4121150" y="4959350"/>
          <p14:tracePt t="34012" x="4216400" y="4991100"/>
          <p14:tracePt t="34029" x="4305300" y="5029200"/>
          <p14:tracePt t="34045" x="4387850" y="5060950"/>
          <p14:tracePt t="34062" x="4489450" y="5118100"/>
          <p14:tracePt t="34079" x="4540250" y="5156200"/>
          <p14:tracePt t="34095" x="4578350" y="5200650"/>
          <p14:tracePt t="34112" x="4597400" y="5283200"/>
          <p14:tracePt t="34131" x="4597400" y="5340350"/>
          <p14:tracePt t="34146" x="4578350" y="5397500"/>
          <p14:tracePt t="34162" x="4540250" y="5454650"/>
          <p14:tracePt t="34179" x="4489450" y="5505450"/>
          <p14:tracePt t="34196" x="4425950" y="5549900"/>
          <p14:tracePt t="34196" x="4387850" y="5575300"/>
          <p14:tracePt t="34214" x="4311650" y="5613400"/>
          <p14:tracePt t="34230" x="4222750" y="5645150"/>
          <p14:tracePt t="34246" x="4140200" y="5670550"/>
          <p14:tracePt t="34263" x="4064000" y="5695950"/>
          <p14:tracePt t="34279" x="4000500" y="5715000"/>
          <p14:tracePt t="34279" x="3975100" y="5727700"/>
          <p14:tracePt t="34300" x="3930650" y="5740400"/>
          <p14:tracePt t="34314" x="3917950" y="5740400"/>
          <p14:tracePt t="34314" x="3911600" y="5746750"/>
          <p14:tracePt t="34330" x="3905250" y="5746750"/>
          <p14:tracePt t="34346" x="3905250" y="5740400"/>
          <p14:tracePt t="34346" x="3917950" y="5734050"/>
          <p14:tracePt t="34364" x="3924300" y="5734050"/>
          <p14:tracePt t="34364" x="3937000" y="5727700"/>
          <p14:tracePt t="34381" x="3956050" y="5727700"/>
          <p14:tracePt t="34381" x="3968750" y="5721350"/>
          <p14:tracePt t="34398" x="3987800" y="5721350"/>
          <p14:tracePt t="34398" x="4013200" y="5715000"/>
          <p14:tracePt t="34414" x="4032250" y="5708650"/>
          <p14:tracePt t="34414" x="4089400" y="5702300"/>
          <p14:tracePt t="34431" x="4114800" y="5702300"/>
          <p14:tracePt t="34431" x="4146550" y="5695950"/>
          <p14:tracePt t="34448" x="4178300" y="5689600"/>
          <p14:tracePt t="34448" x="4216400" y="5689600"/>
          <p14:tracePt t="34464" x="4248150" y="5683250"/>
          <p14:tracePt t="34464" x="4324350" y="5676900"/>
          <p14:tracePt t="34483" x="4356100" y="5676900"/>
          <p14:tracePt t="34483" x="4394200" y="5670550"/>
          <p14:tracePt t="34498" x="4425950" y="5670550"/>
          <p14:tracePt t="34498" x="4464050" y="5664200"/>
          <p14:tracePt t="34514" x="4495800" y="5664200"/>
          <p14:tracePt t="34514" x="4527550" y="5664200"/>
          <p14:tracePt t="34532" x="4552950" y="5664200"/>
          <p14:tracePt t="34532" x="4578350" y="5664200"/>
          <p14:tracePt t="34532" x="4610100" y="5657850"/>
          <p14:tracePt t="34550" x="4635500" y="5657850"/>
          <p14:tracePt t="34563" x="4660900" y="5657850"/>
          <p14:tracePt t="34563" x="4705350" y="5651500"/>
          <p14:tracePt t="34582" x="4730750" y="5645150"/>
          <p14:tracePt t="34582" x="4749800" y="5645150"/>
          <p14:tracePt t="34599" x="4768850" y="5638800"/>
          <p14:tracePt t="34599" x="4781550" y="5632450"/>
          <p14:tracePt t="34615" x="4794250" y="5632450"/>
          <p14:tracePt t="34615" x="4806950" y="5626100"/>
          <p14:tracePt t="34632" x="4813300" y="5619750"/>
          <p14:tracePt t="34632" x="4819650" y="5613400"/>
          <p14:tracePt t="34649" x="4826000" y="5607050"/>
          <p14:tracePt t="34664" x="4832350" y="5600700"/>
          <p14:tracePt t="34681" x="4826000" y="5607050"/>
          <p14:tracePt t="34710" x="4826000" y="5613400"/>
          <p14:tracePt t="34718" x="4826000" y="5619750"/>
          <p14:tracePt t="34718" x="4826000" y="5626100"/>
          <p14:tracePt t="34732" x="4832350" y="5632450"/>
          <p14:tracePt t="34732" x="4832350" y="5645150"/>
          <p14:tracePt t="34748" x="4838700" y="5651500"/>
          <p14:tracePt t="34748" x="4845050" y="5664200"/>
          <p14:tracePt t="34765" x="4857750" y="5670550"/>
          <p14:tracePt t="34765" x="4883150" y="5695950"/>
          <p14:tracePt t="34783" x="4895850" y="5702300"/>
          <p14:tracePt t="34783" x="4914900" y="5715000"/>
          <p14:tracePt t="34799" x="4933950" y="5721350"/>
          <p14:tracePt t="34799" x="4953000" y="5734050"/>
          <p14:tracePt t="34815" x="4972050" y="5740400"/>
          <p14:tracePt t="34815" x="4997450" y="5746750"/>
          <p14:tracePt t="34832" x="5016500" y="5753100"/>
          <p14:tracePt t="34832" x="5041900" y="5759450"/>
          <p14:tracePt t="34832" x="5060950" y="5765800"/>
          <p14:tracePt t="34851" x="5086350" y="5772150"/>
          <p14:tracePt t="34851" x="5105400" y="5778500"/>
          <p14:tracePt t="34866" x="5130800" y="5784850"/>
          <p14:tracePt t="34866" x="5149850" y="5784850"/>
          <p14:tracePt t="34883" x="5168900" y="5791200"/>
          <p14:tracePt t="34883" x="5181600" y="5791200"/>
          <p14:tracePt t="34899" x="5200650" y="5797550"/>
          <p14:tracePt t="34899" x="5213350" y="5797550"/>
          <p14:tracePt t="34916" x="5232400" y="5797550"/>
          <p14:tracePt t="34916" x="5245100" y="5803900"/>
          <p14:tracePt t="34916" x="5251450" y="5803900"/>
          <p14:tracePt t="34935" x="5264150" y="5803900"/>
          <p14:tracePt t="34948" x="5276850" y="5810250"/>
          <p14:tracePt t="34948" x="5289550" y="5822950"/>
          <p14:tracePt t="34966" x="5302250" y="5829300"/>
          <p14:tracePt t="34966" x="5308600" y="5835650"/>
          <p14:tracePt t="34983" x="5314950" y="5842000"/>
          <p14:tracePt t="34983" x="5314950" y="5848350"/>
          <p14:tracePt t="35000" x="5321300" y="5848350"/>
          <p14:tracePt t="35000" x="5327650" y="5854700"/>
          <p14:tracePt t="35000" x="5327650" y="5861050"/>
          <p14:tracePt t="35018" x="5334000" y="5867400"/>
          <p14:tracePt t="35031" x="5340350" y="5873750"/>
          <p14:tracePt t="35048" x="5346700" y="5880100"/>
          <p14:tracePt t="35065" x="5346700" y="5886450"/>
          <p14:tracePt t="35081" x="5346700" y="5892800"/>
          <p14:tracePt t="35098" x="5340350" y="5892800"/>
          <p14:tracePt t="35138" x="5334000" y="5892800"/>
          <p14:tracePt t="35150" x="5327650" y="5892800"/>
          <p14:tracePt t="35158" x="5321300" y="5892800"/>
          <p14:tracePt t="35166" x="5314950" y="5892800"/>
          <p14:tracePt t="35166" x="5308600" y="5892800"/>
          <p14:tracePt t="35183" x="5302250" y="5892800"/>
          <p14:tracePt t="35183" x="5295900" y="5892800"/>
          <p14:tracePt t="35200" x="5283200" y="5892800"/>
          <p14:tracePt t="35200" x="5276850" y="5886450"/>
          <p14:tracePt t="35200" x="5264150" y="5886450"/>
          <p14:tracePt t="35219" x="5257800" y="5880100"/>
          <p14:tracePt t="35219" x="5245100" y="5880100"/>
          <p14:tracePt t="35234" x="5226050" y="5873750"/>
          <p14:tracePt t="35234" x="5213350" y="5861050"/>
          <p14:tracePt t="35251" x="5194300" y="5854700"/>
          <p14:tracePt t="35251" x="5181600" y="5842000"/>
          <p14:tracePt t="35267" x="5156200" y="5829300"/>
          <p14:tracePt t="35267" x="5137150" y="5810250"/>
          <p14:tracePt t="35284" x="5111750" y="5797550"/>
          <p14:tracePt t="35284" x="5086350" y="5778500"/>
          <p14:tracePt t="35284" x="5060950" y="5759450"/>
          <p14:tracePt t="35303" x="5035550" y="5746750"/>
          <p14:tracePt t="35316" x="5010150" y="5727700"/>
          <p14:tracePt t="35316" x="4965700" y="5695950"/>
          <p14:tracePt t="35334" x="4946650" y="5683250"/>
          <p14:tracePt t="35334" x="4927600" y="5670550"/>
          <p14:tracePt t="35351" x="4914900" y="5664200"/>
          <p14:tracePt t="35351" x="4895850" y="5651500"/>
          <p14:tracePt t="35367" x="4889500" y="5638800"/>
          <p14:tracePt t="35367" x="4870450" y="5619750"/>
          <p14:tracePt t="35384" x="4864100" y="5613400"/>
          <p14:tracePt t="35384" x="4857750" y="5607050"/>
          <p14:tracePt t="35400" x="4857750" y="5600700"/>
          <p14:tracePt t="35416" x="4864100" y="5613400"/>
          <p14:tracePt t="35438" x="4876800" y="5619750"/>
          <p14:tracePt t="35438" x="4883150" y="5626100"/>
          <p14:tracePt t="35451" x="4895850" y="5638800"/>
          <p14:tracePt t="35451" x="4914900" y="5651500"/>
          <p14:tracePt t="35468" x="4927600" y="5664200"/>
          <p14:tracePt t="35468" x="4953000" y="5683250"/>
          <p14:tracePt t="35485" x="4972050" y="5695950"/>
          <p14:tracePt t="35485" x="4991100" y="5715000"/>
          <p14:tracePt t="35485" x="5010150" y="5727700"/>
          <p14:tracePt t="35503" x="5029200" y="5740400"/>
          <p14:tracePt t="35503" x="5054600" y="5753100"/>
          <p14:tracePt t="35518" x="5067300" y="5772150"/>
          <p14:tracePt t="35518" x="5086350" y="5784850"/>
          <p14:tracePt t="35535" x="5099050" y="5797550"/>
          <p14:tracePt t="35535" x="5111750" y="5816600"/>
          <p14:tracePt t="35551" x="5124450" y="5829300"/>
          <p14:tracePt t="35551" x="5143500" y="5861050"/>
          <p14:tracePt t="35571" x="5156200" y="5880100"/>
          <p14:tracePt t="35571" x="5162550" y="5892800"/>
          <p14:tracePt t="35586" x="5168900" y="5905500"/>
          <p14:tracePt t="35602" x="5054600" y="5772150"/>
          <p14:tracePt t="35732" x="5041900" y="5753100"/>
          <p14:tracePt t="35739" x="5010150" y="5695950"/>
          <p14:tracePt t="35751" x="4978400" y="5626100"/>
          <p14:tracePt t="35767" x="4953000" y="5556250"/>
          <p14:tracePt t="35784" x="4927600" y="5429250"/>
          <p14:tracePt t="35803" x="4914900" y="5334000"/>
          <p14:tracePt t="35818" x="4908550" y="5232400"/>
          <p14:tracePt t="35834" x="4908550" y="5118100"/>
          <p14:tracePt t="35851" x="4921250" y="5003800"/>
          <p14:tracePt t="35868" x="4946650" y="4902200"/>
          <p14:tracePt t="35868" x="4959350" y="4851400"/>
          <p14:tracePt t="35887" x="5010150" y="4775200"/>
          <p14:tracePt t="35902" x="5067300" y="4711700"/>
          <p14:tracePt t="35918" x="5137150" y="4660900"/>
          <p14:tracePt t="35935" x="5219700" y="4629150"/>
          <p14:tracePt t="35952" x="5314950" y="4603750"/>
          <p14:tracePt t="35952" x="5359400" y="4591050"/>
          <p14:tracePt t="35971" x="5461000" y="4578350"/>
          <p14:tracePt t="35985" x="5562600" y="4572000"/>
          <p14:tracePt t="36002" x="5657850" y="4584700"/>
          <p14:tracePt t="36019" x="5746750" y="4603750"/>
          <p14:tracePt t="36035" x="5867400" y="4667250"/>
          <p14:tracePt t="36052" x="5937250" y="4730750"/>
          <p14:tracePt t="36069" x="6000750" y="4806950"/>
          <p14:tracePt t="36086" x="6083300" y="4946650"/>
          <p14:tracePt t="36103" x="6127750" y="5048250"/>
          <p14:tracePt t="36119" x="6165850" y="5156200"/>
          <p14:tracePt t="36135" x="6191250" y="5264150"/>
          <p14:tracePt t="36152" x="6191250" y="5416550"/>
          <p14:tracePt t="36171" x="6172200" y="5511800"/>
          <p14:tracePt t="36186" x="6134100" y="5607050"/>
          <p14:tracePt t="36202" x="6076950" y="5695950"/>
          <p14:tracePt t="36219" x="6000750" y="5784850"/>
          <p14:tracePt t="36236" x="5911850" y="5861050"/>
          <p14:tracePt t="36236" x="5861050" y="5899150"/>
          <p14:tracePt t="36255" x="5753100" y="5949950"/>
          <p14:tracePt t="36270" x="5645150" y="5981700"/>
          <p14:tracePt t="36286" x="5537200" y="5994400"/>
          <p14:tracePt t="36303" x="5435600" y="6000750"/>
          <p14:tracePt t="36319" x="5346700" y="6000750"/>
          <p14:tracePt t="36319" x="5308600" y="5994400"/>
          <p14:tracePt t="36339" x="5276850" y="5988050"/>
          <p14:tracePt t="36353" x="5213350" y="5962650"/>
          <p14:tracePt t="36353" x="5187950" y="5949950"/>
          <p14:tracePt t="36370" x="5168900" y="5924550"/>
          <p14:tracePt t="36370" x="5149850" y="5899150"/>
          <p14:tracePt t="36388" x="5137150" y="5873750"/>
          <p14:tracePt t="36388" x="5130800" y="5848350"/>
          <p14:tracePt t="36404" x="5124450" y="5816600"/>
          <p14:tracePt t="36404" x="5130800" y="5759450"/>
          <p14:tracePt t="36421" x="5137150" y="5740400"/>
          <p14:tracePt t="36421" x="5149850" y="5715000"/>
          <p14:tracePt t="36437" x="5168900" y="5689600"/>
          <p14:tracePt t="36437" x="5187950" y="5664200"/>
          <p14:tracePt t="36454" x="5207000" y="5638800"/>
          <p14:tracePt t="36454" x="5251450" y="5588000"/>
          <p14:tracePt t="36471" x="5276850" y="5562600"/>
          <p14:tracePt t="36471" x="5302250" y="5543550"/>
          <p14:tracePt t="36488" x="5327650" y="5518150"/>
          <p14:tracePt t="36488" x="5353050" y="5499100"/>
          <p14:tracePt t="36504" x="5378450" y="5480050"/>
          <p14:tracePt t="36504" x="5397500" y="5467350"/>
          <p14:tracePt t="36521" x="5416550" y="5448300"/>
          <p14:tracePt t="36521" x="5441950" y="5435600"/>
          <p14:tracePt t="36538" x="5454650" y="5429250"/>
          <p14:tracePt t="36538" x="5461000" y="5422900"/>
          <p14:tracePt t="36555" x="5467350" y="5422900"/>
          <p14:tracePt t="36570" x="5467350" y="5435600"/>
          <p14:tracePt t="36586" x="5461000" y="5435600"/>
          <p14:tracePt t="36586" x="5454650" y="5441950"/>
          <p14:tracePt t="36586" x="5448300" y="5448300"/>
          <p14:tracePt t="36607" x="5435600" y="5461000"/>
          <p14:tracePt t="36620" x="5422900" y="5467350"/>
          <p14:tracePt t="36620" x="5397500" y="5480050"/>
          <p14:tracePt t="36639" x="5378450" y="5480050"/>
          <p14:tracePt t="36639" x="5365750" y="5486400"/>
          <p14:tracePt t="36655" x="5353050" y="5486400"/>
          <p14:tracePt t="36655" x="5340350" y="5492750"/>
          <p14:tracePt t="36672" x="5334000" y="5492750"/>
          <p14:tracePt t="36672" x="5321300" y="5492750"/>
          <p14:tracePt t="36672" x="5314950" y="5492750"/>
          <p14:tracePt t="36690" x="5308600" y="5492750"/>
          <p14:tracePt t="36704" x="5308600" y="5486400"/>
          <p14:tracePt t="36721" x="5314950" y="5480050"/>
          <p14:tracePt t="36737" x="5321300" y="5473700"/>
          <p14:tracePt t="36737" x="5327650" y="5473700"/>
          <p14:tracePt t="36755" x="5334000" y="5467350"/>
          <p14:tracePt t="36755" x="5353050" y="5461000"/>
          <p14:tracePt t="36772" x="5359400" y="5461000"/>
          <p14:tracePt t="36772" x="5365750" y="5461000"/>
          <p14:tracePt t="36789" x="5372100" y="5461000"/>
          <p14:tracePt t="36789" x="5378450" y="5461000"/>
          <p14:tracePt t="36806" x="5384800" y="5454650"/>
          <p14:tracePt t="36821" x="5391150" y="5454650"/>
          <p14:tracePt t="36821" x="5397500" y="5448300"/>
          <p14:tracePt t="36839" x="5397500" y="5441950"/>
          <p14:tracePt t="36854" x="5397500" y="5435600"/>
          <p14:tracePt t="36871" x="5397500" y="5441950"/>
          <p14:tracePt t="36950" x="5403850" y="5448300"/>
          <p14:tracePt t="36982" x="5410200" y="5454650"/>
          <p14:tracePt t="37025" x="5410200" y="5461000"/>
          <p14:tracePt t="37050" x="5416550" y="5467350"/>
          <p14:tracePt t="37062" x="5422900" y="5473700"/>
          <p14:tracePt t="37078" x="5429250" y="5480050"/>
          <p14:tracePt t="37094" x="5435600" y="5486400"/>
          <p14:tracePt t="37110" x="5441950" y="5492750"/>
          <p14:tracePt t="37122" x="5441950" y="5505450"/>
          <p14:tracePt t="37138" x="5448300" y="5505450"/>
          <p14:tracePt t="37138" x="5448300" y="5511800"/>
          <p14:tracePt t="37156" x="5454650" y="5518150"/>
          <p14:tracePt t="37172" x="5454650" y="5530850"/>
          <p14:tracePt t="37189" x="5454650" y="5537200"/>
          <p14:tracePt t="37205" x="5454650" y="5543550"/>
          <p14:tracePt t="37242" x="5461000" y="5549900"/>
          <p14:tracePt t="37274" x="5461000" y="5556250"/>
          <p14:tracePt t="37298" x="5467350" y="5562600"/>
          <p14:tracePt t="37310" x="5473700" y="5568950"/>
          <p14:tracePt t="37342" x="5480050" y="5581650"/>
          <p14:tracePt t="37358" x="5486400" y="5588000"/>
          <p14:tracePt t="37370" x="5499100" y="5594350"/>
          <p14:tracePt t="37386" x="5505450" y="5600700"/>
          <p14:tracePt t="37402" x="5511800" y="5607050"/>
          <p14:tracePt t="37418" x="5511800" y="5613400"/>
          <p14:tracePt t="37430" x="5518150" y="5619750"/>
          <p14:tracePt t="37446" x="5524500" y="5626100"/>
          <p14:tracePt t="37462" x="5524500" y="5632450"/>
          <p14:tracePt t="37479" x="5530850" y="5638800"/>
          <p14:tracePt t="37498" x="5530850" y="5645150"/>
          <p14:tracePt t="37529" x="5537200" y="5645150"/>
          <p14:tracePt t="38018" x="5543550" y="5645150"/>
          <p14:tracePt t="38053" x="5549900" y="5638800"/>
          <p14:tracePt t="38114" x="5549900" y="5632450"/>
          <p14:tracePt t="38142" x="5549900" y="5626100"/>
          <p14:tracePt t="38166" x="5556250" y="5619750"/>
          <p14:tracePt t="38190" x="5562600" y="5619750"/>
          <p14:tracePt t="38210" x="5568950" y="5613400"/>
          <p14:tracePt t="38234" x="5568950" y="5607050"/>
          <p14:tracePt t="38250" x="5575300" y="5607050"/>
          <p14:tracePt t="38270" x="5581650" y="5600700"/>
          <p14:tracePt t="38294" x="5588000" y="5594350"/>
          <p14:tracePt t="38318" x="5594350" y="5588000"/>
          <p14:tracePt t="38338" x="5600700" y="5588000"/>
          <p14:tracePt t="38362" x="5607050" y="5594350"/>
          <p14:tracePt t="38397" x="5600700" y="5594350"/>
          <p14:tracePt t="38457" x="5594350" y="5594350"/>
          <p14:tracePt t="38601" x="5588000" y="5594350"/>
          <p14:tracePt t="38630" x="5581650" y="5594350"/>
          <p14:tracePt t="38662" x="5575300" y="5594350"/>
          <p14:tracePt t="38697" x="5581650" y="5600700"/>
          <p14:tracePt t="38825" x="5588000" y="5594350"/>
          <p14:tracePt t="38862" x="5594350" y="5594350"/>
          <p14:tracePt t="38893" x="5594350" y="5588000"/>
          <p14:tracePt t="38918" x="5600700" y="5581650"/>
          <p14:tracePt t="38930" x="5600700" y="5575300"/>
          <p14:tracePt t="38946" x="5600700" y="5568950"/>
          <p14:tracePt t="38954" x="5607050" y="5562600"/>
          <p14:tracePt t="38970" x="5607050" y="5556250"/>
          <p14:tracePt t="38982" x="5607050" y="5549900"/>
          <p14:tracePt t="38994" x="5607050" y="5543550"/>
          <p14:tracePt t="39011" x="5613400" y="5537200"/>
          <p14:tracePt t="39028" x="5619750" y="5530850"/>
          <p14:tracePt t="39044" x="5626100" y="5537200"/>
          <p14:tracePt t="39177" x="5626100" y="5543550"/>
          <p14:tracePt t="39202" x="5626100" y="5537200"/>
          <p14:tracePt t="39314" x="5619750" y="5530850"/>
          <p14:tracePt t="39350" x="5613400" y="5530850"/>
          <p14:tracePt t="39390" x="5613400" y="5524500"/>
          <p14:tracePt t="39434" x="5613400" y="5518150"/>
          <p14:tracePt t="39658" x="5607050" y="5511800"/>
          <p14:tracePt t="39718" x="5607050" y="5505450"/>
          <p14:tracePt t="39938" x="5600700" y="5499100"/>
          <p14:tracePt t="40042" x="5600700" y="5492750"/>
          <p14:tracePt t="40102" x="5594350" y="5492750"/>
          <p14:tracePt t="40130" x="5588000" y="5486400"/>
          <p14:tracePt t="40154" x="5588000" y="5480050"/>
          <p14:tracePt t="40178" x="5581650" y="5473700"/>
          <p14:tracePt t="40197" x="5575300" y="5473700"/>
          <p14:tracePt t="40213" x="5568950" y="5467350"/>
          <p14:tracePt t="40230" x="5562600" y="5461000"/>
          <p14:tracePt t="40238" x="5556250" y="5461000"/>
          <p14:tracePt t="40238" x="5549900" y="5461000"/>
          <p14:tracePt t="40250" x="5543550" y="5454650"/>
          <p14:tracePt t="40250" x="5537200" y="5454650"/>
          <p14:tracePt t="40267" x="5530850" y="5454650"/>
          <p14:tracePt t="40267" x="5524500" y="5454650"/>
          <p14:tracePt t="40283" x="5518150" y="5454650"/>
          <p14:tracePt t="40283" x="5511800" y="5454650"/>
          <p14:tracePt t="40283" x="5505450" y="5454650"/>
          <p14:tracePt t="40303" x="5499100" y="5461000"/>
          <p14:tracePt t="40315" x="5492750" y="5461000"/>
          <p14:tracePt t="40315" x="5486400" y="5461000"/>
          <p14:tracePt t="40335" x="5486400" y="5467350"/>
          <p14:tracePt t="40335" x="5473700" y="5473700"/>
          <p14:tracePt t="40350" x="5467350" y="5480050"/>
          <p14:tracePt t="40365" x="5461000" y="5486400"/>
          <p14:tracePt t="40382" x="5461000" y="5492750"/>
          <p14:tracePt t="40399" x="5454650" y="5499100"/>
          <p14:tracePt t="40415" x="5448300" y="5505450"/>
          <p14:tracePt t="40433" x="5441950" y="5511800"/>
          <p14:tracePt t="40433" x="5441950" y="5518150"/>
          <p14:tracePt t="40450" x="5435600" y="5524500"/>
          <p14:tracePt t="40450" x="5429250" y="5530850"/>
          <p14:tracePt t="40467" x="5422900" y="5537200"/>
          <p14:tracePt t="40467" x="5410200" y="5549900"/>
          <p14:tracePt t="40483" x="5403850" y="5549900"/>
          <p14:tracePt t="40483" x="5397500" y="5556250"/>
          <p14:tracePt t="40501" x="5391150" y="5562600"/>
          <p14:tracePt t="40501" x="5384800" y="5562600"/>
          <p14:tracePt t="40517" x="5372100" y="5562600"/>
          <p14:tracePt t="40517" x="5365750" y="5568950"/>
          <p14:tracePt t="40534" x="5359400" y="5568950"/>
          <p14:tracePt t="40534" x="5340350" y="5568950"/>
          <p14:tracePt t="40551" x="5334000" y="5568950"/>
          <p14:tracePt t="40551" x="5327650" y="5575300"/>
          <p14:tracePt t="40567" x="5321300" y="5575300"/>
          <p14:tracePt t="40567" x="5314950" y="5575300"/>
          <p14:tracePt t="40584" x="5308600" y="5575300"/>
          <p14:tracePt t="40599" x="5295900" y="5575300"/>
          <p14:tracePt t="40599" x="5289550" y="5575300"/>
          <p14:tracePt t="40618" x="5283200" y="5575300"/>
          <p14:tracePt t="40618" x="5276850" y="5568950"/>
          <p14:tracePt t="40635" x="5264150" y="5568950"/>
          <p14:tracePt t="40635" x="5245100" y="5568950"/>
          <p14:tracePt t="40651" x="5226050" y="5562600"/>
          <p14:tracePt t="40651" x="5207000" y="5562600"/>
          <p14:tracePt t="40668" x="5187950" y="5556250"/>
          <p14:tracePt t="40668" x="5162550" y="5556250"/>
          <p14:tracePt t="40668" x="5137150" y="5549900"/>
          <p14:tracePt t="40687" x="5105400" y="5556250"/>
          <p14:tracePt t="40700" x="5080000" y="5556250"/>
          <p14:tracePt t="40700" x="5022850" y="5562600"/>
          <p14:tracePt t="40718" x="4984750" y="5562600"/>
          <p14:tracePt t="40718" x="4953000" y="5562600"/>
          <p14:tracePt t="40735" x="4914900" y="5562600"/>
          <p14:tracePt t="40735" x="4876800" y="5562600"/>
          <p14:tracePt t="40752" x="4838700" y="5562600"/>
          <p14:tracePt t="40752" x="4794250" y="5556250"/>
          <p14:tracePt t="40768" x="4749800" y="5556250"/>
          <p14:tracePt t="40768" x="4667250" y="5549900"/>
          <p14:tracePt t="40785" x="4629150" y="5549900"/>
          <p14:tracePt t="40785" x="4591050" y="5549900"/>
          <p14:tracePt t="40802" x="4552950" y="5549900"/>
          <p14:tracePt t="40802" x="4521200" y="5549900"/>
          <p14:tracePt t="40819" x="4483100" y="5549900"/>
          <p14:tracePt t="40819" x="4451350" y="5549900"/>
          <p14:tracePt t="40835" x="4419600" y="5549900"/>
          <p14:tracePt t="40835" x="4356100" y="5556250"/>
          <p14:tracePt t="40852" x="4330700" y="5562600"/>
          <p14:tracePt t="40852" x="4298950" y="5568950"/>
          <p14:tracePt t="40868" x="4273550" y="5575300"/>
          <p14:tracePt t="40868" x="4248150" y="5588000"/>
          <p14:tracePt t="40885" x="4222750" y="5594350"/>
          <p14:tracePt t="40885" x="4178300" y="5613400"/>
          <p14:tracePt t="40902" x="4159250" y="5619750"/>
          <p14:tracePt t="40902" x="4140200" y="5632450"/>
          <p14:tracePt t="40919" x="4121150" y="5638800"/>
          <p14:tracePt t="40919" x="4102100" y="5645150"/>
          <p14:tracePt t="40936" x="4083050" y="5657850"/>
          <p14:tracePt t="40936" x="4070350" y="5664200"/>
          <p14:tracePt t="40952" x="4051300" y="5670550"/>
          <p14:tracePt t="40952" x="4032250" y="5676900"/>
          <p14:tracePt t="40952" x="4006850" y="5683250"/>
          <p14:tracePt t="40972" x="3994150" y="5689600"/>
          <p14:tracePt t="40972" x="3968750" y="5689600"/>
          <p14:tracePt t="40986" x="3943350" y="5689600"/>
          <p14:tracePt t="40986" x="3917950" y="5689600"/>
          <p14:tracePt t="41002" x="3625850" y="5524500"/>
          <p14:tracePt t="41002" x="3600450" y="5499100"/>
          <p14:tracePt t="41082" x="3575050" y="5473700"/>
          <p14:tracePt t="41089" x="3556000" y="5441950"/>
          <p14:tracePt t="41102" x="3524250" y="5384800"/>
          <p14:tracePt t="41119" x="3517900" y="5314950"/>
          <p14:tracePt t="41135" x="3556000" y="5207000"/>
          <p14:tracePt t="41152" x="3600450" y="5130800"/>
          <p14:tracePt t="41168" x="3670300" y="5067300"/>
          <p14:tracePt t="41185" x="3803650" y="4972050"/>
          <p14:tracePt t="41202" x="3911600" y="4927600"/>
          <p14:tracePt t="41219" x="4038600" y="4895850"/>
          <p14:tracePt t="41235" x="4165600" y="4883150"/>
          <p14:tracePt t="41252" x="4349750" y="4902200"/>
          <p14:tracePt t="41271" x="4464050" y="4933950"/>
          <p14:tracePt t="41286" x="4565650" y="4978400"/>
          <p14:tracePt t="41302" x="4654550" y="5041900"/>
          <p14:tracePt t="41319" x="4724400" y="5105400"/>
          <p14:tracePt t="41336" x="4768850" y="5175250"/>
          <p14:tracePt t="41336" x="4787900" y="5207000"/>
          <p14:tracePt t="41355" x="4794250" y="5276850"/>
          <p14:tracePt t="41370" x="4775200" y="5346700"/>
          <p14:tracePt t="41386" x="4737100" y="5416550"/>
          <p14:tracePt t="41402" x="4673600" y="5473700"/>
          <p14:tracePt t="41419" x="4597400" y="5524500"/>
          <p14:tracePt t="41436" x="4464050" y="5568950"/>
          <p14:tracePt t="41453" x="4381500" y="5588000"/>
          <p14:tracePt t="41469" x="4311650" y="5607050"/>
          <p14:tracePt t="41486" x="4235450" y="5638800"/>
          <p14:tracePt t="41503" x="4210050" y="5651500"/>
          <p14:tracePt t="41522" x="4216400" y="5645150"/>
          <p14:tracePt t="41541" x="4229100" y="5626100"/>
          <p14:tracePt t="41553" x="4248150" y="5613400"/>
          <p14:tracePt t="41553" x="4305300" y="5568950"/>
          <p14:tracePt t="41571" x="4343400" y="5537200"/>
          <p14:tracePt t="41571" x="4387850" y="5511800"/>
          <p14:tracePt t="41588" x="4438650" y="5480050"/>
          <p14:tracePt t="41588" x="4495800" y="5448300"/>
          <p14:tracePt t="41605" x="4559300" y="5416550"/>
          <p14:tracePt t="41605" x="4629150" y="5384800"/>
          <p14:tracePt t="41605" x="4705350" y="5346700"/>
          <p14:tracePt t="41623" x="4781550" y="5314950"/>
          <p14:tracePt t="41623" x="4864100" y="5283200"/>
          <p14:tracePt t="41638" x="4940300" y="5251450"/>
          <p14:tracePt t="41638" x="5022850" y="5226050"/>
          <p14:tracePt t="41654" x="5105400" y="5200650"/>
          <p14:tracePt t="41654" x="5187950" y="5181600"/>
          <p14:tracePt t="41671" x="5264150" y="5162550"/>
          <p14:tracePt t="41671" x="5340350" y="5149850"/>
          <p14:tracePt t="41688" x="5410200" y="5137150"/>
          <p14:tracePt t="41688" x="5480050" y="5124450"/>
          <p14:tracePt t="41688" x="5543550" y="5118100"/>
          <p14:tracePt t="41707" x="5607050" y="5111750"/>
          <p14:tracePt t="41720" x="5657850" y="5111750"/>
          <p14:tracePt t="41720" x="5759450" y="5111750"/>
          <p14:tracePt t="41738" x="5797550" y="5111750"/>
          <p14:tracePt t="41738" x="5829300" y="5118100"/>
          <p14:tracePt t="41755" x="5854700" y="5118100"/>
          <p14:tracePt t="41755" x="5873750" y="5124450"/>
          <p14:tracePt t="41772" x="5886450" y="5130800"/>
          <p14:tracePt t="41772" x="5892800" y="5130800"/>
          <p14:tracePt t="41790" x="5886450" y="5130800"/>
          <p14:tracePt t="41804" x="5873750" y="5130800"/>
          <p14:tracePt t="41804" x="5861050" y="5124450"/>
          <p14:tracePt t="41822" x="5848350" y="5118100"/>
          <p14:tracePt t="41822" x="5835650" y="5111750"/>
          <p14:tracePt t="41839" x="5816600" y="5105400"/>
          <p14:tracePt t="41839" x="5803900" y="5099050"/>
          <p14:tracePt t="41856" x="5791200" y="5086350"/>
          <p14:tracePt t="41856" x="5765800" y="5073650"/>
          <p14:tracePt t="41873" x="5753100" y="5067300"/>
          <p14:tracePt t="41873" x="5740400" y="5060950"/>
          <p14:tracePt t="41889" x="5734050" y="5054600"/>
          <p14:tracePt t="41889" x="5727700" y="5048250"/>
          <p14:tracePt t="41906" x="5721350" y="5041900"/>
          <p14:tracePt t="41906" x="5715000" y="5029200"/>
          <p14:tracePt t="41923" x="5721350" y="5016500"/>
          <p14:tracePt t="41947" x="5727700" y="5016500"/>
          <p14:tracePt t="41955" x="5734050" y="5010150"/>
          <p14:tracePt t="41955" x="5740400" y="5003800"/>
          <p14:tracePt t="41973" x="5746750" y="4997450"/>
          <p14:tracePt t="41988" x="5753100" y="4997450"/>
          <p14:tracePt t="41988" x="5759450" y="4991100"/>
          <p14:tracePt t="42007" x="5765800" y="4991100"/>
          <p14:tracePt t="42022" x="5772150" y="4984750"/>
          <p14:tracePt t="42039" x="5765800" y="4984750"/>
          <p14:tracePt t="42074" x="5759450" y="4991100"/>
          <p14:tracePt t="42099" x="5753100" y="4991100"/>
          <p14:tracePt t="42127" x="5746750" y="4984750"/>
          <p14:tracePt t="42159" x="5746750" y="4978400"/>
          <p14:tracePt t="42187" x="5746750" y="4972050"/>
          <p14:tracePt t="42254" x="5740400" y="4965700"/>
          <p14:tracePt t="42291" x="5740400" y="4959350"/>
          <p14:tracePt t="42338" x="5734050" y="4953000"/>
          <p14:tracePt t="42359" x="5727700" y="4953000"/>
          <p14:tracePt t="42383" x="5721350" y="4946650"/>
          <p14:tracePt t="42399" x="5715000" y="4946650"/>
          <p14:tracePt t="42411" x="5708650" y="4940300"/>
          <p14:tracePt t="42427" x="5702300" y="4940300"/>
          <p14:tracePt t="42443" x="5695950" y="4946650"/>
          <p14:tracePt t="42471" x="5702300" y="4940300"/>
          <p14:tracePt t="42563" x="5708650" y="4940300"/>
          <p14:tracePt t="42590" x="5702300" y="4946650"/>
          <p14:tracePt t="42638" x="5695950" y="4946650"/>
          <p14:tracePt t="42659" x="5689600" y="4953000"/>
          <p14:tracePt t="42683" x="5683250" y="4953000"/>
          <p14:tracePt t="42703" x="5683250" y="4959350"/>
          <p14:tracePt t="42743" x="5676900" y="4959350"/>
          <p14:tracePt t="42787" x="5670550" y="4965700"/>
          <p14:tracePt t="42811" x="5664200" y="4965700"/>
          <p14:tracePt t="42823" x="5657850" y="4972050"/>
          <p14:tracePt t="42839" x="5645150" y="4978400"/>
          <p14:tracePt t="42855" x="5638800" y="4984750"/>
          <p14:tracePt t="42871" x="5632450" y="4991100"/>
          <p14:tracePt t="42883" x="5626100" y="4997450"/>
          <p14:tracePt t="42899" x="5619750" y="5003800"/>
          <p14:tracePt t="42915" x="5613400" y="5003800"/>
          <p14:tracePt t="42931" x="5607050" y="5010150"/>
          <p14:tracePt t="42951" x="5600700" y="5010150"/>
          <p14:tracePt t="43035" x="5600700" y="5016500"/>
          <p14:tracePt t="43071" x="5594350" y="5016500"/>
          <p14:tracePt t="43238" x="5588000" y="5016500"/>
          <p14:tracePt t="43319" x="5581650" y="5010150"/>
          <p14:tracePt t="43387" x="5581650" y="5003800"/>
          <p14:tracePt t="43411" x="5575300" y="5010150"/>
          <p14:tracePt t="43463" x="5568950" y="5010150"/>
          <p14:tracePt t="43507" x="5562600" y="5010150"/>
          <p14:tracePt t="43538" x="5562600" y="5016500"/>
          <p14:tracePt t="43567" x="5562600" y="5022850"/>
          <p14:tracePt t="43599" x="5562600" y="5029200"/>
          <p14:tracePt t="43603" x="5562600" y="5035550"/>
          <p14:tracePt t="43611" x="5562600" y="5048250"/>
          <p14:tracePt t="43611" x="5562600" y="5054600"/>
          <p14:tracePt t="43629" x="5562600" y="5060950"/>
          <p14:tracePt t="43629" x="5556250" y="5073650"/>
          <p14:tracePt t="43646" x="5556250" y="5086350"/>
          <p14:tracePt t="43646" x="5556250" y="5092700"/>
          <p14:tracePt t="43646" x="5556250" y="5105400"/>
          <p14:tracePt t="43664" x="5556250" y="5111750"/>
          <p14:tracePt t="43664" x="5556250" y="5124450"/>
          <p14:tracePt t="43679" x="5549900" y="5130800"/>
          <p14:tracePt t="43679" x="5549900" y="5137150"/>
          <p14:tracePt t="43696" x="5549900" y="5143500"/>
          <p14:tracePt t="43696" x="5556250" y="5149850"/>
          <p14:tracePt t="43712" x="5556250" y="5156200"/>
          <p14:tracePt t="43712" x="5556250" y="5162550"/>
          <p14:tracePt t="43729" x="5556250" y="5168900"/>
          <p14:tracePt t="43729" x="5556250" y="5175250"/>
          <p14:tracePt t="43729" x="5556250" y="5181600"/>
          <p14:tracePt t="43748" x="5556250" y="5194300"/>
          <p14:tracePt t="43771" x="5556250" y="5200650"/>
          <p14:tracePt t="43783" x="5556250" y="5207000"/>
          <p14:tracePt t="43794" x="5556250" y="5213350"/>
          <p14:tracePt t="43794" x="5549900" y="5213350"/>
          <p14:tracePt t="43812" x="5549900" y="5219700"/>
          <p14:tracePt t="43812" x="5549900" y="5226050"/>
          <p14:tracePt t="43812" x="5549900" y="5232400"/>
          <p14:tracePt t="43831" x="5543550" y="5238750"/>
          <p14:tracePt t="43831" x="5543550" y="5245100"/>
          <p14:tracePt t="43846" x="5537200" y="5245100"/>
          <p14:tracePt t="43846" x="5537200" y="5251450"/>
          <p14:tracePt t="43863" x="5537200" y="5257800"/>
          <p14:tracePt t="43863" x="5530850" y="5264150"/>
          <p14:tracePt t="43879" x="5530850" y="5276850"/>
          <p14:tracePt t="43879" x="5530850" y="5283200"/>
          <p14:tracePt t="43895" x="5524500" y="5289550"/>
          <p14:tracePt t="43895" x="5518150" y="5314950"/>
          <p14:tracePt t="43913" x="5518150" y="5321300"/>
          <p14:tracePt t="43913" x="5518150" y="5334000"/>
          <p14:tracePt t="43930" x="5511800" y="5346700"/>
          <p14:tracePt t="43930" x="5511800" y="5359400"/>
          <p14:tracePt t="43946" x="5505450" y="5365750"/>
          <p14:tracePt t="43946" x="5505450" y="5384800"/>
          <p14:tracePt t="43963" x="5505450" y="5391150"/>
          <p14:tracePt t="43963" x="5505450" y="5403850"/>
          <p14:tracePt t="43980" x="5505450" y="5410200"/>
          <p14:tracePt t="43980" x="5505450" y="5416550"/>
          <p14:tracePt t="43996" x="5505450" y="5422900"/>
          <p14:tracePt t="43996" x="5499100" y="5429250"/>
          <p14:tracePt t="44012" x="5499100" y="5435600"/>
          <p14:tracePt t="44012" x="5499100" y="5448300"/>
          <p14:tracePt t="44012" x="5499100" y="5454650"/>
          <p14:tracePt t="44031" x="5499100" y="5461000"/>
          <p14:tracePt t="44031" x="5499100" y="5467350"/>
          <p14:tracePt t="44047" x="5492750" y="5480050"/>
          <p14:tracePt t="44047" x="5492750" y="5486400"/>
          <p14:tracePt t="44063" x="5492750" y="5499100"/>
          <p14:tracePt t="44063" x="5486400" y="5511800"/>
          <p14:tracePt t="44080" x="5486400" y="5524500"/>
          <p14:tracePt t="44080" x="5480050" y="5537200"/>
          <p14:tracePt t="44096" x="5480050" y="5549900"/>
          <p14:tracePt t="44096" x="5473700" y="5568950"/>
          <p14:tracePt t="44096" x="5467350" y="5588000"/>
          <p14:tracePt t="44115" x="5461000" y="5600700"/>
          <p14:tracePt t="44128" x="5454650" y="5619750"/>
          <p14:tracePt t="44128" x="5441950" y="5651500"/>
          <p14:tracePt t="44147" x="5429250" y="5670550"/>
          <p14:tracePt t="44147" x="5422900" y="5689600"/>
          <p14:tracePt t="44164" x="5416550" y="5702300"/>
          <p14:tracePt t="44164" x="5410200" y="5715000"/>
          <p14:tracePt t="44180" x="5403850" y="5727700"/>
          <p14:tracePt t="44180" x="5403850" y="5746750"/>
          <p14:tracePt t="44197" x="5397500" y="5759450"/>
          <p14:tracePt t="44197" x="5391150" y="5778500"/>
          <p14:tracePt t="44214" x="5391150" y="5791200"/>
          <p14:tracePt t="44214" x="5391150" y="5803900"/>
          <p14:tracePt t="44231" x="5384800" y="5810250"/>
          <p14:tracePt t="44231" x="5384800" y="5822950"/>
          <p14:tracePt t="44247" x="5384800" y="5829300"/>
          <p14:tracePt t="44247" x="5384800" y="5848350"/>
          <p14:tracePt t="44263" x="5384800" y="5854700"/>
          <p14:tracePt t="44263" x="5384800" y="5861050"/>
          <p14:tracePt t="44280" x="5384800" y="5867400"/>
          <p14:tracePt t="44280" x="5384800" y="5873750"/>
          <p14:tracePt t="44299" x="5391150" y="5880100"/>
          <p14:tracePt t="44313" x="5391150" y="5886450"/>
          <p14:tracePt t="44313" x="5397500" y="5892800"/>
          <p14:tracePt t="44332" x="5397500" y="5899150"/>
          <p14:tracePt t="44346" x="5403850" y="5905500"/>
          <p14:tracePt t="44363" x="5410200" y="5905500"/>
          <p14:tracePt t="44407" x="5416550" y="5899150"/>
          <p14:tracePt t="44439" x="5410200" y="5886450"/>
          <p14:tracePt t="44467" x="5410200" y="5880100"/>
          <p14:tracePt t="44483" x="5410200" y="5867400"/>
          <p14:tracePt t="44491" x="5403850" y="5861050"/>
          <p14:tracePt t="44499" x="5403850" y="5854700"/>
          <p14:tracePt t="44499" x="5397500" y="5842000"/>
          <p14:tracePt t="44515" x="5397500" y="5835650"/>
          <p14:tracePt t="44515" x="5391150" y="5829300"/>
          <p14:tracePt t="44532" x="5391150" y="5816600"/>
          <p14:tracePt t="44532" x="5391150" y="5803900"/>
          <p14:tracePt t="44548" x="5384800" y="5797550"/>
          <p14:tracePt t="44548" x="5378450" y="5778500"/>
          <p14:tracePt t="44565" x="5378450" y="5765800"/>
          <p14:tracePt t="44565" x="5372100" y="5753100"/>
          <p14:tracePt t="44582" x="5365750" y="5740400"/>
          <p14:tracePt t="44582" x="5365750" y="5727700"/>
          <p14:tracePt t="44599" x="5359400" y="5715000"/>
          <p14:tracePt t="44599" x="5353050" y="5702300"/>
          <p14:tracePt t="44615" x="5353050" y="5689600"/>
          <p14:tracePt t="44615" x="5340350" y="5670550"/>
          <p14:tracePt t="44631" x="5340350" y="5657850"/>
          <p14:tracePt t="44631" x="5334000" y="5651500"/>
          <p14:tracePt t="44648" x="5334000" y="5645150"/>
          <p14:tracePt t="44648" x="5327650" y="5638800"/>
          <p14:tracePt t="44665" x="5327650" y="5632450"/>
          <p14:tracePt t="44665" x="5321300" y="5626100"/>
          <p14:tracePt t="44683" x="5314950" y="5619750"/>
          <p14:tracePt t="44698" x="5308600" y="5626100"/>
          <p14:tracePt t="44715" x="5308600" y="5632450"/>
          <p14:tracePt t="44715" x="5308600" y="5638800"/>
          <p14:tracePt t="44732" x="5308600" y="5645150"/>
          <p14:tracePt t="44732" x="5302250" y="5651500"/>
          <p14:tracePt t="44748" x="5302250" y="5664200"/>
          <p14:tracePt t="44748" x="5308600" y="5670550"/>
          <p14:tracePt t="44748" x="5308600" y="5676900"/>
          <p14:tracePt t="44768" x="5308600" y="5689600"/>
          <p14:tracePt t="44781" x="5308600" y="5702300"/>
          <p14:tracePt t="44781" x="5308600" y="5721350"/>
          <p14:tracePt t="44800" x="5308600" y="5734050"/>
          <p14:tracePt t="44800" x="5308600" y="5740400"/>
          <p14:tracePt t="44816" x="5308600" y="5753100"/>
          <p14:tracePt t="44816" x="5314950" y="5759450"/>
          <p14:tracePt t="44832" x="5314950" y="5772150"/>
          <p14:tracePt t="44832" x="5314950" y="5778500"/>
          <p14:tracePt t="44849" x="5314950" y="5791200"/>
          <p14:tracePt t="44849" x="5314950" y="5803900"/>
          <p14:tracePt t="44866" x="5314950" y="5810250"/>
          <p14:tracePt t="44866" x="5314950" y="5816600"/>
          <p14:tracePt t="44882" x="5314950" y="5822950"/>
          <p14:tracePt t="44882" x="5314950" y="5829300"/>
          <p14:tracePt t="44899" x="5314950" y="5835650"/>
          <p14:tracePt t="44899" x="5314950" y="5842000"/>
          <p14:tracePt t="44916" x="5314950" y="5848350"/>
          <p14:tracePt t="44916" x="5314950" y="5854700"/>
          <p14:tracePt t="44933" x="5308600" y="5861050"/>
          <p14:tracePt t="44933" x="5308600" y="5867400"/>
          <p14:tracePt t="44950" x="5302250" y="5867400"/>
          <p14:tracePt t="44950" x="5302250" y="5873750"/>
          <p14:tracePt t="44966" x="5295900" y="5880100"/>
          <p14:tracePt t="44966" x="5283200" y="5892800"/>
          <p14:tracePt t="44983" x="5276850" y="5899150"/>
          <p14:tracePt t="44983" x="5264150" y="5905500"/>
          <p14:tracePt t="45000" x="5257800" y="5911850"/>
          <p14:tracePt t="45000" x="5245100" y="5911850"/>
          <p14:tracePt t="45016" x="5238750" y="5918200"/>
          <p14:tracePt t="45016" x="5226050" y="5918200"/>
          <p14:tracePt t="45033" x="5219700" y="5924550"/>
          <p14:tracePt t="45033" x="5207000" y="5924550"/>
          <p14:tracePt t="45033" x="5194300" y="5924550"/>
          <p14:tracePt t="45052" x="5187950" y="5924550"/>
          <p14:tracePt t="45065" x="5175250" y="5924550"/>
          <p14:tracePt t="45065" x="5149850" y="5918200"/>
          <p14:tracePt t="45083" x="5137150" y="5918200"/>
          <p14:tracePt t="45083" x="5130800" y="5918200"/>
          <p14:tracePt t="45100" x="5118100" y="5911850"/>
          <p14:tracePt t="45100" x="5105400" y="5911850"/>
          <p14:tracePt t="45117" x="5092700" y="5911850"/>
          <p14:tracePt t="45117" x="5086350" y="5905500"/>
          <p14:tracePt t="45117" x="5073650" y="5905500"/>
          <p14:tracePt t="45135" x="5067300" y="5899150"/>
          <p14:tracePt t="45149" x="5060950" y="5892800"/>
          <p14:tracePt t="45149" x="5041900" y="5886450"/>
          <p14:tracePt t="45167" x="5041900" y="5880100"/>
          <p14:tracePt t="45167" x="5035550" y="5873750"/>
          <p14:tracePt t="45183" x="5029200" y="5861050"/>
          <p14:tracePt t="45203" x="5035550" y="5854700"/>
          <p14:tracePt t="45219" x="5041900" y="5854700"/>
          <p14:tracePt t="45219" x="5048250" y="5848350"/>
          <p14:tracePt t="45234" x="5054600" y="5848350"/>
          <p14:tracePt t="45234" x="5060950" y="5848350"/>
          <p14:tracePt t="45250" x="5073650" y="5848350"/>
          <p14:tracePt t="45250" x="5086350" y="5848350"/>
          <p14:tracePt t="45267" x="5099050" y="5848350"/>
          <p14:tracePt t="45267" x="5130800" y="5848350"/>
          <p14:tracePt t="45284" x="5149850" y="5854700"/>
          <p14:tracePt t="45284" x="5162550" y="5854700"/>
          <p14:tracePt t="45302" x="5175250" y="5854700"/>
          <p14:tracePt t="45302" x="5194300" y="5861050"/>
          <p14:tracePt t="45317" x="5207000" y="5861050"/>
          <p14:tracePt t="45317" x="5226050" y="5867400"/>
          <p14:tracePt t="45334" x="5238750" y="5867400"/>
          <p14:tracePt t="45334" x="5257800" y="5873750"/>
          <p14:tracePt t="45351" x="5270500" y="5880100"/>
          <p14:tracePt t="45351" x="5276850" y="5886450"/>
          <p14:tracePt t="45367" x="5289550" y="5886450"/>
          <p14:tracePt t="45367" x="5289550" y="5892800"/>
          <p14:tracePt t="45384" x="5295900" y="5899150"/>
          <p14:tracePt t="45399" x="5302250" y="5905500"/>
          <p14:tracePt t="45416" x="5295900" y="5918200"/>
          <p14:tracePt t="45433" x="5289550" y="5918200"/>
          <p14:tracePt t="45450" x="5283200" y="5924550"/>
          <p14:tracePt t="45450" x="5276850" y="5930900"/>
          <p14:tracePt t="45467" x="5264150" y="5937250"/>
          <p14:tracePt t="45487" x="5257800" y="5937250"/>
          <p14:tracePt t="45503" x="5251450" y="5937250"/>
          <p14:tracePt t="45519" x="5245100" y="5937250"/>
          <p14:tracePt t="45533" x="5238750" y="5930900"/>
          <p14:tracePt t="45571" x="5232400" y="5930900"/>
          <p14:tracePt t="45582" x="5232400" y="5924550"/>
          <p14:tracePt t="45599" x="5232400" y="5918200"/>
          <p14:tracePt t="45614" x="5232400" y="5911850"/>
          <p14:tracePt t="45630" x="5232400" y="5905500"/>
          <p14:tracePt t="45642" x="5238750" y="5899150"/>
          <p14:tracePt t="45659" x="5245100" y="5899150"/>
          <p14:tracePt t="45675" x="5251450" y="5892800"/>
          <p14:tracePt t="45684" x="5257800" y="5892800"/>
          <p14:tracePt t="45700" x="5264150" y="5892800"/>
          <p14:tracePt t="45700" x="5276850" y="5886450"/>
          <p14:tracePt t="45719" x="5283200" y="5886450"/>
          <p14:tracePt t="45735" x="5289550" y="5892800"/>
          <p14:tracePt t="45751" x="5295900" y="5892800"/>
          <p14:tracePt t="45767" x="5295900" y="5899150"/>
          <p14:tracePt t="45784" x="5295900" y="5905500"/>
          <p14:tracePt t="45802" x="5289550" y="5911850"/>
          <p14:tracePt t="45818" x="5289550" y="5918200"/>
          <p14:tracePt t="45834" x="5283200" y="5924550"/>
          <p14:tracePt t="45851" x="5270500" y="5930900"/>
          <p14:tracePt t="45868" x="5264150" y="5937250"/>
          <p14:tracePt t="45868" x="5257800" y="5937250"/>
          <p14:tracePt t="45885" x="5251450" y="5943600"/>
          <p14:tracePt t="45885" x="5245100" y="5943600"/>
          <p14:tracePt t="45903" x="5238750" y="5943600"/>
          <p14:tracePt t="45903" x="5232400" y="5943600"/>
          <p14:tracePt t="45919" x="5226050" y="5949950"/>
          <p14:tracePt t="45919" x="5219700" y="5949950"/>
          <p14:tracePt t="45936" x="5207000" y="5949950"/>
          <p14:tracePt t="45936" x="5194300" y="5949950"/>
          <p14:tracePt t="45952" x="5181600" y="5949950"/>
          <p14:tracePt t="45952" x="5175250" y="5949950"/>
          <p14:tracePt t="45969" x="5162550" y="5949950"/>
          <p14:tracePt t="45969" x="5149850" y="5949950"/>
          <p14:tracePt t="45986" x="5137150" y="5949950"/>
          <p14:tracePt t="45986" x="5118100" y="5949950"/>
          <p14:tracePt t="46003" x="5105400" y="5949950"/>
          <p14:tracePt t="46003" x="5092700" y="5943600"/>
          <p14:tracePt t="46020" x="5080000" y="5943600"/>
          <p14:tracePt t="46020" x="5073650" y="5943600"/>
          <p14:tracePt t="46036" x="5060950" y="5937250"/>
          <p14:tracePt t="46036" x="5054600" y="5930900"/>
          <p14:tracePt t="46053" x="5041900" y="5930900"/>
          <p14:tracePt t="46053" x="5035550" y="5924550"/>
          <p14:tracePt t="46053" x="5029200" y="5918200"/>
          <p14:tracePt t="46071" x="5022850" y="5905500"/>
          <p14:tracePt t="46085" x="5022850" y="5899150"/>
          <p14:tracePt t="46085" x="5022850" y="5880100"/>
          <p14:tracePt t="46104" x="5029200" y="5867400"/>
          <p14:tracePt t="46104" x="5029200" y="5861050"/>
          <p14:tracePt t="46120" x="5035550" y="5848350"/>
          <p14:tracePt t="46120" x="5041900" y="5842000"/>
          <p14:tracePt t="46137" x="5054600" y="5835650"/>
          <p14:tracePt t="46137" x="5060950" y="5829300"/>
          <p14:tracePt t="46137" x="5073650" y="5822950"/>
          <p14:tracePt t="46156" x="5080000" y="5816600"/>
          <p14:tracePt t="46168" x="5092700" y="5810250"/>
          <p14:tracePt t="46168" x="5105400" y="5797550"/>
          <p14:tracePt t="46187" x="5118100" y="5797550"/>
          <p14:tracePt t="46187" x="5124450" y="5791200"/>
          <p14:tracePt t="46204" x="5130800" y="5791200"/>
          <p14:tracePt t="46204" x="5137150" y="5784850"/>
          <p14:tracePt t="46220" x="5143500" y="5784850"/>
          <p14:tracePt t="46220" x="5149850" y="5784850"/>
          <p14:tracePt t="46237" x="5156200" y="5778500"/>
          <p14:tracePt t="46252" x="5156200" y="5772150"/>
          <p14:tracePt t="46283" x="5149850" y="5772150"/>
          <p14:tracePt t="46310" x="5149850" y="5778500"/>
          <p14:tracePt t="46351" x="5156200" y="5784850"/>
          <p14:tracePt t="46371" x="5162550" y="5791200"/>
          <p14:tracePt t="46387" x="5168900" y="5797550"/>
          <p14:tracePt t="46402" x="5175250" y="5797550"/>
          <p14:tracePt t="46411" x="5181600" y="5803900"/>
          <p14:tracePt t="46419" x="5187950" y="5803900"/>
          <p14:tracePt t="46419" x="5194300" y="5810250"/>
          <p14:tracePt t="46419" x="5207000" y="5816600"/>
          <p14:tracePt t="46440" x="5213350" y="5816600"/>
          <p14:tracePt t="46453" x="5226050" y="5822950"/>
          <p14:tracePt t="46453" x="5251450" y="5829300"/>
          <p14:tracePt t="46471" x="5270500" y="5835650"/>
          <p14:tracePt t="46471" x="5283200" y="5842000"/>
          <p14:tracePt t="46487" x="5295900" y="5842000"/>
          <p14:tracePt t="46487" x="5308600" y="5848350"/>
          <p14:tracePt t="46504" x="5321300" y="5848350"/>
          <p14:tracePt t="46504" x="5334000" y="5854700"/>
          <p14:tracePt t="46504" x="5346700" y="5854700"/>
          <p14:tracePt t="46523" x="5359400" y="5861050"/>
          <p14:tracePt t="46536" x="5365750" y="5861050"/>
          <p14:tracePt t="46536" x="5384800" y="5867400"/>
          <p14:tracePt t="46554" x="5391150" y="5873750"/>
          <p14:tracePt t="46570" x="5397500" y="5873750"/>
          <p14:tracePt t="46586" x="5403850" y="5873750"/>
          <p14:tracePt t="46603" x="5403850" y="5867400"/>
          <p14:tracePt t="46620" x="5403850" y="5861050"/>
          <p14:tracePt t="46637" x="5403850" y="5854700"/>
          <p14:tracePt t="46654" x="5403850" y="5848350"/>
          <p14:tracePt t="46654" x="5403850" y="5842000"/>
          <p14:tracePt t="46672" x="5403850" y="5835650"/>
          <p14:tracePt t="46672" x="5397500" y="5829300"/>
          <p14:tracePt t="46688" x="5397500" y="5822950"/>
          <p14:tracePt t="46688" x="5397500" y="5816600"/>
          <p14:tracePt t="46705" x="5397500" y="5810250"/>
          <p14:tracePt t="46705" x="5391150" y="5797550"/>
          <p14:tracePt t="46705" x="5391150" y="5791200"/>
          <p14:tracePt t="46724" x="5384800" y="5778500"/>
          <p14:tracePt t="46724" x="5384800" y="5765800"/>
          <p14:tracePt t="46739" x="5378450" y="5759450"/>
          <p14:tracePt t="46739" x="5365750" y="5746750"/>
          <p14:tracePt t="46755" x="5359400" y="5734050"/>
          <p14:tracePt t="46755" x="5346700" y="5721350"/>
          <p14:tracePt t="46772" x="5340350" y="5708650"/>
          <p14:tracePt t="46772" x="5321300" y="5695950"/>
          <p14:tracePt t="46789" x="5308600" y="5683250"/>
          <p14:tracePt t="46789" x="5289550" y="5664200"/>
          <p14:tracePt t="46789" x="5270500" y="5651500"/>
          <p14:tracePt t="46807" x="5251450" y="5638800"/>
          <p14:tracePt t="46821" x="5226050" y="5619750"/>
          <p14:tracePt t="46821" x="5175250" y="5575300"/>
          <p14:tracePt t="46839" x="5149850" y="5549900"/>
          <p14:tracePt t="46839" x="5118100" y="5524500"/>
          <p14:tracePt t="46856" x="5086350" y="5499100"/>
          <p14:tracePt t="46856" x="5048250" y="5473700"/>
          <p14:tracePt t="46872" x="5010150" y="5448300"/>
          <p14:tracePt t="46872" x="4972050" y="5422900"/>
          <p14:tracePt t="46889" x="4933950" y="5397500"/>
          <p14:tracePt t="46889" x="4851400" y="5359400"/>
          <p14:tracePt t="46906" x="4813300" y="5340350"/>
          <p14:tracePt t="46906" x="4775200" y="5321300"/>
          <p14:tracePt t="46923" x="4737100" y="5308600"/>
          <p14:tracePt t="46923" x="4705350" y="5295900"/>
          <p14:tracePt t="46939" x="4673600" y="5283200"/>
          <p14:tracePt t="46939" x="4641850" y="5270500"/>
          <p14:tracePt t="46956" x="4616450" y="5264150"/>
          <p14:tracePt t="46956" x="4572000" y="5238750"/>
          <p14:tracePt t="46972" x="4546600" y="5226050"/>
          <p14:tracePt t="46972" x="4533900" y="5219700"/>
          <p14:tracePt t="46989" x="4514850" y="5207000"/>
          <p14:tracePt t="46989" x="4502150" y="5200650"/>
          <p14:tracePt t="47006" x="4489450" y="5194300"/>
          <p14:tracePt t="47006" x="4470400" y="5181600"/>
          <p14:tracePt t="47023" x="4464050" y="5175250"/>
          <p14:tracePt t="47023" x="4457700" y="5168900"/>
          <p14:tracePt t="47040" x="4451350" y="5168900"/>
          <p14:tracePt t="47055" x="4451350" y="5175250"/>
          <p14:tracePt t="47071" x="4457700" y="5181600"/>
          <p14:tracePt t="47088" x="4464050" y="5187950"/>
          <p14:tracePt t="47088" x="4470400" y="5194300"/>
          <p14:tracePt t="47108" x="4476750" y="5213350"/>
          <p14:tracePt t="47108" x="4476750" y="5219700"/>
          <p14:tracePt t="47124" x="4483100" y="5226050"/>
          <p14:tracePt t="47124" x="4483100" y="5238750"/>
          <p14:tracePt t="47140" x="4489450" y="5245100"/>
          <p14:tracePt t="47140" x="4489450" y="5251450"/>
          <p14:tracePt t="47157" x="4489450" y="5257800"/>
          <p14:tracePt t="47172" x="4489450" y="5264150"/>
          <p14:tracePt t="47172" x="4489450" y="5270500"/>
          <p14:tracePt t="47172" x="4489450" y="5276850"/>
          <p14:tracePt t="47192" x="4489450" y="5283200"/>
          <p14:tracePt t="47192" x="4483100" y="5295900"/>
          <p14:tracePt t="47206" x="4483100" y="5302250"/>
          <p14:tracePt t="47206" x="4483100" y="5308600"/>
          <p14:tracePt t="47223" x="4476750" y="5321300"/>
          <p14:tracePt t="47223" x="4476750" y="5327650"/>
          <p14:tracePt t="47240" x="4470400" y="5334000"/>
          <p14:tracePt t="47240" x="4464050" y="5346700"/>
          <p14:tracePt t="47257" x="4457700" y="5353050"/>
          <p14:tracePt t="47257" x="4445000" y="5365750"/>
          <p14:tracePt t="47274" x="4438650" y="5378450"/>
          <p14:tracePt t="47274" x="4432300" y="5384800"/>
          <p14:tracePt t="47292" x="4425950" y="5391150"/>
          <p14:tracePt t="47292" x="4419600" y="5391150"/>
          <p14:tracePt t="47307" x="4413250" y="5397500"/>
          <p14:tracePt t="47307" x="4400550" y="5410200"/>
          <p14:tracePt t="47324" x="4394200" y="5410200"/>
          <p14:tracePt t="47324" x="4387850" y="5416550"/>
          <p14:tracePt t="47341" x="4387850" y="5422900"/>
          <p14:tracePt t="47341" x="4381500" y="5429250"/>
          <p14:tracePt t="47357" x="4375150" y="5435600"/>
          <p14:tracePt t="47372" x="4381500" y="5441950"/>
          <p14:tracePt t="47390" x="4387850" y="5448300"/>
          <p14:tracePt t="47390" x="4394200" y="5454650"/>
          <p14:tracePt t="47407" x="4400550" y="5454650"/>
          <p14:tracePt t="47407" x="4406900" y="5461000"/>
          <p14:tracePt t="47424" x="4419600" y="5461000"/>
          <p14:tracePt t="47424" x="4432300" y="5461000"/>
          <p14:tracePt t="47424" x="4451350" y="5461000"/>
          <p14:tracePt t="47443" x="4464050" y="5467350"/>
          <p14:tracePt t="47456" x="4483100" y="5467350"/>
          <p14:tracePt t="47456" x="4527550" y="5473700"/>
          <p14:tracePt t="47476" x="4552950" y="5473700"/>
          <p14:tracePt t="47476" x="4578350" y="5480050"/>
          <p14:tracePt t="47491" x="4610100" y="5480050"/>
          <p14:tracePt t="47491" x="4648200" y="5486400"/>
          <p14:tracePt t="47508" x="4679950" y="5492750"/>
          <p14:tracePt t="47508" x="4718050" y="5492750"/>
          <p14:tracePt t="47524" x="4762500" y="5499100"/>
          <p14:tracePt t="47524" x="4806950" y="5499100"/>
          <p14:tracePt t="47524" x="4851400" y="5499100"/>
          <p14:tracePt t="47543" x="4895850" y="5505450"/>
          <p14:tracePt t="47556" x="4940300" y="5505450"/>
          <p14:tracePt t="47556" x="5035550" y="5505450"/>
          <p14:tracePt t="47574" x="5080000" y="5511800"/>
          <p14:tracePt t="47574" x="5124450" y="5511800"/>
          <p14:tracePt t="47591" x="5168900" y="5518150"/>
          <p14:tracePt t="47591" x="5207000" y="5524500"/>
          <p14:tracePt t="47608" x="5245100" y="5530850"/>
          <p14:tracePt t="47608" x="5314950" y="5537200"/>
          <p14:tracePt t="47625" x="5340350" y="5543550"/>
          <p14:tracePt t="47625" x="5365750" y="5556250"/>
          <p14:tracePt t="47642" x="5384800" y="5556250"/>
          <p14:tracePt t="47642" x="5403850" y="5562600"/>
          <p14:tracePt t="47658" x="5422900" y="5568950"/>
          <p14:tracePt t="47658" x="5429250" y="5575300"/>
          <p14:tracePt t="47675" x="5441950" y="5575300"/>
          <p14:tracePt t="47675" x="5454650" y="5581650"/>
          <p14:tracePt t="47692" x="5441950" y="5581650"/>
          <p14:tracePt t="47738" x="5435600" y="5575300"/>
          <p14:tracePt t="47751" x="5429250" y="5568950"/>
          <p14:tracePt t="47759" x="5422900" y="5562600"/>
          <p14:tracePt t="47775" x="5416550" y="5549900"/>
          <p14:tracePt t="47791" x="5416550" y="5543550"/>
          <p14:tracePt t="47807" x="5416550" y="5537200"/>
          <p14:tracePt t="47807" x="5422900" y="5530850"/>
          <p14:tracePt t="47807" x="5429250" y="5524500"/>
          <p14:tracePt t="47828" x="5429250" y="5511800"/>
          <p14:tracePt t="47841" x="5435600" y="5505450"/>
          <p14:tracePt t="47841" x="5448300" y="5486400"/>
          <p14:tracePt t="47859" x="5461000" y="5473700"/>
          <p14:tracePt t="47859" x="5467350" y="5461000"/>
          <p14:tracePt t="47875" x="5473700" y="5448300"/>
          <p14:tracePt t="47875" x="5486400" y="5435600"/>
          <p14:tracePt t="47892" x="5492750" y="5416550"/>
          <p14:tracePt t="47892" x="5505450" y="5397500"/>
          <p14:tracePt t="47909" x="5518150" y="5378450"/>
          <p14:tracePt t="47909" x="5543550" y="5334000"/>
          <p14:tracePt t="47925" x="5556250" y="5308600"/>
          <p14:tracePt t="47925" x="5568950" y="5283200"/>
          <p14:tracePt t="47942" x="5581650" y="5257800"/>
          <p14:tracePt t="47942" x="5594350" y="5232400"/>
          <p14:tracePt t="47959" x="5607050" y="5207000"/>
          <p14:tracePt t="47959" x="5619750" y="5175250"/>
          <p14:tracePt t="47976" x="5632450" y="5149850"/>
          <p14:tracePt t="47976" x="5651500" y="5086350"/>
          <p14:tracePt t="47992" x="5664200" y="5048250"/>
          <p14:tracePt t="47992" x="5676900" y="5010150"/>
          <p14:tracePt t="48009" x="5689600" y="4972050"/>
          <p14:tracePt t="48009" x="5702300" y="4927600"/>
          <p14:tracePt t="48026" x="5715000" y="4876800"/>
          <p14:tracePt t="48026" x="5746750" y="4762500"/>
          <p14:tracePt t="48043" x="5772150" y="4692650"/>
          <p14:tracePt t="48043" x="5791200" y="4622800"/>
          <p14:tracePt t="48059" x="5816600" y="4546600"/>
          <p14:tracePt t="48059" x="5842000" y="4464050"/>
          <p14:tracePt t="48076" x="5867400" y="4381500"/>
          <p14:tracePt t="48076" x="5892800" y="4292600"/>
          <p14:tracePt t="48093" x="5918200" y="4197350"/>
          <p14:tracePt t="48093" x="5949950" y="4102100"/>
          <p14:tracePt t="48093" x="5981700" y="4000500"/>
          <p14:tracePt t="48112" x="6019800" y="3898900"/>
          <p14:tracePt t="48125" x="6057900" y="3790950"/>
          <p14:tracePt t="48125" x="6146800" y="3568700"/>
          <p14:tracePt t="48144" x="6197600" y="3454400"/>
          <p14:tracePt t="48144" x="6248400" y="3340100"/>
          <p14:tracePt t="48160" x="6311900" y="3232150"/>
          <p14:tracePt t="48160" x="6375400" y="3124200"/>
          <p14:tracePt t="48176" x="6438900" y="3009900"/>
          <p14:tracePt t="48176" x="6502400" y="2908300"/>
          <p14:tracePt t="48193" x="6572250" y="2800350"/>
          <p14:tracePt t="48193" x="6635750" y="2686050"/>
          <p14:tracePt t="48193" x="6705600" y="2584450"/>
          <p14:tracePt t="48212" x="6769100" y="2482850"/>
          <p14:tracePt t="48212" x="6832600" y="2393950"/>
          <p14:tracePt t="48227" x="6889750" y="2298700"/>
          <p14:tracePt t="48227" x="6946900" y="2222500"/>
          <p14:tracePt t="48243" x="6997700" y="2146300"/>
          <p14:tracePt t="48243" x="7042150" y="2082800"/>
          <p14:tracePt t="48260" x="7086600" y="2025650"/>
          <p14:tracePt t="48260" x="7124700" y="1981200"/>
          <p14:tracePt t="48277" x="7156450" y="1943100"/>
          <p14:tracePt t="48277" x="7207250" y="1873250"/>
          <p14:tracePt t="48295" x="7232650" y="1847850"/>
          <p14:tracePt t="48295" x="7245350" y="1828800"/>
          <p14:tracePt t="48310" x="7264400" y="1809750"/>
          <p14:tracePt t="48310" x="7270750" y="1797050"/>
          <p14:tracePt t="48327" x="7277100" y="1784350"/>
          <p14:tracePt t="48327" x="7277100" y="1765300"/>
          <p14:tracePt t="48344" x="7270750" y="1765300"/>
          <p14:tracePt t="48344" x="7264400" y="1758950"/>
          <p14:tracePt t="48360" x="7251700" y="1758950"/>
          <p14:tracePt t="48360" x="7232650" y="1765300"/>
          <p14:tracePt t="48377" x="7213600" y="1765300"/>
          <p14:tracePt t="48377" x="7194550" y="1771650"/>
          <p14:tracePt t="48394" x="7169150" y="1778000"/>
          <p14:tracePt t="48394" x="7118350" y="1790700"/>
          <p14:tracePt t="48411" x="7086600" y="1797050"/>
          <p14:tracePt t="48411" x="7054850" y="1803400"/>
          <p14:tracePt t="48428" x="7023100" y="1809750"/>
          <p14:tracePt t="48428" x="6991350" y="1816100"/>
          <p14:tracePt t="48445" x="6959600" y="1822450"/>
          <p14:tracePt t="48445" x="6927850" y="1835150"/>
          <p14:tracePt t="48445" x="6896100" y="1841500"/>
          <p14:tracePt t="48463" x="6864350" y="1847850"/>
          <p14:tracePt t="48476" x="6826250" y="1854200"/>
          <p14:tracePt t="48476" x="6794500" y="1866900"/>
          <p14:tracePt t="48495" x="6718300" y="1879600"/>
          <p14:tracePt t="48495" x="6680200" y="1892300"/>
          <p14:tracePt t="48511" x="6642100" y="1898650"/>
          <p14:tracePt t="48511" x="6604000" y="1911350"/>
          <p14:tracePt t="48528" x="6559550" y="1917700"/>
          <p14:tracePt t="48528" x="6521450" y="1930400"/>
          <p14:tracePt t="48545" x="6483350" y="1943100"/>
          <p14:tracePt t="48545" x="6438900" y="1955800"/>
          <p14:tracePt t="48545" x="6394450" y="1962150"/>
          <p14:tracePt t="48563" x="6356350" y="1974850"/>
          <p14:tracePt t="48576" x="6311900" y="1993900"/>
          <p14:tracePt t="48576" x="6210300" y="2019300"/>
          <p14:tracePt t="48595" x="6159500" y="2038350"/>
          <p14:tracePt t="48595" x="6102350" y="2051050"/>
          <p14:tracePt t="48611" x="6045200" y="2070100"/>
          <p14:tracePt t="48611" x="5981700" y="2089150"/>
          <p14:tracePt t="48628" x="5911850" y="2114550"/>
          <p14:tracePt t="48628" x="5772150" y="2152650"/>
          <p14:tracePt t="48645" x="5695950" y="2178050"/>
          <p14:tracePt t="48645" x="5613400" y="2203450"/>
          <p14:tracePt t="48661" x="5537200" y="2228850"/>
          <p14:tracePt t="48661" x="5454650" y="2254250"/>
          <p14:tracePt t="48679" x="5372100" y="2273300"/>
          <p14:tracePt t="48679" x="5289550" y="2298700"/>
          <p14:tracePt t="48695" x="5207000" y="2324100"/>
          <p14:tracePt t="48695" x="5041900" y="2368550"/>
          <p14:tracePt t="48712" x="4965700" y="2387600"/>
          <p14:tracePt t="48712" x="4883150" y="2406650"/>
          <p14:tracePt t="48729" x="4813300" y="2425700"/>
          <p14:tracePt t="48729" x="4737100" y="2451100"/>
          <p14:tracePt t="48745" x="4673600" y="2470150"/>
          <p14:tracePt t="48745" x="4603750" y="2489200"/>
          <p14:tracePt t="48745" x="4540250" y="2514600"/>
          <p14:tracePt t="48764" x="4476750" y="2533650"/>
          <p14:tracePt t="48764" x="4419600" y="2552700"/>
          <p14:tracePt t="48779" x="4368800" y="2578100"/>
          <p14:tracePt t="48779" x="4318000" y="2597150"/>
          <p14:tracePt t="48796" x="4273550" y="2616200"/>
          <p14:tracePt t="48796" x="4229100" y="2628900"/>
          <p14:tracePt t="48812" x="4191000" y="2647950"/>
          <p14:tracePt t="48812" x="4159250" y="2660650"/>
          <p14:tracePt t="48828" x="4127500" y="2667000"/>
          <p14:tracePt t="48828" x="4102100" y="2679700"/>
          <p14:tracePt t="48828" x="4083050" y="2686050"/>
          <p14:tracePt t="48848" x="4064000" y="2692400"/>
          <p14:tracePt t="48861" x="4044950" y="2692400"/>
          <p14:tracePt t="48861" x="4019550" y="2698750"/>
          <p14:tracePt t="48879" x="4013200" y="2705100"/>
          <p14:tracePt t="48879" x="4006850" y="2705100"/>
          <p14:tracePt t="48895" x="4000500" y="2705100"/>
          <p14:tracePt t="48911" x="4006850" y="2705100"/>
          <p14:tracePt t="48931" x="4013200" y="2705100"/>
          <p14:tracePt t="48944" x="4019550" y="2705100"/>
          <p14:tracePt t="48944" x="4025900" y="2705100"/>
          <p14:tracePt t="48963" x="4038600" y="2711450"/>
          <p14:tracePt t="48963" x="4044950" y="2711450"/>
          <p14:tracePt t="48979" x="4051300" y="2717800"/>
          <p14:tracePt t="48979" x="4064000" y="2724150"/>
          <p14:tracePt t="48996" x="4070350" y="2730500"/>
          <p14:tracePt t="48996" x="4095750" y="2749550"/>
          <p14:tracePt t="49012" x="4108450" y="2755900"/>
          <p14:tracePt t="49012" x="4121150" y="2762250"/>
          <p14:tracePt t="49029" x="4127500" y="2774950"/>
          <p14:tracePt t="49029" x="4140200" y="2787650"/>
          <p14:tracePt t="49046" x="4152900" y="2794000"/>
          <p14:tracePt t="49046" x="4178300" y="2813050"/>
          <p14:tracePt t="49063" x="4197350" y="2819400"/>
          <p14:tracePt t="49063" x="4210050" y="2832100"/>
          <p14:tracePt t="49080" x="4229100" y="2838450"/>
          <p14:tracePt t="49080" x="4241800" y="2844800"/>
          <p14:tracePt t="49096" x="4260850" y="2844800"/>
          <p14:tracePt t="49096" x="4279900" y="2844800"/>
          <p14:tracePt t="49113" x="4305300" y="2844800"/>
          <p14:tracePt t="49113" x="4324350" y="2844800"/>
          <p14:tracePt t="49113" x="4349750" y="2844800"/>
          <p14:tracePt t="49131" x="4368800" y="2838450"/>
          <p14:tracePt t="49145" x="4394200" y="2838450"/>
          <p14:tracePt t="49145" x="4445000" y="2825750"/>
          <p14:tracePt t="49163" x="4464050" y="2819400"/>
          <p14:tracePt t="49163" x="4489450" y="2813050"/>
          <p14:tracePt t="49180" x="4514850" y="2806700"/>
          <p14:tracePt t="49180" x="4533900" y="2800350"/>
          <p14:tracePt t="49196" x="4552950" y="2794000"/>
          <p14:tracePt t="49196" x="4578350" y="2787650"/>
          <p14:tracePt t="49196" x="4597400" y="2781300"/>
          <p14:tracePt t="49215" x="4616450" y="2781300"/>
          <p14:tracePt t="49228" x="4641850" y="2774950"/>
          <p14:tracePt t="49228" x="4686300" y="2762250"/>
          <p14:tracePt t="49246" x="4705350" y="2762250"/>
          <p14:tracePt t="49246" x="4730750" y="2755900"/>
          <p14:tracePt t="49263" x="4749800" y="2749550"/>
          <p14:tracePt t="49263" x="4775200" y="2743200"/>
          <p14:tracePt t="49280" x="4794250" y="2736850"/>
          <p14:tracePt t="49280" x="4813300" y="2724150"/>
          <p14:tracePt t="49280" x="4832350" y="2717800"/>
          <p14:tracePt t="49300" x="4851400" y="2711450"/>
          <p14:tracePt t="49300" x="4870450" y="2698750"/>
          <p14:tracePt t="49314" x="4895850" y="2692400"/>
          <p14:tracePt t="49314" x="4914900" y="2679700"/>
          <p14:tracePt t="49330" x="4933950" y="2673350"/>
          <p14:tracePt t="49330" x="4953000" y="2660650"/>
          <p14:tracePt t="49347" x="4978400" y="2654300"/>
          <p14:tracePt t="49347" x="5016500" y="2635250"/>
          <p14:tracePt t="49364" x="5035550" y="2628900"/>
          <p14:tracePt t="49364" x="5054600" y="2622550"/>
          <p14:tracePt t="49380" x="5073650" y="2616200"/>
          <p14:tracePt t="49380" x="5092700" y="2609850"/>
          <p14:tracePt t="49397" x="5111750" y="2609850"/>
          <p14:tracePt t="49397" x="5130800" y="2603500"/>
          <p14:tracePt t="49414" x="5149850" y="2603500"/>
          <p14:tracePt t="49414" x="5181600" y="2597150"/>
          <p14:tracePt t="49431" x="5194300" y="2597150"/>
          <p14:tracePt t="49431" x="5213350" y="2597150"/>
          <p14:tracePt t="49448" x="5226050" y="2597150"/>
          <p14:tracePt t="49448" x="5245100" y="2597150"/>
          <p14:tracePt t="49464" x="5257800" y="2590800"/>
          <p14:tracePt t="49464" x="5276850" y="2590800"/>
          <p14:tracePt t="49481" x="5295900" y="2590800"/>
          <p14:tracePt t="49481" x="5308600" y="2584450"/>
          <p14:tracePt t="49481" x="5327650" y="2584450"/>
          <p14:tracePt t="49499" x="5346700" y="2578100"/>
          <p14:tracePt t="49513" x="5359400" y="2571750"/>
          <p14:tracePt t="49513" x="5397500" y="2559050"/>
          <p14:tracePt t="49531" x="5416550" y="2552700"/>
          <p14:tracePt t="49531" x="5435600" y="2546350"/>
          <p14:tracePt t="49548" x="5454650" y="2533650"/>
          <p14:tracePt t="49548" x="5473700" y="2520950"/>
          <p14:tracePt t="49564" x="5492750" y="2514600"/>
          <p14:tracePt t="49564" x="5518150" y="2501900"/>
          <p14:tracePt t="49564" x="5543550" y="2489200"/>
          <p14:tracePt t="49583" x="5568950" y="2476500"/>
          <p14:tracePt t="49583" x="5600700" y="2457450"/>
          <p14:tracePt t="49598" x="5626100" y="2444750"/>
          <p14:tracePt t="49598" x="5664200" y="2425700"/>
          <p14:tracePt t="49615" x="5695950" y="2406650"/>
          <p14:tracePt t="49615" x="5734050" y="2381250"/>
          <p14:tracePt t="49631" x="5778500" y="2355850"/>
          <p14:tracePt t="49631" x="5822950" y="2330450"/>
          <p14:tracePt t="49648" x="5873750" y="2305050"/>
          <p14:tracePt t="49648" x="5988050" y="2241550"/>
          <p14:tracePt t="49665" x="6045200" y="2209800"/>
          <p14:tracePt t="49665" x="6108700" y="2178050"/>
          <p14:tracePt t="49682" x="6172200" y="2139950"/>
          <p14:tracePt t="49682" x="6235700" y="2108200"/>
          <p14:tracePt t="49698" x="6299200" y="2070100"/>
          <p14:tracePt t="49698" x="6369050" y="2032000"/>
          <p14:tracePt t="49715" x="6438900" y="2000250"/>
          <p14:tracePt t="49715" x="6578600" y="1924050"/>
          <p14:tracePt t="49732" x="6648450" y="1892300"/>
          <p14:tracePt t="49732" x="6718300" y="1860550"/>
          <p14:tracePt t="49749" x="6788150" y="1822450"/>
          <p14:tracePt t="49749" x="6858000" y="1797050"/>
          <p14:tracePt t="49765" x="6921500" y="1765300"/>
          <p14:tracePt t="49765" x="6991350" y="1739900"/>
          <p14:tracePt t="49765" x="7048500" y="1708150"/>
          <p14:tracePt t="49784" x="7112000" y="1682750"/>
          <p14:tracePt t="49784" x="7169150" y="1663700"/>
          <p14:tracePt t="49800" x="7219950" y="1644650"/>
          <p14:tracePt t="49800" x="7270750" y="1625600"/>
          <p14:tracePt t="49816" x="7321550" y="1606550"/>
          <p14:tracePt t="49816" x="7366000" y="1593850"/>
          <p14:tracePt t="49832" x="7410450" y="1581150"/>
          <p14:tracePt t="49832" x="7454900" y="1568450"/>
          <p14:tracePt t="49849" x="7493000" y="1555750"/>
          <p14:tracePt t="49849" x="7531100" y="1543050"/>
          <p14:tracePt t="49849" x="7569200" y="1536700"/>
          <p14:tracePt t="49867" x="7600950" y="1530350"/>
          <p14:tracePt t="49880" x="7632700" y="1524000"/>
          <p14:tracePt t="49880" x="7683500" y="1517650"/>
          <p14:tracePt t="49899" x="7702550" y="1517650"/>
          <p14:tracePt t="49899" x="7715250" y="1517650"/>
          <p14:tracePt t="49915" x="7727950" y="1524000"/>
          <p14:tracePt t="49915" x="7734300" y="1524000"/>
          <p14:tracePt t="49932" x="7740650" y="1530350"/>
          <p14:tracePt t="49932" x="7740650" y="1536700"/>
          <p14:tracePt t="49949" x="7734300" y="1549400"/>
          <p14:tracePt t="49949" x="7721600" y="1568450"/>
          <p14:tracePt t="49966" x="7708900" y="1574800"/>
          <p14:tracePt t="49966" x="7702550" y="1587500"/>
          <p14:tracePt t="49982" x="7689850" y="1593850"/>
          <p14:tracePt t="49982" x="7677150" y="1606550"/>
          <p14:tracePt t="49999" x="7664450" y="1612900"/>
          <p14:tracePt t="49999" x="7645400" y="1625600"/>
          <p14:tracePt t="50016" x="7626350" y="1631950"/>
          <p14:tracePt t="50016" x="7594600" y="1651000"/>
          <p14:tracePt t="50033" x="7575550" y="1657350"/>
          <p14:tracePt t="50033" x="7562850" y="1663700"/>
          <p14:tracePt t="50049" x="7543800" y="1670050"/>
          <p14:tracePt t="50049" x="7531100" y="1676400"/>
          <p14:tracePt t="50066" x="7512050" y="1676400"/>
          <p14:tracePt t="50066" x="7486650" y="1676400"/>
          <p14:tracePt t="50083" x="7473950" y="1676400"/>
          <p14:tracePt t="50083" x="7454900" y="1676400"/>
          <p14:tracePt t="50100" x="7442200" y="1676400"/>
          <p14:tracePt t="50100" x="7423150" y="1670050"/>
          <p14:tracePt t="50116" x="7410450" y="1670050"/>
          <p14:tracePt t="50116" x="7391400" y="1670050"/>
          <p14:tracePt t="50133" x="7372350" y="1670050"/>
          <p14:tracePt t="50133" x="7353300" y="1676400"/>
          <p14:tracePt t="50133" x="7334250" y="1676400"/>
          <p14:tracePt t="50152" x="7321550" y="1676400"/>
          <p14:tracePt t="50152" x="7302500" y="1676400"/>
          <p14:tracePt t="50167" x="7283450" y="1682750"/>
          <p14:tracePt t="50167" x="7264400" y="1682750"/>
          <p14:tracePt t="50184" x="7245350" y="1689100"/>
          <p14:tracePt t="50184" x="7232650" y="1695450"/>
          <p14:tracePt t="50200" x="7213600" y="1695450"/>
          <p14:tracePt t="50200" x="7200900" y="1701800"/>
          <p14:tracePt t="50216" x="7188200" y="1708150"/>
          <p14:tracePt t="50216" x="7169150" y="1714500"/>
          <p14:tracePt t="50216" x="7156450" y="1720850"/>
          <p14:tracePt t="50235" x="7150100" y="1727200"/>
          <p14:tracePt t="50248" x="7137400" y="1733550"/>
          <p14:tracePt t="50248" x="7118350" y="1746250"/>
          <p14:tracePt t="50267" x="7112000" y="1752600"/>
          <p14:tracePt t="50267" x="7099300" y="1758950"/>
          <p14:tracePt t="50284" x="7092950" y="1758950"/>
          <p14:tracePt t="50284" x="7086600" y="1765300"/>
          <p14:tracePt t="50284" x="7086600" y="1771650"/>
          <p14:tracePt t="50303" x="7080250" y="1778000"/>
          <p14:tracePt t="50315" x="7073900" y="1784350"/>
          <p14:tracePt t="50332" x="7073900" y="1790700"/>
          <p14:tracePt t="50349" x="7067550" y="1797050"/>
          <p14:tracePt t="50366" x="7067550" y="1803400"/>
          <p14:tracePt t="50382" x="7073900" y="1809750"/>
          <p14:tracePt t="50399" x="7080250" y="1809750"/>
          <p14:tracePt t="50423" x="7086600" y="1809750"/>
          <p14:tracePt t="50438" x="7086600" y="1803400"/>
          <p14:tracePt t="50451" x="7092950" y="1803400"/>
          <p14:tracePt t="50467" x="7099300" y="1797050"/>
          <p14:tracePt t="50498" x="7099300" y="1803400"/>
          <p14:tracePt t="50582" x="7099300" y="1809750"/>
          <p14:tracePt t="50594" x="7099300" y="1816100"/>
          <p14:tracePt t="50619" x="7099300" y="1822450"/>
          <p14:tracePt t="50655" x="7105650" y="1822450"/>
          <p14:tracePt t="50682" x="7112000" y="1822450"/>
          <p14:tracePt t="50707" x="7118350" y="1822450"/>
          <p14:tracePt t="50739" x="7118350" y="1816100"/>
          <p14:tracePt t="50826" x="7118350" y="1822450"/>
          <p14:tracePt t="50887" x="7112000" y="1828800"/>
          <p14:tracePt t="50911" x="7105650" y="1835150"/>
          <p14:tracePt t="50923" x="7099300" y="1841500"/>
          <p14:tracePt t="50934" x="7092950" y="1847850"/>
          <p14:tracePt t="50934" x="7086600" y="1854200"/>
          <p14:tracePt t="50952" x="7080250" y="1860550"/>
          <p14:tracePt t="50952" x="7073900" y="1860550"/>
          <p14:tracePt t="50969" x="7061200" y="1866900"/>
          <p14:tracePt t="50969" x="7048500" y="1866900"/>
          <p14:tracePt t="50988" x="6845300" y="1873250"/>
          <p14:tracePt t="51053" x="6813550" y="1866900"/>
          <p14:tracePt t="51059" x="6781800" y="1866900"/>
          <p14:tracePt t="51068" x="6718300" y="1860550"/>
          <p14:tracePt t="51085" x="6616700" y="1841500"/>
          <p14:tracePt t="51104" x="6546850" y="1816100"/>
          <p14:tracePt t="51119" x="6477000" y="1790700"/>
          <p14:tracePt t="51135" x="6419850" y="1758950"/>
          <p14:tracePt t="51153" x="6369050" y="1720850"/>
          <p14:tracePt t="51169" x="6337300" y="1676400"/>
          <p14:tracePt t="51169" x="6324600" y="1657350"/>
          <p14:tracePt t="51188" x="6305550" y="1612900"/>
          <p14:tracePt t="51203" x="6299200" y="1555750"/>
          <p14:tracePt t="51219" x="6311900" y="1498600"/>
          <p14:tracePt t="51235" x="6330950" y="1435100"/>
          <p14:tracePt t="51252" x="6362700" y="1371600"/>
          <p14:tracePt t="51269" x="6432550" y="1270000"/>
          <p14:tracePt t="51286" x="6502400" y="1200150"/>
          <p14:tracePt t="51304" x="6578600" y="1130300"/>
          <p14:tracePt t="51319" x="6718300" y="1035050"/>
          <p14:tracePt t="51336" x="6819900" y="971550"/>
          <p14:tracePt t="51352" x="6921500" y="920750"/>
          <p14:tracePt t="51369" x="7029450" y="882650"/>
          <p14:tracePt t="51386" x="7194550" y="838200"/>
          <p14:tracePt t="51403" x="7308850" y="825500"/>
          <p14:tracePt t="51419" x="7423150" y="812800"/>
          <p14:tracePt t="51436" x="7543800" y="812800"/>
          <p14:tracePt t="51453" x="7658100" y="819150"/>
          <p14:tracePt t="51453" x="7715250" y="825500"/>
          <p14:tracePt t="51471" x="7829550" y="844550"/>
          <p14:tracePt t="51487" x="7937500" y="882650"/>
          <p14:tracePt t="51503" x="8032750" y="927100"/>
          <p14:tracePt t="51520" x="8121650" y="977900"/>
          <p14:tracePt t="51520" x="8166100" y="1009650"/>
          <p14:tracePt t="51539" x="8204200" y="1035050"/>
          <p14:tracePt t="51553" x="8299450" y="1117600"/>
          <p14:tracePt t="51571" x="8350250" y="1168400"/>
          <p14:tracePt t="51587" x="8388350" y="1225550"/>
          <p14:tracePt t="51603" x="8413750" y="1282700"/>
          <p14:tracePt t="51620" x="8432800" y="1339850"/>
          <p14:tracePt t="51637" x="8439150" y="1428750"/>
          <p14:tracePt t="51653" x="8426450" y="1485900"/>
          <p14:tracePt t="51670" x="8407400" y="1536700"/>
          <p14:tracePt t="51687" x="8356600" y="1600200"/>
          <p14:tracePt t="51704" x="8312150" y="1638300"/>
          <p14:tracePt t="51721" x="8255000" y="1676400"/>
          <p14:tracePt t="51737" x="8191500" y="1708150"/>
          <p14:tracePt t="51754" x="8077200" y="1752600"/>
          <p14:tracePt t="51771" x="7988300" y="1778000"/>
          <p14:tracePt t="51787" x="7899400" y="1809750"/>
          <p14:tracePt t="51804" x="7785100" y="1835150"/>
          <p14:tracePt t="51821" x="7670800" y="1860550"/>
          <p14:tracePt t="51821" x="7607300" y="1873250"/>
          <p14:tracePt t="51839" x="7480300" y="1892300"/>
          <p14:tracePt t="51855" x="7353300" y="1911350"/>
          <p14:tracePt t="51871" x="7232650" y="1917700"/>
          <p14:tracePt t="51888" x="7118350" y="1930400"/>
          <p14:tracePt t="51904" x="7010400" y="1936750"/>
          <p14:tracePt t="51904" x="6953250" y="1943100"/>
          <p14:tracePt t="51924" x="6851650" y="1949450"/>
          <p14:tracePt t="51938" x="6756400" y="1949450"/>
          <p14:tracePt t="51954" x="6673850" y="1949450"/>
          <p14:tracePt t="51971" x="6604000" y="1949450"/>
          <p14:tracePt t="51988" x="6527800" y="1943100"/>
          <p14:tracePt t="52005" x="6496050" y="1930400"/>
          <p14:tracePt t="52022" x="6470650" y="1924050"/>
          <p14:tracePt t="52038" x="6445250" y="1917700"/>
          <p14:tracePt t="52055" x="6438900" y="1911350"/>
          <p14:tracePt t="52071" x="6438900" y="1905000"/>
          <p14:tracePt t="52095" x="6445250" y="1898650"/>
          <p14:tracePt t="52115" x="6451600" y="1898650"/>
          <p14:tracePt t="52131" x="6457950" y="1898650"/>
          <p14:tracePt t="52147" x="6464300" y="1898650"/>
          <p14:tracePt t="52163" x="6470650" y="1892300"/>
          <p14:tracePt t="52175" x="6464300" y="1885950"/>
          <p14:tracePt t="52275" x="6457950" y="1879600"/>
          <p14:tracePt t="52292" x="6457950" y="1873250"/>
          <p14:tracePt t="52311" x="6457950" y="1866900"/>
          <p14:tracePt t="52343" x="6457950" y="1860550"/>
          <p14:tracePt t="52411" x="6464300" y="1860550"/>
          <p14:tracePt t="52438" x="6470650" y="1854200"/>
          <p14:tracePt t="52515" x="6470650" y="1847850"/>
          <p14:tracePt t="52595" x="6470650" y="1841500"/>
          <p14:tracePt t="52643" x="6464300" y="1835150"/>
          <p14:tracePt t="52663" x="6464300" y="1828800"/>
          <p14:tracePt t="52731" x="6457950" y="1828800"/>
          <p14:tracePt t="52779" x="6464300" y="1822450"/>
          <p14:tracePt t="52839" x="6470650" y="1822450"/>
          <p14:tracePt t="52867" x="6477000" y="1822450"/>
          <p14:tracePt t="52891" x="6489700" y="1828800"/>
          <p14:tracePt t="52903" x="6464300" y="1828800"/>
          <p14:tracePt t="52951" x="6451600" y="1835150"/>
          <p14:tracePt t="52956" x="6426200" y="1841500"/>
          <p14:tracePt t="52956" x="6400800" y="1847850"/>
          <p14:tracePt t="52975" x="6369050" y="1854200"/>
          <p14:tracePt t="52975" x="6337300" y="1866900"/>
          <p14:tracePt t="52992" x="6292850" y="1879600"/>
          <p14:tracePt t="52992" x="6242050" y="1892300"/>
          <p14:tracePt t="53008" x="6191250" y="1911350"/>
          <p14:tracePt t="53008" x="6064250" y="1949450"/>
          <p14:tracePt t="53026" x="6000750" y="1974850"/>
          <p14:tracePt t="53026" x="5924550" y="2000250"/>
          <p14:tracePt t="53043" x="5848350" y="2025650"/>
          <p14:tracePt t="53043" x="5765800" y="2057400"/>
          <p14:tracePt t="53059" x="5683250" y="2089150"/>
          <p14:tracePt t="53059" x="5594350" y="2120900"/>
          <p14:tracePt t="53076" x="5505450" y="2152650"/>
          <p14:tracePt t="53076" x="5314950" y="2222500"/>
          <p14:tracePt t="53093" x="5219700" y="2260600"/>
          <p14:tracePt t="53093" x="5118100" y="2292350"/>
          <p14:tracePt t="53109" x="5022850" y="2330450"/>
          <p14:tracePt t="53109" x="4927600" y="2368550"/>
          <p14:tracePt t="53126" x="4832350" y="2400300"/>
          <p14:tracePt t="53126" x="4654550" y="2457450"/>
          <p14:tracePt t="53143" x="4572000" y="2482850"/>
          <p14:tracePt t="53143" x="4489450" y="2508250"/>
          <p14:tracePt t="53160" x="4413250" y="2533650"/>
          <p14:tracePt t="53160" x="4343400" y="2546350"/>
          <p14:tracePt t="53176" x="4273550" y="2565400"/>
          <p14:tracePt t="53176" x="4210050" y="2578100"/>
          <p14:tracePt t="53193" x="4152900" y="2590800"/>
          <p14:tracePt t="53193" x="4102100" y="2603500"/>
          <p14:tracePt t="53193" x="4051300" y="2609850"/>
          <p14:tracePt t="53212" x="4006850" y="2622550"/>
          <p14:tracePt t="53225" x="3968750" y="2628900"/>
          <p14:tracePt t="53225" x="3898900" y="2641600"/>
          <p14:tracePt t="53243" x="3873500" y="2647950"/>
          <p14:tracePt t="53243" x="3854450" y="2654300"/>
          <p14:tracePt t="53259" x="3829050" y="2660650"/>
          <p14:tracePt t="53259" x="3816350" y="2667000"/>
          <p14:tracePt t="53277" x="3797300" y="2673350"/>
          <p14:tracePt t="53277" x="3784600" y="2679700"/>
          <p14:tracePt t="53277" x="3778250" y="2686050"/>
          <p14:tracePt t="53296" x="3771900" y="2692400"/>
          <p14:tracePt t="53308" x="3765550" y="2698750"/>
          <p14:tracePt t="53308" x="3759200" y="2711450"/>
          <p14:tracePt t="53326" x="3759200" y="2717800"/>
          <p14:tracePt t="53326" x="3759200" y="2724150"/>
          <p14:tracePt t="53343" x="3759200" y="2730500"/>
          <p14:tracePt t="53343" x="3765550" y="2736850"/>
          <p14:tracePt t="53360" x="3765550" y="2743200"/>
          <p14:tracePt t="53360" x="3765550" y="2755900"/>
          <p14:tracePt t="53377" x="3765550" y="2762250"/>
          <p14:tracePt t="53377" x="3759200" y="2762250"/>
          <p14:tracePt t="53393" x="3752850" y="2768600"/>
          <p14:tracePt t="53410" x="3517900" y="2743200"/>
          <p14:tracePt t="53485" x="3486150" y="2730500"/>
          <p14:tracePt t="53491" x="3454400" y="2717800"/>
          <p14:tracePt t="53495" x="3422650" y="2705100"/>
          <p14:tracePt t="53495" x="3390900" y="2692400"/>
          <p14:tracePt t="53511" x="3333750" y="2654300"/>
          <p14:tracePt t="53528" x="3282950" y="2609850"/>
          <p14:tracePt t="53543" x="3251200" y="2559050"/>
          <p14:tracePt t="53560" x="3238500" y="2495550"/>
          <p14:tracePt t="53576" x="3251200" y="2432050"/>
          <p14:tracePt t="53576" x="3270250" y="2400300"/>
          <p14:tracePt t="53595" x="3314700" y="2336800"/>
          <p14:tracePt t="53611" x="3371850" y="2279650"/>
          <p14:tracePt t="53626" x="3448050" y="2228850"/>
          <p14:tracePt t="53643" x="3530600" y="2178050"/>
          <p14:tracePt t="53660" x="3670300" y="2120900"/>
          <p14:tracePt t="53677" x="3778250" y="2089150"/>
          <p14:tracePt t="53693" x="3886200" y="2063750"/>
          <p14:tracePt t="53710" x="4000500" y="2044700"/>
          <p14:tracePt t="53727" x="4171950" y="2025650"/>
          <p14:tracePt t="53744" x="4292600" y="2019300"/>
          <p14:tracePt t="53760" x="4400550" y="2025650"/>
          <p14:tracePt t="53777" x="4552950" y="2044700"/>
          <p14:tracePt t="53796" x="4641850" y="2063750"/>
          <p14:tracePt t="53811" x="4718050" y="2095500"/>
          <p14:tracePt t="53827" x="4781550" y="2133600"/>
          <p14:tracePt t="53844" x="4832350" y="2171700"/>
          <p14:tracePt t="53844" x="4851400" y="2190750"/>
          <p14:tracePt t="53863" x="4870450" y="2216150"/>
          <p14:tracePt t="53877" x="4889500" y="2279650"/>
          <p14:tracePt t="53895" x="4883150" y="2330450"/>
          <p14:tracePt t="53911" x="4864100" y="2381250"/>
          <p14:tracePt t="53928" x="4826000" y="2432050"/>
          <p14:tracePt t="53944" x="4781550" y="2489200"/>
          <p14:tracePt t="53944" x="4749800" y="2514600"/>
          <p14:tracePt t="53964" x="4686300" y="2565400"/>
          <p14:tracePt t="53978" x="4610100" y="2622550"/>
          <p14:tracePt t="53994" x="4527550" y="2673350"/>
          <p14:tracePt t="54011" x="4438650" y="2717800"/>
          <p14:tracePt t="54028" x="4305300" y="2774950"/>
          <p14:tracePt t="54045" x="4216400" y="2806700"/>
          <p14:tracePt t="54061" x="4133850" y="2832100"/>
          <p14:tracePt t="54079" x="4025900" y="2857500"/>
          <p14:tracePt t="54095" x="3968750" y="2870200"/>
          <p14:tracePt t="54111" x="3924300" y="2876550"/>
          <p14:tracePt t="54128" x="3886200" y="2876550"/>
          <p14:tracePt t="54145" x="3854450" y="2876550"/>
          <p14:tracePt t="54164" x="3841750" y="2870200"/>
          <p14:tracePt t="54180" x="3835400" y="2863850"/>
          <p14:tracePt t="54195" x="3835400" y="2857500"/>
          <p14:tracePt t="54211" x="3835400" y="2844800"/>
          <p14:tracePt t="54228" x="3835400" y="2838450"/>
          <p14:tracePt t="54245" x="3835400" y="2832100"/>
          <p14:tracePt t="54279" x="3841750" y="2825750"/>
          <p14:tracePt t="54299" x="3848100" y="2819400"/>
          <p14:tracePt t="54331" x="3854450" y="2825750"/>
          <p14:tracePt t="54359" x="3854450" y="2832100"/>
          <p14:tracePt t="54367" x="3860800" y="2838450"/>
          <p14:tracePt t="54379" x="3867150" y="2851150"/>
          <p14:tracePt t="54396" x="3873500" y="2870200"/>
          <p14:tracePt t="54396" x="3873500" y="2882900"/>
          <p14:tracePt t="54413" x="3867150" y="2889250"/>
          <p14:tracePt t="54413" x="3867150" y="2895600"/>
          <p14:tracePt t="54430" x="3860800" y="2901950"/>
          <p14:tracePt t="54430" x="3854450" y="2908300"/>
          <p14:tracePt t="54447" x="3848100" y="2914650"/>
          <p14:tracePt t="54447" x="3841750" y="2927350"/>
          <p14:tracePt t="54463" x="3841750" y="2933700"/>
          <p14:tracePt t="54463" x="3841750" y="2940050"/>
          <p14:tracePt t="54480" x="3841750" y="2946400"/>
          <p14:tracePt t="54480" x="3848100" y="2952750"/>
          <p14:tracePt t="54497" x="3848100" y="2959100"/>
          <p14:tracePt t="54497" x="3860800" y="2978150"/>
          <p14:tracePt t="54515" x="3860800" y="2984500"/>
          <p14:tracePt t="54515" x="3867150" y="2997200"/>
          <p14:tracePt t="54532" x="3873500" y="3009900"/>
          <p14:tracePt t="54532" x="3879850" y="3016250"/>
          <p14:tracePt t="61563" x="4648200" y="3600450"/>
          <p14:tracePt t="61999" x="4648200" y="3594100"/>
          <p14:tracePt t="62007" x="4641850" y="3587750"/>
          <p14:tracePt t="62020" x="4641850" y="3581400"/>
          <p14:tracePt t="62020" x="4635500" y="3556000"/>
          <p14:tracePt t="62040" x="4629150" y="3549650"/>
          <p14:tracePt t="62040" x="4629150" y="3536950"/>
          <p14:tracePt t="62054" x="4629150" y="3530600"/>
          <p14:tracePt t="62054" x="4622800" y="3517900"/>
          <p14:tracePt t="62071" x="4622800" y="3511550"/>
          <p14:tracePt t="62071" x="4616450" y="3505200"/>
          <p14:tracePt t="62088" x="4616450" y="3498850"/>
          <p14:tracePt t="62088" x="4610100" y="3492500"/>
          <p14:tracePt t="62105" x="4610100" y="3486150"/>
          <p14:tracePt t="62105" x="4610100" y="3479800"/>
          <p14:tracePt t="62122" x="4603750" y="3467100"/>
          <p14:tracePt t="62137" x="4597400" y="3460750"/>
          <p14:tracePt t="62154" x="4597400" y="3454400"/>
          <p14:tracePt t="62154" x="4591050" y="3454400"/>
          <p14:tracePt t="62172" x="4584700" y="3448050"/>
          <p14:tracePt t="62187" x="4578350" y="3441700"/>
          <p14:tracePt t="62204" x="4578350" y="3435350"/>
          <p14:tracePt t="62221" x="4572000" y="3429000"/>
          <p14:tracePt t="62221" x="4565650" y="3416300"/>
          <p14:tracePt t="62239" x="4565650" y="3409950"/>
          <p14:tracePt t="62255" x="4559300" y="3403600"/>
          <p14:tracePt t="62271" x="4552950" y="3397250"/>
          <p14:tracePt t="62271" x="4552950" y="3390900"/>
          <p14:tracePt t="62289" x="4546600" y="3384550"/>
          <p14:tracePt t="62304" x="4546600" y="3378200"/>
          <p14:tracePt t="62323" x="4546600" y="3371850"/>
          <p14:tracePt t="62342" x="4546600" y="3365500"/>
          <p14:tracePt t="62374" x="4540250" y="3365500"/>
          <p14:tracePt t="62398" x="4533900" y="3365500"/>
          <p14:tracePt t="62411" x="4527550" y="3365500"/>
          <p14:tracePt t="62426" x="4521200" y="3371850"/>
          <p14:tracePt t="62450" x="4521200" y="3378200"/>
          <p14:tracePt t="62470" x="4514850" y="3378200"/>
          <p14:tracePt t="62495" x="4508500" y="3384550"/>
          <p14:tracePt t="62510" x="4502150" y="3390900"/>
          <p14:tracePt t="62522" x="4495800" y="3397250"/>
          <p14:tracePt t="62538" x="4489450" y="3403600"/>
          <p14:tracePt t="62570" x="4489450" y="3409950"/>
          <p14:tracePt t="62582" x="4489450" y="3416300"/>
          <p14:tracePt t="62598" x="4489450" y="3422650"/>
          <p14:tracePt t="62614" x="4489450" y="3429000"/>
          <p14:tracePt t="62630" x="4489450" y="3435350"/>
          <p14:tracePt t="62643" x="4489450" y="3441700"/>
          <p14:tracePt t="62667" x="4489450" y="3448050"/>
          <p14:tracePt t="62691" x="4483100" y="3454400"/>
          <p14:tracePt t="62734" x="4476750" y="3454400"/>
          <p14:tracePt t="62762" x="4476750" y="3460750"/>
          <p14:tracePt t="62802" x="4470400" y="3467100"/>
          <p14:tracePt t="62822" x="4464050" y="3467100"/>
          <p14:tracePt t="62838" x="4457700" y="3467100"/>
          <p14:tracePt t="62871" x="4451350" y="3460750"/>
          <p14:tracePt t="62882" x="4445000" y="3460750"/>
          <p14:tracePt t="62898" x="4438650" y="3460750"/>
          <p14:tracePt t="62914" x="4432300" y="3460750"/>
          <p14:tracePt t="62931" x="4425950" y="3460750"/>
          <p14:tracePt t="62943" x="4419600" y="3460750"/>
          <p14:tracePt t="62959" x="4419600" y="3454400"/>
          <p14:tracePt t="62975" x="4413250" y="3454400"/>
          <p14:tracePt t="62991" x="4406900" y="3448050"/>
          <p14:tracePt t="63006" x="4400550" y="3448050"/>
          <p14:tracePt t="63027" x="4400550" y="3441700"/>
          <p14:tracePt t="63058" x="4400550" y="3435350"/>
          <p14:tracePt t="63071" x="4400550" y="3429000"/>
          <p14:tracePt t="63087" x="4406900" y="3422650"/>
          <p14:tracePt t="63102" x="4406900" y="3416300"/>
          <p14:tracePt t="63118" x="4413250" y="3409950"/>
          <p14:tracePt t="63131" x="4419600" y="3403600"/>
          <p14:tracePt t="63147" x="4425950" y="3403600"/>
          <p14:tracePt t="63157" x="4432300" y="3397250"/>
          <p14:tracePt t="63157" x="4438650" y="3397250"/>
          <p14:tracePt t="63175" x="4445000" y="3390900"/>
          <p14:tracePt t="63175" x="4464050" y="3384550"/>
          <p14:tracePt t="63192" x="4470400" y="3384550"/>
          <p14:tracePt t="63192" x="4476750" y="3378200"/>
          <p14:tracePt t="63209" x="4489450" y="3371850"/>
          <p14:tracePt t="63209" x="4495800" y="3365500"/>
          <p14:tracePt t="63225" x="4502150" y="3359150"/>
          <p14:tracePt t="63225" x="4514850" y="3346450"/>
          <p14:tracePt t="63244" x="4521200" y="3346450"/>
          <p14:tracePt t="63244" x="4521200" y="3340100"/>
          <p14:tracePt t="63259" x="4521200" y="3333750"/>
          <p14:tracePt t="63259" x="4521200" y="3327400"/>
          <p14:tracePt t="63276" x="4521200" y="3321050"/>
          <p14:tracePt t="63276" x="4521200" y="3314700"/>
          <p14:tracePt t="63294" x="4521200" y="3308350"/>
          <p14:tracePt t="63294" x="4514850" y="3302000"/>
          <p14:tracePt t="63294" x="4514850" y="3295650"/>
          <p14:tracePt t="63311" x="4508500" y="3282950"/>
          <p14:tracePt t="63324" x="4508500" y="3270250"/>
          <p14:tracePt t="63324" x="4495800" y="3238500"/>
          <p14:tracePt t="63343" x="4483100" y="3219450"/>
          <p14:tracePt t="63343" x="4476750" y="3206750"/>
          <p14:tracePt t="63360" x="4464050" y="3187700"/>
          <p14:tracePt t="63360" x="4451350" y="3175000"/>
          <p14:tracePt t="63376" x="4432300" y="3162300"/>
          <p14:tracePt t="63376" x="4419600" y="3143250"/>
          <p14:tracePt t="63392" x="4400550" y="3130550"/>
          <p14:tracePt t="63392" x="4381500" y="3124200"/>
          <p14:tracePt t="63392" x="4368800" y="3111500"/>
          <p14:tracePt t="63411" x="4349750" y="3105150"/>
          <p14:tracePt t="63411" x="4330700" y="3098800"/>
          <p14:tracePt t="63426" x="4311650" y="3092450"/>
          <p14:tracePt t="63426" x="4292600" y="3086100"/>
          <p14:tracePt t="63443" x="4273550" y="3073400"/>
          <p14:tracePt t="63443" x="4254500" y="3067050"/>
          <p14:tracePt t="63459" x="4235450" y="3060700"/>
          <p14:tracePt t="63459" x="4216400" y="3054350"/>
          <p14:tracePt t="63476" x="4191000" y="3041650"/>
          <p14:tracePt t="63476" x="4152900" y="3022600"/>
          <p14:tracePt t="63493" x="4133850" y="3009900"/>
          <p14:tracePt t="63493" x="4114800" y="2997200"/>
          <p14:tracePt t="63509" x="4095750" y="2990850"/>
          <p14:tracePt t="63509" x="4083050" y="2978150"/>
          <p14:tracePt t="63527" x="4064000" y="2965450"/>
          <p14:tracePt t="63527" x="4051300" y="2946400"/>
          <p14:tracePt t="63543" x="4038600" y="2933700"/>
          <p14:tracePt t="63543" x="4013200" y="2908300"/>
          <p14:tracePt t="63559" x="4000500" y="2889250"/>
          <p14:tracePt t="63559" x="3987800" y="2876550"/>
          <p14:tracePt t="63577" x="3975100" y="2870200"/>
          <p14:tracePt t="63577" x="3962400" y="2857500"/>
          <p14:tracePt t="63593" x="3949700" y="2844800"/>
          <p14:tracePt t="63593" x="3924300" y="2832100"/>
          <p14:tracePt t="63611" x="3911600" y="2825750"/>
          <p14:tracePt t="63611" x="3898900" y="2813050"/>
          <p14:tracePt t="63627" x="3886200" y="2806700"/>
          <p14:tracePt t="63627" x="3873500" y="2794000"/>
          <p14:tracePt t="63643" x="3860800" y="2781300"/>
          <p14:tracePt t="63643" x="3841750" y="2768600"/>
          <p14:tracePt t="63660" x="3619500" y="2654300"/>
          <p14:tracePt t="63741" x="3594100" y="2641600"/>
          <p14:tracePt t="63747" x="3562350" y="2628900"/>
          <p14:tracePt t="63759" x="3511550" y="2597150"/>
          <p14:tracePt t="63776" x="3429000" y="2533650"/>
          <p14:tracePt t="63793" x="3390900" y="2476500"/>
          <p14:tracePt t="63810" x="3371850" y="2406650"/>
          <p14:tracePt t="63826" x="3384550" y="2292350"/>
          <p14:tracePt t="63843" x="3435350" y="2222500"/>
          <p14:tracePt t="63860" x="3505200" y="2152650"/>
          <p14:tracePt t="63876" x="3600450" y="2095500"/>
          <p14:tracePt t="63893" x="3765550" y="2038350"/>
          <p14:tracePt t="63911" x="3879850" y="2025650"/>
          <p14:tracePt t="63927" x="4000500" y="2032000"/>
          <p14:tracePt t="63943" x="4114800" y="2051050"/>
          <p14:tracePt t="63960" x="4222750" y="2082800"/>
          <p14:tracePt t="63977" x="4368800" y="2139950"/>
          <p14:tracePt t="63995" x="4438650" y="2190750"/>
          <p14:tracePt t="64011" x="4495800" y="2254250"/>
          <p14:tracePt t="64027" x="4527550" y="2330450"/>
          <p14:tracePt t="64044" x="4533900" y="2406650"/>
          <p14:tracePt t="64060" x="4514850" y="2489200"/>
          <p14:tracePt t="64060" x="4489450" y="2533650"/>
          <p14:tracePt t="64080" x="4432300" y="2609850"/>
          <p14:tracePt t="64094" x="4349750" y="2679700"/>
          <p14:tracePt t="64110" x="4254500" y="2736850"/>
          <p14:tracePt t="64128" x="4102100" y="2794000"/>
          <p14:tracePt t="64144" x="4000500" y="2813050"/>
          <p14:tracePt t="64161" x="3905250" y="2813050"/>
          <p14:tracePt t="64178" x="3829050" y="2806700"/>
          <p14:tracePt t="64194" x="3759200" y="2781300"/>
          <p14:tracePt t="64211" x="3746500" y="2768600"/>
          <p14:tracePt t="64228" x="3765550" y="2736850"/>
          <p14:tracePt t="64245" x="3790950" y="2717800"/>
          <p14:tracePt t="64245" x="3860800" y="2667000"/>
          <p14:tracePt t="64264" x="3911600" y="2635250"/>
          <p14:tracePt t="64264" x="3968750" y="2603500"/>
          <p14:tracePt t="64279" x="4038600" y="2565400"/>
          <p14:tracePt t="64279" x="4114800" y="2527300"/>
          <p14:tracePt t="64297" x="4203700" y="2482850"/>
          <p14:tracePt t="64297" x="4298950" y="2438400"/>
          <p14:tracePt t="64313" x="4400550" y="2393950"/>
          <p14:tracePt t="64313" x="4514850" y="2343150"/>
          <p14:tracePt t="64313" x="4635500" y="2298700"/>
          <p14:tracePt t="64331" x="4762500" y="2247900"/>
          <p14:tracePt t="64344" x="4895850" y="2197100"/>
          <p14:tracePt t="64344" x="5162550" y="2108200"/>
          <p14:tracePt t="64363" x="5295900" y="2070100"/>
          <p14:tracePt t="64363" x="5429250" y="2032000"/>
          <p14:tracePt t="64379" x="5562600" y="1993900"/>
          <p14:tracePt t="64379" x="5689600" y="1962150"/>
          <p14:tracePt t="64396" x="5816600" y="1930400"/>
          <p14:tracePt t="64396" x="5937250" y="1898650"/>
          <p14:tracePt t="64396" x="6051550" y="1873250"/>
          <p14:tracePt t="64415" x="6165850" y="1854200"/>
          <p14:tracePt t="64428" x="6273800" y="1828800"/>
          <p14:tracePt t="64428" x="6464300" y="1797050"/>
          <p14:tracePt t="64446" x="6553200" y="1778000"/>
          <p14:tracePt t="64446" x="6629400" y="1765300"/>
          <p14:tracePt t="64463" x="6705600" y="1758950"/>
          <p14:tracePt t="64463" x="6769100" y="1746250"/>
          <p14:tracePt t="64479" x="6826250" y="1739900"/>
          <p14:tracePt t="64479" x="6877050" y="1739900"/>
          <p14:tracePt t="64496" x="6921500" y="1733550"/>
          <p14:tracePt t="64496" x="6991350" y="1733550"/>
          <p14:tracePt t="64512" x="7010400" y="1739900"/>
          <p14:tracePt t="64512" x="7029450" y="1739900"/>
          <p14:tracePt t="64530" x="7042150" y="1746250"/>
          <p14:tracePt t="64530" x="7048500" y="1752600"/>
          <p14:tracePt t="64546" x="7048500" y="1758950"/>
          <p14:tracePt t="64546" x="7035800" y="1771650"/>
          <p14:tracePt t="64564" x="7023100" y="1778000"/>
          <p14:tracePt t="64564" x="7010400" y="1778000"/>
          <p14:tracePt t="64580" x="6991350" y="1778000"/>
          <p14:tracePt t="64580" x="6972300" y="1771650"/>
          <p14:tracePt t="64596" x="6946900" y="1771650"/>
          <p14:tracePt t="64613" x="6648450" y="1689100"/>
          <p14:tracePt t="64613" x="6629400" y="1670050"/>
          <p14:tracePt t="64682" x="6610350" y="1651000"/>
          <p14:tracePt t="64691" x="6591300" y="1625600"/>
          <p14:tracePt t="64699" x="6578600" y="1593850"/>
          <p14:tracePt t="64712" x="6572250" y="1530350"/>
          <p14:tracePt t="64712" x="6578600" y="1498600"/>
          <p14:tracePt t="64732" x="6610350" y="1422400"/>
          <p14:tracePt t="64746" x="6667500" y="1352550"/>
          <p14:tracePt t="64763" x="6756400" y="1282700"/>
          <p14:tracePt t="64779" x="6870700" y="1212850"/>
          <p14:tracePt t="64796" x="7080250" y="1130300"/>
          <p14:tracePt t="64813" x="7219950" y="1092200"/>
          <p14:tracePt t="64829" x="7366000" y="1073150"/>
          <p14:tracePt t="64846" x="7562850" y="1085850"/>
          <p14:tracePt t="64863" x="7683500" y="1117600"/>
          <p14:tracePt t="64880" x="7785100" y="1174750"/>
          <p14:tracePt t="64896" x="7861300" y="1244600"/>
          <p14:tracePt t="64913" x="7931150" y="1365250"/>
          <p14:tracePt t="64931" x="7943850" y="1454150"/>
          <p14:tracePt t="64947" x="7924800" y="1536700"/>
          <p14:tracePt t="64963" x="7867650" y="1619250"/>
          <p14:tracePt t="64980" x="7778750" y="1701800"/>
          <p14:tracePt t="64997" x="7600950" y="1803400"/>
          <p14:tracePt t="65015" x="7461250" y="1860550"/>
          <p14:tracePt t="65031" x="7321550" y="1917700"/>
          <p14:tracePt t="65047" x="7181850" y="1968500"/>
          <p14:tracePt t="65064" x="7048500" y="2012950"/>
          <p14:tracePt t="65080" x="6858000" y="2070100"/>
          <p14:tracePt t="65100" x="6800850" y="2082800"/>
          <p14:tracePt t="65100" x="6750050" y="2095500"/>
          <p14:tracePt t="65115" x="6699250" y="2101850"/>
          <p14:tracePt t="65115" x="6654800" y="2108200"/>
          <p14:tracePt t="65131" x="6610350" y="2120900"/>
          <p14:tracePt t="65131" x="6572250" y="2133600"/>
          <p14:tracePt t="65148" x="6534150" y="2139950"/>
          <p14:tracePt t="65148" x="6457950" y="2171700"/>
          <p14:tracePt t="65165" x="6419850" y="2190750"/>
          <p14:tracePt t="65165" x="6375400" y="2209800"/>
          <p14:tracePt t="65182" x="6337300" y="2228850"/>
          <p14:tracePt t="65182" x="6299200" y="2254250"/>
          <p14:tracePt t="65198" x="6254750" y="2279650"/>
          <p14:tracePt t="65198" x="6210300" y="2311400"/>
          <p14:tracePt t="65215" x="6159500" y="2343150"/>
          <p14:tracePt t="65215" x="6108700" y="2374900"/>
          <p14:tracePt t="66000" x="5321300" y="2705100"/>
          <p14:tracePt t="66000" x="5321300" y="2743200"/>
          <p14:tracePt t="66017" x="5321300" y="2781300"/>
          <p14:tracePt t="66033" x="5321300" y="2819400"/>
          <p14:tracePt t="69799" x="4610100" y="3060700"/>
          <p14:tracePt t="69812" x="4559300" y="3067050"/>
          <p14:tracePt t="69812" x="4451350" y="3086100"/>
          <p14:tracePt t="69830" x="4387850" y="3092450"/>
          <p14:tracePt t="69830" x="4318000" y="3105150"/>
          <p14:tracePt t="69846" x="4248150" y="3117850"/>
          <p14:tracePt t="69846" x="4216400" y="3130550"/>
          <p14:tracePt t="69863" x="4184650" y="3136900"/>
          <p14:tracePt t="69863" x="4127500" y="3155950"/>
          <p14:tracePt t="69880" x="4108450" y="3162300"/>
          <p14:tracePt t="69880" x="4083050" y="3168650"/>
          <p14:tracePt t="69897" x="4064000" y="3168650"/>
          <p14:tracePt t="69897" x="4044950" y="3168650"/>
          <p14:tracePt t="69913" x="4025900" y="3168650"/>
          <p14:tracePt t="69913" x="4006850" y="3162300"/>
          <p14:tracePt t="69913" x="3994150" y="3155950"/>
          <p14:tracePt t="69936" x="3975100" y="3149600"/>
          <p14:tracePt t="69936" x="3956050" y="3136900"/>
          <p14:tracePt t="69947" x="3943350" y="3130550"/>
          <p14:tracePt t="69947" x="3930650" y="3117850"/>
          <p14:tracePt t="69964" x="3917950" y="3111500"/>
          <p14:tracePt t="69964" x="3905250" y="3098800"/>
          <p14:tracePt t="69980" x="3892550" y="3086100"/>
          <p14:tracePt t="69980" x="3886200" y="3073400"/>
          <p14:tracePt t="69980" x="3873500" y="3067050"/>
          <p14:tracePt t="70000" x="3867150" y="3054350"/>
          <p14:tracePt t="70012" x="3860800" y="3041650"/>
          <p14:tracePt t="70012" x="3841750" y="3022600"/>
          <p14:tracePt t="70031" x="3841750" y="3009900"/>
          <p14:tracePt t="70031" x="3835400" y="2997200"/>
          <p14:tracePt t="70047" x="3829050" y="2990850"/>
          <p14:tracePt t="70047" x="3835400" y="2971800"/>
          <p14:tracePt t="70064" x="3835400" y="2959100"/>
          <p14:tracePt t="70064" x="3848100" y="2946400"/>
          <p14:tracePt t="70064" x="3860800" y="2927350"/>
          <p14:tracePt t="70083" x="3879850" y="2908300"/>
          <p14:tracePt t="70096" x="3898900" y="2895600"/>
          <p14:tracePt t="70096" x="3956050" y="2851150"/>
          <p14:tracePt t="70115" x="3981450" y="2832100"/>
          <p14:tracePt t="70115" x="4019550" y="2813050"/>
          <p14:tracePt t="70131" x="4051300" y="2794000"/>
          <p14:tracePt t="70131" x="4083050" y="2774950"/>
          <p14:tracePt t="70148" x="4114800" y="2755900"/>
          <p14:tracePt t="70148" x="4146550" y="2743200"/>
          <p14:tracePt t="70164" x="4178300" y="2724150"/>
          <p14:tracePt t="70164" x="4241800" y="2698750"/>
          <p14:tracePt t="70181" x="4267200" y="2686050"/>
          <p14:tracePt t="70181" x="4292600" y="2673350"/>
          <p14:tracePt t="70198" x="4318000" y="2660650"/>
          <p14:tracePt t="70198" x="4337050" y="2654300"/>
          <p14:tracePt t="70215" x="4362450" y="2641600"/>
          <p14:tracePt t="70215" x="4375150" y="2635250"/>
          <p14:tracePt t="70231" x="4387850" y="2628900"/>
          <p14:tracePt t="70231" x="4406900" y="2628900"/>
          <p14:tracePt t="70248" x="4413250" y="2628900"/>
          <p14:tracePt t="70263" x="4406900" y="2641600"/>
          <p14:tracePt t="70280" x="4400550" y="2647950"/>
          <p14:tracePt t="70280" x="4394200" y="2654300"/>
          <p14:tracePt t="70300" x="4375150" y="2679700"/>
          <p14:tracePt t="70300" x="4368800" y="2692400"/>
          <p14:tracePt t="70315" x="4356100" y="2705100"/>
          <p14:tracePt t="70315" x="4349750" y="2724150"/>
          <p14:tracePt t="70332" x="4343400" y="2743200"/>
          <p14:tracePt t="70332" x="4330700" y="2755900"/>
          <p14:tracePt t="70349" x="4324350" y="2774950"/>
          <p14:tracePt t="70349" x="4318000" y="2794000"/>
          <p14:tracePt t="70349" x="4311650" y="2813050"/>
          <p14:tracePt t="70367" x="4305300" y="2832100"/>
          <p14:tracePt t="70380" x="4298950" y="2851150"/>
          <p14:tracePt t="70380" x="4292600" y="2876550"/>
          <p14:tracePt t="70399" x="4292600" y="2889250"/>
          <p14:tracePt t="70399" x="4292600" y="2908300"/>
          <p14:tracePt t="70415" x="4292600" y="2921000"/>
          <p14:tracePt t="70415" x="4292600" y="2933700"/>
          <p14:tracePt t="70433" x="4292600" y="2940050"/>
          <p14:tracePt t="70433" x="4292600" y="2952750"/>
          <p14:tracePt t="70433" x="4292600" y="2959100"/>
          <p14:tracePt t="70451" x="4292600" y="2971800"/>
          <p14:tracePt t="70464" x="4292600" y="2978150"/>
          <p14:tracePt t="70464" x="4292600" y="2990850"/>
          <p14:tracePt t="70482" x="4292600" y="2997200"/>
          <p14:tracePt t="70497" x="4292600" y="3003550"/>
          <p14:tracePt t="70514" x="4292600" y="3009900"/>
          <p14:tracePt t="70531" x="4286250" y="3016250"/>
          <p14:tracePt t="70548" x="4279900" y="3016250"/>
          <p14:tracePt t="70564" x="4267200" y="3022600"/>
          <p14:tracePt t="70564" x="4260850" y="3022600"/>
          <p14:tracePt t="70582" x="4260850" y="3028950"/>
          <p14:tracePt t="70582" x="4248150" y="3028950"/>
          <p14:tracePt t="70599" x="4241800" y="3028950"/>
          <p14:tracePt t="70615" x="4235450" y="3035300"/>
          <p14:tracePt t="70654" x="4229100" y="3028950"/>
          <p14:tracePt t="70674" x="4235450" y="3022600"/>
          <p14:tracePt t="70719" x="4241800" y="3022600"/>
          <p14:tracePt t="70743" x="4254500" y="3022600"/>
          <p14:tracePt t="70774" x="4260850" y="3022600"/>
          <p14:tracePt t="70786" x="4267200" y="3022600"/>
          <p14:tracePt t="70826" x="4273550" y="3016250"/>
          <p14:tracePt t="70862" x="4267200" y="3009900"/>
          <p14:tracePt t="70938" x="4267200" y="3003550"/>
          <p14:tracePt t="71034" x="4273550" y="2997200"/>
          <p14:tracePt t="71214" x="4267200" y="2997200"/>
          <p14:tracePt t="71470" x="4273550" y="2997200"/>
          <p14:tracePt t="71727" x="4279900" y="2997200"/>
          <p14:tracePt t="71754" x="4286250" y="2997200"/>
          <p14:tracePt t="71874" x="4286250" y="3003550"/>
          <p14:tracePt t="72098" x="4286250" y="2997200"/>
          <p14:tracePt t="72175" x="4286250" y="2990850"/>
          <p14:tracePt t="72483" x="4292600" y="2984500"/>
          <p14:tracePt t="72626" x="4292600" y="2990850"/>
          <p14:tracePt t="72766" x="4292600" y="2984500"/>
          <p14:tracePt t="73126" x="4292600" y="2978150"/>
          <p14:tracePt t="73767" x="4298950" y="2971800"/>
          <p14:tracePt t="74387" x="4292600" y="2978150"/>
          <p14:tracePt t="74651" x="4292600" y="2984500"/>
          <p14:tracePt t="74735" x="4298950" y="2984500"/>
          <p14:tracePt t="74763" x="4305300" y="2984500"/>
          <p14:tracePt t="74779" x="4311650" y="2984500"/>
          <p14:tracePt t="74795" x="4324350" y="2990850"/>
          <p14:tracePt t="74807" x="4330700" y="2990850"/>
          <p14:tracePt t="74823" x="4337050" y="2990850"/>
          <p14:tracePt t="74831" x="4343400" y="2997200"/>
          <p14:tracePt t="74847" x="4356100" y="2997200"/>
          <p14:tracePt t="74861" x="4362450" y="3003550"/>
          <p14:tracePt t="74878" x="4368800" y="3003550"/>
          <p14:tracePt t="74895" x="4375150" y="3003550"/>
          <p14:tracePt t="74912" x="4381500" y="3009900"/>
          <p14:tracePt t="74912" x="4387850" y="3009900"/>
          <p14:tracePt t="74931" x="4394200" y="3009900"/>
          <p14:tracePt t="74978" x="4387850" y="3009900"/>
          <p14:tracePt t="75286" x="4381500" y="3009900"/>
          <p14:tracePt t="75378" x="4375150" y="3016250"/>
          <p14:tracePt t="75415" x="4381500" y="3009900"/>
          <p14:tracePt t="75526" x="4387850" y="3009900"/>
          <p14:tracePt t="75542" x="4400550" y="3009900"/>
          <p14:tracePt t="75558" x="4406900" y="3009900"/>
          <p14:tracePt t="75574" x="4413250" y="3009900"/>
          <p14:tracePt t="75587" x="4425950" y="3009900"/>
          <p14:tracePt t="75602" x="4425950" y="3003550"/>
          <p14:tracePt t="75614" x="4432300" y="3003550"/>
          <p14:tracePt t="75631" x="4438650" y="3003550"/>
          <p14:tracePt t="75648" x="4445000" y="3003550"/>
          <p14:tracePt t="75664" x="4438650" y="3003550"/>
          <p14:tracePt t="75738" x="4432300" y="3003550"/>
          <p14:tracePt t="75758" x="4425950" y="3003550"/>
          <p14:tracePt t="75790" x="4419600" y="3003550"/>
          <p14:tracePt t="75806" x="4413250" y="3003550"/>
          <p14:tracePt t="75819" x="4406900" y="3003550"/>
          <p14:tracePt t="75835" x="4400550" y="3009900"/>
          <p14:tracePt t="75858" x="4394200" y="3009900"/>
          <p14:tracePt t="75887" x="4394200" y="3016250"/>
          <p14:tracePt t="75927" x="4394200" y="3022600"/>
          <p14:tracePt t="75947" x="4394200" y="3028950"/>
          <p14:tracePt t="75963" x="4394200" y="3035300"/>
          <p14:tracePt t="75970" x="4400550" y="3041650"/>
          <p14:tracePt t="75982" x="4400550" y="3048000"/>
          <p14:tracePt t="75982" x="4406900" y="3067050"/>
          <p14:tracePt t="76000" x="4406900" y="3079750"/>
          <p14:tracePt t="76000" x="4413250" y="3092450"/>
          <p14:tracePt t="76017" x="4419600" y="3111500"/>
          <p14:tracePt t="76017" x="4425950" y="3124200"/>
          <p14:tracePt t="76033" x="4438650" y="3143250"/>
          <p14:tracePt t="76033" x="4445000" y="3162300"/>
          <p14:tracePt t="76050" x="4457700" y="3187700"/>
          <p14:tracePt t="76050" x="4476750" y="3232150"/>
          <p14:tracePt t="76067" x="4489450" y="3263900"/>
          <p14:tracePt t="76067" x="4502150" y="3289300"/>
          <p14:tracePt t="76084" x="4508500" y="3314700"/>
          <p14:tracePt t="76084" x="4514850" y="3340100"/>
          <p14:tracePt t="76100" x="4521200" y="3365500"/>
          <p14:tracePt t="76100" x="4527550" y="3390900"/>
          <p14:tracePt t="76100" x="4533900" y="3416300"/>
          <p14:tracePt t="76119" x="4540250" y="3441700"/>
          <p14:tracePt t="76132" x="4546600" y="3460750"/>
          <p14:tracePt t="76132" x="4552950" y="3498850"/>
          <p14:tracePt t="76151" x="4552950" y="3517900"/>
          <p14:tracePt t="76151" x="4552950" y="3530600"/>
          <p14:tracePt t="76167" x="4552950" y="3543300"/>
          <p14:tracePt t="76167" x="4552950" y="3549650"/>
          <p14:tracePt t="76184" x="4552950" y="3556000"/>
          <p14:tracePt t="76184" x="4552950" y="3562350"/>
          <p14:tracePt t="76201" x="4546600" y="3549650"/>
          <p14:tracePt t="76254" x="4540250" y="3543300"/>
          <p14:tracePt t="76270" x="4540250" y="3536950"/>
          <p14:tracePt t="76279" x="4540250" y="3530600"/>
          <p14:tracePt t="76287" x="4540250" y="3524250"/>
          <p14:tracePt t="76287" x="4533900" y="3517900"/>
          <p14:tracePt t="76301" x="4533900" y="3511550"/>
          <p14:tracePt t="76301" x="4527550" y="3498850"/>
          <p14:tracePt t="76318" x="4527550" y="3492500"/>
          <p14:tracePt t="76318" x="4521200" y="3486150"/>
          <p14:tracePt t="76334" x="4514850" y="3473450"/>
          <p14:tracePt t="76334" x="4514850" y="3467100"/>
          <p14:tracePt t="76351" x="4508500" y="3454400"/>
          <p14:tracePt t="76351" x="4502150" y="3435350"/>
          <p14:tracePt t="76368" x="4495800" y="3429000"/>
          <p14:tracePt t="76368" x="4489450" y="3422650"/>
          <p14:tracePt t="76385" x="4483100" y="3416300"/>
          <p14:tracePt t="76385" x="4483100" y="3403600"/>
          <p14:tracePt t="76402" x="4476750" y="3397250"/>
          <p14:tracePt t="76402" x="4464050" y="3384550"/>
          <p14:tracePt t="76419" x="4457700" y="3378200"/>
          <p14:tracePt t="76419" x="4457700" y="3371850"/>
          <p14:tracePt t="76435" x="4451350" y="3365500"/>
          <p14:tracePt t="76435" x="4445000" y="3359150"/>
          <p14:tracePt t="76452" x="4438650" y="3352800"/>
          <p14:tracePt t="76452" x="4438650" y="3346450"/>
          <p14:tracePt t="76469" x="4432300" y="3340100"/>
          <p14:tracePt t="76469" x="4432300" y="3333750"/>
          <p14:tracePt t="76469" x="4425950" y="3327400"/>
          <p14:tracePt t="76487" x="4425950" y="3321050"/>
          <p14:tracePt t="76500" x="4419600" y="3314700"/>
          <p14:tracePt t="76500" x="4413250" y="3302000"/>
          <p14:tracePt t="76518" x="4413250" y="3295650"/>
          <p14:tracePt t="76518" x="4413250" y="3289300"/>
          <p14:tracePt t="76536" x="4406900" y="3282950"/>
          <p14:tracePt t="76536" x="4406900" y="3276600"/>
          <p14:tracePt t="76552" x="4400550" y="3270250"/>
          <p14:tracePt t="76552" x="4400550" y="3263900"/>
          <p14:tracePt t="76552" x="4394200" y="3251200"/>
          <p14:tracePt t="76571" x="4387850" y="3251200"/>
          <p14:tracePt t="76584" x="4387850" y="3244850"/>
          <p14:tracePt t="76584" x="4375150" y="3232150"/>
          <p14:tracePt t="76602" x="4375150" y="3225800"/>
          <p14:tracePt t="76602" x="4368800" y="3219450"/>
          <p14:tracePt t="76619" x="4368800" y="3213100"/>
          <p14:tracePt t="76619" x="4362450" y="3206750"/>
          <p14:tracePt t="76636" x="4362450" y="3200400"/>
          <p14:tracePt t="76636" x="4362450" y="3194050"/>
          <p14:tracePt t="76652" x="4356100" y="3181350"/>
          <p14:tracePt t="76667" x="4356100" y="3175000"/>
          <p14:tracePt t="76684" x="4356100" y="3168650"/>
          <p14:tracePt t="76701" x="4356100" y="3162300"/>
          <p14:tracePt t="76719" x="4356100" y="3155950"/>
          <p14:tracePt t="76775" x="4356100" y="3149600"/>
          <p14:tracePt t="76795" x="4356100" y="3143250"/>
          <p14:tracePt t="76827" x="4356100" y="3136900"/>
          <p14:tracePt t="76863" x="4362450" y="3136900"/>
          <p14:tracePt t="76898" x="4362450" y="3130550"/>
          <p14:tracePt t="76954" x="4362450" y="3124200"/>
          <p14:tracePt t="76974" x="4362450" y="3117850"/>
          <p14:tracePt t="77018" x="4368800" y="3117850"/>
          <p14:tracePt t="77042" x="4368800" y="3111500"/>
          <p14:tracePt t="77058" x="4368800" y="3105150"/>
          <p14:tracePt t="77079" x="4368800" y="3098800"/>
          <p14:tracePt t="77103" x="4375150" y="3092450"/>
          <p14:tracePt t="77134" x="4381500" y="3092450"/>
          <p14:tracePt t="77155" x="4381500" y="3086100"/>
          <p14:tracePt t="77178" x="4381500" y="3079750"/>
          <p14:tracePt t="77198" x="4381500" y="3073400"/>
          <p14:tracePt t="77214" x="4381500" y="3067050"/>
          <p14:tracePt t="77238" x="4381500" y="3060700"/>
          <p14:tracePt t="77259" x="4381500" y="3054350"/>
          <p14:tracePt t="77306" x="4381500" y="3048000"/>
          <p14:tracePt t="77342" x="4381500" y="3041650"/>
          <p14:tracePt t="77374" x="4375150" y="3035300"/>
          <p14:tracePt t="77402" x="4381500" y="3035300"/>
          <p14:tracePt t="77486" x="4375150" y="3028950"/>
          <p14:tracePt t="77575" x="4375150" y="3022600"/>
          <p14:tracePt t="77770" x="4381500" y="3022600"/>
          <p14:tracePt t="77914" x="4381500" y="3016250"/>
          <p14:tracePt t="78002" x="4381500" y="3009900"/>
          <p14:tracePt t="78026" x="4387850" y="3003550"/>
          <p14:tracePt t="78038" x="4387850" y="2997200"/>
          <p14:tracePt t="78054" x="4394200" y="2997200"/>
          <p14:tracePt t="78070" x="4400550" y="2990850"/>
          <p14:tracePt t="78086" x="4413250" y="2990850"/>
          <p14:tracePt t="78098" x="4419600" y="2990850"/>
          <p14:tracePt t="78115" x="4425950" y="2990850"/>
          <p14:tracePt t="78123" x="4432300" y="2990850"/>
          <p14:tracePt t="78123" x="4445000" y="2997200"/>
          <p14:tracePt t="78140" x="4451350" y="2997200"/>
          <p14:tracePt t="78140" x="4457700" y="2997200"/>
          <p14:tracePt t="78140" x="4464050" y="3003550"/>
          <p14:tracePt t="78160" x="4470400" y="3003550"/>
          <p14:tracePt t="78172" x="4476750" y="3009900"/>
          <p14:tracePt t="78172" x="4495800" y="3016250"/>
          <p14:tracePt t="78191" x="4502150" y="3022600"/>
          <p14:tracePt t="78191" x="4514850" y="3028950"/>
          <p14:tracePt t="78207" x="4527550" y="3035300"/>
          <p14:tracePt t="78207" x="4533900" y="3041650"/>
          <p14:tracePt t="78223" x="4546600" y="3048000"/>
          <p14:tracePt t="78223" x="4559300" y="3054350"/>
          <p14:tracePt t="78240" x="4572000" y="3060700"/>
          <p14:tracePt t="78240" x="4584700" y="3073400"/>
          <p14:tracePt t="78240" x="4597400" y="3079750"/>
          <p14:tracePt t="78260" x="4610100" y="3086100"/>
          <p14:tracePt t="78273" x="4616450" y="3092450"/>
          <p14:tracePt t="78273" x="4635500" y="3111500"/>
          <p14:tracePt t="78290" x="4635500" y="3124200"/>
          <p14:tracePt t="78290" x="4641850" y="3130550"/>
          <p14:tracePt t="78290" x="4648200" y="3136900"/>
          <p14:tracePt t="78311" x="4648200" y="3143250"/>
          <p14:tracePt t="78323" x="4648200" y="3149600"/>
          <p14:tracePt t="78323" x="4641850" y="3162300"/>
          <p14:tracePt t="78341" x="4635500" y="3168650"/>
          <p14:tracePt t="78356" x="4629150" y="3168650"/>
          <p14:tracePt t="78356" x="4622800" y="3175000"/>
          <p14:tracePt t="78374" x="4616450" y="3175000"/>
          <p14:tracePt t="78374" x="4603750" y="3175000"/>
          <p14:tracePt t="78391" x="4597400" y="3175000"/>
          <p14:tracePt t="78391" x="4572000" y="3175000"/>
          <p14:tracePt t="78408" x="4559300" y="3175000"/>
          <p14:tracePt t="78408" x="4540250" y="3175000"/>
          <p14:tracePt t="78424" x="4521200" y="3168650"/>
          <p14:tracePt t="78424" x="4502150" y="3162300"/>
          <p14:tracePt t="78441" x="4483100" y="3155950"/>
          <p14:tracePt t="78441" x="4438650" y="3136900"/>
          <p14:tracePt t="78460" x="4413250" y="3117850"/>
          <p14:tracePt t="78460" x="4394200" y="3105150"/>
          <p14:tracePt t="78475" x="4368800" y="3086100"/>
          <p14:tracePt t="78475" x="4343400" y="3067050"/>
          <p14:tracePt t="78491" x="4324350" y="3041650"/>
          <p14:tracePt t="78491" x="4305300" y="3022600"/>
          <p14:tracePt t="78508" x="4286250" y="2997200"/>
          <p14:tracePt t="78508" x="4267200" y="2978150"/>
          <p14:tracePt t="78508" x="4248150" y="2952750"/>
          <p14:tracePt t="78527" x="4229100" y="2933700"/>
          <p14:tracePt t="78540" x="4216400" y="2914650"/>
          <p14:tracePt t="78540" x="4184650" y="2889250"/>
          <p14:tracePt t="78559" x="4171950" y="2876550"/>
          <p14:tracePt t="78559" x="4165600" y="2863850"/>
          <p14:tracePt t="78575" x="4152900" y="2851150"/>
          <p14:tracePt t="78575" x="4146550" y="2844800"/>
          <p14:tracePt t="78592" x="4140200" y="2832100"/>
          <p14:tracePt t="78592" x="4133850" y="2819400"/>
          <p14:tracePt t="78609" x="4127500" y="2806700"/>
          <p14:tracePt t="78609" x="4121150" y="2800350"/>
          <p14:tracePt t="78609" x="4121150" y="2794000"/>
          <p14:tracePt t="78628" x="4114800" y="2787650"/>
          <p14:tracePt t="78641" x="4108450" y="2781300"/>
          <p14:tracePt t="78657" x="4102100" y="2781300"/>
          <p14:tracePt t="78674" x="4095750" y="2787650"/>
          <p14:tracePt t="78691" x="4089400" y="2787650"/>
          <p14:tracePt t="78691" x="4083050" y="2794000"/>
          <p14:tracePt t="78709" x="4076700" y="2800350"/>
          <p14:tracePt t="78709" x="4070350" y="2800350"/>
          <p14:tracePt t="78726" x="4057650" y="2806700"/>
          <p14:tracePt t="78726" x="4051300" y="2813050"/>
          <p14:tracePt t="78742" x="4038600" y="2819400"/>
          <p14:tracePt t="78742" x="4019550" y="2825750"/>
          <p14:tracePt t="78760" x="4006850" y="2832100"/>
          <p14:tracePt t="78760" x="3994150" y="2832100"/>
          <p14:tracePt t="78776" x="3981450" y="2838450"/>
          <p14:tracePt t="78776" x="3968750" y="2838450"/>
          <p14:tracePt t="78793" x="3949700" y="2844800"/>
          <p14:tracePt t="78793" x="3937000" y="2844800"/>
          <p14:tracePt t="78793" x="3917950" y="2844800"/>
          <p14:tracePt t="78811" x="3905250" y="2838450"/>
          <p14:tracePt t="78824" x="3879850" y="2832100"/>
          <p14:tracePt t="78824" x="3860800" y="2832100"/>
          <p14:tracePt t="78845" x="3606800" y="2679700"/>
          <p14:tracePt t="78921" x="3587750" y="2660650"/>
          <p14:tracePt t="78927" x="3543300" y="2609850"/>
          <p14:tracePt t="78942" x="3505200" y="2552700"/>
          <p14:tracePt t="78959" x="3486150" y="2482850"/>
          <p14:tracePt t="78975" x="3473450" y="2400300"/>
          <p14:tracePt t="78992" x="3473450" y="2273300"/>
          <p14:tracePt t="79009" x="3498850" y="2190750"/>
          <p14:tracePt t="79025" x="3543300" y="2114550"/>
          <p14:tracePt t="79042" x="3638550" y="2025650"/>
          <p14:tracePt t="79059" x="3721100" y="1981200"/>
          <p14:tracePt t="79076" x="3810000" y="1955800"/>
          <p14:tracePt t="79092" x="3898900" y="1943100"/>
          <p14:tracePt t="79092" x="3943350" y="1943100"/>
          <p14:tracePt t="79111" x="4044950" y="1943100"/>
          <p14:tracePt t="79127" x="4146550" y="1949450"/>
          <p14:tracePt t="79143" x="4248150" y="1962150"/>
          <p14:tracePt t="79159" x="4349750" y="1987550"/>
          <p14:tracePt t="79176" x="4438650" y="2025650"/>
          <p14:tracePt t="79176" x="4476750" y="2044700"/>
          <p14:tracePt t="79196" x="4546600" y="2108200"/>
          <p14:tracePt t="79211" x="4597400" y="2171700"/>
          <p14:tracePt t="79227" x="4622800" y="2247900"/>
          <p14:tracePt t="79243" x="4629150" y="2324100"/>
          <p14:tracePt t="79260" x="4616450" y="2400300"/>
          <p14:tracePt t="79276" x="4578350" y="2476500"/>
          <p14:tracePt t="79276" x="4552950" y="2508250"/>
          <p14:tracePt t="79296" x="4489450" y="2571750"/>
          <p14:tracePt t="79310" x="4419600" y="2622550"/>
          <p14:tracePt t="79326" x="4343400" y="2654300"/>
          <p14:tracePt t="79343" x="4222750" y="2686050"/>
          <p14:tracePt t="79360" x="4152900" y="2692400"/>
          <p14:tracePt t="79377" x="4095750" y="2698750"/>
          <p14:tracePt t="79393" x="4025900" y="2724150"/>
          <p14:tracePt t="79411" x="4000500" y="2736850"/>
          <p14:tracePt t="79428" x="3987800" y="2743200"/>
          <p14:tracePt t="79428" x="3981450" y="2755900"/>
          <p14:tracePt t="79445" x="3975100" y="2755900"/>
          <p14:tracePt t="79460" x="3981450" y="2762250"/>
          <p14:tracePt t="79476" x="3987800" y="2768600"/>
          <p14:tracePt t="79476" x="3994150" y="2774950"/>
          <p14:tracePt t="79495" x="4006850" y="2781300"/>
          <p14:tracePt t="79495" x="4006850" y="2787650"/>
          <p14:tracePt t="79511" x="4019550" y="2794000"/>
          <p14:tracePt t="79511" x="4025900" y="2800350"/>
          <p14:tracePt t="79529" x="4032250" y="2806700"/>
          <p14:tracePt t="79529" x="4044950" y="2813050"/>
          <p14:tracePt t="79529" x="4051300" y="2819400"/>
          <p14:tracePt t="79547" x="4064000" y="2825750"/>
          <p14:tracePt t="79560" x="4076700" y="2825750"/>
          <p14:tracePt t="79560" x="4095750" y="2838450"/>
          <p14:tracePt t="79580" x="4102100" y="2838450"/>
          <p14:tracePt t="79580" x="4108450" y="2844800"/>
          <p14:tracePt t="79596" x="4114800" y="2851150"/>
          <p14:tracePt t="79610" x="4108450" y="2838450"/>
          <p14:tracePt t="79646" x="4102100" y="2832100"/>
          <p14:tracePt t="79658" x="4102100" y="2825750"/>
          <p14:tracePt t="79666" x="4095750" y="2813050"/>
          <p14:tracePt t="79678" x="4089400" y="2806700"/>
          <p14:tracePt t="79678" x="4089400" y="2800350"/>
          <p14:tracePt t="79695" x="4083050" y="2794000"/>
          <p14:tracePt t="79695" x="4076700" y="2781300"/>
          <p14:tracePt t="79695" x="4070350" y="2774950"/>
          <p14:tracePt t="79715" x="4064000" y="2768600"/>
          <p14:tracePt t="79715" x="4057650" y="2755900"/>
          <p14:tracePt t="79729" x="4051300" y="2749550"/>
          <p14:tracePt t="79729" x="4044950" y="2749550"/>
          <p14:tracePt t="79745" x="4038600" y="2743200"/>
          <p14:tracePt t="79745" x="4032250" y="2736850"/>
          <p14:tracePt t="79762" x="4025900" y="2736850"/>
          <p14:tracePt t="79762" x="4013200" y="2730500"/>
          <p14:tracePt t="79780" x="4006850" y="2724150"/>
          <p14:tracePt t="79780" x="4000500" y="2724150"/>
          <p14:tracePt t="79796" x="3994150" y="2724150"/>
          <p14:tracePt t="79811" x="3987800" y="2724150"/>
          <p14:tracePt t="79828" x="3981450" y="2730500"/>
          <p14:tracePt t="79848" x="3987800" y="2736850"/>
          <p14:tracePt t="79863" x="3994150" y="2743200"/>
          <p14:tracePt t="79863" x="4000500" y="2749550"/>
          <p14:tracePt t="79879" x="4006850" y="2755900"/>
          <p14:tracePt t="79879" x="4013200" y="2762250"/>
          <p14:tracePt t="79896" x="4019550" y="2768600"/>
          <p14:tracePt t="79896" x="4025900" y="2774950"/>
          <p14:tracePt t="79896" x="4038600" y="2781300"/>
          <p14:tracePt t="79915" x="4044950" y="2787650"/>
          <p14:tracePt t="79928" x="4057650" y="2794000"/>
          <p14:tracePt t="79928" x="4064000" y="2800350"/>
          <p14:tracePt t="79947" x="4083050" y="2825750"/>
          <p14:tracePt t="79947" x="4089400" y="2838450"/>
          <p14:tracePt t="79964" x="4089400" y="2851150"/>
          <p14:tracePt t="79964" x="4089400" y="2863850"/>
          <p14:tracePt t="79980" x="4089400" y="2876550"/>
          <p14:tracePt t="79980" x="4089400" y="2889250"/>
          <p14:tracePt t="79996" x="4089400" y="2901950"/>
          <p14:tracePt t="79996" x="4083050" y="2927350"/>
          <p14:tracePt t="80013" x="4076700" y="2933700"/>
          <p14:tracePt t="80013" x="4070350" y="2946400"/>
          <p14:tracePt t="80030" x="4064000" y="2952750"/>
          <p14:tracePt t="80030" x="4057650" y="2965450"/>
          <p14:tracePt t="80046" x="4051300" y="2971800"/>
          <p14:tracePt t="80046" x="4044950" y="2971800"/>
          <p14:tracePt t="80063" x="4038600" y="2978150"/>
          <p14:tracePt t="80063" x="4019550" y="2984500"/>
          <p14:tracePt t="80080" x="4006850" y="2984500"/>
          <p14:tracePt t="80080" x="4000500" y="2990850"/>
          <p14:tracePt t="80097" x="3987800" y="2984500"/>
          <p14:tracePt t="80097" x="3981450" y="2984500"/>
          <p14:tracePt t="80113" x="3968750" y="2984500"/>
          <p14:tracePt t="80113" x="3949700" y="2978150"/>
          <p14:tracePt t="80131" x="3943350" y="2978150"/>
          <p14:tracePt t="80131" x="3930650" y="2978150"/>
          <p14:tracePt t="80147" x="3924300" y="2971800"/>
          <p14:tracePt t="80147" x="3917950" y="2971800"/>
          <p14:tracePt t="80164" x="3911600" y="2965450"/>
          <p14:tracePt t="80164" x="3898900" y="2965450"/>
          <p14:tracePt t="80180" x="3892550" y="2959100"/>
          <p14:tracePt t="80180" x="3879850" y="2959100"/>
          <p14:tracePt t="80197" x="3867150" y="2952750"/>
          <p14:tracePt t="80197" x="3860800" y="2946400"/>
          <p14:tracePt t="80197" x="3841750" y="2946400"/>
          <p14:tracePt t="80216" x="3829050" y="2940050"/>
          <p14:tracePt t="80216" x="3816350" y="2933700"/>
          <p14:tracePt t="80231" x="3803650" y="2933700"/>
          <p14:tracePt t="80231" x="3784600" y="2927350"/>
          <p14:tracePt t="80248" x="3765550" y="2927350"/>
          <p14:tracePt t="80248" x="3752850" y="2921000"/>
          <p14:tracePt t="80264" x="3733800" y="2921000"/>
          <p14:tracePt t="80264" x="3714750" y="2914650"/>
          <p14:tracePt t="80264" x="3695700" y="2908300"/>
          <p14:tracePt t="80283" x="3676650" y="2901950"/>
          <p14:tracePt t="80283" x="3651250" y="2895600"/>
          <p14:tracePt t="80299" x="3632200" y="2889250"/>
          <p14:tracePt t="80299" x="3606800" y="2882900"/>
          <p14:tracePt t="80314" x="3581400" y="2870200"/>
          <p14:tracePt t="80314" x="3556000" y="2863850"/>
          <p14:tracePt t="80331" x="3530600" y="2851150"/>
          <p14:tracePt t="80331" x="3505200" y="2832100"/>
          <p14:tracePt t="80348" x="3479800" y="2819400"/>
          <p14:tracePt t="80348" x="3454400" y="2800350"/>
          <p14:tracePt t="80364" x="3429000" y="2774950"/>
          <p14:tracePt t="80364" x="3378200" y="2711450"/>
          <p14:tracePt t="80381" x="3352800" y="2679700"/>
          <p14:tracePt t="80381" x="3327400" y="2641600"/>
          <p14:tracePt t="80398" x="3302000" y="2609850"/>
          <p14:tracePt t="80398" x="3276600" y="2571750"/>
          <p14:tracePt t="80414" x="3251200" y="2540000"/>
          <p14:tracePt t="80414" x="3213100" y="2495550"/>
          <p14:tracePt t="80432" x="3194050" y="2482850"/>
          <p14:tracePt t="80432" x="3181350" y="2470150"/>
          <p14:tracePt t="80448" x="3175000" y="2457450"/>
          <p14:tracePt t="80448" x="3162300" y="2451100"/>
          <p14:tracePt t="80465" x="3162300" y="2438400"/>
          <p14:tracePt t="80465" x="3162300" y="2425700"/>
          <p14:tracePt t="80481" x="3168650" y="2413000"/>
          <p14:tracePt t="80500" x="3321050" y="2381250"/>
          <p14:tracePt t="80569" x="3352800" y="2400300"/>
          <p14:tracePt t="80575" x="3371850" y="2413000"/>
          <p14:tracePt t="80583" x="3397250" y="2419350"/>
          <p14:tracePt t="80583" x="3416300" y="2432050"/>
          <p14:tracePt t="80599" x="3448050" y="2451100"/>
          <p14:tracePt t="80614" x="3473450" y="2457450"/>
          <p14:tracePt t="80631" x="3473450" y="2451100"/>
          <p14:tracePt t="80651" x="3467100" y="2444750"/>
          <p14:tracePt t="80664" x="3460750" y="2432050"/>
          <p14:tracePt t="80664" x="3435350" y="2413000"/>
          <p14:tracePt t="80683" x="3416300" y="2400300"/>
          <p14:tracePt t="80683" x="3403600" y="2387600"/>
          <p14:tracePt t="80698" x="3384550" y="2374900"/>
          <p14:tracePt t="80698" x="3371850" y="2362200"/>
          <p14:tracePt t="80716" x="3321050" y="2533650"/>
          <p14:tracePt t="80809" x="3321050" y="2559050"/>
          <p14:tracePt t="80815" x="3327400" y="2597150"/>
          <p14:tracePt t="80831" x="3327400" y="2616200"/>
          <p14:tracePt t="80848" x="3321050" y="2616200"/>
          <p14:tracePt t="80864" x="3314700" y="2584450"/>
          <p14:tracePt t="80883" x="3321050" y="2552700"/>
          <p14:tracePt t="80899" x="3340100" y="2527300"/>
          <p14:tracePt t="80915" x="3371850" y="2501900"/>
          <p14:tracePt t="80932" x="3422650" y="2489200"/>
          <p14:tracePt t="80948" x="3486150" y="2489200"/>
          <p14:tracePt t="80948" x="3524250" y="2489200"/>
          <p14:tracePt t="80967" x="3606800" y="2508250"/>
          <p14:tracePt t="80982" x="3683000" y="2520950"/>
          <p14:tracePt t="80999" x="3759200" y="2540000"/>
          <p14:tracePt t="81016" x="3790950" y="2552700"/>
          <p14:tracePt t="81016" x="3848100" y="2565400"/>
          <p14:tracePt t="81033" x="3873500" y="2578100"/>
          <p14:tracePt t="81033" x="3892550" y="2584450"/>
          <p14:tracePt t="81050" x="3917950" y="2597150"/>
          <p14:tracePt t="81050" x="3937000" y="2616200"/>
          <p14:tracePt t="81066" x="3956050" y="2628900"/>
          <p14:tracePt t="81066" x="3975100" y="2647950"/>
          <p14:tracePt t="81083" x="4000500" y="2667000"/>
          <p14:tracePt t="81083" x="4038600" y="2705100"/>
          <p14:tracePt t="81100" x="4057650" y="2724150"/>
          <p14:tracePt t="81100" x="4076700" y="2743200"/>
          <p14:tracePt t="81117" x="4095750" y="2768600"/>
          <p14:tracePt t="81117" x="4108450" y="2787650"/>
          <p14:tracePt t="81133" x="4121150" y="2806700"/>
          <p14:tracePt t="81133" x="4133850" y="2825750"/>
          <p14:tracePt t="81151" x="4152900" y="2857500"/>
          <p14:tracePt t="81151" x="4159250" y="2876550"/>
          <p14:tracePt t="81167" x="4165600" y="2889250"/>
          <p14:tracePt t="81167" x="4165600" y="2901950"/>
          <p14:tracePt t="81184" x="4165600" y="2914650"/>
          <p14:tracePt t="81184" x="4159250" y="2927350"/>
          <p14:tracePt t="81200" x="4152900" y="2933700"/>
          <p14:tracePt t="81200" x="4140200" y="2940050"/>
          <p14:tracePt t="81219" x="3898900" y="2921000"/>
          <p14:tracePt t="81289" x="3860800" y="2908300"/>
          <p14:tracePt t="81295" x="3822700" y="2889250"/>
          <p14:tracePt t="81303" x="3790950" y="2870200"/>
          <p14:tracePt t="81316" x="3689350" y="2794000"/>
          <p14:tracePt t="81333" x="3638550" y="2717800"/>
          <p14:tracePt t="81350" x="3606800" y="2628900"/>
          <p14:tracePt t="81366" x="3587750" y="2533650"/>
          <p14:tracePt t="81383" x="3613150" y="2387600"/>
          <p14:tracePt t="81400" x="3657600" y="2286000"/>
          <p14:tracePt t="81417" x="3733800" y="2190750"/>
          <p14:tracePt t="81433" x="3867150" y="2063750"/>
          <p14:tracePt t="81451" x="3981450" y="1987550"/>
          <p14:tracePt t="81467" x="4102100" y="1924050"/>
          <p14:tracePt t="81483" x="4235450" y="1866900"/>
          <p14:tracePt t="81500" x="4451350" y="1790700"/>
          <p14:tracePt t="81519" x="4603750" y="1752600"/>
          <p14:tracePt t="81535" x="4768850" y="1720850"/>
          <p14:tracePt t="81551" x="4933950" y="1701800"/>
          <p14:tracePt t="81567" x="5111750" y="1689100"/>
          <p14:tracePt t="81584" x="5276850" y="1695450"/>
          <p14:tracePt t="81601" x="5441950" y="1714500"/>
          <p14:tracePt t="81601" x="5524500" y="1733550"/>
          <p14:tracePt t="81619" x="5676900" y="1784350"/>
          <p14:tracePt t="81634" x="5816600" y="1854200"/>
          <p14:tracePt t="81651" x="5937250" y="1930400"/>
          <p14:tracePt t="81667" x="6045200" y="2012950"/>
          <p14:tracePt t="81684" x="6159500" y="2152650"/>
          <p14:tracePt t="81701" x="6210300" y="2254250"/>
          <p14:tracePt t="81718" x="6242050" y="2355850"/>
          <p14:tracePt t="81734" x="6248400" y="2501900"/>
          <p14:tracePt t="81751" x="6223000" y="2603500"/>
          <p14:tracePt t="81768" x="6178550" y="2692400"/>
          <p14:tracePt t="81784" x="6115050" y="2781300"/>
          <p14:tracePt t="81802" x="5962650" y="2901950"/>
          <p14:tracePt t="81819" x="5835650" y="2978150"/>
          <p14:tracePt t="81835" x="5683250" y="3054350"/>
          <p14:tracePt t="81851" x="5518150" y="3111500"/>
          <p14:tracePt t="81868" x="5340350" y="3162300"/>
          <p14:tracePt t="81868" x="5251450" y="3175000"/>
          <p14:tracePt t="81887" x="5067300" y="3200400"/>
          <p14:tracePt t="81903" x="4876800" y="3206750"/>
          <p14:tracePt t="81920" x="4699000" y="3200400"/>
          <p14:tracePt t="81935" x="4527550" y="3187700"/>
          <p14:tracePt t="81952" x="4381500" y="3162300"/>
          <p14:tracePt t="81968" x="4260850" y="3136900"/>
          <p14:tracePt t="81968" x="4216400" y="3124200"/>
          <p14:tracePt t="81988" x="4140200" y="3105150"/>
          <p14:tracePt t="82002" x="4095750" y="3086100"/>
          <p14:tracePt t="82019" x="4070350" y="3079750"/>
          <p14:tracePt t="82036" x="4070350" y="3073400"/>
          <p14:tracePt t="82036" x="4076700" y="3073400"/>
          <p14:tracePt t="82055" x="4083050" y="3067050"/>
          <p14:tracePt t="82055" x="4095750" y="3067050"/>
          <p14:tracePt t="82070" x="4108450" y="3067050"/>
          <p14:tracePt t="82070" x="4121150" y="3073400"/>
          <p14:tracePt t="82086" x="4140200" y="3073400"/>
          <p14:tracePt t="82086" x="4159250" y="3079750"/>
          <p14:tracePt t="82103" x="4178300" y="3079750"/>
          <p14:tracePt t="82103" x="4222750" y="3086100"/>
          <p14:tracePt t="82120" x="4248150" y="3086100"/>
          <p14:tracePt t="82120" x="4273550" y="3086100"/>
          <p14:tracePt t="82137" x="4305300" y="3086100"/>
          <p14:tracePt t="82137" x="4337050" y="3086100"/>
          <p14:tracePt t="82153" x="4362450" y="3086100"/>
          <p14:tracePt t="82153" x="4419600" y="3079750"/>
          <p14:tracePt t="82171" x="4445000" y="3073400"/>
          <p14:tracePt t="82171" x="4470400" y="3073400"/>
          <p14:tracePt t="82187" x="4495800" y="3073400"/>
          <p14:tracePt t="82187" x="4521200" y="3073400"/>
          <p14:tracePt t="82204" x="4540250" y="3067050"/>
          <p14:tracePt t="82204" x="4552950" y="3067050"/>
          <p14:tracePt t="82220" x="4565650" y="3067050"/>
          <p14:tracePt t="82220" x="4584700" y="3060700"/>
          <p14:tracePt t="82220" x="4591050" y="3060700"/>
          <p14:tracePt t="82239" x="4603750" y="3060700"/>
          <p14:tracePt t="82252" x="4610100" y="3060700"/>
          <p14:tracePt t="82252" x="4616450" y="3060700"/>
          <p14:tracePt t="82271" x="4610100" y="3054350"/>
          <p14:tracePt t="82290" x="4603750" y="3054350"/>
          <p14:tracePt t="82302" x="4597400" y="3054350"/>
          <p14:tracePt t="82302" x="4584700" y="3054350"/>
          <p14:tracePt t="82302" x="4572000" y="3054350"/>
          <p14:tracePt t="82323" x="4559300" y="3054350"/>
          <p14:tracePt t="82336" x="4546600" y="3054350"/>
          <p14:tracePt t="82336" x="4514850" y="3054350"/>
          <p14:tracePt t="82354" x="4502150" y="3054350"/>
          <p14:tracePt t="82354" x="4489450" y="3054350"/>
          <p14:tracePt t="82371" x="4483100" y="3054350"/>
          <p14:tracePt t="82371" x="4470400" y="3054350"/>
          <p14:tracePt t="82387" x="4464050" y="3060700"/>
          <p14:tracePt t="82387" x="4451350" y="3060700"/>
          <p14:tracePt t="82404" x="4445000" y="3067050"/>
          <p14:tracePt t="82404" x="4425950" y="3073400"/>
          <p14:tracePt t="82421" x="4413250" y="3079750"/>
          <p14:tracePt t="82443" x="4406900" y="3079750"/>
          <p14:tracePt t="82458" x="4413250" y="3079750"/>
          <p14:tracePt t="82486" x="4419600" y="3073400"/>
          <p14:tracePt t="82502" x="4425950" y="3073400"/>
          <p14:tracePt t="82510" x="4432300" y="3067050"/>
          <p14:tracePt t="82520" x="4438650" y="3060700"/>
          <p14:tracePt t="82538" x="4445000" y="3054350"/>
          <p14:tracePt t="82554" x="4438650" y="3054350"/>
          <p14:tracePt t="82570" x="4438650" y="3048000"/>
          <p14:tracePt t="82587" x="4432300" y="3041650"/>
          <p14:tracePt t="82604" x="4425950" y="3035300"/>
          <p14:tracePt t="82620" x="4419600" y="3035300"/>
          <p14:tracePt t="82637" x="4419600" y="3028950"/>
          <p14:tracePt t="82654" x="4413250" y="3022600"/>
          <p14:tracePt t="82670" x="4406900" y="3022600"/>
          <p14:tracePt t="82687" x="4394200" y="3016250"/>
          <p14:tracePt t="82704" x="4387850" y="3016250"/>
          <p14:tracePt t="82704" x="4381500" y="3016250"/>
          <p14:tracePt t="82722" x="4375150" y="3009900"/>
          <p14:tracePt t="82743" x="4375150" y="3003550"/>
          <p14:tracePt t="82770" x="4375150" y="2997200"/>
          <p14:tracePt t="82838" x="4368800" y="2997200"/>
          <p14:tracePt t="82879" x="4362450" y="2997200"/>
          <p14:tracePt t="82898" x="4356100" y="3003550"/>
          <p14:tracePt t="82999" x="4349750" y="3003550"/>
          <p14:tracePt t="83026" x="4343400" y="3003550"/>
          <p14:tracePt t="83050" x="4343400" y="3009900"/>
          <p14:tracePt t="83103" x="4343400" y="3003550"/>
          <p14:tracePt t="83162" x="4343400" y="2997200"/>
          <p14:tracePt t="83266" x="4337050" y="2997200"/>
          <p14:tracePt t="83334" x="4330700" y="2990850"/>
          <p14:tracePt t="83402" x="4324350" y="2990850"/>
          <p14:tracePt t="83426" x="4318000" y="2997200"/>
          <p14:tracePt t="83447" x="4311650" y="3003550"/>
          <p14:tracePt t="83470" x="4311650" y="2997200"/>
          <p14:tracePt t="83491" x="4305300" y="2997200"/>
          <p14:tracePt t="83559" x="4298950" y="3003550"/>
          <p14:tracePt t="83582" x="4305300" y="3003550"/>
          <p14:tracePt t="83634" x="4311650" y="3003550"/>
          <p14:tracePt t="83678" x="4311650" y="2997200"/>
          <p14:tracePt t="83718" x="4311650" y="3003550"/>
          <p14:tracePt t="83867" x="4318000" y="3009900"/>
          <p14:tracePt t="83882" x="4324350" y="3009900"/>
          <p14:tracePt t="83898" x="4330700" y="3016250"/>
          <p14:tracePt t="83906" x="4337050" y="3022600"/>
          <p14:tracePt t="83911" x="4343400" y="3028950"/>
          <p14:tracePt t="83924" x="4349750" y="3028950"/>
          <p14:tracePt t="83924" x="4375150" y="3041650"/>
          <p14:tracePt t="83943" x="4387850" y="3048000"/>
          <p14:tracePt t="83943" x="4400550" y="3048000"/>
          <p14:tracePt t="83959" x="4419600" y="3054350"/>
          <p14:tracePt t="83959" x="4438650" y="3060700"/>
          <p14:tracePt t="83976" x="4457700" y="3060700"/>
          <p14:tracePt t="83976" x="4476750" y="3067050"/>
          <p14:tracePt t="83976" x="4495800" y="3073400"/>
          <p14:tracePt t="83995" x="4514850" y="3073400"/>
          <p14:tracePt t="84008" x="4533900" y="3079750"/>
          <p14:tracePt t="84008" x="4552950" y="3086100"/>
          <p14:tracePt t="84027" x="4584700" y="3098800"/>
          <p14:tracePt t="84027" x="4603750" y="3105150"/>
          <p14:tracePt t="84043" x="4629150" y="3111500"/>
          <p14:tracePt t="84043" x="4648200" y="3117850"/>
          <p14:tracePt t="84059" x="4660900" y="3117850"/>
          <p14:tracePt t="84059" x="4679950" y="3124200"/>
          <p14:tracePt t="84076" x="4699000" y="3130550"/>
          <p14:tracePt t="84076" x="4730750" y="3136900"/>
          <p14:tracePt t="84093" x="4749800" y="3136900"/>
          <p14:tracePt t="84093" x="4762500" y="3143250"/>
          <p14:tracePt t="84110" x="4775200" y="3143250"/>
          <p14:tracePt t="84110" x="4787900" y="3149600"/>
          <p14:tracePt t="84126" x="4794250" y="3149600"/>
          <p14:tracePt t="84126" x="4806950" y="3155950"/>
          <p14:tracePt t="84143" x="4813300" y="3155950"/>
          <p14:tracePt t="84143" x="4832350" y="3162300"/>
          <p14:tracePt t="84160" x="4838700" y="3168650"/>
          <p14:tracePt t="84160" x="4845050" y="3168650"/>
          <p14:tracePt t="84176" x="4851400" y="3175000"/>
          <p14:tracePt t="84176" x="4851400" y="3181350"/>
          <p14:tracePt t="84193" x="4857750" y="3187700"/>
          <p14:tracePt t="84193" x="4857750" y="3200400"/>
          <p14:tracePt t="84211" x="4851400" y="3206750"/>
          <p14:tracePt t="84226" x="4851400" y="3213100"/>
          <p14:tracePt t="84242" x="4857750" y="3213100"/>
          <p14:tracePt t="84279" x="4864100" y="3213100"/>
          <p14:tracePt t="84287" x="4876800" y="3213100"/>
          <p14:tracePt t="84295" x="4883150" y="3219450"/>
          <p14:tracePt t="84295" x="4895850" y="3219450"/>
          <p14:tracePt t="84311" x="4908550" y="3219450"/>
          <p14:tracePt t="84311" x="4927600" y="3219450"/>
          <p14:tracePt t="84327" x="4940300" y="3225800"/>
          <p14:tracePt t="84327" x="4959350" y="3225800"/>
          <p14:tracePt t="84344" x="4978400" y="3225800"/>
          <p14:tracePt t="84344" x="4997450" y="3225800"/>
          <p14:tracePt t="84360" x="5022850" y="3225800"/>
          <p14:tracePt t="84360" x="5041900" y="3232150"/>
          <p14:tracePt t="84360" x="5060950" y="3232150"/>
          <p14:tracePt t="84380" x="5073650" y="3232150"/>
          <p14:tracePt t="84380" x="5092700" y="3232150"/>
          <p14:tracePt t="84394" x="5105400" y="3232150"/>
          <p14:tracePt t="84394" x="5118100" y="3232150"/>
          <p14:tracePt t="84410" x="5130800" y="3238500"/>
          <p14:tracePt t="84410" x="5137150" y="3238500"/>
          <p14:tracePt t="84427" x="5143500" y="3244850"/>
          <p14:tracePt t="84443" x="5149850" y="3238500"/>
          <p14:tracePt t="84443" x="5149850" y="3232150"/>
          <p14:tracePt t="84463" x="5003800" y="3028950"/>
          <p14:tracePt t="84537" x="4991100" y="3003550"/>
          <p14:tracePt t="84542" x="4972050" y="2946400"/>
          <p14:tracePt t="84560" x="4965700" y="2895600"/>
          <p14:tracePt t="84560" x="4978400" y="2870200"/>
          <p14:tracePt t="84579" x="5010150" y="2813050"/>
          <p14:tracePt t="84595" x="5060950" y="2755900"/>
          <p14:tracePt t="84611" x="5143500" y="2698750"/>
          <p14:tracePt t="84627" x="5238750" y="2647950"/>
          <p14:tracePt t="84644" x="5353050" y="2609850"/>
          <p14:tracePt t="84660" x="5467350" y="2597150"/>
          <p14:tracePt t="84660" x="5518150" y="2597150"/>
          <p14:tracePt t="84680" x="5619750" y="2616200"/>
          <p14:tracePt t="84694" x="5708650" y="2660650"/>
          <p14:tracePt t="84711" x="5772150" y="2724150"/>
          <p14:tracePt t="84727" x="5816600" y="2800350"/>
          <p14:tracePt t="84744" x="5822950" y="2921000"/>
          <p14:tracePt t="84761" x="5784850" y="2984500"/>
          <p14:tracePt t="84778" x="5721350" y="3035300"/>
          <p14:tracePt t="84794" x="5581650" y="3073400"/>
          <p14:tracePt t="84811" x="5473700" y="3092450"/>
          <p14:tracePt t="84828" x="5359400" y="3092450"/>
          <p14:tracePt t="84844" x="5245100" y="3092450"/>
          <p14:tracePt t="84861" x="5105400" y="3067050"/>
          <p14:tracePt t="84879" x="5035550" y="3016250"/>
          <p14:tracePt t="84895" x="4997450" y="2946400"/>
          <p14:tracePt t="84911" x="4984750" y="2857500"/>
          <p14:tracePt t="84928" x="5016500" y="2762250"/>
          <p14:tracePt t="84945" x="5124450" y="2641600"/>
          <p14:tracePt t="84963" x="5232400" y="2578100"/>
          <p14:tracePt t="84979" x="5353050" y="2546350"/>
          <p14:tracePt t="84995" x="5473700" y="2552700"/>
          <p14:tracePt t="85012" x="5581650" y="2584450"/>
          <p14:tracePt t="85028" x="5670550" y="2647950"/>
          <p14:tracePt t="85028" x="5702300" y="2692400"/>
          <p14:tracePt t="85047" x="5746750" y="2781300"/>
          <p14:tracePt t="85062" x="5759450" y="2876550"/>
          <p14:tracePt t="85078" x="5740400" y="2971800"/>
          <p14:tracePt t="85095" x="5638800" y="3086100"/>
          <p14:tracePt t="85112" x="5543550" y="3130550"/>
          <p14:tracePt t="85129" x="5435600" y="3149600"/>
          <p14:tracePt t="85145" x="5321300" y="3149600"/>
          <p14:tracePt t="85162" x="5168900" y="3111500"/>
          <p14:tracePt t="85179" x="5086350" y="3054350"/>
          <p14:tracePt t="85196" x="5029200" y="2978150"/>
          <p14:tracePt t="85212" x="5003800" y="2889250"/>
          <p14:tracePt t="85212" x="5003800" y="2838450"/>
          <p14:tracePt t="85231" x="5041900" y="2749550"/>
          <p14:tracePt t="85247" x="5105400" y="2679700"/>
          <p14:tracePt t="85263" x="5213350" y="2635250"/>
          <p14:tracePt t="85279" x="5334000" y="2616200"/>
          <p14:tracePt t="85279" x="5397500" y="2609850"/>
          <p14:tracePt t="85299" x="5461000" y="2616200"/>
          <p14:tracePt t="85312" x="5632450" y="2673350"/>
          <p14:tracePt t="85331" x="5715000" y="2736850"/>
          <p14:tracePt t="85347" x="5765800" y="2819400"/>
          <p14:tracePt t="85363" x="5772150" y="2921000"/>
          <p14:tracePt t="85379" x="5740400" y="3009900"/>
          <p14:tracePt t="85396" x="5619750" y="3124200"/>
          <p14:tracePt t="85413" x="5505450" y="3168650"/>
          <p14:tracePt t="85430" x="5378450" y="3181350"/>
          <p14:tracePt t="85446" x="5257800" y="3175000"/>
          <p14:tracePt t="85463" x="5099050" y="3124200"/>
          <p14:tracePt t="85480" x="5022850" y="3067050"/>
          <p14:tracePt t="85496" x="4972050" y="2984500"/>
          <p14:tracePt t="85514" x="4972050" y="2838450"/>
          <p14:tracePt t="85531" x="5022850" y="2743200"/>
          <p14:tracePt t="85547" x="5105400" y="2673350"/>
          <p14:tracePt t="85563" x="5213350" y="2628900"/>
          <p14:tracePt t="85580" x="5334000" y="2622550"/>
          <p14:tracePt t="85580" x="5397500" y="2628900"/>
          <p14:tracePt t="85599" x="5524500" y="2660650"/>
          <p14:tracePt t="85615" x="5632450" y="2705100"/>
          <p14:tracePt t="85631" x="5715000" y="2762250"/>
          <p14:tracePt t="85647" x="5765800" y="2832100"/>
          <p14:tracePt t="85664" x="5772150" y="2914650"/>
          <p14:tracePt t="85680" x="5753100" y="2990850"/>
          <p14:tracePt t="85680" x="5721350" y="3028950"/>
          <p14:tracePt t="85699" x="5651500" y="3098800"/>
          <p14:tracePt t="85714" x="5562600" y="3143250"/>
          <p14:tracePt t="85731" x="5473700" y="3175000"/>
          <p14:tracePt t="85747" x="5378450" y="3187700"/>
          <p14:tracePt t="85764" x="5245100" y="3181350"/>
          <p14:tracePt t="85781" x="5181600" y="3168650"/>
          <p14:tracePt t="85798" x="5137150" y="3162300"/>
          <p14:tracePt t="85814" x="5099050" y="3168650"/>
          <p14:tracePt t="85831" x="5092700" y="3175000"/>
          <p14:tracePt t="85847" x="5080000" y="3181350"/>
          <p14:tracePt t="85865" x="5086350" y="3181350"/>
          <p14:tracePt t="85887" x="5092700" y="3175000"/>
          <p14:tracePt t="85887" x="5099050" y="3168650"/>
          <p14:tracePt t="85899" x="5105400" y="3162300"/>
          <p14:tracePt t="85899" x="5111750" y="3155950"/>
          <p14:tracePt t="85916" x="5118100" y="3155950"/>
          <p14:tracePt t="85916" x="5124450" y="3149600"/>
          <p14:tracePt t="85932" x="5130800" y="3149600"/>
          <p14:tracePt t="85932" x="5130800" y="3143250"/>
          <p14:tracePt t="85950" x="5143500" y="3143250"/>
          <p14:tracePt t="85964" x="5149850" y="3149600"/>
          <p14:tracePt t="86018" x="5143500" y="3155950"/>
          <p14:tracePt t="86050" x="5130800" y="3155950"/>
          <p14:tracePt t="86066" x="5124450" y="3155950"/>
          <p14:tracePt t="86079" x="5111750" y="3155950"/>
          <p14:tracePt t="86086" x="5105400" y="3155950"/>
          <p14:tracePt t="86098" x="5099050" y="3149600"/>
          <p14:tracePt t="86098" x="5086350" y="3143250"/>
          <p14:tracePt t="86116" x="5080000" y="3136900"/>
          <p14:tracePt t="86116" x="5054600" y="3117850"/>
          <p14:tracePt t="86133" x="5041900" y="3105150"/>
          <p14:tracePt t="86133" x="5029200" y="3092450"/>
          <p14:tracePt t="86150" x="5016500" y="3079750"/>
          <p14:tracePt t="86150" x="5003800" y="3073400"/>
          <p14:tracePt t="86167" x="4997450" y="3067050"/>
          <p14:tracePt t="86167" x="4991100" y="3067050"/>
          <p14:tracePt t="86183" x="4984750" y="3067050"/>
          <p14:tracePt t="86183" x="4984750" y="3073400"/>
          <p14:tracePt t="86200" x="4991100" y="3086100"/>
          <p14:tracePt t="86200" x="4997450" y="3105150"/>
          <p14:tracePt t="86216" x="5003800" y="3117850"/>
          <p14:tracePt t="86216" x="5010150" y="3130550"/>
          <p14:tracePt t="86233" x="5022850" y="3149600"/>
          <p14:tracePt t="86233" x="5048250" y="3181350"/>
          <p14:tracePt t="86252" x="5060950" y="3194050"/>
          <p14:tracePt t="86252" x="5073650" y="3206750"/>
          <p14:tracePt t="86267" x="5086350" y="3213100"/>
          <p14:tracePt t="86267" x="5099050" y="3219450"/>
          <p14:tracePt t="86283" x="5105400" y="3225800"/>
          <p14:tracePt t="86283" x="5111750" y="3225800"/>
          <p14:tracePt t="86302" x="5118100" y="3232150"/>
          <p14:tracePt t="86316" x="5124450" y="3225800"/>
          <p14:tracePt t="86332" x="5130800" y="3219450"/>
          <p14:tracePt t="86332" x="5137150" y="3213100"/>
          <p14:tracePt t="86351" x="5137150" y="3200400"/>
          <p14:tracePt t="86351" x="5137150" y="3194050"/>
          <p14:tracePt t="86367" x="5143500" y="3187700"/>
          <p14:tracePt t="86367" x="5143500" y="3175000"/>
          <p14:tracePt t="86384" x="5143500" y="3168650"/>
          <p14:tracePt t="86384" x="5143500" y="3162300"/>
          <p14:tracePt t="86400" x="5149850" y="3155950"/>
          <p14:tracePt t="86400" x="5149850" y="3149600"/>
          <p14:tracePt t="86400" x="5149850" y="3143250"/>
          <p14:tracePt t="86420" x="5162550" y="3136900"/>
          <p14:tracePt t="86432" x="5168900" y="3143250"/>
          <p14:tracePt t="86449" x="5175250" y="3149600"/>
          <p14:tracePt t="86466" x="5181600" y="3155950"/>
          <p14:tracePt t="86466" x="5181600" y="3162300"/>
          <p14:tracePt t="86484" x="5181600" y="3168650"/>
          <p14:tracePt t="86484" x="5187950" y="3187700"/>
          <p14:tracePt t="86500" x="5175250" y="3194050"/>
          <p14:tracePt t="86516" x="5168900" y="3194050"/>
          <p14:tracePt t="86534" x="4997450" y="3054350"/>
          <p14:tracePt t="86613" x="4991100" y="3028950"/>
          <p14:tracePt t="86619" x="4984750" y="2952750"/>
          <p14:tracePt t="86635" x="4997450" y="2857500"/>
          <p14:tracePt t="86651" x="5035550" y="2762250"/>
          <p14:tracePt t="86667" x="5086350" y="2679700"/>
          <p14:tracePt t="86684" x="5175250" y="2628900"/>
          <p14:tracePt t="86700" x="5283200" y="2603500"/>
          <p14:tracePt t="86700" x="5340350" y="2597150"/>
          <p14:tracePt t="86719" x="5467350" y="2597150"/>
          <p14:tracePt t="86734" x="5588000" y="2603500"/>
          <p14:tracePt t="86750" x="5695950" y="2641600"/>
          <p14:tracePt t="86767" x="5778500" y="2692400"/>
          <p14:tracePt t="86784" x="5842000" y="2806700"/>
          <p14:tracePt t="86801" x="5848350" y="2901950"/>
          <p14:tracePt t="86817" x="5822950" y="2984500"/>
          <p14:tracePt t="86834" x="5721350" y="3086100"/>
          <p14:tracePt t="86851" x="5626100" y="3130550"/>
          <p14:tracePt t="86867" x="5524500" y="3162300"/>
          <p14:tracePt t="86884" x="5422900" y="3181350"/>
          <p14:tracePt t="86901" x="5295900" y="3181350"/>
          <p14:tracePt t="86918" x="5226050" y="3175000"/>
          <p14:tracePt t="86935" x="5175250" y="3155950"/>
          <p14:tracePt t="86951" x="5143500" y="3136900"/>
          <p14:tracePt t="86968" x="5137150" y="3124200"/>
          <p14:tracePt t="86986" x="5143500" y="3117850"/>
          <p14:tracePt t="87003" x="5156200" y="3111500"/>
          <p14:tracePt t="87019" x="5162550" y="3105150"/>
          <p14:tracePt t="87035" x="5162550" y="3098800"/>
          <p14:tracePt t="87035" x="5162550" y="3092450"/>
          <p14:tracePt t="87052" x="5156200" y="3079750"/>
          <p14:tracePt t="87052" x="5143500" y="3073400"/>
          <p14:tracePt t="87052" x="5137150" y="3060700"/>
          <p14:tracePt t="87072" x="5118100" y="3054350"/>
          <p14:tracePt t="87084" x="5099050" y="3041650"/>
          <p14:tracePt t="87084" x="5048250" y="3022600"/>
          <p14:tracePt t="87103" x="5016500" y="3016250"/>
          <p14:tracePt t="87103" x="4978400" y="3003550"/>
          <p14:tracePt t="87119" x="4933950" y="2990850"/>
          <p14:tracePt t="87119" x="4889500" y="2978150"/>
          <p14:tracePt t="87136" x="4838700" y="2965450"/>
          <p14:tracePt t="87136" x="4724400" y="2933700"/>
          <p14:tracePt t="87153" x="4660900" y="2914650"/>
          <p14:tracePt t="87153" x="4603750" y="2895600"/>
          <p14:tracePt t="87169" x="4540250" y="2876550"/>
          <p14:tracePt t="87169" x="4483100" y="2857500"/>
          <p14:tracePt t="87186" x="4419600" y="2844800"/>
          <p14:tracePt t="87186" x="4362450" y="2825750"/>
          <p14:tracePt t="87203" x="4305300" y="2806700"/>
          <p14:tracePt t="87203" x="4203700" y="2781300"/>
          <p14:tracePt t="87220" x="4152900" y="2768600"/>
          <p14:tracePt t="87220" x="4114800" y="2755900"/>
          <p14:tracePt t="87236" x="4070350" y="2743200"/>
          <p14:tracePt t="87236" x="4038600" y="2736850"/>
          <p14:tracePt t="87253" x="4006850" y="2730500"/>
          <p14:tracePt t="87253" x="3956050" y="2717800"/>
          <p14:tracePt t="87272" x="3937000" y="2717800"/>
          <p14:tracePt t="87272" x="3917950" y="2717800"/>
          <p14:tracePt t="87287" x="3898900" y="2717800"/>
          <p14:tracePt t="87287" x="3886200" y="2724150"/>
          <p14:tracePt t="87304" x="3867150" y="2736850"/>
          <p14:tracePt t="87304" x="3854450" y="2743200"/>
          <p14:tracePt t="87320" x="3835400" y="2749550"/>
          <p14:tracePt t="87320" x="3816350" y="2743200"/>
          <p14:tracePt t="87337" x="3797300" y="2743200"/>
          <p14:tracePt t="87355" x="3587750" y="2533650"/>
          <p14:tracePt t="87417" x="3575050" y="2495550"/>
          <p14:tracePt t="87423" x="3562350" y="2457450"/>
          <p14:tracePt t="87436" x="3575050" y="2324100"/>
          <p14:tracePt t="87453" x="3619500" y="2222500"/>
          <p14:tracePt t="87470" x="3695700" y="2133600"/>
          <p14:tracePt t="87486" x="3797300" y="2063750"/>
          <p14:tracePt t="87503" x="3987800" y="2006600"/>
          <p14:tracePt t="87520" x="4127500" y="2000250"/>
          <p14:tracePt t="87536" x="4260850" y="2025650"/>
          <p14:tracePt t="87553" x="4438650" y="2108200"/>
          <p14:tracePt t="87571" x="4527550" y="2184400"/>
          <p14:tracePt t="87587" x="4591050" y="2279650"/>
          <p14:tracePt t="87603" x="4610100" y="2381250"/>
          <p14:tracePt t="87620" x="4591050" y="2489200"/>
          <p14:tracePt t="87620" x="4572000" y="2540000"/>
          <p14:tracePt t="87639" x="4495800" y="2635250"/>
          <p14:tracePt t="87655" x="4394200" y="2717800"/>
          <p14:tracePt t="87670" x="4279900" y="2768600"/>
          <p14:tracePt t="87687" x="4165600" y="2800350"/>
          <p14:tracePt t="87704" x="4070350" y="2819400"/>
          <p14:tracePt t="87704" x="4025900" y="2825750"/>
          <p14:tracePt t="87723" x="3987800" y="2832100"/>
          <p14:tracePt t="87737" x="3924300" y="2844800"/>
          <p14:tracePt t="87754" x="3886200" y="2851150"/>
          <p14:tracePt t="87754" x="3873500" y="2857500"/>
          <p14:tracePt t="87771" x="3867150" y="2857500"/>
          <p14:tracePt t="87771" x="3873500" y="2857500"/>
          <p14:tracePt t="87788" x="3886200" y="2851150"/>
          <p14:tracePt t="87788" x="3905250" y="2851150"/>
          <p14:tracePt t="87788" x="3930650" y="2844800"/>
          <p14:tracePt t="87808" x="3962400" y="2844800"/>
          <p14:tracePt t="87808" x="4000500" y="2844800"/>
          <p14:tracePt t="87822" x="4038600" y="2844800"/>
          <p14:tracePt t="87822" x="4089400" y="2851150"/>
          <p14:tracePt t="87838" x="4133850" y="2857500"/>
          <p14:tracePt t="87838" x="4184650" y="2870200"/>
          <p14:tracePt t="87855" x="4235450" y="2882900"/>
          <p14:tracePt t="87855" x="4337050" y="2921000"/>
          <p14:tracePt t="87872" x="4387850" y="2946400"/>
          <p14:tracePt t="87872" x="4438650" y="2965450"/>
          <p14:tracePt t="87888" x="4483100" y="2990850"/>
          <p14:tracePt t="87888" x="4527550" y="3016250"/>
          <p14:tracePt t="87905" x="4572000" y="3048000"/>
          <p14:tracePt t="87905" x="4610100" y="3073400"/>
          <p14:tracePt t="87922" x="4641850" y="3098800"/>
          <p14:tracePt t="87922" x="4705350" y="3143250"/>
          <p14:tracePt t="87939" x="4730750" y="3168650"/>
          <p14:tracePt t="87939" x="4756150" y="3187700"/>
          <p14:tracePt t="87956" x="4775200" y="3200400"/>
          <p14:tracePt t="87956" x="4794250" y="3213100"/>
          <p14:tracePt t="87972" x="4806950" y="3225800"/>
          <p14:tracePt t="87972" x="4813300" y="3232150"/>
          <p14:tracePt t="87972" x="4819650" y="3238500"/>
          <p14:tracePt t="87991" x="4718050" y="3092450"/>
          <p14:tracePt t="88122" x="4711700" y="3092450"/>
          <p14:tracePt t="88147" x="4705350" y="3098800"/>
          <p14:tracePt t="88162" x="4699000" y="3098800"/>
          <p14:tracePt t="88170" x="4692650" y="3105150"/>
          <p14:tracePt t="88183" x="4686300" y="3105150"/>
          <p14:tracePt t="88191" x="4679950" y="3111500"/>
          <p14:tracePt t="88205" x="4679950" y="3117850"/>
          <p14:tracePt t="88222" x="4679950" y="3124200"/>
          <p14:tracePt t="88239" x="4686300" y="3124200"/>
          <p14:tracePt t="88274" x="4686300" y="3117850"/>
          <p14:tracePt t="88302" x="4686300" y="3111500"/>
          <p14:tracePt t="88334" x="4679950" y="3111500"/>
          <p14:tracePt t="88359" x="4673600" y="3111500"/>
          <p14:tracePt t="88386" x="4667250" y="3105150"/>
          <p14:tracePt t="88402" x="4660900" y="3098800"/>
          <p14:tracePt t="88422" x="4654550" y="3098800"/>
          <p14:tracePt t="88438" x="4648200" y="3105150"/>
          <p14:tracePt t="88454" x="4641850" y="3105150"/>
          <p14:tracePt t="88506" x="4635500" y="3105150"/>
          <p14:tracePt t="88558" x="4635500" y="3098800"/>
          <p14:tracePt t="88626" x="4629150" y="3098800"/>
          <p14:tracePt t="88659" x="4629150" y="3105150"/>
          <p14:tracePt t="88822" x="4622800" y="3105150"/>
          <p14:tracePt t="88934" x="4616450" y="3098800"/>
          <p14:tracePt t="88986" x="4610100" y="3105150"/>
          <p14:tracePt t="89079" x="4603750" y="3111500"/>
          <p14:tracePt t="89158" x="4597400" y="3111500"/>
          <p14:tracePt t="89174" x="4597400" y="3117850"/>
          <p14:tracePt t="89190" x="4584700" y="3117850"/>
          <p14:tracePt t="89202" x="4578350" y="3124200"/>
          <p14:tracePt t="89218" x="4572000" y="3124200"/>
          <p14:tracePt t="89258" x="4565650" y="3124200"/>
          <p14:tracePt t="89302" x="4565650" y="3117850"/>
          <p14:tracePt t="89318" x="4559300" y="3117850"/>
          <p14:tracePt t="89346" x="4559300" y="3124200"/>
          <p14:tracePt t="89370" x="4565650" y="3117850"/>
          <p14:tracePt t="89398" x="4565650" y="3111500"/>
          <p14:tracePt t="89438" x="4559300" y="3111500"/>
          <p14:tracePt t="89482" x="4552950" y="3105150"/>
          <p14:tracePt t="89558" x="4552950" y="3111500"/>
          <p14:tracePt t="89622" x="4546600" y="3105150"/>
          <p14:tracePt t="89662" x="4552950" y="3111500"/>
          <p14:tracePt t="89698" x="4546600" y="3117850"/>
          <p14:tracePt t="89738" x="4540250" y="3111500"/>
          <p14:tracePt t="89766" x="4533900" y="3111500"/>
          <p14:tracePt t="89802" x="4527550" y="3111500"/>
          <p14:tracePt t="89858" x="4521200" y="3111500"/>
          <p14:tracePt t="89879" x="4514850" y="3105150"/>
          <p14:tracePt t="89902" x="4508500" y="3098800"/>
          <p14:tracePt t="89979" x="4508500" y="3092450"/>
          <p14:tracePt t="90030" x="4514850" y="3092450"/>
          <p14:tracePt t="90067" x="4521200" y="3092450"/>
          <p14:tracePt t="90090" x="4521200" y="3098800"/>
          <p14:tracePt t="90118" x="4527550" y="3098800"/>
          <p14:tracePt t="90142" x="4527550" y="3105150"/>
          <p14:tracePt t="90223" x="4521200" y="3098800"/>
          <p14:tracePt t="90306" x="4521200" y="3092450"/>
          <p14:tracePt t="90442" x="4521200" y="3086100"/>
          <p14:tracePt t="90458" x="4527550" y="3086100"/>
          <p14:tracePt t="90538" x="4533900" y="3079750"/>
          <p14:tracePt t="90562" x="4540250" y="3073400"/>
          <p14:tracePt t="90582" x="4540250" y="3067050"/>
          <p14:tracePt t="90590" x="4546600" y="3067050"/>
          <p14:tracePt t="90599" x="4552950" y="3060700"/>
          <p14:tracePt t="90613" x="4552950" y="3054350"/>
          <p14:tracePt t="90613" x="4565650" y="3041650"/>
          <p14:tracePt t="90631" x="4572000" y="3035300"/>
          <p14:tracePt t="90631" x="4572000" y="3028950"/>
          <p14:tracePt t="90647" x="4578350" y="3028950"/>
          <p14:tracePt t="90663" x="4578350" y="3022600"/>
          <p14:tracePt t="90680" x="4578350" y="3016250"/>
          <p14:tracePt t="90680" x="4572000" y="3016250"/>
          <p14:tracePt t="90697" x="4565650" y="3009900"/>
          <p14:tracePt t="90713" x="4559300" y="3009900"/>
          <p14:tracePt t="90730" x="4552950" y="3009900"/>
          <p14:tracePt t="90746" x="4546600" y="3003550"/>
          <p14:tracePt t="90763" x="4546600" y="2997200"/>
          <p14:tracePt t="90780" x="4540250" y="2990850"/>
          <p14:tracePt t="90802" x="4546600" y="2984500"/>
          <p14:tracePt t="90818" x="4546600" y="2978150"/>
          <p14:tracePt t="90830" x="4552950" y="2978150"/>
          <p14:tracePt t="90847" x="4565650" y="2971800"/>
          <p14:tracePt t="90863" x="4572000" y="2965450"/>
          <p14:tracePt t="90863" x="4572000" y="2959100"/>
          <p14:tracePt t="90863" x="4578350" y="2952750"/>
          <p14:tracePt t="90883" x="4584700" y="2946400"/>
          <p14:tracePt t="90883" x="4591050" y="2940050"/>
          <p14:tracePt t="90899" x="4591050" y="2933700"/>
          <p14:tracePt t="90899" x="4597400" y="2927350"/>
          <p14:tracePt t="90915" x="4603750" y="2921000"/>
          <p14:tracePt t="90915" x="4610100" y="2908300"/>
          <p14:tracePt t="90932" x="4616450" y="2901950"/>
          <p14:tracePt t="90932" x="4622800" y="2895600"/>
          <p14:tracePt t="90932" x="4629150" y="2889250"/>
          <p14:tracePt t="90951" x="4635500" y="2882900"/>
          <p14:tracePt t="90964" x="4648200" y="2876550"/>
          <p14:tracePt t="90964" x="4654550" y="2857500"/>
          <p14:tracePt t="90983" x="4654550" y="2851150"/>
          <p14:tracePt t="90983" x="4654550" y="2844800"/>
          <p14:tracePt t="90999" x="4654550" y="2838450"/>
          <p14:tracePt t="90999" x="4648200" y="2838450"/>
          <p14:tracePt t="91295" x="4178300" y="2914650"/>
          <p14:tracePt t="91338" x="4184650" y="2914650"/>
          <p14:tracePt t="91347" x="4191000" y="2914650"/>
          <p14:tracePt t="91354" x="4197350" y="2914650"/>
          <p14:tracePt t="91365" x="4203700" y="2921000"/>
          <p14:tracePt t="91365" x="4235450" y="2921000"/>
          <p14:tracePt t="91383" x="4248150" y="2921000"/>
          <p14:tracePt t="91383" x="4267200" y="2927350"/>
          <p14:tracePt t="91400" x="4286250" y="2933700"/>
          <p14:tracePt t="91400" x="4305300" y="2940050"/>
          <p14:tracePt t="91417" x="4330700" y="2952750"/>
          <p14:tracePt t="91417" x="4362450" y="2959100"/>
          <p14:tracePt t="91417" x="4387850" y="2978150"/>
          <p14:tracePt t="91435" x="4419600" y="2990850"/>
          <p14:tracePt t="91449" x="4457700" y="3003550"/>
          <p14:tracePt t="91449" x="4527550" y="3035300"/>
          <p14:tracePt t="91467" x="4565650" y="3048000"/>
          <p14:tracePt t="91467" x="4603750" y="3060700"/>
          <p14:tracePt t="91483" x="4641850" y="3073400"/>
          <p14:tracePt t="91483" x="4679950" y="3079750"/>
          <p14:tracePt t="91501" x="4711700" y="3086100"/>
          <p14:tracePt t="91501" x="4749800" y="3092450"/>
          <p14:tracePt t="91501" x="4781550" y="3092450"/>
          <p14:tracePt t="91519" x="4819650" y="3098800"/>
          <p14:tracePt t="91532" x="4851400" y="3098800"/>
          <p14:tracePt t="91532" x="4908550" y="3111500"/>
          <p14:tracePt t="91551" x="4933950" y="3111500"/>
          <p14:tracePt t="91551" x="4953000" y="3117850"/>
          <p14:tracePt t="91567" x="4978400" y="3124200"/>
          <p14:tracePt t="91567" x="4997450" y="3130550"/>
          <p14:tracePt t="91584" x="5010150" y="3130550"/>
          <p14:tracePt t="91584" x="5029200" y="3136900"/>
          <p14:tracePt t="91584" x="5041900" y="3136900"/>
          <p14:tracePt t="91603" x="5048250" y="3143250"/>
          <p14:tracePt t="91603" x="5060950" y="3143250"/>
          <p14:tracePt t="91617" x="5067300" y="3143250"/>
          <p14:tracePt t="91617" x="5073650" y="3149600"/>
          <p14:tracePt t="91634" x="5080000" y="3149600"/>
          <p14:tracePt t="91649" x="5080000" y="3155950"/>
          <p14:tracePt t="91666" x="5073650" y="3162300"/>
          <p14:tracePt t="91683" x="5067300" y="3168650"/>
          <p14:tracePt t="91700" x="5054600" y="3168650"/>
          <p14:tracePt t="91716" x="5048250" y="3175000"/>
          <p14:tracePt t="91716" x="5041900" y="3181350"/>
          <p14:tracePt t="91735" x="5035550" y="3181350"/>
          <p14:tracePt t="91751" x="5029200" y="3181350"/>
          <p14:tracePt t="91767" x="5016500" y="3181350"/>
          <p14:tracePt t="91783" x="5010150" y="3181350"/>
          <p14:tracePt t="91783" x="5003800" y="3181350"/>
          <p14:tracePt t="91783" x="4997450" y="3181350"/>
          <p14:tracePt t="91804" x="4984750" y="3181350"/>
          <p14:tracePt t="91817" x="4978400" y="3175000"/>
          <p14:tracePt t="91817" x="4953000" y="3175000"/>
          <p14:tracePt t="91835" x="4940300" y="3168650"/>
          <p14:tracePt t="91835" x="4927600" y="3168650"/>
          <p14:tracePt t="91851" x="4908550" y="3162300"/>
          <p14:tracePt t="91851" x="4889500" y="3162300"/>
          <p14:tracePt t="91868" x="4870450" y="3155950"/>
          <p14:tracePt t="91868" x="4851400" y="3149600"/>
          <p14:tracePt t="91868" x="4826000" y="3149600"/>
          <p14:tracePt t="91887" x="4806950" y="3143250"/>
          <p14:tracePt t="91900" x="4781550" y="3130550"/>
          <p14:tracePt t="91900" x="4743450" y="3117850"/>
          <p14:tracePt t="91918" x="4724400" y="3105150"/>
          <p14:tracePt t="91918" x="4705350" y="3098800"/>
          <p14:tracePt t="91935" x="4692650" y="3086100"/>
          <p14:tracePt t="91935" x="4673600" y="3073400"/>
          <p14:tracePt t="91951" x="4660900" y="3067050"/>
          <p14:tracePt t="91951" x="4648200" y="3054350"/>
          <p14:tracePt t="91968" x="4635500" y="3041650"/>
          <p14:tracePt t="91968" x="4610100" y="3022600"/>
          <p14:tracePt t="91985" x="4603750" y="3009900"/>
          <p14:tracePt t="91985" x="4591050" y="3003550"/>
          <p14:tracePt t="92002" x="4584700" y="2997200"/>
          <p14:tracePt t="92002" x="4578350" y="2990850"/>
          <p14:tracePt t="92018" x="4572000" y="2978150"/>
          <p14:tracePt t="92018" x="4559300" y="2965450"/>
          <p14:tracePt t="92035" x="4559300" y="2959100"/>
          <p14:tracePt t="92035" x="4552950" y="2952750"/>
          <p14:tracePt t="92052" x="4546600" y="2946400"/>
          <p14:tracePt t="92052" x="4546600" y="2933700"/>
          <p14:tracePt t="92069" x="4546600" y="2927350"/>
          <p14:tracePt t="92069" x="4540250" y="2921000"/>
          <p14:tracePt t="92085" x="4540250" y="2914650"/>
          <p14:tracePt t="92085" x="4540250" y="2908300"/>
          <p14:tracePt t="92103" x="4533900" y="2901950"/>
          <p14:tracePt t="92118" x="4533900" y="2895600"/>
          <p14:tracePt t="92135" x="4533900" y="2882900"/>
          <p14:tracePt t="92151" x="4527550" y="2876550"/>
          <p14:tracePt t="92168" x="4521200" y="2870200"/>
          <p14:tracePt t="92168" x="4514850" y="2863850"/>
          <p14:tracePt t="92187" x="4502150" y="2857500"/>
          <p14:tracePt t="92187" x="4495800" y="2851150"/>
          <p14:tracePt t="92203" x="4483100" y="2844800"/>
          <p14:tracePt t="92203" x="4470400" y="2838450"/>
          <p14:tracePt t="92219" x="4457700" y="2832100"/>
          <p14:tracePt t="92219" x="4438650" y="2825750"/>
          <p14:tracePt t="92236" x="4419600" y="2819400"/>
          <p14:tracePt t="92236" x="4400550" y="2813050"/>
          <p14:tracePt t="92253" x="4381500" y="2806700"/>
          <p14:tracePt t="92253" x="4356100" y="2800350"/>
          <p14:tracePt t="92253" x="4330700" y="2794000"/>
          <p14:tracePt t="92272" x="4305300" y="2787650"/>
          <p14:tracePt t="92272" x="4286250" y="2781300"/>
          <p14:tracePt t="92286" x="4260850" y="2768600"/>
          <p14:tracePt t="92286" x="4235450" y="2762250"/>
          <p14:tracePt t="92305" x="4210050" y="2755900"/>
          <p14:tracePt t="92305" x="4184650" y="2749550"/>
          <p14:tracePt t="92320" x="4159250" y="2743200"/>
          <p14:tracePt t="92320" x="4102100" y="2724150"/>
          <p14:tracePt t="92336" x="4076700" y="2717800"/>
          <p14:tracePt t="92336" x="4057650" y="2711450"/>
          <p14:tracePt t="92353" x="4032250" y="2698750"/>
          <p14:tracePt t="92353" x="4006850" y="2692400"/>
          <p14:tracePt t="92370" x="3987800" y="2686050"/>
          <p14:tracePt t="92370" x="3968750" y="2679700"/>
          <p14:tracePt t="92386" x="3949700" y="2673350"/>
          <p14:tracePt t="92386" x="3917950" y="2654300"/>
          <p14:tracePt t="92403" x="3905250" y="2654300"/>
          <p14:tracePt t="92403" x="3886200" y="2647950"/>
          <p14:tracePt t="92420" x="3873500" y="2641600"/>
          <p14:tracePt t="92420" x="3860800" y="2641600"/>
          <p14:tracePt t="92437" x="3848100" y="2635250"/>
          <p14:tracePt t="92437" x="3835400" y="2635250"/>
          <p14:tracePt t="92437" x="3829050" y="2635250"/>
          <p14:tracePt t="92455" x="3816350" y="2635250"/>
          <p14:tracePt t="92469" x="3810000" y="2635250"/>
          <p14:tracePt t="92469" x="3797300" y="2641600"/>
          <p14:tracePt t="92487" x="3790950" y="2641600"/>
          <p14:tracePt t="92502" x="3784600" y="2647950"/>
          <p14:tracePt t="92519" x="3784600" y="2654300"/>
          <p14:tracePt t="92536" x="3790950" y="2660650"/>
          <p14:tracePt t="92536" x="3797300" y="2667000"/>
          <p14:tracePt t="92556" x="3797300" y="2673350"/>
          <p14:tracePt t="92556" x="3803650" y="2679700"/>
          <p14:tracePt t="92570" x="3810000" y="2686050"/>
          <p14:tracePt t="92586" x="3822700" y="2698750"/>
          <p14:tracePt t="92602" x="3829050" y="2705100"/>
          <p14:tracePt t="92619" x="3835400" y="2711450"/>
          <p14:tracePt t="92636" x="3841750" y="2717800"/>
          <p14:tracePt t="92653" x="3848100" y="2717800"/>
          <p14:tracePt t="92670" x="3854450" y="2724150"/>
          <p14:tracePt t="92686" x="3860800" y="2724150"/>
          <p14:tracePt t="92703" x="3867150" y="2724150"/>
          <p14:tracePt t="92742" x="3860800" y="2724150"/>
          <p14:tracePt t="92786" x="3854450" y="2724150"/>
          <p14:tracePt t="92795" x="3848100" y="2724150"/>
          <p14:tracePt t="92810" x="3835400" y="2724150"/>
          <p14:tracePt t="92823" x="3670300" y="2673350"/>
          <p14:tracePt t="92925" x="3651250" y="2660650"/>
          <p14:tracePt t="92931" x="3632200" y="2647950"/>
          <p14:tracePt t="92937" x="3587750" y="2616200"/>
          <p14:tracePt t="92954" x="3556000" y="2571750"/>
          <p14:tracePt t="92971" x="3530600" y="2514600"/>
          <p14:tracePt t="92987" x="3511550" y="2419350"/>
          <p14:tracePt t="93004" x="3517900" y="2349500"/>
          <p14:tracePt t="93021" x="3543300" y="2279650"/>
          <p14:tracePt t="93038" x="3619500" y="2171700"/>
          <p14:tracePt t="93054" x="3702050" y="2108200"/>
          <p14:tracePt t="93071" x="3803650" y="2057400"/>
          <p14:tracePt t="93088" x="3911600" y="2019300"/>
          <p14:tracePt t="93104" x="4019550" y="2000250"/>
          <p14:tracePt t="93104" x="4076700" y="2000250"/>
          <p14:tracePt t="93123" x="4184650" y="2006600"/>
          <p14:tracePt t="93139" x="4286250" y="2032000"/>
          <p14:tracePt t="93156" x="4375150" y="2070100"/>
          <p14:tracePt t="93171" x="4451350" y="2120900"/>
          <p14:tracePt t="93188" x="4508500" y="2184400"/>
          <p14:tracePt t="93188" x="4533900" y="2216150"/>
          <p14:tracePt t="93207" x="4552950" y="2286000"/>
          <p14:tracePt t="93223" x="4552950" y="2368550"/>
          <p14:tracePt t="93238" x="4533900" y="2444750"/>
          <p14:tracePt t="93255" x="4483100" y="2514600"/>
          <p14:tracePt t="93272" x="4419600" y="2578100"/>
          <p14:tracePt t="93288" x="4298950" y="2660650"/>
          <p14:tracePt t="93306" x="4216400" y="2698750"/>
          <p14:tracePt t="93322" x="4127500" y="2730500"/>
          <p14:tracePt t="93339" x="4006850" y="2768600"/>
          <p14:tracePt t="93355" x="3943350" y="2794000"/>
          <p14:tracePt t="93372" x="3898900" y="2813050"/>
          <p14:tracePt t="93389" x="3886200" y="2819400"/>
          <p14:tracePt t="93405" x="3879850" y="2819400"/>
          <p14:tracePt t="93405" x="3886200" y="2825750"/>
          <p14:tracePt t="93423" x="3898900" y="2819400"/>
          <p14:tracePt t="93423" x="3911600" y="2819400"/>
          <p14:tracePt t="93440" x="3930650" y="2819400"/>
          <p14:tracePt t="93440" x="3949700" y="2819400"/>
          <p14:tracePt t="93457" x="3975100" y="2825750"/>
          <p14:tracePt t="93457" x="4000500" y="2825750"/>
          <p14:tracePt t="93457" x="4025900" y="2825750"/>
          <p14:tracePt t="93475" x="4057650" y="2832100"/>
          <p14:tracePt t="93489" x="4083050" y="2832100"/>
          <p14:tracePt t="93489" x="4146550" y="2844800"/>
          <p14:tracePt t="93507" x="4184650" y="2851150"/>
          <p14:tracePt t="93507" x="4216400" y="2851150"/>
          <p14:tracePt t="93523" x="4254500" y="2863850"/>
          <p14:tracePt t="93523" x="4286250" y="2870200"/>
          <p14:tracePt t="93540" x="4324350" y="2876550"/>
          <p14:tracePt t="93540" x="4356100" y="2889250"/>
          <p14:tracePt t="93540" x="4394200" y="2895600"/>
          <p14:tracePt t="93559" x="4425950" y="2908300"/>
          <p14:tracePt t="93572" x="4457700" y="2921000"/>
          <p14:tracePt t="93572" x="4527550" y="2946400"/>
          <p14:tracePt t="93590" x="4552950" y="2959100"/>
          <p14:tracePt t="93590" x="4584700" y="2971800"/>
          <p14:tracePt t="93607" x="4610100" y="2984500"/>
          <p14:tracePt t="93607" x="4641850" y="2997200"/>
          <p14:tracePt t="93624" x="4667250" y="3009900"/>
          <p14:tracePt t="93624" x="4699000" y="3022600"/>
          <p14:tracePt t="93624" x="4724400" y="3035300"/>
          <p14:tracePt t="93643" x="4756150" y="3048000"/>
          <p14:tracePt t="93643" x="4787900" y="3054350"/>
          <p14:tracePt t="93658" x="4813300" y="3060700"/>
          <p14:tracePt t="93658" x="4845050" y="3073400"/>
          <p14:tracePt t="93674" x="4876800" y="3079750"/>
          <p14:tracePt t="93674" x="4908550" y="3086100"/>
          <p14:tracePt t="93691" x="4940300" y="3092450"/>
          <p14:tracePt t="93691" x="4978400" y="3098800"/>
          <p14:tracePt t="93707" x="5010150" y="3105150"/>
          <p14:tracePt t="93707" x="5080000" y="3117850"/>
          <p14:tracePt t="93724" x="5118100" y="3117850"/>
          <p14:tracePt t="93724" x="5156200" y="3117850"/>
          <p14:tracePt t="93741" x="5187950" y="3111500"/>
          <p14:tracePt t="93741" x="5226050" y="3111500"/>
          <p14:tracePt t="93758" x="5257800" y="3105150"/>
          <p14:tracePt t="93758" x="5321300" y="3098800"/>
          <p14:tracePt t="93775" x="5353050" y="3092450"/>
          <p14:tracePt t="93775" x="5378450" y="3086100"/>
          <p14:tracePt t="93792" x="5403850" y="3079750"/>
          <p14:tracePt t="93792" x="5429250" y="3073400"/>
          <p14:tracePt t="93808" x="5448300" y="3073400"/>
          <p14:tracePt t="93808" x="5467350" y="3067050"/>
          <p14:tracePt t="93824" x="5480050" y="3067050"/>
          <p14:tracePt t="93824" x="5492750" y="3067050"/>
          <p14:tracePt t="93824" x="5505450" y="3060700"/>
          <p14:tracePt t="93844" x="5518150" y="3060700"/>
          <p14:tracePt t="93844" x="5524500" y="3067050"/>
          <p14:tracePt t="93859" x="5530850" y="3073400"/>
          <p14:tracePt t="93882" x="5524500" y="3079750"/>
          <p14:tracePt t="93894" x="5518150" y="3079750"/>
          <p14:tracePt t="93907" x="5505450" y="3079750"/>
          <p14:tracePt t="93907" x="5499100" y="3086100"/>
          <p14:tracePt t="93907" x="5486400" y="3092450"/>
          <p14:tracePt t="93927" x="5480050" y="3092450"/>
          <p14:tracePt t="93940" x="5467350" y="3098800"/>
          <p14:tracePt t="93940" x="5441950" y="3105150"/>
          <p14:tracePt t="93958" x="5429250" y="3111500"/>
          <p14:tracePt t="93958" x="5422900" y="3117850"/>
          <p14:tracePt t="93975" x="5410200" y="3124200"/>
          <p14:tracePt t="93975" x="5397500" y="3130550"/>
          <p14:tracePt t="93991" x="5384800" y="3136900"/>
          <p14:tracePt t="93991" x="5372100" y="3143250"/>
          <p14:tracePt t="94009" x="5359400" y="3149600"/>
          <p14:tracePt t="94009" x="5334000" y="3155950"/>
          <p14:tracePt t="94026" x="5321300" y="3155950"/>
          <p14:tracePt t="94026" x="5302250" y="3155950"/>
          <p14:tracePt t="94042" x="5289550" y="3155950"/>
          <p14:tracePt t="94059" x="5060950" y="3098800"/>
          <p14:tracePt t="94059" x="5041900" y="3079750"/>
          <p14:tracePt t="94135" x="5022850" y="3067050"/>
          <p14:tracePt t="94142" x="4991100" y="3022600"/>
          <p14:tracePt t="94158" x="4965700" y="2965450"/>
          <p14:tracePt t="94175" x="4965700" y="2908300"/>
          <p14:tracePt t="94191" x="4984750" y="2838450"/>
          <p14:tracePt t="94208" x="5035550" y="2768600"/>
          <p14:tracePt t="94208" x="5067300" y="2736850"/>
          <p14:tracePt t="94227" x="5149850" y="2667000"/>
          <p14:tracePt t="94243" x="5245100" y="2609850"/>
          <p14:tracePt t="94258" x="5334000" y="2578100"/>
          <p14:tracePt t="94275" x="5416550" y="2571750"/>
          <p14:tracePt t="94275" x="5454650" y="2584450"/>
          <p14:tracePt t="94295" x="5492750" y="2597150"/>
          <p14:tracePt t="94308" x="5581650" y="2673350"/>
          <p14:tracePt t="94325" x="5632450" y="2736850"/>
          <p14:tracePt t="94342" x="5670550" y="2806700"/>
          <p14:tracePt t="94359" x="5676900" y="2908300"/>
          <p14:tracePt t="94375" x="5657850" y="2965450"/>
          <p14:tracePt t="94392" x="5613400" y="3022600"/>
          <p14:tracePt t="94409" x="5556250" y="3067050"/>
          <p14:tracePt t="94425" x="5448300" y="3105150"/>
          <p14:tracePt t="94443" x="5378450" y="3117850"/>
          <p14:tracePt t="94459" x="5308600" y="3124200"/>
          <p14:tracePt t="94475" x="5257800" y="3136900"/>
          <p14:tracePt t="94492" x="5213350" y="3143250"/>
          <p14:tracePt t="94512" x="5175250" y="3149600"/>
          <p14:tracePt t="94512" x="5162550" y="3149600"/>
          <p14:tracePt t="94527" x="5156200" y="3149600"/>
          <p14:tracePt t="94527" x="5149850" y="3143250"/>
          <p14:tracePt t="94544" x="5143500" y="3136900"/>
          <p14:tracePt t="94544" x="5143500" y="3130550"/>
          <p14:tracePt t="94560" x="5143500" y="3124200"/>
          <p14:tracePt t="94576" x="5143500" y="3117850"/>
          <p14:tracePt t="94592" x="5137150" y="3124200"/>
          <p14:tracePt t="94654" x="5130800" y="3130550"/>
          <p14:tracePt t="94670" x="5124450" y="3130550"/>
          <p14:tracePt t="94676" x="5111750" y="3136900"/>
          <p14:tracePt t="94676" x="5099050" y="3136900"/>
          <p14:tracePt t="94694" x="5086350" y="3143250"/>
          <p14:tracePt t="94694" x="5073650" y="3143250"/>
          <p14:tracePt t="94711" x="5054600" y="3143250"/>
          <p14:tracePt t="94711" x="5035550" y="3149600"/>
          <p14:tracePt t="94727" x="5010150" y="3149600"/>
          <p14:tracePt t="94727" x="4965700" y="3149600"/>
          <p14:tracePt t="94744" x="4965700" y="3155950"/>
          <p14:tracePt t="94774" x="4940300" y="3155950"/>
          <p14:tracePt t="94782" x="4908550" y="3155950"/>
          <p14:tracePt t="94782" x="4876800" y="3155950"/>
          <p14:tracePt t="94796" x="4851400" y="3162300"/>
          <p14:tracePt t="94796" x="4826000" y="3162300"/>
          <p14:tracePt t="94812" x="4800600" y="3162300"/>
          <p14:tracePt t="94812" x="4781550" y="3155950"/>
          <p14:tracePt t="94828" x="4737100" y="3149600"/>
          <p14:tracePt t="94828" x="4730750" y="3143250"/>
          <p14:tracePt t="94844" x="4724400" y="3143250"/>
          <p14:tracePt t="94844" x="4718050" y="3136900"/>
          <p14:tracePt t="94844" x="4718050" y="3130550"/>
          <p14:tracePt t="94863" x="4711700" y="3124200"/>
          <p14:tracePt t="94876" x="4718050" y="3117850"/>
          <p14:tracePt t="94876" x="4724400" y="3111500"/>
          <p14:tracePt t="94895" x="4730750" y="3098800"/>
          <p14:tracePt t="94911" x="4737100" y="3098800"/>
          <p14:tracePt t="94911" x="4743450" y="3092450"/>
          <p14:tracePt t="94928" x="4749800" y="3092450"/>
          <p14:tracePt t="94928" x="4756150" y="3092450"/>
          <p14:tracePt t="94944" x="4762500" y="3086100"/>
          <p14:tracePt t="94944" x="4768850" y="3086100"/>
          <p14:tracePt t="94944" x="4781550" y="3086100"/>
          <p14:tracePt t="94964" x="4787900" y="3079750"/>
          <p14:tracePt t="94977" x="4800600" y="3073400"/>
          <p14:tracePt t="94994" x="4806950" y="3073400"/>
          <p14:tracePt t="94994" x="4813300" y="3073400"/>
          <p14:tracePt t="95012" x="4819650" y="3067050"/>
          <p14:tracePt t="95012" x="4826000" y="3067050"/>
          <p14:tracePt t="95028" x="4832350" y="3060700"/>
          <p14:tracePt t="95044" x="4838700" y="3060700"/>
          <p14:tracePt t="95061" x="4845050" y="3054350"/>
          <p14:tracePt t="95077" x="4851400" y="3048000"/>
          <p14:tracePt t="95095" x="4857750" y="3048000"/>
          <p14:tracePt t="95119" x="4851400" y="3048000"/>
          <p14:tracePt t="100461" x="4965700" y="3365500"/>
          <p14:tracePt t="100742" x="4972050" y="3359150"/>
          <p14:tracePt t="100750" x="4978400" y="3359150"/>
          <p14:tracePt t="100762" x="4984750" y="3352800"/>
          <p14:tracePt t="100762" x="4991100" y="3346450"/>
          <p14:tracePt t="100780" x="4997450" y="3340100"/>
          <p14:tracePt t="100780" x="5016500" y="3333750"/>
          <p14:tracePt t="100798" x="5022850" y="3327400"/>
          <p14:tracePt t="100798" x="5029200" y="3321050"/>
          <p14:tracePt t="100814" x="5035550" y="3314700"/>
          <p14:tracePt t="100814" x="5041900" y="3314700"/>
          <p14:tracePt t="100830" x="5048250" y="3308350"/>
          <p14:tracePt t="100830" x="5054600" y="3308350"/>
          <p14:tracePt t="100847" x="5060950" y="3314700"/>
          <p14:tracePt t="100863" x="5060950" y="3321050"/>
          <p14:tracePt t="100863" x="5067300" y="3327400"/>
          <p14:tracePt t="100881" x="5067300" y="3333750"/>
          <p14:tracePt t="100881" x="5073650" y="3340100"/>
          <p14:tracePt t="100897" x="5080000" y="3346450"/>
          <p14:tracePt t="100897" x="5092700" y="3359150"/>
          <p14:tracePt t="100915" x="5099050" y="3359150"/>
          <p14:tracePt t="100915" x="5105400" y="3365500"/>
          <p14:tracePt t="100931" x="5118100" y="3365500"/>
          <p14:tracePt t="100931" x="5124450" y="3365500"/>
          <p14:tracePt t="100947" x="5137150" y="3365500"/>
          <p14:tracePt t="100947" x="5143500" y="3365500"/>
          <p14:tracePt t="100965" x="5149850" y="3365500"/>
          <p14:tracePt t="100965" x="5156200" y="3359150"/>
          <p14:tracePt t="100965" x="5162550" y="3359150"/>
          <p14:tracePt t="100983" x="5168900" y="3352800"/>
          <p14:tracePt t="100996" x="5175250" y="3346450"/>
          <p14:tracePt t="100996" x="5175250" y="3340100"/>
          <p14:tracePt t="101014" x="5175250" y="3333750"/>
          <p14:tracePt t="101031" x="5175250" y="3327400"/>
          <p14:tracePt t="101031" x="5181600" y="3314700"/>
          <p14:tracePt t="101048" x="5181600" y="3308350"/>
          <p14:tracePt t="101048" x="5187950" y="3302000"/>
          <p14:tracePt t="101064" x="5187950" y="3289300"/>
          <p14:tracePt t="101064" x="5187950" y="3276600"/>
          <p14:tracePt t="101064" x="5187950" y="3270250"/>
          <p14:tracePt t="101084" x="5187950" y="3257550"/>
          <p14:tracePt t="101084" x="5187950" y="3244850"/>
          <p14:tracePt t="101099" x="5181600" y="3238500"/>
          <p14:tracePt t="101099" x="5181600" y="3232150"/>
          <p14:tracePt t="101115" x="5175250" y="3219450"/>
          <p14:tracePt t="101115" x="5168900" y="3213100"/>
          <p14:tracePt t="101131" x="5162550" y="3206750"/>
          <p14:tracePt t="101131" x="5162550" y="3200400"/>
          <p14:tracePt t="101148" x="5162550" y="3194050"/>
          <p14:tracePt t="101148" x="5156200" y="3187700"/>
          <p14:tracePt t="101165" x="5156200" y="3181350"/>
          <p14:tracePt t="101180" x="5149850" y="3175000"/>
          <p14:tracePt t="101197" x="5143500" y="3168650"/>
          <p14:tracePt t="101214" x="5137150" y="3168650"/>
          <p14:tracePt t="101238" x="5143500" y="3168650"/>
          <p14:tracePt t="101270" x="5143500" y="3175000"/>
          <p14:tracePt t="101291" x="5149850" y="3181350"/>
          <p14:tracePt t="101314" x="5149850" y="3187700"/>
          <p14:tracePt t="101338" x="5149850" y="3194050"/>
          <p14:tracePt t="101358" x="5143500" y="3200400"/>
          <p14:tracePt t="101382" x="5143500" y="3206750"/>
          <p14:tracePt t="101402" x="5149850" y="3206750"/>
          <p14:tracePt t="101434" x="5156200" y="3206750"/>
          <p14:tracePt t="101451" x="5162550" y="3200400"/>
          <p14:tracePt t="101462" x="5168900" y="3194050"/>
          <p14:tracePt t="101478" x="5168900" y="3187700"/>
          <p14:tracePt t="101486" x="5175250" y="3181350"/>
          <p14:tracePt t="101498" x="5181600" y="3175000"/>
          <p14:tracePt t="101498" x="5187950" y="3168650"/>
          <p14:tracePt t="101516" x="5194300" y="3162300"/>
          <p14:tracePt t="101531" x="5194300" y="3155950"/>
          <p14:tracePt t="101548" x="5194300" y="3143250"/>
          <p14:tracePt t="101565" x="5194300" y="3136900"/>
          <p14:tracePt t="101565" x="5194300" y="3130550"/>
          <p14:tracePt t="101584" x="5194300" y="3124200"/>
          <p14:tracePt t="101584" x="5194300" y="3117850"/>
          <p14:tracePt t="101600" x="5194300" y="3111500"/>
          <p14:tracePt t="101600" x="5187950" y="3111500"/>
          <p14:tracePt t="101616" x="5181600" y="3098800"/>
          <p14:tracePt t="101632" x="5175250" y="3092450"/>
          <p14:tracePt t="101648" x="5168900" y="3092450"/>
          <p14:tracePt t="101648" x="5162550" y="3086100"/>
          <p14:tracePt t="101667" x="5156200" y="3086100"/>
          <p14:tracePt t="101682" x="5143500" y="3086100"/>
          <p14:tracePt t="101698" x="5137150" y="3079750"/>
          <p14:tracePt t="101715" x="5130800" y="3073400"/>
          <p14:tracePt t="101732" x="5124450" y="3073400"/>
          <p14:tracePt t="101732" x="5118100" y="3067050"/>
          <p14:tracePt t="101750" x="5111750" y="3067050"/>
          <p14:tracePt t="101765" x="5105400" y="3060700"/>
          <p14:tracePt t="101782" x="5092700" y="3060700"/>
          <p14:tracePt t="101799" x="5092700" y="3054350"/>
          <p14:tracePt t="101816" x="5086350" y="3054350"/>
          <p14:tracePt t="101832" x="5073650" y="3048000"/>
          <p14:tracePt t="101832" x="5067300" y="3041650"/>
          <p14:tracePt t="101850" x="5060950" y="3035300"/>
          <p14:tracePt t="101850" x="5048250" y="3035300"/>
          <p14:tracePt t="101867" x="5035550" y="3028950"/>
          <p14:tracePt t="101867" x="5003800" y="3022600"/>
          <p14:tracePt t="101884" x="4984750" y="3022600"/>
          <p14:tracePt t="101884" x="4965700" y="3022600"/>
          <p14:tracePt t="101900" x="4940300" y="3022600"/>
          <p14:tracePt t="101900" x="4914900" y="3022600"/>
          <p14:tracePt t="101918" x="4895850" y="3022600"/>
          <p14:tracePt t="101918" x="4845050" y="3028950"/>
          <p14:tracePt t="101935" x="4813300" y="3028950"/>
          <p14:tracePt t="101935" x="4787900" y="3035300"/>
          <p14:tracePt t="101951" x="4756150" y="3035300"/>
          <p14:tracePt t="101951" x="4730750" y="3041650"/>
          <p14:tracePt t="101968" x="4705350" y="3048000"/>
          <p14:tracePt t="101968" x="4673600" y="3048000"/>
          <p14:tracePt t="101984" x="4648200" y="3054350"/>
          <p14:tracePt t="101984" x="4622800" y="3054350"/>
          <p14:tracePt t="101984" x="4603750" y="3060700"/>
          <p14:tracePt t="102003" x="4584700" y="3060700"/>
          <p14:tracePt t="102016" x="4572000" y="3060700"/>
          <p14:tracePt t="102016" x="4546600" y="3067050"/>
          <p14:tracePt t="102035" x="4533900" y="3067050"/>
          <p14:tracePt t="102035" x="4527550" y="3073400"/>
          <p14:tracePt t="102051" x="4521200" y="3073400"/>
          <p14:tracePt t="102051" x="4514850" y="3073400"/>
          <p14:tracePt t="102068" x="4508500" y="3079750"/>
          <p14:tracePt t="102083" x="4495800" y="3079750"/>
          <p14:tracePt t="102100" x="4489450" y="3086100"/>
          <p14:tracePt t="102100" x="4483100" y="3086100"/>
          <p14:tracePt t="102118" x="4476750" y="3086100"/>
          <p14:tracePt t="102118" x="4464050" y="3092450"/>
          <p14:tracePt t="102135" x="4457700" y="3092450"/>
          <p14:tracePt t="102135" x="4445000" y="3098800"/>
          <p14:tracePt t="102152" x="4425950" y="3098800"/>
          <p14:tracePt t="102152" x="4413250" y="3105150"/>
          <p14:tracePt t="102168" x="4394200" y="3105150"/>
          <p14:tracePt t="102168" x="4343400" y="3117850"/>
          <p14:tracePt t="102185" x="4318000" y="3124200"/>
          <p14:tracePt t="102185" x="4292600" y="3130550"/>
          <p14:tracePt t="102202" x="4260850" y="3136900"/>
          <p14:tracePt t="102202" x="4235450" y="3143250"/>
          <p14:tracePt t="102218" x="4197350" y="3143250"/>
          <p14:tracePt t="102218" x="4133850" y="3155950"/>
          <p14:tracePt t="102235" x="4108450" y="3162300"/>
          <p14:tracePt t="102235" x="4070350" y="3162300"/>
          <p14:tracePt t="102252" x="4038600" y="3168650"/>
          <p14:tracePt t="102252" x="4006850" y="3162300"/>
          <p14:tracePt t="102268" x="3975100" y="3162300"/>
          <p14:tracePt t="102285" x="3632200" y="3054350"/>
          <p14:tracePt t="102352" x="3600450" y="3035300"/>
          <p14:tracePt t="102359" x="3568700" y="3009900"/>
          <p14:tracePt t="102367" x="3511550" y="2952750"/>
          <p14:tracePt t="102367" x="3486150" y="2921000"/>
          <p14:tracePt t="102387" x="3441700" y="2844800"/>
          <p14:tracePt t="102403" x="3416300" y="2755900"/>
          <p14:tracePt t="102418" x="3403600" y="2660650"/>
          <p14:tracePt t="102435" x="3416300" y="2552700"/>
          <p14:tracePt t="102451" x="3454400" y="2444750"/>
          <p14:tracePt t="102468" x="3556000" y="2292350"/>
          <p14:tracePt t="102485" x="3651250" y="2184400"/>
          <p14:tracePt t="102502" x="3765550" y="2089150"/>
          <p14:tracePt t="102519" x="3898900" y="1993900"/>
          <p14:tracePt t="102535" x="4127500" y="1873250"/>
          <p14:tracePt t="102552" x="4292600" y="1803400"/>
          <p14:tracePt t="102568" x="4470400" y="1752600"/>
          <p14:tracePt t="102585" x="4737100" y="1701800"/>
          <p14:tracePt t="102603" x="4908550" y="1701800"/>
          <p14:tracePt t="102619" x="5080000" y="1733550"/>
          <p14:tracePt t="102635" x="5238750" y="1790700"/>
          <p14:tracePt t="102652" x="5397500" y="1873250"/>
          <p14:tracePt t="102652" x="5467350" y="1917700"/>
          <p14:tracePt t="102671" x="5600700" y="2012950"/>
          <p14:tracePt t="102686" x="5715000" y="2114550"/>
          <p14:tracePt t="102703" x="5797550" y="2216150"/>
          <p14:tracePt t="102719" x="5854700" y="2330450"/>
          <p14:tracePt t="102736" x="5880100" y="2451100"/>
          <p14:tracePt t="102752" x="5873750" y="2635250"/>
          <p14:tracePt t="102771" x="5835650" y="2749550"/>
          <p14:tracePt t="102786" x="5772150" y="2857500"/>
          <p14:tracePt t="102803" x="5683250" y="2952750"/>
          <p14:tracePt t="102819" x="5505450" y="3086100"/>
          <p14:tracePt t="102836" x="5353050" y="3175000"/>
          <p14:tracePt t="102853" x="5187950" y="3251200"/>
          <p14:tracePt t="102869" x="5022850" y="3314700"/>
          <p14:tracePt t="102886" x="4781550" y="3365500"/>
          <p14:tracePt t="102903" x="4641850" y="3365500"/>
          <p14:tracePt t="102920" x="4514850" y="3340100"/>
          <p14:tracePt t="102936" x="4419600" y="3302000"/>
          <p14:tracePt t="102936" x="4375150" y="3282950"/>
          <p14:tracePt t="102955" x="4305300" y="3251200"/>
          <p14:tracePt t="102971" x="4267200" y="3238500"/>
          <p14:tracePt t="102987" x="4254500" y="3232150"/>
          <p14:tracePt t="103003" x="4248150" y="3225800"/>
          <p14:tracePt t="103020" x="4248150" y="3219450"/>
          <p14:tracePt t="103020" x="4273550" y="3213100"/>
          <p14:tracePt t="103039" x="4292600" y="3213100"/>
          <p14:tracePt t="103039" x="4305300" y="3206750"/>
          <p14:tracePt t="103055" x="4330700" y="3213100"/>
          <p14:tracePt t="103055" x="4349750" y="3213100"/>
          <p14:tracePt t="103071" x="4375150" y="3219450"/>
          <p14:tracePt t="103071" x="4400550" y="3219450"/>
          <p14:tracePt t="103088" x="4425950" y="3225800"/>
          <p14:tracePt t="103088" x="4457700" y="3225800"/>
          <p14:tracePt t="103105" x="4489450" y="3232150"/>
          <p14:tracePt t="103105" x="4521200" y="3232150"/>
          <p14:tracePt t="103105" x="4559300" y="3232150"/>
          <p14:tracePt t="103123" x="4597400" y="3232150"/>
          <p14:tracePt t="103123" x="4641850" y="3232150"/>
          <p14:tracePt t="103138" x="4679950" y="3232150"/>
          <p14:tracePt t="103138" x="4724400" y="3232150"/>
          <p14:tracePt t="103155" x="4768850" y="3232150"/>
          <p14:tracePt t="103155" x="4806950" y="3225800"/>
          <p14:tracePt t="103171" x="4851400" y="3225800"/>
          <p14:tracePt t="103171" x="4889500" y="3225800"/>
          <p14:tracePt t="103188" x="4927600" y="3219450"/>
          <p14:tracePt t="103188" x="4997450" y="3213100"/>
          <p14:tracePt t="103205" x="5029200" y="3206750"/>
          <p14:tracePt t="103205" x="5060950" y="3206750"/>
          <p14:tracePt t="103222" x="5086350" y="3200400"/>
          <p14:tracePt t="103222" x="5105400" y="3194050"/>
          <p14:tracePt t="103239" x="5130800" y="3187700"/>
          <p14:tracePt t="103239" x="5162550" y="3175000"/>
          <p14:tracePt t="103255" x="5175250" y="3175000"/>
          <p14:tracePt t="103255" x="5181600" y="3168650"/>
          <p14:tracePt t="103271" x="5181600" y="3162300"/>
          <p14:tracePt t="103271" x="5187950" y="3155950"/>
          <p14:tracePt t="103289" x="5187950" y="3149600"/>
          <p14:tracePt t="103289" x="5181600" y="3143250"/>
          <p14:tracePt t="103305" x="5175250" y="3136900"/>
          <p14:tracePt t="103305" x="5168900" y="3130550"/>
          <p14:tracePt t="103323" x="5149850" y="3117850"/>
          <p14:tracePt t="103323" x="5143500" y="3111500"/>
          <p14:tracePt t="103339" x="5130800" y="3105150"/>
          <p14:tracePt t="103339" x="5118100" y="3098800"/>
          <p14:tracePt t="103356" x="5105400" y="3092450"/>
          <p14:tracePt t="103356" x="5092700" y="3086100"/>
          <p14:tracePt t="103372" x="5080000" y="3079750"/>
          <p14:tracePt t="103372" x="5060950" y="3073400"/>
          <p14:tracePt t="103372" x="5054600" y="3067050"/>
          <p14:tracePt t="103391" x="5041900" y="3060700"/>
          <p14:tracePt t="103404" x="5029200" y="3054350"/>
          <p14:tracePt t="103404" x="5016500" y="3048000"/>
          <p14:tracePt t="103422" x="5003800" y="3041650"/>
          <p14:tracePt t="103438" x="5003800" y="3035300"/>
          <p14:tracePt t="103454" x="5003800" y="3028950"/>
          <p14:tracePt t="103471" x="5016500" y="3022600"/>
          <p14:tracePt t="103471" x="5022850" y="3022600"/>
          <p14:tracePt t="103471" x="5029200" y="3022600"/>
          <p14:tracePt t="103492" x="5035550" y="3022600"/>
          <p14:tracePt t="103492" x="5041900" y="3022600"/>
          <p14:tracePt t="103506" x="5048250" y="3022600"/>
          <p14:tracePt t="103521" x="5054600" y="3022600"/>
          <p14:tracePt t="103538" x="5060950" y="3016250"/>
          <p14:tracePt t="103555" x="5067300" y="3016250"/>
          <p14:tracePt t="103571" x="5060950" y="3016250"/>
          <p14:tracePt t="103588" x="5054600" y="3022600"/>
          <p14:tracePt t="103605" x="5048250" y="3022600"/>
          <p14:tracePt t="103605" x="5035550" y="3022600"/>
          <p14:tracePt t="103623" x="5029200" y="3028950"/>
          <p14:tracePt t="103638" x="5016500" y="3028950"/>
          <p14:tracePt t="103655" x="5010150" y="3028950"/>
          <p14:tracePt t="103672" x="5003800" y="3028950"/>
          <p14:tracePt t="103688" x="4997450" y="3022600"/>
          <p14:tracePt t="103750" x="4997450" y="3028950"/>
          <p14:tracePt t="103810" x="4991100" y="3028950"/>
          <p14:tracePt t="103842" x="4984750" y="3022600"/>
          <p14:tracePt t="103974" x="4972050" y="3022600"/>
          <p14:tracePt t="104006" x="4965700" y="3022600"/>
          <p14:tracePt t="104031" x="4959350" y="3028950"/>
          <p14:tracePt t="104066" x="4953000" y="3028950"/>
          <p14:tracePt t="104082" x="4940300" y="3022600"/>
          <p14:tracePt t="104094" x="4933950" y="3022600"/>
          <p14:tracePt t="104110" x="4927600" y="3016250"/>
          <p14:tracePt t="104126" x="4921250" y="3016250"/>
          <p14:tracePt t="104134" x="4914900" y="3022600"/>
          <p14:tracePt t="104143" x="4902200" y="3022600"/>
          <p14:tracePt t="104162" x="4895850" y="3022600"/>
          <p14:tracePt t="104179" x="4889500" y="3022600"/>
          <p14:tracePt t="104195" x="4883150" y="3022600"/>
          <p14:tracePt t="104210" x="4876800" y="3022600"/>
          <p14:tracePt t="104223" x="4870450" y="3028950"/>
          <p14:tracePt t="104240" x="4864100" y="3028950"/>
          <p14:tracePt t="104257" x="4870450" y="3022600"/>
          <p14:tracePt t="104322" x="4876800" y="3016250"/>
          <p14:tracePt t="104334" x="4876800" y="3009900"/>
          <p14:tracePt t="104343" x="4883150" y="3003550"/>
          <p14:tracePt t="104358" x="4889500" y="3003550"/>
          <p14:tracePt t="104358" x="4895850" y="3003550"/>
          <p14:tracePt t="104375" x="4902200" y="2997200"/>
          <p14:tracePt t="104375" x="4914900" y="2990850"/>
          <p14:tracePt t="104392" x="4921250" y="2990850"/>
          <p14:tracePt t="104392" x="4933950" y="2984500"/>
          <p14:tracePt t="104392" x="4946650" y="2978150"/>
          <p14:tracePt t="104411" x="4959350" y="2978150"/>
          <p14:tracePt t="104424" x="4965700" y="2971800"/>
          <p14:tracePt t="104424" x="4984750" y="2965450"/>
          <p14:tracePt t="104443" x="4991100" y="2959100"/>
          <p14:tracePt t="104443" x="4997450" y="2959100"/>
          <p14:tracePt t="104459" x="5003800" y="2952750"/>
          <p14:tracePt t="104459" x="5010150" y="2952750"/>
          <p14:tracePt t="104475" x="5016500" y="2946400"/>
          <p14:tracePt t="104475" x="5022850" y="2946400"/>
          <p14:tracePt t="104492" x="5029200" y="2946400"/>
          <p14:tracePt t="104508" x="5035550" y="2940050"/>
          <p14:tracePt t="104508" x="5048250" y="2940050"/>
          <p14:tracePt t="104526" x="5054600" y="2940050"/>
          <p14:tracePt t="104541" x="5060950" y="2933700"/>
          <p14:tracePt t="104558" x="5073650" y="2927350"/>
          <p14:tracePt t="104558" x="5080000" y="2927350"/>
          <p14:tracePt t="104576" x="5080000" y="2921000"/>
          <p14:tracePt t="104576" x="5086350" y="2921000"/>
          <p14:tracePt t="104593" x="5092700" y="2914650"/>
          <p14:tracePt t="104608" x="5099050" y="2914650"/>
          <p14:tracePt t="104625" x="5105400" y="2914650"/>
          <p14:tracePt t="104643" x="5111750" y="2921000"/>
          <p14:tracePt t="104658" x="5118100" y="2914650"/>
          <p14:tracePt t="104694" x="5124450" y="2914650"/>
          <p14:tracePt t="104726" x="5130800" y="2914650"/>
          <p14:tracePt t="104742" x="5137150" y="2921000"/>
          <p14:tracePt t="104754" x="5143500" y="2927350"/>
          <p14:tracePt t="104770" x="5149850" y="2933700"/>
          <p14:tracePt t="104780" x="5156200" y="2933700"/>
          <p14:tracePt t="104792" x="5162550" y="2940050"/>
          <p14:tracePt t="104792" x="5175250" y="2952750"/>
          <p14:tracePt t="104811" x="5181600" y="2952750"/>
          <p14:tracePt t="104811" x="5194300" y="2959100"/>
          <p14:tracePt t="104827" x="5200650" y="2959100"/>
          <p14:tracePt t="104827" x="5207000" y="2965450"/>
          <p14:tracePt t="104843" x="5213350" y="2971800"/>
          <p14:tracePt t="104843" x="5226050" y="2978150"/>
          <p14:tracePt t="104860" x="5238750" y="2984500"/>
          <p14:tracePt t="104860" x="5257800" y="2997200"/>
          <p14:tracePt t="104877" x="5270500" y="3003550"/>
          <p14:tracePt t="104877" x="5283200" y="3009900"/>
          <p14:tracePt t="104893" x="5289550" y="3016250"/>
          <p14:tracePt t="104893" x="5302250" y="3028950"/>
          <p14:tracePt t="104911" x="5308600" y="3035300"/>
          <p14:tracePt t="104911" x="5308600" y="3041650"/>
          <p14:tracePt t="104927" x="5314950" y="3048000"/>
          <p14:tracePt t="104927" x="5327650" y="3060700"/>
          <p14:tracePt t="104944" x="5327650" y="3067050"/>
          <p14:tracePt t="104944" x="5327650" y="3073400"/>
          <p14:tracePt t="104961" x="5334000" y="3079750"/>
          <p14:tracePt t="104961" x="5334000" y="3086100"/>
          <p14:tracePt t="104977" x="5340350" y="3098800"/>
          <p14:tracePt t="104977" x="5340350" y="3117850"/>
          <p14:tracePt t="104995" x="5340350" y="3124200"/>
          <p14:tracePt t="104995" x="5346700" y="3130550"/>
          <p14:tracePt t="105011" x="5346700" y="3143250"/>
          <p14:tracePt t="105011" x="5346700" y="3149600"/>
          <p14:tracePt t="105028" x="5353050" y="3155950"/>
          <p14:tracePt t="105043" x="5353050" y="3149600"/>
          <p14:tracePt t="105094" x="5359400" y="3143250"/>
          <p14:tracePt t="105102" x="5359400" y="3136900"/>
          <p14:tracePt t="105110" x="5365750" y="3130550"/>
          <p14:tracePt t="105110" x="5365750" y="3124200"/>
          <p14:tracePt t="105128" x="5372100" y="3124200"/>
          <p14:tracePt t="105143" x="5378450" y="3111500"/>
          <p14:tracePt t="105160" x="5384800" y="3105150"/>
          <p14:tracePt t="105177" x="5391150" y="3098800"/>
          <p14:tracePt t="105206" x="5384800" y="3092450"/>
          <p14:tracePt t="105242" x="5378450" y="3092450"/>
          <p14:tracePt t="105266" x="5372100" y="3086100"/>
          <p14:tracePt t="105310" x="5378450" y="3079750"/>
          <p14:tracePt t="105334" x="5378450" y="3073400"/>
          <p14:tracePt t="105362" x="5384800" y="3067050"/>
          <p14:tracePt t="105414" x="5378450" y="3073400"/>
          <p14:tracePt t="105506" x="5378450" y="3067050"/>
          <p14:tracePt t="105558" x="5378450" y="3060700"/>
          <p14:tracePt t="105626" x="5384800" y="3060700"/>
          <p14:tracePt t="105806" x="5391150" y="3060700"/>
          <p14:tracePt t="105882" x="5384800" y="3060700"/>
          <p14:tracePt t="106150" x="5391150" y="3060700"/>
          <p14:tracePt t="106286" x="5397500" y="3067050"/>
          <p14:tracePt t="106322" x="5397500" y="3060700"/>
          <p14:tracePt t="106766" x="5403850" y="3060700"/>
          <p14:tracePt t="107150" x="5410200" y="3054350"/>
          <p14:tracePt t="107274" x="5403850" y="3054350"/>
          <p14:tracePt t="107334" x="5397500" y="3054350"/>
          <p14:tracePt t="107375" x="5397500" y="3060700"/>
          <p14:tracePt t="107478" x="5397500" y="3054350"/>
          <p14:tracePt t="107634" x="5391150" y="3054350"/>
          <p14:tracePt t="107702" x="5384800" y="3054350"/>
          <p14:tracePt t="107734" x="5378450" y="3060700"/>
          <p14:tracePt t="107750" x="5372100" y="3060700"/>
          <p14:tracePt t="107779" x="5372100" y="3067050"/>
          <p14:tracePt t="107854" x="5365750" y="3073400"/>
          <p14:tracePt t="107874" x="5359400" y="3073400"/>
          <p14:tracePt t="107898" x="5359400" y="3079750"/>
          <p14:tracePt t="107922" x="5353050" y="3079750"/>
          <p14:tracePt t="107950" x="5353050" y="3086100"/>
          <p14:tracePt t="107990" x="5359400" y="3092450"/>
          <p14:tracePt t="108018" x="5365750" y="3092450"/>
          <p14:tracePt t="108050" x="5372100" y="3092450"/>
          <p14:tracePt t="108070" x="5372100" y="3098800"/>
          <p14:tracePt t="108110" x="5372100" y="3105150"/>
          <p14:tracePt t="108146" x="5372100" y="3111500"/>
          <p14:tracePt t="108190" x="5378450" y="3111500"/>
          <p14:tracePt t="108258" x="5384800" y="3111500"/>
          <p14:tracePt t="108334" x="5391150" y="3105150"/>
          <p14:tracePt t="108402" x="5391150" y="3098800"/>
          <p14:tracePt t="108462" x="5384800" y="3098800"/>
          <p14:tracePt t="108514" x="5378450" y="3098800"/>
          <p14:tracePt t="108550" x="5372100" y="3098800"/>
          <p14:tracePt t="108610" x="5365750" y="3098800"/>
          <p14:tracePt t="108626" x="5359400" y="3098800"/>
          <p14:tracePt t="108650" x="5353050" y="3098800"/>
          <p14:tracePt t="108842" x="5353050" y="3092450"/>
          <p14:tracePt t="108874" x="5353050" y="3086100"/>
          <p14:tracePt t="108902" x="5353050" y="3079750"/>
          <p14:tracePt t="108927" x="5353050" y="3073400"/>
          <p14:tracePt t="108950" x="5359400" y="3067050"/>
          <p14:tracePt t="108970" x="5359400" y="3060700"/>
          <p14:tracePt t="109003" x="5353050" y="3060700"/>
          <p14:tracePt t="109038" x="5359400" y="3054350"/>
          <p14:tracePt t="109090" x="5365750" y="3054350"/>
          <p14:tracePt t="109122" x="5372100" y="3054350"/>
          <p14:tracePt t="109143" x="5378450" y="3048000"/>
          <p14:tracePt t="109174" x="5378450" y="3041650"/>
          <p14:tracePt t="109271" x="5378450" y="3035300"/>
          <p14:tracePt t="109346" x="5378450" y="3028950"/>
          <p14:tracePt t="109398" x="5372100" y="3028950"/>
          <p14:tracePt t="109458" x="5378450" y="3022600"/>
          <p14:tracePt t="109518" x="5378450" y="3016250"/>
          <p14:tracePt t="109622" x="5384800" y="3009900"/>
          <p14:tracePt t="109662" x="5391150" y="3009900"/>
          <p14:tracePt t="109690" x="5391150" y="3003550"/>
          <p14:tracePt t="109750" x="5391150" y="2997200"/>
          <p14:tracePt t="109790" x="5391150" y="2990850"/>
          <p14:tracePt t="109850" x="5384800" y="2984500"/>
          <p14:tracePt t="109879" x="5384800" y="2978150"/>
          <p14:tracePt t="109914" x="5384800" y="2971800"/>
          <p14:tracePt t="110030" x="5378450" y="2971800"/>
          <p14:tracePt t="110094" x="5378450" y="2984500"/>
          <p14:tracePt t="110118" x="5372100" y="2990850"/>
          <p14:tracePt t="110126" x="5372100" y="2997200"/>
          <p14:tracePt t="110134" x="5365750" y="3003550"/>
          <p14:tracePt t="110143" x="5359400" y="3016250"/>
          <p14:tracePt t="110143" x="5353050" y="3028950"/>
          <p14:tracePt t="110143" x="5346700" y="3041650"/>
          <p14:tracePt t="110163" x="5334000" y="3060700"/>
          <p14:tracePt t="110176" x="5321300" y="3079750"/>
          <p14:tracePt t="110176" x="5295900" y="3124200"/>
          <p14:tracePt t="110195" x="5283200" y="3143250"/>
          <p14:tracePt t="110195" x="5270500" y="3168650"/>
          <p14:tracePt t="110211" x="5257800" y="3187700"/>
          <p14:tracePt t="110211" x="5245100" y="3213100"/>
          <p14:tracePt t="110211" x="5232400" y="3232150"/>
          <p14:tracePt t="110231" x="5219700" y="3251200"/>
          <p14:tracePt t="110243" x="5207000" y="3270250"/>
          <p14:tracePt t="110243" x="5200650" y="3282950"/>
          <p14:tracePt t="110243" x="5187950" y="3302000"/>
          <p14:tracePt t="110264" x="5181600" y="3308350"/>
          <p14:tracePt t="110264" x="5181600" y="3321050"/>
          <p14:tracePt t="110279" x="5175250" y="3327400"/>
          <p14:tracePt t="110279" x="5175250" y="3333750"/>
          <p14:tracePt t="110296" x="5181600" y="3333750"/>
          <p14:tracePt t="110314" x="5187950" y="3333750"/>
          <p14:tracePt t="110326" x="5194300" y="3327400"/>
          <p14:tracePt t="110326" x="5207000" y="3321050"/>
          <p14:tracePt t="110344" x="5219700" y="3314700"/>
          <p14:tracePt t="110344" x="5232400" y="3308350"/>
          <p14:tracePt t="110361" x="5245100" y="3308350"/>
          <p14:tracePt t="110361" x="5257800" y="3302000"/>
          <p14:tracePt t="110379" x="5276850" y="3295650"/>
          <p14:tracePt t="110379" x="5308600" y="3289300"/>
          <p14:tracePt t="110395" x="5327650" y="3289300"/>
          <p14:tracePt t="110395" x="5340350" y="3282950"/>
          <p14:tracePt t="110412" x="5359400" y="3282950"/>
          <p14:tracePt t="110412" x="5378450" y="3282950"/>
          <p14:tracePt t="110429" x="5397500" y="3276600"/>
          <p14:tracePt t="110429" x="5410200" y="3276600"/>
          <p14:tracePt t="110445" x="5429250" y="3270250"/>
          <p14:tracePt t="110445" x="5448300" y="3263900"/>
          <p14:tracePt t="110463" x="5461000" y="3263900"/>
          <p14:tracePt t="110463" x="5473700" y="3257550"/>
          <p14:tracePt t="110479" x="5480050" y="3257550"/>
          <p14:tracePt t="110479" x="5486400" y="3251200"/>
          <p14:tracePt t="110495" x="5492750" y="3244850"/>
          <p14:tracePt t="110511" x="5492750" y="3238500"/>
          <p14:tracePt t="110528" x="5492750" y="3232150"/>
          <p14:tracePt t="110546" x="5486400" y="3225800"/>
          <p14:tracePt t="110563" x="5480050" y="3219450"/>
          <p14:tracePt t="110563" x="5473700" y="3213100"/>
          <p14:tracePt t="110579" x="5467350" y="3213100"/>
          <p14:tracePt t="110579" x="5467350" y="3206750"/>
          <p14:tracePt t="110595" x="5461000" y="3200400"/>
          <p14:tracePt t="110595" x="5454650" y="3194050"/>
          <p14:tracePt t="110612" x="5454650" y="3187700"/>
          <p14:tracePt t="110612" x="5448300" y="3181350"/>
          <p14:tracePt t="110612" x="5441950" y="3175000"/>
          <p14:tracePt t="110631" x="5429250" y="3168650"/>
          <p14:tracePt t="110631" x="5422900" y="3155950"/>
          <p14:tracePt t="110646" x="5416550" y="3149600"/>
          <p14:tracePt t="110646" x="5403850" y="3143250"/>
          <p14:tracePt t="110662" x="5397500" y="3130550"/>
          <p14:tracePt t="110662" x="5384800" y="3124200"/>
          <p14:tracePt t="110680" x="5372100" y="3111500"/>
          <p14:tracePt t="110680" x="5353050" y="3092450"/>
          <p14:tracePt t="110696" x="5340350" y="3086100"/>
          <p14:tracePt t="110696" x="5327650" y="3079750"/>
          <p14:tracePt t="110713" x="5314950" y="3073400"/>
          <p14:tracePt t="110713" x="5308600" y="3067050"/>
          <p14:tracePt t="110730" x="5295900" y="3067050"/>
          <p14:tracePt t="110730" x="5289550" y="3060700"/>
          <p14:tracePt t="110746" x="5276850" y="3054350"/>
          <p14:tracePt t="110746" x="5264150" y="3048000"/>
          <p14:tracePt t="110763" x="5257800" y="3041650"/>
          <p14:tracePt t="110778" x="5251450" y="3035300"/>
          <p14:tracePt t="110802" x="5245100" y="3035300"/>
          <p14:tracePt t="110822" x="5245100" y="3048000"/>
          <p14:tracePt t="110838" x="5238750" y="3060700"/>
          <p14:tracePt t="110847" x="5238750" y="3073400"/>
          <p14:tracePt t="110847" x="5238750" y="3092450"/>
          <p14:tracePt t="110863" x="5238750" y="3111500"/>
          <p14:tracePt t="110863" x="5238750" y="3136900"/>
          <p14:tracePt t="110880" x="5238750" y="3162300"/>
          <p14:tracePt t="110880" x="5238750" y="3194050"/>
          <p14:tracePt t="110896" x="5238750" y="3225800"/>
          <p14:tracePt t="110896" x="5238750" y="3263900"/>
          <p14:tracePt t="110896" x="5238750" y="3295650"/>
          <p14:tracePt t="110915" x="5245100" y="3333750"/>
          <p14:tracePt t="110915" x="5245100" y="3371850"/>
          <p14:tracePt t="110931" x="5245100" y="3403600"/>
          <p14:tracePt t="110931" x="5245100" y="3435350"/>
          <p14:tracePt t="110947" x="5251450" y="3460750"/>
          <p14:tracePt t="110947" x="5251450" y="3486150"/>
          <p14:tracePt t="110963" x="5251450" y="3511550"/>
          <p14:tracePt t="110963" x="5257800" y="3530600"/>
          <p14:tracePt t="110980" x="5257800" y="3549650"/>
          <p14:tracePt t="110980" x="5264150" y="3581400"/>
          <p14:tracePt t="110997" x="5264150" y="3587750"/>
          <p14:tracePt t="110997" x="5264150" y="3600450"/>
          <p14:tracePt t="111013" x="5264150" y="3606800"/>
          <p14:tracePt t="111013" x="5270500" y="3606800"/>
          <p14:tracePt t="111031" x="5270500" y="3613150"/>
          <p14:tracePt t="111046" x="5276850" y="3606800"/>
          <p14:tracePt t="111190" x="5276850" y="3600450"/>
          <p14:tracePt t="111222" x="5276850" y="3594100"/>
          <p14:tracePt t="111234" x="5276850" y="3581400"/>
          <p14:tracePt t="111250" x="5276850" y="3575050"/>
          <p14:tracePt t="111258" x="5276850" y="3568700"/>
          <p14:tracePt t="111267" x="5270500" y="3562350"/>
          <p14:tracePt t="111280" x="5270500" y="3549650"/>
          <p14:tracePt t="111280" x="5257800" y="3524250"/>
          <p14:tracePt t="111299" x="5251450" y="3511550"/>
          <p14:tracePt t="111299" x="5245100" y="3498850"/>
          <p14:tracePt t="111315" x="5238750" y="3486150"/>
          <p14:tracePt t="111315" x="5226050" y="3473450"/>
          <p14:tracePt t="111331" x="5213350" y="3454400"/>
          <p14:tracePt t="111331" x="5200650" y="3448050"/>
          <p14:tracePt t="111348" x="5181600" y="3435350"/>
          <p14:tracePt t="111348" x="5143500" y="3409950"/>
          <p14:tracePt t="111364" x="5118100" y="3397250"/>
          <p14:tracePt t="111364" x="5092700" y="3384550"/>
          <p14:tracePt t="111381" x="5054600" y="3378200"/>
          <p14:tracePt t="111381" x="5022850" y="3365500"/>
          <p14:tracePt t="111398" x="4984750" y="3352800"/>
          <p14:tracePt t="111398" x="4902200" y="3333750"/>
          <p14:tracePt t="111415" x="4857750" y="3327400"/>
          <p14:tracePt t="111415" x="4813300" y="3321050"/>
          <p14:tracePt t="111431" x="4768850" y="3314700"/>
          <p14:tracePt t="111431" x="4724400" y="3314700"/>
          <p14:tracePt t="111448" x="4679950" y="3308350"/>
          <p14:tracePt t="111448" x="4635500" y="3302000"/>
          <p14:tracePt t="111465" x="4591050" y="3295650"/>
          <p14:tracePt t="111465" x="4514850" y="3270250"/>
          <p14:tracePt t="111483" x="4470400" y="3263900"/>
          <p14:tracePt t="111483" x="4432300" y="3251200"/>
          <p14:tracePt t="111499" x="4394200" y="3232150"/>
          <p14:tracePt t="111499" x="4362450" y="3219450"/>
          <p14:tracePt t="111515" x="4324350" y="3206750"/>
          <p14:tracePt t="111515" x="4292600" y="3194050"/>
          <p14:tracePt t="111532" x="4267200" y="3181350"/>
          <p14:tracePt t="111532" x="4248150" y="3168650"/>
          <p14:tracePt t="111548" x="4229100" y="3155950"/>
          <p14:tracePt t="111548" x="4222750" y="3143250"/>
          <p14:tracePt t="111548" x="4216400" y="3130550"/>
          <p14:tracePt t="111567" x="4216400" y="3117850"/>
          <p14:tracePt t="111567" x="4222750" y="3111500"/>
          <p14:tracePt t="111583" x="4229100" y="3098800"/>
          <p14:tracePt t="111583" x="4241800" y="3086100"/>
          <p14:tracePt t="111598" x="4260850" y="3073400"/>
          <p14:tracePt t="111598" x="4279900" y="3067050"/>
          <p14:tracePt t="111615" x="4298950" y="3054350"/>
          <p14:tracePt t="111615" x="4318000" y="3048000"/>
          <p14:tracePt t="111632" x="4343400" y="3048000"/>
          <p14:tracePt t="111632" x="4362450" y="3048000"/>
          <p14:tracePt t="111632" x="4387850" y="3054350"/>
          <p14:tracePt t="111651" x="4406900" y="3067050"/>
          <p14:tracePt t="111651" x="4425950" y="3079750"/>
          <p14:tracePt t="111666" x="4445000" y="3098800"/>
          <p14:tracePt t="111666" x="4457700" y="3117850"/>
          <p14:tracePt t="111682" x="4464050" y="3143250"/>
          <p14:tracePt t="111682" x="4470400" y="3168650"/>
          <p14:tracePt t="111699" x="4476750" y="3200400"/>
          <p14:tracePt t="111699" x="4464050" y="3263900"/>
          <p14:tracePt t="111715" x="4457700" y="3302000"/>
          <p14:tracePt t="111715" x="4438650" y="3333750"/>
          <p14:tracePt t="111732" x="4425950" y="3365500"/>
          <p14:tracePt t="111732" x="4406900" y="3403600"/>
          <p14:tracePt t="111749" x="4381500" y="3435350"/>
          <p14:tracePt t="111749" x="4362450" y="3467100"/>
          <p14:tracePt t="111765" x="4343400" y="3492500"/>
          <p14:tracePt t="111765" x="4298950" y="3543300"/>
          <p14:tracePt t="111783" x="4286250" y="3568700"/>
          <p14:tracePt t="111783" x="4273550" y="3587750"/>
          <p14:tracePt t="111800" x="4267200" y="3606800"/>
          <p14:tracePt t="111800" x="4260850" y="3619500"/>
          <p14:tracePt t="111816" x="4254500" y="3632200"/>
          <p14:tracePt t="111816" x="4254500" y="3638550"/>
          <p14:tracePt t="111816" x="4260850" y="3651250"/>
          <p14:tracePt t="111835" x="4267200" y="3651250"/>
          <p14:tracePt t="111848" x="4279900" y="3657600"/>
          <p14:tracePt t="111848" x="4311650" y="3657600"/>
          <p14:tracePt t="111867" x="4337050" y="3657600"/>
          <p14:tracePt t="111867" x="4356100" y="3663950"/>
          <p14:tracePt t="111883" x="4387850" y="3663950"/>
          <p14:tracePt t="111883" x="4413250" y="3663950"/>
          <p14:tracePt t="111899" x="4445000" y="3670300"/>
          <p14:tracePt t="111899" x="4483100" y="3676650"/>
          <p14:tracePt t="111916" x="4514850" y="3683000"/>
          <p14:tracePt t="111916" x="4552950" y="3689350"/>
          <p14:tracePt t="111916" x="4584700" y="3695700"/>
          <p14:tracePt t="111935" x="4622800" y="3702050"/>
          <p14:tracePt t="111948" x="4654550" y="3702050"/>
          <p14:tracePt t="111948" x="4711700" y="3708400"/>
          <p14:tracePt t="111967" x="4737100" y="3702050"/>
          <p14:tracePt t="111967" x="4762500" y="3702050"/>
          <p14:tracePt t="111984" x="4781550" y="3695700"/>
          <p14:tracePt t="111984" x="4800600" y="3689350"/>
          <p14:tracePt t="111984" x="4813300" y="3683000"/>
          <p14:tracePt t="112002" x="4826000" y="3676650"/>
          <p14:tracePt t="112002" x="4832350" y="3670300"/>
          <p14:tracePt t="112016" x="4838700" y="3663950"/>
          <p14:tracePt t="112016" x="4845050" y="3657600"/>
          <p14:tracePt t="112034" x="4845050" y="3651250"/>
          <p14:tracePt t="112034" x="4851400" y="3651250"/>
          <p14:tracePt t="112050" x="4845050" y="3644900"/>
          <p14:tracePt t="112065" x="4838700" y="3638550"/>
          <p14:tracePt t="112082" x="4832350" y="3632200"/>
          <p14:tracePt t="112099" x="4826000" y="3619500"/>
          <p14:tracePt t="112116" x="4826000" y="3613150"/>
          <p14:tracePt t="112116" x="4826000" y="3606800"/>
          <p14:tracePt t="112135" x="4832350" y="3594100"/>
          <p14:tracePt t="112135" x="4832350" y="3587750"/>
          <p14:tracePt t="112151" x="4838700" y="3581400"/>
          <p14:tracePt t="112151" x="4838700" y="3575050"/>
          <p14:tracePt t="112167" x="4845050" y="3568700"/>
          <p14:tracePt t="112167" x="4845050" y="3562350"/>
          <p14:tracePt t="112184" x="4851400" y="3556000"/>
          <p14:tracePt t="112184" x="4851400" y="3549650"/>
          <p14:tracePt t="112184" x="4857750" y="3543300"/>
          <p14:tracePt t="112203" x="4857750" y="3536950"/>
          <p14:tracePt t="112216" x="4864100" y="3530600"/>
          <p14:tracePt t="112234" x="4864100" y="3517900"/>
          <p14:tracePt t="112250" x="4864100" y="3511550"/>
          <p14:tracePt t="112266" x="4864100" y="3498850"/>
          <p14:tracePt t="112283" x="4864100" y="3492500"/>
          <p14:tracePt t="112283" x="4864100" y="3486150"/>
          <p14:tracePt t="112304" x="4864100" y="3479800"/>
          <p14:tracePt t="112316" x="4864100" y="3473450"/>
          <p14:tracePt t="112333" x="4864100" y="3467100"/>
          <p14:tracePt t="112350" x="4864100" y="3454400"/>
          <p14:tracePt t="112366" x="4857750" y="3448050"/>
          <p14:tracePt t="112383" x="4857750" y="3441700"/>
          <p14:tracePt t="112383" x="4864100" y="3435350"/>
          <p14:tracePt t="112401" x="4864100" y="3429000"/>
          <p14:tracePt t="112401" x="4864100" y="3422650"/>
          <p14:tracePt t="112418" x="4864100" y="3416300"/>
          <p14:tracePt t="112418" x="4876800" y="3403600"/>
          <p14:tracePt t="112435" x="4876800" y="3397250"/>
          <p14:tracePt t="112435" x="4883150" y="3390900"/>
          <p14:tracePt t="112451" x="4889500" y="3384550"/>
          <p14:tracePt t="112451" x="4902200" y="3378200"/>
          <p14:tracePt t="112468" x="4908550" y="3365500"/>
          <p14:tracePt t="112468" x="4914900" y="3359150"/>
          <p14:tracePt t="112485" x="4927600" y="3359150"/>
          <p14:tracePt t="112485" x="4946650" y="3346450"/>
          <p14:tracePt t="112504" x="4959350" y="3346450"/>
          <p14:tracePt t="112504" x="4965700" y="3346450"/>
          <p14:tracePt t="112518" x="4972050" y="3346450"/>
          <p14:tracePt t="112518" x="4984750" y="3346450"/>
          <p14:tracePt t="112536" x="4991100" y="3352800"/>
          <p14:tracePt t="112536" x="4997450" y="3365500"/>
          <p14:tracePt t="112552" x="5003800" y="3371850"/>
          <p14:tracePt t="112552" x="5010150" y="3384550"/>
          <p14:tracePt t="112568" x="5010150" y="3390900"/>
          <p14:tracePt t="112568" x="5016500" y="3397250"/>
          <p14:tracePt t="112568" x="5022850" y="3403600"/>
          <p14:tracePt t="112587" x="5022850" y="3409950"/>
          <p14:tracePt t="112601" x="5029200" y="3416300"/>
          <p14:tracePt t="112617" x="5035550" y="3422650"/>
          <p14:tracePt t="112634" x="5041900" y="3416300"/>
          <p14:tracePt t="112651" x="5048250" y="3416300"/>
          <p14:tracePt t="112668" x="5054600" y="3409950"/>
          <p14:tracePt t="112668" x="5060950" y="3409950"/>
          <p14:tracePt t="112685" x="5067300" y="3403600"/>
          <p14:tracePt t="112701" x="5080000" y="3397250"/>
          <p14:tracePt t="112718" x="5086350" y="3390900"/>
          <p14:tracePt t="112735" x="5092700" y="3378200"/>
          <p14:tracePt t="112751" x="5099050" y="3371850"/>
          <p14:tracePt t="112768" x="5105400" y="3371850"/>
          <p14:tracePt t="112785" x="5111750" y="3365500"/>
          <p14:tracePt t="112802" x="5105400" y="3359150"/>
          <p14:tracePt t="112818" x="5105400" y="3352800"/>
          <p14:tracePt t="112835" x="5099050" y="3346450"/>
          <p14:tracePt t="112851" x="5099050" y="3340100"/>
          <p14:tracePt t="112868" x="5099050" y="3333750"/>
          <p14:tracePt t="112868" x="5099050" y="3321050"/>
          <p14:tracePt t="112887" x="5092700" y="3321050"/>
          <p14:tracePt t="112887" x="5092700" y="3314700"/>
          <p14:tracePt t="112903" x="5092700" y="3308350"/>
          <p14:tracePt t="112903" x="5092700" y="3302000"/>
          <p14:tracePt t="112919" x="5092700" y="3295650"/>
          <p14:tracePt t="112919" x="5086350" y="3289300"/>
          <p14:tracePt t="112919" x="5086350" y="3282950"/>
          <p14:tracePt t="112939" x="5086350" y="3276600"/>
          <p14:tracePt t="112952" x="5086350" y="3270250"/>
          <p14:tracePt t="112952" x="5080000" y="3263900"/>
          <p14:tracePt t="112971" x="5080000" y="3257550"/>
          <p14:tracePt t="112971" x="5080000" y="3251200"/>
          <p14:tracePt t="112987" x="5080000" y="3244850"/>
          <p14:tracePt t="112987" x="5080000" y="3238500"/>
          <p14:tracePt t="113003" x="5086350" y="3232150"/>
          <p14:tracePt t="113019" x="5086350" y="3225800"/>
          <p14:tracePt t="113019" x="5086350" y="3219450"/>
          <p14:tracePt t="113037" x="5092700" y="3206750"/>
          <p14:tracePt t="113052" x="5092700" y="3200400"/>
          <p14:tracePt t="113069" x="5092700" y="3187700"/>
          <p14:tracePt t="113086" x="5099050" y="3175000"/>
          <p14:tracePt t="113102" x="5099050" y="3168650"/>
          <p14:tracePt t="113119" x="5105400" y="3162300"/>
          <p14:tracePt t="113136" x="5111750" y="3155950"/>
          <p14:tracePt t="113152" x="5124450" y="3155950"/>
          <p14:tracePt t="113170" x="5130800" y="3162300"/>
          <p14:tracePt t="113186" x="5137150" y="3175000"/>
          <p14:tracePt t="113203" x="5137150" y="3181350"/>
          <p14:tracePt t="113203" x="5143500" y="3194050"/>
          <p14:tracePt t="113220" x="5143500" y="3206750"/>
          <p14:tracePt t="113220" x="5149850" y="3219450"/>
          <p14:tracePt t="113220" x="5149850" y="3238500"/>
          <p14:tracePt t="113239" x="5149850" y="3257550"/>
          <p14:tracePt t="113239" x="5149850" y="3270250"/>
          <p14:tracePt t="113255" x="5143500" y="3289300"/>
          <p14:tracePt t="113255" x="5143500" y="3308350"/>
          <p14:tracePt t="113271" x="5137150" y="3321050"/>
          <p14:tracePt t="113271" x="5130800" y="3340100"/>
          <p14:tracePt t="113288" x="5124450" y="3352800"/>
          <p14:tracePt t="113288" x="5118100" y="3365500"/>
          <p14:tracePt t="113288" x="5111750" y="3378200"/>
          <p14:tracePt t="113308" x="5105400" y="3384550"/>
          <p14:tracePt t="113320" x="5099050" y="3397250"/>
          <p14:tracePt t="113320" x="5086350" y="3403600"/>
          <p14:tracePt t="113337" x="5080000" y="3403600"/>
          <p14:tracePt t="113353" x="5080000" y="3390900"/>
          <p14:tracePt t="113382" x="5080000" y="3384550"/>
          <p14:tracePt t="113391" x="5080000" y="3378200"/>
          <p14:tracePt t="113391" x="5086350" y="3371850"/>
          <p14:tracePt t="113405" x="5092700" y="3365500"/>
          <p14:tracePt t="113405" x="5105400" y="3365500"/>
          <p14:tracePt t="113421" x="5111750" y="3359150"/>
          <p14:tracePt t="113421" x="5124450" y="3359150"/>
          <p14:tracePt t="113438" x="5137150" y="3359150"/>
          <p14:tracePt t="113438" x="5175250" y="3378200"/>
          <p14:tracePt t="113455" x="5187950" y="3397250"/>
          <p14:tracePt t="113455" x="5207000" y="3416300"/>
          <p14:tracePt t="113471" x="5219700" y="3435350"/>
          <p14:tracePt t="113471" x="5232400" y="3467100"/>
          <p14:tracePt t="113489" x="5245100" y="3498850"/>
          <p14:tracePt t="113489" x="5257800" y="3530600"/>
          <p14:tracePt t="113505" x="5257800" y="3562350"/>
          <p14:tracePt t="113505" x="5257800" y="3587750"/>
          <p14:tracePt t="113523" x="5245100" y="3644900"/>
          <p14:tracePt t="113523" x="5232400" y="3670300"/>
          <p14:tracePt t="113539" x="5219700" y="3689350"/>
          <p14:tracePt t="113539" x="5200650" y="3708400"/>
          <p14:tracePt t="113555" x="5187950" y="3727450"/>
          <p14:tracePt t="113555" x="5168900" y="3733800"/>
          <p14:tracePt t="113571" x="5149850" y="3746500"/>
          <p14:tracePt t="113571" x="5130800" y="3746500"/>
          <p14:tracePt t="113588" x="5118100" y="3746500"/>
          <p14:tracePt t="113588" x="5099050" y="3740150"/>
          <p14:tracePt t="113588" x="5086350" y="3733800"/>
          <p14:tracePt t="113608" x="5073650" y="3727450"/>
          <p14:tracePt t="113608" x="5060950" y="3714750"/>
          <p14:tracePt t="113623" x="5048250" y="3702050"/>
          <p14:tracePt t="113623" x="5035550" y="3689350"/>
          <p14:tracePt t="113639" x="5029200" y="3670300"/>
          <p14:tracePt t="113639" x="5022850" y="3657600"/>
          <p14:tracePt t="113655" x="5016500" y="3638550"/>
          <p14:tracePt t="113655" x="5010150" y="3619500"/>
          <p14:tracePt t="113672" x="5003800" y="3600450"/>
          <p14:tracePt t="113672" x="5003800" y="3581400"/>
          <p14:tracePt t="113672" x="5003800" y="3562350"/>
          <p14:tracePt t="113691" x="4997450" y="3536950"/>
          <p14:tracePt t="113691" x="4997450" y="3517900"/>
          <p14:tracePt t="113706" x="4997450" y="3492500"/>
          <p14:tracePt t="113706" x="4991100" y="3473450"/>
          <p14:tracePt t="113722" x="4991100" y="3448050"/>
          <p14:tracePt t="113722" x="4984750" y="3429000"/>
          <p14:tracePt t="113739" x="4978400" y="3409950"/>
          <p14:tracePt t="113739" x="4972050" y="3371850"/>
          <p14:tracePt t="113755" x="4965700" y="3352800"/>
          <p14:tracePt t="113755" x="4959350" y="3327400"/>
          <p14:tracePt t="113773" x="4953000" y="3308350"/>
          <p14:tracePt t="113773" x="4946650" y="3289300"/>
          <p14:tracePt t="113789" x="4940300" y="3263900"/>
          <p14:tracePt t="113789" x="4927600" y="3244850"/>
          <p14:tracePt t="113806" x="4921250" y="3225800"/>
          <p14:tracePt t="113806" x="4895850" y="3200400"/>
          <p14:tracePt t="113823" x="4883150" y="3194050"/>
          <p14:tracePt t="113823" x="4870450" y="3187700"/>
          <p14:tracePt t="113840" x="4857750" y="3181350"/>
          <p14:tracePt t="113840" x="4851400" y="3181350"/>
          <p14:tracePt t="113856" x="4838700" y="3181350"/>
          <p14:tracePt t="113856" x="4832350" y="3181350"/>
          <p14:tracePt t="113856" x="4826000" y="3181350"/>
          <p14:tracePt t="113875" x="4819650" y="3175000"/>
          <p14:tracePt t="113891" x="4813300" y="3168650"/>
          <p14:tracePt t="113906" x="4813300" y="3162300"/>
          <p14:tracePt t="113906" x="4806950" y="3155950"/>
          <p14:tracePt t="113923" x="4800600" y="3149600"/>
          <p14:tracePt t="113923" x="4794250" y="3136900"/>
          <p14:tracePt t="113940" x="4787900" y="3130550"/>
          <p14:tracePt t="113940" x="4781550" y="3117850"/>
          <p14:tracePt t="113956" x="4775200" y="3111500"/>
          <p14:tracePt t="113956" x="4762500" y="3105150"/>
          <p14:tracePt t="113956" x="4756150" y="3092450"/>
          <p14:tracePt t="113975" x="4749800" y="3086100"/>
          <p14:tracePt t="113988" x="4737100" y="3079750"/>
          <p14:tracePt t="113988" x="4718050" y="3067050"/>
          <p14:tracePt t="114006" x="4705350" y="3054350"/>
          <p14:tracePt t="114006" x="4692650" y="3048000"/>
          <p14:tracePt t="114023" x="4679950" y="3041650"/>
          <p14:tracePt t="114023" x="4667250" y="3035300"/>
          <p14:tracePt t="114040" x="4648200" y="3028950"/>
          <p14:tracePt t="114040" x="4622800" y="3022600"/>
          <p14:tracePt t="114057" x="4610100" y="3022600"/>
          <p14:tracePt t="114057" x="4597400" y="3022600"/>
          <p14:tracePt t="114073" x="4591050" y="3022600"/>
          <p14:tracePt t="114089" x="4584700" y="3028950"/>
          <p14:tracePt t="114106" x="4597400" y="3035300"/>
          <p14:tracePt t="114106" x="4622800" y="3048000"/>
          <p14:tracePt t="114124" x="4641850" y="3054350"/>
          <p14:tracePt t="114124" x="4667250" y="3067050"/>
          <p14:tracePt t="114140" x="4692650" y="3079750"/>
          <p14:tracePt t="114140" x="4724400" y="3098800"/>
          <p14:tracePt t="114157" x="4756150" y="3117850"/>
          <p14:tracePt t="114157" x="4826000" y="3168650"/>
          <p14:tracePt t="114175" x="4864100" y="3200400"/>
          <p14:tracePt t="114175" x="4902200" y="3225800"/>
          <p14:tracePt t="114191" x="4940300" y="3251200"/>
          <p14:tracePt t="114191" x="4978400" y="3276600"/>
          <p14:tracePt t="114207" x="5016500" y="3302000"/>
          <p14:tracePt t="114207" x="5048250" y="3314700"/>
          <p14:tracePt t="114224" x="5080000" y="3327400"/>
          <p14:tracePt t="114224" x="5105400" y="3340100"/>
          <p14:tracePt t="114224" x="5130800" y="3346450"/>
          <p14:tracePt t="114243" x="5149850" y="3346450"/>
          <p14:tracePt t="114256" x="5168900" y="3346450"/>
          <p14:tracePt t="114256" x="5200650" y="3340100"/>
          <p14:tracePt t="114275" x="5207000" y="3333750"/>
          <p14:tracePt t="114275" x="5219700" y="3327400"/>
          <p14:tracePt t="114275" x="5226050" y="3321050"/>
          <p14:tracePt t="114294" x="5238750" y="3308350"/>
          <p14:tracePt t="114306" x="5245100" y="3302000"/>
          <p14:tracePt t="114306" x="5251450" y="3295650"/>
          <p14:tracePt t="114324" x="5257800" y="3289300"/>
          <p14:tracePt t="114324" x="5264150" y="3276600"/>
          <p14:tracePt t="114324" x="5264150" y="3270250"/>
          <p14:tracePt t="114343" x="5270500" y="3263900"/>
          <p14:tracePt t="114343" x="5276850" y="3251200"/>
          <p14:tracePt t="114358" x="5276850" y="3244850"/>
          <p14:tracePt t="114358" x="5276850" y="3238500"/>
          <p14:tracePt t="114375" x="5276850" y="3232150"/>
          <p14:tracePt t="114375" x="5276850" y="3225800"/>
          <p14:tracePt t="114391" x="5270500" y="3219450"/>
          <p14:tracePt t="114391" x="5264150" y="3213100"/>
          <p14:tracePt t="114408" x="5264150" y="3206750"/>
          <p14:tracePt t="114408" x="5251450" y="3200400"/>
          <p14:tracePt t="114425" x="5251450" y="3194050"/>
          <p14:tracePt t="114425" x="5245100" y="3187700"/>
          <p14:tracePt t="114441" x="5245100" y="3181350"/>
          <p14:tracePt t="114441" x="5238750" y="3175000"/>
          <p14:tracePt t="114458" x="5238750" y="3168650"/>
          <p14:tracePt t="114458" x="5232400" y="3149600"/>
          <p14:tracePt t="114475" x="5232400" y="3143250"/>
          <p14:tracePt t="114475" x="5226050" y="3136900"/>
          <p14:tracePt t="114492" x="5226050" y="3130550"/>
          <p14:tracePt t="114492" x="5219700" y="3124200"/>
          <p14:tracePt t="114508" x="5219700" y="3117850"/>
          <p14:tracePt t="114508" x="5213350" y="3111500"/>
          <p14:tracePt t="114525" x="5207000" y="3105150"/>
          <p14:tracePt t="114525" x="5194300" y="3105150"/>
          <p14:tracePt t="114542" x="5194300" y="3098800"/>
          <p14:tracePt t="114542" x="5187950" y="3098800"/>
          <p14:tracePt t="114559" x="5181600" y="3098800"/>
          <p14:tracePt t="114559" x="5175250" y="3098800"/>
          <p14:tracePt t="114575" x="5162550" y="3105150"/>
          <p14:tracePt t="114594" x="5156200" y="3105150"/>
          <p14:tracePt t="114611" x="5149850" y="3105150"/>
          <p14:tracePt t="114624" x="5143500" y="3105150"/>
          <p14:tracePt t="114624" x="5124450" y="3105150"/>
          <p14:tracePt t="114643" x="5111750" y="3098800"/>
          <p14:tracePt t="114643" x="5105400" y="3098800"/>
          <p14:tracePt t="114659" x="5092700" y="3092450"/>
          <p14:tracePt t="114659" x="5080000" y="3092450"/>
          <p14:tracePt t="114675" x="5067300" y="3086100"/>
          <p14:tracePt t="114675" x="5054600" y="3086100"/>
          <p14:tracePt t="114692" x="5041900" y="3086100"/>
          <p14:tracePt t="114692" x="5029200" y="3079750"/>
          <p14:tracePt t="114692" x="5016500" y="3079750"/>
          <p14:tracePt t="114711" x="5003800" y="3073400"/>
          <p14:tracePt t="114711" x="4997450" y="3073400"/>
          <p14:tracePt t="114725" x="4984750" y="3073400"/>
          <p14:tracePt t="114725" x="4978400" y="3073400"/>
          <p14:tracePt t="114742" x="4965700" y="3067050"/>
          <p14:tracePt t="114742" x="4959350" y="3067050"/>
          <p14:tracePt t="114759" x="4953000" y="3067050"/>
          <p14:tracePt t="114759" x="4940300" y="3060700"/>
          <p14:tracePt t="114776" x="4933950" y="3060700"/>
          <p14:tracePt t="114791" x="4927600" y="3054350"/>
          <p14:tracePt t="114808" x="4927600" y="3048000"/>
          <p14:tracePt t="114824" x="4921250" y="3048000"/>
          <p14:tracePt t="114842" x="4921250" y="3035300"/>
          <p14:tracePt t="114858" x="4921250" y="3028950"/>
          <p14:tracePt t="114858" x="4921250" y="3022600"/>
          <p14:tracePt t="114876" x="4921250" y="3016250"/>
          <p14:tracePt t="114891" x="4921250" y="3009900"/>
          <p14:tracePt t="114908" x="4921250" y="3003550"/>
          <p14:tracePt t="114925" x="4927600" y="3009900"/>
          <p14:tracePt t="114978" x="4933950" y="3016250"/>
          <p14:tracePt t="114994" x="4940300" y="3022600"/>
          <p14:tracePt t="115002" x="4953000" y="3022600"/>
          <p14:tracePt t="115010" x="4959350" y="3028950"/>
          <p14:tracePt t="115010" x="4972050" y="3035300"/>
          <p14:tracePt t="115027" x="4984750" y="3035300"/>
          <p14:tracePt t="115027" x="5003800" y="3041650"/>
          <p14:tracePt t="115043" x="5016500" y="3048000"/>
          <p14:tracePt t="115043" x="5029200" y="3054350"/>
          <p14:tracePt t="115060" x="5048250" y="3054350"/>
          <p14:tracePt t="115060" x="5073650" y="3067050"/>
          <p14:tracePt t="115076" x="5086350" y="3073400"/>
          <p14:tracePt t="115076" x="5092700" y="3073400"/>
          <p14:tracePt t="115093" x="5105400" y="3079750"/>
          <p14:tracePt t="115093" x="5111750" y="3079750"/>
          <p14:tracePt t="115110" x="5118100" y="3086100"/>
          <p14:tracePt t="115110" x="5124450" y="3086100"/>
          <p14:tracePt t="115127" x="5130800" y="3092450"/>
          <p14:tracePt t="115127" x="5143500" y="3092450"/>
          <p14:tracePt t="115144" x="5149850" y="3098800"/>
          <p14:tracePt t="115159" x="5156200" y="3098800"/>
          <p14:tracePt t="115175" x="5162550" y="3092450"/>
          <p14:tracePt t="115195" x="5162550" y="3086100"/>
          <p14:tracePt t="115218" x="5162550" y="3079750"/>
          <p14:tracePt t="115242" x="5168900" y="3073400"/>
          <p14:tracePt t="115254" x="5175250" y="3067050"/>
          <p14:tracePt t="115286" x="5175250" y="3060700"/>
          <p14:tracePt t="115302" x="5181600" y="3054350"/>
          <p14:tracePt t="115314" x="5187950" y="3041650"/>
          <p14:tracePt t="115331" x="5194300" y="3028950"/>
          <p14:tracePt t="115354" x="5194300" y="3022600"/>
          <p14:tracePt t="115363" x="5194300" y="3016250"/>
          <p14:tracePt t="115363" x="5194300" y="3009900"/>
          <p14:tracePt t="115378" x="5194300" y="3003550"/>
          <p14:tracePt t="115378" x="5194300" y="2997200"/>
          <p14:tracePt t="115395" x="5194300" y="2990850"/>
          <p14:tracePt t="115395" x="5194300" y="2984500"/>
          <p14:tracePt t="115411" x="5194300" y="2978150"/>
          <p14:tracePt t="115411" x="5187950" y="2971800"/>
          <p14:tracePt t="115411" x="5187950" y="2965450"/>
          <p14:tracePt t="115431" x="5181600" y="2952750"/>
          <p14:tracePt t="115431" x="5175250" y="2946400"/>
          <p14:tracePt t="115444" x="5168900" y="2940050"/>
          <p14:tracePt t="115444" x="5162550" y="2933700"/>
          <p14:tracePt t="115461" x="5156200" y="2927350"/>
          <p14:tracePt t="115461" x="5149850" y="2921000"/>
          <p14:tracePt t="115478" x="5137150" y="2914650"/>
          <p14:tracePt t="115478" x="5124450" y="2908300"/>
          <p14:tracePt t="115495" x="5111750" y="2901950"/>
          <p14:tracePt t="115495" x="5105400" y="2895600"/>
          <p14:tracePt t="115511" x="5099050" y="2895600"/>
          <p14:tracePt t="115511" x="5092700" y="2889250"/>
          <p14:tracePt t="115529" x="5086350" y="2889250"/>
          <p14:tracePt t="115529" x="5080000" y="2889250"/>
          <p14:tracePt t="115545" x="5073650" y="2882900"/>
          <p14:tracePt t="115545" x="5060950" y="2889250"/>
          <p14:tracePt t="115563" x="5054600" y="2889250"/>
          <p14:tracePt t="115577" x="5041900" y="2895600"/>
          <p14:tracePt t="115577" x="5035550" y="2901950"/>
          <p14:tracePt t="115595" x="5029200" y="2908300"/>
          <p14:tracePt t="115595" x="5022850" y="2908300"/>
          <p14:tracePt t="115612" x="5016500" y="2914650"/>
          <p14:tracePt t="115612" x="5010150" y="2921000"/>
          <p14:tracePt t="115612" x="5003800" y="2927350"/>
          <p14:tracePt t="115631" x="4997450" y="2933700"/>
          <p14:tracePt t="115644" x="4984750" y="2940050"/>
          <p14:tracePt t="115644" x="4965700" y="2946400"/>
          <p14:tracePt t="115662" x="4959350" y="2946400"/>
          <p14:tracePt t="115662" x="4946650" y="2952750"/>
          <p14:tracePt t="115679" x="4933950" y="2952750"/>
          <p14:tracePt t="115679" x="4921250" y="2952750"/>
          <p14:tracePt t="115695" x="4908550" y="2959100"/>
          <p14:tracePt t="115695" x="4889500" y="2959100"/>
          <p14:tracePt t="115712" x="4870450" y="2959100"/>
          <p14:tracePt t="115712" x="4832350" y="2959100"/>
          <p14:tracePt t="115732" x="4813300" y="2959100"/>
          <p14:tracePt t="115732" x="4787900" y="2959100"/>
          <p14:tracePt t="115746" x="4762500" y="2959100"/>
          <p14:tracePt t="115746" x="4737100" y="2952750"/>
          <p14:tracePt t="115762" x="4705350" y="2952750"/>
          <p14:tracePt t="115762" x="4679950" y="2952750"/>
          <p14:tracePt t="115779" x="4648200" y="2952750"/>
          <p14:tracePt t="115779" x="4591050" y="2952750"/>
          <p14:tracePt t="115796" x="4559300" y="2952750"/>
          <p14:tracePt t="115796" x="4533900" y="2946400"/>
          <p14:tracePt t="115812" x="4508500" y="2946400"/>
          <p14:tracePt t="115812" x="4483100" y="2946400"/>
          <p14:tracePt t="115830" x="4457700" y="2940050"/>
          <p14:tracePt t="115830" x="4432300" y="2940050"/>
          <p14:tracePt t="115846" x="4406900" y="2933700"/>
          <p14:tracePt t="115846" x="4368800" y="2927350"/>
          <p14:tracePt t="115863" x="4343400" y="2921000"/>
          <p14:tracePt t="115863" x="4330700" y="2921000"/>
          <p14:tracePt t="115880" x="4311650" y="2914650"/>
          <p14:tracePt t="115880" x="4298950" y="2908300"/>
          <p14:tracePt t="115896" x="4279900" y="2901950"/>
          <p14:tracePt t="115896" x="4267200" y="2901950"/>
          <p14:tracePt t="115896" x="4260850" y="2895600"/>
          <p14:tracePt t="115915" x="4248150" y="2889250"/>
          <p14:tracePt t="115928" x="4241800" y="2882900"/>
          <p14:tracePt t="115928" x="4229100" y="2876550"/>
          <p14:tracePt t="115946" x="4229100" y="2870200"/>
          <p14:tracePt t="115963" x="4235450" y="2870200"/>
          <p14:tracePt t="115990" x="4241800" y="2870200"/>
          <p14:tracePt t="115999" x="4254500" y="2870200"/>
          <p14:tracePt t="116012" x="4260850" y="2870200"/>
          <p14:tracePt t="116012" x="4292600" y="2876550"/>
          <p14:tracePt t="116030" x="4305300" y="2876550"/>
          <p14:tracePt t="116030" x="4324350" y="2876550"/>
          <p14:tracePt t="116046" x="4343400" y="2876550"/>
          <p14:tracePt t="116046" x="4368800" y="2882900"/>
          <p14:tracePt t="116063" x="4387850" y="2882900"/>
          <p14:tracePt t="116063" x="4413250" y="2882900"/>
          <p14:tracePt t="116080" x="4438650" y="2889250"/>
          <p14:tracePt t="116080" x="4489450" y="2895600"/>
          <p14:tracePt t="116096" x="4508500" y="2901950"/>
          <p14:tracePt t="116096" x="4533900" y="2908300"/>
          <p14:tracePt t="116113" x="4552950" y="2908300"/>
          <p14:tracePt t="116113" x="4578350" y="2914650"/>
          <p14:tracePt t="116130" x="4597400" y="2921000"/>
          <p14:tracePt t="116130" x="4622800" y="2927350"/>
          <p14:tracePt t="116147" x="4641850" y="2933700"/>
          <p14:tracePt t="116147" x="4692650" y="2952750"/>
          <p14:tracePt t="116163" x="4718050" y="2959100"/>
          <p14:tracePt t="116163" x="4743450" y="2965450"/>
          <p14:tracePt t="116180" x="4762500" y="2971800"/>
          <p14:tracePt t="116180" x="4787900" y="2978150"/>
          <p14:tracePt t="116197" x="4813300" y="2984500"/>
          <p14:tracePt t="116197" x="4851400" y="2997200"/>
          <p14:tracePt t="116214" x="4876800" y="3003550"/>
          <p14:tracePt t="116214" x="4895850" y="3009900"/>
          <p14:tracePt t="116231" x="4908550" y="3016250"/>
          <p14:tracePt t="116231" x="4927600" y="3022600"/>
          <p14:tracePt t="116247" x="4946650" y="3028950"/>
          <p14:tracePt t="116247" x="4959350" y="3028950"/>
          <p14:tracePt t="116264" x="4978400" y="3035300"/>
          <p14:tracePt t="116264" x="4991100" y="3041650"/>
          <p14:tracePt t="116264" x="5003800" y="3041650"/>
          <p14:tracePt t="116283" x="5016500" y="3048000"/>
          <p14:tracePt t="116283" x="5022850" y="3048000"/>
          <p14:tracePt t="116299" x="5029200" y="3048000"/>
          <p14:tracePt t="116299" x="5035550" y="3054350"/>
          <p14:tracePt t="116315" x="5035550" y="3060700"/>
          <p14:tracePt t="116330" x="5029200" y="3060700"/>
          <p14:tracePt t="116346" x="5022850" y="3067050"/>
          <p14:tracePt t="116346" x="5016500" y="3067050"/>
          <p14:tracePt t="116364" x="5010150" y="3067050"/>
          <p14:tracePt t="116364" x="4997450" y="3067050"/>
          <p14:tracePt t="116364" x="4984750" y="3073400"/>
          <p14:tracePt t="116383" x="4978400" y="3073400"/>
          <p14:tracePt t="116383" x="4965700" y="3067050"/>
          <p14:tracePt t="116398" x="4953000" y="3067050"/>
          <p14:tracePt t="116398" x="4940300" y="3067050"/>
          <p14:tracePt t="116415" x="4927600" y="3060700"/>
          <p14:tracePt t="116415" x="4921250" y="3060700"/>
          <p14:tracePt t="116431" x="4908550" y="3054350"/>
          <p14:tracePt t="116431" x="4895850" y="3048000"/>
          <p14:tracePt t="116448" x="4876800" y="3041650"/>
          <p14:tracePt t="116448" x="4851400" y="3028950"/>
          <p14:tracePt t="116465" x="4832350" y="3022600"/>
          <p14:tracePt t="116465" x="4813300" y="3016250"/>
          <p14:tracePt t="116481" x="4794250" y="3003550"/>
          <p14:tracePt t="116481" x="4768850" y="2997200"/>
          <p14:tracePt t="116498" x="4749800" y="2990850"/>
          <p14:tracePt t="116498" x="4699000" y="2978150"/>
          <p14:tracePt t="116515" x="4673600" y="2965450"/>
          <p14:tracePt t="116515" x="4648200" y="2959100"/>
          <p14:tracePt t="116532" x="4622800" y="2952750"/>
          <p14:tracePt t="116532" x="4591050" y="2946400"/>
          <p14:tracePt t="116548" x="4565650" y="2940050"/>
          <p14:tracePt t="116548" x="4533900" y="2933700"/>
          <p14:tracePt t="116565" x="4502150" y="2927350"/>
          <p14:tracePt t="116565" x="4432300" y="2908300"/>
          <p14:tracePt t="116584" x="4400550" y="2908300"/>
          <p14:tracePt t="116584" x="4368800" y="2901950"/>
          <p14:tracePt t="116598" x="4343400" y="2901950"/>
          <p14:tracePt t="116598" x="4311650" y="2895600"/>
          <p14:tracePt t="116615" x="4286250" y="2895600"/>
          <p14:tracePt t="116615" x="4267200" y="2901950"/>
          <p14:tracePt t="116632" x="4248150" y="2908300"/>
          <p14:tracePt t="116632" x="4229100" y="2914650"/>
          <p14:tracePt t="116648" x="4216400" y="2921000"/>
          <p14:tracePt t="116648" x="4203700" y="2927350"/>
          <p14:tracePt t="116648" x="4197350" y="2933700"/>
          <p14:tracePt t="116667" x="4197350" y="2946400"/>
          <p14:tracePt t="116667" x="4197350" y="2952750"/>
          <p14:tracePt t="116683" x="4203700" y="2959100"/>
          <p14:tracePt t="116683" x="4210050" y="2965450"/>
          <p14:tracePt t="116699" x="4222750" y="2971800"/>
          <p14:tracePt t="116699" x="4235450" y="2978150"/>
          <p14:tracePt t="116716" x="4248150" y="2984500"/>
          <p14:tracePt t="116716" x="4267200" y="2990850"/>
          <p14:tracePt t="116732" x="4286250" y="2997200"/>
          <p14:tracePt t="116732" x="4305300" y="3003550"/>
          <p14:tracePt t="116732" x="4324350" y="3009900"/>
          <p14:tracePt t="116750" x="4343400" y="3016250"/>
          <p14:tracePt t="116750" x="4368800" y="3022600"/>
          <p14:tracePt t="116766" x="4387850" y="3028950"/>
          <p14:tracePt t="116766" x="4413250" y="3035300"/>
          <p14:tracePt t="116782" x="4438650" y="3041650"/>
          <p14:tracePt t="116782" x="4457700" y="3048000"/>
          <p14:tracePt t="116800" x="4483100" y="3054350"/>
          <p14:tracePt t="116800" x="4521200" y="3067050"/>
          <p14:tracePt t="116816" x="4540250" y="3073400"/>
          <p14:tracePt t="116816" x="4559300" y="3073400"/>
          <p14:tracePt t="116832" x="4572000" y="3079750"/>
          <p14:tracePt t="116832" x="4584700" y="3086100"/>
          <p14:tracePt t="116849" x="4591050" y="3092450"/>
          <p14:tracePt t="116849" x="4603750" y="3098800"/>
          <p14:tracePt t="116866" x="4603750" y="3105150"/>
          <p14:tracePt t="116866" x="4603750" y="3117850"/>
          <p14:tracePt t="116883" x="4603750" y="3124200"/>
          <p14:tracePt t="116883" x="4597400" y="3130550"/>
          <p14:tracePt t="116900" x="4591050" y="3136900"/>
          <p14:tracePt t="116900" x="4578350" y="3143250"/>
          <p14:tracePt t="116916" x="4572000" y="3149600"/>
          <p14:tracePt t="116916" x="4559300" y="3155950"/>
          <p14:tracePt t="116916" x="4540250" y="3162300"/>
          <p14:tracePt t="116935" x="4527550" y="3168650"/>
          <p14:tracePt t="116948" x="4508500" y="3175000"/>
          <p14:tracePt t="116948" x="4470400" y="3187700"/>
          <p14:tracePt t="116967" x="4451350" y="3194050"/>
          <p14:tracePt t="116967" x="4432300" y="3194050"/>
          <p14:tracePt t="116983" x="4406900" y="3200400"/>
          <p14:tracePt t="116983" x="4387850" y="3206750"/>
          <p14:tracePt t="117000" x="4368800" y="3213100"/>
          <p14:tracePt t="117000" x="4349750" y="3213100"/>
          <p14:tracePt t="117016" x="4330700" y="3219450"/>
          <p14:tracePt t="117016" x="4292600" y="3225800"/>
          <p14:tracePt t="117035" x="4273550" y="3232150"/>
          <p14:tracePt t="117035" x="4260850" y="3238500"/>
          <p14:tracePt t="117050" x="4235450" y="3244850"/>
          <p14:tracePt t="117050" x="4216400" y="3251200"/>
          <p14:tracePt t="117067" x="4197350" y="3257550"/>
          <p14:tracePt t="117067" x="4184650" y="3263900"/>
          <p14:tracePt t="117083" x="4165600" y="3270250"/>
          <p14:tracePt t="117083" x="4146550" y="3270250"/>
          <p14:tracePt t="117100" x="4133850" y="3276600"/>
          <p14:tracePt t="117100" x="4108450" y="3282950"/>
          <p14:tracePt t="117117" x="4089400" y="3289300"/>
          <p14:tracePt t="117117" x="4083050" y="3295650"/>
          <p14:tracePt t="117133" x="4070350" y="3295650"/>
          <p14:tracePt t="117133" x="4064000" y="3302000"/>
          <p14:tracePt t="117150" x="4051300" y="3302000"/>
          <p14:tracePt t="117150" x="4044950" y="3308350"/>
          <p14:tracePt t="117423" x="3968750" y="3378200"/>
          <p14:tracePt t="117447" x="3975100" y="3378200"/>
          <p14:tracePt t="117462" x="3981450" y="3371850"/>
          <p14:tracePt t="117474" x="3987800" y="3365500"/>
          <p14:tracePt t="117490" x="3987800" y="3359150"/>
          <p14:tracePt t="117500" x="3994150" y="3352800"/>
          <p14:tracePt t="117500" x="3994150" y="3346450"/>
          <p14:tracePt t="117518" x="4000500" y="3340100"/>
          <p14:tracePt t="117518" x="4013200" y="3327400"/>
          <p14:tracePt t="117535" x="4019550" y="3321050"/>
          <p14:tracePt t="117535" x="4025900" y="3314700"/>
          <p14:tracePt t="117551" x="4032250" y="3314700"/>
          <p14:tracePt t="117551" x="4038600" y="3308350"/>
          <p14:tracePt t="117568" x="4044950" y="3308350"/>
          <p14:tracePt t="117568" x="4057650" y="3302000"/>
          <p14:tracePt t="117585" x="4070350" y="3302000"/>
          <p14:tracePt t="117585" x="4095750" y="3289300"/>
          <p14:tracePt t="117603" x="4114800" y="3282950"/>
          <p14:tracePt t="117603" x="4127500" y="3276600"/>
          <p14:tracePt t="117618" x="4146550" y="3270250"/>
          <p14:tracePt t="117618" x="4165600" y="3263900"/>
          <p14:tracePt t="117635" x="4191000" y="3257550"/>
          <p14:tracePt t="117635" x="4210050" y="3244850"/>
          <p14:tracePt t="117652" x="4235450" y="3244850"/>
          <p14:tracePt t="117652" x="4260850" y="3238500"/>
          <p14:tracePt t="117668" x="4292600" y="3238500"/>
          <p14:tracePt t="117668" x="4324350" y="3238500"/>
          <p14:tracePt t="117668" x="4356100" y="3238500"/>
          <p14:tracePt t="117687" x="4387850" y="3238500"/>
          <p14:tracePt t="117687" x="4419600" y="3238500"/>
          <p14:tracePt t="117702" x="4451350" y="3238500"/>
          <p14:tracePt t="117702" x="4483100" y="3244850"/>
          <p14:tracePt t="117719" x="4514850" y="3244850"/>
          <p14:tracePt t="117719" x="4540250" y="3244850"/>
          <p14:tracePt t="117736" x="4565650" y="3244850"/>
          <p14:tracePt t="117736" x="4591050" y="3244850"/>
          <p14:tracePt t="117752" x="4616450" y="3244850"/>
          <p14:tracePt t="117752" x="4635500" y="3244850"/>
          <p14:tracePt t="117752" x="4654550" y="3244850"/>
          <p14:tracePt t="117771" x="4673600" y="3238500"/>
          <p14:tracePt t="117771" x="4692650" y="3238500"/>
          <p14:tracePt t="117788" x="4711700" y="3232150"/>
          <p14:tracePt t="117788" x="4724400" y="3225800"/>
          <p14:tracePt t="117803" x="4743450" y="3225800"/>
          <p14:tracePt t="117803" x="4756150" y="3225800"/>
          <p14:tracePt t="117819" x="4768850" y="3219450"/>
          <p14:tracePt t="117819" x="4787900" y="3219450"/>
          <p14:tracePt t="117836" x="4800600" y="3213100"/>
          <p14:tracePt t="117836" x="4806950" y="3213100"/>
          <p14:tracePt t="117853" x="4813300" y="3213100"/>
          <p14:tracePt t="117868" x="4819650" y="3206750"/>
          <p14:tracePt t="117885" x="4813300" y="3200400"/>
          <p14:tracePt t="117902" x="4806950" y="3206750"/>
          <p14:tracePt t="117926" x="4800600" y="3206750"/>
          <p14:tracePt t="117942" x="4794250" y="3206750"/>
          <p14:tracePt t="117962" x="4787900" y="3213100"/>
          <p14:tracePt t="117979" x="4781550" y="3213100"/>
          <p14:tracePt t="118002" x="4775200" y="3213100"/>
          <p14:tracePt t="118070" x="4762500" y="3219450"/>
          <p14:tracePt t="118174" x="4749800" y="3225800"/>
          <p14:tracePt t="118182" x="4743450" y="3225800"/>
          <p14:tracePt t="118190" x="4737100" y="3232150"/>
          <p14:tracePt t="118190" x="4730750" y="3238500"/>
          <p14:tracePt t="118203" x="4724400" y="3251200"/>
          <p14:tracePt t="118203" x="4718050" y="3257550"/>
          <p14:tracePt t="118220" x="4718050" y="3263900"/>
          <p14:tracePt t="118220" x="4718050" y="3270250"/>
          <p14:tracePt t="118237" x="4718050" y="3276600"/>
          <p14:tracePt t="118237" x="4724400" y="3282950"/>
          <p14:tracePt t="118256" x="4730750" y="3289300"/>
          <p14:tracePt t="118256" x="4730750" y="3295650"/>
          <p14:tracePt t="118271" x="4724400" y="3302000"/>
          <p14:tracePt t="118286" x="4724400" y="3308350"/>
          <p14:tracePt t="118303" x="4718050" y="3308350"/>
          <p14:tracePt t="118319" x="4711700" y="3308350"/>
          <p14:tracePt t="118336" x="4705350" y="3308350"/>
          <p14:tracePt t="118336" x="4699000" y="3302000"/>
          <p14:tracePt t="118355" x="4692650" y="3302000"/>
          <p14:tracePt t="118371" x="4686300" y="3302000"/>
          <p14:tracePt t="118386" x="4679950" y="3302000"/>
          <p14:tracePt t="118403" x="4673600" y="3295650"/>
          <p14:tracePt t="118420" x="4667250" y="3295650"/>
          <p14:tracePt t="118420" x="4660900" y="3295650"/>
          <p14:tracePt t="118437" x="4654550" y="3289300"/>
          <p14:tracePt t="118453" x="4648200" y="3289300"/>
          <p14:tracePt t="118470" x="4641850" y="3295650"/>
          <p14:tracePt t="118486" x="4635500" y="3302000"/>
          <p14:tracePt t="118503" x="4629150" y="3308350"/>
          <p14:tracePt t="118520" x="4635500" y="3308350"/>
          <p14:tracePt t="118551" x="4648200" y="3295650"/>
          <p14:tracePt t="118562" x="4654550" y="3289300"/>
          <p14:tracePt t="118570" x="4654550" y="3282950"/>
          <p14:tracePt t="118570" x="4660900" y="3270250"/>
          <p14:tracePt t="118588" x="4667250" y="3263900"/>
          <p14:tracePt t="118588" x="4673600" y="3251200"/>
          <p14:tracePt t="118605" x="4679950" y="3244850"/>
          <p14:tracePt t="118605" x="4692650" y="3232150"/>
          <p14:tracePt t="118623" x="4699000" y="3225800"/>
          <p14:tracePt t="118623" x="4705350" y="3219450"/>
          <p14:tracePt t="118639" x="4711700" y="3213100"/>
          <p14:tracePt t="118654" x="4718050" y="3206750"/>
          <p14:tracePt t="118671" x="4724400" y="3194050"/>
          <p14:tracePt t="118687" x="4730750" y="3187700"/>
          <p14:tracePt t="118704" x="4737100" y="3187700"/>
          <p14:tracePt t="118720" x="4743450" y="3181350"/>
          <p14:tracePt t="118742" x="4743450" y="3175000"/>
          <p14:tracePt t="118766" x="4749800" y="3175000"/>
          <p14:tracePt t="118790" x="4756150" y="3168650"/>
          <p14:tracePt t="118818" x="4762500" y="3168650"/>
          <p14:tracePt t="118854" x="4762500" y="3175000"/>
          <p14:tracePt t="118886" x="4768850" y="3175000"/>
          <p14:tracePt t="118914" x="4775200" y="3181350"/>
          <p14:tracePt t="118930" x="4781550" y="3175000"/>
          <p14:tracePt t="118946" x="4794250" y="3175000"/>
          <p14:tracePt t="118962" x="4800600" y="3175000"/>
          <p14:tracePt t="118970" x="4806950" y="3175000"/>
          <p14:tracePt t="118982" x="4813300" y="3175000"/>
          <p14:tracePt t="118990" x="4819650" y="3175000"/>
          <p14:tracePt t="119006" x="4826000" y="3175000"/>
          <p14:tracePt t="119006" x="4832350" y="3168650"/>
          <p14:tracePt t="119023" x="4838700" y="3168650"/>
          <p14:tracePt t="119023" x="4845050" y="3162300"/>
          <p14:tracePt t="119039" x="4851400" y="3162300"/>
          <p14:tracePt t="119039" x="4857750" y="3155950"/>
          <p14:tracePt t="119056" x="4870450" y="3155950"/>
          <p14:tracePt t="119056" x="4876800" y="3149600"/>
          <p14:tracePt t="119056" x="4889500" y="3143250"/>
          <p14:tracePt t="119075" x="4895850" y="3143250"/>
          <p14:tracePt t="119088" x="4908550" y="3136900"/>
          <p14:tracePt t="119088" x="4927600" y="3124200"/>
          <p14:tracePt t="119107" x="4940300" y="3117850"/>
          <p14:tracePt t="119107" x="4953000" y="3111500"/>
          <p14:tracePt t="119123" x="4965700" y="3105150"/>
          <p14:tracePt t="119123" x="4978400" y="3098800"/>
          <p14:tracePt t="119140" x="4991100" y="3098800"/>
          <p14:tracePt t="119140" x="5016500" y="3086100"/>
          <p14:tracePt t="119157" x="5029200" y="3079750"/>
          <p14:tracePt t="119157" x="5041900" y="3073400"/>
          <p14:tracePt t="119174" x="5054600" y="3067050"/>
          <p14:tracePt t="119174" x="5067300" y="3060700"/>
          <p14:tracePt t="119190" x="5080000" y="3054350"/>
          <p14:tracePt t="119190" x="5086350" y="3048000"/>
          <p14:tracePt t="119207" x="5092700" y="3048000"/>
          <p14:tracePt t="119207" x="5111750" y="3035300"/>
          <p14:tracePt t="119223" x="5118100" y="3028950"/>
          <p14:tracePt t="119223" x="5124450" y="3022600"/>
          <p14:tracePt t="119240" x="5130800" y="3016250"/>
          <p14:tracePt t="119240" x="5137150" y="3016250"/>
          <p14:tracePt t="119257" x="5143500" y="3009900"/>
          <p14:tracePt t="119257" x="5156200" y="2997200"/>
          <p14:tracePt t="119275" x="5162550" y="2997200"/>
          <p14:tracePt t="119289" x="5168900" y="2990850"/>
          <p14:tracePt t="119306" x="5175250" y="2984500"/>
          <p14:tracePt t="119323" x="5181600" y="2984500"/>
          <p14:tracePt t="119339" x="5187950" y="2984500"/>
          <p14:tracePt t="119359" x="5194300" y="2990850"/>
          <p14:tracePt t="119382" x="5194300" y="2997200"/>
          <p14:tracePt t="119390" x="5194300" y="3003550"/>
          <p14:tracePt t="119390" x="5194300" y="3009900"/>
          <p14:tracePt t="119408" x="5187950" y="3016250"/>
          <p14:tracePt t="119408" x="5187950" y="3022600"/>
          <p14:tracePt t="119424" x="5181600" y="3028950"/>
          <p14:tracePt t="119424" x="5181600" y="3041650"/>
          <p14:tracePt t="119424" x="5175250" y="3048000"/>
          <p14:tracePt t="119443" x="5175250" y="3054350"/>
          <p14:tracePt t="119456" x="5168900" y="3060700"/>
          <p14:tracePt t="119456" x="5168900" y="3067050"/>
          <p14:tracePt t="119474" x="5168900" y="3073400"/>
          <p14:tracePt t="119490" x="5162550" y="3079750"/>
          <p14:tracePt t="119506" x="5162550" y="3086100"/>
          <p14:tracePt t="119524" x="5162550" y="3092450"/>
          <p14:tracePt t="119540" x="5156200" y="3105150"/>
          <p14:tracePt t="119557" x="5143500" y="3111500"/>
          <p14:tracePt t="119557" x="5137150" y="3124200"/>
          <p14:tracePt t="119575" x="5130800" y="3130550"/>
          <p14:tracePt t="119575" x="5130800" y="3136900"/>
          <p14:tracePt t="119591" x="5124450" y="3143250"/>
          <p14:tracePt t="119591" x="5124450" y="3149600"/>
          <p14:tracePt t="119609" x="5118100" y="3155950"/>
          <p14:tracePt t="119609" x="5118100" y="3162300"/>
          <p14:tracePt t="119625" x="5111750" y="3168650"/>
          <p14:tracePt t="119640" x="5105400" y="3175000"/>
          <p14:tracePt t="119640" x="5099050" y="3175000"/>
          <p14:tracePt t="119658" x="5092700" y="3175000"/>
          <p14:tracePt t="119674" x="5086350" y="3175000"/>
          <p14:tracePt t="119692" x="4914900" y="3092450"/>
          <p14:tracePt t="119773" x="4902200" y="3073400"/>
          <p14:tracePt t="119779" x="4889500" y="3041650"/>
          <p14:tracePt t="119791" x="4870450" y="2971800"/>
          <p14:tracePt t="119808" x="4870450" y="2844800"/>
          <p14:tracePt t="119824" x="4895850" y="2755900"/>
          <p14:tracePt t="119841" x="4940300" y="2667000"/>
          <p14:tracePt t="119858" x="5041900" y="2552700"/>
          <p14:tracePt t="119875" x="5137150" y="2495550"/>
          <p14:tracePt t="119891" x="5238750" y="2470150"/>
          <p14:tracePt t="119908" x="5346700" y="2463800"/>
          <p14:tracePt t="119925" x="5511800" y="2489200"/>
          <p14:tracePt t="119942" x="5613400" y="2527300"/>
          <p14:tracePt t="119958" x="5715000" y="2584450"/>
          <p14:tracePt t="119975" x="5797550" y="2654300"/>
          <p14:tracePt t="119992" x="5854700" y="2724150"/>
          <p14:tracePt t="119992" x="5880100" y="2762250"/>
          <p14:tracePt t="120011" x="5899150" y="2838450"/>
          <p14:tracePt t="120027" x="5899150" y="2914650"/>
          <p14:tracePt t="120043" x="5867400" y="2990850"/>
          <p14:tracePt t="120059" x="5816600" y="3060700"/>
          <p14:tracePt t="120075" x="5746750" y="3130550"/>
          <p14:tracePt t="120092" x="5657850" y="3181350"/>
          <p14:tracePt t="120092" x="5607050" y="3200400"/>
          <p14:tracePt t="120111" x="5511800" y="3238500"/>
          <p14:tracePt t="120125" x="5410200" y="3257550"/>
          <p14:tracePt t="120142" x="5321300" y="3263900"/>
          <p14:tracePt t="120159" x="5213350" y="3238500"/>
          <p14:tracePt t="120176" x="5156200" y="3225800"/>
          <p14:tracePt t="120192" x="5105400" y="3219450"/>
          <p14:tracePt t="120209" x="5067300" y="3219450"/>
          <p14:tracePt t="120226" x="5041900" y="3238500"/>
          <p14:tracePt t="120243" x="5035550" y="3244850"/>
          <p14:tracePt t="120260" x="5029200" y="3244850"/>
          <p14:tracePt t="120276" x="5022850" y="3251200"/>
          <p14:tracePt t="120276" x="5010150" y="3251200"/>
          <p14:tracePt t="120296" x="5003800" y="3251200"/>
          <p14:tracePt t="120296" x="4997450" y="3251200"/>
          <p14:tracePt t="120311" x="4991100" y="3251200"/>
          <p14:tracePt t="120311" x="4984750" y="3251200"/>
          <p14:tracePt t="120328" x="4978400" y="3251200"/>
          <p14:tracePt t="120328" x="4972050" y="3257550"/>
          <p14:tracePt t="120344" x="4959350" y="3257550"/>
          <p14:tracePt t="120344" x="4953000" y="3257550"/>
          <p14:tracePt t="120344" x="4946650" y="3263900"/>
          <p14:tracePt t="120363" x="4933950" y="3263900"/>
          <p14:tracePt t="120376" x="4927600" y="3263900"/>
          <p14:tracePt t="120376" x="4914900" y="3270250"/>
          <p14:tracePt t="120394" x="4908550" y="3276600"/>
          <p14:tracePt t="120394" x="4902200" y="3276600"/>
          <p14:tracePt t="120411" x="4895850" y="3276600"/>
          <p14:tracePt t="120411" x="4889500" y="3276600"/>
          <p14:tracePt t="120427" x="4883150" y="3270250"/>
          <p14:tracePt t="120443" x="4876800" y="3257550"/>
          <p14:tracePt t="120459" x="4876800" y="3251200"/>
          <p14:tracePt t="120459" x="4876800" y="3238500"/>
          <p14:tracePt t="120478" x="4870450" y="3232150"/>
          <p14:tracePt t="120478" x="4876800" y="3225800"/>
          <p14:tracePt t="120494" x="4876800" y="3219450"/>
          <p14:tracePt t="120494" x="4876800" y="3213100"/>
          <p14:tracePt t="120511" x="4876800" y="3206750"/>
          <p14:tracePt t="120511" x="4876800" y="3200400"/>
          <p14:tracePt t="120511" x="4876800" y="3194050"/>
          <p14:tracePt t="120531" x="4876800" y="3187700"/>
          <p14:tracePt t="120531" x="4870450" y="3181350"/>
          <p14:tracePt t="120545" x="4864100" y="3175000"/>
          <p14:tracePt t="120560" x="4857750" y="3168650"/>
          <p14:tracePt t="120560" x="4851400" y="3168650"/>
          <p14:tracePt t="120579" x="4851400" y="3162300"/>
          <p14:tracePt t="120579" x="4838700" y="3162300"/>
          <p14:tracePt t="120595" x="4832350" y="3162300"/>
          <p14:tracePt t="120595" x="4826000" y="3162300"/>
          <p14:tracePt t="120611" x="4813300" y="3155950"/>
          <p14:tracePt t="120611" x="4806950" y="3155950"/>
          <p14:tracePt t="120629" x="4794250" y="3155950"/>
          <p14:tracePt t="120629" x="4781550" y="3155950"/>
          <p14:tracePt t="120645" x="4768850" y="3155950"/>
          <p14:tracePt t="120645" x="4743450" y="3155950"/>
          <p14:tracePt t="120663" x="4724400" y="3155950"/>
          <p14:tracePt t="120663" x="4711700" y="3155950"/>
          <p14:tracePt t="120679" x="4699000" y="3155950"/>
          <p14:tracePt t="120679" x="4686300" y="3149600"/>
          <p14:tracePt t="120695" x="4673600" y="3149600"/>
          <p14:tracePt t="120695" x="4660900" y="3143250"/>
          <p14:tracePt t="120711" x="4648200" y="3136900"/>
          <p14:tracePt t="120711" x="4635500" y="3136900"/>
          <p14:tracePt t="120711" x="4622800" y="3130550"/>
          <p14:tracePt t="120731" x="4616450" y="3124200"/>
          <p14:tracePt t="120744" x="4603750" y="3117850"/>
          <p14:tracePt t="120744" x="4597400" y="3111500"/>
          <p14:tracePt t="120763" x="4584700" y="3092450"/>
          <p14:tracePt t="120763" x="4584700" y="3086100"/>
          <p14:tracePt t="120779" x="4584700" y="3079750"/>
          <p14:tracePt t="120779" x="4584700" y="3073400"/>
          <p14:tracePt t="120795" x="4584700" y="3067050"/>
          <p14:tracePt t="120810" x="4597400" y="3067050"/>
          <p14:tracePt t="120827" x="4603750" y="3067050"/>
          <p14:tracePt t="120844" x="4610100" y="3073400"/>
          <p14:tracePt t="120861" x="4616450" y="3073400"/>
          <p14:tracePt t="120878" x="4622800" y="3079750"/>
          <p14:tracePt t="120878" x="4622800" y="3092450"/>
          <p14:tracePt t="120896" x="4629150" y="3098800"/>
          <p14:tracePt t="120911" x="4629150" y="3105150"/>
          <p14:tracePt t="120911" x="4629150" y="3111500"/>
          <p14:tracePt t="120929" x="4629150" y="3117850"/>
          <p14:tracePt t="120944" x="4629150" y="3124200"/>
          <p14:tracePt t="120944" x="4622800" y="3136900"/>
          <p14:tracePt t="120963" x="4616450" y="3143250"/>
          <p14:tracePt t="120963" x="4610100" y="3149600"/>
          <p14:tracePt t="120980" x="4597400" y="3162300"/>
          <p14:tracePt t="120980" x="4584700" y="3162300"/>
          <p14:tracePt t="120997" x="4572000" y="3162300"/>
          <p14:tracePt t="120997" x="4559300" y="3162300"/>
          <p14:tracePt t="121015" x="4273550" y="3130550"/>
          <p14:tracePt t="121085" x="4235450" y="3130550"/>
          <p14:tracePt t="121090" x="4197350" y="3124200"/>
          <p14:tracePt t="121099" x="4159250" y="3111500"/>
          <p14:tracePt t="121112" x="4083050" y="3092450"/>
          <p14:tracePt t="121112" x="4044950" y="3079750"/>
          <p14:tracePt t="121131" x="3962400" y="3041650"/>
          <p14:tracePt t="121145" x="3879850" y="2990850"/>
          <p14:tracePt t="121162" x="3797300" y="2940050"/>
          <p14:tracePt t="121179" x="3702050" y="2844800"/>
          <p14:tracePt t="121196" x="3657600" y="2774950"/>
          <p14:tracePt t="121212" x="3632200" y="2698750"/>
          <p14:tracePt t="121229" x="3632200" y="2609850"/>
          <p14:tracePt t="121246" x="3670300" y="2451100"/>
          <p14:tracePt t="121263" x="3727450" y="2349500"/>
          <p14:tracePt t="121279" x="3810000" y="2241550"/>
          <p14:tracePt t="121297" x="3911600" y="2146300"/>
          <p14:tracePt t="121297" x="3962400" y="2101850"/>
          <p14:tracePt t="121314" x="4083050" y="2025650"/>
          <p14:tracePt t="121330" x="4203700" y="1962150"/>
          <p14:tracePt t="121346" x="4337050" y="1898650"/>
          <p14:tracePt t="121363" x="4483100" y="1854200"/>
          <p14:tracePt t="121379" x="4641850" y="1809750"/>
          <p14:tracePt t="121396" x="4889500" y="1771650"/>
          <p14:tracePt t="121415" x="5060950" y="1771650"/>
          <p14:tracePt t="121430" x="5219700" y="1790700"/>
          <p14:tracePt t="121446" x="5384800" y="1835150"/>
          <p14:tracePt t="121463" x="5543550" y="1892300"/>
          <p14:tracePt t="121480" x="5759450" y="2032000"/>
          <p14:tracePt t="121497" x="5880100" y="2139950"/>
          <p14:tracePt t="121513" x="5981700" y="2260600"/>
          <p14:tracePt t="121530" x="6076950" y="2438400"/>
          <p14:tracePt t="121547" x="6102350" y="2559050"/>
          <p14:tracePt t="121563" x="6096000" y="2673350"/>
          <p14:tracePt t="121580" x="6057900" y="2774950"/>
          <p14:tracePt t="121597" x="5949950" y="2933700"/>
          <p14:tracePt t="121615" x="5854700" y="3028950"/>
          <p14:tracePt t="121630" x="5727700" y="3111500"/>
          <p14:tracePt t="121647" x="5594350" y="3187700"/>
          <p14:tracePt t="121664" x="5454650" y="3251200"/>
          <p14:tracePt t="121664" x="5378450" y="3270250"/>
          <p14:tracePt t="121683" x="5232400" y="3302000"/>
          <p14:tracePt t="121699" x="5092700" y="3314700"/>
          <p14:tracePt t="121714" x="4965700" y="3302000"/>
          <p14:tracePt t="121731" x="4857750" y="3282950"/>
          <p14:tracePt t="121747" x="4768850" y="3276600"/>
          <p14:tracePt t="121764" x="4699000" y="3276600"/>
          <p14:tracePt t="121764" x="4673600" y="3276600"/>
          <p14:tracePt t="121784" x="4641850" y="3276600"/>
          <p14:tracePt t="121799" x="4635500" y="3276600"/>
          <p14:tracePt t="121799" x="4629150" y="3270250"/>
          <p14:tracePt t="121815" x="4635500" y="3263900"/>
          <p14:tracePt t="121815" x="4641850" y="3251200"/>
          <p14:tracePt t="121832" x="4648200" y="3244850"/>
          <p14:tracePt t="121832" x="4673600" y="3238500"/>
          <p14:tracePt t="121849" x="4686300" y="3238500"/>
          <p14:tracePt t="121849" x="4699000" y="3238500"/>
          <p14:tracePt t="121865" x="4711700" y="3238500"/>
          <p14:tracePt t="121865" x="4724400" y="3238500"/>
          <p14:tracePt t="121882" x="4730750" y="3244850"/>
          <p14:tracePt t="121882" x="4743450" y="3244850"/>
          <p14:tracePt t="121899" x="4749800" y="3251200"/>
          <p14:tracePt t="121899" x="4762500" y="3257550"/>
          <p14:tracePt t="121915" x="4768850" y="3263900"/>
          <p14:tracePt t="121915" x="4775200" y="3263900"/>
          <p14:tracePt t="121933" x="4775200" y="3270250"/>
          <p14:tracePt t="121947" x="4775200" y="3282950"/>
          <p14:tracePt t="121964" x="4768850" y="3289300"/>
          <p14:tracePt t="121964" x="4762500" y="3289300"/>
          <p14:tracePt t="121983" x="4756150" y="3295650"/>
          <p14:tracePt t="121983" x="4743450" y="3295650"/>
          <p14:tracePt t="121999" x="4737100" y="3295650"/>
          <p14:tracePt t="121999" x="4724400" y="3295650"/>
          <p14:tracePt t="122016" x="4711700" y="3302000"/>
          <p14:tracePt t="122016" x="4699000" y="3302000"/>
          <p14:tracePt t="122016" x="4686300" y="3302000"/>
          <p14:tracePt t="122035" x="4673600" y="3308350"/>
          <p14:tracePt t="122048" x="4660900" y="3308350"/>
          <p14:tracePt t="122048" x="4629150" y="3308350"/>
          <p14:tracePt t="122067" x="4610100" y="3314700"/>
          <p14:tracePt t="122067" x="4597400" y="3314700"/>
          <p14:tracePt t="122083" x="4584700" y="3314700"/>
          <p14:tracePt t="122083" x="4565650" y="3314700"/>
          <p14:tracePt t="122099" x="4552950" y="3314700"/>
          <p14:tracePt t="122099" x="4540250" y="3314700"/>
          <p14:tracePt t="122116" x="4527550" y="3314700"/>
          <p14:tracePt t="122116" x="4514850" y="3314700"/>
          <p14:tracePt t="122116" x="4502150" y="3314700"/>
          <p14:tracePt t="122135" x="4495800" y="3314700"/>
          <p14:tracePt t="122148" x="4489450" y="3314700"/>
          <p14:tracePt t="122148" x="4476750" y="3321050"/>
          <p14:tracePt t="122166" x="4470400" y="3321050"/>
          <p14:tracePt t="122182" x="4464050" y="3321050"/>
          <p14:tracePt t="122199" x="4464050" y="3314700"/>
          <p14:tracePt t="122199" x="4470400" y="3308350"/>
          <p14:tracePt t="122217" x="4470400" y="3302000"/>
          <p14:tracePt t="122217" x="4476750" y="3295650"/>
          <p14:tracePt t="122233" x="4483100" y="3289300"/>
          <p14:tracePt t="122233" x="4489450" y="3276600"/>
          <p14:tracePt t="122250" x="4495800" y="3270250"/>
          <p14:tracePt t="122250" x="4508500" y="3251200"/>
          <p14:tracePt t="122267" x="4521200" y="3238500"/>
          <p14:tracePt t="122267" x="4527550" y="3232150"/>
          <p14:tracePt t="122284" x="4533900" y="3225800"/>
          <p14:tracePt t="122284" x="4540250" y="3219450"/>
          <p14:tracePt t="122302" x="4546600" y="3219450"/>
          <p14:tracePt t="122302" x="4546600" y="3213100"/>
          <p14:tracePt t="122317" x="4559300" y="3206750"/>
          <p14:tracePt t="122332" x="4559300" y="3200400"/>
          <p14:tracePt t="122349" x="4565650" y="3194050"/>
          <p14:tracePt t="122366" x="4572000" y="3187700"/>
          <p14:tracePt t="122382" x="4572000" y="3181350"/>
          <p14:tracePt t="122674" x="4578350" y="3175000"/>
          <p14:tracePt t="122686" x="4584700" y="3168650"/>
          <p14:tracePt t="122702" x="4591050" y="3168650"/>
          <p14:tracePt t="122710" x="4597400" y="3162300"/>
          <p14:tracePt t="122718" x="4603750" y="3155950"/>
          <p14:tracePt t="122718" x="4610100" y="3155950"/>
          <p14:tracePt t="122735" x="4622800" y="3149600"/>
          <p14:tracePt t="122735" x="4629150" y="3143250"/>
          <p14:tracePt t="122751" x="4648200" y="3136900"/>
          <p14:tracePt t="122751" x="4660900" y="3130550"/>
          <p14:tracePt t="122751" x="4679950" y="3124200"/>
          <p14:tracePt t="122771" x="4699000" y="3117850"/>
          <p14:tracePt t="122784" x="4718050" y="3111500"/>
          <p14:tracePt t="122784" x="4743450" y="3105150"/>
          <p14:tracePt t="122804" x="4794250" y="3086100"/>
          <p14:tracePt t="122804" x="4813300" y="3079750"/>
          <p14:tracePt t="122819" x="4838700" y="3073400"/>
          <p14:tracePt t="122819" x="4857750" y="3067050"/>
          <p14:tracePt t="122835" x="4883150" y="3067050"/>
          <p14:tracePt t="122835" x="4902200" y="3060700"/>
          <p14:tracePt t="122852" x="4921250" y="3054350"/>
          <p14:tracePt t="122852" x="4953000" y="3048000"/>
          <p14:tracePt t="122869" x="4965700" y="3048000"/>
          <p14:tracePt t="122869" x="4984750" y="3048000"/>
          <p14:tracePt t="122885" x="4997450" y="3041650"/>
          <p14:tracePt t="122885" x="5003800" y="3041650"/>
          <p14:tracePt t="122902" x="5016500" y="3048000"/>
          <p14:tracePt t="122902" x="5022850" y="3048000"/>
          <p14:tracePt t="122919" x="5029200" y="3048000"/>
          <p14:tracePt t="122934" x="5022850" y="3054350"/>
          <p14:tracePt t="122966" x="5016500" y="3054350"/>
          <p14:tracePt t="122986" x="5016500" y="3048000"/>
          <p14:tracePt t="123062" x="5022850" y="3048000"/>
          <p14:tracePt t="123079" x="5029200" y="3048000"/>
          <p14:tracePt t="123094" x="5035550" y="3041650"/>
          <p14:tracePt t="123103" x="5041900" y="3048000"/>
          <p14:tracePt t="123103" x="5048250" y="3048000"/>
          <p14:tracePt t="123119" x="5054600" y="3048000"/>
          <p14:tracePt t="123119" x="5060950" y="3048000"/>
          <p14:tracePt t="123136" x="5067300" y="3048000"/>
          <p14:tracePt t="123136" x="5073650" y="3054350"/>
          <p14:tracePt t="123136" x="5080000" y="3054350"/>
          <p14:tracePt t="123155" x="5086350" y="3060700"/>
          <p14:tracePt t="123155" x="5092700" y="3060700"/>
          <p14:tracePt t="123169" x="5099050" y="3060700"/>
          <p14:tracePt t="123169" x="5105400" y="3067050"/>
          <p14:tracePt t="123186" x="5111750" y="3067050"/>
          <p14:tracePt t="123186" x="5118100" y="3067050"/>
          <p14:tracePt t="123203" x="5124450" y="3067050"/>
          <p14:tracePt t="123203" x="5130800" y="3073400"/>
          <p14:tracePt t="123220" x="5137150" y="3073400"/>
          <p14:tracePt t="123235" x="5149850" y="3073400"/>
          <p14:tracePt t="123252" x="5143500" y="3079750"/>
          <p14:tracePt t="123310" x="5137150" y="3079750"/>
          <p14:tracePt t="123326" x="5124450" y="3079750"/>
          <p14:tracePt t="123354" x="5118100" y="3086100"/>
          <p14:tracePt t="123370" x="5111750" y="3086100"/>
          <p14:tracePt t="123386" x="5105400" y="3092450"/>
          <p14:tracePt t="123402" x="5092700" y="3092450"/>
          <p14:tracePt t="123414" x="5086350" y="3092450"/>
          <p14:tracePt t="123430" x="5080000" y="3092450"/>
          <p14:tracePt t="123446" x="5073650" y="3098800"/>
          <p14:tracePt t="123474" x="5067300" y="3098800"/>
          <p14:tracePt t="123490" x="5060950" y="3098800"/>
          <p14:tracePt t="123514" x="5054600" y="3098800"/>
          <p14:tracePt t="123542" x="5048250" y="3098800"/>
          <p14:tracePt t="123654" x="5041900" y="3098800"/>
          <p14:tracePt t="123678" x="5035550" y="3098800"/>
          <p14:tracePt t="123702" x="5029200" y="3098800"/>
          <p14:tracePt t="123714" x="5022850" y="3098800"/>
          <p14:tracePt t="123746" x="5010150" y="3098800"/>
          <p14:tracePt t="123762" x="5003800" y="3098800"/>
          <p14:tracePt t="123774" x="4997450" y="3098800"/>
          <p14:tracePt t="123790" x="4991100" y="3105150"/>
          <p14:tracePt t="123806" x="4997450" y="3105150"/>
          <p14:tracePt t="123874" x="5003800" y="3105150"/>
          <p14:tracePt t="123886" x="5010150" y="3105150"/>
          <p14:tracePt t="123902" x="5016500" y="3105150"/>
          <p14:tracePt t="123918" x="5022850" y="3105150"/>
          <p14:tracePt t="123934" x="5022850" y="3111500"/>
          <p14:tracePt t="123970" x="5022850" y="3117850"/>
          <p14:tracePt t="124002" x="5016500" y="3117850"/>
          <p14:tracePt t="124030" x="5010150" y="3111500"/>
          <p14:tracePt t="124062" x="5010150" y="3105150"/>
          <p14:tracePt t="124134" x="5016500" y="3098800"/>
          <p14:tracePt t="124158" x="5022850" y="3098800"/>
          <p14:tracePt t="124182" x="5029200" y="3092450"/>
          <p14:tracePt t="124194" x="5035550" y="3092450"/>
          <p14:tracePt t="124210" x="5041900" y="3086100"/>
          <p14:tracePt t="124222" x="5048250" y="3086100"/>
          <p14:tracePt t="124238" x="5054600" y="3079750"/>
          <p14:tracePt t="124255" x="5060950" y="3079750"/>
          <p14:tracePt t="124272" x="5067300" y="3073400"/>
          <p14:tracePt t="124289" x="5073650" y="3073400"/>
          <p14:tracePt t="124306" x="5067300" y="3079750"/>
          <p14:tracePt t="124382" x="5067300" y="3073400"/>
          <p14:tracePt t="124434" x="5060950" y="3073400"/>
          <p14:tracePt t="124474" x="5054600" y="3073400"/>
          <p14:tracePt t="124494" x="5048250" y="3073400"/>
          <p14:tracePt t="124510" x="5041900" y="3073400"/>
          <p14:tracePt t="124526" x="5035550" y="3073400"/>
          <p14:tracePt t="124542" x="5029200" y="3073400"/>
          <p14:tracePt t="124562" x="5035550" y="3073400"/>
          <p14:tracePt t="124622" x="5041900" y="3073400"/>
          <p14:tracePt t="124638" x="5048250" y="3073400"/>
          <p14:tracePt t="124654" x="5060950" y="3073400"/>
          <p14:tracePt t="124670" x="5067300" y="3073400"/>
          <p14:tracePt t="124682" x="5073650" y="3073400"/>
          <p14:tracePt t="124690" x="5080000" y="3073400"/>
          <p14:tracePt t="124707" x="5086350" y="3067050"/>
          <p14:tracePt t="124707" x="5092700" y="3067050"/>
          <p14:tracePt t="124724" x="5099050" y="3067050"/>
          <p14:tracePt t="124740" x="5105400" y="3060700"/>
          <p14:tracePt t="124757" x="5118100" y="3060700"/>
          <p14:tracePt t="124774" x="5124450" y="3054350"/>
          <p14:tracePt t="124791" x="5130800" y="3054350"/>
          <p14:tracePt t="124807" x="5130800" y="3048000"/>
          <p14:tracePt t="124823" x="5137150" y="3048000"/>
          <p14:tracePt t="124975" x="5137150" y="3054350"/>
          <p14:tracePt t="124998" x="5143500" y="3060700"/>
          <p14:tracePt t="125014" x="5143500" y="3067050"/>
          <p14:tracePt t="125026" x="5143500" y="3073400"/>
          <p14:tracePt t="125042" x="5143500" y="3079750"/>
          <p14:tracePt t="125059" x="5143500" y="3086100"/>
          <p14:tracePt t="125074" x="5143500" y="3092450"/>
          <p14:tracePt t="125086" x="5143500" y="3098800"/>
          <p14:tracePt t="125102" x="5137150" y="3098800"/>
          <p14:tracePt t="125118" x="5137150" y="3105150"/>
          <p14:tracePt t="125154" x="5143500" y="3105150"/>
          <p14:tracePt t="125186" x="5137150" y="3111500"/>
          <p14:tracePt t="125222" x="5137150" y="3117850"/>
          <p14:tracePt t="125254" x="5143500" y="3124200"/>
          <p14:tracePt t="125266" x="5149850" y="3130550"/>
          <p14:tracePt t="125275" x="5149850" y="3136900"/>
          <p14:tracePt t="125275" x="5149850" y="3143250"/>
          <p14:tracePt t="125295" x="5156200" y="3155950"/>
          <p14:tracePt t="125295" x="5156200" y="3162300"/>
          <p14:tracePt t="125310" x="5156200" y="3175000"/>
          <p14:tracePt t="125310" x="5156200" y="3181350"/>
          <p14:tracePt t="125327" x="5149850" y="3181350"/>
          <p14:tracePt t="125327" x="5143500" y="3181350"/>
          <p14:tracePt t="125343" x="4984750" y="3079750"/>
          <p14:tracePt t="125436" x="4965700" y="3048000"/>
          <p14:tracePt t="125442" x="4946650" y="2984500"/>
          <p14:tracePt t="125459" x="4940300" y="2908300"/>
          <p14:tracePt t="125476" x="4940300" y="2825750"/>
          <p14:tracePt t="125476" x="4946650" y="2787650"/>
          <p14:tracePt t="125495" x="4972050" y="2724150"/>
          <p14:tracePt t="125510" x="5029200" y="2673350"/>
          <p14:tracePt t="125526" x="5105400" y="2641600"/>
          <p14:tracePt t="125526" x="5149850" y="2635250"/>
          <p14:tracePt t="125547" x="5200650" y="2635250"/>
          <p14:tracePt t="125547" x="5251450" y="2635250"/>
          <p14:tracePt t="125562" x="5353050" y="2660650"/>
          <p14:tracePt t="125562" x="5397500" y="2679700"/>
          <p14:tracePt t="125583" x="5435600" y="2698750"/>
          <p14:tracePt t="125594" x="5505450" y="2749550"/>
          <p14:tracePt t="125594" x="5530850" y="2774950"/>
          <p14:tracePt t="125614" x="5568950" y="2832100"/>
          <p14:tracePt t="125627" x="5581650" y="2876550"/>
          <p14:tracePt t="125643" x="5562600" y="2927350"/>
          <p14:tracePt t="125660" x="5524500" y="2971800"/>
          <p14:tracePt t="125677" x="5422900" y="3028950"/>
          <p14:tracePt t="125695" x="5334000" y="3060700"/>
          <p14:tracePt t="125710" x="5245100" y="3079750"/>
          <p14:tracePt t="125727" x="5137150" y="3092450"/>
          <p14:tracePt t="125744" x="5041900" y="3105150"/>
          <p14:tracePt t="125744" x="4991100" y="3111500"/>
          <p14:tracePt t="125763" x="4940300" y="3111500"/>
          <p14:tracePt t="125779" x="4851400" y="3111500"/>
          <p14:tracePt t="125779" x="4806950" y="3105150"/>
          <p14:tracePt t="125796" x="4762500" y="3092450"/>
          <p14:tracePt t="125796" x="4724400" y="3086100"/>
          <p14:tracePt t="125812" x="4686300" y="3067050"/>
          <p14:tracePt t="125812" x="4648200" y="3054350"/>
          <p14:tracePt t="125812" x="4603750" y="3035300"/>
          <p14:tracePt t="125831" x="4572000" y="3016250"/>
          <p14:tracePt t="125844" x="4533900" y="3003550"/>
          <p14:tracePt t="125844" x="4464050" y="2965450"/>
          <p14:tracePt t="125862" x="4432300" y="2952750"/>
          <p14:tracePt t="125862" x="4400550" y="2933700"/>
          <p14:tracePt t="125879" x="4368800" y="2914650"/>
          <p14:tracePt t="125879" x="4343400" y="2901950"/>
          <p14:tracePt t="125895" x="4318000" y="2882900"/>
          <p14:tracePt t="125895" x="4292600" y="2863850"/>
          <p14:tracePt t="125912" x="4273550" y="2851150"/>
          <p14:tracePt t="125912" x="4235450" y="2825750"/>
          <p14:tracePt t="125929" x="4216400" y="2813050"/>
          <p14:tracePt t="125929" x="4197350" y="2806700"/>
          <p14:tracePt t="125945" x="4178300" y="2800350"/>
          <p14:tracePt t="125945" x="4159250" y="2794000"/>
          <p14:tracePt t="125962" x="4140200" y="2794000"/>
          <p14:tracePt t="125962" x="4121150" y="2787650"/>
          <p14:tracePt t="125979" x="4102100" y="2787650"/>
          <p14:tracePt t="125979" x="4064000" y="2781300"/>
          <p14:tracePt t="125995" x="4044950" y="2774950"/>
          <p14:tracePt t="126012" x="3759200" y="2654300"/>
          <p14:tracePt t="126089" x="3740150" y="2635250"/>
          <p14:tracePt t="126094" x="3714750" y="2584450"/>
          <p14:tracePt t="126112" x="3708400" y="2520950"/>
          <p14:tracePt t="126112" x="3708400" y="2476500"/>
          <p14:tracePt t="126131" x="3714750" y="2438400"/>
          <p14:tracePt t="126131" x="3727450" y="2400300"/>
          <p14:tracePt t="126147" x="3765550" y="2324100"/>
          <p14:tracePt t="126163" x="3822700" y="2266950"/>
          <p14:tracePt t="126179" x="3892550" y="2222500"/>
          <p14:tracePt t="126195" x="3981450" y="2190750"/>
          <p14:tracePt t="126212" x="4121150" y="2190750"/>
          <p14:tracePt t="126229" x="4210050" y="2228850"/>
          <p14:tracePt t="126245" x="4286250" y="2286000"/>
          <p14:tracePt t="126262" x="4356100" y="2362200"/>
          <p14:tracePt t="126279" x="4413250" y="2482850"/>
          <p14:tracePt t="126297" x="4419600" y="2552700"/>
          <p14:tracePt t="126312" x="4400550" y="2622550"/>
          <p14:tracePt t="126329" x="4330700" y="2717800"/>
          <p14:tracePt t="126347" x="4260850" y="2768600"/>
          <p14:tracePt t="126362" x="4178300" y="2806700"/>
          <p14:tracePt t="126379" x="4108450" y="2825750"/>
          <p14:tracePt t="126396" x="4038600" y="2838450"/>
          <p14:tracePt t="126396" x="4013200" y="2838450"/>
          <p14:tracePt t="126415" x="3975100" y="2838450"/>
          <p14:tracePt t="126430" x="3962400" y="2838450"/>
          <p14:tracePt t="126447" x="3943350" y="2838450"/>
          <p14:tracePt t="126447" x="3937000" y="2832100"/>
          <p14:tracePt t="126464" x="3943350" y="2825750"/>
          <p14:tracePt t="126479" x="3949700" y="2819400"/>
          <p14:tracePt t="126479" x="3962400" y="2813050"/>
          <p14:tracePt t="126479" x="3981450" y="2813050"/>
          <p14:tracePt t="126499" x="4006850" y="2806700"/>
          <p14:tracePt t="126499" x="4032250" y="2806700"/>
          <p14:tracePt t="126515" x="4064000" y="2806700"/>
          <p14:tracePt t="126515" x="4089400" y="2813050"/>
          <p14:tracePt t="126530" x="4121150" y="2819400"/>
          <p14:tracePt t="126530" x="4152900" y="2825750"/>
          <p14:tracePt t="126547" x="4184650" y="2832100"/>
          <p14:tracePt t="126547" x="4222750" y="2844800"/>
          <p14:tracePt t="126564" x="4254500" y="2857500"/>
          <p14:tracePt t="126564" x="4286250" y="2876550"/>
          <p14:tracePt t="126564" x="4324350" y="2895600"/>
          <p14:tracePt t="126583" x="4362450" y="2914650"/>
          <p14:tracePt t="126583" x="4400550" y="2933700"/>
          <p14:tracePt t="126597" x="4438650" y="2952750"/>
          <p14:tracePt t="126597" x="4476750" y="2978150"/>
          <p14:tracePt t="126614" x="4514850" y="2997200"/>
          <p14:tracePt t="126614" x="4546600" y="3016250"/>
          <p14:tracePt t="126631" x="4578350" y="3035300"/>
          <p14:tracePt t="126631" x="4641850" y="3073400"/>
          <p14:tracePt t="126648" x="4667250" y="3098800"/>
          <p14:tracePt t="126648" x="4692650" y="3117850"/>
          <p14:tracePt t="126664" x="4718050" y="3136900"/>
          <p14:tracePt t="126664" x="4737100" y="3155950"/>
          <p14:tracePt t="126681" x="4756150" y="3168650"/>
          <p14:tracePt t="126681" x="4768850" y="3187700"/>
          <p14:tracePt t="126698" x="4775200" y="3206750"/>
          <p14:tracePt t="126698" x="4787900" y="3232150"/>
          <p14:tracePt t="126715" x="4787900" y="3244850"/>
          <p14:tracePt t="126715" x="4787900" y="3257550"/>
          <p14:tracePt t="126731" x="4781550" y="3263900"/>
          <p14:tracePt t="126731" x="4775200" y="3270250"/>
          <p14:tracePt t="126748" x="4768850" y="3276600"/>
          <p14:tracePt t="126748" x="4756150" y="3282950"/>
          <p14:tracePt t="126764" x="4743450" y="3282950"/>
          <p14:tracePt t="126764" x="4724400" y="3282950"/>
          <p14:tracePt t="126764" x="4711700" y="3276600"/>
          <p14:tracePt t="126783" x="4699000" y="3276600"/>
          <p14:tracePt t="126783" x="4686300" y="3270250"/>
          <p14:tracePt t="126799" x="4667250" y="3263900"/>
          <p14:tracePt t="126799" x="4654550" y="3257550"/>
          <p14:tracePt t="126816" x="4641850" y="3251200"/>
          <p14:tracePt t="126816" x="4629150" y="3238500"/>
          <p14:tracePt t="126831" x="4616450" y="3232150"/>
          <p14:tracePt t="126831" x="4603750" y="3219450"/>
          <p14:tracePt t="126848" x="4597400" y="3213100"/>
          <p14:tracePt t="126848" x="4584700" y="3200400"/>
          <p14:tracePt t="126848" x="4578350" y="3194050"/>
          <p14:tracePt t="126867" x="4572000" y="3181350"/>
          <p14:tracePt t="126880" x="4572000" y="3175000"/>
          <p14:tracePt t="126880" x="4565650" y="3162300"/>
          <p14:tracePt t="126899" x="4565650" y="3155950"/>
          <p14:tracePt t="126914" x="4572000" y="3149600"/>
          <p14:tracePt t="126931" x="4578350" y="3143250"/>
          <p14:tracePt t="126931" x="4584700" y="3149600"/>
          <p14:tracePt t="126949" x="4591050" y="3155950"/>
          <p14:tracePt t="126964" x="4597400" y="3162300"/>
          <p14:tracePt t="126980" x="4591050" y="3168650"/>
          <p14:tracePt t="126997" x="4591050" y="3175000"/>
          <p14:tracePt t="127014" x="4578350" y="3181350"/>
          <p14:tracePt t="127031" x="4572000" y="3181350"/>
          <p14:tracePt t="127048" x="4565650" y="3181350"/>
          <p14:tracePt t="127048" x="4559300" y="3187700"/>
          <p14:tracePt t="127066" x="4552950" y="3194050"/>
          <p14:tracePt t="127082" x="4546600" y="3200400"/>
          <p14:tracePt t="127098" x="4540250" y="3206750"/>
          <p14:tracePt t="127114" x="4546600" y="3206750"/>
          <p14:tracePt t="127174" x="4552950" y="3206750"/>
          <p14:tracePt t="127186" x="4559300" y="3206750"/>
          <p14:tracePt t="127194" x="4565650" y="3206750"/>
          <p14:tracePt t="127203" x="4572000" y="3206750"/>
          <p14:tracePt t="127215" x="4584700" y="3206750"/>
          <p14:tracePt t="127235" x="4591050" y="3206750"/>
          <p14:tracePt t="127248" x="4597400" y="3206750"/>
          <p14:tracePt t="127265" x="4603750" y="3206750"/>
          <p14:tracePt t="127281" x="4610100" y="3206750"/>
          <p14:tracePt t="127299" x="4616450" y="3206750"/>
          <p14:tracePt t="127315" x="4622800" y="3200400"/>
          <p14:tracePt t="127332" x="4629150" y="3200400"/>
          <p14:tracePt t="127362" x="4629150" y="3194050"/>
          <p14:tracePt t="127406" x="4635500" y="3194050"/>
          <p14:tracePt t="127466" x="4641850" y="3194050"/>
          <p14:tracePt t="127494" x="4641850" y="3200400"/>
          <p14:tracePt t="127554" x="4641850" y="3206750"/>
          <p14:tracePt t="127570" x="4641850" y="3213100"/>
          <p14:tracePt t="127594" x="4648200" y="3219450"/>
          <p14:tracePt t="127646" x="4654550" y="3219450"/>
          <p14:tracePt t="127742" x="4648200" y="3225800"/>
          <p14:tracePt t="127782" x="4641850" y="3232150"/>
          <p14:tracePt t="127810" x="4641850" y="3238500"/>
          <p14:tracePt t="127846" x="4648200" y="3232150"/>
          <p14:tracePt t="127982" x="4641850" y="3238500"/>
          <p14:tracePt t="128042" x="4641850" y="3244850"/>
          <p14:tracePt t="128066" x="4648200" y="3244850"/>
          <p14:tracePt t="128170" x="4648200" y="3257550"/>
          <p14:tracePt t="128282" x="4641850" y="3257550"/>
          <p14:tracePt t="128326" x="4641850" y="3251200"/>
          <p14:tracePt t="128342" x="4641850" y="3244850"/>
          <p14:tracePt t="128386" x="4635500" y="3244850"/>
          <p14:tracePt t="128417" x="4629150" y="3238500"/>
          <p14:tracePt t="128442" x="4629150" y="3232150"/>
          <p14:tracePt t="128521" x="4629150" y="3238500"/>
          <p14:tracePt t="128598" x="4629150" y="3232150"/>
          <p14:tracePt t="128642" x="4629150" y="3225800"/>
          <p14:tracePt t="128674" x="4629150" y="3232150"/>
          <p14:tracePt t="128694" x="4622800" y="3238500"/>
          <p14:tracePt t="128754" x="4622800" y="3244850"/>
          <p14:tracePt t="128802" x="4622800" y="3238500"/>
          <p14:tracePt t="128874" x="4622800" y="3232150"/>
          <p14:tracePt t="128906" x="4616450" y="3232150"/>
          <p14:tracePt t="128966" x="4622800" y="3225800"/>
          <p14:tracePt t="129102" x="4622800" y="3219450"/>
          <p14:tracePt t="129138" x="4622800" y="3213100"/>
          <p14:tracePt t="129174" x="4622800" y="3206750"/>
          <p14:tracePt t="129226" x="4622800" y="3200400"/>
          <p14:tracePt t="129294" x="4629150" y="3200400"/>
          <p14:tracePt t="129326" x="4635500" y="3200400"/>
          <p14:tracePt t="129342" x="4641850" y="3200400"/>
          <p14:tracePt t="129430" x="4641850" y="3194050"/>
          <p14:tracePt t="129454" x="4648200" y="3194050"/>
          <p14:tracePt t="129526" x="4654550" y="3194050"/>
          <p14:tracePt t="129558" x="4660900" y="3194050"/>
          <p14:tracePt t="129582" x="4667250" y="3194050"/>
          <p14:tracePt t="129610" x="4667250" y="3187700"/>
          <p14:tracePt t="129678" x="4673600" y="3181350"/>
          <p14:tracePt t="129814" x="4667250" y="3175000"/>
          <p14:tracePt t="129842" x="4667250" y="3168650"/>
          <p14:tracePt t="129874" x="4667250" y="3162300"/>
          <p14:tracePt t="134142" x="5035550" y="3022600"/>
          <p14:tracePt t="134154" x="5041900" y="3060700"/>
          <p14:tracePt t="134154" x="5048250" y="3098800"/>
          <p14:tracePt t="134172" x="5060950" y="3143250"/>
          <p14:tracePt t="134172" x="5067300" y="3181350"/>
          <p14:tracePt t="134172" x="5080000" y="3225800"/>
          <p14:tracePt t="134190" x="5092700" y="3263900"/>
          <p14:tracePt t="134190" x="5099050" y="3263900"/>
          <p14:tracePt t="134205" x="5111750" y="3270250"/>
          <p14:tracePt t="134205" x="5118100" y="3270250"/>
          <p14:tracePt t="134222" x="5124450" y="3270250"/>
          <p14:tracePt t="134222" x="5137150" y="3270250"/>
          <p14:tracePt t="134239" x="5143500" y="3270250"/>
          <p14:tracePt t="134239" x="5149850" y="3276600"/>
          <p14:tracePt t="134255" x="5156200" y="3282950"/>
          <p14:tracePt t="134271" x="5162550" y="3289300"/>
          <p14:tracePt t="134288" x="5162550" y="3302000"/>
          <p14:tracePt t="134304" x="5162550" y="3308350"/>
          <p14:tracePt t="134322" x="5162550" y="3314700"/>
          <p14:tracePt t="134338" x="5156200" y="3314700"/>
          <p14:tracePt t="134355" x="5149850" y="3308350"/>
          <p14:tracePt t="134375" x="5143500" y="3302000"/>
          <p14:tracePt t="134391" x="5137150" y="3295650"/>
          <p14:tracePt t="134406" x="5130800" y="3295650"/>
          <p14:tracePt t="134422" x="5124450" y="3289300"/>
          <p14:tracePt t="134438" x="5118100" y="3282950"/>
          <p14:tracePt t="134455" x="5111750" y="3282950"/>
          <p14:tracePt t="134475" x="5105400" y="3276600"/>
          <p14:tracePt t="134491" x="5105400" y="3270250"/>
          <p14:tracePt t="134505" x="5099050" y="3263900"/>
          <p14:tracePt t="134522" x="5099050" y="3257550"/>
          <p14:tracePt t="134538" x="5092700" y="3251200"/>
          <p14:tracePt t="134555" x="5086350" y="3238500"/>
          <p14:tracePt t="134555" x="5086350" y="3232150"/>
          <p14:tracePt t="134573" x="5086350" y="3225800"/>
          <p14:tracePt t="134573" x="5080000" y="3213100"/>
          <p14:tracePt t="134590" x="5080000" y="3206750"/>
          <p14:tracePt t="134590" x="5073650" y="3194050"/>
          <p14:tracePt t="135047" x="5365750" y="3016250"/>
          <p14:tracePt t="135071" x="5372100" y="3022600"/>
          <p14:tracePt t="135078" x="5378450" y="3028950"/>
          <p14:tracePt t="135078" x="5384800" y="3041650"/>
          <p14:tracePt t="135091" x="5391150" y="3048000"/>
          <p14:tracePt t="135091" x="5397500" y="3060700"/>
          <p14:tracePt t="135108" x="5410200" y="3079750"/>
          <p14:tracePt t="135108" x="5416550" y="3092450"/>
          <p14:tracePt t="135126" x="5422900" y="3105150"/>
          <p14:tracePt t="135126" x="5441950" y="3130550"/>
          <p14:tracePt t="135142" x="5448300" y="3136900"/>
          <p14:tracePt t="135142" x="5454650" y="3149600"/>
          <p14:tracePt t="135159" x="5454650" y="3155950"/>
          <p14:tracePt t="135159" x="5461000" y="3162300"/>
          <p14:tracePt t="135175" x="5467350" y="3162300"/>
          <p14:tracePt t="135175" x="5473700" y="3168650"/>
          <p14:tracePt t="135192" x="5480050" y="3168650"/>
          <p14:tracePt t="135192" x="5486400" y="3168650"/>
          <p14:tracePt t="135192" x="5499100" y="3168650"/>
          <p14:tracePt t="135211" x="5505450" y="3168650"/>
          <p14:tracePt t="135224" x="5518150" y="3168650"/>
          <p14:tracePt t="135224" x="5537200" y="3168650"/>
          <p14:tracePt t="135243" x="5549900" y="3175000"/>
          <p14:tracePt t="135243" x="5556250" y="3175000"/>
          <p14:tracePt t="135259" x="5562600" y="3175000"/>
          <p14:tracePt t="135259" x="5575300" y="3175000"/>
          <p14:tracePt t="135275" x="5581650" y="3181350"/>
          <p14:tracePt t="135275" x="5588000" y="3181350"/>
          <p14:tracePt t="135275" x="5594350" y="3187700"/>
          <p14:tracePt t="135295" x="5600700" y="3187700"/>
          <p14:tracePt t="135308" x="5613400" y="3187700"/>
          <p14:tracePt t="135308" x="5619750" y="3194050"/>
          <p14:tracePt t="135327" x="5632450" y="3200400"/>
          <p14:tracePt t="135327" x="5638800" y="3200400"/>
          <p14:tracePt t="135342" x="5645150" y="3200400"/>
          <p14:tracePt t="135342" x="5657850" y="3206750"/>
          <p14:tracePt t="135359" x="5664200" y="3206750"/>
          <p14:tracePt t="135359" x="5670550" y="3213100"/>
          <p14:tracePt t="135376" x="5676900" y="3219450"/>
          <p14:tracePt t="135391" x="5683250" y="3219450"/>
          <p14:tracePt t="135408" x="5689600" y="3225800"/>
          <p14:tracePt t="135425" x="5695950" y="3232150"/>
          <p14:tracePt t="135442" x="5702300" y="3225800"/>
          <p14:tracePt t="135458" x="5702300" y="3219450"/>
          <p14:tracePt t="135475" x="5702300" y="3206750"/>
          <p14:tracePt t="135491" x="5702300" y="3200400"/>
          <p14:tracePt t="135508" x="5702300" y="3194050"/>
          <p14:tracePt t="135508" x="5702300" y="3187700"/>
          <p14:tracePt t="135527" x="5702300" y="3181350"/>
          <p14:tracePt t="135527" x="5702300" y="3175000"/>
          <p14:tracePt t="139171" x="806450" y="6330950"/>
          <p14:tracePt t="139187" x="793750" y="6369050"/>
          <p14:tracePt t="139202" x="787400" y="6394450"/>
          <p14:tracePt t="139206" x="774700" y="6419850"/>
          <p14:tracePt t="139220" x="762000" y="6445250"/>
        </p14:tracePtLst>
      </p14:laserTraceLst>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Rectangle 2"/>
          <p:cNvSpPr>
            <a:spLocks noGrp="1" noChangeArrowheads="1"/>
          </p:cNvSpPr>
          <p:nvPr>
            <p:ph type="title"/>
          </p:nvPr>
        </p:nvSpPr>
        <p:spPr/>
        <p:txBody>
          <a:bodyPr/>
          <a:lstStyle/>
          <a:p>
            <a:r>
              <a:rPr lang="ja-JP" altLang="en-US" dirty="0" smtClean="0"/>
              <a:t>予習問題</a:t>
            </a:r>
            <a:endParaRPr lang="ja-JP" altLang="en-US" dirty="0"/>
          </a:p>
        </p:txBody>
      </p:sp>
      <p:sp>
        <p:nvSpPr>
          <p:cNvPr id="572419" name="Text Box 3"/>
          <p:cNvSpPr txBox="1">
            <a:spLocks noChangeArrowheads="1"/>
          </p:cNvSpPr>
          <p:nvPr/>
        </p:nvSpPr>
        <p:spPr bwMode="auto">
          <a:xfrm>
            <a:off x="251520" y="928670"/>
            <a:ext cx="5652120" cy="2308324"/>
          </a:xfrm>
          <a:prstGeom prst="rect">
            <a:avLst/>
          </a:prstGeom>
          <a:noFill/>
          <a:ln w="38100">
            <a:noFill/>
            <a:miter lim="800000"/>
            <a:headEnd/>
            <a:tailEnd/>
          </a:ln>
          <a:effectLst/>
        </p:spPr>
        <p:txBody>
          <a:bodyPr wrap="square">
            <a:spAutoFit/>
          </a:bodyPr>
          <a:lstStyle/>
          <a:p>
            <a:pPr>
              <a:lnSpc>
                <a:spcPct val="150000"/>
              </a:lnSpc>
            </a:pPr>
            <a:r>
              <a:rPr lang="ja-JP" altLang="en-US" dirty="0"/>
              <a:t>Ｍ大学の学生</a:t>
            </a:r>
            <a:r>
              <a:rPr lang="ja-JP" altLang="en-US" dirty="0" smtClean="0"/>
              <a:t>から</a:t>
            </a:r>
            <a:r>
              <a:rPr lang="en-US" altLang="ja-JP" dirty="0" smtClean="0"/>
              <a:t>20</a:t>
            </a:r>
            <a:r>
              <a:rPr lang="ja-JP" altLang="en-US" dirty="0"/>
              <a:t>人を無作為に選び</a:t>
            </a:r>
            <a:r>
              <a:rPr lang="ja-JP" altLang="en-US" dirty="0" smtClean="0"/>
              <a:t>，立ち幅跳びをした結果，</a:t>
            </a:r>
            <a:r>
              <a:rPr lang="ja-JP" altLang="en-US" dirty="0"/>
              <a:t>右</a:t>
            </a:r>
            <a:r>
              <a:rPr lang="ja-JP" altLang="en-US" dirty="0" smtClean="0"/>
              <a:t>のデータを得た．</a:t>
            </a:r>
            <a:r>
              <a:rPr lang="en-US" altLang="ja-JP" dirty="0"/>
              <a:t>95</a:t>
            </a:r>
            <a:r>
              <a:rPr lang="ja-JP" altLang="en-US" dirty="0"/>
              <a:t>％信頼区間をつけて</a:t>
            </a:r>
            <a:r>
              <a:rPr lang="ja-JP" altLang="en-US" dirty="0" smtClean="0"/>
              <a:t>，母平均を</a:t>
            </a:r>
            <a:r>
              <a:rPr lang="ja-JP" altLang="en-US" dirty="0"/>
              <a:t>区間推定せよ．</a:t>
            </a:r>
          </a:p>
        </p:txBody>
      </p:sp>
      <p:pic>
        <p:nvPicPr>
          <p:cNvPr id="4" name="図 3"/>
          <p:cNvPicPr/>
          <p:nvPr/>
        </p:nvPicPr>
        <p:blipFill>
          <a:blip r:embed="rId5" cstate="print"/>
          <a:srcRect/>
          <a:stretch>
            <a:fillRect/>
          </a:stretch>
        </p:blipFill>
        <p:spPr bwMode="auto">
          <a:xfrm>
            <a:off x="6084168" y="836712"/>
            <a:ext cx="2952328" cy="5796934"/>
          </a:xfrm>
          <a:prstGeom prst="rect">
            <a:avLst/>
          </a:prstGeom>
          <a:noFill/>
          <a:ln w="9525">
            <a:noFill/>
            <a:miter lim="800000"/>
            <a:headEnd/>
            <a:tailEnd/>
          </a:ln>
        </p:spPr>
      </p:pic>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6121"/>
    </mc:Choice>
    <mc:Fallback>
      <p:transition spd="slow" advTm="161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1776" x="3194050" y="3181350"/>
          <p14:tracePt t="2359" x="3181350" y="3187700"/>
          <p14:tracePt t="2362" x="3162300" y="3200400"/>
          <p14:tracePt t="2374" x="3136900" y="3213100"/>
          <p14:tracePt t="2374" x="3105150" y="3232150"/>
          <p14:tracePt t="2392" x="3060700" y="3251200"/>
          <p14:tracePt t="2392" x="3009900" y="3276600"/>
          <p14:tracePt t="2392" x="2952750" y="3302000"/>
          <p14:tracePt t="2409" x="2895600" y="3327400"/>
          <p14:tracePt t="2409" x="2825750" y="3359150"/>
          <p14:tracePt t="2425" x="2755900" y="3384550"/>
          <p14:tracePt t="2425" x="2686050" y="3409950"/>
          <p14:tracePt t="2441" x="2603500" y="3429000"/>
          <p14:tracePt t="2441" x="2527300" y="3454400"/>
          <p14:tracePt t="2458" x="2444750" y="3473450"/>
          <p14:tracePt t="2458" x="2368550" y="3486150"/>
          <p14:tracePt t="2475" x="2286000" y="3505200"/>
          <p14:tracePt t="2475" x="2114550" y="3517900"/>
          <p14:tracePt t="2492" x="2025650" y="3524250"/>
          <p14:tracePt t="2492" x="1930400" y="3530600"/>
          <p14:tracePt t="2508" x="1835150" y="3530600"/>
          <p14:tracePt t="2508" x="1746250" y="3530600"/>
          <p14:tracePt t="2525" x="1644650" y="3524250"/>
          <p14:tracePt t="2525" x="1454150" y="3511550"/>
          <p14:tracePt t="2542" x="1365250" y="3498850"/>
          <p14:tracePt t="2542" x="1276350" y="3486150"/>
          <p14:tracePt t="2558" x="1193800" y="3467100"/>
          <p14:tracePt t="2558" x="1111250" y="3441700"/>
          <p14:tracePt t="2575" x="1035050" y="3416300"/>
          <p14:tracePt t="2575" x="958850" y="3390900"/>
          <p14:tracePt t="2592" x="882650" y="3352800"/>
          <p14:tracePt t="2592" x="819150" y="3314700"/>
          <p14:tracePt t="2610" x="698500" y="3213100"/>
          <p14:tracePt t="2610" x="647700" y="3155950"/>
          <p14:tracePt t="2626" x="603250" y="3092450"/>
          <p14:tracePt t="2626" x="571500" y="3016250"/>
          <p14:tracePt t="2642" x="546100" y="2940050"/>
          <p14:tracePt t="2642" x="533400" y="2851150"/>
          <p14:tracePt t="2659" x="533400" y="2762250"/>
          <p14:tracePt t="2659" x="546100" y="2660650"/>
          <p14:tracePt t="2659" x="571500" y="2565400"/>
          <p14:tracePt t="2678" x="603250" y="2463800"/>
          <p14:tracePt t="2691" x="647700" y="2368550"/>
          <p14:tracePt t="2691" x="768350" y="2171700"/>
          <p14:tracePt t="2709" x="844550" y="2082800"/>
          <p14:tracePt t="2709" x="927100" y="2000250"/>
          <p14:tracePt t="2726" x="1022350" y="1917700"/>
          <p14:tracePt t="2726" x="1130300" y="1835150"/>
          <p14:tracePt t="2742" x="1244600" y="1752600"/>
          <p14:tracePt t="2742" x="1371600" y="1676400"/>
          <p14:tracePt t="2759" x="1504950" y="1600200"/>
          <p14:tracePt t="2759" x="1651000" y="1524000"/>
          <p14:tracePt t="2759" x="1803400" y="1460500"/>
          <p14:tracePt t="2778" x="1962150" y="1397000"/>
          <p14:tracePt t="2778" x="2114550" y="1339850"/>
          <p14:tracePt t="2794" x="2273300" y="1289050"/>
          <p14:tracePt t="2794" x="2425700" y="1250950"/>
          <p14:tracePt t="2810" x="2571750" y="1219200"/>
          <p14:tracePt t="2810" x="2717800" y="1193800"/>
          <p14:tracePt t="2826" x="2857500" y="1181100"/>
          <p14:tracePt t="2826" x="3130550" y="1174750"/>
          <p14:tracePt t="2843" x="3263900" y="1187450"/>
          <p14:tracePt t="2843" x="3390900" y="1206500"/>
          <p14:tracePt t="2859" x="3517900" y="1231900"/>
          <p14:tracePt t="2859" x="3644900" y="1270000"/>
          <p14:tracePt t="2876" x="3765550" y="1308100"/>
          <p14:tracePt t="2876" x="3879850" y="1352550"/>
          <p14:tracePt t="2893" x="3987800" y="1403350"/>
          <p14:tracePt t="2893" x="4184650" y="1517650"/>
          <p14:tracePt t="2910" x="4273550" y="1581150"/>
          <p14:tracePt t="2910" x="4349750" y="1651000"/>
          <p14:tracePt t="2927" x="4425950" y="1720850"/>
          <p14:tracePt t="2927" x="4489450" y="1803400"/>
          <p14:tracePt t="2943" x="4540250" y="1885950"/>
          <p14:tracePt t="2943" x="4591050" y="1974850"/>
          <p14:tracePt t="2943" x="4629150" y="2070100"/>
          <p14:tracePt t="2963" x="4654550" y="2171700"/>
          <p14:tracePt t="2975" x="4673600" y="2273300"/>
          <p14:tracePt t="2975" x="4692650" y="2495550"/>
          <p14:tracePt t="2994" x="4686300" y="2597150"/>
          <p14:tracePt t="2994" x="4679950" y="2698750"/>
          <p14:tracePt t="3010" x="4654550" y="2800350"/>
          <p14:tracePt t="3010" x="4629150" y="2889250"/>
          <p14:tracePt t="3027" x="4591050" y="2971800"/>
          <p14:tracePt t="3027" x="4540250" y="3048000"/>
          <p14:tracePt t="3027" x="4489450" y="3117850"/>
          <p14:tracePt t="3046" x="4419600" y="3187700"/>
          <p14:tracePt t="3059" x="4349750" y="3257550"/>
          <p14:tracePt t="3059" x="4184650" y="3390900"/>
          <p14:tracePt t="3077" x="4095750" y="3454400"/>
          <p14:tracePt t="3077" x="4000500" y="3517900"/>
          <p14:tracePt t="3094" x="3905250" y="3568700"/>
          <p14:tracePt t="3094" x="3816350" y="3625850"/>
          <p14:tracePt t="3110" x="3721100" y="3670300"/>
          <p14:tracePt t="3110" x="3632200" y="3721100"/>
          <p14:tracePt t="3127" x="3549650" y="3759200"/>
          <p14:tracePt t="3127" x="3397250" y="3816350"/>
          <p14:tracePt t="3143" x="3327400" y="3841750"/>
          <p14:tracePt t="3143" x="3263900" y="3860800"/>
          <p14:tracePt t="3161" x="3206750" y="3873500"/>
          <p14:tracePt t="3161" x="3149600" y="3879850"/>
          <p14:tracePt t="3177" x="3105150" y="3886200"/>
          <p14:tracePt t="3177" x="3060700" y="3892550"/>
          <p14:tracePt t="3194" x="3028950" y="3886200"/>
          <p14:tracePt t="3194" x="2984500" y="3873500"/>
          <p14:tracePt t="3211" x="2971800" y="3860800"/>
          <p14:tracePt t="3211" x="2965450" y="3848100"/>
          <p14:tracePt t="3228" x="2965450" y="3829050"/>
          <p14:tracePt t="3228" x="2971800" y="3810000"/>
          <p14:tracePt t="3244" x="2984500" y="3790950"/>
          <p14:tracePt t="3244" x="3009900" y="3746500"/>
          <p14:tracePt t="3262" x="3028950" y="3733800"/>
          <p14:tracePt t="3262" x="3048000" y="3721100"/>
          <p14:tracePt t="3278" x="3067050" y="3702050"/>
          <p14:tracePt t="3278" x="3086100" y="3695700"/>
          <p14:tracePt t="3296" x="3111500" y="3683000"/>
          <p14:tracePt t="3296" x="3130550" y="3676650"/>
          <p14:tracePt t="3311" x="3149600" y="3676650"/>
          <p14:tracePt t="3311" x="3168650" y="3676650"/>
          <p14:tracePt t="3311" x="3194050" y="3676650"/>
          <p14:tracePt t="3330" x="3206750" y="3683000"/>
          <p14:tracePt t="3343" x="3225800" y="3683000"/>
          <p14:tracePt t="3343" x="3251200" y="3695700"/>
          <p14:tracePt t="3362" x="3263900" y="3702050"/>
          <p14:tracePt t="3362" x="3270250" y="3708400"/>
          <p14:tracePt t="3377" x="3276600" y="3714750"/>
          <p14:tracePt t="3377" x="3282950" y="3721100"/>
          <p14:tracePt t="3395" x="3289300" y="3727450"/>
          <p14:tracePt t="3395" x="3295650" y="3733800"/>
          <p14:tracePt t="3395" x="3295650" y="3740150"/>
          <p14:tracePt t="3414" x="3302000" y="3746500"/>
          <p14:tracePt t="3427" x="3302000" y="3752850"/>
          <p14:tracePt t="3444" x="3295650" y="3759200"/>
          <p14:tracePt t="3481" x="3289300" y="3765550"/>
          <p14:tracePt t="3497" x="3289300" y="3771900"/>
          <p14:tracePt t="3502" x="3276600" y="3778250"/>
          <p14:tracePt t="3517" x="3276600" y="3784600"/>
          <p14:tracePt t="3527" x="3270250" y="3797300"/>
          <p14:tracePt t="3527" x="3270250" y="3803650"/>
          <p14:tracePt t="3545" x="3263900" y="3803650"/>
          <p14:tracePt t="3545" x="3257550" y="3822700"/>
          <p14:tracePt t="3562" x="3257550" y="3829050"/>
          <p14:tracePt t="3577" x="3251200" y="3829050"/>
          <p14:tracePt t="3594" x="3257550" y="3835400"/>
          <p14:tracePt t="3661" x="3257550" y="3829050"/>
          <p14:tracePt t="3737" x="3257550" y="3835400"/>
          <p14:tracePt t="3849" x="3263900" y="3829050"/>
          <p14:tracePt t="3921" x="3270250" y="3829050"/>
          <p14:tracePt t="3953" x="3270250" y="3835400"/>
          <p14:tracePt t="4161" x="3276600" y="3829050"/>
          <p14:tracePt t="4209" x="3276600" y="3822700"/>
          <p14:tracePt t="4277" x="3282950" y="3816350"/>
          <p14:tracePt t="4365" x="3289300" y="3816350"/>
          <p14:tracePt t="4397" x="3289300" y="3810000"/>
          <p14:tracePt t="4433" x="3282950" y="3810000"/>
          <p14:tracePt t="4457" x="3289300" y="3810000"/>
          <p14:tracePt t="4517" x="3282950" y="3803650"/>
          <p14:tracePt t="4581" x="3289300" y="3810000"/>
          <p14:tracePt t="4649" x="3282950" y="3810000"/>
          <p14:tracePt t="4701" x="3276600" y="3816350"/>
          <p14:tracePt t="4725" x="3276600" y="3822700"/>
          <p14:tracePt t="4757" x="3282950" y="3816350"/>
          <p14:tracePt t="4785" x="3282950" y="3810000"/>
          <p14:tracePt t="4809" x="3282950" y="3803650"/>
          <p14:tracePt t="4853" x="3282950" y="3797300"/>
          <p14:tracePt t="4948" x="3289300" y="3797300"/>
          <p14:tracePt t="5049" x="3289300" y="3790950"/>
          <p14:tracePt t="5181" x="3289300" y="3784600"/>
          <p14:tracePt t="5205" x="3289300" y="3790950"/>
          <p14:tracePt t="5349" x="3295650" y="3790950"/>
          <p14:tracePt t="5417" x="3302000" y="3784600"/>
          <p14:tracePt t="5512" x="3302000" y="3778250"/>
          <p14:tracePt t="5632" x="3302000" y="3771900"/>
          <p14:tracePt t="5685" x="3308350" y="3771900"/>
          <p14:tracePt t="5849" x="3314700" y="3765550"/>
          <p14:tracePt t="5957" x="3314700" y="3759200"/>
          <p14:tracePt t="5993" x="3314700" y="3752850"/>
          <p14:tracePt t="6105" x="3308350" y="3752850"/>
          <p14:tracePt t="6209" x="3302000" y="3752850"/>
          <p14:tracePt t="6261" x="3308350" y="3752850"/>
          <p14:tracePt t="6369" x="3308350" y="3746500"/>
          <p14:tracePt t="6569" x="3314700" y="3746500"/>
          <p14:tracePt t="6629" x="3314700" y="3740150"/>
          <p14:tracePt t="6661" x="3321050" y="3740150"/>
          <p14:tracePt t="6833" x="3321050" y="3733800"/>
          <p14:tracePt t="6909" x="3327400" y="3733800"/>
          <p14:tracePt t="7005" x="3327400" y="3727450"/>
          <p14:tracePt t="7101" x="3333750" y="3727450"/>
          <p14:tracePt t="7149" x="3333750" y="3721100"/>
          <p14:tracePt t="7221" x="3340100" y="3721100"/>
          <p14:tracePt t="7597" x="3340100" y="3714750"/>
          <p14:tracePt t="7681" x="3346450" y="3708400"/>
          <p14:tracePt t="7809" x="3352800" y="3702050"/>
          <p14:tracePt t="7929" x="3352800" y="3695700"/>
          <p14:tracePt t="8129" x="3352800" y="3689350"/>
          <p14:tracePt t="8257" x="3352800" y="3683000"/>
          <p14:tracePt t="8308" x="3352800" y="3689350"/>
          <p14:tracePt t="8377" x="3359150" y="3683000"/>
          <p14:tracePt t="8657" x="3352800" y="3683000"/>
          <p14:tracePt t="8685" x="3352800" y="3676650"/>
          <p14:tracePt t="8789" x="3359150" y="3670300"/>
          <p14:tracePt t="9001" x="3359150" y="3663950"/>
          <p14:tracePt t="9045" x="3365500" y="3657600"/>
          <p14:tracePt t="9157" x="3365500" y="3651250"/>
          <p14:tracePt t="9209" x="3365500" y="3657600"/>
          <p14:tracePt t="9428" x="3365500" y="3651250"/>
          <p14:tracePt t="9681" x="3365500" y="3657600"/>
          <p14:tracePt t="9929" x="3359150" y="3657600"/>
          <p14:tracePt t="10209" x="3359150" y="3651250"/>
          <p14:tracePt t="10769" x="3365500" y="3644900"/>
          <p14:tracePt t="10829" x="3371850" y="3644900"/>
          <p14:tracePt t="10861" x="3371850" y="3638550"/>
          <p14:tracePt t="10877" x="3378200" y="3638550"/>
          <p14:tracePt t="10889" x="3384550" y="3638550"/>
          <p14:tracePt t="10905" x="3390900" y="3644900"/>
          <p14:tracePt t="10921" x="3397250" y="3644900"/>
          <p14:tracePt t="10937" x="3403600" y="3644900"/>
          <p14:tracePt t="10949" x="3409950" y="3644900"/>
          <p14:tracePt t="10973" x="3416300" y="3644900"/>
          <p14:tracePt t="10997" x="3416300" y="3638550"/>
          <p14:tracePt t="11016" x="3422650" y="3638550"/>
          <p14:tracePt t="11033" x="3429000" y="3632200"/>
          <p14:tracePt t="11057" x="3435350" y="3632200"/>
          <p14:tracePt t="11070" x="3441700" y="3632200"/>
          <p14:tracePt t="11085" x="3448050" y="3625850"/>
          <p14:tracePt t="11100" x="3454400" y="3632200"/>
          <p14:tracePt t="11128" x="3467100" y="3632200"/>
          <p14:tracePt t="11145" x="3473450" y="3632200"/>
          <p14:tracePt t="11153" x="3479800" y="3638550"/>
          <p14:tracePt t="11153" x="3486150" y="3644900"/>
          <p14:tracePt t="11170" x="3498850" y="3651250"/>
          <p14:tracePt t="11170" x="3511550" y="3657600"/>
          <p14:tracePt t="11186" x="3524250" y="3670300"/>
          <p14:tracePt t="11186" x="3536950" y="3683000"/>
          <p14:tracePt t="11203" x="3549650" y="3695700"/>
          <p14:tracePt t="11203" x="3562350" y="3708400"/>
          <p14:tracePt t="11203" x="3575050" y="3721100"/>
          <p14:tracePt t="11222" x="3594100" y="3727450"/>
          <p14:tracePt t="11222" x="3606800" y="3740150"/>
          <p14:tracePt t="11238" x="3613150" y="3746500"/>
          <p14:tracePt t="11238" x="3625850" y="3746500"/>
          <p14:tracePt t="11253" x="3638550" y="3752850"/>
          <p14:tracePt t="11253" x="3644900" y="3752850"/>
          <p14:tracePt t="11270" x="3651250" y="3759200"/>
          <p14:tracePt t="11270" x="3663950" y="3759200"/>
          <p14:tracePt t="11270" x="3670300" y="3759200"/>
          <p14:tracePt t="11290" x="3676650" y="3752850"/>
          <p14:tracePt t="11302" x="3683000" y="3746500"/>
          <p14:tracePt t="11302" x="3689350" y="3740150"/>
          <p14:tracePt t="12302" x="3009900" y="5499100"/>
          <p14:tracePt t="12325" x="3009900" y="5505450"/>
          <p14:tracePt t="12341" x="3009900" y="5518150"/>
          <p14:tracePt t="12353" x="3016250" y="5524500"/>
          <p14:tracePt t="12369" x="3016250" y="5530850"/>
          <p14:tracePt t="12385" x="3022600" y="5530850"/>
          <p14:tracePt t="12413" x="3028950" y="5530850"/>
          <p14:tracePt t="12429" x="3035300" y="5518150"/>
          <p14:tracePt t="12445" x="3035300" y="5511800"/>
          <p14:tracePt t="12453" x="3041650" y="5505450"/>
          <p14:tracePt t="12461" x="3048000" y="5492750"/>
          <p14:tracePt t="12461" x="3054350" y="5480050"/>
          <p14:tracePt t="12474" x="3060700" y="5461000"/>
          <p14:tracePt t="12489" x="3073400" y="5441950"/>
          <p14:tracePt t="14922" x="2260600" y="6261100"/>
          <p14:tracePt t="14945" x="2260600" y="6254750"/>
          <p14:tracePt t="14973" x="2260600" y="6261100"/>
          <p14:tracePt t="15068" x="2260600" y="6267450"/>
          <p14:tracePt t="15077" x="2254250" y="6261100"/>
          <p14:tracePt t="15125" x="2254250" y="6254750"/>
          <p14:tracePt t="15145" x="2254250" y="6261100"/>
          <p14:tracePt t="15169" x="2254250" y="6267450"/>
          <p14:tracePt t="15177" x="2247900" y="6273800"/>
          <p14:tracePt t="15193" x="2247900" y="6286500"/>
          <p14:tracePt t="15205" x="2241550" y="6286500"/>
          <p14:tracePt t="15229" x="2235200" y="6286500"/>
          <p14:tracePt t="15253" x="2235200" y="6292850"/>
          <p14:tracePt t="15264" x="2216150" y="6305550"/>
          <p14:tracePt t="15289" x="2190750" y="6330950"/>
          <p14:tracePt t="15317" x="2159000" y="6356350"/>
          <p14:tracePt t="15341" x="2139950" y="6381750"/>
          <p14:tracePt t="15357" x="2114550" y="6407150"/>
          <p14:tracePt t="15373" x="2089150" y="6419850"/>
          <p14:tracePt t="15385" x="2057400" y="6438900"/>
          <p14:tracePt t="15401" x="2025650" y="6451600"/>
          <p14:tracePt t="15417" x="1987550" y="6464300"/>
          <p14:tracePt t="15433" x="1968500" y="6470650"/>
          <p14:tracePt t="15437" x="1943100" y="6470650"/>
          <p14:tracePt t="15449" x="1917700" y="6483350"/>
          <p14:tracePt t="15449" x="1898650" y="6489700"/>
        </p14:tracePtLst>
      </p14:laserTrace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err="1" smtClean="0"/>
              <a:t>ｔ</a:t>
            </a:r>
            <a:r>
              <a:rPr kumimoji="1" lang="ja-JP" altLang="en-US" dirty="0" smtClean="0"/>
              <a:t>分布の特徴</a:t>
            </a:r>
            <a:endParaRPr kumimoji="1" lang="ja-JP" altLang="en-US" dirty="0"/>
          </a:p>
        </p:txBody>
      </p:sp>
      <p:sp>
        <p:nvSpPr>
          <p:cNvPr id="3" name="正方形/長方形 2"/>
          <p:cNvSpPr/>
          <p:nvPr/>
        </p:nvSpPr>
        <p:spPr>
          <a:xfrm>
            <a:off x="251520" y="1196752"/>
            <a:ext cx="8640960" cy="2308324"/>
          </a:xfrm>
          <a:prstGeom prst="rect">
            <a:avLst/>
          </a:prstGeom>
        </p:spPr>
        <p:txBody>
          <a:bodyPr wrap="square">
            <a:spAutoFit/>
          </a:bodyPr>
          <a:lstStyle/>
          <a:p>
            <a:pPr>
              <a:lnSpc>
                <a:spcPct val="150000"/>
              </a:lnSpc>
            </a:pPr>
            <a:r>
              <a:rPr lang="ja-JP" altLang="en-US" dirty="0"/>
              <a:t>１）　正規分布と同じように左右対称である．したがって，平均</a:t>
            </a:r>
            <a:r>
              <a:rPr lang="ja-JP" altLang="en-US" dirty="0" smtClean="0"/>
              <a:t>より</a:t>
            </a:r>
            <a:endParaRPr lang="en-US" altLang="ja-JP" dirty="0" smtClean="0"/>
          </a:p>
          <a:p>
            <a:pPr>
              <a:lnSpc>
                <a:spcPct val="150000"/>
              </a:lnSpc>
            </a:pPr>
            <a:r>
              <a:rPr lang="ja-JP" altLang="en-US" dirty="0"/>
              <a:t>　</a:t>
            </a:r>
            <a:r>
              <a:rPr lang="ja-JP" altLang="en-US" dirty="0" smtClean="0"/>
              <a:t>大きい</a:t>
            </a:r>
            <a:r>
              <a:rPr lang="ja-JP" altLang="en-US" dirty="0"/>
              <a:t>値あるいは小さい値を取る確率はそれぞれ</a:t>
            </a:r>
            <a:r>
              <a:rPr lang="en-US" altLang="ja-JP" dirty="0" smtClean="0"/>
              <a:t>0.5</a:t>
            </a:r>
            <a:r>
              <a:rPr lang="ja-JP" altLang="en-US" dirty="0" err="1" smtClean="0"/>
              <a:t>，</a:t>
            </a:r>
            <a:r>
              <a:rPr lang="en-US" altLang="ja-JP" dirty="0" smtClean="0"/>
              <a:t>0.5</a:t>
            </a:r>
            <a:r>
              <a:rPr lang="ja-JP" altLang="en-US" dirty="0"/>
              <a:t>である．</a:t>
            </a:r>
          </a:p>
          <a:p>
            <a:pPr>
              <a:lnSpc>
                <a:spcPct val="150000"/>
              </a:lnSpc>
            </a:pPr>
            <a:r>
              <a:rPr lang="ja-JP" altLang="en-US" dirty="0" smtClean="0"/>
              <a:t>２</a:t>
            </a:r>
            <a:r>
              <a:rPr lang="ja-JP" altLang="en-US" dirty="0"/>
              <a:t>）　</a:t>
            </a:r>
            <a:r>
              <a:rPr lang="ja-JP" altLang="en-US" dirty="0" smtClean="0"/>
              <a:t>標</a:t>
            </a:r>
            <a:r>
              <a:rPr lang="ja-JP" altLang="en-US" dirty="0"/>
              <a:t>本数</a:t>
            </a:r>
            <a:r>
              <a:rPr lang="en-US" altLang="ja-JP" dirty="0"/>
              <a:t>n</a:t>
            </a:r>
            <a:r>
              <a:rPr lang="ja-JP" altLang="en-US" dirty="0"/>
              <a:t>が大きくなればなるほど，</a:t>
            </a:r>
            <a:r>
              <a:rPr lang="ja-JP" altLang="en-US" dirty="0" err="1"/>
              <a:t>ｔ</a:t>
            </a:r>
            <a:r>
              <a:rPr lang="ja-JP" altLang="en-US" dirty="0"/>
              <a:t>分布は正規分布に近づく</a:t>
            </a:r>
            <a:r>
              <a:rPr lang="ja-JP" altLang="en-US" dirty="0" smtClean="0"/>
              <a:t>．</a:t>
            </a:r>
            <a:endParaRPr lang="en-US" altLang="ja-JP" dirty="0" smtClean="0"/>
          </a:p>
          <a:p>
            <a:pPr>
              <a:lnSpc>
                <a:spcPct val="150000"/>
              </a:lnSpc>
            </a:pPr>
            <a:r>
              <a:rPr lang="ja-JP" altLang="en-US" dirty="0"/>
              <a:t>　</a:t>
            </a:r>
            <a:r>
              <a:rPr lang="en-US" altLang="ja-JP" dirty="0" smtClean="0"/>
              <a:t>n</a:t>
            </a:r>
            <a:r>
              <a:rPr lang="ja-JP" altLang="en-US" dirty="0"/>
              <a:t>が無限大のときには正規分布と</a:t>
            </a:r>
            <a:r>
              <a:rPr lang="ja-JP" altLang="en-US" dirty="0" err="1"/>
              <a:t>ｔ</a:t>
            </a:r>
            <a:r>
              <a:rPr lang="ja-JP" altLang="en-US" dirty="0"/>
              <a:t>分布は一致する．</a:t>
            </a:r>
          </a:p>
        </p:txBody>
      </p:sp>
      <p:pic>
        <p:nvPicPr>
          <p:cNvPr id="4" name="オーディ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3033749586"/>
      </p:ext>
    </p:extLst>
  </p:cSld>
  <p:clrMapOvr>
    <a:masterClrMapping/>
  </p:clrMapOvr>
  <mc:AlternateContent xmlns:mc="http://schemas.openxmlformats.org/markup-compatibility/2006">
    <mc:Choice xmlns:p14="http://schemas.microsoft.com/office/powerpoint/2010/main" Requires="p14">
      <p:transition spd="slow" p14:dur="2000" advTm="46840"/>
    </mc:Choice>
    <mc:Fallback>
      <p:transition spd="slow" advTm="468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p:ext uri="{3A86A75C-4F4B-4683-9AE1-C65F6400EC91}">
      <p14:laserTraceLst xmlns:p14="http://schemas.microsoft.com/office/powerpoint/2010/main">
        <p14:tracePtLst>
          <p14:tracePt t="997" x="3898900" y="5568950"/>
          <p14:tracePt t="1004" x="3905250" y="5562600"/>
          <p14:tracePt t="1011" x="3911600" y="5543550"/>
          <p14:tracePt t="1011" x="3924300" y="5524500"/>
          <p14:tracePt t="1024" x="3937000" y="5499100"/>
          <p14:tracePt t="1024" x="3949700" y="5467350"/>
          <p14:tracePt t="1040" x="3962400" y="5435600"/>
          <p14:tracePt t="1040" x="3981450" y="5410200"/>
          <p14:tracePt t="1057" x="3994150" y="5378450"/>
          <p14:tracePt t="1057" x="4006850" y="5340350"/>
          <p14:tracePt t="2076" x="4330700" y="4800600"/>
          <p14:tracePt t="2111" x="4330700" y="4794250"/>
          <p14:tracePt t="2128" x="4330700" y="4787900"/>
          <p14:tracePt t="2135" x="4337050" y="4781550"/>
          <p14:tracePt t="2144" x="4337050" y="4775200"/>
          <p14:tracePt t="2159" x="4343400" y="4768850"/>
          <p14:tracePt t="2159" x="4349750" y="4762500"/>
          <p14:tracePt t="2159" x="4356100" y="4756150"/>
          <p14:tracePt t="2180" x="4362450" y="4749800"/>
          <p14:tracePt t="2192" x="4362450" y="4743450"/>
          <p14:tracePt t="2192" x="4375150" y="4730750"/>
          <p14:tracePt t="2213" x="4375150" y="4724400"/>
          <p14:tracePt t="2213" x="4381500" y="4718050"/>
          <p14:tracePt t="2228" x="4381500" y="4711700"/>
          <p14:tracePt t="2244" x="4387850" y="4699000"/>
          <p14:tracePt t="2244" x="4394200" y="4692650"/>
          <p14:tracePt t="2261" x="4394200" y="4686300"/>
          <p14:tracePt t="2261" x="4400550" y="4679950"/>
          <p14:tracePt t="2279" x="4400550" y="4673600"/>
          <p14:tracePt t="2279" x="4400550" y="4667250"/>
          <p14:tracePt t="2294" x="4406900" y="4660900"/>
          <p14:tracePt t="2294" x="4406900" y="4654550"/>
          <p14:tracePt t="2311" x="4406900" y="4641850"/>
          <p14:tracePt t="2311" x="4406900" y="4635500"/>
          <p14:tracePt t="2328" x="4413250" y="4616450"/>
          <p14:tracePt t="2328" x="4413250" y="4591050"/>
          <p14:tracePt t="2344" x="4413250" y="4572000"/>
          <p14:tracePt t="2344" x="4419600" y="4559300"/>
          <p14:tracePt t="2361" x="4419600" y="4540250"/>
          <p14:tracePt t="2361" x="4425950" y="4514850"/>
          <p14:tracePt t="2378" x="4432300" y="4495800"/>
          <p14:tracePt t="2378" x="4438650" y="4451350"/>
          <p14:tracePt t="2397" x="4445000" y="4425950"/>
          <p14:tracePt t="2397" x="4451350" y="4400550"/>
          <p14:tracePt t="2412" x="4464050" y="4375150"/>
          <p14:tracePt t="2412" x="4470400" y="4343400"/>
          <p14:tracePt t="2430" x="4476750" y="4318000"/>
          <p14:tracePt t="2430" x="4483100" y="4292600"/>
          <p14:tracePt t="2445" x="4495800" y="4273550"/>
          <p14:tracePt t="2445" x="4502150" y="4248150"/>
          <p14:tracePt t="2461" x="4514850" y="4235450"/>
          <p14:tracePt t="2461" x="4540250" y="4203700"/>
          <p14:tracePt t="2480" x="4559300" y="4184650"/>
          <p14:tracePt t="2480" x="4572000" y="4171950"/>
          <p14:tracePt t="2496" x="4591050" y="4152900"/>
          <p14:tracePt t="2496" x="4610100" y="4140200"/>
          <p14:tracePt t="2511" x="4622800" y="4121150"/>
          <p14:tracePt t="2511" x="4635500" y="4095750"/>
          <p14:tracePt t="2529" x="4654550" y="4076700"/>
          <p14:tracePt t="2529" x="4667250" y="4051300"/>
          <p14:tracePt t="2545" x="4679950" y="4025900"/>
          <p14:tracePt t="2545" x="4686300" y="4000500"/>
          <p14:tracePt t="2545" x="4692650" y="3975100"/>
          <p14:tracePt t="2564" x="4699000" y="3943350"/>
          <p14:tracePt t="2564" x="4705350" y="3905250"/>
          <p14:tracePt t="2579" x="4705350" y="3867150"/>
          <p14:tracePt t="2579" x="4699000" y="3822700"/>
          <p14:tracePt t="2595" x="4699000" y="3778250"/>
          <p14:tracePt t="2595" x="4692650" y="3727450"/>
          <p14:tracePt t="3064" x="3181350" y="2159000"/>
          <p14:tracePt t="3081" x="3181350" y="2152650"/>
          <p14:tracePt t="3087" x="3181350" y="2139950"/>
          <p14:tracePt t="3095" x="3181350" y="2133600"/>
          <p14:tracePt t="3095" x="3181350" y="2120900"/>
          <p14:tracePt t="3095" x="3187700" y="2101850"/>
          <p14:tracePt t="3116" x="3194050" y="2082800"/>
          <p14:tracePt t="3129" x="3200400" y="2063750"/>
          <p14:tracePt t="3129" x="3238500" y="2032000"/>
          <p14:tracePt t="3148" x="3257550" y="2012950"/>
          <p14:tracePt t="3148" x="3282950" y="1993900"/>
          <p14:tracePt t="3164" x="3308350" y="1974850"/>
          <p14:tracePt t="3164" x="3333750" y="1955800"/>
          <p14:tracePt t="3180" x="3359150" y="1943100"/>
          <p14:tracePt t="3180" x="3384550" y="1930400"/>
          <p14:tracePt t="3197" x="3409950" y="1917700"/>
          <p14:tracePt t="3197" x="3467100" y="1892300"/>
          <p14:tracePt t="3214" x="3492500" y="1885950"/>
          <p14:tracePt t="3214" x="3517900" y="1879600"/>
          <p14:tracePt t="3230" x="3549650" y="1873250"/>
          <p14:tracePt t="3230" x="3575050" y="1860550"/>
          <p14:tracePt t="3247" x="3600450" y="1854200"/>
          <p14:tracePt t="3247" x="3625850" y="1847850"/>
          <p14:tracePt t="3264" x="3644900" y="1841500"/>
          <p14:tracePt t="3264" x="3695700" y="1828800"/>
          <p14:tracePt t="3281" x="3714750" y="1822450"/>
          <p14:tracePt t="3281" x="3733800" y="1816100"/>
          <p14:tracePt t="3298" x="3752850" y="1803400"/>
          <p14:tracePt t="3298" x="3771900" y="1797050"/>
          <p14:tracePt t="3314" x="3790950" y="1784350"/>
          <p14:tracePt t="3314" x="3829050" y="1771650"/>
          <p14:tracePt t="3332" x="3841750" y="1758950"/>
          <p14:tracePt t="3332" x="3854450" y="1752600"/>
          <p14:tracePt t="3348" x="3867150" y="1752600"/>
          <p14:tracePt t="3348" x="3879850" y="1746250"/>
          <p14:tracePt t="3364" x="3886200" y="1739900"/>
          <p14:tracePt t="3364" x="3892550" y="1739900"/>
          <p14:tracePt t="3381" x="3898900" y="1733550"/>
          <p14:tracePt t="3396" x="3905250" y="1733550"/>
          <p14:tracePt t="3413" x="3898900" y="1733550"/>
          <p14:tracePt t="3431" x="3886200" y="1733550"/>
          <p14:tracePt t="3448" x="3886200" y="1739900"/>
          <p14:tracePt t="3448" x="3879850" y="1739900"/>
          <p14:tracePt t="3464" x="3873500" y="1739900"/>
          <p14:tracePt t="3464" x="3860800" y="1746250"/>
          <p14:tracePt t="3464" x="3854450" y="1752600"/>
          <p14:tracePt t="3483" x="3848100" y="1752600"/>
          <p14:tracePt t="3497" x="3841750" y="1758950"/>
          <p14:tracePt t="3497" x="3829050" y="1765300"/>
          <p14:tracePt t="3515" x="3822700" y="1765300"/>
          <p14:tracePt t="3515" x="3816350" y="1771650"/>
          <p14:tracePt t="3532" x="3810000" y="1771650"/>
          <p14:tracePt t="3547" x="3810000" y="1778000"/>
          <p14:tracePt t="3595" x="3816350" y="1778000"/>
          <p14:tracePt t="3611" x="3829050" y="1778000"/>
          <p14:tracePt t="3627" x="3835400" y="1784350"/>
          <p14:tracePt t="3639" x="3841750" y="1784350"/>
          <p14:tracePt t="3647" x="3848100" y="1784350"/>
          <p14:tracePt t="3664" x="3854450" y="1784350"/>
          <p14:tracePt t="3681" x="3860800" y="1784350"/>
          <p14:tracePt t="3699" x="3867150" y="1790700"/>
          <p14:tracePt t="3714" x="3867150" y="1797050"/>
          <p14:tracePt t="3731" x="3873500" y="1803400"/>
          <p14:tracePt t="3759" x="3879850" y="1803400"/>
          <p14:tracePt t="3799" x="3879850" y="1797050"/>
          <p14:tracePt t="3835" x="3886200" y="1797050"/>
          <p14:tracePt t="3859" x="3892550" y="1803400"/>
          <p14:tracePt t="3872" x="3898900" y="1803400"/>
          <p14:tracePt t="3895" x="3892550" y="1797050"/>
          <p14:tracePt t="3911" x="3886200" y="1790700"/>
          <p14:tracePt t="3919" x="3714750" y="1701800"/>
          <p14:tracePt t="4010" x="3695700" y="1689100"/>
          <p14:tracePt t="4015" x="3663950" y="1657350"/>
          <p14:tracePt t="4032" x="3632200" y="1619250"/>
          <p14:tracePt t="4049" x="3606800" y="1574800"/>
          <p14:tracePt t="4049" x="3594100" y="1549400"/>
          <p14:tracePt t="4068" x="3587750" y="1498600"/>
          <p14:tracePt t="4083" x="3594100" y="1447800"/>
          <p14:tracePt t="4099" x="3613150" y="1403350"/>
          <p14:tracePt t="4117" x="3651250" y="1365250"/>
          <p14:tracePt t="4132" x="3702050" y="1320800"/>
          <p14:tracePt t="4149" x="3816350" y="1250950"/>
          <p14:tracePt t="4167" x="3905250" y="1219200"/>
          <p14:tracePt t="4183" x="4000500" y="1187450"/>
          <p14:tracePt t="4199" x="4108450" y="1168400"/>
          <p14:tracePt t="4216" x="4267200" y="1149350"/>
          <p14:tracePt t="4233" x="4375150" y="1149350"/>
          <p14:tracePt t="4249" x="4483100" y="1149350"/>
          <p14:tracePt t="4266" x="4584700" y="1162050"/>
          <p14:tracePt t="4283" x="4730750" y="1187450"/>
          <p14:tracePt t="4300" x="4826000" y="1212850"/>
          <p14:tracePt t="4316" x="4908550" y="1244600"/>
          <p14:tracePt t="4334" x="4984750" y="1276350"/>
          <p14:tracePt t="4334" x="5016500" y="1289050"/>
          <p14:tracePt t="4351" x="5080000" y="1327150"/>
          <p14:tracePt t="4369" x="5130800" y="1358900"/>
          <p14:tracePt t="4383" x="5162550" y="1397000"/>
          <p14:tracePt t="4401" x="5187950" y="1435100"/>
          <p14:tracePt t="4418" x="5207000" y="1466850"/>
          <p14:tracePt t="4418" x="5207000" y="1485900"/>
          <p14:tracePt t="4438" x="5207000" y="1524000"/>
          <p14:tracePt t="4452" x="5194300" y="1555750"/>
          <p14:tracePt t="4468" x="5175250" y="1593850"/>
          <p14:tracePt t="4485" x="5137150" y="1619250"/>
          <p14:tracePt t="4501" x="5092700" y="1651000"/>
          <p14:tracePt t="4501" x="5067300" y="1663700"/>
          <p14:tracePt t="4520" x="5010150" y="1689100"/>
          <p14:tracePt t="4535" x="4940300" y="1714500"/>
          <p14:tracePt t="4552" x="4870450" y="1733550"/>
          <p14:tracePt t="4568" x="4794250" y="1752600"/>
          <p14:tracePt t="4585" x="4673600" y="1771650"/>
          <p14:tracePt t="4602" x="4591050" y="1778000"/>
          <p14:tracePt t="4618" x="4508500" y="1790700"/>
          <p14:tracePt t="4635" x="4387850" y="1797050"/>
          <p14:tracePt t="4653" x="4311650" y="1803400"/>
          <p14:tracePt t="4669" x="4241800" y="1809750"/>
          <p14:tracePt t="4685" x="4171950" y="1809750"/>
          <p14:tracePt t="4702" x="4108450" y="1816100"/>
          <p14:tracePt t="4702" x="4083050" y="1816100"/>
          <p14:tracePt t="4721" x="4032250" y="1822450"/>
          <p14:tracePt t="4737" x="3994150" y="1822450"/>
          <p14:tracePt t="4752" x="3956050" y="1822450"/>
          <p14:tracePt t="4769" x="3924300" y="1822450"/>
          <p14:tracePt t="4786" x="3905250" y="1822450"/>
          <p14:tracePt t="4786" x="3892550" y="1822450"/>
          <p14:tracePt t="4805" x="3879850" y="1822450"/>
          <p14:tracePt t="4820" x="3867150" y="1822450"/>
          <p14:tracePt t="4835" x="3860800" y="1822450"/>
          <p14:tracePt t="4852" x="3854450" y="1822450"/>
          <p14:tracePt t="4869" x="3848100" y="1822450"/>
          <p14:tracePt t="4886" x="3841750" y="1822450"/>
          <p14:tracePt t="4902" x="3835400" y="1822450"/>
          <p14:tracePt t="4948" x="3829050" y="1816100"/>
          <p14:tracePt t="5000" x="3822700" y="1809750"/>
          <p14:tracePt t="5113" x="3822700" y="1803400"/>
          <p14:tracePt t="5148" x="3822700" y="1797050"/>
          <p14:tracePt t="5240" x="3816350" y="1790700"/>
          <p14:tracePt t="5284" x="3816350" y="1784350"/>
          <p14:tracePt t="5308" x="3822700" y="1784350"/>
          <p14:tracePt t="5396" x="3829050" y="1784350"/>
          <p14:tracePt t="5412" x="3835400" y="1784350"/>
          <p14:tracePt t="5429" x="3841750" y="1784350"/>
          <p14:tracePt t="5440" x="3848100" y="1784350"/>
          <p14:tracePt t="5456" x="3860800" y="1784350"/>
          <p14:tracePt t="5472" x="3860800" y="1778000"/>
          <p14:tracePt t="5480" x="3867150" y="1778000"/>
          <p14:tracePt t="5489" x="3879850" y="1771650"/>
          <p14:tracePt t="5505" x="3892550" y="1771650"/>
          <p14:tracePt t="5522" x="3898900" y="1771650"/>
          <p14:tracePt t="5538" x="3917950" y="1778000"/>
          <p14:tracePt t="5555" x="3930650" y="1784350"/>
          <p14:tracePt t="5571" x="3943350" y="1790700"/>
          <p14:tracePt t="5593" x="3949700" y="1797050"/>
          <p14:tracePt t="5608" x="3956050" y="1797050"/>
          <p14:tracePt t="5621" x="3962400" y="1797050"/>
          <p14:tracePt t="5638" x="3968750" y="1797050"/>
          <p14:tracePt t="5655" x="3975100" y="1797050"/>
          <p14:tracePt t="5672" x="3981450" y="1803400"/>
          <p14:tracePt t="5688" x="3987800" y="1803400"/>
          <p14:tracePt t="5705" x="3994150" y="1809750"/>
          <p14:tracePt t="5722" x="4006850" y="1828800"/>
          <p14:tracePt t="5722" x="4013200" y="1835150"/>
          <p14:tracePt t="5741" x="4025900" y="1847850"/>
          <p14:tracePt t="5757" x="4044950" y="1866900"/>
          <p14:tracePt t="5757" x="4057650" y="1873250"/>
          <p14:tracePt t="5773" x="4076700" y="1879600"/>
          <p14:tracePt t="5773" x="4095750" y="1885950"/>
          <p14:tracePt t="5790" x="4114800" y="1892300"/>
          <p14:tracePt t="5790" x="4140200" y="1898650"/>
          <p14:tracePt t="5790" x="4171950" y="1898650"/>
          <p14:tracePt t="5809" x="4203700" y="1905000"/>
          <p14:tracePt t="5822" x="4241800" y="1911350"/>
          <p14:tracePt t="5822" x="4330700" y="1917700"/>
          <p14:tracePt t="5840" x="4381500" y="1917700"/>
          <p14:tracePt t="5840" x="4432300" y="1924050"/>
          <p14:tracePt t="5857" x="4489450" y="1924050"/>
          <p14:tracePt t="5857" x="4546600" y="1930400"/>
          <p14:tracePt t="5873" x="4603750" y="1930400"/>
          <p14:tracePt t="5873" x="4667250" y="1930400"/>
          <p14:tracePt t="5890" x="4737100" y="1936750"/>
          <p14:tracePt t="5890" x="4806950" y="1936750"/>
          <p14:tracePt t="5890" x="4876800" y="1936750"/>
          <p14:tracePt t="5909" x="4953000" y="1936750"/>
          <p14:tracePt t="5909" x="5035550" y="1936750"/>
          <p14:tracePt t="5923" x="5118100" y="1943100"/>
          <p14:tracePt t="5923" x="5194300" y="1943100"/>
          <p14:tracePt t="5940" x="5283200" y="1943100"/>
          <p14:tracePt t="5940" x="5365750" y="1943100"/>
          <p14:tracePt t="5957" x="5448300" y="1943100"/>
          <p14:tracePt t="5957" x="5619750" y="1949450"/>
          <p14:tracePt t="5974" x="5702300" y="1949450"/>
          <p14:tracePt t="5974" x="5784850" y="1949450"/>
          <p14:tracePt t="5991" x="5867400" y="1949450"/>
          <p14:tracePt t="5991" x="5949950" y="1949450"/>
          <p14:tracePt t="6007" x="6032500" y="1949450"/>
          <p14:tracePt t="6007" x="6115050" y="1949450"/>
          <p14:tracePt t="6024" x="6191250" y="1943100"/>
          <p14:tracePt t="6024" x="6350000" y="1943100"/>
          <p14:tracePt t="6041" x="6419850" y="1936750"/>
          <p14:tracePt t="6041" x="6496050" y="1936750"/>
          <p14:tracePt t="6058" x="6565900" y="1930400"/>
          <p14:tracePt t="6058" x="6635750" y="1924050"/>
          <p14:tracePt t="6074" x="6699250" y="1924050"/>
          <p14:tracePt t="6074" x="6762750" y="1917700"/>
          <p14:tracePt t="6074" x="6826250" y="1911350"/>
          <p14:tracePt t="6093" x="6889750" y="1905000"/>
          <p14:tracePt t="6106" x="6940550" y="1905000"/>
          <p14:tracePt t="6106" x="7042150" y="1892300"/>
          <p14:tracePt t="6125" x="7086600" y="1885950"/>
          <p14:tracePt t="6125" x="7131050" y="1885950"/>
          <p14:tracePt t="6141" x="7169150" y="1879600"/>
          <p14:tracePt t="6141" x="7207250" y="1879600"/>
          <p14:tracePt t="6157" x="7239000" y="1873250"/>
          <p14:tracePt t="6157" x="7270750" y="1866900"/>
          <p14:tracePt t="6157" x="7302500" y="1866900"/>
          <p14:tracePt t="6177" x="7327900" y="1860550"/>
          <p14:tracePt t="6190" x="7353300" y="1860550"/>
          <p14:tracePt t="6190" x="7397750" y="1854200"/>
          <p14:tracePt t="6208" x="7416800" y="1847850"/>
          <p14:tracePt t="6208" x="7429500" y="1847850"/>
          <p14:tracePt t="6225" x="7442200" y="1841500"/>
          <p14:tracePt t="6225" x="7454900" y="1841500"/>
          <p14:tracePt t="6241" x="7461250" y="1835150"/>
          <p14:tracePt t="6241" x="7467600" y="1835150"/>
          <p14:tracePt t="6258" x="7473950" y="1828800"/>
          <p14:tracePt t="6258" x="7480300" y="1828800"/>
          <p14:tracePt t="6275" x="7486650" y="1822450"/>
          <p14:tracePt t="6290" x="7493000" y="1816100"/>
          <p14:tracePt t="6307" x="7499350" y="1809750"/>
          <p14:tracePt t="6323" x="7499350" y="1803400"/>
          <p14:tracePt t="6340" x="7505700" y="1803400"/>
          <p14:tracePt t="6357" x="7512050" y="1797050"/>
          <p14:tracePt t="6374" x="7518400" y="1797050"/>
          <p14:tracePt t="6374" x="7531100" y="1790700"/>
          <p14:tracePt t="6392" x="7537450" y="1790700"/>
          <p14:tracePt t="6408" x="7543800" y="1784350"/>
          <p14:tracePt t="6424" x="7550150" y="1784350"/>
          <p14:tracePt t="6441" x="7556500" y="1784350"/>
          <p14:tracePt t="6457" x="7550150" y="1784350"/>
          <p14:tracePt t="6500" x="7543800" y="1790700"/>
          <p14:tracePt t="6512" x="7537450" y="1790700"/>
          <p14:tracePt t="6528" x="7531100" y="1790700"/>
          <p14:tracePt t="6544" x="7524750" y="1790700"/>
          <p14:tracePt t="6560" x="7518400" y="1790700"/>
          <p14:tracePt t="6572" x="7518400" y="1784350"/>
          <p14:tracePt t="6632" x="7708900" y="1771650"/>
          <p14:tracePt t="6735" x="7740650" y="1771650"/>
          <p14:tracePt t="6740" x="7772400" y="1771650"/>
          <p14:tracePt t="6748" x="7810500" y="1778000"/>
          <p14:tracePt t="6758" x="7924800" y="1778000"/>
          <p14:tracePt t="6776" x="8013700" y="1778000"/>
          <p14:tracePt t="6792" x="8102600" y="1778000"/>
          <p14:tracePt t="6809" x="8191500" y="1778000"/>
          <p14:tracePt t="6825" x="8280400" y="1784350"/>
          <p14:tracePt t="6825" x="8318500" y="1784350"/>
          <p14:tracePt t="6844" x="8388350" y="1790700"/>
          <p14:tracePt t="6860" x="8451850" y="1797050"/>
          <p14:tracePt t="6876" x="8502650" y="1803400"/>
          <p14:tracePt t="6892" x="8534400" y="1816100"/>
          <p14:tracePt t="6909" x="8547100" y="1828800"/>
          <p14:tracePt t="6926" x="8547100" y="1835150"/>
          <p14:tracePt t="6926" x="8528050" y="1841500"/>
          <p14:tracePt t="6945" x="8509000" y="1841500"/>
          <p14:tracePt t="6945" x="8483600" y="1841500"/>
          <p14:tracePt t="6960" x="8451850" y="1841500"/>
          <p14:tracePt t="6960" x="8413750" y="1841500"/>
          <p14:tracePt t="6977" x="8362950" y="1841500"/>
          <p14:tracePt t="6977" x="8248650" y="1847850"/>
          <p14:tracePt t="6994" x="8178800" y="1847850"/>
          <p14:tracePt t="6994" x="8102600" y="1854200"/>
          <p14:tracePt t="7010" x="8013700" y="1860550"/>
          <p14:tracePt t="7010" x="7918450" y="1866900"/>
          <p14:tracePt t="7028" x="7810500" y="1873250"/>
          <p14:tracePt t="7028" x="7702550" y="1879600"/>
          <p14:tracePt t="7044" x="7581900" y="1892300"/>
          <p14:tracePt t="7044" x="7321550" y="1911350"/>
          <p14:tracePt t="7061" x="7181850" y="1924050"/>
          <p14:tracePt t="7061" x="7035800" y="1936750"/>
          <p14:tracePt t="7078" x="6889750" y="1955800"/>
          <p14:tracePt t="7078" x="6737350" y="1968500"/>
          <p14:tracePt t="7094" x="6578600" y="1981200"/>
          <p14:tracePt t="7094" x="6413500" y="1993900"/>
          <p14:tracePt t="7094" x="6248400" y="2012950"/>
          <p14:tracePt t="7114" x="6083300" y="2025650"/>
          <p14:tracePt t="7126" x="5911850" y="2038350"/>
          <p14:tracePt t="7126" x="5568950" y="2070100"/>
          <p14:tracePt t="7144" x="5397500" y="2082800"/>
          <p14:tracePt t="7144" x="5226050" y="2101850"/>
          <p14:tracePt t="7161" x="5054600" y="2114550"/>
          <p14:tracePt t="7161" x="4883150" y="2127250"/>
          <p14:tracePt t="7178" x="4711700" y="2139950"/>
          <p14:tracePt t="7178" x="4540250" y="2152650"/>
          <p14:tracePt t="7194" x="4368800" y="2165350"/>
          <p14:tracePt t="7194" x="4203700" y="2171700"/>
          <p14:tracePt t="7194" x="4038600" y="2184400"/>
          <p14:tracePt t="7214" x="3879850" y="2190750"/>
          <p14:tracePt t="7214" x="3714750" y="2197100"/>
          <p14:tracePt t="7229" x="3562350" y="2209800"/>
          <p14:tracePt t="7229" x="3403600" y="2216150"/>
          <p14:tracePt t="7244" x="3257550" y="2222500"/>
          <p14:tracePt t="7244" x="3111500" y="2228850"/>
          <p14:tracePt t="7261" x="2971800" y="2235200"/>
          <p14:tracePt t="7261" x="2832100" y="2241550"/>
          <p14:tracePt t="7261" x="2698750" y="2247900"/>
          <p14:tracePt t="7281" x="2578100" y="2254250"/>
          <p14:tracePt t="7281" x="2451100" y="2260600"/>
          <p14:tracePt t="7295" x="2336800" y="2273300"/>
          <p14:tracePt t="7295" x="2216150" y="2279650"/>
          <p14:tracePt t="7312" x="2108200" y="2279650"/>
          <p14:tracePt t="7312" x="2000250" y="2286000"/>
          <p14:tracePt t="7329" x="1892300" y="2292350"/>
          <p14:tracePt t="7329" x="1790700" y="2298700"/>
          <p14:tracePt t="7345" x="1695450" y="2305050"/>
          <p14:tracePt t="7345" x="1511300" y="2317750"/>
          <p14:tracePt t="7362" x="1435100" y="2324100"/>
          <p14:tracePt t="7362" x="1358900" y="2330450"/>
          <p14:tracePt t="7379" x="1289050" y="2336800"/>
          <p14:tracePt t="7379" x="1225550" y="2336800"/>
          <p14:tracePt t="7395" x="1168400" y="2336800"/>
          <p14:tracePt t="7395" x="1066800" y="2336800"/>
          <p14:tracePt t="7413" x="1022350" y="2336800"/>
          <p14:tracePt t="7413" x="977900" y="2330450"/>
          <p14:tracePt t="7431" x="946150" y="2330450"/>
          <p14:tracePt t="7431" x="914400" y="2324100"/>
          <p14:tracePt t="7445" x="882650" y="2317750"/>
          <p14:tracePt t="7445" x="857250" y="2317750"/>
          <p14:tracePt t="7462" x="831850" y="2311400"/>
          <p14:tracePt t="7462" x="812800" y="2311400"/>
          <p14:tracePt t="7462" x="800100" y="2311400"/>
          <p14:tracePt t="7481" x="787400" y="2311400"/>
          <p14:tracePt t="7494" x="774700" y="2311400"/>
          <p14:tracePt t="7494" x="768350" y="2311400"/>
          <p14:tracePt t="7512" x="762000" y="2311400"/>
          <p14:tracePt t="7528" x="990600" y="2286000"/>
          <p14:tracePt t="7619" x="1028700" y="2286000"/>
          <p14:tracePt t="7624" x="1066800" y="2286000"/>
          <p14:tracePt t="7632" x="1111250" y="2279650"/>
          <p14:tracePt t="7645" x="1244600" y="2279650"/>
          <p14:tracePt t="7662" x="1346200" y="2279650"/>
          <p14:tracePt t="7679" x="1447800" y="2273300"/>
          <p14:tracePt t="7695" x="1600200" y="2279650"/>
          <p14:tracePt t="7712" x="1701800" y="2286000"/>
          <p14:tracePt t="7729" x="1803400" y="2286000"/>
          <p14:tracePt t="7745" x="1892300" y="2292350"/>
          <p14:tracePt t="7762" x="1981200" y="2298700"/>
          <p14:tracePt t="7762" x="2019300" y="2305050"/>
          <p14:tracePt t="7781" x="2089150" y="2305050"/>
          <p14:tracePt t="7796" x="2152650" y="2311400"/>
          <p14:tracePt t="7812" x="2203450" y="2317750"/>
          <p14:tracePt t="7829" x="2241550" y="2317750"/>
          <p14:tracePt t="7845" x="2266950" y="2317750"/>
          <p14:tracePt t="7845" x="2273300" y="2324100"/>
          <p14:tracePt t="7865" x="2286000" y="2324100"/>
          <p14:tracePt t="7880" x="2292350" y="2324100"/>
          <p14:tracePt t="7900" x="2286000" y="2317750"/>
          <p14:tracePt t="7932" x="2279650" y="2311400"/>
          <p14:tracePt t="7952" x="2279650" y="2305050"/>
          <p14:tracePt t="7976" x="2286000" y="2298700"/>
          <p14:tracePt t="8036" x="2298700" y="2298700"/>
          <p14:tracePt t="8068" x="2298700" y="2292350"/>
          <p14:tracePt t="8073" x="2305050" y="2292350"/>
          <p14:tracePt t="8081" x="2317750" y="2292350"/>
          <p14:tracePt t="8096" x="2336800" y="2292350"/>
          <p14:tracePt t="8114" x="2362200" y="2292350"/>
          <p14:tracePt t="8130" x="2393950" y="2292350"/>
          <p14:tracePt t="8130" x="2413000" y="2292350"/>
          <p14:tracePt t="8148" x="2457450" y="2292350"/>
          <p14:tracePt t="8165" x="2514600" y="2292350"/>
          <p14:tracePt t="8180" x="2571750" y="2298700"/>
          <p14:tracePt t="8197" x="2647950" y="2298700"/>
          <p14:tracePt t="8213" x="2730500" y="2305050"/>
          <p14:tracePt t="8230" x="2819400" y="2305050"/>
          <p14:tracePt t="8230" x="2870200" y="2305050"/>
          <p14:tracePt t="8248" x="2971800" y="2305050"/>
          <p14:tracePt t="8263" x="3073400" y="2298700"/>
          <p14:tracePt t="8280" x="3181350" y="2292350"/>
          <p14:tracePt t="8297" x="3346450" y="2292350"/>
          <p14:tracePt t="8314" x="3454400" y="2292350"/>
          <p14:tracePt t="8330" x="3556000" y="2292350"/>
          <p14:tracePt t="8347" x="3651250" y="2292350"/>
          <p14:tracePt t="8364" x="3771900" y="2292350"/>
          <p14:tracePt t="8381" x="3841750" y="2292350"/>
          <p14:tracePt t="8397" x="3905250" y="2292350"/>
          <p14:tracePt t="8414" x="3949700" y="2292350"/>
          <p14:tracePt t="8414" x="3975100" y="2292350"/>
          <p14:tracePt t="8434" x="4006850" y="2292350"/>
          <p14:tracePt t="8449" x="4025900" y="2292350"/>
          <p14:tracePt t="8464" x="4038600" y="2286000"/>
          <p14:tracePt t="8481" x="4044950" y="2279650"/>
          <p14:tracePt t="8497" x="4051300" y="2279650"/>
          <p14:tracePt t="8517" x="4044950" y="2273300"/>
          <p14:tracePt t="8552" x="4044950" y="2266950"/>
          <p14:tracePt t="8584" x="4044950" y="2260600"/>
          <p14:tracePt t="8608" x="4051300" y="2260600"/>
          <p14:tracePt t="8629" x="4057650" y="2260600"/>
          <p14:tracePt t="8644" x="4064000" y="2260600"/>
          <p14:tracePt t="8652" x="4070350" y="2266950"/>
          <p14:tracePt t="8668" x="4083050" y="2286000"/>
          <p14:tracePt t="8682" x="4095750" y="2298700"/>
          <p14:tracePt t="8699" x="4095750" y="2311400"/>
          <p14:tracePt t="8699" x="4102100" y="2311400"/>
          <p14:tracePt t="8717" x="4102100" y="2324100"/>
          <p14:tracePt t="8717" x="4102100" y="2336800"/>
          <p14:tracePt t="8733" x="4102100" y="2349500"/>
          <p14:tracePt t="8733" x="4102100" y="2355850"/>
          <p14:tracePt t="8750" x="4102100" y="2368550"/>
          <p14:tracePt t="8750" x="4108450" y="2387600"/>
          <p14:tracePt t="8767" x="4108450" y="2400300"/>
          <p14:tracePt t="8767" x="4114800" y="2419350"/>
          <p14:tracePt t="8783" x="4114800" y="2438400"/>
          <p14:tracePt t="8783" x="4121150" y="2482850"/>
          <p14:tracePt t="8801" x="4121150" y="2508250"/>
          <p14:tracePt t="8801" x="4127500" y="2533650"/>
          <p14:tracePt t="8816" x="4127500" y="2559050"/>
          <p14:tracePt t="8816" x="4133850" y="2584450"/>
          <p14:tracePt t="8833" x="4133850" y="2609850"/>
          <p14:tracePt t="8833" x="4140200" y="2641600"/>
          <p14:tracePt t="8850" x="4146550" y="2667000"/>
          <p14:tracePt t="8850" x="4159250" y="2692400"/>
          <p14:tracePt t="8850" x="4165600" y="2717800"/>
          <p14:tracePt t="8868" x="4178300" y="2743200"/>
          <p14:tracePt t="8882" x="4184650" y="2768600"/>
          <p14:tracePt t="8882" x="4203700" y="2813050"/>
          <p14:tracePt t="8900" x="4216400" y="2832100"/>
          <p14:tracePt t="8900" x="4229100" y="2857500"/>
          <p14:tracePt t="8916" x="4235450" y="2876550"/>
          <p14:tracePt t="8916" x="4248150" y="2901950"/>
          <p14:tracePt t="8934" x="4254500" y="2921000"/>
          <p14:tracePt t="8934" x="4267200" y="2946400"/>
          <p14:tracePt t="8950" x="4273550" y="2965450"/>
          <p14:tracePt t="8950" x="4286250" y="2990850"/>
          <p14:tracePt t="8950" x="4292600" y="3009900"/>
          <p14:tracePt t="8969" x="4298950" y="3028950"/>
          <p14:tracePt t="8969" x="4305300" y="3048000"/>
          <p14:tracePt t="8984" x="4311650" y="3060700"/>
          <p14:tracePt t="8984" x="4318000" y="3073400"/>
          <p14:tracePt t="9000" x="4330700" y="3092450"/>
          <p14:tracePt t="9000" x="4330700" y="3105150"/>
          <p14:tracePt t="9017" x="4337050" y="3111500"/>
          <p14:tracePt t="9017" x="4349750" y="3136900"/>
          <p14:tracePt t="9034" x="4349750" y="3143250"/>
          <p14:tracePt t="9034" x="4356100" y="3155950"/>
          <p14:tracePt t="9050" x="4362450" y="3162300"/>
          <p14:tracePt t="9066" x="4368800" y="3168650"/>
          <p14:tracePt t="9083" x="4375150" y="3168650"/>
          <p14:tracePt t="9083" x="4375150" y="3162300"/>
          <p14:tracePt t="9101" x="4381500" y="3149600"/>
          <p14:tracePt t="9116" x="4381500" y="3143250"/>
          <p14:tracePt t="9133" x="4381500" y="3130550"/>
          <p14:tracePt t="9133" x="4381500" y="3124200"/>
          <p14:tracePt t="9133" x="4381500" y="3117850"/>
          <p14:tracePt t="9153" x="4381500" y="3105150"/>
          <p14:tracePt t="9166" x="4381500" y="3098800"/>
          <p14:tracePt t="9166" x="4387850" y="3073400"/>
          <p14:tracePt t="9184" x="4387850" y="3067050"/>
          <p14:tracePt t="9184" x="4394200" y="3054350"/>
          <p14:tracePt t="9201" x="4394200" y="3048000"/>
          <p14:tracePt t="9201" x="4400550" y="3041650"/>
          <p14:tracePt t="9217" x="4400550" y="3028950"/>
          <p14:tracePt t="9217" x="4406900" y="3022600"/>
          <p14:tracePt t="9234" x="4406900" y="3009900"/>
          <p14:tracePt t="9234" x="4413250" y="3009900"/>
          <p14:tracePt t="9234" x="4413250" y="2997200"/>
          <p14:tracePt t="9253" x="4425950" y="2990850"/>
          <p14:tracePt t="9268" x="4425950" y="2984500"/>
          <p14:tracePt t="9268" x="4432300" y="2984500"/>
          <p14:tracePt t="9284" x="4445000" y="2978150"/>
          <p14:tracePt t="9300" x="4451350" y="2971800"/>
          <p14:tracePt t="9300" x="4457700" y="2971800"/>
          <p14:tracePt t="9318" x="4470400" y="2965450"/>
          <p14:tracePt t="9318" x="4489450" y="2952750"/>
          <p14:tracePt t="9335" x="4495800" y="2946400"/>
          <p14:tracePt t="9335" x="4502150" y="2933700"/>
          <p14:tracePt t="9351" x="4514850" y="2927350"/>
          <p14:tracePt t="9351" x="4527550" y="2921000"/>
          <p14:tracePt t="9368" x="4540250" y="2921000"/>
          <p14:tracePt t="9368" x="4552950" y="2914650"/>
          <p14:tracePt t="9385" x="4559300" y="2901950"/>
          <p14:tracePt t="9385" x="4591050" y="2889250"/>
          <p14:tracePt t="9402" x="4603750" y="2889250"/>
          <p14:tracePt t="9402" x="4616450" y="2876550"/>
          <p14:tracePt t="9418" x="4629150" y="2870200"/>
          <p14:tracePt t="9418" x="4641850" y="2863850"/>
          <p14:tracePt t="9437" x="4654550" y="2857500"/>
          <p14:tracePt t="9437" x="4679950" y="2851150"/>
          <p14:tracePt t="9452" x="4692650" y="2844800"/>
          <p14:tracePt t="9452" x="4705350" y="2838450"/>
          <p14:tracePt t="9469" x="4718050" y="2838450"/>
          <p14:tracePt t="9469" x="4730750" y="2832100"/>
          <p14:tracePt t="9485" x="4743450" y="2825750"/>
          <p14:tracePt t="9485" x="4756150" y="2819400"/>
          <p14:tracePt t="9502" x="4768850" y="2819400"/>
          <p14:tracePt t="9502" x="4781550" y="2819400"/>
          <p14:tracePt t="9519" x="4787900" y="2819400"/>
          <p14:tracePt t="9534" x="4800600" y="2813050"/>
          <p14:tracePt t="9534" x="4813300" y="2806700"/>
          <p14:tracePt t="9553" x="4826000" y="2800350"/>
          <p14:tracePt t="9572" x="4838700" y="2794000"/>
          <p14:tracePt t="9584" x="4851400" y="2787650"/>
          <p14:tracePt t="9584" x="4864100" y="2781300"/>
          <p14:tracePt t="9602" x="4876800" y="2774950"/>
          <p14:tracePt t="9602" x="4889500" y="2762250"/>
          <p14:tracePt t="9602" x="4902200" y="2755900"/>
          <p14:tracePt t="9621" x="4908550" y="2755900"/>
          <p14:tracePt t="13088" x="2279650" y="3454400"/>
          <p14:tracePt t="13092" x="2286000" y="3448050"/>
          <p14:tracePt t="13100" x="2292350" y="3441700"/>
          <p14:tracePt t="13112" x="2298700" y="3429000"/>
          <p14:tracePt t="13112" x="2305050" y="3416300"/>
          <p14:tracePt t="13112" x="2317750" y="3403600"/>
          <p14:tracePt t="13133" x="2330450" y="3390900"/>
          <p14:tracePt t="13145" x="2349500" y="3378200"/>
          <p14:tracePt t="13145" x="2393950" y="3359150"/>
          <p14:tracePt t="13163" x="2419350" y="3346450"/>
          <p14:tracePt t="13163" x="2451100" y="3333750"/>
          <p14:tracePt t="13180" x="2482850" y="3314700"/>
          <p14:tracePt t="13180" x="2520950" y="3302000"/>
          <p14:tracePt t="13197" x="2565400" y="3289300"/>
          <p14:tracePt t="13197" x="2660650" y="3257550"/>
          <p14:tracePt t="13214" x="2711450" y="3244850"/>
          <p14:tracePt t="13214" x="2768600" y="3232150"/>
          <p14:tracePt t="13230" x="2832100" y="3219450"/>
          <p14:tracePt t="13230" x="2895600" y="3206750"/>
          <p14:tracePt t="13248" x="2959100" y="3200400"/>
          <p14:tracePt t="13248" x="3028950" y="3187700"/>
          <p14:tracePt t="13264" x="3098800" y="3181350"/>
          <p14:tracePt t="13264" x="3244850" y="3168650"/>
          <p14:tracePt t="13281" x="3321050" y="3162300"/>
          <p14:tracePt t="13281" x="3397250" y="3155950"/>
          <p14:tracePt t="13297" x="3473450" y="3149600"/>
          <p14:tracePt t="13297" x="3556000" y="3143250"/>
          <p14:tracePt t="13314" x="3638550" y="3136900"/>
          <p14:tracePt t="13314" x="3714750" y="3130550"/>
          <p14:tracePt t="13314" x="3797300" y="3124200"/>
          <p14:tracePt t="13333" x="3879850" y="3117850"/>
          <p14:tracePt t="13346" x="3962400" y="3117850"/>
          <p14:tracePt t="13346" x="4121150" y="3105150"/>
          <p14:tracePt t="13365" x="4197350" y="3098800"/>
          <p14:tracePt t="13365" x="4273550" y="3098800"/>
          <p14:tracePt t="13381" x="4343400" y="3092450"/>
          <p14:tracePt t="13381" x="4419600" y="3086100"/>
          <p14:tracePt t="13398" x="4489450" y="3079750"/>
          <p14:tracePt t="13398" x="4552950" y="3079750"/>
          <p14:tracePt t="13398" x="4622800" y="3073400"/>
          <p14:tracePt t="13416" x="4686300" y="3073400"/>
          <p14:tracePt t="13416" x="4743450" y="3067050"/>
          <p14:tracePt t="13433" x="4800600" y="3067050"/>
          <p14:tracePt t="13433" x="4857750" y="3060700"/>
          <p14:tracePt t="13448" x="4908550" y="3060700"/>
          <p14:tracePt t="13448" x="4959350" y="3060700"/>
          <p14:tracePt t="13464" x="5003800" y="3054350"/>
          <p14:tracePt t="13464" x="5048250" y="3054350"/>
          <p14:tracePt t="13482" x="5086350" y="3054350"/>
          <p14:tracePt t="13482" x="5124450" y="3054350"/>
          <p14:tracePt t="13498" x="5156200" y="3048000"/>
          <p14:tracePt t="13498" x="5213350" y="3048000"/>
          <p14:tracePt t="13515" x="5232400" y="3048000"/>
          <p14:tracePt t="13515" x="5257800" y="3041650"/>
          <p14:tracePt t="13532" x="5270500" y="3041650"/>
          <p14:tracePt t="13532" x="5289550" y="3041650"/>
          <p14:tracePt t="13548" x="5302250" y="3041650"/>
          <p14:tracePt t="13548" x="5314950" y="3035300"/>
          <p14:tracePt t="13565" x="5321300" y="3035300"/>
          <p14:tracePt t="13565" x="5327650" y="3035300"/>
          <p14:tracePt t="13582" x="5334000" y="3028950"/>
          <p14:tracePt t="13597" x="5334000" y="3022600"/>
          <p14:tracePt t="13614" x="5327650" y="3022600"/>
          <p14:tracePt t="13631" x="5321300" y="3022600"/>
          <p14:tracePt t="13648" x="5308600" y="3022600"/>
          <p14:tracePt t="13664" x="5302250" y="3028950"/>
          <p14:tracePt t="13681" x="5302250" y="3035300"/>
          <p14:tracePt t="13724" x="5308600" y="3035300"/>
          <p14:tracePt t="13740" x="5314950" y="3035300"/>
          <p14:tracePt t="13752" x="5327650" y="3035300"/>
          <p14:tracePt t="13768" x="5334000" y="3035300"/>
          <p14:tracePt t="13784" x="5340350" y="3035300"/>
          <p14:tracePt t="13800" x="5346700" y="3035300"/>
          <p14:tracePt t="13808" x="5353050" y="3035300"/>
          <p14:tracePt t="13820" x="5359400" y="3035300"/>
          <p14:tracePt t="13831" x="5365750" y="3035300"/>
          <p14:tracePt t="13831" x="5378450" y="3035300"/>
          <p14:tracePt t="13850" x="5384800" y="3035300"/>
          <p14:tracePt t="13850" x="5397500" y="3035300"/>
          <p14:tracePt t="13866" x="5410200" y="3035300"/>
          <p14:tracePt t="13866" x="5441950" y="3028950"/>
          <p14:tracePt t="13883" x="5454650" y="3028950"/>
          <p14:tracePt t="13883" x="5480050" y="3028950"/>
          <p14:tracePt t="13899" x="5499100" y="3035300"/>
          <p14:tracePt t="13899" x="5524500" y="3035300"/>
          <p14:tracePt t="13916" x="5549900" y="3035300"/>
          <p14:tracePt t="13916" x="5607050" y="3041650"/>
          <p14:tracePt t="13934" x="5638800" y="3048000"/>
          <p14:tracePt t="13934" x="5676900" y="3048000"/>
          <p14:tracePt t="13950" x="5715000" y="3054350"/>
          <p14:tracePt t="13950" x="5759450" y="3054350"/>
          <p14:tracePt t="13967" x="5797550" y="3060700"/>
          <p14:tracePt t="13967" x="5848350" y="3060700"/>
          <p14:tracePt t="13983" x="5899150" y="3067050"/>
          <p14:tracePt t="13983" x="6007100" y="3067050"/>
          <p14:tracePt t="14000" x="6064250" y="3067050"/>
          <p14:tracePt t="14000" x="6121400" y="3067050"/>
          <p14:tracePt t="14017" x="6178550" y="3067050"/>
          <p14:tracePt t="14017" x="6242050" y="3067050"/>
          <p14:tracePt t="14033" x="6299200" y="3067050"/>
          <p14:tracePt t="14033" x="6362700" y="3067050"/>
          <p14:tracePt t="14050" x="6426200" y="3067050"/>
          <p14:tracePt t="14050" x="6483350" y="3067050"/>
          <p14:tracePt t="14050" x="6546850" y="3060700"/>
          <p14:tracePt t="14069" x="6610350" y="3060700"/>
          <p14:tracePt t="14082" x="6673850" y="3060700"/>
          <p14:tracePt t="14082" x="6794500" y="3048000"/>
          <p14:tracePt t="14100" x="6851650" y="3048000"/>
          <p14:tracePt t="14100" x="6908800" y="3041650"/>
          <p14:tracePt t="14117" x="6965950" y="3041650"/>
          <p14:tracePt t="14117" x="7016750" y="3035300"/>
          <p14:tracePt t="14133" x="7067550" y="3035300"/>
          <p14:tracePt t="14133" x="7112000" y="3035300"/>
          <p14:tracePt t="14133" x="7156450" y="3035300"/>
          <p14:tracePt t="14152" x="7194550" y="3035300"/>
          <p14:tracePt t="14165" x="7232650" y="3035300"/>
          <p14:tracePt t="14165" x="7302500" y="3041650"/>
          <p14:tracePt t="14184" x="7334250" y="3048000"/>
          <p14:tracePt t="14184" x="7359650" y="3048000"/>
          <p14:tracePt t="14200" x="7385050" y="3048000"/>
          <p14:tracePt t="14200" x="7410450" y="3054350"/>
          <p14:tracePt t="14217" x="7429500" y="3054350"/>
          <p14:tracePt t="14217" x="7467600" y="3054350"/>
          <p14:tracePt t="14234" x="7480300" y="3060700"/>
          <p14:tracePt t="14234" x="7486650" y="3060700"/>
          <p14:tracePt t="14250" x="7499350" y="3060700"/>
          <p14:tracePt t="14250" x="7505700" y="3060700"/>
          <p14:tracePt t="14267" x="7512050" y="3067050"/>
          <p14:tracePt t="14283" x="7518400" y="3067050"/>
          <p14:tracePt t="14300" x="7518400" y="3073400"/>
          <p14:tracePt t="14316" x="7512050" y="3073400"/>
          <p14:tracePt t="14333" x="7499350" y="3079750"/>
          <p14:tracePt t="14349" x="7493000" y="3086100"/>
          <p14:tracePt t="14366" x="7493000" y="3092450"/>
          <p14:tracePt t="14383" x="7486650" y="3098800"/>
          <p14:tracePt t="14399" x="7493000" y="3105150"/>
          <p14:tracePt t="14419" x="7499350" y="3105150"/>
          <p14:tracePt t="14436" x="7505700" y="3111500"/>
          <p14:tracePt t="14449" x="7512050" y="3111500"/>
          <p14:tracePt t="14449" x="7524750" y="3111500"/>
          <p14:tracePt t="14467" x="7537450" y="3111500"/>
          <p14:tracePt t="14467" x="7543800" y="3111500"/>
          <p14:tracePt t="14483" x="7556500" y="3111500"/>
          <p14:tracePt t="14483" x="7562850" y="3111500"/>
          <p14:tracePt t="14500" x="7575550" y="3111500"/>
          <p14:tracePt t="14500" x="7588250" y="3111500"/>
          <p14:tracePt t="14517" x="7600950" y="3111500"/>
          <p14:tracePt t="14517" x="7626350" y="3111500"/>
          <p14:tracePt t="14534" x="7639050" y="3111500"/>
          <p14:tracePt t="14534" x="7651750" y="3111500"/>
          <p14:tracePt t="14551" x="7664450" y="3111500"/>
          <p14:tracePt t="14551" x="7670800" y="3111500"/>
          <p14:tracePt t="14567" x="7683500" y="3117850"/>
          <p14:tracePt t="14567" x="7689850" y="3117850"/>
          <p14:tracePt t="14584" x="7702550" y="3124200"/>
          <p14:tracePt t="14584" x="7715250" y="3130550"/>
          <p14:tracePt t="14601" x="7721600" y="3136900"/>
          <p14:tracePt t="14616" x="7734300" y="3143250"/>
          <p14:tracePt t="14633" x="7721600" y="3149600"/>
          <p14:tracePt t="14651" x="7715250" y="3149600"/>
          <p14:tracePt t="14651" x="7702550" y="3149600"/>
          <p14:tracePt t="14668" x="7683500" y="3155950"/>
          <p14:tracePt t="14668" x="7664450" y="3162300"/>
          <p14:tracePt t="14685" x="7639050" y="3162300"/>
          <p14:tracePt t="14685" x="7607300" y="3168650"/>
          <p14:tracePt t="14701" x="7569200" y="3175000"/>
          <p14:tracePt t="14701" x="7531100" y="3181350"/>
          <p14:tracePt t="14701" x="7480300" y="3187700"/>
          <p14:tracePt t="14720" x="7423150" y="3200400"/>
          <p14:tracePt t="14733" x="7359650" y="3213100"/>
          <p14:tracePt t="14733" x="7200900" y="3238500"/>
          <p14:tracePt t="14752" x="7112000" y="3251200"/>
          <p14:tracePt t="14752" x="7016750" y="3270250"/>
          <p14:tracePt t="14768" x="6915150" y="3289300"/>
          <p14:tracePt t="14768" x="6800850" y="3308350"/>
          <p14:tracePt t="14785" x="6686550" y="3327400"/>
          <p14:tracePt t="14785" x="6559550" y="3352800"/>
          <p14:tracePt t="14801" x="6432550" y="3371850"/>
          <p14:tracePt t="14801" x="6299200" y="3397250"/>
          <p14:tracePt t="14801" x="6159500" y="3422650"/>
          <p14:tracePt t="14820" x="6019800" y="3441700"/>
          <p14:tracePt t="14820" x="5880100" y="3467100"/>
          <p14:tracePt t="14835" x="5734050" y="3492500"/>
          <p14:tracePt t="14835" x="5581650" y="3517900"/>
          <p14:tracePt t="14852" x="5435600" y="3536950"/>
          <p14:tracePt t="14852" x="5283200" y="3562350"/>
          <p14:tracePt t="14868" x="5137150" y="3581400"/>
          <p14:tracePt t="14868" x="4984750" y="3600450"/>
          <p14:tracePt t="14885" x="4838700" y="3619500"/>
          <p14:tracePt t="14885" x="4540250" y="3651250"/>
          <p14:tracePt t="14901" x="4394200" y="3670300"/>
          <p14:tracePt t="14901" x="4254500" y="3683000"/>
          <p14:tracePt t="14918" x="4114800" y="3695700"/>
          <p14:tracePt t="14918" x="3975100" y="3708400"/>
          <p14:tracePt t="14935" x="3835400" y="3714750"/>
          <p14:tracePt t="14935" x="3575050" y="3727450"/>
          <p14:tracePt t="14952" x="3441700" y="3727450"/>
          <p14:tracePt t="14952" x="3314700" y="3727450"/>
          <p14:tracePt t="14969" x="3194050" y="3727450"/>
          <p14:tracePt t="14969" x="3067050" y="3727450"/>
          <p14:tracePt t="14986" x="2952750" y="3721100"/>
          <p14:tracePt t="14986" x="2838450" y="3714750"/>
          <p14:tracePt t="15002" x="2730500" y="3702050"/>
          <p14:tracePt t="15002" x="2527300" y="3689350"/>
          <p14:tracePt t="15019" x="2438400" y="3683000"/>
          <p14:tracePt t="15019" x="2355850" y="3670300"/>
          <p14:tracePt t="15036" x="2273300" y="3663950"/>
          <p14:tracePt t="15036" x="2203450" y="3651250"/>
          <p14:tracePt t="15053" x="2133600" y="3644900"/>
          <p14:tracePt t="15053" x="2063750" y="3632200"/>
          <p14:tracePt t="15069" x="2000250" y="3619500"/>
          <p14:tracePt t="15069" x="1943100" y="3613150"/>
          <p14:tracePt t="15069" x="1879600" y="3606800"/>
          <p14:tracePt t="15088" x="1828800" y="3600450"/>
          <p14:tracePt t="15101" x="1771650" y="3594100"/>
          <p14:tracePt t="15101" x="1682750" y="3581400"/>
          <p14:tracePt t="15119" x="1638300" y="3575050"/>
          <p14:tracePt t="15119" x="1600200" y="3568700"/>
          <p14:tracePt t="15136" x="1562100" y="3562350"/>
          <p14:tracePt t="15136" x="1524000" y="3556000"/>
          <p14:tracePt t="15152" x="1492250" y="3556000"/>
          <p14:tracePt t="15152" x="1466850" y="3549650"/>
          <p14:tracePt t="15152" x="1441450" y="3549650"/>
          <p14:tracePt t="15171" x="1416050" y="3549650"/>
          <p14:tracePt t="15184" x="1390650" y="3549650"/>
          <p14:tracePt t="15184" x="1358900" y="3549650"/>
          <p14:tracePt t="15202" x="1339850" y="3549650"/>
          <p14:tracePt t="15202" x="1327150" y="3549650"/>
          <p14:tracePt t="15219" x="1314450" y="3556000"/>
          <p14:tracePt t="15219" x="1301750" y="3556000"/>
          <p14:tracePt t="15236" x="1289050" y="3556000"/>
          <p14:tracePt t="15236" x="1270000" y="3556000"/>
          <p14:tracePt t="15253" x="1263650" y="3556000"/>
          <p14:tracePt t="15253" x="1250950" y="3556000"/>
          <p14:tracePt t="15270" x="1244600" y="3556000"/>
          <p14:tracePt t="15270" x="1231900" y="3562350"/>
          <p14:tracePt t="15286" x="1225550" y="3562350"/>
          <p14:tracePt t="15286" x="1212850" y="3562350"/>
          <p14:tracePt t="15303" x="1206500" y="3556000"/>
          <p14:tracePt t="15303" x="1193800" y="3556000"/>
          <p14:tracePt t="15320" x="1187450" y="3556000"/>
          <p14:tracePt t="15320" x="1174750" y="3549650"/>
          <p14:tracePt t="15337" x="1168400" y="3549650"/>
          <p14:tracePt t="15337" x="1162050" y="3543300"/>
          <p14:tracePt t="15353" x="1155700" y="3536950"/>
          <p14:tracePt t="15353" x="1149350" y="3536950"/>
          <p14:tracePt t="15353" x="1143000" y="3530600"/>
          <p14:tracePt t="15373" x="1136650" y="3530600"/>
          <p14:tracePt t="15385" x="1130300" y="3524250"/>
          <p14:tracePt t="15385" x="1123950" y="3524250"/>
          <p14:tracePt t="15403" x="1117600" y="3524250"/>
          <p14:tracePt t="15419" x="1104900" y="3517900"/>
          <p14:tracePt t="15436" x="1098550" y="3517900"/>
          <p14:tracePt t="15456" x="1085850" y="3517900"/>
          <p14:tracePt t="15472" x="1079500" y="3517900"/>
          <p14:tracePt t="15487" x="1073150" y="3517900"/>
          <p14:tracePt t="15487" x="1066800" y="3517900"/>
          <p14:tracePt t="15503" x="1060450" y="3517900"/>
          <p14:tracePt t="15503" x="1054100" y="3517900"/>
          <p14:tracePt t="15521" x="1047750" y="3517900"/>
          <p14:tracePt t="15521" x="1041400" y="3517900"/>
          <p14:tracePt t="15537" x="1035050" y="3524250"/>
          <p14:tracePt t="15537" x="1022350" y="3524250"/>
          <p14:tracePt t="15554" x="1016000" y="3524250"/>
          <p14:tracePt t="15554" x="1009650" y="3524250"/>
          <p14:tracePt t="15570" x="1003300" y="3530600"/>
          <p14:tracePt t="15570" x="996950" y="3530600"/>
          <p14:tracePt t="15587" x="990600" y="3536950"/>
          <p14:tracePt t="15587" x="977900" y="3543300"/>
          <p14:tracePt t="15604" x="971550" y="3543300"/>
          <p14:tracePt t="15604" x="958850" y="3556000"/>
          <p14:tracePt t="15621" x="952500" y="3562350"/>
          <p14:tracePt t="15621" x="946150" y="3568700"/>
          <p14:tracePt t="15638" x="939800" y="3575050"/>
          <p14:tracePt t="15638" x="933450" y="3575050"/>
          <p14:tracePt t="15654" x="927100" y="3581400"/>
          <p14:tracePt t="15654" x="914400" y="3594100"/>
          <p14:tracePt t="15671" x="908050" y="3600450"/>
          <p14:tracePt t="15671" x="901700" y="3600450"/>
          <p14:tracePt t="15688" x="895350" y="3606800"/>
          <p14:tracePt t="15688" x="889000" y="3606800"/>
          <p14:tracePt t="15704" x="882650" y="3613150"/>
          <p14:tracePt t="15720" x="876300" y="3619500"/>
          <p14:tracePt t="15736" x="869950" y="3619500"/>
          <p14:tracePt t="15755" x="863600" y="3613150"/>
          <p14:tracePt t="15799" x="863600" y="3606800"/>
          <p14:tracePt t="15815" x="863600" y="3600450"/>
          <p14:tracePt t="15831" x="869950" y="3594100"/>
          <p14:tracePt t="15851" x="876300" y="3594100"/>
          <p14:tracePt t="15891" x="876300" y="3587750"/>
          <p14:tracePt t="15927" x="882650" y="3587750"/>
          <p14:tracePt t="15951" x="889000" y="3581400"/>
          <p14:tracePt t="15967" x="895350" y="3581400"/>
          <p14:tracePt t="15979" x="901700" y="3581400"/>
          <p14:tracePt t="15995" x="908050" y="3587750"/>
          <p14:tracePt t="16010" x="914400" y="3587750"/>
          <p14:tracePt t="16031" x="920750" y="3587750"/>
          <p14:tracePt t="16099" x="927100" y="3587750"/>
          <p14:tracePt t="16115" x="933450" y="3587750"/>
          <p14:tracePt t="16131" x="939800" y="3587750"/>
          <p14:tracePt t="16147" x="946150" y="3587750"/>
          <p14:tracePt t="16159" x="958850" y="3594100"/>
          <p14:tracePt t="16175" x="965200" y="3594100"/>
          <p14:tracePt t="16188" x="971550" y="3594100"/>
          <p14:tracePt t="16205" x="977900" y="3594100"/>
          <p14:tracePt t="16205" x="990600" y="3594100"/>
          <p14:tracePt t="16223" x="1003300" y="3600450"/>
          <p14:tracePt t="16223" x="1009650" y="3600450"/>
          <p14:tracePt t="16239" x="1016000" y="3600450"/>
          <p14:tracePt t="16239" x="1028700" y="3600450"/>
          <p14:tracePt t="16256" x="1041400" y="3600450"/>
          <p14:tracePt t="16256" x="1066800" y="3606800"/>
          <p14:tracePt t="16273" x="1079500" y="3606800"/>
          <p14:tracePt t="16273" x="1098550" y="3606800"/>
          <p14:tracePt t="16289" x="1117600" y="3613150"/>
          <p14:tracePt t="16289" x="1143000" y="3613150"/>
          <p14:tracePt t="16307" x="1168400" y="3613150"/>
          <p14:tracePt t="16307" x="1193800" y="3619500"/>
          <p14:tracePt t="16323" x="1219200" y="3619500"/>
          <p14:tracePt t="16323" x="1282700" y="3625850"/>
          <p14:tracePt t="16340" x="1320800" y="3625850"/>
          <p14:tracePt t="16340" x="1358900" y="3632200"/>
          <p14:tracePt t="16357" x="1397000" y="3632200"/>
          <p14:tracePt t="16357" x="1435100" y="3638550"/>
          <p14:tracePt t="16373" x="1473200" y="3638550"/>
          <p14:tracePt t="16373" x="1517650" y="3644900"/>
          <p14:tracePt t="16373" x="1555750" y="3644900"/>
          <p14:tracePt t="16392" x="1600200" y="3651250"/>
          <p14:tracePt t="16405" x="1644650" y="3657600"/>
          <p14:tracePt t="16405" x="1727200" y="3670300"/>
          <p14:tracePt t="16424" x="1771650" y="3676650"/>
          <p14:tracePt t="16424" x="1809750" y="3683000"/>
          <p14:tracePt t="16440" x="1854200" y="3689350"/>
          <p14:tracePt t="16440" x="1892300" y="3695700"/>
          <p14:tracePt t="16457" x="1930400" y="3695700"/>
          <p14:tracePt t="16457" x="1968500" y="3702050"/>
          <p14:tracePt t="16457" x="2000250" y="3708400"/>
          <p14:tracePt t="16476" x="2038350" y="3708400"/>
          <p14:tracePt t="16489" x="2070100" y="3714750"/>
          <p14:tracePt t="16489" x="2133600" y="3714750"/>
          <p14:tracePt t="16508" x="2165350" y="3714750"/>
          <p14:tracePt t="16508" x="2190750" y="3714750"/>
          <p14:tracePt t="16524" x="2216150" y="3714750"/>
          <p14:tracePt t="16524" x="2241550" y="3708400"/>
          <p14:tracePt t="16541" x="2260600" y="3702050"/>
          <p14:tracePt t="16541" x="2279650" y="3702050"/>
          <p14:tracePt t="16557" x="2298700" y="3695700"/>
          <p14:tracePt t="16557" x="2324100" y="3689350"/>
          <p14:tracePt t="16574" x="2336800" y="3683000"/>
          <p14:tracePt t="16574" x="2343150" y="3683000"/>
          <p14:tracePt t="16591" x="2349500" y="3676650"/>
          <p14:tracePt t="16606" x="2355850" y="3670300"/>
          <p14:tracePt t="16628" x="2349500" y="3670300"/>
          <p14:tracePt t="16647" x="2343150" y="3670300"/>
          <p14:tracePt t="16663" x="2336800" y="3670300"/>
          <p14:tracePt t="16679" x="2330450" y="3676650"/>
          <p14:tracePt t="16691" x="2336800" y="3683000"/>
          <p14:tracePt t="16747" x="2343150" y="3689350"/>
          <p14:tracePt t="16759" x="2349500" y="3689350"/>
          <p14:tracePt t="16776" x="2355850" y="3689350"/>
          <p14:tracePt t="16792" x="2362200" y="3689350"/>
          <p14:tracePt t="16807" x="2368550" y="3689350"/>
          <p14:tracePt t="16819" x="2374900" y="3695700"/>
          <p14:tracePt t="16867" x="2374900" y="3702050"/>
          <p14:tracePt t="16879" x="2381250" y="3708400"/>
          <p14:tracePt t="16903" x="2381250" y="3714750"/>
          <p14:tracePt t="16919" x="2381250" y="3721100"/>
          <p14:tracePt t="16931" x="2387600" y="3727450"/>
          <p14:tracePt t="16947" x="2387600" y="3733800"/>
          <p14:tracePt t="16987" x="2393950" y="3740150"/>
          <p14:tracePt t="17007" x="2400300" y="3746500"/>
          <p14:tracePt t="17039" x="2406650" y="3746500"/>
          <p14:tracePt t="17083" x="2413000" y="3746500"/>
          <p14:tracePt t="17111" x="2419350" y="3752850"/>
          <p14:tracePt t="17194" x="2425700" y="3752850"/>
          <p14:tracePt t="17247" x="2425700" y="3759200"/>
          <p14:tracePt t="17290" x="2432050" y="3759200"/>
          <p14:tracePt t="17347" x="2438400" y="3765550"/>
          <p14:tracePt t="17467" x="2444750" y="3765550"/>
          <p14:tracePt t="17527" x="2444750" y="3771900"/>
          <p14:tracePt t="17571" x="2451100" y="3771900"/>
          <p14:tracePt t="17599" x="2457450" y="3778250"/>
          <p14:tracePt t="17631" x="2463800" y="3778250"/>
          <p14:tracePt t="17658" x="2470150" y="3784600"/>
          <p14:tracePt t="17728" x="2476500" y="3790950"/>
          <p14:tracePt t="17787" x="2470150" y="3797300"/>
          <p14:tracePt t="17891" x="2470150" y="3803650"/>
          <p14:tracePt t="18006" x="2463800" y="3803650"/>
          <p14:tracePt t="18035" x="2457450" y="3803650"/>
          <p14:tracePt t="18059" x="2451100" y="3803650"/>
          <p14:tracePt t="18071" x="2444750" y="3803650"/>
          <p14:tracePt t="18087" x="2438400" y="3803650"/>
          <p14:tracePt t="18103" x="2432050" y="3803650"/>
          <p14:tracePt t="18139" x="2432050" y="3810000"/>
          <p14:tracePt t="18163" x="2438400" y="3816350"/>
          <p14:tracePt t="18191" x="2444750" y="3822700"/>
          <p14:tracePt t="18207" x="2451100" y="3835400"/>
          <p14:tracePt t="18223" x="2463800" y="3841750"/>
          <p14:tracePt t="18239" x="2470150" y="3848100"/>
          <p14:tracePt t="18251" x="2476500" y="3848100"/>
          <p14:tracePt t="18267" x="2489200" y="3848100"/>
          <p14:tracePt t="18283" x="2495550" y="3848100"/>
          <p14:tracePt t="18299" x="2501900" y="3848100"/>
          <p14:tracePt t="18311" x="2508250" y="3848100"/>
          <p14:tracePt t="18328" x="2514600" y="3848100"/>
          <p14:tracePt t="18328" x="2520950" y="3841750"/>
          <p14:tracePt t="18346" x="2527300" y="3841750"/>
          <p14:tracePt t="18362" x="2533650" y="3841750"/>
          <p14:tracePt t="18362" x="2552700" y="3841750"/>
          <p14:tracePt t="18380" x="2559050" y="3835400"/>
          <p14:tracePt t="18380" x="2565400" y="3835400"/>
          <p14:tracePt t="18396" x="2571750" y="3835400"/>
          <p14:tracePt t="18396" x="2584450" y="3835400"/>
          <p14:tracePt t="18413" x="2590800" y="3829050"/>
          <p14:tracePt t="18413" x="2603500" y="3829050"/>
          <p14:tracePt t="18413" x="2616200" y="3829050"/>
          <p14:tracePt t="18434" x="2635250" y="3822700"/>
          <p14:tracePt t="18445" x="2654300" y="3822700"/>
          <p14:tracePt t="18445" x="2692400" y="3816350"/>
          <p14:tracePt t="18464" x="2717800" y="3816350"/>
          <p14:tracePt t="18464" x="2743200" y="3810000"/>
          <p14:tracePt t="18480" x="2768600" y="3810000"/>
          <p14:tracePt t="18480" x="2800350" y="3803650"/>
          <p14:tracePt t="18496" x="2838450" y="3803650"/>
          <p14:tracePt t="18496" x="2876550" y="3797300"/>
          <p14:tracePt t="18496" x="2921000" y="3797300"/>
          <p14:tracePt t="18516" x="2965450" y="3790950"/>
          <p14:tracePt t="18529" x="3009900" y="3790950"/>
          <p14:tracePt t="18529" x="3111500" y="3784600"/>
          <p14:tracePt t="18547" x="3168650" y="3778250"/>
          <p14:tracePt t="18547" x="3225800" y="3778250"/>
          <p14:tracePt t="18564" x="3276600" y="3771900"/>
          <p14:tracePt t="18564" x="3340100" y="3771900"/>
          <p14:tracePt t="18580" x="3397250" y="3765550"/>
          <p14:tracePt t="18580" x="3460750" y="3765550"/>
          <p14:tracePt t="18597" x="3530600" y="3765550"/>
          <p14:tracePt t="18597" x="3663950" y="3765550"/>
          <p14:tracePt t="18614" x="3733800" y="3765550"/>
          <p14:tracePt t="18614" x="3803650" y="3765550"/>
          <p14:tracePt t="18631" x="3867150" y="3765550"/>
          <p14:tracePt t="18631" x="3937000" y="3765550"/>
          <p14:tracePt t="18647" x="4006850" y="3765550"/>
          <p14:tracePt t="18647" x="4070350" y="3759200"/>
          <p14:tracePt t="18664" x="4140200" y="3759200"/>
          <p14:tracePt t="18664" x="4260850" y="3752850"/>
          <p14:tracePt t="18681" x="4324350" y="3752850"/>
          <p14:tracePt t="18681" x="4381500" y="3752850"/>
          <p14:tracePt t="18697" x="4432300" y="3752850"/>
          <p14:tracePt t="18697" x="4483100" y="3746500"/>
          <p14:tracePt t="18714" x="4533900" y="3746500"/>
          <p14:tracePt t="18714" x="4616450" y="3746500"/>
          <p14:tracePt t="18732" x="4654550" y="3746500"/>
          <p14:tracePt t="18732" x="4692650" y="3740150"/>
          <p14:tracePt t="18748" x="4724400" y="3740150"/>
          <p14:tracePt t="18748" x="4756150" y="3733800"/>
          <p14:tracePt t="18764" x="4781550" y="3727450"/>
          <p14:tracePt t="18764" x="4806950" y="3727450"/>
          <p14:tracePt t="18781" x="4826000" y="3721100"/>
          <p14:tracePt t="18781" x="4845050" y="3721100"/>
          <p14:tracePt t="18781" x="4864100" y="3714750"/>
          <p14:tracePt t="18800" x="4876800" y="3714750"/>
          <p14:tracePt t="18813" x="4889500" y="3714750"/>
          <p14:tracePt t="18813" x="4914900" y="3714750"/>
          <p14:tracePt t="18831" x="4921250" y="3714750"/>
          <p14:tracePt t="18831" x="4933950" y="3714750"/>
          <p14:tracePt t="18848" x="4940300" y="3714750"/>
          <p14:tracePt t="18848" x="4946650" y="3714750"/>
          <p14:tracePt t="18864" x="4953000" y="3721100"/>
          <p14:tracePt t="18880" x="4959350" y="3727450"/>
          <p14:tracePt t="18880" x="4965700" y="3733800"/>
          <p14:tracePt t="18899" x="4965700" y="3740150"/>
          <p14:tracePt t="18899" x="4965700" y="3746500"/>
          <p14:tracePt t="18915" x="4965700" y="3752850"/>
          <p14:tracePt t="18915" x="4965700" y="3759200"/>
          <p14:tracePt t="18932" x="4965700" y="3765550"/>
          <p14:tracePt t="18932" x="4965700" y="3771900"/>
          <p14:tracePt t="18948" x="4959350" y="3778250"/>
          <p14:tracePt t="18964" x="4953000" y="3784600"/>
          <p14:tracePt t="18964" x="4946650" y="3797300"/>
          <p14:tracePt t="18981" x="4940300" y="3803650"/>
          <p14:tracePt t="18997" x="4927600" y="3810000"/>
          <p14:tracePt t="19014" x="4921250" y="3810000"/>
          <p14:tracePt t="19031" x="4921250" y="3803650"/>
          <p14:tracePt t="19062" x="4921250" y="3797300"/>
          <p14:tracePt t="19079" x="4921250" y="3790950"/>
          <p14:tracePt t="19091" x="4927600" y="3784600"/>
          <p14:tracePt t="19115" x="4933950" y="3784600"/>
          <p14:tracePt t="19131" x="4940300" y="3784600"/>
          <p14:tracePt t="19146" x="4953000" y="3784600"/>
          <p14:tracePt t="19159" x="4959350" y="3790950"/>
          <p14:tracePt t="19175" x="4965700" y="3790950"/>
          <p14:tracePt t="19184" x="4972050" y="3790950"/>
          <p14:tracePt t="19184" x="4984750" y="3790950"/>
          <p14:tracePt t="19199" x="4991100" y="3784600"/>
          <p14:tracePt t="19199" x="4997450" y="3784600"/>
          <p14:tracePt t="19216" x="5010150" y="3784600"/>
          <p14:tracePt t="19216" x="5016500" y="3784600"/>
          <p14:tracePt t="19232" x="5029200" y="3784600"/>
          <p14:tracePt t="19232" x="5035550" y="3784600"/>
          <p14:tracePt t="19249" x="5041900" y="3778250"/>
          <p14:tracePt t="19249" x="5054600" y="3778250"/>
          <p14:tracePt t="19249" x="5060950" y="3778250"/>
          <p14:tracePt t="19268" x="5067300" y="3778250"/>
          <p14:tracePt t="19268" x="5073650" y="3778250"/>
          <p14:tracePt t="19282" x="5080000" y="3778250"/>
          <p14:tracePt t="19298" x="5086350" y="3778250"/>
          <p14:tracePt t="19314" x="5080000" y="3771900"/>
          <p14:tracePt t="19391" x="5086350" y="3765550"/>
          <p14:tracePt t="19506" x="5092700" y="3759200"/>
          <p14:tracePt t="19567" x="5099050" y="3759200"/>
          <p14:tracePt t="19595" x="5105400" y="3759200"/>
          <p14:tracePt t="19627" x="5111750" y="3759200"/>
          <p14:tracePt t="19647" x="5124450" y="3759200"/>
          <p14:tracePt t="19679" x="5130800" y="3759200"/>
          <p14:tracePt t="19691" x="5137150" y="3752850"/>
          <p14:tracePt t="19700" x="5143500" y="3752850"/>
          <p14:tracePt t="19700" x="5149850" y="3752850"/>
          <p14:tracePt t="19718" x="5156200" y="3746500"/>
          <p14:tracePt t="19718" x="5168900" y="3746500"/>
          <p14:tracePt t="19734" x="5175250" y="3746500"/>
          <p14:tracePt t="19734" x="5194300" y="3740150"/>
          <p14:tracePt t="19751" x="5207000" y="3740150"/>
          <p14:tracePt t="19751" x="5213350" y="3733800"/>
          <p14:tracePt t="19768" x="5226050" y="3733800"/>
          <p14:tracePt t="19768" x="5238750" y="3727450"/>
          <p14:tracePt t="19784" x="5251450" y="3727450"/>
          <p14:tracePt t="19784" x="5264150" y="3727450"/>
          <p14:tracePt t="19801" x="5276850" y="3727450"/>
          <p14:tracePt t="19801" x="5289550" y="3727450"/>
          <p14:tracePt t="19801" x="5308600" y="3721100"/>
          <p14:tracePt t="19820" x="5321300" y="3721100"/>
          <p14:tracePt t="19833" x="5334000" y="3721100"/>
          <p14:tracePt t="19833" x="5365750" y="3721100"/>
          <p14:tracePt t="19852" x="5378450" y="3721100"/>
          <p14:tracePt t="19852" x="5391150" y="3721100"/>
          <p14:tracePt t="19868" x="5410200" y="3721100"/>
          <p14:tracePt t="19868" x="5422900" y="3721100"/>
          <p14:tracePt t="19885" x="5435600" y="3721100"/>
          <p14:tracePt t="19885" x="5454650" y="3721100"/>
          <p14:tracePt t="19901" x="5467350" y="3727450"/>
          <p14:tracePt t="19901" x="5480050" y="3727450"/>
          <p14:tracePt t="19901" x="5492750" y="3727450"/>
          <p14:tracePt t="19920" x="5505450" y="3727450"/>
          <p14:tracePt t="19920" x="5511800" y="3727450"/>
          <p14:tracePt t="19935" x="5524500" y="3727450"/>
          <p14:tracePt t="19935" x="5530850" y="3727450"/>
          <p14:tracePt t="19951" x="5537200" y="3727450"/>
          <p14:tracePt t="19967" x="5530850" y="3733800"/>
          <p14:tracePt t="19991" x="5524500" y="3733800"/>
          <p14:tracePt t="20007" x="5518150" y="3740150"/>
          <p14:tracePt t="20023" x="5511800" y="3740150"/>
          <p14:tracePt t="20039" x="5505450" y="3740150"/>
          <p14:tracePt t="20059" x="5511800" y="3740150"/>
          <p14:tracePt t="20111" x="5518150" y="3740150"/>
          <p14:tracePt t="20135" x="5524500" y="3733800"/>
          <p14:tracePt t="20151" x="5530850" y="3733800"/>
          <p14:tracePt t="20171" x="5537200" y="3727450"/>
          <p14:tracePt t="20195" x="5530850" y="3733800"/>
          <p14:tracePt t="20307" x="5537200" y="3733800"/>
          <p14:tracePt t="20359" x="5543550" y="3727450"/>
          <p14:tracePt t="20383" x="5549900" y="3727450"/>
          <p14:tracePt t="20450" x="5556250" y="3727450"/>
          <p14:tracePt t="20487" x="5562600" y="3727450"/>
          <p14:tracePt t="20510" x="5568950" y="3727450"/>
          <p14:tracePt t="20531" x="5568950" y="3721100"/>
          <p14:tracePt t="20547" x="5575300" y="3721100"/>
          <p14:tracePt t="20563" x="5581650" y="3721100"/>
          <p14:tracePt t="20579" x="5588000" y="3721100"/>
          <p14:tracePt t="20591" x="5594350" y="3721100"/>
          <p14:tracePt t="20607" x="5600700" y="3721100"/>
          <p14:tracePt t="20623" x="5607050" y="3721100"/>
          <p14:tracePt t="20650" x="5607050" y="3727450"/>
          <p14:tracePt t="20831" x="5600700" y="3727450"/>
          <p14:tracePt t="21026" x="5607050" y="3727450"/>
          <p14:tracePt t="21147" x="5613400" y="3727450"/>
          <p14:tracePt t="21199" x="5619750" y="3721100"/>
          <p14:tracePt t="21371" x="5626100" y="3727450"/>
          <p14:tracePt t="21491" x="5632450" y="3721100"/>
          <p14:tracePt t="21531" x="5638800" y="3721100"/>
          <p14:tracePt t="21547" x="5645150" y="3721100"/>
          <p14:tracePt t="21559" x="5651500" y="3721100"/>
          <p14:tracePt t="21575" x="5657850" y="3721100"/>
          <p14:tracePt t="21591" x="5664200" y="3721100"/>
          <p14:tracePt t="21607" x="5670550" y="3721100"/>
          <p14:tracePt t="21643" x="5676900" y="3721100"/>
          <p14:tracePt t="21659" x="5683250" y="3721100"/>
          <p14:tracePt t="21679" x="5689600" y="3721100"/>
          <p14:tracePt t="21695" x="5695950" y="3721100"/>
          <p14:tracePt t="21731" x="5702300" y="3721100"/>
          <p14:tracePt t="21763" x="5708650" y="3714750"/>
          <p14:tracePt t="21791" x="5715000" y="3714750"/>
          <p14:tracePt t="21815" x="5721350" y="3708400"/>
          <p14:tracePt t="21831" x="5727700" y="3708400"/>
          <p14:tracePt t="21859" x="5734050" y="3708400"/>
          <p14:tracePt t="21875" x="5740400" y="3708400"/>
          <p14:tracePt t="21899" x="5746750" y="3708400"/>
          <p14:tracePt t="21911" x="5753100" y="3708400"/>
          <p14:tracePt t="21935" x="5759450" y="3708400"/>
          <p14:tracePt t="21951" x="5765800" y="3702050"/>
          <p14:tracePt t="21967" x="5772150" y="3702050"/>
          <p14:tracePt t="21973" x="5778500" y="3702050"/>
          <p14:tracePt t="21973" x="5784850" y="3695700"/>
          <p14:tracePt t="21991" x="5791200" y="3695700"/>
          <p14:tracePt t="21991" x="5803900" y="3689350"/>
          <p14:tracePt t="22008" x="5810250" y="3683000"/>
          <p14:tracePt t="22008" x="5822950" y="3683000"/>
          <p14:tracePt t="22025" x="5835650" y="3676650"/>
          <p14:tracePt t="22025" x="5854700" y="3670300"/>
          <p14:tracePt t="22042" x="5867400" y="3670300"/>
          <p14:tracePt t="22042" x="5880100" y="3670300"/>
          <p14:tracePt t="22058" x="5892800" y="3663950"/>
          <p14:tracePt t="22058" x="5905500" y="3663950"/>
          <p14:tracePt t="22075" x="5918200" y="3663950"/>
          <p14:tracePt t="22075" x="5937250" y="3663950"/>
          <p14:tracePt t="22092" x="5943600" y="3663950"/>
          <p14:tracePt t="22092" x="5949950" y="3663950"/>
          <p14:tracePt t="22109" x="5956300" y="3657600"/>
          <p14:tracePt t="22109" x="5962650" y="3657600"/>
          <p14:tracePt t="22125" x="5975350" y="3657600"/>
          <p14:tracePt t="22125" x="5981700" y="3657600"/>
          <p14:tracePt t="22142" x="5988050" y="3657600"/>
          <p14:tracePt t="22142" x="5994400" y="3657600"/>
          <p14:tracePt t="22159" x="6000750" y="3657600"/>
          <p14:tracePt t="22159" x="6007100" y="3657600"/>
          <p14:tracePt t="22176" x="6013450" y="3657600"/>
          <p14:tracePt t="22176" x="6019800" y="3657600"/>
          <p14:tracePt t="22192" x="6026150" y="3657600"/>
          <p14:tracePt t="22192" x="6032500" y="3657600"/>
          <p14:tracePt t="22208" x="6038850" y="3657600"/>
          <p14:tracePt t="22224" x="6045200" y="3657600"/>
          <p14:tracePt t="22241" x="6057900" y="3657600"/>
          <p14:tracePt t="22258" x="6064250" y="3657600"/>
          <p14:tracePt t="22258" x="6070600" y="3657600"/>
          <p14:tracePt t="22275" x="6076950" y="3657600"/>
          <p14:tracePt t="22291" x="6083300" y="3651250"/>
          <p14:tracePt t="22291" x="6089650" y="3651250"/>
          <p14:tracePt t="22309" x="6096000" y="3651250"/>
          <p14:tracePt t="22309" x="6102350" y="3651250"/>
          <p14:tracePt t="22309" x="6108700" y="3651250"/>
          <p14:tracePt t="22309" x="6115050" y="3651250"/>
          <p14:tracePt t="22331" x="6121400" y="3651250"/>
          <p14:tracePt t="22341" x="6127750" y="3651250"/>
          <p14:tracePt t="22341" x="6140450" y="3651250"/>
          <p14:tracePt t="22360" x="6146800" y="3651250"/>
          <p14:tracePt t="22374" x="6153150" y="3651250"/>
          <p14:tracePt t="22374" x="6165850" y="3644900"/>
          <p14:tracePt t="22393" x="6172200" y="3644900"/>
          <p14:tracePt t="22393" x="6178550" y="3644900"/>
          <p14:tracePt t="22410" x="6184900" y="3644900"/>
          <p14:tracePt t="22410" x="6191250" y="3644900"/>
          <p14:tracePt t="22428" x="6197600" y="3644900"/>
          <p14:tracePt t="22428" x="6203950" y="3644900"/>
          <p14:tracePt t="22443" x="6210300" y="3644900"/>
          <p14:tracePt t="22459" x="6223000" y="3638550"/>
          <p14:tracePt t="22475" x="6229350" y="3638550"/>
          <p14:tracePt t="22492" x="6235700" y="3638550"/>
          <p14:tracePt t="22509" x="6235700" y="3644900"/>
          <p14:tracePt t="22563" x="6235700" y="3651250"/>
          <p14:tracePt t="22595" x="6242050" y="3651250"/>
          <p14:tracePt t="22663" x="6248400" y="3644900"/>
          <p14:tracePt t="22707" x="6254750" y="3644900"/>
          <p14:tracePt t="22731" x="6261100" y="3644900"/>
          <p14:tracePt t="22751" x="6267450" y="3644900"/>
          <p14:tracePt t="22791" x="6261100" y="3651250"/>
          <p14:tracePt t="22859" x="6267450" y="3644900"/>
          <p14:tracePt t="23099" x="6273800" y="3644900"/>
          <p14:tracePt t="23151" x="6280150" y="3644900"/>
          <p14:tracePt t="23187" x="6286500" y="3644900"/>
          <p14:tracePt t="23239" x="6292850" y="3638550"/>
          <p14:tracePt t="23263" x="6299200" y="3638550"/>
          <p14:tracePt t="23283" x="6305550" y="3638550"/>
          <p14:tracePt t="23307" x="6299200" y="3644900"/>
          <p14:tracePt t="23383" x="6292850" y="3644900"/>
          <p14:tracePt t="23443" x="6286500" y="3644900"/>
          <p14:tracePt t="23522" x="6280150" y="3644900"/>
          <p14:tracePt t="23651" x="6273800" y="3651250"/>
          <p14:tracePt t="23727" x="6267450" y="3651250"/>
          <p14:tracePt t="23751" x="6261100" y="3651250"/>
          <p14:tracePt t="23767" x="6254750" y="3651250"/>
          <p14:tracePt t="23778" x="6248400" y="3657600"/>
          <p14:tracePt t="23803" x="6254750" y="3651250"/>
          <p14:tracePt t="23947" x="6261100" y="3651250"/>
          <p14:tracePt t="23967" x="6267450" y="3651250"/>
          <p14:tracePt t="23983" x="6280150" y="3651250"/>
          <p14:tracePt t="23999" x="6286500" y="3644900"/>
          <p14:tracePt t="24007" x="6292850" y="3644900"/>
          <p14:tracePt t="24013" x="6299200" y="3644900"/>
          <p14:tracePt t="24013" x="6305550" y="3644900"/>
          <p14:tracePt t="24032" x="6311900" y="3638550"/>
          <p14:tracePt t="24032" x="6318250" y="3638550"/>
          <p14:tracePt t="24048" x="6324600" y="3638550"/>
          <p14:tracePt t="24048" x="6343650" y="3632200"/>
          <p14:tracePt t="24065" x="6350000" y="3632200"/>
          <p14:tracePt t="24065" x="6356350" y="3632200"/>
          <p14:tracePt t="24082" x="6362700" y="3625850"/>
          <p14:tracePt t="24082" x="6369050" y="3625850"/>
          <p14:tracePt t="24098" x="6375400" y="3625850"/>
          <p14:tracePt t="24098" x="6381750" y="3625850"/>
          <p14:tracePt t="24115" x="6388100" y="3625850"/>
          <p14:tracePt t="24115" x="6394450" y="3625850"/>
          <p14:tracePt t="24132" x="6400800" y="3625850"/>
          <p14:tracePt t="24147" x="6407150" y="3625850"/>
          <p14:tracePt t="24164" x="6413500" y="3625850"/>
          <p14:tracePt t="24180" x="6419850" y="3625850"/>
          <p14:tracePt t="24197" x="6426200" y="3625850"/>
          <p14:tracePt t="24215" x="6432550" y="3632200"/>
          <p14:tracePt t="24243" x="6438900" y="3632200"/>
          <p14:tracePt t="24310" x="6438900" y="3625850"/>
          <p14:tracePt t="24371" x="6445250" y="3625850"/>
          <p14:tracePt t="24659" x="6438900" y="3632200"/>
          <p14:tracePt t="24791" x="6432550" y="3632200"/>
          <p14:tracePt t="24814" x="6426200" y="3632200"/>
          <p14:tracePt t="24831" x="6419850" y="3638550"/>
          <p14:tracePt t="24843" x="6413500" y="3638550"/>
          <p14:tracePt t="24859" x="6407150" y="3638550"/>
          <p14:tracePt t="24875" x="6400800" y="3638550"/>
          <p14:tracePt t="24891" x="6394450" y="3638550"/>
          <p14:tracePt t="24904" x="6388100" y="3644900"/>
          <p14:tracePt t="24920" x="6381750" y="3644900"/>
          <p14:tracePt t="24943" x="6375400" y="3651250"/>
          <p14:tracePt t="24971" x="6381750" y="3651250"/>
          <p14:tracePt t="25082" x="6375400" y="3657600"/>
          <p14:tracePt t="25175" x="6369050" y="3657600"/>
          <p14:tracePt t="25199" x="6375400" y="3657600"/>
          <p14:tracePt t="25339" x="6381750" y="3651250"/>
          <p14:tracePt t="25363" x="6388100" y="3651250"/>
          <p14:tracePt t="25383" x="6394450" y="3651250"/>
          <p14:tracePt t="25415" x="6400800" y="3644900"/>
          <p14:tracePt t="25491" x="6407150" y="3644900"/>
          <p14:tracePt t="25618" x="6413500" y="3644900"/>
          <p14:tracePt t="25647" x="6413500" y="3651250"/>
          <p14:tracePt t="25799" x="6419850" y="3644900"/>
          <p14:tracePt t="25923" x="6426200" y="3644900"/>
          <p14:tracePt t="25979" x="6432550" y="3638550"/>
          <p14:tracePt t="26023" x="6438900" y="3638550"/>
          <p14:tracePt t="26075" x="6445250" y="3638550"/>
          <p14:tracePt t="26099" x="6451600" y="3638550"/>
          <p14:tracePt t="26118" x="6445250" y="3638550"/>
          <p14:tracePt t="26247" x="6438900" y="3638550"/>
          <p14:tracePt t="26263" x="6426200" y="3638550"/>
          <p14:tracePt t="26279" x="6419850" y="3638550"/>
          <p14:tracePt t="26291" x="6413500" y="3644900"/>
          <p14:tracePt t="26299" x="6407150" y="3644900"/>
          <p14:tracePt t="26308" x="6400800" y="3644900"/>
          <p14:tracePt t="26321" x="6394450" y="3644900"/>
          <p14:tracePt t="26321" x="6381750" y="3651250"/>
          <p14:tracePt t="26340" x="6369050" y="3651250"/>
          <p14:tracePt t="26340" x="6356350" y="3651250"/>
          <p14:tracePt t="26355" x="6343650" y="3657600"/>
          <p14:tracePt t="26355" x="6324600" y="3663950"/>
          <p14:tracePt t="26372" x="6305550" y="3670300"/>
          <p14:tracePt t="26372" x="6286500" y="3676650"/>
          <p14:tracePt t="26389" x="6261100" y="3683000"/>
          <p14:tracePt t="26389" x="6203950" y="3702050"/>
          <p14:tracePt t="26406" x="6165850" y="3714750"/>
          <p14:tracePt t="26406" x="6134100" y="3727450"/>
          <p14:tracePt t="26424" x="6089650" y="3740150"/>
          <p14:tracePt t="26424" x="6051550" y="3759200"/>
          <p14:tracePt t="26439" x="6007100" y="3771900"/>
          <p14:tracePt t="26439" x="5956300" y="3790950"/>
          <p14:tracePt t="26456" x="5911850" y="3810000"/>
          <p14:tracePt t="26456" x="5810250" y="3848100"/>
          <p14:tracePt t="26472" x="5765800" y="3867150"/>
          <p14:tracePt t="26472" x="5715000" y="3886200"/>
          <p14:tracePt t="26489" x="5664200" y="3905250"/>
          <p14:tracePt t="26489" x="5619750" y="3924300"/>
          <p14:tracePt t="26506" x="5568950" y="3943350"/>
          <p14:tracePt t="26506" x="5473700" y="3975100"/>
          <p14:tracePt t="26523" x="5429250" y="3987800"/>
          <p14:tracePt t="26523" x="5378450" y="4000500"/>
          <p14:tracePt t="26540" x="5334000" y="4019550"/>
          <p14:tracePt t="26540" x="5289550" y="4032250"/>
          <p14:tracePt t="26556" x="5245100" y="4038600"/>
          <p14:tracePt t="26556" x="5200650" y="4051300"/>
          <p14:tracePt t="26573" x="5162550" y="4057650"/>
          <p14:tracePt t="26573" x="5124450" y="4064000"/>
          <p14:tracePt t="26573" x="5086350" y="4070350"/>
          <p14:tracePt t="26592" x="5054600" y="4076700"/>
          <p14:tracePt t="26605" x="5029200" y="4083050"/>
          <p14:tracePt t="26605" x="4984750" y="4083050"/>
          <p14:tracePt t="26623" x="4965700" y="4083050"/>
          <p14:tracePt t="26623" x="4946650" y="4083050"/>
          <p14:tracePt t="26640" x="4940300" y="4083050"/>
          <p14:tracePt t="26640" x="4927600" y="4083050"/>
          <p14:tracePt t="26657" x="4927600" y="4076700"/>
          <p14:tracePt t="26672" x="4921250" y="4070350"/>
          <p14:tracePt t="26672" x="4927600" y="4064000"/>
          <p14:tracePt t="26672" x="4927600" y="4057650"/>
          <p14:tracePt t="26693" x="4933950" y="4051300"/>
          <p14:tracePt t="26693" x="4940300" y="4051300"/>
          <p14:tracePt t="26707" x="4946650" y="4044950"/>
          <p14:tracePt t="26707" x="4953000" y="4038600"/>
          <p14:tracePt t="26723" x="4959350" y="4038600"/>
          <p14:tracePt t="26723" x="4965700" y="4032250"/>
          <p14:tracePt t="26740" x="4972050" y="4032250"/>
          <p14:tracePt t="26740" x="4978400" y="4032250"/>
          <p14:tracePt t="26757" x="4984750" y="4032250"/>
          <p14:tracePt t="26757" x="4991100" y="4032250"/>
          <p14:tracePt t="26774" x="4997450" y="4032250"/>
          <p14:tracePt t="26789" x="4984750" y="4032250"/>
          <p14:tracePt t="26831" x="4978400" y="4032250"/>
          <p14:tracePt t="26846" x="4965700" y="4032250"/>
          <p14:tracePt t="26854" x="4959350" y="4032250"/>
          <p14:tracePt t="26863" x="4953000" y="4038600"/>
          <p14:tracePt t="26872" x="4946650" y="4038600"/>
          <p14:tracePt t="26872" x="4927600" y="4038600"/>
          <p14:tracePt t="26891" x="4914900" y="4038600"/>
          <p14:tracePt t="26891" x="4902200" y="4044950"/>
          <p14:tracePt t="26908" x="4889500" y="4044950"/>
          <p14:tracePt t="26908" x="4883150" y="4044950"/>
          <p14:tracePt t="26924" x="4870450" y="4044950"/>
          <p14:tracePt t="26924" x="4857750" y="4051300"/>
          <p14:tracePt t="26941" x="4851400" y="4051300"/>
          <p14:tracePt t="26941" x="4838700" y="4051300"/>
          <p14:tracePt t="26941" x="4832350" y="4051300"/>
          <p14:tracePt t="26960" x="4826000" y="4051300"/>
          <p14:tracePt t="26973" x="4819650" y="4057650"/>
          <p14:tracePt t="26973" x="4806950" y="4057650"/>
          <p14:tracePt t="26991" x="4800600" y="4051300"/>
          <p14:tracePt t="27006" x="4800600" y="4044950"/>
          <p14:tracePt t="27028" x="4800600" y="4038600"/>
          <p14:tracePt t="27044" x="4806950" y="4038600"/>
          <p14:tracePt t="27059" x="4813300" y="4032250"/>
          <p14:tracePt t="27073" x="4819650" y="4032250"/>
          <p14:tracePt t="27090" x="4826000" y="4025900"/>
          <p14:tracePt t="27106" x="4832350" y="4032250"/>
          <p14:tracePt t="27123" x="4838700" y="4032250"/>
          <p14:tracePt t="27140" x="4845050" y="4032250"/>
          <p14:tracePt t="27199" x="4851400" y="4032250"/>
          <p14:tracePt t="27215" x="4857750" y="4032250"/>
          <p14:tracePt t="27231" x="4870450" y="4032250"/>
          <p14:tracePt t="27243" x="4876800" y="4025900"/>
          <p14:tracePt t="27251" x="4883150" y="4025900"/>
          <p14:tracePt t="27267" x="4889500" y="4025900"/>
          <p14:tracePt t="27275" x="4895850" y="4025900"/>
          <p14:tracePt t="27275" x="4902200" y="4025900"/>
          <p14:tracePt t="27292" x="4908550" y="4025900"/>
          <p14:tracePt t="27292" x="4914900" y="4025900"/>
          <p14:tracePt t="27309" x="4921250" y="4025900"/>
          <p14:tracePt t="27309" x="4927600" y="4025900"/>
          <p14:tracePt t="27309" x="4927600" y="4032250"/>
          <p14:tracePt t="27328" x="4933950" y="4032250"/>
          <p14:tracePt t="27341" x="4940300" y="4032250"/>
          <p14:tracePt t="27341" x="4953000" y="4038600"/>
          <p14:tracePt t="27360" x="4959350" y="4038600"/>
          <p14:tracePt t="27374" x="4972050" y="4038600"/>
          <p14:tracePt t="27391" x="4978400" y="4038600"/>
          <p14:tracePt t="27407" x="4984750" y="4044950"/>
          <p14:tracePt t="27427" x="4991100" y="4044950"/>
          <p14:tracePt t="27441" x="4997450" y="4038600"/>
          <p14:tracePt t="27483" x="5003800" y="4038600"/>
          <p14:tracePt t="27507" x="5010150" y="4038600"/>
          <p14:tracePt t="27551" x="5016500" y="4032250"/>
          <p14:tracePt t="27582" x="5022850" y="4025900"/>
          <p14:tracePt t="27611" x="5035550" y="4025900"/>
          <p14:tracePt t="27628" x="5041900" y="4025900"/>
          <p14:tracePt t="27643" x="5048250" y="4019550"/>
          <p14:tracePt t="27651" x="5054600" y="4019550"/>
          <p14:tracePt t="27659" x="5060950" y="4013200"/>
          <p14:tracePt t="27675" x="5067300" y="4013200"/>
          <p14:tracePt t="27675" x="5073650" y="4013200"/>
          <p14:tracePt t="27693" x="5080000" y="4006850"/>
          <p14:tracePt t="27693" x="5086350" y="4006850"/>
          <p14:tracePt t="27693" x="5099050" y="4000500"/>
          <p14:tracePt t="27712" x="5105400" y="3994150"/>
          <p14:tracePt t="27712" x="5118100" y="3994150"/>
          <p14:tracePt t="27727" x="5124450" y="3987800"/>
          <p14:tracePt t="27727" x="5137150" y="3981450"/>
          <p14:tracePt t="27743" x="5143500" y="3981450"/>
          <p14:tracePt t="27743" x="5156200" y="3975100"/>
          <p14:tracePt t="27760" x="5162550" y="3975100"/>
          <p14:tracePt t="27760" x="5168900" y="3975100"/>
          <p14:tracePt t="27760" x="5181600" y="3968750"/>
          <p14:tracePt t="27779" x="5187950" y="3968750"/>
          <p14:tracePt t="27779" x="5194300" y="3968750"/>
          <p14:tracePt t="27794" x="5200650" y="3968750"/>
          <p14:tracePt t="27809" x="5207000" y="3968750"/>
          <p14:tracePt t="27826" x="5213350" y="3968750"/>
          <p14:tracePt t="27826" x="5219700" y="3968750"/>
          <p14:tracePt t="27844" x="5226050" y="3962400"/>
          <p14:tracePt t="27959" x="5232400" y="3962400"/>
          <p14:tracePt t="27979" x="5238750" y="3962400"/>
          <p14:tracePt t="28011" x="5245100" y="3962400"/>
          <p14:tracePt t="28022" x="5251450" y="3956050"/>
          <p14:tracePt t="28039" x="5257800" y="3956050"/>
          <p14:tracePt t="28055" x="5264150" y="3949700"/>
          <p14:tracePt t="28079" x="5270500" y="3949700"/>
          <p14:tracePt t="28099" x="5276850" y="3949700"/>
          <p14:tracePt t="28159" x="5283200" y="3949700"/>
          <p14:tracePt t="28183" x="5289550" y="3949700"/>
          <p14:tracePt t="28199" x="5295900" y="3943350"/>
          <p14:tracePt t="28211" x="5302250" y="3943350"/>
          <p14:tracePt t="28226" x="5314950" y="3937000"/>
          <p14:tracePt t="28242" x="5321300" y="3937000"/>
          <p14:tracePt t="28259" x="5327650" y="3937000"/>
          <p14:tracePt t="28263" x="5334000" y="3937000"/>
          <p14:tracePt t="28277" x="5340350" y="3937000"/>
          <p14:tracePt t="28277" x="5346700" y="3937000"/>
          <p14:tracePt t="28296" x="5353050" y="3937000"/>
          <p14:tracePt t="28311" x="5359400" y="3943350"/>
          <p14:tracePt t="28327" x="5365750" y="3943350"/>
          <p14:tracePt t="28344" x="5372100" y="3943350"/>
          <p14:tracePt t="28361" x="5378450" y="3949700"/>
          <p14:tracePt t="28378" x="5384800" y="3949700"/>
          <p14:tracePt t="28394" x="5391150" y="3949700"/>
          <p14:tracePt t="28423" x="5397500" y="3949700"/>
          <p14:tracePt t="28475" x="5403850" y="3949700"/>
          <p14:tracePt t="28499" x="5410200" y="3949700"/>
          <p14:tracePt t="28518" x="5416550" y="3949700"/>
          <p14:tracePt t="28543" x="5422900" y="3949700"/>
          <p14:tracePt t="28595" x="5429250" y="3949700"/>
          <p14:tracePt t="28623" x="5435600" y="3949700"/>
          <p14:tracePt t="28647" x="5441950" y="3949700"/>
          <p14:tracePt t="28663" x="5448300" y="3949700"/>
          <p14:tracePt t="28683" x="5454650" y="3949700"/>
          <p14:tracePt t="28723" x="5461000" y="3949700"/>
          <p14:tracePt t="28739" x="5467350" y="3949700"/>
          <p14:tracePt t="28751" x="5473700" y="3949700"/>
          <p14:tracePt t="28767" x="5480050" y="3949700"/>
          <p14:tracePt t="28783" x="5486400" y="3949700"/>
          <p14:tracePt t="28799" x="5492750" y="3949700"/>
          <p14:tracePt t="28812" x="5499100" y="3949700"/>
          <p14:tracePt t="28829" x="5505450" y="3956050"/>
          <p14:tracePt t="28863" x="5511800" y="3956050"/>
          <p14:tracePt t="28911" x="5511800" y="3962400"/>
          <p14:tracePt t="28978" x="5518150" y="3962400"/>
          <p14:tracePt t="29022" x="5524500" y="3962400"/>
          <p14:tracePt t="29051" x="5530850" y="3962400"/>
          <p14:tracePt t="29075" x="5537200" y="3962400"/>
          <p14:tracePt t="29099" x="5543550" y="3962400"/>
          <p14:tracePt t="29143" x="5549900" y="3962400"/>
          <p14:tracePt t="29171" x="5556250" y="3962400"/>
          <p14:tracePt t="29219" x="5556250" y="3968750"/>
          <p14:tracePt t="29307" x="5562600" y="3968750"/>
          <p14:tracePt t="29419" x="5568950" y="3968750"/>
          <p14:tracePt t="29487" x="5575300" y="3968750"/>
          <p14:tracePt t="29518" x="5581650" y="3968750"/>
          <p14:tracePt t="29546" x="5588000" y="3968750"/>
          <p14:tracePt t="29615" x="5594350" y="3968750"/>
          <p14:tracePt t="29779" x="5600700" y="3968750"/>
          <p14:tracePt t="29819" x="5607050" y="3968750"/>
          <p14:tracePt t="30063" x="5607050" y="3975100"/>
          <p14:tracePt t="30387" x="5600700" y="3968750"/>
          <p14:tracePt t="30424" x="5594350" y="3968750"/>
          <p14:tracePt t="30447" x="5588000" y="3962400"/>
          <p14:tracePt t="30471" x="5581650" y="3956050"/>
          <p14:tracePt t="30491" x="5581650" y="3949700"/>
          <p14:tracePt t="30507" x="5575300" y="3943350"/>
          <p14:tracePt t="30531" x="5568950" y="3943350"/>
          <p14:tracePt t="30711" x="5562600" y="3949700"/>
          <p14:tracePt t="30723" x="5556250" y="3956050"/>
          <p14:tracePt t="30731" x="5549900" y="3956050"/>
          <p14:tracePt t="30739" x="5543550" y="3956050"/>
          <p14:tracePt t="30752" x="5537200" y="3962400"/>
          <p14:tracePt t="30752" x="5530850" y="3962400"/>
          <p14:tracePt t="30752" x="5524500" y="3962400"/>
          <p14:tracePt t="30772" x="5518150" y="3962400"/>
          <p14:tracePt t="30772" x="5511800" y="3962400"/>
          <p14:tracePt t="30787" x="5505450" y="3962400"/>
          <p14:tracePt t="30802" x="5499100" y="3962400"/>
          <p14:tracePt t="30819" x="5492750" y="3962400"/>
          <p14:tracePt t="30835" x="5486400" y="3956050"/>
          <p14:tracePt t="30852" x="5486400" y="3949700"/>
          <p14:tracePt t="30869" x="5486400" y="3943350"/>
          <p14:tracePt t="30885" x="5480050" y="3937000"/>
          <p14:tracePt t="30902" x="5480050" y="3930650"/>
          <p14:tracePt t="30902" x="5480050" y="3924300"/>
          <p14:tracePt t="30921" x="5473700" y="3917950"/>
          <p14:tracePt t="30921" x="5473700" y="3911600"/>
          <p14:tracePt t="30937" x="5467350" y="3911600"/>
          <p14:tracePt t="30937" x="5461000" y="3905250"/>
          <p14:tracePt t="30954" x="5461000" y="3898900"/>
          <p14:tracePt t="30954" x="5454650" y="3892550"/>
          <p14:tracePt t="30971" x="5441950" y="3886200"/>
          <p14:tracePt t="30971" x="5435600" y="3879850"/>
          <p14:tracePt t="30988" x="5429250" y="3873500"/>
          <p14:tracePt t="30988" x="5422900" y="3873500"/>
          <p14:tracePt t="31004" x="5416550" y="3867150"/>
          <p14:tracePt t="31004" x="5410200" y="3867150"/>
          <p14:tracePt t="31021" x="5403850" y="3867150"/>
          <p14:tracePt t="31036" x="5397500" y="3867150"/>
          <p14:tracePt t="31053" x="5391150" y="3867150"/>
          <p14:tracePt t="31053" x="5384800" y="3873500"/>
          <p14:tracePt t="31072" x="5378450" y="3879850"/>
          <p14:tracePt t="31107" x="5372100" y="3886200"/>
          <p14:tracePt t="31131" x="5378450" y="3886200"/>
          <p14:tracePt t="31183" x="5384800" y="3886200"/>
          <p14:tracePt t="31202" x="5391150" y="3886200"/>
          <p14:tracePt t="31228" x="5397500" y="3879850"/>
          <p14:tracePt t="31243" x="5403850" y="3879850"/>
          <p14:tracePt t="31259" x="5410200" y="3873500"/>
          <p14:tracePt t="31271" x="5416550" y="3873500"/>
          <p14:tracePt t="31302" x="5422900" y="3873500"/>
          <p14:tracePt t="31319" x="5429250" y="3867150"/>
          <p14:tracePt t="31339" x="5429250" y="3860800"/>
          <p14:tracePt t="31383" x="5429250" y="3854450"/>
          <p14:tracePt t="31407" x="5429250" y="3848100"/>
          <p14:tracePt t="31439" x="5422900" y="3854450"/>
          <p14:tracePt t="31543" x="5422900" y="3860800"/>
          <p14:tracePt t="31570" x="5422900" y="3867150"/>
          <p14:tracePt t="31603" x="5429250" y="3873500"/>
          <p14:tracePt t="31647" x="5429250" y="3879850"/>
          <p14:tracePt t="31679" x="5429250" y="3873500"/>
          <p14:tracePt t="31835" x="5435600" y="3873500"/>
          <p14:tracePt t="31859" x="5441950" y="3873500"/>
          <p14:tracePt t="31871" x="5448300" y="3873500"/>
          <p14:tracePt t="31887" x="5454650" y="3873500"/>
          <p14:tracePt t="31931" x="5461000" y="3873500"/>
          <p14:tracePt t="31954" x="5467350" y="3873500"/>
          <p14:tracePt t="31979" x="5473700" y="3879850"/>
          <p14:tracePt t="32006" x="5473700" y="3886200"/>
          <p14:tracePt t="32043" x="5480050" y="3886200"/>
          <p14:tracePt t="32082" x="5480050" y="3892550"/>
          <p14:tracePt t="32163" x="5480050" y="3898900"/>
          <p14:tracePt t="32231" x="5473700" y="3905250"/>
          <p14:tracePt t="32359" x="5467350" y="3911600"/>
          <p14:tracePt t="32451" x="5467350" y="3917950"/>
          <p14:tracePt t="32479" x="5467350" y="3924300"/>
          <p14:tracePt t="32503" x="5467350" y="3930650"/>
          <p14:tracePt t="32523" x="5473700" y="3924300"/>
          <p14:tracePt t="32631" x="5480050" y="3924300"/>
          <p14:tracePt t="32651" x="5486400" y="3917950"/>
          <p14:tracePt t="32674" x="5492750" y="3917950"/>
          <p14:tracePt t="32699" x="5499100" y="3917950"/>
          <p14:tracePt t="32711" x="5505450" y="3911600"/>
          <p14:tracePt t="32735" x="5505450" y="3917950"/>
          <p14:tracePt t="32759" x="5511800" y="3917950"/>
          <p14:tracePt t="32787" x="5518150" y="3911600"/>
          <p14:tracePt t="32823" x="5524500" y="3911600"/>
          <p14:tracePt t="32959" x="5530850" y="3911600"/>
          <p14:tracePt t="32991" x="5537200" y="3911600"/>
          <p14:tracePt t="33027" x="5543550" y="3911600"/>
          <p14:tracePt t="33051" x="5549900" y="3911600"/>
          <p14:tracePt t="33071" x="5556250" y="3911600"/>
          <p14:tracePt t="33087" x="5562600" y="3911600"/>
          <p14:tracePt t="33103" x="5568950" y="3911600"/>
          <p14:tracePt t="33119" x="5575300" y="3911600"/>
          <p14:tracePt t="33147" x="5581650" y="3911600"/>
          <p14:tracePt t="33163" x="5588000" y="3911600"/>
          <p14:tracePt t="33179" x="5594350" y="3911600"/>
          <p14:tracePt t="33191" x="5594350" y="3905250"/>
          <p14:tracePt t="33258" x="5588000" y="3905250"/>
          <p14:tracePt t="33275" x="5581650" y="3905250"/>
          <p14:tracePt t="33290" x="5575300" y="3905250"/>
          <p14:tracePt t="33303" x="5568950" y="3905250"/>
          <p14:tracePt t="33319" x="5562600" y="3911600"/>
          <p14:tracePt t="33335" x="5556250" y="3911600"/>
          <p14:tracePt t="33351" x="5549900" y="3917950"/>
          <p14:tracePt t="33371" x="5549900" y="3924300"/>
          <p14:tracePt t="33387" x="5549900" y="3930650"/>
          <p14:tracePt t="33403" x="5549900" y="3937000"/>
          <p14:tracePt t="33419" x="5549900" y="3943350"/>
          <p14:tracePt t="33447" x="5549900" y="3949700"/>
          <p14:tracePt t="33471" x="5549900" y="3956050"/>
          <p14:tracePt t="33499" x="5543550" y="3962400"/>
          <p14:tracePt t="33583" x="5537200" y="3962400"/>
          <p14:tracePt t="33627" x="5530850" y="3962400"/>
          <p14:tracePt t="33671" x="5524500" y="3962400"/>
          <p14:tracePt t="33771" x="5518150" y="3956050"/>
          <p14:tracePt t="33839" x="5518150" y="3949700"/>
          <p14:tracePt t="33875" x="5518150" y="3943350"/>
          <p14:tracePt t="33950" x="5511800" y="3937000"/>
          <p14:tracePt t="33986" x="5505450" y="3937000"/>
          <p14:tracePt t="34018" x="5499100" y="3930650"/>
          <p14:tracePt t="34047" x="5492750" y="3930650"/>
          <p14:tracePt t="34078" x="5486400" y="3924300"/>
          <p14:tracePt t="34107" x="5480050" y="3924300"/>
          <p14:tracePt t="34219" x="5486400" y="3924300"/>
          <p14:tracePt t="34287" x="5486400" y="3917950"/>
          <p14:tracePt t="34399" x="5492750" y="3917950"/>
          <p14:tracePt t="34424" x="5499100" y="3911600"/>
          <p14:tracePt t="34439" x="5505450" y="3911600"/>
          <p14:tracePt t="34451" x="5511800" y="3911600"/>
          <p14:tracePt t="34467" x="5524500" y="3911600"/>
          <p14:tracePt t="34483" x="5530850" y="3911600"/>
          <p14:tracePt t="34491" x="5537200" y="3911600"/>
          <p14:tracePt t="34499" x="5543550" y="3911600"/>
          <p14:tracePt t="34499" x="5549900" y="3911600"/>
          <p14:tracePt t="34515" x="5556250" y="3911600"/>
          <p14:tracePt t="34515" x="5568950" y="3911600"/>
          <p14:tracePt t="34532" x="5575300" y="3911600"/>
          <p14:tracePt t="34532" x="5581650" y="3911600"/>
          <p14:tracePt t="34549" x="5594350" y="3911600"/>
          <p14:tracePt t="34549" x="5607050" y="3911600"/>
          <p14:tracePt t="34566" x="5613400" y="3917950"/>
          <p14:tracePt t="34566" x="5619750" y="3917950"/>
          <p14:tracePt t="34582" x="5626100" y="3917950"/>
          <p14:tracePt t="34582" x="5632450" y="3917950"/>
          <p14:tracePt t="34599" x="5638800" y="3924300"/>
          <p14:tracePt t="34614" x="5645150" y="3924300"/>
          <p14:tracePt t="34631" x="5651500" y="3924300"/>
          <p14:tracePt t="34648" x="5657850" y="3917950"/>
          <p14:tracePt t="34699" x="5657850" y="3911600"/>
          <p14:tracePt t="34730" x="5651500" y="3911600"/>
          <p14:tracePt t="34758" x="5645150" y="3905250"/>
          <p14:tracePt t="34783" x="5638800" y="3905250"/>
          <p14:tracePt t="34803" x="5632450" y="3898900"/>
          <p14:tracePt t="34827" x="5626100" y="3898900"/>
          <p14:tracePt t="34859" x="5619750" y="3905250"/>
          <p14:tracePt t="34879" x="5613400" y="3905250"/>
          <p14:tracePt t="34903" x="5613400" y="3911600"/>
          <p14:tracePt t="34923" x="5613400" y="3917950"/>
          <p14:tracePt t="34946" x="5613400" y="3924300"/>
          <p14:tracePt t="34983" x="5619750" y="3924300"/>
          <p14:tracePt t="35091" x="5619750" y="3917950"/>
          <p14:tracePt t="35111" x="5619750" y="3911600"/>
          <p14:tracePt t="35135" x="5613400" y="3905250"/>
          <p14:tracePt t="35159" x="5613400" y="3898900"/>
          <p14:tracePt t="35171" x="5607050" y="3892550"/>
          <p14:tracePt t="35195" x="5600700" y="3892550"/>
          <p14:tracePt t="35211" x="5594350" y="3892550"/>
          <p14:tracePt t="35223" x="5588000" y="3892550"/>
          <p14:tracePt t="35239" x="5588000" y="3886200"/>
          <p14:tracePt t="35315" x="5594350" y="3886200"/>
          <p14:tracePt t="35331" x="5600700" y="3886200"/>
          <p14:tracePt t="35343" x="5607050" y="3886200"/>
          <p14:tracePt t="35359" x="5613400" y="3892550"/>
          <p14:tracePt t="35375" x="5619750" y="3892550"/>
          <p14:tracePt t="35403" x="5626100" y="3898900"/>
          <p14:tracePt t="35427" x="5619750" y="3898900"/>
          <p14:tracePt t="35495" x="5613400" y="3898900"/>
          <p14:tracePt t="35518" x="5607050" y="3898900"/>
          <p14:tracePt t="35531" x="5600700" y="3898900"/>
          <p14:tracePt t="35555" x="5607050" y="3898900"/>
          <p14:tracePt t="35623" x="5613400" y="3892550"/>
          <p14:tracePt t="35643" x="5619750" y="3892550"/>
          <p14:tracePt t="35675" x="5613400" y="3892550"/>
          <p14:tracePt t="35787" x="5613400" y="3886200"/>
          <p14:tracePt t="35891" x="5619750" y="3886200"/>
          <p14:tracePt t="35939" x="5626100" y="3886200"/>
          <p14:tracePt t="36003" x="5619750" y="3879850"/>
          <p14:tracePt t="36079" x="5613400" y="3879850"/>
          <p14:tracePt t="36111" x="5607050" y="3879850"/>
          <p14:tracePt t="36327" x="5600700" y="3879850"/>
          <p14:tracePt t="36359" x="5594350" y="3873500"/>
          <p14:tracePt t="36402" x="5588000" y="3873500"/>
          <p14:tracePt t="36422" x="5581650" y="3873500"/>
          <p14:tracePt t="36491" x="5575300" y="3867150"/>
          <p14:tracePt t="36515" x="5568950" y="3873500"/>
          <p14:tracePt t="36531" x="5562600" y="3873500"/>
          <p14:tracePt t="36543" x="5556250" y="3873500"/>
          <p14:tracePt t="36554" x="5549900" y="3873500"/>
          <p14:tracePt t="36571" x="5543550" y="3873500"/>
          <p14:tracePt t="36571" x="5537200" y="3873500"/>
          <p14:tracePt t="36589" x="5530850" y="3873500"/>
          <p14:tracePt t="36589" x="5524500" y="3873500"/>
          <p14:tracePt t="36605" x="5518150" y="3873500"/>
          <p14:tracePt t="36621" x="5511800" y="3873500"/>
          <p14:tracePt t="36638" x="5505450" y="3873500"/>
          <p14:tracePt t="36654" x="5499100" y="3873500"/>
          <p14:tracePt t="36671" x="5492750" y="3867150"/>
          <p14:tracePt t="36688" x="5486400" y="3860800"/>
          <p14:tracePt t="36704" x="5486400" y="3854450"/>
          <p14:tracePt t="36721" x="5486400" y="3848100"/>
          <p14:tracePt t="36747" x="5492750" y="3841750"/>
          <p14:tracePt t="36763" x="5492750" y="3835400"/>
          <p14:tracePt t="36799" x="5499100" y="3835400"/>
          <p14:tracePt t="36823" x="5505450" y="3835400"/>
          <p14:tracePt t="36843" x="5511800" y="3835400"/>
          <p14:tracePt t="36859" x="5518150" y="3835400"/>
          <p14:tracePt t="36875" x="5524500" y="3835400"/>
          <p14:tracePt t="36919" x="5530850" y="3835400"/>
          <p14:tracePt t="36995" x="5530850" y="3841750"/>
          <p14:tracePt t="37054" x="5524500" y="3841750"/>
          <p14:tracePt t="37091" x="5530850" y="3841750"/>
          <p14:tracePt t="37203" x="5530850" y="3835400"/>
          <p14:tracePt t="37219" x="5543550" y="3835400"/>
          <p14:tracePt t="37235" x="5549900" y="3835400"/>
          <p14:tracePt t="37244" x="5556250" y="3835400"/>
          <p14:tracePt t="37259" x="5562600" y="3835400"/>
          <p14:tracePt t="37259" x="5575300" y="3835400"/>
          <p14:tracePt t="37274" x="5581650" y="3829050"/>
          <p14:tracePt t="37274" x="5594350" y="3829050"/>
          <p14:tracePt t="37291" x="5600700" y="3829050"/>
          <p14:tracePt t="37291" x="5613400" y="3822700"/>
          <p14:tracePt t="37308" x="5626100" y="3822700"/>
          <p14:tracePt t="37308" x="5651500" y="3816350"/>
          <p14:tracePt t="37324" x="5664200" y="3816350"/>
          <p14:tracePt t="37324" x="5676900" y="3816350"/>
          <p14:tracePt t="37341" x="5689600" y="3810000"/>
          <p14:tracePt t="37341" x="5702300" y="3810000"/>
          <p14:tracePt t="37358" x="5715000" y="3810000"/>
          <p14:tracePt t="37358" x="5727700" y="3810000"/>
          <p14:tracePt t="37375" x="5740400" y="3810000"/>
          <p14:tracePt t="37375" x="5772150" y="3803650"/>
          <p14:tracePt t="37392" x="5778500" y="3803650"/>
          <p14:tracePt t="37392" x="5791200" y="3797300"/>
          <p14:tracePt t="37408" x="5803900" y="3797300"/>
          <p14:tracePt t="37408" x="5816600" y="3797300"/>
          <p14:tracePt t="37426" x="5822950" y="3790950"/>
          <p14:tracePt t="37426" x="5835650" y="3790950"/>
          <p14:tracePt t="37426" x="5842000" y="3790950"/>
          <p14:tracePt t="37445" x="5848350" y="3790950"/>
          <p14:tracePt t="37457" x="5854700" y="3784600"/>
          <p14:tracePt t="37457" x="5867400" y="3784600"/>
          <p14:tracePt t="37475" x="5873750" y="3784600"/>
          <p14:tracePt t="37491" x="5867400" y="3784600"/>
          <p14:tracePt t="37551" x="5861050" y="3790950"/>
          <p14:tracePt t="37563" x="5854700" y="3790950"/>
          <p14:tracePt t="37579" x="5848350" y="3790950"/>
          <p14:tracePt t="37595" x="5842000" y="3797300"/>
          <p14:tracePt t="37611" x="5835650" y="3797300"/>
          <p14:tracePt t="37622" x="5829300" y="3803650"/>
          <p14:tracePt t="37639" x="5822950" y="3810000"/>
          <p14:tracePt t="37655" x="5816600" y="3810000"/>
          <p14:tracePt t="37671" x="5810250" y="3816350"/>
          <p14:tracePt t="37683" x="5803900" y="3816350"/>
          <p14:tracePt t="37699" x="5797550" y="3816350"/>
          <p14:tracePt t="37751" x="5791200" y="3822700"/>
          <p14:tracePt t="38043" x="5784850" y="3816350"/>
          <p14:tracePt t="38103" x="5791200" y="3816350"/>
          <p14:tracePt t="38231" x="5797550" y="3816350"/>
          <p14:tracePt t="38263" x="5797550" y="3810000"/>
          <p14:tracePt t="38351" x="5803900" y="3810000"/>
          <p14:tracePt t="38391" x="5810250" y="3810000"/>
          <p14:tracePt t="38411" x="5816600" y="3803650"/>
          <p14:tracePt t="38435" x="5822950" y="3797300"/>
          <p14:tracePt t="38510" x="5829300" y="3790950"/>
          <p14:tracePt t="38539" x="5835650" y="3790950"/>
          <p14:tracePt t="38563" x="5842000" y="3790950"/>
          <p14:tracePt t="38579" x="5848350" y="3790950"/>
          <p14:tracePt t="38591" x="5861050" y="3790950"/>
          <p14:tracePt t="38607" x="5867400" y="3784600"/>
          <p14:tracePt t="38615" x="5873750" y="3784600"/>
          <p14:tracePt t="38632" x="5880100" y="3784600"/>
          <p14:tracePt t="38632" x="5886450" y="3784600"/>
          <p14:tracePt t="38646" x="5892800" y="3784600"/>
          <p14:tracePt t="38646" x="5899150" y="3784600"/>
          <p14:tracePt t="38662" x="5905500" y="3784600"/>
          <p14:tracePt t="38677" x="5911850" y="3784600"/>
          <p14:tracePt t="38694" x="5918200" y="3784600"/>
          <p14:tracePt t="38711" x="5924550" y="3778250"/>
          <p14:tracePt t="38728" x="5930900" y="3778250"/>
          <p14:tracePt t="38745" x="5937250" y="3778250"/>
          <p14:tracePt t="38745" x="5943600" y="3778250"/>
          <p14:tracePt t="38763" x="5949950" y="3778250"/>
          <p14:tracePt t="38779" x="5956300" y="3778250"/>
          <p14:tracePt t="38795" x="5949950" y="3784600"/>
          <p14:tracePt t="38871" x="5943600" y="3784600"/>
          <p14:tracePt t="38891" x="5937250" y="3784600"/>
          <p14:tracePt t="38907" x="5930900" y="3784600"/>
          <p14:tracePt t="38931" x="5924550" y="3784600"/>
          <p14:tracePt t="38951" x="5930900" y="3778250"/>
          <p14:tracePt t="39139" x="5937250" y="3778250"/>
          <p14:tracePt t="39178" x="5943600" y="3771900"/>
          <p14:tracePt t="39215" x="5949950" y="3771900"/>
          <p14:tracePt t="39243" x="5943600" y="3765550"/>
          <p14:tracePt t="39335" x="5949950" y="3759200"/>
          <p14:tracePt t="39386" x="5956300" y="3759200"/>
          <p14:tracePt t="39483" x="5956300" y="3752850"/>
          <p14:tracePt t="39542" x="5962650" y="3752850"/>
          <p14:tracePt t="39619" x="5969000" y="3752850"/>
          <p14:tracePt t="39643" x="5975350" y="3752850"/>
          <p14:tracePt t="39659" x="5981700" y="3752850"/>
          <p14:tracePt t="39687" x="5988050" y="3752850"/>
          <p14:tracePt t="39703" x="5994400" y="3752850"/>
          <p14:tracePt t="39719" x="6000750" y="3759200"/>
          <p14:tracePt t="39730" x="6007100" y="3759200"/>
          <p14:tracePt t="39746" x="6013450" y="3759200"/>
          <p14:tracePt t="39762" x="6019800" y="3765550"/>
          <p14:tracePt t="39771" x="6026150" y="3771900"/>
          <p14:tracePt t="39783" x="6032500" y="3771900"/>
          <p14:tracePt t="39783" x="6032500" y="3778250"/>
          <p14:tracePt t="39800" x="6038850" y="3784600"/>
          <p14:tracePt t="39815" x="6045200" y="3790950"/>
          <p14:tracePt t="39831" x="6051550" y="3797300"/>
          <p14:tracePt t="39848" x="6051550" y="3803650"/>
          <p14:tracePt t="39867" x="6051550" y="3797300"/>
          <p14:tracePt t="39895" x="6051550" y="3790950"/>
          <p14:tracePt t="39928" x="6045200" y="3790950"/>
          <p14:tracePt t="39971" x="6038850" y="3784600"/>
          <p14:tracePt t="40014" x="6032500" y="3784600"/>
          <p14:tracePt t="40055" x="6038850" y="3790950"/>
          <p14:tracePt t="40143" x="6032500" y="3790950"/>
          <p14:tracePt t="40203" x="6032500" y="3784600"/>
          <p14:tracePt t="40255" x="6032500" y="3778250"/>
          <p14:tracePt t="40314" x="6032500" y="3771900"/>
          <p14:tracePt t="40375" x="6026150" y="3771900"/>
          <p14:tracePt t="40415" x="6019800" y="3778250"/>
          <p14:tracePt t="40439" x="6013450" y="3784600"/>
          <p14:tracePt t="40466" x="6007100" y="3784600"/>
          <p14:tracePt t="40482" x="6000750" y="3790950"/>
          <p14:tracePt t="40498" x="5994400" y="3790950"/>
          <p14:tracePt t="40518" x="5994400" y="3784600"/>
          <p14:tracePt t="40551" x="6000750" y="3778250"/>
          <p14:tracePt t="40579" x="6000750" y="3784600"/>
          <p14:tracePt t="40623" x="6007100" y="3778250"/>
          <p14:tracePt t="40682" x="6013450" y="3778250"/>
          <p14:tracePt t="40699" x="6019800" y="3771900"/>
          <p14:tracePt t="40715" x="6019800" y="3765550"/>
          <p14:tracePt t="40735" x="6013450" y="3759200"/>
          <p14:tracePt t="40751" x="6007100" y="3759200"/>
          <p14:tracePt t="40759" x="6000750" y="3759200"/>
          <p14:tracePt t="40767" x="5994400" y="3752850"/>
          <p14:tracePt t="40767" x="5988050" y="3752850"/>
          <p14:tracePt t="40786" x="5975350" y="3752850"/>
          <p14:tracePt t="40786" x="5962650" y="3746500"/>
        </p14:tracePtLst>
      </p14:laserTrace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Grp="1" noChangeArrowheads="1"/>
          </p:cNvSpPr>
          <p:nvPr>
            <p:ph type="title"/>
          </p:nvPr>
        </p:nvSpPr>
        <p:spPr/>
        <p:txBody>
          <a:bodyPr/>
          <a:lstStyle/>
          <a:p>
            <a:r>
              <a:rPr lang="en-US" altLang="ja-JP"/>
              <a:t>t</a:t>
            </a:r>
            <a:r>
              <a:rPr lang="ja-JP" altLang="en-US"/>
              <a:t>分布による母平均の区間推定</a:t>
            </a:r>
          </a:p>
        </p:txBody>
      </p:sp>
      <p:sp>
        <p:nvSpPr>
          <p:cNvPr id="637965" name="Text Box 13"/>
          <p:cNvSpPr txBox="1">
            <a:spLocks noChangeArrowheads="1"/>
          </p:cNvSpPr>
          <p:nvPr/>
        </p:nvSpPr>
        <p:spPr bwMode="auto">
          <a:xfrm>
            <a:off x="500034" y="1214422"/>
            <a:ext cx="2165350" cy="457200"/>
          </a:xfrm>
          <a:prstGeom prst="rect">
            <a:avLst/>
          </a:prstGeom>
          <a:noFill/>
          <a:ln w="38100">
            <a:noFill/>
            <a:miter lim="800000"/>
            <a:headEnd/>
            <a:tailEnd/>
          </a:ln>
          <a:effectLst/>
        </p:spPr>
        <p:txBody>
          <a:bodyPr wrap="none">
            <a:spAutoFit/>
          </a:bodyPr>
          <a:lstStyle/>
          <a:p>
            <a:r>
              <a:rPr lang="ja-JP" altLang="en-US" dirty="0"/>
              <a:t>点推定：母平均</a:t>
            </a:r>
          </a:p>
        </p:txBody>
      </p:sp>
      <p:sp>
        <p:nvSpPr>
          <p:cNvPr id="637968" name="Text Box 16"/>
          <p:cNvSpPr txBox="1">
            <a:spLocks noChangeArrowheads="1"/>
          </p:cNvSpPr>
          <p:nvPr/>
        </p:nvSpPr>
        <p:spPr bwMode="auto">
          <a:xfrm>
            <a:off x="4768822" y="1142985"/>
            <a:ext cx="1708150" cy="457200"/>
          </a:xfrm>
          <a:prstGeom prst="rect">
            <a:avLst/>
          </a:prstGeom>
          <a:noFill/>
          <a:ln w="38100">
            <a:noFill/>
            <a:miter lim="800000"/>
            <a:headEnd/>
            <a:tailEnd/>
          </a:ln>
          <a:effectLst/>
        </p:spPr>
        <p:txBody>
          <a:bodyPr wrap="none">
            <a:spAutoFit/>
          </a:bodyPr>
          <a:lstStyle/>
          <a:p>
            <a:r>
              <a:rPr lang="ja-JP" altLang="en-US" dirty="0"/>
              <a:t>は標本平均</a:t>
            </a:r>
          </a:p>
        </p:txBody>
      </p:sp>
      <p:sp>
        <p:nvSpPr>
          <p:cNvPr id="637969" name="Text Box 17"/>
          <p:cNvSpPr txBox="1">
            <a:spLocks noChangeArrowheads="1"/>
          </p:cNvSpPr>
          <p:nvPr/>
        </p:nvSpPr>
        <p:spPr bwMode="auto">
          <a:xfrm>
            <a:off x="500034" y="2214554"/>
            <a:ext cx="1555750" cy="457200"/>
          </a:xfrm>
          <a:prstGeom prst="rect">
            <a:avLst/>
          </a:prstGeom>
          <a:noFill/>
          <a:ln w="38100">
            <a:noFill/>
            <a:miter lim="800000"/>
            <a:headEnd/>
            <a:tailEnd/>
          </a:ln>
          <a:effectLst/>
        </p:spPr>
        <p:txBody>
          <a:bodyPr wrap="none">
            <a:spAutoFit/>
          </a:bodyPr>
          <a:lstStyle/>
          <a:p>
            <a:r>
              <a:rPr lang="ja-JP" altLang="en-US" dirty="0"/>
              <a:t>区間推定：</a:t>
            </a:r>
          </a:p>
        </p:txBody>
      </p:sp>
      <p:graphicFrame>
        <p:nvGraphicFramePr>
          <p:cNvPr id="637974" name="Object 22"/>
          <p:cNvGraphicFramePr>
            <a:graphicFrameLocks noChangeAspect="1"/>
          </p:cNvGraphicFramePr>
          <p:nvPr/>
        </p:nvGraphicFramePr>
        <p:xfrm>
          <a:off x="2766971" y="1158846"/>
          <a:ext cx="1111250" cy="534987"/>
        </p:xfrm>
        <a:graphic>
          <a:graphicData uri="http://schemas.openxmlformats.org/presentationml/2006/ole">
            <mc:AlternateContent xmlns:mc="http://schemas.openxmlformats.org/markup-compatibility/2006">
              <mc:Choice xmlns:v="urn:schemas-microsoft-com:vml" Requires="v">
                <p:oleObj spid="_x0000_s638014" name="数式" r:id="rId7" imgW="393480" imgH="190440" progId="Equation.3">
                  <p:embed/>
                </p:oleObj>
              </mc:Choice>
              <mc:Fallback>
                <p:oleObj name="数式" r:id="rId7" imgW="393480" imgH="190440" progId="Equation.3">
                  <p:embed/>
                  <p:pic>
                    <p:nvPicPr>
                      <p:cNvPr id="0" name="Picture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66971" y="1158846"/>
                        <a:ext cx="1111250" cy="534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37975" name="Object 23"/>
          <p:cNvGraphicFramePr>
            <a:graphicFrameLocks noChangeAspect="1"/>
          </p:cNvGraphicFramePr>
          <p:nvPr/>
        </p:nvGraphicFramePr>
        <p:xfrm>
          <a:off x="4429124" y="1142984"/>
          <a:ext cx="395288" cy="463550"/>
        </p:xfrm>
        <a:graphic>
          <a:graphicData uri="http://schemas.openxmlformats.org/presentationml/2006/ole">
            <mc:AlternateContent xmlns:mc="http://schemas.openxmlformats.org/markup-compatibility/2006">
              <mc:Choice xmlns:v="urn:schemas-microsoft-com:vml" Requires="v">
                <p:oleObj spid="_x0000_s638015" name="数式" r:id="rId9" imgW="139680" imgH="164880" progId="Equation.3">
                  <p:embed/>
                </p:oleObj>
              </mc:Choice>
              <mc:Fallback>
                <p:oleObj name="数式" r:id="rId9" imgW="139680" imgH="164880" progId="Equation.3">
                  <p:embed/>
                  <p:pic>
                    <p:nvPicPr>
                      <p:cNvPr id="0" name="Picture 2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29124" y="1142984"/>
                        <a:ext cx="395288" cy="463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37982" name="Picture 30"/>
          <p:cNvPicPr>
            <a:picLocks noChangeAspect="1" noChangeArrowheads="1"/>
          </p:cNvPicPr>
          <p:nvPr/>
        </p:nvPicPr>
        <p:blipFill>
          <a:blip r:embed="rId11" cstate="print"/>
          <a:srcRect/>
          <a:stretch>
            <a:fillRect/>
          </a:stretch>
        </p:blipFill>
        <p:spPr bwMode="auto">
          <a:xfrm>
            <a:off x="2123728" y="2348880"/>
            <a:ext cx="6809117" cy="4032448"/>
          </a:xfrm>
          <a:prstGeom prst="rect">
            <a:avLst/>
          </a:prstGeom>
          <a:noFill/>
          <a:ln w="9525">
            <a:noFill/>
            <a:miter lim="800000"/>
            <a:headEnd/>
            <a:tailEnd/>
          </a:ln>
          <a:effectLst/>
        </p:spPr>
      </p:pic>
      <p:pic>
        <p:nvPicPr>
          <p:cNvPr id="2" name="オーディオ 1">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8521700" y="6235700"/>
            <a:ext cx="406400" cy="406400"/>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advTm="100832"/>
    </mc:Choice>
    <mc:Fallback>
      <p:transition spd="slow" advTm="1008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797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3797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379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379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2"/>
                </p:tgtEl>
              </p:cMediaNode>
            </p:audio>
          </p:childTnLst>
        </p:cTn>
      </p:par>
    </p:tnLst>
    <p:bldLst>
      <p:bldP spid="637968" grpId="0"/>
      <p:bldP spid="637969" grpId="0"/>
    </p:bldLst>
  </p:timing>
  <p:extLst>
    <p:ext uri="{3A86A75C-4F4B-4683-9AE1-C65F6400EC91}">
      <p14:laserTraceLst xmlns:p14="http://schemas.microsoft.com/office/powerpoint/2010/main">
        <p14:tracePtLst>
          <p14:tracePt t="22762" x="2730500" y="2362200"/>
          <p14:tracePt t="22945" x="2705100" y="2355850"/>
          <p14:tracePt t="22953" x="2679700" y="2343150"/>
          <p14:tracePt t="22961" x="2654300" y="2324100"/>
          <p14:tracePt t="22961" x="2616200" y="2305050"/>
          <p14:tracePt t="22979" x="2571750" y="2286000"/>
          <p14:tracePt t="22979" x="2520950" y="2266950"/>
          <p14:tracePt t="22979" x="2470150" y="2241550"/>
          <p14:tracePt t="22997" x="2419350" y="2222500"/>
          <p14:tracePt t="23011" x="2374900" y="2203450"/>
          <p14:tracePt t="23011" x="2286000" y="2165350"/>
          <p14:tracePt t="23029" x="2241550" y="2152650"/>
          <p14:tracePt t="23029" x="2197100" y="2133600"/>
          <p14:tracePt t="23046" x="2159000" y="2114550"/>
          <p14:tracePt t="23046" x="2120900" y="2101850"/>
          <p14:tracePt t="23061" x="2082800" y="2082800"/>
          <p14:tracePt t="23061" x="2051050" y="2063750"/>
          <p14:tracePt t="23061" x="2019300" y="2051050"/>
          <p14:tracePt t="23081" x="1993900" y="2038350"/>
          <p14:tracePt t="23093" x="1968500" y="2025650"/>
          <p14:tracePt t="23093" x="1930400" y="2000250"/>
          <p14:tracePt t="23112" x="1917700" y="1993900"/>
          <p14:tracePt t="23112" x="1905000" y="1987550"/>
          <p14:tracePt t="23130" x="1892300" y="1981200"/>
          <p14:tracePt t="23130" x="1885950" y="1968500"/>
          <p14:tracePt t="23150" x="1885950" y="1955800"/>
          <p14:tracePt t="23161" x="1892300" y="1949450"/>
          <p14:tracePt t="23161" x="1898650" y="1943100"/>
          <p14:tracePt t="23180" x="1911350" y="1936750"/>
          <p14:tracePt t="23180" x="1943100" y="1924050"/>
          <p14:tracePt t="23200" x="1962150" y="1917700"/>
          <p14:tracePt t="23212" x="1981200" y="1911350"/>
          <p14:tracePt t="23212" x="2032000" y="1898650"/>
          <p14:tracePt t="23234" x="2057400" y="1892300"/>
          <p14:tracePt t="23234" x="2089150" y="1885950"/>
          <p14:tracePt t="23249" x="2114550" y="1879600"/>
          <p14:tracePt t="23249" x="2152650" y="1879600"/>
          <p14:tracePt t="23262" x="2190750" y="1873250"/>
          <p14:tracePt t="23262" x="2273300" y="1873250"/>
          <p14:tracePt t="23281" x="2317750" y="1873250"/>
          <p14:tracePt t="23281" x="2368550" y="1873250"/>
          <p14:tracePt t="23296" x="2425700" y="1873250"/>
          <p14:tracePt t="23296" x="2482850" y="1879600"/>
          <p14:tracePt t="23312" x="2540000" y="1885950"/>
          <p14:tracePt t="23312" x="2609850" y="1898650"/>
          <p14:tracePt t="23329" x="2673350" y="1917700"/>
          <p14:tracePt t="23329" x="2743200" y="1943100"/>
          <p14:tracePt t="23346" x="2819400" y="1981200"/>
          <p14:tracePt t="24764" x="762000" y="6445250"/>
          <p14:tracePt t="24771" x="781050" y="6407150"/>
          <p14:tracePt t="24771" x="800100" y="6362700"/>
          <p14:tracePt t="24784" x="825500" y="6311900"/>
          <p14:tracePt t="24784" x="857250" y="6261100"/>
          <p14:tracePt t="24801" x="889000" y="6203950"/>
          <p14:tracePt t="24801" x="927100" y="6140450"/>
          <p14:tracePt t="24817" x="965200" y="6070600"/>
          <p14:tracePt t="24817" x="1009650" y="5994400"/>
          <p14:tracePt t="24834" x="1060450" y="5918200"/>
          <p14:tracePt t="24834" x="1111250" y="5822950"/>
          <p14:tracePt t="24834" x="1168400" y="5721350"/>
          <p14:tracePt t="24853" x="1225550" y="5607050"/>
          <p14:tracePt t="24853" x="1289050" y="5480050"/>
          <p14:tracePt t="24868" x="1352550" y="5346700"/>
          <p14:tracePt t="24868" x="1422400" y="5200650"/>
          <p14:tracePt t="24884" x="1485900" y="5048250"/>
          <p14:tracePt t="24884" x="1549400" y="4883150"/>
          <p14:tracePt t="24900" x="1619250" y="4718050"/>
          <p14:tracePt t="24900" x="1695450" y="4540250"/>
          <p14:tracePt t="24917" x="1758950" y="4362450"/>
          <p14:tracePt t="24917" x="1828800" y="4184650"/>
          <p14:tracePt t="24934" x="1885950" y="4038600"/>
          <p14:tracePt t="24952" x="1993900" y="3810000"/>
          <p14:tracePt t="24952" x="2082800" y="3600450"/>
          <p14:tracePt t="24968" x="2171700" y="3403600"/>
          <p14:tracePt t="24968" x="2266950" y="3213100"/>
          <p14:tracePt t="24984" x="2349500" y="3028950"/>
          <p14:tracePt t="24984" x="2438400" y="2857500"/>
          <p14:tracePt t="25001" x="2520950" y="2692400"/>
          <p14:tracePt t="25001" x="2616200" y="2508250"/>
          <p14:tracePt t="25018" x="2654300" y="2419350"/>
          <p14:tracePt t="25018" x="2743200" y="2254250"/>
          <p14:tracePt t="25034" x="2781300" y="2184400"/>
          <p14:tracePt t="25034" x="2813050" y="2127250"/>
          <p14:tracePt t="25051" x="2838450" y="2082800"/>
          <p14:tracePt t="25051" x="2863850" y="2044700"/>
          <p14:tracePt t="25069" x="2876550" y="2012950"/>
          <p14:tracePt t="25069" x="2901950" y="1968500"/>
          <p14:tracePt t="25085" x="2914650" y="1949450"/>
          <p14:tracePt t="25085" x="2914650" y="1936750"/>
          <p14:tracePt t="25101" x="2921000" y="1924050"/>
          <p14:tracePt t="25101" x="2921000" y="1917700"/>
          <p14:tracePt t="25118" x="2921000" y="1911350"/>
          <p14:tracePt t="25134" x="2908300" y="1905000"/>
          <p14:tracePt t="25134" x="2895600" y="1905000"/>
          <p14:tracePt t="25152" x="2882900" y="1911350"/>
          <p14:tracePt t="25152" x="2870200" y="1917700"/>
          <p14:tracePt t="25168" x="2857500" y="1924050"/>
          <p14:tracePt t="25168" x="2844800" y="1930400"/>
          <p14:tracePt t="25185" x="2825750" y="1943100"/>
          <p14:tracePt t="25185" x="2813050" y="1949450"/>
          <p14:tracePt t="25185" x="2794000" y="1962150"/>
          <p14:tracePt t="25204" x="2768600" y="1974850"/>
          <p14:tracePt t="25217" x="2749550" y="1981200"/>
          <p14:tracePt t="25217" x="2724150" y="1993900"/>
          <p14:tracePt t="25236" x="2667000" y="2019300"/>
          <p14:tracePt t="25236" x="2635250" y="2032000"/>
          <p14:tracePt t="25253" x="2603500" y="2044700"/>
          <p14:tracePt t="25253" x="2571750" y="2057400"/>
          <p14:tracePt t="25268" x="2540000" y="2063750"/>
          <p14:tracePt t="25268" x="2501900" y="2076450"/>
          <p14:tracePt t="25285" x="2470150" y="2082800"/>
          <p14:tracePt t="25285" x="2432050" y="2089150"/>
          <p14:tracePt t="25302" x="2393950" y="2095500"/>
          <p14:tracePt t="25302" x="2355850" y="2095500"/>
          <p14:tracePt t="25302" x="2317750" y="2089150"/>
          <p14:tracePt t="25321" x="2273300" y="2076450"/>
          <p14:tracePt t="25335" x="1854200" y="1822450"/>
          <p14:tracePt t="25402" x="1828800" y="1790700"/>
          <p14:tracePt t="25408" x="1803400" y="1758950"/>
          <p14:tracePt t="25418" x="1778000" y="1682750"/>
          <p14:tracePt t="25435" x="1790700" y="1555750"/>
          <p14:tracePt t="25452" x="1828800" y="1466850"/>
          <p14:tracePt t="25468" x="1892300" y="1377950"/>
          <p14:tracePt t="25485" x="1974850" y="1301750"/>
          <p14:tracePt t="25502" x="2146300" y="1193800"/>
          <p14:tracePt t="25520" x="2292350" y="1136650"/>
          <p14:tracePt t="25536" x="2451100" y="1092200"/>
          <p14:tracePt t="25552" x="2635250" y="1054100"/>
          <p14:tracePt t="25569" x="2825750" y="1028700"/>
          <p14:tracePt t="25585" x="3041650" y="1009650"/>
          <p14:tracePt t="25585" x="3149600" y="1009650"/>
          <p14:tracePt t="25604" x="3371850" y="1009650"/>
          <p14:tracePt t="25620" x="3606800" y="1016000"/>
          <p14:tracePt t="25635" x="3841750" y="1016000"/>
          <p14:tracePt t="25652" x="4108450" y="1016000"/>
          <p14:tracePt t="25669" x="4476750" y="1009650"/>
          <p14:tracePt t="25686" x="4718050" y="1009650"/>
          <p14:tracePt t="25702" x="4940300" y="1022350"/>
          <p14:tracePt t="25719" x="5181600" y="1041400"/>
          <p14:tracePt t="25736" x="5518150" y="1085850"/>
          <p14:tracePt t="25752" x="5734050" y="1117600"/>
          <p14:tracePt t="25769" x="5937250" y="1155700"/>
          <p14:tracePt t="25786" x="6203950" y="1231900"/>
          <p14:tracePt t="25804" x="6356350" y="1289050"/>
          <p14:tracePt t="25820" x="6489700" y="1346200"/>
          <p14:tracePt t="25836" x="6591300" y="1403350"/>
          <p14:tracePt t="25853" x="6673850" y="1460500"/>
          <p14:tracePt t="25870" x="6731000" y="1524000"/>
          <p14:tracePt t="25870" x="6743700" y="1555750"/>
          <p14:tracePt t="25888" x="6756400" y="1625600"/>
          <p14:tracePt t="25904" x="6731000" y="1689100"/>
          <p14:tracePt t="25920" x="6673850" y="1746250"/>
          <p14:tracePt t="25936" x="6591300" y="1809750"/>
          <p14:tracePt t="25953" x="6477000" y="1866900"/>
          <p14:tracePt t="25953" x="6413500" y="1885950"/>
          <p14:tracePt t="25972" x="6267450" y="1930400"/>
          <p14:tracePt t="25987" x="6089650" y="1968500"/>
          <p14:tracePt t="26003" x="5899150" y="1993900"/>
          <p14:tracePt t="26020" x="5683250" y="2012950"/>
          <p14:tracePt t="26037" x="5334000" y="2025650"/>
          <p14:tracePt t="26054" x="5080000" y="2032000"/>
          <p14:tracePt t="26070" x="4826000" y="2032000"/>
          <p14:tracePt t="26087" x="4419600" y="2012950"/>
          <p14:tracePt t="26104" x="4146550" y="1993900"/>
          <p14:tracePt t="26120" x="3873500" y="1974850"/>
          <p14:tracePt t="26137" x="3600450" y="1962150"/>
          <p14:tracePt t="26154" x="3213100" y="1943100"/>
          <p14:tracePt t="26172" x="2965450" y="1943100"/>
          <p14:tracePt t="26188" x="2743200" y="1943100"/>
          <p14:tracePt t="26204" x="2546350" y="1955800"/>
          <p14:tracePt t="26221" x="2381250" y="1962150"/>
          <p14:tracePt t="26237" x="2241550" y="1974850"/>
          <p14:tracePt t="26237" x="2190750" y="1981200"/>
          <p14:tracePt t="26257" x="2101850" y="1987550"/>
          <p14:tracePt t="26272" x="2044700" y="2000250"/>
          <p14:tracePt t="26288" x="2019300" y="2006600"/>
          <p14:tracePt t="26304" x="2006600" y="2012950"/>
          <p14:tracePt t="26304" x="2012950" y="2025650"/>
          <p14:tracePt t="26324" x="2025650" y="2032000"/>
          <p14:tracePt t="26340" x="2032000" y="2038350"/>
          <p14:tracePt t="26340" x="2044700" y="2044700"/>
          <p14:tracePt t="26357" x="2057400" y="2057400"/>
          <p14:tracePt t="26357" x="2076450" y="2070100"/>
          <p14:tracePt t="26372" x="2089150" y="2089150"/>
          <p14:tracePt t="26372" x="2108200" y="2108200"/>
          <p14:tracePt t="26389" x="2127250" y="2133600"/>
          <p14:tracePt t="26389" x="2165350" y="2190750"/>
          <p14:tracePt t="26407" x="2184400" y="2235200"/>
          <p14:tracePt t="26407" x="2203450" y="2273300"/>
          <p14:tracePt t="26422" x="2222500" y="2311400"/>
          <p14:tracePt t="26422" x="2247900" y="2362200"/>
          <p14:tracePt t="26440" x="2266950" y="2406650"/>
          <p14:tracePt t="26440" x="2317750" y="2520950"/>
          <p14:tracePt t="26457" x="2343150" y="2578100"/>
          <p14:tracePt t="26457" x="2368550" y="2635250"/>
          <p14:tracePt t="26473" x="2400300" y="2698750"/>
          <p14:tracePt t="26488" x="2425700" y="2743200"/>
          <p14:tracePt t="26532" x="2501900" y="2825750"/>
          <p14:tracePt t="26540" x="2565400" y="2901950"/>
          <p14:tracePt t="26548" x="2635250" y="2978150"/>
          <p14:tracePt t="26557" x="2698750" y="3041650"/>
          <p14:tracePt t="36221" x="4038600" y="3829050"/>
          <p14:tracePt t="36871" x="4038600" y="3822700"/>
          <p14:tracePt t="36887" x="4038600" y="3816350"/>
          <p14:tracePt t="36895" x="4044950" y="3810000"/>
          <p14:tracePt t="36905" x="4044950" y="3803650"/>
          <p14:tracePt t="36927" x="4038600" y="3797300"/>
          <p14:tracePt t="36963" x="4032250" y="3803650"/>
          <p14:tracePt t="36991" x="4019550" y="3803650"/>
          <p14:tracePt t="37008" x="4013200" y="3810000"/>
          <p14:tracePt t="37023" x="4006850" y="3810000"/>
          <p14:tracePt t="37039" x="4000500" y="3816350"/>
          <p14:tracePt t="37052" x="3994150" y="3822700"/>
          <p14:tracePt t="37067" x="3987800" y="3822700"/>
          <p14:tracePt t="37084" x="3981450" y="3822700"/>
          <p14:tracePt t="37099" x="3975100" y="3829050"/>
          <p14:tracePt t="37111" x="3981450" y="3822700"/>
          <p14:tracePt t="37187" x="3987800" y="3816350"/>
          <p14:tracePt t="37211" x="3994150" y="3816350"/>
          <p14:tracePt t="37231" x="3994150" y="3810000"/>
          <p14:tracePt t="37255" x="4000500" y="3803650"/>
          <p14:tracePt t="37279" x="4006850" y="3797300"/>
          <p14:tracePt t="37375" x="4000500" y="3790950"/>
          <p14:tracePt t="37411" x="4000500" y="3797300"/>
          <p14:tracePt t="37487" x="3994150" y="3803650"/>
          <p14:tracePt t="37503" x="3994150" y="3810000"/>
          <p14:tracePt t="37519" x="3987800" y="3816350"/>
          <p14:tracePt t="37528" x="3987800" y="3829050"/>
          <p14:tracePt t="37541" x="3987800" y="3835400"/>
          <p14:tracePt t="37557" x="3987800" y="3841750"/>
          <p14:tracePt t="37557" x="3987800" y="3848100"/>
          <p14:tracePt t="37575" x="3987800" y="3854450"/>
          <p14:tracePt t="37591" x="3987800" y="3860800"/>
          <p14:tracePt t="37607" x="3994150" y="3860800"/>
          <p14:tracePt t="37631" x="4000500" y="3860800"/>
          <p14:tracePt t="37651" x="4006850" y="3854450"/>
          <p14:tracePt t="37676" x="4013200" y="3854450"/>
          <p14:tracePt t="37707" x="4019550" y="3854450"/>
          <p14:tracePt t="37819" x="4025900" y="3860800"/>
          <p14:tracePt t="37831" x="4032250" y="3854450"/>
          <p14:tracePt t="37848" x="4038600" y="3860800"/>
          <p14:tracePt t="37863" x="4044950" y="3860800"/>
          <p14:tracePt t="37879" x="4044950" y="3867150"/>
          <p14:tracePt t="37892" x="4051300" y="3873500"/>
          <p14:tracePt t="37908" x="4051300" y="3879850"/>
          <p14:tracePt t="37925" x="4044950" y="3879850"/>
          <p14:tracePt t="37947" x="4038600" y="3886200"/>
          <p14:tracePt t="37968" x="4032250" y="3886200"/>
          <p14:tracePt t="37983" x="4025900" y="3886200"/>
          <p14:tracePt t="38019" x="4032250" y="3886200"/>
          <p14:tracePt t="38111" x="4025900" y="3886200"/>
          <p14:tracePt t="38199" x="4025900" y="3879850"/>
          <p14:tracePt t="38251" x="4025900" y="3873500"/>
          <p14:tracePt t="38275" x="4025900" y="3867150"/>
          <p14:tracePt t="38307" x="4032250" y="3860800"/>
          <p14:tracePt t="38568" x="4025900" y="3860800"/>
          <p14:tracePt t="38667" x="4032250" y="3854450"/>
          <p14:tracePt t="38719" x="4025900" y="3854450"/>
          <p14:tracePt t="38971" x="4019550" y="3854450"/>
          <p14:tracePt t="39003" x="4013200" y="3854450"/>
          <p14:tracePt t="39047" x="4013200" y="3848100"/>
          <p14:tracePt t="39087" x="4013200" y="3841750"/>
          <p14:tracePt t="39107" x="4013200" y="3835400"/>
          <p14:tracePt t="39191" x="4013200" y="3829050"/>
          <p14:tracePt t="39208" x="4013200" y="3822700"/>
          <p14:tracePt t="39295" x="4013200" y="3816350"/>
          <p14:tracePt t="39331" x="4013200" y="3822700"/>
          <p14:tracePt t="39407" x="4013200" y="3829050"/>
          <p14:tracePt t="39483" x="4013200" y="3835400"/>
          <p14:tracePt t="39507" x="4013200" y="3841750"/>
          <p14:tracePt t="39519" x="4013200" y="3848100"/>
          <p14:tracePt t="39543" x="4013200" y="3854450"/>
          <p14:tracePt t="39559" x="4019550" y="3854450"/>
          <p14:tracePt t="39595" x="4019550" y="3848100"/>
          <p14:tracePt t="39619" x="4025900" y="3841750"/>
          <p14:tracePt t="39656" x="4025900" y="3835400"/>
          <p14:tracePt t="39671" x="4025900" y="3829050"/>
          <p14:tracePt t="39687" x="4032250" y="3816350"/>
          <p14:tracePt t="39699" x="4038600" y="3810000"/>
          <p14:tracePt t="39715" x="4038600" y="3803650"/>
          <p14:tracePt t="39723" x="4038600" y="3797300"/>
          <p14:tracePt t="39732" x="4038600" y="3790950"/>
          <p14:tracePt t="39732" x="4038600" y="3778250"/>
          <p14:tracePt t="39749" x="4038600" y="3771900"/>
          <p14:tracePt t="39749" x="4038600" y="3759200"/>
          <p14:tracePt t="39749" x="4038600" y="3746500"/>
          <p14:tracePt t="39768" x="4038600" y="3740150"/>
          <p14:tracePt t="39781" x="4038600" y="3727450"/>
          <p14:tracePt t="39781" x="4038600" y="3695700"/>
          <p14:tracePt t="39800" x="4032250" y="3683000"/>
          <p14:tracePt t="39800" x="4032250" y="3663950"/>
          <p14:tracePt t="39816" x="4025900" y="3651250"/>
          <p14:tracePt t="39816" x="4025900" y="3638550"/>
          <p14:tracePt t="39832" x="4019550" y="3619500"/>
          <p14:tracePt t="39832" x="4013200" y="3606800"/>
          <p14:tracePt t="39849" x="4013200" y="3587750"/>
          <p14:tracePt t="39849" x="4006850" y="3575050"/>
          <p14:tracePt t="39849" x="4000500" y="3556000"/>
          <p14:tracePt t="39868" x="3994150" y="3549650"/>
          <p14:tracePt t="39868" x="3994150" y="3543300"/>
          <p14:tracePt t="39883" x="3987800" y="3530600"/>
          <p14:tracePt t="39898" x="3981450" y="3524250"/>
          <p14:tracePt t="39915" x="3981450" y="3517900"/>
          <p14:tracePt t="39932" x="3975100" y="3524250"/>
          <p14:tracePt t="39948" x="3968750" y="3530600"/>
          <p14:tracePt t="39965" x="3975100" y="3543300"/>
          <p14:tracePt t="39965" x="3975100" y="3549650"/>
          <p14:tracePt t="39983" x="3975100" y="3556000"/>
          <p14:tracePt t="39983" x="3981450" y="3581400"/>
          <p14:tracePt t="40000" x="3981450" y="3594100"/>
          <p14:tracePt t="40000" x="3987800" y="3600450"/>
          <p14:tracePt t="40016" x="3994150" y="3613150"/>
          <p14:tracePt t="40016" x="4000500" y="3619500"/>
          <p14:tracePt t="40034" x="4000500" y="3625850"/>
          <p14:tracePt t="40034" x="4006850" y="3632200"/>
          <p14:tracePt t="40050" x="4013200" y="3632200"/>
          <p14:tracePt t="40065" x="4025900" y="3638550"/>
          <p14:tracePt t="40082" x="4032250" y="3632200"/>
          <p14:tracePt t="40099" x="4038600" y="3632200"/>
          <p14:tracePt t="40099" x="4044950" y="3632200"/>
          <p14:tracePt t="40117" x="4051300" y="3625850"/>
          <p14:tracePt t="40132" x="4057650" y="3619500"/>
          <p14:tracePt t="40149" x="4064000" y="3613150"/>
          <p14:tracePt t="40149" x="4064000" y="3600450"/>
          <p14:tracePt t="40168" x="4070350" y="3594100"/>
          <p14:tracePt t="40168" x="4070350" y="3581400"/>
          <p14:tracePt t="40184" x="4070350" y="3575050"/>
          <p14:tracePt t="40184" x="4076700" y="3568700"/>
          <p14:tracePt t="40200" x="4076700" y="3562350"/>
          <p14:tracePt t="40200" x="4076700" y="3556000"/>
          <p14:tracePt t="40217" x="4083050" y="3543300"/>
          <p14:tracePt t="40217" x="4089400" y="3530600"/>
          <p14:tracePt t="40234" x="4089400" y="3517900"/>
          <p14:tracePt t="40234" x="4089400" y="3511550"/>
          <p14:tracePt t="40250" x="4089400" y="3505200"/>
          <p14:tracePt t="40250" x="4089400" y="3492500"/>
          <p14:tracePt t="40267" x="4089400" y="3486150"/>
          <p14:tracePt t="40267" x="4089400" y="3473450"/>
          <p14:tracePt t="40284" x="4089400" y="3467100"/>
          <p14:tracePt t="40284" x="4089400" y="3454400"/>
          <p14:tracePt t="40300" x="4089400" y="3448050"/>
          <p14:tracePt t="40300" x="4089400" y="3441700"/>
          <p14:tracePt t="40317" x="4089400" y="3435350"/>
          <p14:tracePt t="40317" x="4089400" y="3422650"/>
          <p14:tracePt t="40334" x="4089400" y="3416300"/>
          <p14:tracePt t="40350" x="4089400" y="3403600"/>
          <p14:tracePt t="40350" x="4089400" y="3397250"/>
          <p14:tracePt t="40369" x="4089400" y="3390900"/>
          <p14:tracePt t="40384" x="4083050" y="3384550"/>
          <p14:tracePt t="40404" x="4076700" y="3384550"/>
          <p14:tracePt t="40420" x="4070350" y="3384550"/>
          <p14:tracePt t="40443" x="4070350" y="3397250"/>
          <p14:tracePt t="40479" x="4064000" y="3409950"/>
          <p14:tracePt t="40511" x="4064000" y="3422650"/>
          <p14:tracePt t="40527" x="4070350" y="3429000"/>
          <p14:tracePt t="40533" x="4064000" y="3435350"/>
          <p14:tracePt t="40533" x="4064000" y="3441700"/>
          <p14:tracePt t="40551" x="4064000" y="3454400"/>
          <p14:tracePt t="40551" x="4070350" y="3467100"/>
          <p14:tracePt t="40568" x="4070350" y="3473450"/>
          <p14:tracePt t="40568" x="4070350" y="3492500"/>
          <p14:tracePt t="40585" x="4070350" y="3498850"/>
          <p14:tracePt t="40585" x="4076700" y="3517900"/>
          <p14:tracePt t="40601" x="4083050" y="3524250"/>
          <p14:tracePt t="40617" x="4089400" y="3524250"/>
          <p14:tracePt t="40634" x="4089400" y="3530600"/>
          <p14:tracePt t="40651" x="4095750" y="3530600"/>
          <p14:tracePt t="40667" x="4102100" y="3536950"/>
          <p14:tracePt t="40691" x="4108450" y="3536950"/>
          <p14:tracePt t="40711" x="4114800" y="3530600"/>
          <p14:tracePt t="40823" x="4114800" y="3517900"/>
          <p14:tracePt t="40856" x="4114800" y="3524250"/>
          <p14:tracePt t="40924" x="4108450" y="3530600"/>
          <p14:tracePt t="40951" x="4108450" y="3524250"/>
          <p14:tracePt t="40999" x="4102100" y="3524250"/>
          <p14:tracePt t="41019" x="4102100" y="3530600"/>
          <p14:tracePt t="41051" x="4102100" y="3536950"/>
          <p14:tracePt t="41059" x="4095750" y="3543300"/>
          <p14:tracePt t="41096" x="4089400" y="3549650"/>
          <p14:tracePt t="41123" x="4089400" y="3556000"/>
          <p14:tracePt t="41139" x="4083050" y="3556000"/>
          <p14:tracePt t="41156" x="4083050" y="3568700"/>
          <p14:tracePt t="41163" x="4076700" y="3568700"/>
          <p14:tracePt t="41180" x="4076700" y="3575050"/>
          <p14:tracePt t="41267" x="4070350" y="3581400"/>
          <p14:tracePt t="41299" x="4070350" y="3587750"/>
          <p14:tracePt t="41319" x="4064000" y="3581400"/>
          <p14:tracePt t="41359" x="4057650" y="3587750"/>
          <p14:tracePt t="41379" x="4064000" y="3581400"/>
          <p14:tracePt t="41439" x="4057650" y="3587750"/>
          <p14:tracePt t="41479" x="4051300" y="3594100"/>
          <p14:tracePt t="41499" x="4044950" y="3594100"/>
          <p14:tracePt t="41515" x="4038600" y="3594100"/>
          <p14:tracePt t="41531" x="4032250" y="3594100"/>
          <p14:tracePt t="41543" x="4025900" y="3594100"/>
          <p14:tracePt t="41559" x="4019550" y="3594100"/>
          <p14:tracePt t="41575" x="4013200" y="3600450"/>
          <p14:tracePt t="41600" x="4006850" y="3594100"/>
          <p14:tracePt t="41619" x="4000500" y="3587750"/>
          <p14:tracePt t="41660" x="3994150" y="3594100"/>
          <p14:tracePt t="41696" x="3994150" y="3587750"/>
          <p14:tracePt t="41791" x="3987800" y="3594100"/>
          <p14:tracePt t="41851" x="3981450" y="3594100"/>
          <p14:tracePt t="41875" x="3975100" y="3600450"/>
          <p14:tracePt t="41899" x="3968750" y="3600450"/>
          <p14:tracePt t="41911" x="3968750" y="3594100"/>
          <p14:tracePt t="41979" x="3975100" y="3600450"/>
          <p14:tracePt t="42047" x="3975100" y="3613150"/>
          <p14:tracePt t="42183" x="3968750" y="3613150"/>
          <p14:tracePt t="42260" x="3968750" y="3606800"/>
          <p14:tracePt t="42287" x="3962400" y="3606800"/>
          <p14:tracePt t="42383" x="3962400" y="3600450"/>
          <p14:tracePt t="42408" x="3962400" y="3594100"/>
          <p14:tracePt t="42431" x="3962400" y="3587750"/>
          <p14:tracePt t="42459" x="3962400" y="3581400"/>
          <p14:tracePt t="42527" x="3968750" y="3581400"/>
          <p14:tracePt t="42564" x="3975100" y="3581400"/>
          <p14:tracePt t="42587" x="3975100" y="3575050"/>
          <p14:tracePt t="42631" x="3981450" y="3575050"/>
          <p14:tracePt t="42648" x="3987800" y="3568700"/>
          <p14:tracePt t="42671" x="3994150" y="3562350"/>
          <p14:tracePt t="42691" x="3987800" y="3568700"/>
          <p14:tracePt t="42723" x="3994150" y="3568700"/>
          <p14:tracePt t="42775" x="4000500" y="3562350"/>
          <p14:tracePt t="42792" x="4006850" y="3562350"/>
          <p14:tracePt t="42804" x="4013200" y="3562350"/>
          <p14:tracePt t="42835" x="4025900" y="3556000"/>
          <p14:tracePt t="42852" x="4038600" y="3543300"/>
          <p14:tracePt t="42871" x="4044950" y="3543300"/>
          <p14:tracePt t="42879" x="4051300" y="3543300"/>
          <p14:tracePt t="42891" x="4057650" y="3536950"/>
          <p14:tracePt t="42891" x="4070350" y="3530600"/>
          <p14:tracePt t="42909" x="4076700" y="3530600"/>
          <p14:tracePt t="42909" x="4095750" y="3524250"/>
          <p14:tracePt t="42926" x="4102100" y="3524250"/>
          <p14:tracePt t="42926" x="4114800" y="3517900"/>
          <p14:tracePt t="42943" x="4121150" y="3517900"/>
          <p14:tracePt t="42943" x="4133850" y="3517900"/>
          <p14:tracePt t="42959" x="4146550" y="3511550"/>
          <p14:tracePt t="42975" x="4152900" y="3511550"/>
          <p14:tracePt t="42975" x="4165600" y="3505200"/>
          <p14:tracePt t="42993" x="4171950" y="3498850"/>
          <p14:tracePt t="43008" x="4178300" y="3498850"/>
          <p14:tracePt t="43025" x="4184650" y="3492500"/>
          <p14:tracePt t="43042" x="4184650" y="3486150"/>
          <p14:tracePt t="43042" x="4191000" y="3492500"/>
          <p14:tracePt t="43060" x="4197350" y="3492500"/>
          <p14:tracePt t="43099" x="4191000" y="3492500"/>
          <p14:tracePt t="43143" x="4184650" y="3492500"/>
          <p14:tracePt t="43171" x="4178300" y="3498850"/>
          <p14:tracePt t="43195" x="4178300" y="3505200"/>
          <p14:tracePt t="43203" x="4171950" y="3505200"/>
          <p14:tracePt t="43219" x="4165600" y="3511550"/>
          <p14:tracePt t="43239" x="4159250" y="3511550"/>
          <p14:tracePt t="43264" x="4152900" y="3517900"/>
          <p14:tracePt t="43279" x="4146550" y="3517900"/>
          <p14:tracePt t="43291" x="4140200" y="3524250"/>
          <p14:tracePt t="43307" x="4133850" y="3524250"/>
          <p14:tracePt t="43315" x="4121150" y="3524250"/>
          <p14:tracePt t="43332" x="4114800" y="3524250"/>
          <p14:tracePt t="43344" x="4108450" y="3530600"/>
          <p14:tracePt t="43362" x="4102100" y="3530600"/>
          <p14:tracePt t="43362" x="4095750" y="3530600"/>
          <p14:tracePt t="43377" x="4089400" y="3536950"/>
          <p14:tracePt t="43399" x="4089400" y="3543300"/>
          <p14:tracePt t="43419" x="4089400" y="3536950"/>
          <p14:tracePt t="43444" x="4089400" y="3530600"/>
          <p14:tracePt t="43463" x="4089400" y="3524250"/>
          <p14:tracePt t="43479" x="4089400" y="3530600"/>
          <p14:tracePt t="43495" x="4089400" y="3536950"/>
          <p14:tracePt t="43531" x="4089400" y="3530600"/>
          <p14:tracePt t="43555" x="4095750" y="3530600"/>
          <p14:tracePt t="43616" x="4095750" y="3536950"/>
          <p14:tracePt t="43639" x="4095750" y="3530600"/>
          <p14:tracePt t="43683" x="4095750" y="3536950"/>
          <p14:tracePt t="43743" x="4095750" y="3530600"/>
          <p14:tracePt t="43839" x="4102100" y="3530600"/>
          <p14:tracePt t="43871" x="4108450" y="3530600"/>
          <p14:tracePt t="43892" x="4108450" y="3524250"/>
          <p14:tracePt t="43907" x="4108450" y="3517900"/>
          <p14:tracePt t="43915" x="4114800" y="3511550"/>
          <p14:tracePt t="44027" x="4114800" y="3505200"/>
          <p14:tracePt t="44059" x="4108450" y="3511550"/>
          <p14:tracePt t="44087" x="4108450" y="3517900"/>
          <p14:tracePt t="44119" x="4108450" y="3511550"/>
          <p14:tracePt t="44139" x="4108450" y="3517900"/>
          <p14:tracePt t="44223" x="4102100" y="3517900"/>
          <p14:tracePt t="44299" x="4108450" y="3511550"/>
          <p14:tracePt t="44319" x="4108450" y="3517900"/>
          <p14:tracePt t="44371" x="4102100" y="3517900"/>
          <p14:tracePt t="44431" x="4108450" y="3511550"/>
          <p14:tracePt t="44471" x="4102100" y="3517900"/>
          <p14:tracePt t="44523" x="4095750" y="3517900"/>
          <p14:tracePt t="44559" x="4095750" y="3511550"/>
          <p14:tracePt t="44696" x="4089400" y="3505200"/>
          <p14:tracePt t="44720" x="4089400" y="3498850"/>
          <p14:tracePt t="44732" x="4095750" y="3498850"/>
          <p14:tracePt t="44756" x="4102100" y="3498850"/>
          <p14:tracePt t="44792" x="4095750" y="3498850"/>
          <p14:tracePt t="44832" x="4102100" y="3498850"/>
          <p14:tracePt t="44876" x="4102100" y="3505200"/>
          <p14:tracePt t="44912" x="4108450" y="3498850"/>
          <p14:tracePt t="45040" x="4114800" y="3492500"/>
          <p14:tracePt t="45080" x="4114800" y="3486150"/>
          <p14:tracePt t="45116" x="4121150" y="3492500"/>
          <p14:tracePt t="45228" x="4114800" y="3498850"/>
          <p14:tracePt t="45260" x="4121150" y="3492500"/>
          <p14:tracePt t="45288" x="4121150" y="3486150"/>
          <p14:tracePt t="45357" x="4114800" y="3486150"/>
          <p14:tracePt t="45432" x="4121150" y="3486150"/>
          <p14:tracePt t="45476" x="4121150" y="3492500"/>
          <p14:tracePt t="45656" x="4114800" y="3492500"/>
          <p14:tracePt t="45716" x="4114800" y="3498850"/>
          <p14:tracePt t="45828" x="4114800" y="3492500"/>
          <p14:tracePt t="45860" x="4108450" y="3492500"/>
          <p14:tracePt t="45924" x="4108450" y="3498850"/>
          <p14:tracePt t="46044" x="4102100" y="3492500"/>
          <p14:tracePt t="46099" x="4102100" y="3498850"/>
          <p14:tracePt t="46143" x="4102100" y="3505200"/>
          <p14:tracePt t="46219" x="4095750" y="3505200"/>
          <p14:tracePt t="46255" x="4089400" y="3511550"/>
          <p14:tracePt t="46283" x="4089400" y="3505200"/>
          <p14:tracePt t="46351" x="4083050" y="3505200"/>
          <p14:tracePt t="46403" x="4076700" y="3498850"/>
          <p14:tracePt t="46443" x="4070350" y="3498850"/>
          <p14:tracePt t="46523" x="4064000" y="3498850"/>
          <p14:tracePt t="46547" x="4057650" y="3498850"/>
          <p14:tracePt t="46571" x="4051300" y="3498850"/>
          <p14:tracePt t="46592" x="4044950" y="3498850"/>
          <p14:tracePt t="46607" x="4038600" y="3498850"/>
          <p14:tracePt t="46631" x="4032250" y="3498850"/>
          <p14:tracePt t="46659" x="4025900" y="3505200"/>
          <p14:tracePt t="46699" x="4032250" y="3511550"/>
          <p14:tracePt t="46712" x="4032250" y="3517900"/>
          <p14:tracePt t="46735" x="4038600" y="3511550"/>
          <p14:tracePt t="46759" x="4044950" y="3517900"/>
          <p14:tracePt t="46779" x="4057650" y="3517900"/>
          <p14:tracePt t="46795" x="4064000" y="3517900"/>
          <p14:tracePt t="46811" x="4070350" y="3524250"/>
          <p14:tracePt t="46819" x="4076700" y="3524250"/>
          <p14:tracePt t="46824" x="4089400" y="3524250"/>
          <p14:tracePt t="46837" x="4095750" y="3524250"/>
          <p14:tracePt t="46837" x="4108450" y="3524250"/>
          <p14:tracePt t="46858" x="4114800" y="3524250"/>
          <p14:tracePt t="46858" x="4121150" y="3524250"/>
          <p14:tracePt t="46873" x="4127500" y="3524250"/>
          <p14:tracePt t="46873" x="4133850" y="3524250"/>
          <p14:tracePt t="46888" x="4140200" y="3524250"/>
          <p14:tracePt t="46904" x="4146550" y="3517900"/>
          <p14:tracePt t="46904" x="4152900" y="3517900"/>
          <p14:tracePt t="46923" x="4159250" y="3517900"/>
          <p14:tracePt t="46938" x="4165600" y="3517900"/>
          <p14:tracePt t="46954" x="4171950" y="3524250"/>
          <p14:tracePt t="46971" x="4171950" y="3530600"/>
          <p14:tracePt t="46992" x="4171950" y="3536950"/>
          <p14:tracePt t="47011" x="4178300" y="3536950"/>
          <p14:tracePt t="47035" x="4184650" y="3536950"/>
          <p14:tracePt t="47051" x="4191000" y="3536950"/>
          <p14:tracePt t="47063" x="4197350" y="3536950"/>
          <p14:tracePt t="47079" x="4203700" y="3543300"/>
          <p14:tracePt t="47096" x="4210050" y="3543300"/>
          <p14:tracePt t="47111" x="4216400" y="3543300"/>
          <p14:tracePt t="47124" x="4216400" y="3549650"/>
          <p14:tracePt t="47139" x="4216400" y="3556000"/>
          <p14:tracePt t="47157" x="4216400" y="3562350"/>
          <p14:tracePt t="47172" x="4216400" y="3568700"/>
          <p14:tracePt t="47172" x="4210050" y="3575050"/>
          <p14:tracePt t="47172" x="4210050" y="3581400"/>
          <p14:tracePt t="47193" x="4210050" y="3587750"/>
          <p14:tracePt t="47205" x="4203700" y="3587750"/>
          <p14:tracePt t="47205" x="4203700" y="3594100"/>
          <p14:tracePt t="47224" x="4203700" y="3606800"/>
          <p14:tracePt t="47239" x="4197350" y="3613150"/>
          <p14:tracePt t="47255" x="4197350" y="3619500"/>
          <p14:tracePt t="47272" x="4191000" y="3625850"/>
          <p14:tracePt t="47290" x="4191000" y="3632200"/>
          <p14:tracePt t="47364" x="4191000" y="3625850"/>
          <p14:tracePt t="47448" x="4184650" y="3625850"/>
          <p14:tracePt t="47464" x="4184650" y="3613150"/>
          <p14:tracePt t="47481" x="4178300" y="3613150"/>
          <p14:tracePt t="47492" x="4171950" y="3606800"/>
          <p14:tracePt t="47508" x="4165600" y="3600450"/>
          <p14:tracePt t="47524" x="4159250" y="3594100"/>
          <p14:tracePt t="47540" x="4152900" y="3594100"/>
          <p14:tracePt t="47552" x="4146550" y="3594100"/>
          <p14:tracePt t="47568" x="4140200" y="3594100"/>
          <p14:tracePt t="47583" x="4133850" y="3600450"/>
          <p14:tracePt t="47599" x="4127500" y="3600450"/>
          <p14:tracePt t="47620" x="4127500" y="3594100"/>
          <p14:tracePt t="47672" x="4127500" y="3600450"/>
          <p14:tracePt t="47739" x="4127500" y="3606800"/>
          <p14:tracePt t="47764" x="4121150" y="3606800"/>
          <p14:tracePt t="47815" x="4114800" y="3600450"/>
          <p14:tracePt t="47861" x="4108450" y="3600450"/>
          <p14:tracePt t="47884" x="4102100" y="3600450"/>
          <p14:tracePt t="47929" x="4095750" y="3600450"/>
          <p14:tracePt t="47961" x="4089400" y="3600450"/>
          <p14:tracePt t="47980" x="4083050" y="3600450"/>
          <p14:tracePt t="48011" x="4076700" y="3594100"/>
          <p14:tracePt t="48064" x="4070350" y="3600450"/>
          <p14:tracePt t="48131" x="4064000" y="3600450"/>
          <p14:tracePt t="48152" x="4057650" y="3594100"/>
          <p14:tracePt t="48175" x="4051300" y="3594100"/>
          <p14:tracePt t="48199" x="4044950" y="3594100"/>
          <p14:tracePt t="48211" x="4038600" y="3600450"/>
          <p14:tracePt t="48236" x="4032250" y="3594100"/>
          <p14:tracePt t="48279" x="4025900" y="3594100"/>
          <p14:tracePt t="48319" x="4025900" y="3587750"/>
          <p14:tracePt t="48347" x="4019550" y="3581400"/>
          <p14:tracePt t="48391" x="4013200" y="3575050"/>
          <p14:tracePt t="48451" x="4006850" y="3575050"/>
          <p14:tracePt t="48475" x="4000500" y="3568700"/>
          <p14:tracePt t="48499" x="3994150" y="3562350"/>
          <p14:tracePt t="48511" x="3987800" y="3562350"/>
          <p14:tracePt t="48527" x="3981450" y="3562350"/>
          <p14:tracePt t="48544" x="3975100" y="3562350"/>
          <p14:tracePt t="48553" x="3968750" y="3562350"/>
          <p14:tracePt t="48561" x="3962400" y="3562350"/>
          <p14:tracePt t="48561" x="3956050" y="3562350"/>
          <p14:tracePt t="48578" x="3943350" y="3562350"/>
          <p14:tracePt t="48578" x="3937000" y="3562350"/>
          <p14:tracePt t="48578" x="3924300" y="3562350"/>
          <p14:tracePt t="48597" x="3917950" y="3562350"/>
          <p14:tracePt t="48610" x="3905250" y="3562350"/>
          <p14:tracePt t="48610" x="3886200" y="3556000"/>
          <p14:tracePt t="48629" x="3879850" y="3556000"/>
          <p14:tracePt t="48629" x="3867150" y="3556000"/>
          <p14:tracePt t="48644" x="3860800" y="3556000"/>
          <p14:tracePt t="48644" x="3854450" y="3556000"/>
          <p14:tracePt t="48662" x="3848100" y="3549650"/>
          <p14:tracePt t="48662" x="3841750" y="3549650"/>
          <p14:tracePt t="48662" x="3835400" y="3549650"/>
          <p14:tracePt t="48681" x="3829050" y="3549650"/>
          <p14:tracePt t="48693" x="3822700" y="3543300"/>
          <p14:tracePt t="48711" x="3816350" y="3543300"/>
          <p14:tracePt t="48728" x="3810000" y="3543300"/>
          <p14:tracePt t="48728" x="3803650" y="3536950"/>
          <p14:tracePt t="48746" x="3797300" y="3536950"/>
          <p14:tracePt t="48761" x="3790950" y="3536950"/>
          <p14:tracePt t="48761" x="3784600" y="3536950"/>
          <p14:tracePt t="48779" x="3778250" y="3536950"/>
          <p14:tracePt t="48779" x="3771900" y="3536950"/>
          <p14:tracePt t="48796" x="3765550" y="3536950"/>
          <p14:tracePt t="48796" x="3752850" y="3530600"/>
          <p14:tracePt t="48813" x="3740150" y="3530600"/>
          <p14:tracePt t="48813" x="3733800" y="3530600"/>
          <p14:tracePt t="48830" x="3727450" y="3524250"/>
          <p14:tracePt t="48830" x="3721100" y="3517900"/>
          <p14:tracePt t="48846" x="3708400" y="3511550"/>
          <p14:tracePt t="48846" x="3702050" y="3505200"/>
          <p14:tracePt t="48846" x="3689350" y="3498850"/>
          <p14:tracePt t="48866" x="3676650" y="3492500"/>
          <p14:tracePt t="48878" x="3670300" y="3486150"/>
          <p14:tracePt t="48878" x="3657600" y="3473450"/>
          <p14:tracePt t="48897" x="3644900" y="3467100"/>
          <p14:tracePt t="48897" x="3638550" y="3460750"/>
          <p14:tracePt t="48913" x="3638550" y="3454400"/>
          <p14:tracePt t="48913" x="3632200" y="3454400"/>
          <p14:tracePt t="48930" x="3625850" y="3441700"/>
          <p14:tracePt t="48945" x="3619500" y="3441700"/>
          <p14:tracePt t="48962" x="3619500" y="3435350"/>
          <p14:tracePt t="48992" x="3613150" y="3429000"/>
          <p14:tracePt t="49033" x="3606800" y="3429000"/>
          <p14:tracePt t="49100" x="3600450" y="3429000"/>
          <p14:tracePt t="49144" x="3600450" y="3422650"/>
          <p14:tracePt t="49160" x="3587750" y="3416300"/>
          <p14:tracePt t="49180" x="3581400" y="3422650"/>
          <p14:tracePt t="49220" x="3575050" y="3429000"/>
          <p14:tracePt t="49240" x="3568700" y="3429000"/>
          <p14:tracePt t="49280" x="3562350" y="3422650"/>
          <p14:tracePt t="49316" x="3556000" y="3422650"/>
          <p14:tracePt t="49332" x="3549650" y="3416300"/>
          <p14:tracePt t="49352" x="3543300" y="3416300"/>
          <p14:tracePt t="49436" x="3543300" y="3422650"/>
          <p14:tracePt t="49464" x="3536950" y="3422650"/>
          <p14:tracePt t="49496" x="3543300" y="3429000"/>
          <p14:tracePt t="49525" x="3549650" y="3429000"/>
          <p14:tracePt t="49676" x="3556000" y="3422650"/>
          <p14:tracePt t="49721" x="3562350" y="3416300"/>
          <p14:tracePt t="49744" x="3568700" y="3416300"/>
          <p14:tracePt t="49760" x="3575050" y="3409950"/>
          <p14:tracePt t="49772" x="3581400" y="3403600"/>
          <p14:tracePt t="49788" x="3587750" y="3403600"/>
          <p14:tracePt t="49804" x="3594100" y="3397250"/>
          <p14:tracePt t="49820" x="3600450" y="3397250"/>
          <p14:tracePt t="49833" x="3594100" y="3403600"/>
          <p14:tracePt t="49908" x="3587750" y="3403600"/>
          <p14:tracePt t="49952" x="3581400" y="3403600"/>
          <p14:tracePt t="49984" x="3575050" y="3409950"/>
          <p14:tracePt t="50037" x="3568700" y="3416300"/>
          <p14:tracePt t="50156" x="3562350" y="3422650"/>
          <p14:tracePt t="50252" x="3556000" y="3416300"/>
          <p14:tracePt t="50320" x="3556000" y="3409950"/>
          <p14:tracePt t="50372" x="3549650" y="3409950"/>
          <p14:tracePt t="50432" x="3556000" y="3409950"/>
          <p14:tracePt t="50492" x="3549650" y="3409950"/>
          <p14:tracePt t="50576" x="3556000" y="3409950"/>
          <p14:tracePt t="50904" x="3556000" y="3403600"/>
          <p14:tracePt t="50944" x="3562350" y="3397250"/>
          <p14:tracePt t="50972" x="3568700" y="3397250"/>
          <p14:tracePt t="50996" x="3575050" y="3390900"/>
          <p14:tracePt t="51024" x="3575050" y="3384550"/>
          <p14:tracePt t="51057" x="3581400" y="3384550"/>
          <p14:tracePt t="51080" x="3587750" y="3384550"/>
          <p14:tracePt t="51144" x="3581400" y="3390900"/>
          <p14:tracePt t="51332" x="3581400" y="3397250"/>
          <p14:tracePt t="51380" x="3575050" y="3397250"/>
          <p14:tracePt t="51424" x="3568700" y="3397250"/>
          <p14:tracePt t="51500" x="3562350" y="3397250"/>
          <p14:tracePt t="51536" x="3556000" y="3397250"/>
          <p14:tracePt t="51581" x="3556000" y="3390900"/>
          <p14:tracePt t="51744" x="3549650" y="3384550"/>
          <p14:tracePt t="51804" x="3556000" y="3384550"/>
          <p14:tracePt t="52033" x="3562350" y="3390900"/>
          <p14:tracePt t="52144" x="3556000" y="3390900"/>
          <p14:tracePt t="52257" x="3562350" y="3390900"/>
          <p14:tracePt t="52520" x="3556000" y="3390900"/>
          <p14:tracePt t="52668" x="3556000" y="3397250"/>
          <p14:tracePt t="52780" x="3549650" y="3397250"/>
          <p14:tracePt t="52880" x="3543300" y="3403600"/>
          <p14:tracePt t="53284" x="3543300" y="3409950"/>
          <p14:tracePt t="53336" x="3549650" y="3403600"/>
          <p14:tracePt t="53412" x="3556000" y="3403600"/>
          <p14:tracePt t="53448" x="3562350" y="3397250"/>
          <p14:tracePt t="53457" x="3568700" y="3397250"/>
          <p14:tracePt t="53464" x="3575050" y="3390900"/>
          <p14:tracePt t="53476" x="3581400" y="3390900"/>
          <p14:tracePt t="53476" x="3600450" y="3384550"/>
          <p14:tracePt t="53494" x="3613150" y="3378200"/>
          <p14:tracePt t="53494" x="3625850" y="3371850"/>
          <p14:tracePt t="53511" x="3638550" y="3371850"/>
          <p14:tracePt t="53511" x="3657600" y="3365500"/>
          <p14:tracePt t="53528" x="3676650" y="3359150"/>
          <p14:tracePt t="53528" x="3740150" y="3340100"/>
          <p14:tracePt t="53545" x="3778250" y="3327400"/>
          <p14:tracePt t="53545" x="3829050" y="3314700"/>
          <p14:tracePt t="53562" x="3879850" y="3295650"/>
          <p14:tracePt t="53562" x="3937000" y="3276600"/>
          <p14:tracePt t="53578" x="3994150" y="3257550"/>
          <p14:tracePt t="53578" x="4064000" y="3238500"/>
          <p14:tracePt t="53594" x="4133850" y="3213100"/>
          <p14:tracePt t="53594" x="4203700" y="3200400"/>
          <p14:tracePt t="53594" x="4279900" y="3181350"/>
          <p14:tracePt t="53614" x="4356100" y="3168650"/>
          <p14:tracePt t="53614" x="4438650" y="3162300"/>
          <p14:tracePt t="53629" x="4527550" y="3155950"/>
          <p14:tracePt t="53629" x="4610100" y="3149600"/>
          <p14:tracePt t="53645" x="4705350" y="3149600"/>
          <p14:tracePt t="53645" x="4794250" y="3143250"/>
          <p14:tracePt t="53662" x="4889500" y="3143250"/>
          <p14:tracePt t="53662" x="4984750" y="3136900"/>
          <p14:tracePt t="53678" x="5080000" y="3136900"/>
          <p14:tracePt t="53678" x="5175250" y="3130550"/>
          <p14:tracePt t="53678" x="5270500" y="3124200"/>
          <p14:tracePt t="53698" x="5359400" y="3117850"/>
          <p14:tracePt t="53710" x="5454650" y="3111500"/>
          <p14:tracePt t="53710" x="5632450" y="3098800"/>
          <p14:tracePt t="53729" x="5715000" y="3092450"/>
          <p14:tracePt t="53729" x="5797550" y="3086100"/>
          <p14:tracePt t="53745" x="5880100" y="3079750"/>
          <p14:tracePt t="53745" x="5962650" y="3073400"/>
          <p14:tracePt t="53762" x="6038850" y="3067050"/>
          <p14:tracePt t="53762" x="6108700" y="3060700"/>
          <p14:tracePt t="53779" x="6178550" y="3060700"/>
          <p14:tracePt t="53779" x="6299200" y="3054350"/>
          <p14:tracePt t="53796" x="6350000" y="3060700"/>
          <p14:tracePt t="53796" x="6400800" y="3060700"/>
          <p14:tracePt t="53812" x="6445250" y="3067050"/>
          <p14:tracePt t="53812" x="6483350" y="3073400"/>
          <p14:tracePt t="53829" x="6515100" y="3079750"/>
          <p14:tracePt t="53829" x="6565900" y="3098800"/>
          <p14:tracePt t="53846" x="6591300" y="3105150"/>
          <p14:tracePt t="53846" x="6604000" y="3117850"/>
          <p14:tracePt t="53863" x="6623050" y="3130550"/>
          <p14:tracePt t="53863" x="6629400" y="3136900"/>
          <p14:tracePt t="53879" x="6642100" y="3149600"/>
          <p14:tracePt t="53879" x="6648450" y="3162300"/>
          <p14:tracePt t="53896" x="6654800" y="3168650"/>
          <p14:tracePt t="53896" x="6648450" y="3187700"/>
          <p14:tracePt t="53913" x="6642100" y="3200400"/>
          <p14:tracePt t="53913" x="6629400" y="3213100"/>
          <p14:tracePt t="53929" x="6610350" y="3225800"/>
          <p14:tracePt t="53929" x="6591300" y="3244850"/>
          <p14:tracePt t="53946" x="6559550" y="3257550"/>
          <p14:tracePt t="53946" x="6521450" y="3276600"/>
          <p14:tracePt t="53946" x="6483350" y="3295650"/>
          <p14:tracePt t="53965" x="6438900" y="3314700"/>
          <p14:tracePt t="53978" x="6381750" y="3333750"/>
          <p14:tracePt t="53978" x="6267450" y="3371850"/>
          <p14:tracePt t="53997" x="6197600" y="3397250"/>
          <p14:tracePt t="53997" x="6121400" y="3422650"/>
          <p14:tracePt t="54013" x="6045200" y="3454400"/>
          <p14:tracePt t="54013" x="5962650" y="3486150"/>
          <p14:tracePt t="54030" x="5873750" y="3517900"/>
          <p14:tracePt t="54030" x="5778500" y="3556000"/>
          <p14:tracePt t="54030" x="5676900" y="3600450"/>
          <p14:tracePt t="54049" x="5575300" y="3638550"/>
          <p14:tracePt t="54061" x="5473700" y="3683000"/>
          <p14:tracePt t="54061" x="5257800" y="3765550"/>
          <p14:tracePt t="54082" x="5156200" y="3810000"/>
          <p14:tracePt t="54082" x="5054600" y="3848100"/>
          <p14:tracePt t="54096" x="4953000" y="3886200"/>
          <p14:tracePt t="54096" x="4857750" y="3917950"/>
          <p14:tracePt t="54113" x="4768850" y="3949700"/>
          <p14:tracePt t="54113" x="4686300" y="3981450"/>
          <p14:tracePt t="54130" x="4597400" y="4013200"/>
          <p14:tracePt t="54130" x="4445000" y="4064000"/>
          <p14:tracePt t="54146" x="4368800" y="4089400"/>
          <p14:tracePt t="54146" x="4298950" y="4121150"/>
          <p14:tracePt t="54163" x="4229100" y="4140200"/>
          <p14:tracePt t="54163" x="4165600" y="4165600"/>
          <p14:tracePt t="54180" x="4102100" y="4191000"/>
          <p14:tracePt t="54180" x="4051300" y="4210050"/>
          <p14:tracePt t="54197" x="4000500" y="4229100"/>
          <p14:tracePt t="54197" x="3911600" y="4260850"/>
          <p14:tracePt t="54214" x="3873500" y="4273550"/>
          <p14:tracePt t="54214" x="3841750" y="4286250"/>
          <p14:tracePt t="54230" x="3810000" y="4298950"/>
          <p14:tracePt t="54230" x="3784600" y="4318000"/>
          <p14:tracePt t="54247" x="3759200" y="4330700"/>
          <p14:tracePt t="54247" x="3714750" y="4362450"/>
          <p14:tracePt t="54265" x="3702050" y="4381500"/>
          <p14:tracePt t="54265" x="3683000" y="4394200"/>
          <p14:tracePt t="54281" x="3670300" y="4413250"/>
          <p14:tracePt t="54281" x="3663950" y="4425950"/>
          <p14:tracePt t="54297" x="3657600" y="4445000"/>
          <p14:tracePt t="54297" x="3651250" y="4457700"/>
          <p14:tracePt t="54314" x="3651250" y="4470400"/>
          <p14:tracePt t="54314" x="3651250" y="4483100"/>
          <p14:tracePt t="54314" x="3651250" y="4495800"/>
          <p14:tracePt t="54333" x="3651250" y="4502150"/>
          <p14:tracePt t="54346" x="3651250" y="4514850"/>
          <p14:tracePt t="54346" x="3663950" y="4527550"/>
          <p14:tracePt t="54366" x="3670300" y="4540250"/>
          <p14:tracePt t="54384" x="3676650" y="4540250"/>
          <p14:tracePt t="54400" x="3676650" y="4533900"/>
          <p14:tracePt t="54433" x="3670300" y="4527550"/>
          <p14:tracePt t="54444" x="3670300" y="4521200"/>
          <p14:tracePt t="54453" x="3663950" y="4514850"/>
          <p14:tracePt t="54463" x="3657600" y="4508500"/>
          <p14:tracePt t="54463" x="3651250" y="4502150"/>
          <p14:tracePt t="54481" x="3644900" y="4495800"/>
          <p14:tracePt t="54481" x="3638550" y="4489450"/>
          <p14:tracePt t="54498" x="3632200" y="4483100"/>
          <p14:tracePt t="54498" x="3619500" y="4464050"/>
          <p14:tracePt t="54515" x="3613150" y="4457700"/>
          <p14:tracePt t="54515" x="3613150" y="4445000"/>
          <p14:tracePt t="54531" x="3606800" y="4438650"/>
          <p14:tracePt t="54531" x="3600450" y="4425950"/>
          <p14:tracePt t="54548" x="3600450" y="4419600"/>
          <p14:tracePt t="54548" x="3587750" y="4400550"/>
          <p14:tracePt t="54565" x="3581400" y="4387850"/>
          <p14:tracePt t="54565" x="3581400" y="4381500"/>
          <p14:tracePt t="54582" x="3575050" y="4375150"/>
          <p14:tracePt t="54582" x="3575050" y="4362450"/>
          <p14:tracePt t="54598" x="3568700" y="4356100"/>
          <p14:tracePt t="54598" x="3568700" y="4349750"/>
          <p14:tracePt t="54615" x="3562350" y="4343400"/>
          <p14:tracePt t="54615" x="3562350" y="4337050"/>
          <p14:tracePt t="54615" x="3562350" y="4330700"/>
          <p14:tracePt t="54634" x="3568700" y="4324350"/>
          <p14:tracePt t="54648" x="3568700" y="4318000"/>
          <p14:tracePt t="54664" x="3568700" y="4311650"/>
          <p14:tracePt t="54680" x="3568700" y="4298950"/>
          <p14:tracePt t="54697" x="3568700" y="4292600"/>
          <p14:tracePt t="54697" x="3568700" y="4286250"/>
          <p14:tracePt t="54697" x="3568700" y="4279900"/>
          <p14:tracePt t="54718" x="3568700" y="4273550"/>
          <p14:tracePt t="54730" x="3575050" y="4267200"/>
          <p14:tracePt t="54730" x="3575050" y="4254500"/>
          <p14:tracePt t="54748" x="3575050" y="4248150"/>
          <p14:tracePt t="54748" x="3575050" y="4235450"/>
          <p14:tracePt t="54765" x="3581400" y="4229100"/>
          <p14:tracePt t="54765" x="3581400" y="4222750"/>
          <p14:tracePt t="54782" x="3581400" y="4216400"/>
          <p14:tracePt t="54782" x="3581400" y="4210050"/>
          <p14:tracePt t="54799" x="3587750" y="4203700"/>
          <p14:tracePt t="54799" x="3587750" y="4191000"/>
          <p14:tracePt t="54815" x="3587750" y="4184650"/>
          <p14:tracePt t="54815" x="3594100" y="4178300"/>
          <p14:tracePt t="54832" x="3594100" y="4171950"/>
          <p14:tracePt t="54832" x="3594100" y="4165600"/>
          <p14:tracePt t="54849" x="3600450" y="4159250"/>
          <p14:tracePt t="54849" x="3600450" y="4146550"/>
          <p14:tracePt t="54866" x="3606800" y="4140200"/>
          <p14:tracePt t="54866" x="3606800" y="4133850"/>
          <p14:tracePt t="54882" x="3606800" y="4127500"/>
          <p14:tracePt t="54882" x="3613150" y="4121150"/>
          <p14:tracePt t="54899" x="3613150" y="4114800"/>
          <p14:tracePt t="54914" x="3613150" y="4108450"/>
          <p14:tracePt t="54914" x="3613150" y="4095750"/>
          <p14:tracePt t="54933" x="3613150" y="4083050"/>
          <p14:tracePt t="54956" x="3619500" y="4076700"/>
          <p14:tracePt t="54965" x="3619500" y="4070350"/>
          <p14:tracePt t="54965" x="3619500" y="4064000"/>
          <p14:tracePt t="54982" x="3619500" y="4057650"/>
          <p14:tracePt t="54982" x="3625850" y="4057650"/>
          <p14:tracePt t="54982" x="3625850" y="4051300"/>
          <p14:tracePt t="55001" x="3625850" y="4044950"/>
          <p14:tracePt t="55001" x="3632200" y="4038600"/>
          <p14:tracePt t="55016" x="3632200" y="4032250"/>
          <p14:tracePt t="55033" x="3632200" y="4025900"/>
          <p14:tracePt t="55048" x="3632200" y="4019550"/>
          <p14:tracePt t="55065" x="3632200" y="4013200"/>
          <p14:tracePt t="55081" x="3632200" y="4006850"/>
          <p14:tracePt t="55098" x="3638550" y="4000500"/>
          <p14:tracePt t="55098" x="3638550" y="3994150"/>
          <p14:tracePt t="55116" x="3638550" y="3987800"/>
          <p14:tracePt t="55116" x="3644900" y="3987800"/>
          <p14:tracePt t="55133" x="3644900" y="3981450"/>
          <p14:tracePt t="55133" x="3651250" y="3975100"/>
          <p14:tracePt t="55150" x="3651250" y="3968750"/>
          <p14:tracePt t="55150" x="3657600" y="3962400"/>
          <p14:tracePt t="55166" x="3663950" y="3956050"/>
          <p14:tracePt t="55182" x="3670300" y="3949700"/>
          <p14:tracePt t="55199" x="3670300" y="3943350"/>
          <p14:tracePt t="55215" x="3676650" y="3943350"/>
          <p14:tracePt t="55232" x="3683000" y="3937000"/>
          <p14:tracePt t="55256" x="3676650" y="3930650"/>
          <p14:tracePt t="55284" x="3670300" y="3924300"/>
          <p14:tracePt t="55332" x="3663950" y="3924300"/>
          <p14:tracePt t="55345" x="3657600" y="3924300"/>
          <p14:tracePt t="55360" x="3657600" y="3930650"/>
          <p14:tracePt t="55376" x="3651250" y="3930650"/>
          <p14:tracePt t="55401" x="3644900" y="3924300"/>
          <p14:tracePt t="55420" x="3638550" y="3924300"/>
          <p14:tracePt t="55452" x="3632200" y="3917950"/>
          <p14:tracePt t="55496" x="3638550" y="3917950"/>
          <p14:tracePt t="55520" x="3638550" y="3911600"/>
          <p14:tracePt t="55532" x="3638550" y="3905250"/>
          <p14:tracePt t="55548" x="3644900" y="3898900"/>
          <p14:tracePt t="55564" x="3651250" y="3892550"/>
          <p14:tracePt t="55584" x="3657600" y="3892550"/>
          <p14:tracePt t="55608" x="3657600" y="3886200"/>
          <p14:tracePt t="55632" x="3663950" y="3879850"/>
          <p14:tracePt t="55652" x="3670300" y="3873500"/>
          <p14:tracePt t="55676" x="3670300" y="3867150"/>
          <p14:tracePt t="55712" x="3676650" y="3860800"/>
          <p14:tracePt t="55752" x="3676650" y="3854450"/>
          <p14:tracePt t="55780" x="3670300" y="3854450"/>
          <p14:tracePt t="55880" x="3670300" y="3860800"/>
          <p14:tracePt t="55932" x="3670300" y="3854450"/>
          <p14:tracePt t="56036" x="3670300" y="3848100"/>
          <p14:tracePt t="56064" x="3663950" y="3848100"/>
          <p14:tracePt t="56240" x="3663950" y="3841750"/>
          <p14:tracePt t="56276" x="3663950" y="3835400"/>
          <p14:tracePt t="56312" x="3663950" y="3829050"/>
          <p14:tracePt t="56380" x="3663950" y="3822700"/>
          <p14:tracePt t="56432" x="3670300" y="3822700"/>
          <p14:tracePt t="56464" x="3676650" y="3816350"/>
          <p14:tracePt t="56484" x="3683000" y="3816350"/>
          <p14:tracePt t="56500" x="3689350" y="3810000"/>
          <p14:tracePt t="56516" x="3695700" y="3803650"/>
          <p14:tracePt t="56532" x="3702050" y="3797300"/>
          <p14:tracePt t="56545" x="3702050" y="3790950"/>
          <p14:tracePt t="56560" x="3708400" y="3784600"/>
          <p14:tracePt t="56576" x="3708400" y="3778250"/>
          <p14:tracePt t="56592" x="3708400" y="3771900"/>
          <p14:tracePt t="56612" x="3714750" y="3765550"/>
          <p14:tracePt t="56680" x="3721100" y="3765550"/>
          <p14:tracePt t="56704" x="3727450" y="3759200"/>
          <p14:tracePt t="56724" x="3733800" y="3759200"/>
          <p14:tracePt t="56748" x="3740150" y="3752850"/>
          <p14:tracePt t="56772" x="3746500" y="3752850"/>
          <p14:tracePt t="56785" x="3752850" y="3746500"/>
          <p14:tracePt t="56800" x="3759200" y="3740150"/>
          <p14:tracePt t="56817" x="3765550" y="3733800"/>
          <p14:tracePt t="56832" x="3765550" y="3727450"/>
          <p14:tracePt t="56844" x="3771900" y="3727450"/>
          <p14:tracePt t="56860" x="3778250" y="3721100"/>
          <p14:tracePt t="56877" x="3778250" y="3714750"/>
          <p14:tracePt t="56896" x="3784600" y="3708400"/>
          <p14:tracePt t="56920" x="3778250" y="3702050"/>
          <p14:tracePt t="56944" x="3771900" y="3702050"/>
          <p14:tracePt t="56972" x="3765550" y="3695700"/>
          <p14:tracePt t="56997" x="3765550" y="3689350"/>
          <p14:tracePt t="57020" x="3765550" y="3683000"/>
          <p14:tracePt t="57033" x="3765550" y="3676650"/>
          <p14:tracePt t="57048" x="3759200" y="3670300"/>
          <p14:tracePt t="57065" x="3759200" y="3663950"/>
          <p14:tracePt t="57080" x="3759200" y="3657600"/>
          <p14:tracePt t="57092" x="3765550" y="3651250"/>
          <p14:tracePt t="57109" x="3765550" y="3644900"/>
          <p14:tracePt t="57125" x="3765550" y="3638550"/>
          <p14:tracePt t="57138" x="3771900" y="3632200"/>
          <p14:tracePt t="57155" x="3778250" y="3625850"/>
          <p14:tracePt t="57172" x="3778250" y="3619500"/>
          <p14:tracePt t="57189" x="3778250" y="3613150"/>
          <p14:tracePt t="57205" x="3784600" y="3606800"/>
          <p14:tracePt t="57228" x="3778250" y="3600450"/>
          <p14:tracePt t="57252" x="3771900" y="3600450"/>
          <p14:tracePt t="57304" x="3765550" y="3600450"/>
          <p14:tracePt t="57325" x="3759200" y="3606800"/>
          <p14:tracePt t="57364" x="3759200" y="3600450"/>
          <p14:tracePt t="57528" x="3752850" y="3594100"/>
          <p14:tracePt t="57556" x="3746500" y="3594100"/>
          <p14:tracePt t="57580" x="3740150" y="3600450"/>
          <p14:tracePt t="57604" x="3740150" y="3606800"/>
          <p14:tracePt t="57692" x="3746500" y="3606800"/>
          <p14:tracePt t="57716" x="3752850" y="3613150"/>
          <p14:tracePt t="57744" x="3759200" y="3613150"/>
          <p14:tracePt t="57776" x="3759200" y="3619500"/>
          <p14:tracePt t="57804" x="3752850" y="3625850"/>
          <p14:tracePt t="57836" x="3746500" y="3625850"/>
          <p14:tracePt t="57880" x="3752850" y="3619500"/>
          <p14:tracePt t="58044" x="3752850" y="3613150"/>
          <p14:tracePt t="58180" x="3746500" y="3613150"/>
          <p14:tracePt t="58264" x="3752850" y="3619500"/>
          <p14:tracePt t="58456" x="3746500" y="3625850"/>
          <p14:tracePt t="58532" x="3740150" y="3619500"/>
          <p14:tracePt t="58644" x="3746500" y="3619500"/>
          <p14:tracePt t="58796" x="3740150" y="3613150"/>
          <p14:tracePt t="58932" x="3733800" y="3613150"/>
          <p14:tracePt t="59344" x="3727450" y="3613150"/>
          <p14:tracePt t="59628" x="3727450" y="3606800"/>
          <p14:tracePt t="59809" x="3721100" y="3606800"/>
          <p14:tracePt t="59928" x="3721100" y="3600450"/>
          <p14:tracePt t="59996" x="3721100" y="3594100"/>
          <p14:tracePt t="60024" x="3721100" y="3587750"/>
          <p14:tracePt t="60056" x="3721100" y="3581400"/>
          <p14:tracePt t="60184" x="3721100" y="3575050"/>
          <p14:tracePt t="60264" x="3714750" y="3568700"/>
          <p14:tracePt t="60436" x="3708400" y="3568700"/>
          <p14:tracePt t="60492" x="3702050" y="3568700"/>
          <p14:tracePt t="60545" x="3702050" y="3575050"/>
          <p14:tracePt t="60588" x="3702050" y="3581400"/>
          <p14:tracePt t="60632" x="3695700" y="3581400"/>
          <p14:tracePt t="60676" x="3695700" y="3587750"/>
          <p14:tracePt t="60724" x="3695700" y="3594100"/>
          <p14:tracePt t="60768" x="3689350" y="3600450"/>
          <p14:tracePt t="60804" x="3683000" y="3600450"/>
          <p14:tracePt t="60844" x="3676650" y="3600450"/>
          <p14:tracePt t="60888" x="3683000" y="3594100"/>
          <p14:tracePt t="61024" x="3689350" y="3594100"/>
          <p14:tracePt t="61052" x="3695700" y="3587750"/>
          <p14:tracePt t="61092" x="3702050" y="3581400"/>
          <p14:tracePt t="61224" x="3708400" y="3575050"/>
          <p14:tracePt t="61264" x="3708400" y="3568700"/>
          <p14:tracePt t="61392" x="3708400" y="3562350"/>
          <p14:tracePt t="61473" x="3702050" y="3562350"/>
          <p14:tracePt t="61832" x="3708400" y="3562350"/>
          <p14:tracePt t="62284" x="3714750" y="3562350"/>
          <p14:tracePt t="62336" x="3714750" y="3556000"/>
          <p14:tracePt t="62464" x="3714750" y="3562350"/>
          <p14:tracePt t="62620" x="3721100" y="3556000"/>
          <p14:tracePt t="62704" x="3721100" y="3549650"/>
          <p14:tracePt t="62988" x="3727450" y="3549650"/>
          <p14:tracePt t="63384" x="3727450" y="3543300"/>
          <p14:tracePt t="63604" x="3721100" y="3543300"/>
          <p14:tracePt t="64052" x="3727450" y="3536950"/>
          <p14:tracePt t="64332" x="3727450" y="3530600"/>
          <p14:tracePt t="64344" x="3733800" y="3524250"/>
          <p14:tracePt t="64360" x="3733800" y="3517900"/>
          <p14:tracePt t="64384" x="3727450" y="3517900"/>
          <p14:tracePt t="64480" x="3721100" y="3511550"/>
          <p14:tracePt t="64532" x="3714750" y="3511550"/>
          <p14:tracePt t="64564" x="3714750" y="3505200"/>
          <p14:tracePt t="64608" x="3727450" y="3505200"/>
          <p14:tracePt t="64632" x="3733800" y="3505200"/>
          <p14:tracePt t="64644" x="3740150" y="3505200"/>
          <p14:tracePt t="64660" x="3746500" y="3498850"/>
          <p14:tracePt t="64668" x="3752850" y="3498850"/>
          <p14:tracePt t="64679" x="3759200" y="3498850"/>
          <p14:tracePt t="64679" x="3771900" y="3498850"/>
          <p14:tracePt t="64697" x="3778250" y="3498850"/>
          <p14:tracePt t="64697" x="3790950" y="3492500"/>
          <p14:tracePt t="64714" x="3797300" y="3492500"/>
          <p14:tracePt t="64714" x="3810000" y="3492500"/>
          <p14:tracePt t="64731" x="3816350" y="3486150"/>
          <p14:tracePt t="64731" x="3829050" y="3486150"/>
          <p14:tracePt t="64748" x="3835400" y="3486150"/>
          <p14:tracePt t="64748" x="3854450" y="3479800"/>
          <p14:tracePt t="64765" x="3867150" y="3479800"/>
          <p14:tracePt t="64765" x="3879850" y="3473450"/>
          <p14:tracePt t="64781" x="3886200" y="3473450"/>
          <p14:tracePt t="64781" x="3892550" y="3473450"/>
          <p14:tracePt t="64798" x="3898900" y="3473450"/>
          <p14:tracePt t="64798" x="3911600" y="3473450"/>
          <p14:tracePt t="64816" x="3917950" y="3473450"/>
          <p14:tracePt t="64830" x="3924300" y="3479800"/>
          <p14:tracePt t="64847" x="3930650" y="3479800"/>
          <p14:tracePt t="64865" x="3930650" y="3486150"/>
          <p14:tracePt t="64880" x="3930650" y="3498850"/>
          <p14:tracePt t="64897" x="3930650" y="3505200"/>
          <p14:tracePt t="64897" x="3930650" y="3511550"/>
          <p14:tracePt t="64897" x="3930650" y="3517900"/>
          <p14:tracePt t="64917" x="3930650" y="3524250"/>
          <p14:tracePt t="64930" x="3930650" y="3536950"/>
          <p14:tracePt t="64930" x="3924300" y="3549650"/>
          <p14:tracePt t="64949" x="3924300" y="3556000"/>
          <p14:tracePt t="64949" x="3917950" y="3562350"/>
          <p14:tracePt t="64965" x="3917950" y="3575050"/>
          <p14:tracePt t="64965" x="3917950" y="3581400"/>
          <p14:tracePt t="64982" x="3911600" y="3587750"/>
          <p14:tracePt t="64982" x="3905250" y="3613150"/>
          <p14:tracePt t="64998" x="3905250" y="3625850"/>
          <p14:tracePt t="64998" x="3898900" y="3638550"/>
          <p14:tracePt t="65015" x="3898900" y="3657600"/>
          <p14:tracePt t="65015" x="3892550" y="3670300"/>
          <p14:tracePt t="65032" x="3886200" y="3689350"/>
          <p14:tracePt t="65032" x="3886200" y="3702050"/>
          <p14:tracePt t="65049" x="3879850" y="3727450"/>
          <p14:tracePt t="65049" x="3867150" y="3771900"/>
          <p14:tracePt t="65066" x="3867150" y="3797300"/>
          <p14:tracePt t="65066" x="3860800" y="3829050"/>
          <p14:tracePt t="65082" x="3854450" y="3860800"/>
          <p14:tracePt t="65082" x="3848100" y="3898900"/>
          <p14:tracePt t="65099" x="3841750" y="3937000"/>
          <p14:tracePt t="65099" x="3835400" y="3981450"/>
          <p14:tracePt t="65099" x="3829050" y="4032250"/>
          <p14:tracePt t="65117" x="3822700" y="4083050"/>
          <p14:tracePt t="65117" x="3816350" y="4133850"/>
          <p14:tracePt t="65133" x="3810000" y="4184650"/>
          <p14:tracePt t="65133" x="3810000" y="4235450"/>
          <p14:tracePt t="65149" x="3810000" y="4292600"/>
          <p14:tracePt t="65149" x="3816350" y="4343400"/>
          <p14:tracePt t="65166" x="3816350" y="4400550"/>
          <p14:tracePt t="65166" x="3822700" y="4451350"/>
          <p14:tracePt t="65182" x="3822700" y="4502150"/>
          <p14:tracePt t="65182" x="3829050" y="4559300"/>
          <p14:tracePt t="65182" x="3829050" y="4616450"/>
          <p14:tracePt t="65201" x="3829050" y="4667250"/>
          <p14:tracePt t="65201" x="3829050" y="4724400"/>
          <p14:tracePt t="65217" x="3829050" y="4781550"/>
          <p14:tracePt t="65217" x="3822700" y="4838700"/>
          <p14:tracePt t="65233" x="3822700" y="4895850"/>
          <p14:tracePt t="65233" x="3816350" y="4946650"/>
          <p14:tracePt t="65250" x="3810000" y="4997450"/>
          <p14:tracePt t="65250" x="3810000" y="5048250"/>
          <p14:tracePt t="65266" x="3803650" y="5099050"/>
          <p14:tracePt t="65266" x="3797300" y="5137150"/>
          <p14:tracePt t="65282" x="3790950" y="5181600"/>
          <p14:tracePt t="65282" x="3784600" y="5264150"/>
          <p14:tracePt t="65300" x="3771900" y="5295900"/>
          <p14:tracePt t="65300" x="3765550" y="5334000"/>
          <p14:tracePt t="65316" x="3759200" y="5365750"/>
          <p14:tracePt t="65316" x="3746500" y="5397500"/>
          <p14:tracePt t="65333" x="3740150" y="5422900"/>
          <p14:tracePt t="65333" x="3733800" y="5448300"/>
          <p14:tracePt t="65350" x="3727450" y="5473700"/>
          <p14:tracePt t="65350" x="3721100" y="5505450"/>
          <p14:tracePt t="65367" x="3714750" y="5524500"/>
          <p14:tracePt t="65367" x="3714750" y="5537200"/>
          <p14:tracePt t="65383" x="3708400" y="5549900"/>
          <p14:tracePt t="65383" x="3708400" y="5556250"/>
          <p14:tracePt t="65400" x="3708400" y="5568950"/>
          <p14:tracePt t="65400" x="3702050" y="5588000"/>
          <p14:tracePt t="65417" x="3702050" y="5594350"/>
          <p14:tracePt t="65417" x="3695700" y="5600700"/>
          <p14:tracePt t="65433" x="3695700" y="5607050"/>
          <p14:tracePt t="65449" x="3689350" y="5613400"/>
          <p14:tracePt t="65449" x="3683000" y="5613400"/>
          <p14:tracePt t="65466" x="3676650" y="5613400"/>
          <p14:tracePt t="65482" x="3670300" y="5607050"/>
          <p14:tracePt t="65482" x="3663950" y="5594350"/>
          <p14:tracePt t="65500" x="3657600" y="5581650"/>
          <p14:tracePt t="65500" x="3657600" y="5562600"/>
          <p14:tracePt t="65518" x="3651250" y="5543550"/>
          <p14:tracePt t="65518" x="3651250" y="5518150"/>
          <p14:tracePt t="65533" x="3644900" y="5492750"/>
          <p14:tracePt t="65533" x="3644900" y="5454650"/>
          <p14:tracePt t="65533" x="3638550" y="5416550"/>
          <p14:tracePt t="65553" x="3632200" y="5372100"/>
          <p14:tracePt t="65565" x="3625850" y="5321300"/>
          <p14:tracePt t="65565" x="3600450" y="5213350"/>
          <p14:tracePt t="65585" x="3587750" y="5156200"/>
          <p14:tracePt t="65585" x="3581400" y="5099050"/>
          <p14:tracePt t="65600" x="3568700" y="5035550"/>
          <p14:tracePt t="65600" x="3556000" y="4978400"/>
          <p14:tracePt t="65617" x="3549650" y="4914900"/>
          <p14:tracePt t="65617" x="3543300" y="4851400"/>
          <p14:tracePt t="65634" x="3530600" y="4794250"/>
          <p14:tracePt t="65634" x="3524250" y="4737100"/>
          <p14:tracePt t="65650" x="3517900" y="4686300"/>
          <p14:tracePt t="65650" x="3511550" y="4584700"/>
          <p14:tracePt t="65668" x="3505200" y="4533900"/>
          <p14:tracePt t="65668" x="3498850" y="4489450"/>
          <p14:tracePt t="65684" x="3498850" y="4451350"/>
          <p14:tracePt t="65684" x="3498850" y="4413250"/>
          <p14:tracePt t="65701" x="3498850" y="4375150"/>
          <p14:tracePt t="65701" x="3498850" y="4311650"/>
          <p14:tracePt t="65718" x="3505200" y="4286250"/>
          <p14:tracePt t="65718" x="3511550" y="4260850"/>
          <p14:tracePt t="65734" x="3511550" y="4241800"/>
          <p14:tracePt t="65734" x="3517900" y="4222750"/>
          <p14:tracePt t="65751" x="3524250" y="4210050"/>
          <p14:tracePt t="65751" x="3530600" y="4191000"/>
          <p14:tracePt t="65768" x="3530600" y="4184650"/>
          <p14:tracePt t="65768" x="3543300" y="4171950"/>
          <p14:tracePt t="65784" x="3543300" y="4165600"/>
          <p14:tracePt t="65800" x="3549650" y="4159250"/>
          <p14:tracePt t="65817" x="3556000" y="4152900"/>
          <p14:tracePt t="65833" x="3556000" y="4159250"/>
          <p14:tracePt t="65853" x="3556000" y="4165600"/>
          <p14:tracePt t="65868" x="3549650" y="4178300"/>
          <p14:tracePt t="65884" x="3549650" y="4184650"/>
          <p14:tracePt t="65884" x="3549650" y="4191000"/>
          <p14:tracePt t="65901" x="3543300" y="4197350"/>
          <p14:tracePt t="65901" x="3543300" y="4203700"/>
          <p14:tracePt t="65901" x="3536950" y="4203700"/>
          <p14:tracePt t="65921" x="3536950" y="4210050"/>
          <p14:tracePt t="65933" x="3530600" y="4216400"/>
          <p14:tracePt t="65933" x="3524250" y="4222750"/>
          <p14:tracePt t="65933" x="3524250" y="4229100"/>
          <p14:tracePt t="65953" x="3517900" y="4235450"/>
          <p14:tracePt t="65953" x="3511550" y="4235450"/>
          <p14:tracePt t="65968" x="3511550" y="4241800"/>
          <p14:tracePt t="65968" x="3505200" y="4248150"/>
          <p14:tracePt t="65985" x="3498850" y="4248150"/>
          <p14:tracePt t="66000" x="3492500" y="4254500"/>
          <p14:tracePt t="66000" x="3479800" y="4260850"/>
          <p14:tracePt t="66019" x="3473450" y="4260850"/>
          <p14:tracePt t="66034" x="3467100" y="4267200"/>
          <p14:tracePt t="66051" x="3460750" y="4273550"/>
          <p14:tracePt t="66051" x="3454400" y="4279900"/>
          <p14:tracePt t="66069" x="3441700" y="4286250"/>
          <p14:tracePt t="66069" x="3429000" y="4292600"/>
          <p14:tracePt t="66085" x="3422650" y="4298950"/>
          <p14:tracePt t="66085" x="3416300" y="4305300"/>
          <p14:tracePt t="66102" x="3409950" y="4311650"/>
          <p14:tracePt t="66102" x="3403600" y="4318000"/>
          <p14:tracePt t="66118" x="3397250" y="4318000"/>
          <p14:tracePt t="66118" x="3384550" y="4330700"/>
          <p14:tracePt t="66137" x="3378200" y="4330700"/>
          <p14:tracePt t="66137" x="3371850" y="4337050"/>
          <p14:tracePt t="66153" x="3365500" y="4343400"/>
          <p14:tracePt t="66153" x="3359150" y="4343400"/>
          <p14:tracePt t="66169" x="3352800" y="4343400"/>
          <p14:tracePt t="66169" x="3346450" y="4349750"/>
          <p14:tracePt t="66186" x="3340100" y="4349750"/>
          <p14:tracePt t="66186" x="3333750" y="4349750"/>
          <p14:tracePt t="66202" x="3327400" y="4349750"/>
          <p14:tracePt t="66202" x="3321050" y="4349750"/>
          <p14:tracePt t="66202" x="3308350" y="4349750"/>
          <p14:tracePt t="66222" x="3302000" y="4349750"/>
          <p14:tracePt t="66234" x="3295650" y="4343400"/>
          <p14:tracePt t="66234" x="3289300" y="4337050"/>
          <p14:tracePt t="66253" x="3282950" y="4330700"/>
          <p14:tracePt t="66253" x="3282950" y="4324350"/>
          <p14:tracePt t="66269" x="3276600" y="4318000"/>
          <p14:tracePt t="66269" x="3282950" y="4311650"/>
          <p14:tracePt t="66286" x="3282950" y="4305300"/>
          <p14:tracePt t="66286" x="3289300" y="4298950"/>
          <p14:tracePt t="66286" x="3295650" y="4292600"/>
          <p14:tracePt t="66305" x="3302000" y="4292600"/>
          <p14:tracePt t="66305" x="3308350" y="4279900"/>
          <p14:tracePt t="66320" x="3314700" y="4279900"/>
          <p14:tracePt t="66320" x="3321050" y="4273550"/>
          <p14:tracePt t="66336" x="3327400" y="4267200"/>
          <p14:tracePt t="66336" x="3333750" y="4267200"/>
          <p14:tracePt t="66353" x="3435350" y="4286250"/>
          <p14:tracePt t="66514" x="3441700" y="4292600"/>
          <p14:tracePt t="66528" x="3441700" y="4298950"/>
          <p14:tracePt t="66537" x="3448050" y="4311650"/>
          <p14:tracePt t="66553" x="3460750" y="4324350"/>
          <p14:tracePt t="66569" x="3467100" y="4343400"/>
          <p14:tracePt t="66586" x="3473450" y="4368800"/>
          <p14:tracePt t="66586" x="3479800" y="4381500"/>
          <p14:tracePt t="66605" x="3486150" y="4413250"/>
          <p14:tracePt t="66619" x="3492500" y="4451350"/>
          <p14:tracePt t="66636" x="3498850" y="4495800"/>
          <p14:tracePt t="66653" x="3505200" y="4540250"/>
          <p14:tracePt t="66669" x="3511550" y="4603750"/>
          <p14:tracePt t="66686" x="3511550" y="4654550"/>
          <p14:tracePt t="66703" x="3511550" y="4711700"/>
          <p14:tracePt t="66720" x="3511550" y="4800600"/>
          <p14:tracePt t="66737" x="3505200" y="4857750"/>
          <p14:tracePt t="66753" x="3505200" y="4908550"/>
          <p14:tracePt t="66770" x="3498850" y="4959350"/>
          <p14:tracePt t="66787" x="3505200" y="5041900"/>
          <p14:tracePt t="66805" x="3511550" y="5099050"/>
          <p14:tracePt t="66820" x="3517900" y="5149850"/>
          <p14:tracePt t="66837" x="3524250" y="5207000"/>
          <p14:tracePt t="66853" x="3530600" y="5264150"/>
          <p14:tracePt t="66853" x="3536950" y="5289550"/>
          <p14:tracePt t="66873" x="3543300" y="5321300"/>
          <p14:tracePt t="66886" x="3556000" y="5416550"/>
          <p14:tracePt t="66905" x="3562350" y="5486400"/>
          <p14:tracePt t="66920" x="3568700" y="5549900"/>
          <p14:tracePt t="66937" x="3568700" y="5613400"/>
          <p14:tracePt t="66954" x="3575050" y="5676900"/>
          <p14:tracePt t="66954" x="3575050" y="5708650"/>
          <p14:tracePt t="66973" x="3575050" y="5765800"/>
          <p14:tracePt t="66987" x="3575050" y="5822950"/>
          <p14:tracePt t="67004" x="3575050" y="5880100"/>
          <p14:tracePt t="67021" x="3575050" y="5956300"/>
          <p14:tracePt t="67037" x="3575050" y="6007100"/>
          <p14:tracePt t="67054" x="3575050" y="6045200"/>
          <p14:tracePt t="67071" x="3575050" y="6083300"/>
          <p14:tracePt t="67087" x="3568700" y="6121400"/>
          <p14:tracePt t="67104" x="3562350" y="6140450"/>
          <p14:tracePt t="67121" x="3556000" y="6153150"/>
          <p14:tracePt t="67138" x="3549650" y="6165850"/>
          <p14:tracePt t="67159" x="3556000" y="6159500"/>
          <p14:tracePt t="67197" x="3556000" y="6146800"/>
          <p14:tracePt t="67204" x="3562350" y="6134100"/>
          <p14:tracePt t="67212" x="3562350" y="6108700"/>
          <p14:tracePt t="67221" x="3568700" y="6051550"/>
          <p14:tracePt t="67238" x="3568700" y="5918200"/>
          <p14:tracePt t="67258" x="3568700" y="5867400"/>
          <p14:tracePt t="67258" x="3562350" y="5810250"/>
          <p14:tracePt t="67272" x="3556000" y="5746750"/>
          <p14:tracePt t="67272" x="3543300" y="5683250"/>
          <p14:tracePt t="67289" x="3536950" y="5619750"/>
          <p14:tracePt t="67289" x="3530600" y="5556250"/>
          <p14:tracePt t="67306" x="3517900" y="5492750"/>
          <p14:tracePt t="67306" x="3511550" y="5429250"/>
          <p14:tracePt t="67306" x="3505200" y="5359400"/>
          <p14:tracePt t="67325" x="3492500" y="5295900"/>
          <p14:tracePt t="67325" x="3486150" y="5232400"/>
          <p14:tracePt t="67339" x="3486150" y="5168900"/>
          <p14:tracePt t="67339" x="3479800" y="5105400"/>
          <p14:tracePt t="67358" x="3479800" y="5041900"/>
          <p14:tracePt t="67358" x="3473450" y="4978400"/>
          <p14:tracePt t="67373" x="3473450" y="4914900"/>
          <p14:tracePt t="67373" x="3473450" y="4851400"/>
          <p14:tracePt t="67389" x="3473450" y="4794250"/>
          <p14:tracePt t="67389" x="3467100" y="4679950"/>
          <p14:tracePt t="67407" x="3467100" y="4622800"/>
          <p14:tracePt t="67407" x="3460750" y="4572000"/>
          <p14:tracePt t="67423" x="3460750" y="4527550"/>
          <p14:tracePt t="67423" x="3454400" y="4483100"/>
          <p14:tracePt t="67440" x="3448050" y="4445000"/>
          <p14:tracePt t="67440" x="3441700" y="4375150"/>
          <p14:tracePt t="67457" x="3441700" y="4343400"/>
          <p14:tracePt t="67457" x="3441700" y="4318000"/>
          <p14:tracePt t="67473" x="3492500" y="4298950"/>
          <p14:tracePt t="67587" x="3498850" y="4318000"/>
          <p14:tracePt t="67593" x="3505200" y="4343400"/>
          <p14:tracePt t="67605" x="3517900" y="4400550"/>
          <p14:tracePt t="67605" x="3524250" y="4432300"/>
          <p14:tracePt t="67625" x="3530600" y="4502150"/>
          <p14:tracePt t="67639" x="3543300" y="4572000"/>
          <p14:tracePt t="67656" x="3549650" y="4648200"/>
          <p14:tracePt t="67673" x="3556000" y="4724400"/>
          <p14:tracePt t="67689" x="3562350" y="4851400"/>
          <p14:tracePt t="67707" x="3562350" y="4946650"/>
          <p14:tracePt t="67723" x="3568700" y="5035550"/>
          <p14:tracePt t="67740" x="3575050" y="5181600"/>
          <p14:tracePt t="67757" x="3581400" y="5276850"/>
          <p14:tracePt t="67773" x="3581400" y="5378450"/>
          <p14:tracePt t="67790" x="3581400" y="5480050"/>
          <p14:tracePt t="67807" x="3581400" y="5632450"/>
          <p14:tracePt t="67824" x="3581400" y="5727700"/>
          <p14:tracePt t="67840" x="3581400" y="5829300"/>
          <p14:tracePt t="67857" x="3575050" y="5918200"/>
          <p14:tracePt t="67873" x="3575050" y="6007100"/>
          <p14:tracePt t="67890" x="3575050" y="6076950"/>
          <p14:tracePt t="67890" x="3575050" y="6108700"/>
          <p14:tracePt t="67910" x="3568700" y="6153150"/>
          <p14:tracePt t="67925" x="3568700" y="6191250"/>
          <p14:tracePt t="67940" x="3568700" y="6210300"/>
          <p14:tracePt t="67957" x="3568700" y="6223000"/>
          <p14:tracePt t="67974" x="3575050" y="6223000"/>
          <p14:tracePt t="68004" x="3581400" y="6223000"/>
          <p14:tracePt t="68020" x="3587750" y="6216650"/>
          <p14:tracePt t="68036" x="3594100" y="6210300"/>
          <p14:tracePt t="68044" x="3606800" y="6203950"/>
          <p14:tracePt t="68057" x="3613150" y="6197600"/>
          <p14:tracePt t="68074" x="3613150" y="6191250"/>
          <p14:tracePt t="68090" x="3619500" y="6184900"/>
          <p14:tracePt t="68107" x="3625850" y="6172200"/>
          <p14:tracePt t="68126" x="3625850" y="6165850"/>
          <p14:tracePt t="68142" x="3625850" y="6153150"/>
          <p14:tracePt t="68159" x="3632200" y="6140450"/>
          <p14:tracePt t="68159" x="3638550" y="6134100"/>
          <p14:tracePt t="68179" x="3638550" y="6127750"/>
          <p14:tracePt t="68179" x="3644900" y="6121400"/>
          <p14:tracePt t="68196" x="3651250" y="6115050"/>
          <p14:tracePt t="68209" x="3663950" y="6102350"/>
          <p14:tracePt t="68225" x="3676650" y="6089650"/>
          <p14:tracePt t="68241" x="3689350" y="6076950"/>
          <p14:tracePt t="68241" x="3695700" y="6070600"/>
          <p14:tracePt t="68261" x="3702050" y="6070600"/>
          <p14:tracePt t="68274" x="3708400" y="6064250"/>
          <p14:tracePt t="68274" x="3727450" y="6051550"/>
          <p14:tracePt t="68293" x="3733800" y="6045200"/>
          <p14:tracePt t="68293" x="3740150" y="6038850"/>
          <p14:tracePt t="68309" x="3752850" y="6032500"/>
          <p14:tracePt t="68309" x="3759200" y="6026150"/>
          <p14:tracePt t="68326" x="3771900" y="6019800"/>
          <p14:tracePt t="68326" x="3778250" y="6007100"/>
          <p14:tracePt t="68342" x="3790950" y="6000750"/>
          <p14:tracePt t="68342" x="3810000" y="5994400"/>
          <p14:tracePt t="68361" x="3822700" y="5988050"/>
          <p14:tracePt t="68361" x="3835400" y="5981700"/>
          <p14:tracePt t="68376" x="3848100" y="5969000"/>
          <p14:tracePt t="68376" x="3867150" y="5962650"/>
          <p14:tracePt t="68393" x="3879850" y="5956300"/>
          <p14:tracePt t="68393" x="3892550" y="5943600"/>
          <p14:tracePt t="68409" x="3905250" y="5937250"/>
          <p14:tracePt t="68409" x="3930650" y="5911850"/>
          <p14:tracePt t="68426" x="3943350" y="5899150"/>
          <p14:tracePt t="68426" x="3956050" y="5886450"/>
          <p14:tracePt t="68443" x="3968750" y="5873750"/>
          <p14:tracePt t="68443" x="3981450" y="5854700"/>
          <p14:tracePt t="68460" x="3987800" y="5842000"/>
          <p14:tracePt t="68460" x="4000500" y="5810250"/>
          <p14:tracePt t="68477" x="4006850" y="5797550"/>
          <p14:tracePt t="68477" x="4006850" y="5784850"/>
          <p14:tracePt t="68493" x="4006850" y="5765800"/>
          <p14:tracePt t="68493" x="4006850" y="5753100"/>
          <p14:tracePt t="68510" x="4006850" y="5740400"/>
          <p14:tracePt t="68510" x="4006850" y="5727700"/>
          <p14:tracePt t="68527" x="4006850" y="5708650"/>
          <p14:tracePt t="68527" x="4006850" y="5695950"/>
          <p14:tracePt t="68527" x="4000500" y="5676900"/>
          <p14:tracePt t="68545" x="4000500" y="5657850"/>
          <p14:tracePt t="68545" x="3994150" y="5638800"/>
          <p14:tracePt t="68561" x="3994150" y="5619750"/>
          <p14:tracePt t="68561" x="3987800" y="5607050"/>
          <p14:tracePt t="68577" x="3987800" y="5588000"/>
          <p14:tracePt t="68577" x="3987800" y="5568950"/>
          <p14:tracePt t="68593" x="3981450" y="5556250"/>
          <p14:tracePt t="68593" x="3981450" y="5543550"/>
          <p14:tracePt t="68610" x="3981450" y="5530850"/>
          <p14:tracePt t="68610" x="3981450" y="5524500"/>
          <p14:tracePt t="68610" x="3981450" y="5511800"/>
          <p14:tracePt t="68629" x="3981450" y="5505450"/>
          <p14:tracePt t="68642" x="3987800" y="5499100"/>
          <p14:tracePt t="68642" x="3994150" y="5492750"/>
          <p14:tracePt t="68661" x="4000500" y="5486400"/>
          <p14:tracePt t="68661" x="4006850" y="5480050"/>
          <p14:tracePt t="68677" x="4013200" y="5480050"/>
          <p14:tracePt t="68677" x="4019550" y="5473700"/>
          <p14:tracePt t="68694" x="4032250" y="5467350"/>
          <p14:tracePt t="68694" x="4044950" y="5461000"/>
          <p14:tracePt t="68694" x="4064000" y="5454650"/>
          <p14:tracePt t="68713" x="4076700" y="5448300"/>
          <p14:tracePt t="68713" x="4102100" y="5435600"/>
          <p14:tracePt t="68727" x="4121150" y="5422900"/>
          <p14:tracePt t="68727" x="4152900" y="5410200"/>
          <p14:tracePt t="68744" x="4184650" y="5391150"/>
          <p14:tracePt t="68744" x="4216400" y="5372100"/>
          <p14:tracePt t="68761" x="4260850" y="5353050"/>
          <p14:tracePt t="68761" x="4356100" y="5295900"/>
          <p14:tracePt t="68778" x="4413250" y="5264150"/>
          <p14:tracePt t="68778" x="4476750" y="5232400"/>
          <p14:tracePt t="68794" x="4540250" y="5194300"/>
          <p14:tracePt t="68794" x="4616450" y="5156200"/>
          <p14:tracePt t="68811" x="4699000" y="5111750"/>
          <p14:tracePt t="68811" x="4781550" y="5067300"/>
          <p14:tracePt t="68828" x="4876800" y="5029200"/>
          <p14:tracePt t="68828" x="5080000" y="4946650"/>
          <p14:tracePt t="68845" x="5181600" y="4908550"/>
          <p14:tracePt t="68845" x="5295900" y="4870450"/>
          <p14:tracePt t="68862" x="5410200" y="4832350"/>
          <p14:tracePt t="68862" x="5524500" y="4800600"/>
          <p14:tracePt t="68878" x="5638800" y="4768850"/>
          <p14:tracePt t="68878" x="5759450" y="4743450"/>
          <p14:tracePt t="68894" x="5873750" y="4718050"/>
          <p14:tracePt t="68894" x="5988050" y="4699000"/>
          <p14:tracePt t="68894" x="6096000" y="4673600"/>
          <p14:tracePt t="68914" x="6210300" y="4660900"/>
          <p14:tracePt t="68926" x="6318250" y="4648200"/>
          <p14:tracePt t="68926" x="6515100" y="4629150"/>
          <p14:tracePt t="68945" x="6610350" y="4622800"/>
          <p14:tracePt t="68945" x="6699250" y="4616450"/>
          <p14:tracePt t="68961" x="6781800" y="4616450"/>
          <p14:tracePt t="68961" x="6858000" y="4616450"/>
          <p14:tracePt t="68978" x="6921500" y="4616450"/>
          <p14:tracePt t="68978" x="6985000" y="4616450"/>
          <p14:tracePt t="68978" x="7035800" y="4622800"/>
          <p14:tracePt t="68997" x="7080250" y="4629150"/>
          <p14:tracePt t="69010" x="7118350" y="4635500"/>
          <p14:tracePt t="69010" x="7175500" y="4648200"/>
          <p14:tracePt t="69028" x="7194550" y="4654550"/>
          <p14:tracePt t="69028" x="7207250" y="4660900"/>
          <p14:tracePt t="69045" x="7219950" y="4667250"/>
          <p14:tracePt t="69045" x="7226300" y="4667250"/>
          <p14:tracePt t="69061" x="7226300" y="4673600"/>
          <p14:tracePt t="69077" x="7232650" y="4679950"/>
          <p14:tracePt t="69094" x="7232650" y="4686300"/>
          <p14:tracePt t="69110" x="7232650" y="4692650"/>
          <p14:tracePt t="69127" x="7232650" y="4699000"/>
          <p14:tracePt t="69144" x="7239000" y="4705350"/>
          <p14:tracePt t="69161" x="7245350" y="4711700"/>
          <p14:tracePt t="69161" x="7251700" y="4711700"/>
          <p14:tracePt t="69179" x="7264400" y="4718050"/>
          <p14:tracePt t="69179" x="7283450" y="4724400"/>
          <p14:tracePt t="69198" x="7296150" y="4730750"/>
          <p14:tracePt t="69198" x="7308850" y="4737100"/>
          <p14:tracePt t="69212" x="7321550" y="4743450"/>
          <p14:tracePt t="69212" x="7340600" y="4749800"/>
          <p14:tracePt t="69229" x="7353300" y="4762500"/>
          <p14:tracePt t="69229" x="7372350" y="4768850"/>
          <p14:tracePt t="69245" x="7385050" y="4781550"/>
          <p14:tracePt t="69245" x="7397750" y="4794250"/>
          <p14:tracePt t="69262" x="7416800" y="4800600"/>
          <p14:tracePt t="69262" x="7429500" y="4806950"/>
          <p14:tracePt t="69262" x="7442200" y="4813300"/>
          <p14:tracePt t="69281" x="7454900" y="4826000"/>
          <p14:tracePt t="69294" x="7461250" y="4832350"/>
          <p14:tracePt t="69294" x="7480300" y="4845050"/>
          <p14:tracePt t="69313" x="7493000" y="4851400"/>
          <p14:tracePt t="69313" x="7499350" y="4864100"/>
          <p14:tracePt t="69329" x="7512050" y="4870450"/>
          <p14:tracePt t="69329" x="7518400" y="4883150"/>
          <p14:tracePt t="69346" x="7524750" y="4889500"/>
          <p14:tracePt t="69346" x="7537450" y="4895850"/>
          <p14:tracePt t="69346" x="7543800" y="4908550"/>
          <p14:tracePt t="69366" x="7550150" y="4914900"/>
          <p14:tracePt t="69366" x="7556500" y="4914900"/>
          <p14:tracePt t="69379" x="7562850" y="4921250"/>
          <p14:tracePt t="69395" x="7569200" y="4927600"/>
          <p14:tracePt t="69411" x="7569200" y="4933950"/>
          <p14:tracePt t="69428" x="7575550" y="4940300"/>
          <p14:tracePt t="69445" x="7575550" y="4946650"/>
          <p14:tracePt t="69462" x="7569200" y="4953000"/>
          <p14:tracePt t="69504" x="7562850" y="4959350"/>
          <p14:tracePt t="69552" x="7556500" y="4959350"/>
          <p14:tracePt t="69572" x="7550150" y="4965700"/>
          <p14:tracePt t="69604" x="7543800" y="4959350"/>
          <p14:tracePt t="69648" x="7537450" y="4959350"/>
          <p14:tracePt t="69672" x="7531100" y="4959350"/>
          <p14:tracePt t="69684" x="7524750" y="4959350"/>
          <p14:tracePt t="69701" x="7518400" y="4959350"/>
          <p14:tracePt t="69712" x="7512050" y="4959350"/>
          <p14:tracePt t="69729" x="7353300" y="4889500"/>
          <p14:tracePt t="69822" x="7334250" y="4876800"/>
          <p14:tracePt t="69828" x="7321550" y="4864100"/>
          <p14:tracePt t="69836" x="7308850" y="4845050"/>
          <p14:tracePt t="69846" x="7283450" y="4787900"/>
          <p14:tracePt t="69865" x="7277100" y="4743450"/>
          <p14:tracePt t="69880" x="7283450" y="4692650"/>
          <p14:tracePt t="69897" x="7296150" y="4641850"/>
          <p14:tracePt t="69913" x="7315200" y="4597400"/>
          <p14:tracePt t="69930" x="7346950" y="4559300"/>
          <p14:tracePt t="69930" x="7366000" y="4533900"/>
          <p14:tracePt t="69949" x="7416800" y="4502150"/>
          <p14:tracePt t="69964" x="7480300" y="4464050"/>
          <p14:tracePt t="69980" x="7550150" y="4432300"/>
          <p14:tracePt t="69997" x="7626350" y="4406900"/>
          <p14:tracePt t="70014" x="7702550" y="4381500"/>
          <p14:tracePt t="70030" x="7816850" y="4356100"/>
          <p14:tracePt t="70047" x="7899400" y="4356100"/>
          <p14:tracePt t="70064" x="7975600" y="4362450"/>
          <p14:tracePt t="70081" x="8083550" y="4400550"/>
          <p14:tracePt t="70097" x="8140700" y="4432300"/>
          <p14:tracePt t="70114" x="8191500" y="4476750"/>
          <p14:tracePt t="70131" x="8235950" y="4521200"/>
          <p14:tracePt t="70147" x="8274050" y="4591050"/>
          <p14:tracePt t="70164" x="8293100" y="4635500"/>
          <p14:tracePt t="70181" x="8293100" y="4686300"/>
          <p14:tracePt t="70198" x="8286750" y="4730750"/>
          <p14:tracePt t="70214" x="8255000" y="4800600"/>
          <p14:tracePt t="70232" x="8223250" y="4845050"/>
          <p14:tracePt t="70248" x="8185150" y="4883150"/>
          <p14:tracePt t="70264" x="8147050" y="4914900"/>
          <p14:tracePt t="70281" x="8096250" y="4940300"/>
          <p14:tracePt t="70298" x="8045450" y="4959350"/>
          <p14:tracePt t="70298" x="8020050" y="4965700"/>
          <p14:tracePt t="70317" x="7969250" y="4978400"/>
          <p14:tracePt t="70332" x="7912100" y="4991100"/>
          <p14:tracePt t="70348" x="7867650" y="4991100"/>
          <p14:tracePt t="70366" x="7816850" y="4997450"/>
          <p14:tracePt t="70382" x="7747000" y="4997450"/>
          <p14:tracePt t="70398" x="7696200" y="5003800"/>
          <p14:tracePt t="70415" x="7645400" y="5010150"/>
          <p14:tracePt t="70432" x="7600950" y="5016500"/>
          <p14:tracePt t="70448" x="7537450" y="5022850"/>
          <p14:tracePt t="70465" x="7493000" y="5016500"/>
          <p14:tracePt t="70482" x="7461250" y="4997450"/>
          <p14:tracePt t="70499" x="7404100" y="4965700"/>
          <p14:tracePt t="70516" x="7378700" y="4933950"/>
          <p14:tracePt t="70532" x="7346950" y="4902200"/>
          <p14:tracePt t="70549" x="7327900" y="4870450"/>
          <p14:tracePt t="70565" x="7308850" y="4826000"/>
          <p14:tracePt t="70582" x="7289800" y="4768850"/>
          <p14:tracePt t="70582" x="7289800" y="4743450"/>
          <p14:tracePt t="70601" x="7283450" y="4679950"/>
          <p14:tracePt t="70617" x="7289800" y="4616450"/>
          <p14:tracePt t="70632" x="7315200" y="4559300"/>
          <p14:tracePt t="70649" x="7353300" y="4508500"/>
          <p14:tracePt t="70649" x="7378700" y="4483100"/>
          <p14:tracePt t="70668" x="7410450" y="4457700"/>
          <p14:tracePt t="70682" x="7524750" y="4400550"/>
          <p14:tracePt t="70699" x="7620000" y="4375150"/>
          <p14:tracePt t="70717" x="7727950" y="4368800"/>
          <p14:tracePt t="70733" x="7829550" y="4368800"/>
          <p14:tracePt t="70749" x="7975600" y="4400550"/>
          <p14:tracePt t="70766" x="8064500" y="4432300"/>
          <p14:tracePt t="70783" x="8134350" y="4476750"/>
          <p14:tracePt t="70800" x="8216900" y="4546600"/>
          <p14:tracePt t="70816" x="8255000" y="4591050"/>
          <p14:tracePt t="70833" x="8274050" y="4635500"/>
          <p14:tracePt t="70850" x="8274050" y="4686300"/>
          <p14:tracePt t="70867" x="8235950" y="4762500"/>
          <p14:tracePt t="70884" x="8191500" y="4819650"/>
          <p14:tracePt t="70900" x="8140700" y="4870450"/>
          <p14:tracePt t="70917" x="8077200" y="4921250"/>
          <p14:tracePt t="70933" x="8013700" y="4965700"/>
          <p14:tracePt t="70950" x="7943850" y="5003800"/>
          <p14:tracePt t="70950" x="7912100" y="5016500"/>
          <p14:tracePt t="70969" x="7848600" y="5041900"/>
          <p14:tracePt t="70985" x="7778750" y="5060950"/>
          <p14:tracePt t="71000" x="7715250" y="5073650"/>
          <p14:tracePt t="71017" x="7651750" y="5073650"/>
          <p14:tracePt t="71034" x="7600950" y="5073650"/>
          <p14:tracePt t="71034" x="7575550" y="5073650"/>
          <p14:tracePt t="71053" x="7531100" y="5073650"/>
          <p14:tracePt t="71067" x="7493000" y="5060950"/>
          <p14:tracePt t="71084" x="7467600" y="5041900"/>
          <p14:tracePt t="71100" x="7442200" y="5016500"/>
          <p14:tracePt t="71117" x="7435850" y="4997450"/>
          <p14:tracePt t="71134" x="7435850" y="4984750"/>
          <p14:tracePt t="71151" x="7435850" y="4978400"/>
          <p14:tracePt t="71167" x="7442200" y="4972050"/>
          <p14:tracePt t="71184" x="7442200" y="4965700"/>
          <p14:tracePt t="71200" x="7442200" y="4959350"/>
          <p14:tracePt t="71224" x="7442200" y="4953000"/>
          <p14:tracePt t="71244" x="7435850" y="4953000"/>
          <p14:tracePt t="71484" x="7429500" y="4953000"/>
          <p14:tracePt t="71508" x="7423150" y="4953000"/>
          <p14:tracePt t="71532" x="7416800" y="4953000"/>
          <p14:tracePt t="71552" x="7410450" y="4953000"/>
          <p14:tracePt t="71584" x="7410450" y="4946650"/>
          <p14:tracePt t="71748" x="7404100" y="4946650"/>
          <p14:tracePt t="71772" x="7404100" y="4940300"/>
          <p14:tracePt t="71792" x="7397750" y="4933950"/>
          <p14:tracePt t="71816" x="7391400" y="4921250"/>
          <p14:tracePt t="71832" x="7391400" y="4914900"/>
          <p14:tracePt t="71844" x="7391400" y="4908550"/>
          <p14:tracePt t="71853" x="7385050" y="4889500"/>
          <p14:tracePt t="71870" x="7385050" y="4876800"/>
          <p14:tracePt t="71886" x="7385050" y="4845050"/>
          <p14:tracePt t="71904" x="7385050" y="4806950"/>
          <p14:tracePt t="71921" x="7391400" y="4768850"/>
          <p14:tracePt t="71937" x="7397750" y="4718050"/>
          <p14:tracePt t="71953" x="7410450" y="4673600"/>
          <p14:tracePt t="71970" x="7435850" y="4622800"/>
          <p14:tracePt t="71970" x="7448550" y="4603750"/>
          <p14:tracePt t="71989" x="7493000" y="4559300"/>
          <p14:tracePt t="72005" x="7550150" y="4514850"/>
          <p14:tracePt t="72020" x="7620000" y="4470400"/>
          <p14:tracePt t="72037" x="7696200" y="4438650"/>
          <p14:tracePt t="72054" x="7778750" y="4413250"/>
          <p14:tracePt t="72070" x="7905750" y="4400550"/>
          <p14:tracePt t="72087" x="7975600" y="4406900"/>
          <p14:tracePt t="72104" x="8039100" y="4432300"/>
          <p14:tracePt t="72121" x="8115300" y="4483100"/>
          <p14:tracePt t="72137" x="8153400" y="4521200"/>
          <p14:tracePt t="72154" x="8178800" y="4565650"/>
          <p14:tracePt t="72171" x="8191500" y="4597400"/>
          <p14:tracePt t="72187" x="8197850" y="4648200"/>
          <p14:tracePt t="72204" x="8178800" y="4686300"/>
          <p14:tracePt t="72221" x="8159750" y="4718050"/>
          <p14:tracePt t="72237" x="8128000" y="4762500"/>
          <p14:tracePt t="72254" x="8089900" y="4806950"/>
          <p14:tracePt t="72254" x="8070850" y="4826000"/>
          <p14:tracePt t="72273" x="8026400" y="4870450"/>
          <p14:tracePt t="72288" x="7988300" y="4902200"/>
          <p14:tracePt t="72305" x="7943850" y="4933950"/>
          <p14:tracePt t="72322" x="7893050" y="4959350"/>
          <p14:tracePt t="72338" x="7848600" y="4984750"/>
          <p14:tracePt t="72338" x="7823200" y="4997450"/>
          <p14:tracePt t="72357" x="7778750" y="5016500"/>
          <p14:tracePt t="72374" x="7734300" y="5029200"/>
          <p14:tracePt t="72388" x="7689850" y="5035550"/>
          <p14:tracePt t="72405" x="7645400" y="5035550"/>
          <p14:tracePt t="72421" x="7581900" y="5016500"/>
          <p14:tracePt t="72438" x="7537450" y="4997450"/>
          <p14:tracePt t="72455" x="7499350" y="4984750"/>
          <p14:tracePt t="72472" x="7467600" y="4972050"/>
          <p14:tracePt t="72488" x="7435850" y="4959350"/>
          <p14:tracePt t="72505" x="7416800" y="4946650"/>
          <p14:tracePt t="72523" x="7404100" y="4927600"/>
          <p14:tracePt t="72539" x="7372350" y="4889500"/>
          <p14:tracePt t="72558" x="7359650" y="4864100"/>
          <p14:tracePt t="72572" x="7346950" y="4838700"/>
          <p14:tracePt t="72589" x="7340600" y="4813300"/>
          <p14:tracePt t="72605" x="7340600" y="4800600"/>
          <p14:tracePt t="72622" x="7346950" y="4775200"/>
          <p14:tracePt t="72622" x="7353300" y="4762500"/>
          <p14:tracePt t="72641" x="7359650" y="4730750"/>
          <p14:tracePt t="72656" x="7372350" y="4692650"/>
          <p14:tracePt t="72672" x="7391400" y="4641850"/>
          <p14:tracePt t="72689" x="7423150" y="4591050"/>
          <p14:tracePt t="72706" x="7473950" y="4527550"/>
          <p14:tracePt t="72706" x="7499350" y="4502150"/>
          <p14:tracePt t="72725" x="7569200" y="4451350"/>
          <p14:tracePt t="72739" x="7651750" y="4406900"/>
          <p14:tracePt t="72756" x="7740650" y="4381500"/>
          <p14:tracePt t="72773" x="7829550" y="4368800"/>
          <p14:tracePt t="72789" x="7969250" y="4387850"/>
          <p14:tracePt t="72806" x="8051800" y="4425950"/>
          <p14:tracePt t="72823" x="8128000" y="4470400"/>
          <p14:tracePt t="72839" x="8204200" y="4546600"/>
          <p14:tracePt t="72856" x="8229600" y="4584700"/>
          <p14:tracePt t="72873" x="8242300" y="4629150"/>
          <p14:tracePt t="72890" x="8235950" y="4667250"/>
          <p14:tracePt t="72907" x="8204200" y="4737100"/>
          <p14:tracePt t="72924" x="8159750" y="4787900"/>
          <p14:tracePt t="72940" x="8115300" y="4832350"/>
          <p14:tracePt t="72957" x="8064500" y="4883150"/>
          <p14:tracePt t="72973" x="8013700" y="4921250"/>
          <p14:tracePt t="72990" x="7956550" y="4959350"/>
          <p14:tracePt t="72990" x="7924800" y="4972050"/>
          <p14:tracePt t="73009" x="7867650" y="5003800"/>
          <p14:tracePt t="73025" x="7804150" y="5022850"/>
          <p14:tracePt t="73040" x="7740650" y="5035550"/>
          <p14:tracePt t="73057" x="7677150" y="5048250"/>
          <p14:tracePt t="73074" x="7613650" y="5048250"/>
          <p14:tracePt t="73090" x="7524750" y="5022850"/>
          <p14:tracePt t="73107" x="7473950" y="4984750"/>
          <p14:tracePt t="73124" x="7429500" y="4940300"/>
          <p14:tracePt t="73140" x="7378700" y="4845050"/>
          <p14:tracePt t="73157" x="7366000" y="4781550"/>
          <p14:tracePt t="73174" x="7366000" y="4718050"/>
          <p14:tracePt t="73191" x="7391400" y="4648200"/>
          <p14:tracePt t="73207" x="7461250" y="4552950"/>
          <p14:tracePt t="73224" x="7531100" y="4489450"/>
          <p14:tracePt t="73241" x="7613650" y="4445000"/>
          <p14:tracePt t="73257" x="7708900" y="4413250"/>
          <p14:tracePt t="73274" x="7854950" y="4406900"/>
          <p14:tracePt t="73292" x="7950200" y="4432300"/>
          <p14:tracePt t="73309" x="8032750" y="4476750"/>
          <p14:tracePt t="73324" x="8102600" y="4527550"/>
          <p14:tracePt t="73341" x="8147050" y="4584700"/>
          <p14:tracePt t="73358" x="8172450" y="4648200"/>
          <p14:tracePt t="73358" x="8178800" y="4679950"/>
          <p14:tracePt t="73378" x="8172450" y="4743450"/>
          <p14:tracePt t="73392" x="8147050" y="4800600"/>
          <p14:tracePt t="73408" x="8102600" y="4857750"/>
          <p14:tracePt t="73425" x="8045450" y="4908550"/>
          <p14:tracePt t="73441" x="7943850" y="4978400"/>
          <p14:tracePt t="73458" x="7874000" y="5022850"/>
          <p14:tracePt t="73475" x="7797800" y="5048250"/>
          <p14:tracePt t="73492" x="7721600" y="5060950"/>
          <p14:tracePt t="73508" x="7607300" y="5054600"/>
          <p14:tracePt t="73526" x="7543800" y="5041900"/>
          <p14:tracePt t="73543" x="7493000" y="5022850"/>
          <p14:tracePt t="73559" x="7448550" y="4991100"/>
          <p14:tracePt t="73577" x="7442200" y="4978400"/>
          <p14:tracePt t="73593" x="7435850" y="4972050"/>
          <p14:tracePt t="73593" x="7435850" y="4965700"/>
          <p14:tracePt t="73610" x="7435850" y="4959350"/>
          <p14:tracePt t="73625" x="7442200" y="4946650"/>
          <p14:tracePt t="73642" x="7448550" y="4946650"/>
          <p14:tracePt t="73642" x="7461250" y="4946650"/>
          <p14:tracePt t="73661" x="7467600" y="4946650"/>
          <p14:tracePt t="73661" x="7473950" y="4946650"/>
          <p14:tracePt t="73677" x="7480300" y="4946650"/>
          <p14:tracePt t="73677" x="7486650" y="4953000"/>
          <p14:tracePt t="73693" x="7493000" y="4953000"/>
          <p14:tracePt t="73709" x="7499350" y="4953000"/>
          <p14:tracePt t="73725" x="7505700" y="4959350"/>
          <p14:tracePt t="73742" x="7512050" y="4959350"/>
          <p14:tracePt t="73764" x="7512050" y="4965700"/>
          <p14:tracePt t="73788" x="7518400" y="4972050"/>
          <p14:tracePt t="73824" x="7524750" y="4965700"/>
          <p14:tracePt t="73840" x="7537450" y="4959350"/>
          <p14:tracePt t="73856" x="7537450" y="4953000"/>
          <p14:tracePt t="73864" x="7543800" y="4946650"/>
          <p14:tracePt t="73864" x="7550150" y="4946650"/>
          <p14:tracePt t="73878" x="7556500" y="4940300"/>
          <p14:tracePt t="73878" x="7562850" y="4940300"/>
          <p14:tracePt t="73894" x="7569200" y="4940300"/>
          <p14:tracePt t="73909" x="7575550" y="4933950"/>
          <p14:tracePt t="73926" x="7581900" y="4940300"/>
          <p14:tracePt t="73945" x="7588250" y="4940300"/>
          <p14:tracePt t="73968" x="7588250" y="4946650"/>
          <p14:tracePt t="74003" x="7594600" y="4946650"/>
          <p14:tracePt t="74044" x="7600950" y="4946650"/>
          <p14:tracePt t="74064" x="7607300" y="4946650"/>
          <p14:tracePt t="74080" x="7613650" y="4946650"/>
          <p14:tracePt t="74104" x="7620000" y="4953000"/>
          <p14:tracePt t="74116" x="7626350" y="4959350"/>
          <p14:tracePt t="74140" x="7632700" y="4965700"/>
          <p14:tracePt t="74168" x="7639050" y="4965700"/>
          <p14:tracePt t="74184" x="7645400" y="4965700"/>
          <p14:tracePt t="74200" x="7645400" y="4972050"/>
          <p14:tracePt t="74224" x="7651750" y="4978400"/>
          <p14:tracePt t="74252" x="7658100" y="4978400"/>
          <p14:tracePt t="74284" x="7658100" y="4984750"/>
          <p14:tracePt t="74312" x="7664450" y="4991100"/>
          <p14:tracePt t="74344" x="7664450" y="4997450"/>
          <p14:tracePt t="74380" x="7664450" y="5003800"/>
          <p14:tracePt t="74424" x="7658100" y="5010150"/>
          <p14:tracePt t="74440" x="7651750" y="5016500"/>
          <p14:tracePt t="74457" x="7639050" y="5022850"/>
          <p14:tracePt t="74468" x="7632700" y="5022850"/>
          <p14:tracePt t="74484" x="7626350" y="5022850"/>
          <p14:tracePt t="74500" x="7620000" y="5022850"/>
          <p14:tracePt t="74516" x="7613650" y="5022850"/>
          <p14:tracePt t="74528" x="7607300" y="5016500"/>
          <p14:tracePt t="74545" x="7594600" y="5010150"/>
          <p14:tracePt t="74562" x="7588250" y="5003800"/>
          <p14:tracePt t="74562" x="7581900" y="4997450"/>
          <p14:tracePt t="74579" x="7575550" y="4991100"/>
          <p14:tracePt t="74579" x="7569200" y="4972050"/>
          <p14:tracePt t="74596" x="7562850" y="4965700"/>
          <p14:tracePt t="74596" x="7556500" y="4946650"/>
          <p14:tracePt t="74613" x="7550150" y="4933950"/>
          <p14:tracePt t="74613" x="7543800" y="4914900"/>
          <p14:tracePt t="74629" x="7537450" y="4705350"/>
          <p14:tracePt t="74719" x="7543800" y="4686300"/>
          <p14:tracePt t="74724" x="7550150" y="4667250"/>
          <p14:tracePt t="74733" x="7556500" y="4648200"/>
          <p14:tracePt t="74745" x="7581900" y="4603750"/>
          <p14:tracePt t="74745" x="7600950" y="4584700"/>
          <p14:tracePt t="74765" x="7645400" y="4546600"/>
          <p14:tracePt t="74779" x="7702550" y="4508500"/>
          <p14:tracePt t="74796" x="7759700" y="4483100"/>
          <p14:tracePt t="74812" x="7829550" y="4464050"/>
          <p14:tracePt t="74829" x="7937500" y="4464050"/>
          <p14:tracePt t="74846" x="8007350" y="4470400"/>
          <p14:tracePt t="74863" x="8083550" y="4495800"/>
          <p14:tracePt t="74880" x="8185150" y="4546600"/>
          <p14:tracePt t="74896" x="8235950" y="4584700"/>
          <p14:tracePt t="74913" x="8280400" y="4629150"/>
          <p14:tracePt t="74930" x="8312150" y="4679950"/>
          <p14:tracePt t="74946" x="8350250" y="4762500"/>
          <p14:tracePt t="74964" x="8369300" y="4819650"/>
          <p14:tracePt t="74981" x="8369300" y="4876800"/>
          <p14:tracePt t="74997" x="8362950" y="4927600"/>
          <p14:tracePt t="75013" x="8337550" y="4972050"/>
          <p14:tracePt t="75013" x="8318500" y="4997450"/>
          <p14:tracePt t="75033" x="8299450" y="5016500"/>
          <p14:tracePt t="75046" x="8216900" y="5060950"/>
          <p14:tracePt t="75064" x="8153400" y="5080000"/>
          <p14:tracePt t="75080" x="8096250" y="5099050"/>
          <p14:tracePt t="75097" x="8032750" y="5111750"/>
          <p14:tracePt t="75114" x="7975600" y="5118100"/>
          <p14:tracePt t="75130" x="7893050" y="5111750"/>
          <p14:tracePt t="75147" x="7835900" y="5111750"/>
          <p14:tracePt t="75164" x="7791450" y="5105400"/>
          <p14:tracePt t="75180" x="7772400" y="5105400"/>
          <p14:tracePt t="75180" x="7734300" y="5092700"/>
          <p14:tracePt t="75199" x="7715250" y="5086350"/>
          <p14:tracePt t="75199" x="7696200" y="5080000"/>
          <p14:tracePt t="75215" x="7683500" y="5073650"/>
          <p14:tracePt t="75215" x="7670800" y="5060950"/>
          <p14:tracePt t="75232" x="7658100" y="5048250"/>
          <p14:tracePt t="75232" x="7639050" y="5029200"/>
          <p14:tracePt t="75249" x="7632700" y="5022850"/>
          <p14:tracePt t="75249" x="7626350" y="5010150"/>
          <p14:tracePt t="75266" x="7620000" y="5003800"/>
          <p14:tracePt t="75266" x="7620000" y="4997450"/>
          <p14:tracePt t="75282" x="7620000" y="4991100"/>
          <p14:tracePt t="75282" x="7620000" y="4984750"/>
          <p14:tracePt t="75298" x="7620000" y="4978400"/>
          <p14:tracePt t="75298" x="7620000" y="4972050"/>
          <p14:tracePt t="75298" x="7620000" y="4965700"/>
          <p14:tracePt t="75317" x="7626350" y="4959350"/>
          <p14:tracePt t="75317" x="7626350" y="4953000"/>
          <p14:tracePt t="75333" x="7626350" y="4946650"/>
          <p14:tracePt t="75333" x="7632700" y="4940300"/>
          <p14:tracePt t="75349" x="7639050" y="4933950"/>
          <p14:tracePt t="75364" x="7639050" y="4927600"/>
          <p14:tracePt t="75381" x="7639050" y="4921250"/>
          <p14:tracePt t="75436" x="7639050" y="4914900"/>
          <p14:tracePt t="75452" x="7639050" y="4908550"/>
          <p14:tracePt t="75468" x="7639050" y="4902200"/>
          <p14:tracePt t="75484" x="7639050" y="4895850"/>
          <p14:tracePt t="75496" x="7645400" y="4889500"/>
          <p14:tracePt t="75512" x="7645400" y="4883150"/>
          <p14:tracePt t="75527" x="7651750" y="4876800"/>
          <p14:tracePt t="75545" x="7658100" y="4876800"/>
          <p14:tracePt t="75556" x="7664450" y="4870450"/>
          <p14:tracePt t="75572" x="7670800" y="4864100"/>
          <p14:tracePt t="75616" x="7677150" y="4857750"/>
          <p14:tracePt t="75640" x="7683500" y="4857750"/>
          <p14:tracePt t="75664" x="7689850" y="4857750"/>
          <p14:tracePt t="75684" x="7696200" y="4851400"/>
          <p14:tracePt t="75700" x="7702550" y="4851400"/>
          <p14:tracePt t="75716" x="7708900" y="4851400"/>
          <p14:tracePt t="75728" x="7715250" y="4857750"/>
          <p14:tracePt t="75744" x="7727950" y="4857750"/>
          <p14:tracePt t="75760" x="7734300" y="4864100"/>
          <p14:tracePt t="75769" x="7740650" y="4864100"/>
          <p14:tracePt t="75784" x="7747000" y="4870450"/>
          <p14:tracePt t="75784" x="7753350" y="4870450"/>
          <p14:tracePt t="75800" x="7759700" y="4876800"/>
          <p14:tracePt t="75800" x="7766050" y="4876800"/>
          <p14:tracePt t="75817" x="7772400" y="4883150"/>
          <p14:tracePt t="75832" x="7785100" y="4889500"/>
          <p14:tracePt t="75849" x="7791450" y="4895850"/>
          <p14:tracePt t="75866" x="7791450" y="4902200"/>
          <p14:tracePt t="75884" x="7791450" y="4908550"/>
          <p14:tracePt t="75899" x="7797800" y="4914900"/>
          <p14:tracePt t="75899" x="7797800" y="4921250"/>
          <p14:tracePt t="75918" x="7804150" y="4927600"/>
          <p14:tracePt t="75940" x="7804150" y="4933950"/>
          <p14:tracePt t="76016" x="7804150" y="4940300"/>
          <p14:tracePt t="76060" x="7810500" y="4946650"/>
          <p14:tracePt t="76136" x="7810500" y="4953000"/>
          <p14:tracePt t="76172" x="7810500" y="4959350"/>
          <p14:tracePt t="76196" x="7804150" y="4965700"/>
          <p14:tracePt t="76216" x="7804150" y="4972050"/>
          <p14:tracePt t="76276" x="7804150" y="4965700"/>
          <p14:tracePt t="76384" x="7810500" y="4959350"/>
          <p14:tracePt t="76396" x="7816850" y="4953000"/>
          <p14:tracePt t="76412" x="7823200" y="4953000"/>
          <p14:tracePt t="76421" x="7829550" y="4946650"/>
          <p14:tracePt t="76434" x="7835900" y="4946650"/>
          <p14:tracePt t="76434" x="7848600" y="4940300"/>
          <p14:tracePt t="76452" x="7854950" y="4940300"/>
          <p14:tracePt t="76452" x="7861300" y="4933950"/>
          <p14:tracePt t="76469" x="7867650" y="4933950"/>
          <p14:tracePt t="76469" x="7874000" y="4927600"/>
          <p14:tracePt t="76485" x="7886700" y="4927600"/>
          <p14:tracePt t="76485" x="7893050" y="4927600"/>
          <p14:tracePt t="76485" x="7899400" y="4921250"/>
          <p14:tracePt t="76505" x="7912100" y="4921250"/>
          <p14:tracePt t="76505" x="7918450" y="4921250"/>
          <p14:tracePt t="76519" x="7931150" y="4921250"/>
          <p14:tracePt t="76519" x="7943850" y="4914900"/>
          <p14:tracePt t="76536" x="7950200" y="4914900"/>
          <p14:tracePt t="76536" x="7962900" y="4914900"/>
          <p14:tracePt t="76552" x="7969250" y="4914900"/>
          <p14:tracePt t="76552" x="7988300" y="4914900"/>
          <p14:tracePt t="76569" x="7994650" y="4908550"/>
          <p14:tracePt t="76569" x="8001000" y="4908550"/>
          <p14:tracePt t="76586" x="8007350" y="4908550"/>
          <p14:tracePt t="76601" x="8013700" y="4908550"/>
          <p14:tracePt t="76618" x="8020050" y="4908550"/>
          <p14:tracePt t="76635" x="8013700" y="4908550"/>
          <p14:tracePt t="76684" x="8007350" y="4908550"/>
          <p14:tracePt t="76696" x="8001000" y="4914900"/>
          <p14:tracePt t="76712" x="7994650" y="4921250"/>
          <p14:tracePt t="76721" x="7988300" y="4921250"/>
          <p14:tracePt t="76721" x="7981950" y="4927600"/>
          <p14:tracePt t="76737" x="7969250" y="4933950"/>
          <p14:tracePt t="76737" x="7962900" y="4933950"/>
          <p14:tracePt t="76753" x="7956550" y="4940300"/>
          <p14:tracePt t="76753" x="7950200" y="4940300"/>
          <p14:tracePt t="76770" x="7937500" y="4946650"/>
          <p14:tracePt t="76770" x="7931150" y="4946650"/>
          <p14:tracePt t="76786" x="7918450" y="4953000"/>
          <p14:tracePt t="76786" x="7899400" y="4959350"/>
          <p14:tracePt t="76805" x="7893050" y="4959350"/>
          <p14:tracePt t="76805" x="7880350" y="4965700"/>
          <p14:tracePt t="76820" x="7874000" y="4965700"/>
          <p14:tracePt t="76820" x="7861300" y="4972050"/>
          <p14:tracePt t="76837" x="7854950" y="4978400"/>
          <p14:tracePt t="76837" x="7842250" y="4978400"/>
          <p14:tracePt t="76853" x="7835900" y="4984750"/>
          <p14:tracePt t="76853" x="7810500" y="4991100"/>
          <p14:tracePt t="76870" x="7797800" y="4991100"/>
          <p14:tracePt t="76870" x="7785100" y="4991100"/>
          <p14:tracePt t="76887" x="7766050" y="4991100"/>
          <p14:tracePt t="76887" x="7753350" y="4991100"/>
          <p14:tracePt t="76903" x="7734300" y="4984750"/>
          <p14:tracePt t="76903" x="7715250" y="4984750"/>
          <p14:tracePt t="76920" x="7702550" y="4978400"/>
          <p14:tracePt t="76920" x="7664450" y="4965700"/>
          <p14:tracePt t="76937" x="7645400" y="4959350"/>
          <p14:tracePt t="76954" x="7512050" y="4654550"/>
          <p14:tracePt t="77023" x="7512050" y="4616450"/>
          <p14:tracePt t="77029" x="7512050" y="4572000"/>
          <p14:tracePt t="77036" x="7524750" y="4489450"/>
          <p14:tracePt t="77053" x="7550150" y="4425950"/>
          <p14:tracePt t="77070" x="7594600" y="4368800"/>
          <p14:tracePt t="77070" x="7620000" y="4349750"/>
          <p14:tracePt t="77089" x="7683500" y="4318000"/>
          <p14:tracePt t="77104" x="7759700" y="4305300"/>
          <p14:tracePt t="77120" x="7848600" y="4298950"/>
          <p14:tracePt t="77137" x="7931150" y="4311650"/>
          <p14:tracePt t="77153" x="8058150" y="4356100"/>
          <p14:tracePt t="77170" x="8128000" y="4394200"/>
          <p14:tracePt t="77187" x="8185150" y="4445000"/>
          <p14:tracePt t="77204" x="8223250" y="4495800"/>
          <p14:tracePt t="77220" x="8255000" y="4578350"/>
          <p14:tracePt t="77237" x="8255000" y="4635500"/>
          <p14:tracePt t="77254" x="8235950" y="4692650"/>
          <p14:tracePt t="77270" x="8185150" y="4775200"/>
          <p14:tracePt t="77288" x="8134350" y="4826000"/>
          <p14:tracePt t="77304" x="8083550" y="4870450"/>
          <p14:tracePt t="77321" x="8032750" y="4902200"/>
          <p14:tracePt t="77337" x="7981950" y="4933950"/>
          <p14:tracePt t="77354" x="7924800" y="4953000"/>
          <p14:tracePt t="77354" x="7899400" y="4959350"/>
          <p14:tracePt t="77372" x="7848600" y="4959350"/>
          <p14:tracePt t="77389" x="7797800" y="4959350"/>
          <p14:tracePt t="77404" x="7753350" y="4959350"/>
          <p14:tracePt t="77421" x="7734300" y="4959350"/>
          <p14:tracePt t="77438" x="7689850" y="4953000"/>
          <p14:tracePt t="77438" x="7651750" y="4953000"/>
          <p14:tracePt t="77458" x="7639050" y="4953000"/>
          <p14:tracePt t="77458" x="7620000" y="4946650"/>
          <p14:tracePt t="77472" x="7607300" y="4940300"/>
          <p14:tracePt t="77472" x="7594600" y="4940300"/>
          <p14:tracePt t="77489" x="7581900" y="4933950"/>
          <p14:tracePt t="77489" x="7575550" y="4933950"/>
          <p14:tracePt t="77505" x="7562850" y="4927600"/>
          <p14:tracePt t="77505" x="7556500" y="4927600"/>
          <p14:tracePt t="77523" x="7543800" y="4927600"/>
          <p14:tracePt t="77523" x="7531100" y="4921250"/>
          <p14:tracePt t="77540" x="7518400" y="4921250"/>
          <p14:tracePt t="77540" x="7505700" y="4921250"/>
          <p14:tracePt t="77557" x="7493000" y="4921250"/>
          <p14:tracePt t="77557" x="7480300" y="4921250"/>
          <p14:tracePt t="77572" x="7467600" y="4921250"/>
          <p14:tracePt t="77572" x="7448550" y="4914900"/>
          <p14:tracePt t="77590" x="7435850" y="4914900"/>
          <p14:tracePt t="77590" x="7423150" y="4908550"/>
          <p14:tracePt t="77607" x="7416800" y="4902200"/>
          <p14:tracePt t="77621" x="7410450" y="4895850"/>
          <p14:tracePt t="77638" x="7423150" y="4889500"/>
          <p14:tracePt t="77656" x="7429500" y="4889500"/>
          <p14:tracePt t="77672" x="7435850" y="4889500"/>
          <p14:tracePt t="77688" x="7442200" y="4889500"/>
          <p14:tracePt t="77705" x="7448550" y="4895850"/>
          <p14:tracePt t="77725" x="7448550" y="4902200"/>
          <p14:tracePt t="77748" x="7454900" y="4908550"/>
          <p14:tracePt t="77764" x="7454900" y="4914900"/>
          <p14:tracePt t="77776" x="7467600" y="4921250"/>
          <p14:tracePt t="77792" x="7473950" y="4921250"/>
          <p14:tracePt t="77805" x="7480300" y="4921250"/>
          <p14:tracePt t="77822" x="7493000" y="4927600"/>
          <p14:tracePt t="77822" x="7505700" y="4927600"/>
          <p14:tracePt t="77840" x="7512050" y="4927600"/>
          <p14:tracePt t="77855" x="7499350" y="4927600"/>
          <p14:tracePt t="77884" x="7486650" y="4933950"/>
          <p14:tracePt t="77889" x="7467600" y="4933950"/>
          <p14:tracePt t="77889" x="7448550" y="4940300"/>
          <p14:tracePt t="77907" x="7410450" y="4946650"/>
          <p14:tracePt t="77907" x="7372350" y="4953000"/>
          <p14:tracePt t="77924" x="7327900" y="4965700"/>
          <p14:tracePt t="77924" x="7270750" y="4978400"/>
          <p14:tracePt t="77941" x="7207250" y="4991100"/>
          <p14:tracePt t="77941" x="7048500" y="5035550"/>
          <p14:tracePt t="77958" x="6959600" y="5067300"/>
          <p14:tracePt t="77958" x="6864350" y="5105400"/>
          <p14:tracePt t="77974" x="6756400" y="5143500"/>
          <p14:tracePt t="77974" x="6635750" y="5187950"/>
          <p14:tracePt t="77990" x="6508750" y="5232400"/>
          <p14:tracePt t="77990" x="6381750" y="5283200"/>
          <p14:tracePt t="77990" x="6242050" y="5340350"/>
          <p14:tracePt t="78010" x="6108700" y="5391150"/>
          <p14:tracePt t="78010" x="5975350" y="5448300"/>
          <p14:tracePt t="78024" x="5842000" y="5499100"/>
          <p14:tracePt t="78024" x="5715000" y="5549900"/>
          <p14:tracePt t="78041" x="5594350" y="5600700"/>
          <p14:tracePt t="78041" x="5480050" y="5645150"/>
          <p14:tracePt t="78058" x="5359400" y="5695950"/>
          <p14:tracePt t="78058" x="5251450" y="5740400"/>
          <p14:tracePt t="78058" x="5143500" y="5784850"/>
          <p14:tracePt t="78076" x="5035550" y="5829300"/>
          <p14:tracePt t="78089" x="4933950" y="5873750"/>
          <p14:tracePt t="78089" x="4737100" y="5956300"/>
          <p14:tracePt t="78110" x="4641850" y="6000750"/>
          <p14:tracePt t="78110" x="4552950" y="6038850"/>
          <p14:tracePt t="78125" x="4470400" y="6070600"/>
          <p14:tracePt t="78125" x="4394200" y="6102350"/>
          <p14:tracePt t="78141" x="4324350" y="6134100"/>
          <p14:tracePt t="78141" x="4254500" y="6165850"/>
          <p14:tracePt t="78158" x="4197350" y="6191250"/>
          <p14:tracePt t="78158" x="4140200" y="6210300"/>
          <p14:tracePt t="78158" x="4089400" y="6229350"/>
          <p14:tracePt t="78177" x="4044950" y="6248400"/>
          <p14:tracePt t="78177" x="4006850" y="6261100"/>
          <p14:tracePt t="78191" x="3975100" y="6273800"/>
          <p14:tracePt t="78191" x="3943350" y="6286500"/>
          <p14:tracePt t="78209" x="3911600" y="6292850"/>
          <p14:tracePt t="78209" x="3886200" y="6305550"/>
          <p14:tracePt t="78225" x="3867150" y="6318250"/>
          <p14:tracePt t="78225" x="3841750" y="6324600"/>
          <p14:tracePt t="78241" x="3803650" y="6343650"/>
          <p14:tracePt t="78257" x="3771900" y="6362700"/>
          <p14:tracePt t="78274" x="3733800" y="6362700"/>
          <p14:tracePt t="78292" x="3460750" y="6216650"/>
          <p14:tracePt t="78358" x="3435350" y="6191250"/>
          <p14:tracePt t="78364" x="3397250" y="6153150"/>
          <p14:tracePt t="78364" x="3371850" y="6108700"/>
          <p14:tracePt t="78377" x="3340100" y="6057900"/>
          <p14:tracePt t="78377" x="3308350" y="6000750"/>
          <p14:tracePt t="78393" x="3244850" y="5861050"/>
          <p14:tracePt t="78409" x="3181350" y="5702300"/>
          <p14:tracePt t="78424" x="3130550" y="5530850"/>
          <p14:tracePt t="78441" x="3086100" y="5359400"/>
          <p14:tracePt t="78458" x="3060700" y="5181600"/>
          <p14:tracePt t="78458" x="3054350" y="5099050"/>
          <p14:tracePt t="78477" x="3060700" y="4933950"/>
          <p14:tracePt t="78491" x="3092450" y="4775200"/>
          <p14:tracePt t="78508" x="3136900" y="4622800"/>
          <p14:tracePt t="78525" x="3200400" y="4495800"/>
          <p14:tracePt t="78542" x="3321050" y="4349750"/>
          <p14:tracePt t="78558" x="3403600" y="4279900"/>
          <p14:tracePt t="78575" x="3498850" y="4235450"/>
          <p14:tracePt t="78591" x="3644900" y="4222750"/>
          <p14:tracePt t="78608" x="3752850" y="4235450"/>
          <p14:tracePt t="78625" x="3848100" y="4273550"/>
          <p14:tracePt t="78642" x="3943350" y="4330700"/>
          <p14:tracePt t="78658" x="4083050" y="4470400"/>
          <p14:tracePt t="78677" x="4159250" y="4603750"/>
          <p14:tracePt t="78692" x="4229100" y="4768850"/>
          <p14:tracePt t="78709" x="4279900" y="4946650"/>
          <p14:tracePt t="78725" x="4305300" y="5143500"/>
          <p14:tracePt t="78742" x="4318000" y="5346700"/>
          <p14:tracePt t="78742" x="4318000" y="5448300"/>
          <p14:tracePt t="78761" x="4298950" y="5651500"/>
          <p14:tracePt t="78777" x="4260850" y="5842000"/>
          <p14:tracePt t="78792" x="4203700" y="6019800"/>
          <p14:tracePt t="78809" x="4121150" y="6172200"/>
          <p14:tracePt t="78826" x="4019550" y="6305550"/>
          <p14:tracePt t="78826" x="3962400" y="6362700"/>
          <p14:tracePt t="78845" x="3848100" y="6451600"/>
          <p14:tracePt t="78859" x="3746500" y="6515100"/>
          <p14:tracePt t="78876" x="3676650" y="6540500"/>
          <p14:tracePt t="78892" x="3651250" y="6540500"/>
          <p14:tracePt t="78909" x="3644900" y="6496050"/>
          <p14:tracePt t="78909" x="3663950" y="6457950"/>
          <p14:tracePt t="78927" x="3695700" y="6419850"/>
          <p14:tracePt t="78927" x="3740150" y="6369050"/>
          <p14:tracePt t="78944" x="3797300" y="6311900"/>
          <p14:tracePt t="78944" x="3867150" y="6254750"/>
          <p14:tracePt t="78960" x="3956050" y="6184900"/>
          <p14:tracePt t="78960" x="4178300" y="6045200"/>
          <p14:tracePt t="78977" x="4318000" y="5975350"/>
          <p14:tracePt t="78977" x="4470400" y="5905500"/>
          <p14:tracePt t="78994" x="4629150" y="5829300"/>
          <p14:tracePt t="78994" x="4800600" y="5753100"/>
          <p14:tracePt t="79010" x="4978400" y="5683250"/>
          <p14:tracePt t="79010" x="5162550" y="5613400"/>
          <p14:tracePt t="79028" x="5537200" y="5492750"/>
          <p14:tracePt t="79028" x="5727700" y="5435600"/>
          <p14:tracePt t="79045" x="5911850" y="5384800"/>
          <p14:tracePt t="79045" x="6096000" y="5334000"/>
          <p14:tracePt t="79061" x="6273800" y="5289550"/>
          <p14:tracePt t="79061" x="6445250" y="5251450"/>
          <p14:tracePt t="79077" x="6604000" y="5213350"/>
          <p14:tracePt t="79077" x="6762750" y="5181600"/>
          <p14:tracePt t="79094" x="6902450" y="5156200"/>
          <p14:tracePt t="79094" x="7042150" y="5130800"/>
          <p14:tracePt t="79094" x="7162800" y="5118100"/>
          <p14:tracePt t="79112" x="7270750" y="5099050"/>
          <p14:tracePt t="79126" x="7366000" y="5092700"/>
          <p14:tracePt t="79126" x="7531100" y="5073650"/>
          <p14:tracePt t="79145" x="7594600" y="5073650"/>
          <p14:tracePt t="79145" x="7651750" y="5067300"/>
          <p14:tracePt t="79161" x="7702550" y="5067300"/>
          <p14:tracePt t="79161" x="7740650" y="5060950"/>
          <p14:tracePt t="79178" x="7772400" y="5060950"/>
          <p14:tracePt t="79178" x="7797800" y="5060950"/>
          <p14:tracePt t="79178" x="7816850" y="5060950"/>
          <p14:tracePt t="79197" x="7829550" y="5060950"/>
          <p14:tracePt t="79197" x="7835900" y="5054600"/>
          <p14:tracePt t="79211" x="7842250" y="5048250"/>
          <p14:tracePt t="79211" x="7835900" y="5041900"/>
          <p14:tracePt t="79228" x="7651750" y="4876800"/>
          <p14:tracePt t="79311" x="7620000" y="4864100"/>
          <p14:tracePt t="79316" x="7562850" y="4832350"/>
          <p14:tracePt t="79329" x="7499350" y="4787900"/>
          <p14:tracePt t="79344" x="7442200" y="4737100"/>
          <p14:tracePt t="79361" x="7391400" y="4673600"/>
          <p14:tracePt t="79378" x="7359650" y="4597400"/>
          <p14:tracePt t="79394" x="7353300" y="4514850"/>
          <p14:tracePt t="79394" x="7359650" y="4476750"/>
          <p14:tracePt t="79413" x="7391400" y="4406900"/>
          <p14:tracePt t="79429" x="7448550" y="4343400"/>
          <p14:tracePt t="79444" x="7531100" y="4286250"/>
          <p14:tracePt t="79461" x="7626350" y="4241800"/>
          <p14:tracePt t="79478" x="7740650" y="4210050"/>
          <p14:tracePt t="79478" x="7797800" y="4197350"/>
          <p14:tracePt t="79496" x="7918450" y="4191000"/>
          <p14:tracePt t="79511" x="8026400" y="4203700"/>
          <p14:tracePt t="79528" x="8128000" y="4235450"/>
          <p14:tracePt t="79545" x="8204200" y="4286250"/>
          <p14:tracePt t="79561" x="8293100" y="4387850"/>
          <p14:tracePt t="79578" x="8324850" y="4464050"/>
          <p14:tracePt t="79595" x="8331200" y="4546600"/>
          <p14:tracePt t="79611" x="8280400" y="4686300"/>
          <p14:tracePt t="79628" x="8216900" y="4768850"/>
          <p14:tracePt t="79645" x="8134350" y="4838700"/>
          <p14:tracePt t="79661" x="8039100" y="4902200"/>
          <p14:tracePt t="79678" x="7880350" y="4959350"/>
          <p14:tracePt t="79696" x="7772400" y="4984750"/>
          <p14:tracePt t="79712" x="7677150" y="4997450"/>
          <p14:tracePt t="79729" x="7600950" y="5010150"/>
          <p14:tracePt t="79745" x="7543800" y="5010150"/>
          <p14:tracePt t="79762" x="7512050" y="5003800"/>
          <p14:tracePt t="79762" x="7505700" y="5003800"/>
          <p14:tracePt t="79781" x="7512050" y="5022850"/>
          <p14:tracePt t="79824" x="7512050" y="5029200"/>
          <p14:tracePt t="79832" x="7505700" y="5041900"/>
          <p14:tracePt t="79845" x="7499350" y="5060950"/>
          <p14:tracePt t="79845" x="7486650" y="5073650"/>
          <p14:tracePt t="79845" x="7473950" y="5092700"/>
          <p14:tracePt t="79865" x="7454900" y="5118100"/>
          <p14:tracePt t="79865" x="7435850" y="5143500"/>
          <p14:tracePt t="79880" x="7416800" y="5175250"/>
          <p14:tracePt t="79880" x="7397750" y="5200650"/>
          <p14:tracePt t="79896" x="7378700" y="5232400"/>
          <p14:tracePt t="79896" x="7353300" y="5270500"/>
          <p14:tracePt t="79913" x="7334250" y="5302250"/>
          <p14:tracePt t="79913" x="7277100" y="5378450"/>
          <p14:tracePt t="79930" x="7245350" y="5422900"/>
          <p14:tracePt t="79930" x="7213600" y="5461000"/>
          <p14:tracePt t="79946" x="7175500" y="5505450"/>
          <p14:tracePt t="79946" x="7137400" y="5549900"/>
          <p14:tracePt t="79964" x="7099300" y="5594350"/>
          <p14:tracePt t="79964" x="7054850" y="5638800"/>
          <p14:tracePt t="79980" x="7010400" y="5676900"/>
          <p14:tracePt t="79980" x="6927850" y="5759450"/>
          <p14:tracePt t="79997" x="6883400" y="5797550"/>
          <p14:tracePt t="79997" x="6838950" y="5842000"/>
          <p14:tracePt t="80014" x="6800850" y="5880100"/>
          <p14:tracePt t="80014" x="6756400" y="5918200"/>
          <p14:tracePt t="80030" x="6718300" y="5949950"/>
          <p14:tracePt t="80030" x="6635750" y="6026150"/>
          <p14:tracePt t="80050" x="6597650" y="6064250"/>
          <p14:tracePt t="80050" x="6559550" y="6096000"/>
          <p14:tracePt t="80064" x="6521450" y="6127750"/>
          <p14:tracePt t="80064" x="6483350" y="6153150"/>
          <p14:tracePt t="80081" x="6445250" y="6184900"/>
          <p14:tracePt t="80081" x="6413500" y="6210300"/>
          <p14:tracePt t="80097" x="6381750" y="6235700"/>
          <p14:tracePt t="80097" x="6350000" y="6254750"/>
          <p14:tracePt t="80114" x="6318250" y="6273800"/>
          <p14:tracePt t="80114" x="6292850" y="6292850"/>
          <p14:tracePt t="80114" x="6267450" y="6311900"/>
          <p14:tracePt t="80133" x="6248400" y="6330950"/>
          <p14:tracePt t="80146" x="6223000" y="6350000"/>
          <p14:tracePt t="80146" x="6184900" y="6388100"/>
          <p14:tracePt t="80164" x="6153150" y="6426200"/>
          <p14:tracePt t="80179" x="6121400" y="6464300"/>
          <p14:tracePt t="80196" x="6083300" y="6496050"/>
          <p14:tracePt t="80213" x="6038850" y="6534150"/>
          <p14:tracePt t="80213" x="6019800" y="6553200"/>
          <p14:tracePt t="80231" x="5988050" y="6565900"/>
          <p14:tracePt t="80231" x="5956300" y="6572250"/>
          <p14:tracePt t="80248" x="5270500" y="6235700"/>
          <p14:tracePt t="80359" x="5226050" y="6203950"/>
          <p14:tracePt t="80364" x="5137150" y="6134100"/>
          <p14:tracePt t="80381" x="5054600" y="6051550"/>
          <p14:tracePt t="80397" x="4984750" y="5962650"/>
          <p14:tracePt t="80414" x="4921250" y="5867400"/>
          <p14:tracePt t="80414" x="4902200" y="5816600"/>
          <p14:tracePt t="80433" x="4870450" y="5721350"/>
          <p14:tracePt t="80449" x="4864100" y="5619750"/>
          <p14:tracePt t="80464" x="4883150" y="5530850"/>
          <p14:tracePt t="80481" x="4940300" y="5435600"/>
          <p14:tracePt t="80498" x="5022850" y="5346700"/>
          <p14:tracePt t="80498" x="5073650" y="5302250"/>
          <p14:tracePt t="80516" x="5187950" y="5219700"/>
          <p14:tracePt t="80531" x="5321300" y="5149850"/>
          <p14:tracePt t="80548" x="5467350" y="5086350"/>
          <p14:tracePt t="80565" x="5632450" y="5035550"/>
          <p14:tracePt t="80581" x="5905500" y="4972050"/>
          <p14:tracePt t="80598" x="6108700" y="4940300"/>
          <p14:tracePt t="80615" x="6318250" y="4921250"/>
          <p14:tracePt t="80631" x="6642100" y="4908550"/>
          <p14:tracePt t="80648" x="6851650" y="4908550"/>
          <p14:tracePt t="80665" x="7061200" y="4921250"/>
          <p14:tracePt t="80682" x="7258050" y="4940300"/>
          <p14:tracePt t="80698" x="7543800" y="4997450"/>
          <p14:tracePt t="80716" x="7721600" y="5054600"/>
          <p14:tracePt t="80732" x="7874000" y="5111750"/>
          <p14:tracePt t="80749" x="8013700" y="5175250"/>
          <p14:tracePt t="80765" x="8128000" y="5245100"/>
          <p14:tracePt t="80782" x="8223250" y="5321300"/>
          <p14:tracePt t="80782" x="8267700" y="5359400"/>
          <p14:tracePt t="80801" x="8324850" y="5441950"/>
          <p14:tracePt t="80816" x="8362950" y="5530850"/>
          <p14:tracePt t="80832" x="8375650" y="5613400"/>
          <p14:tracePt t="80849" x="8362950" y="5689600"/>
          <p14:tracePt t="80866" x="8331200" y="5772150"/>
          <p14:tracePt t="80866" x="8312150" y="5810250"/>
          <p14:tracePt t="80885" x="8248650" y="5886450"/>
          <p14:tracePt t="80899" x="8172450" y="5956300"/>
          <p14:tracePt t="80916" x="8070850" y="6019800"/>
          <p14:tracePt t="80932" x="7893050" y="6108700"/>
          <p14:tracePt t="80949" x="7747000" y="6159500"/>
          <p14:tracePt t="80966" x="7588250" y="6203950"/>
          <p14:tracePt t="80982" x="7410450" y="6248400"/>
          <p14:tracePt t="80999" x="7131050" y="6324600"/>
          <p14:tracePt t="81016" x="6940550" y="6362700"/>
          <p14:tracePt t="81033" x="6750050" y="6400800"/>
          <p14:tracePt t="81049" x="6559550" y="6426200"/>
          <p14:tracePt t="81066" x="6375400" y="6438900"/>
          <p14:tracePt t="81066" x="6286500" y="6445250"/>
          <p14:tracePt t="81085" x="6121400" y="6445250"/>
          <p14:tracePt t="81100" x="5969000" y="6445250"/>
          <p14:tracePt t="81116" x="5835650" y="6432550"/>
          <p14:tracePt t="81133" x="5721350" y="6419850"/>
          <p14:tracePt t="81150" x="5632450" y="6407150"/>
          <p14:tracePt t="81150" x="5588000" y="6394450"/>
          <p14:tracePt t="81169" x="5524500" y="6375400"/>
          <p14:tracePt t="81184" x="5467350" y="6350000"/>
          <p14:tracePt t="81200" x="5435600" y="6330950"/>
          <p14:tracePt t="81217" x="5422900" y="6311900"/>
          <p14:tracePt t="81233" x="5422900" y="6292850"/>
          <p14:tracePt t="81250" x="5435600" y="6273800"/>
          <p14:tracePt t="81268" x="5441950" y="6267450"/>
          <p14:tracePt t="81268" x="5448300" y="6254750"/>
          <p14:tracePt t="81284" x="5454650" y="6235700"/>
          <p14:tracePt t="81284" x="5467350" y="6216650"/>
          <p14:tracePt t="81301" x="5473700" y="6191250"/>
          <p14:tracePt t="81301" x="5505450" y="6140450"/>
          <p14:tracePt t="81318" x="5530850" y="6115050"/>
          <p14:tracePt t="81318" x="5549900" y="6083300"/>
          <p14:tracePt t="81335" x="5581650" y="6051550"/>
          <p14:tracePt t="81335" x="5613400" y="6026150"/>
          <p14:tracePt t="81351" x="5645150" y="5994400"/>
          <p14:tracePt t="81351" x="5727700" y="5930900"/>
          <p14:tracePt t="81370" x="5772150" y="5899150"/>
          <p14:tracePt t="81370" x="5822950" y="5867400"/>
          <p14:tracePt t="81385" x="5867400" y="5842000"/>
          <p14:tracePt t="81385" x="5918200" y="5810250"/>
          <p14:tracePt t="81402" x="5969000" y="5784850"/>
          <p14:tracePt t="81402" x="6013450" y="5759450"/>
          <p14:tracePt t="81418" x="6064250" y="5734050"/>
          <p14:tracePt t="81418" x="6108700" y="5715000"/>
          <p14:tracePt t="81418" x="6153150" y="5695950"/>
          <p14:tracePt t="81437" x="6197600" y="5683250"/>
          <p14:tracePt t="81450" x="6242050" y="5670550"/>
          <p14:tracePt t="81450" x="6318250" y="5645150"/>
          <p14:tracePt t="81469" x="6356350" y="5638800"/>
          <p14:tracePt t="81469" x="6394450" y="5632450"/>
          <p14:tracePt t="81485" x="6426200" y="5626100"/>
          <p14:tracePt t="81485" x="6464300" y="5619750"/>
          <p14:tracePt t="81502" x="6496050" y="5626100"/>
          <p14:tracePt t="81502" x="6527800" y="5626100"/>
          <p14:tracePt t="81502" x="6553200" y="5626100"/>
          <p14:tracePt t="81521" x="6578600" y="5626100"/>
          <p14:tracePt t="81534" x="6604000" y="5632450"/>
          <p14:tracePt t="81534" x="6642100" y="5645150"/>
          <p14:tracePt t="81552" x="6654800" y="5651500"/>
          <p14:tracePt t="81552" x="6667500" y="5651500"/>
          <p14:tracePt t="81569" x="6673850" y="5657850"/>
          <p14:tracePt t="81569" x="6680200" y="5664200"/>
          <p14:tracePt t="81585" x="6680200" y="5670550"/>
          <p14:tracePt t="81585" x="6686550" y="5670550"/>
          <p14:tracePt t="81602" x="6680200" y="5683250"/>
          <p14:tracePt t="81602" x="6673850" y="5689600"/>
          <p14:tracePt t="81619" x="6667500" y="5695950"/>
          <p14:tracePt t="81634" x="6661150" y="5702300"/>
          <p14:tracePt t="81634" x="6654800" y="5702300"/>
          <p14:tracePt t="81652" x="6648450" y="5702300"/>
          <p14:tracePt t="81652" x="6635750" y="5702300"/>
          <p14:tracePt t="81669" x="6629400" y="5708650"/>
          <p14:tracePt t="81669" x="6616700" y="5708650"/>
          <p14:tracePt t="81686" x="6610350" y="5708650"/>
          <p14:tracePt t="81686" x="6604000" y="5708650"/>
          <p14:tracePt t="81703" x="6597650" y="5715000"/>
          <p14:tracePt t="81703" x="6591300" y="5715000"/>
          <p14:tracePt t="81719" x="6584950" y="5721350"/>
          <p14:tracePt t="81719" x="6572250" y="5727700"/>
          <p14:tracePt t="81737" x="6565900" y="5727700"/>
          <p14:tracePt t="81752" x="6565900" y="5734050"/>
          <p14:tracePt t="81783" x="6572250" y="5740400"/>
          <p14:tracePt t="81812" x="6565900" y="5734050"/>
          <p14:tracePt t="81872" x="6559550" y="5734050"/>
          <p14:tracePt t="81896" x="6553200" y="5740400"/>
          <p14:tracePt t="81924" x="6546850" y="5740400"/>
          <p14:tracePt t="81956" x="6546850" y="5746750"/>
          <p14:tracePt t="81976" x="6540500" y="5746750"/>
          <p14:tracePt t="82015" x="6534150" y="5746750"/>
          <p14:tracePt t="82084" x="6527800" y="5753100"/>
          <p14:tracePt t="82104" x="6521450" y="5759450"/>
          <p14:tracePt t="82148" x="6515100" y="5759450"/>
          <p14:tracePt t="82180" x="6508750" y="5759450"/>
          <p14:tracePt t="82204" x="6502400" y="5765800"/>
          <p14:tracePt t="82232" x="6496050" y="5765800"/>
          <p14:tracePt t="82264" x="6489700" y="5772150"/>
          <p14:tracePt t="82292" x="6483350" y="5772150"/>
          <p14:tracePt t="82360" x="6477000" y="5778500"/>
          <p14:tracePt t="82396" x="6470650" y="5778500"/>
          <p14:tracePt t="82428" x="6464300" y="5784850"/>
          <p14:tracePt t="82448" x="6457950" y="5784850"/>
          <p14:tracePt t="82472" x="6451600" y="5791200"/>
          <p14:tracePt t="82516" x="6445250" y="5791200"/>
          <p14:tracePt t="82540" x="6438900" y="5797550"/>
          <p14:tracePt t="82564" x="6432550" y="5797550"/>
          <p14:tracePt t="82584" x="6426200" y="5797550"/>
          <p14:tracePt t="82616" x="6426200" y="5803900"/>
          <p14:tracePt t="82652" x="6419850" y="5803900"/>
          <p14:tracePt t="82688" x="6413500" y="5797550"/>
          <p14:tracePt t="82728" x="6413500" y="5803900"/>
          <p14:tracePt t="82764" x="6407150" y="5803900"/>
          <p14:tracePt t="82864" x="6400800" y="5803900"/>
          <p14:tracePt t="82916" x="6394450" y="5810250"/>
          <p14:tracePt t="83044" x="6388100" y="5816600"/>
          <p14:tracePt t="83184" x="6381750" y="5816600"/>
          <p14:tracePt t="83276" x="6388100" y="5810250"/>
          <p14:tracePt t="83576" x="6388100" y="5803900"/>
          <p14:tracePt t="83696" x="6381750" y="5803900"/>
          <p14:tracePt t="83836" x="6375400" y="5803900"/>
          <p14:tracePt t="83888" x="6369050" y="5810250"/>
          <p14:tracePt t="83944" x="6362700" y="5810250"/>
          <p14:tracePt t="83972" x="6356350" y="5810250"/>
          <p14:tracePt t="84024" x="6356350" y="5816600"/>
          <p14:tracePt t="84068" x="6350000" y="5816600"/>
          <p14:tracePt t="84091" x="6343650" y="5822950"/>
          <p14:tracePt t="84124" x="6337300" y="5822950"/>
          <p14:tracePt t="84188" x="6330950" y="5829300"/>
          <p14:tracePt t="84212" x="6324600" y="5829300"/>
          <p14:tracePt t="84288" x="6330950" y="5829300"/>
          <p14:tracePt t="84348" x="6330950" y="5822950"/>
          <p14:tracePt t="84368" x="6337300" y="5816600"/>
          <p14:tracePt t="84392" x="6337300" y="5810250"/>
          <p14:tracePt t="84475" x="6343650" y="5810250"/>
          <p14:tracePt t="84512" x="6343650" y="5803900"/>
          <p14:tracePt t="84544" x="6350000" y="5797550"/>
          <p14:tracePt t="84572" x="6356350" y="5791200"/>
          <p14:tracePt t="84616" x="6356350" y="5797550"/>
          <p14:tracePt t="84708" x="6356350" y="5791200"/>
          <p14:tracePt t="84976" x="6350000" y="5797550"/>
          <p14:tracePt t="85128" x="6350000" y="5791200"/>
          <p14:tracePt t="85180" x="6350000" y="5797550"/>
          <p14:tracePt t="85268" x="6350000" y="5803900"/>
          <p14:tracePt t="85395" x="6343650" y="5803900"/>
          <p14:tracePt t="85684" x="6350000" y="5803900"/>
          <p14:tracePt t="85884" x="6350000" y="5797550"/>
          <p14:tracePt t="85928" x="6356350" y="5791200"/>
          <p14:tracePt t="85968" x="6362700" y="5791200"/>
          <p14:tracePt t="86028" x="6362700" y="5784850"/>
          <p14:tracePt t="86096" x="6369050" y="5778500"/>
          <p14:tracePt t="86200" x="6369050" y="5784850"/>
          <p14:tracePt t="86252" x="6362700" y="5784850"/>
          <p14:tracePt t="86468" x="6362700" y="5791200"/>
          <p14:tracePt t="86672" x="6362700" y="5784850"/>
          <p14:tracePt t="86844" x="6356350" y="5791200"/>
          <p14:tracePt t="87084" x="6350000" y="5791200"/>
          <p14:tracePt t="87256" x="6350000" y="5797550"/>
          <p14:tracePt t="87340" x="6343650" y="5797550"/>
          <p14:tracePt t="87848" x="6350000" y="5791200"/>
          <p14:tracePt t="88017" x="6356350" y="5784850"/>
          <p14:tracePt t="88756" x="6362700" y="5784850"/>
          <p14:tracePt t="88884" x="6369050" y="5784850"/>
          <p14:tracePt t="88968" x="6369050" y="5778500"/>
          <p14:tracePt t="89216" x="6369050" y="5772150"/>
          <p14:tracePt t="89464" x="6375400" y="5772150"/>
          <p14:tracePt t="89536" x="6375400" y="5765800"/>
          <p14:tracePt t="89584" x="6375400" y="5759450"/>
          <p14:tracePt t="89628" x="6381750" y="5759450"/>
          <p14:tracePt t="89656" x="6381750" y="5753100"/>
          <p14:tracePt t="89680" x="6381750" y="5746750"/>
          <p14:tracePt t="89696" x="6388100" y="5740400"/>
          <p14:tracePt t="89724" x="6388100" y="5734050"/>
          <p14:tracePt t="89808" x="6394450" y="5734050"/>
          <p14:tracePt t="89876" x="6394450" y="5727700"/>
          <p14:tracePt t="89943" x="6400800" y="5727700"/>
          <p14:tracePt t="89980" x="6407150" y="5727700"/>
          <p14:tracePt t="90008" x="6413500" y="5715000"/>
          <p14:tracePt t="90031" x="6413500" y="5721350"/>
          <p14:tracePt t="90100" x="6419850" y="5715000"/>
          <p14:tracePt t="90136" x="6426200" y="5708650"/>
          <p14:tracePt t="90160" x="6426200" y="5702300"/>
          <p14:tracePt t="90248" x="6426200" y="5695950"/>
          <p14:tracePt t="90264" x="6426200" y="5689600"/>
          <p14:tracePt t="90304" x="6432550" y="5683250"/>
          <p14:tracePt t="90316" x="6438900" y="5676900"/>
          <p14:tracePt t="90332" x="6445250" y="5670550"/>
          <p14:tracePt t="90348" x="6451600" y="5664200"/>
          <p14:tracePt t="90364" x="6457950" y="5657850"/>
          <p14:tracePt t="90370" x="6457950" y="5651500"/>
          <p14:tracePt t="90379" x="6464300" y="5645150"/>
          <p14:tracePt t="90379" x="6464300" y="5638800"/>
          <p14:tracePt t="90397" x="6464300" y="5632450"/>
          <p14:tracePt t="90397" x="6464300" y="5626100"/>
          <p14:tracePt t="90414" x="6457950" y="5619750"/>
          <p14:tracePt t="90414" x="6445250" y="5594350"/>
          <p14:tracePt t="90431" x="6438900" y="5588000"/>
          <p14:tracePt t="90431" x="6432550" y="5575300"/>
          <p14:tracePt t="90448" x="6419850" y="5562600"/>
          <p14:tracePt t="90448" x="6407150" y="5543550"/>
          <p14:tracePt t="90464" x="6388100" y="5530850"/>
          <p14:tracePt t="90464" x="6356350" y="5505450"/>
          <p14:tracePt t="90481" x="6337300" y="5492750"/>
          <p14:tracePt t="90481" x="6318250" y="5486400"/>
          <p14:tracePt t="90498" x="6299200" y="5473700"/>
          <p14:tracePt t="90498" x="6280150" y="5467350"/>
          <p14:tracePt t="90514" x="6254750" y="5461000"/>
          <p14:tracePt t="90514" x="6235700" y="5454650"/>
          <p14:tracePt t="90531" x="6210300" y="5448300"/>
          <p14:tracePt t="90531" x="6165850" y="5448300"/>
          <p14:tracePt t="90549" x="6140450" y="5454650"/>
          <p14:tracePt t="90549" x="6108700" y="5467350"/>
          <p14:tracePt t="90564" x="6076950" y="5473700"/>
          <p14:tracePt t="90564" x="6051550" y="5486400"/>
          <p14:tracePt t="90581" x="6013450" y="5505450"/>
          <p14:tracePt t="90581" x="5975350" y="5518150"/>
          <p14:tracePt t="90581" x="5937250" y="5530850"/>
          <p14:tracePt t="90600" x="5899150" y="5537200"/>
          <p14:tracePt t="90613" x="5854700" y="5549900"/>
          <p14:tracePt t="90613" x="5759450" y="5568950"/>
          <p14:tracePt t="90633" x="5708650" y="5581650"/>
          <p14:tracePt t="90633" x="5657850" y="5588000"/>
          <p14:tracePt t="90649" x="5607050" y="5600700"/>
          <p14:tracePt t="90649" x="5556250" y="5607050"/>
          <p14:tracePt t="90665" x="5499100" y="5613400"/>
          <p14:tracePt t="90665" x="5448300" y="5619750"/>
          <p14:tracePt t="90682" x="5391150" y="5626100"/>
          <p14:tracePt t="90682" x="5334000" y="5638800"/>
          <p14:tracePt t="90682" x="5283200" y="5645150"/>
          <p14:tracePt t="90701" x="5226050" y="5651500"/>
          <p14:tracePt t="90714" x="5168900" y="5664200"/>
          <p14:tracePt t="90714" x="5060950" y="5695950"/>
          <p14:tracePt t="90732" x="5003800" y="5715000"/>
          <p14:tracePt t="90732" x="4953000" y="5734050"/>
          <p14:tracePt t="90749" x="4902200" y="5753100"/>
          <p14:tracePt t="90749" x="4851400" y="5772150"/>
          <p14:tracePt t="90765" x="4806950" y="5797550"/>
          <p14:tracePt t="90765" x="4711700" y="5842000"/>
          <p14:tracePt t="90782" x="4667250" y="5861050"/>
          <p14:tracePt t="90782" x="4629150" y="5886450"/>
          <p14:tracePt t="90799" x="4584700" y="5905500"/>
          <p14:tracePt t="90799" x="4546600" y="5924550"/>
          <p14:tracePt t="90815" x="4508500" y="5943600"/>
          <p14:tracePt t="90815" x="4470400" y="5962650"/>
          <p14:tracePt t="90832" x="4432300" y="5975350"/>
          <p14:tracePt t="90832" x="4362450" y="6000750"/>
          <p14:tracePt t="90849" x="4324350" y="6013450"/>
          <p14:tracePt t="90849" x="4292600" y="6026150"/>
          <p14:tracePt t="90866" x="4254500" y="6038850"/>
          <p14:tracePt t="90866" x="4216400" y="6051550"/>
          <p14:tracePt t="90883" x="4178300" y="6064250"/>
          <p14:tracePt t="90883" x="4140200" y="6076950"/>
          <p14:tracePt t="90883" x="4102100" y="6083300"/>
          <p14:tracePt t="90901" x="4064000" y="6096000"/>
          <p14:tracePt t="90901" x="4025900" y="6108700"/>
          <p14:tracePt t="90916" x="3981450" y="6121400"/>
          <p14:tracePt t="90916" x="3943350" y="6127750"/>
          <p14:tracePt t="90933" x="3905250" y="6134100"/>
          <p14:tracePt t="90933" x="3860800" y="6140450"/>
          <p14:tracePt t="90949" x="3822700" y="6146800"/>
          <p14:tracePt t="90949" x="3784600" y="6153150"/>
          <p14:tracePt t="90966" x="3740150" y="6153150"/>
          <p14:tracePt t="90966" x="3695700" y="6159500"/>
          <p14:tracePt t="90966" x="3651250" y="6159500"/>
          <p14:tracePt t="90985" x="3606800" y="6165850"/>
          <p14:tracePt t="90998" x="3568700" y="6165850"/>
          <p14:tracePt t="90998" x="3479800" y="6159500"/>
          <p14:tracePt t="91016" x="3429000" y="6146800"/>
          <p14:tracePt t="91033" x="2159000" y="4546600"/>
          <p14:tracePt t="91033" x="2152650" y="4457700"/>
          <p14:tracePt t="91260" x="2146300" y="4368800"/>
          <p14:tracePt t="91268" x="2146300" y="4286250"/>
          <p14:tracePt t="91282" x="2171700" y="4006850"/>
          <p14:tracePt t="91300" x="2209800" y="3816350"/>
          <p14:tracePt t="91316" x="2260600" y="3625850"/>
          <p14:tracePt t="91333" x="2343150" y="3435350"/>
          <p14:tracePt t="91350" x="2444750" y="3257550"/>
          <p14:tracePt t="91350" x="2508250" y="3168650"/>
          <p14:tracePt t="91368" x="2654300" y="3003550"/>
          <p14:tracePt t="91385" x="2819400" y="2851150"/>
          <p14:tracePt t="91400" x="3003550" y="2711450"/>
          <p14:tracePt t="91416" x="3206750" y="2578100"/>
          <p14:tracePt t="91433" x="3530600" y="2406650"/>
          <p14:tracePt t="91450" x="3765550" y="2324100"/>
          <p14:tracePt t="91467" x="4013200" y="2260600"/>
          <p14:tracePt t="91483" x="4406900" y="2190750"/>
          <p14:tracePt t="91500" x="4692650" y="2152650"/>
          <p14:tracePt t="91518" x="4984750" y="2120900"/>
          <p14:tracePt t="91534" x="5283200" y="2108200"/>
          <p14:tracePt t="91550" x="5715000" y="2108200"/>
          <p14:tracePt t="91568" x="5981700" y="2127250"/>
          <p14:tracePt t="91584" x="6242050" y="2165350"/>
          <p14:tracePt t="91600" x="6489700" y="2216150"/>
          <p14:tracePt t="91617" x="6724650" y="2273300"/>
          <p14:tracePt t="91634" x="6972300" y="2343150"/>
          <p14:tracePt t="91634" x="7086600" y="2381250"/>
          <p14:tracePt t="91653" x="7308850" y="2470150"/>
          <p14:tracePt t="91668" x="7518400" y="2571750"/>
          <p14:tracePt t="91684" x="7715250" y="2679700"/>
          <p14:tracePt t="91701" x="7893050" y="2800350"/>
          <p14:tracePt t="91717" x="8051800" y="2927350"/>
          <p14:tracePt t="91734" x="8248650" y="3130550"/>
          <p14:tracePt t="91751" x="8356600" y="3276600"/>
          <p14:tracePt t="91768" x="8432800" y="3422650"/>
          <p14:tracePt t="91784" x="8515350" y="3663950"/>
          <p14:tracePt t="91801" x="8540750" y="3835400"/>
          <p14:tracePt t="91818" x="8547100" y="4006850"/>
          <p14:tracePt t="91834" x="8534400" y="4184650"/>
          <p14:tracePt t="91851" x="8489950" y="4432300"/>
          <p14:tracePt t="91868" x="8451850" y="4597400"/>
          <p14:tracePt t="91885" x="8401050" y="4749800"/>
          <p14:tracePt t="91901" x="8331200" y="4908550"/>
          <p14:tracePt t="91918" x="8255000" y="5067300"/>
          <p14:tracePt t="91918" x="8210550" y="5149850"/>
          <p14:tracePt t="91937" x="8115300" y="5302250"/>
          <p14:tracePt t="91952" x="8007350" y="5435600"/>
          <p14:tracePt t="91968" x="7886700" y="5543550"/>
          <p14:tracePt t="91985" x="7747000" y="5632450"/>
          <p14:tracePt t="92002" x="7581900" y="5702300"/>
          <p14:tracePt t="92002" x="7493000" y="5734050"/>
          <p14:tracePt t="92021" x="7296150" y="5791200"/>
          <p14:tracePt t="92036" x="7080250" y="5848350"/>
          <p14:tracePt t="92052" x="6851650" y="5899150"/>
          <p14:tracePt t="92069" x="6616700" y="5943600"/>
          <p14:tracePt t="92085" x="6261100" y="5981700"/>
          <p14:tracePt t="92102" x="6013450" y="6000750"/>
          <p14:tracePt t="92119" x="5772150" y="6013450"/>
          <p14:tracePt t="92135" x="5524500" y="6019800"/>
          <p14:tracePt t="92152" x="5162550" y="6026150"/>
          <p14:tracePt t="92169" x="4933950" y="6026150"/>
          <p14:tracePt t="92185" x="4718050" y="6026150"/>
          <p14:tracePt t="92202" x="4438650" y="6019800"/>
          <p14:tracePt t="92220" x="4356100" y="6019800"/>
          <p14:tracePt t="92237" x="4210050" y="6007100"/>
          <p14:tracePt t="92237" x="4140200" y="6000750"/>
          <p14:tracePt t="92253" x="4076700" y="5988050"/>
          <p14:tracePt t="92253" x="4025900" y="5969000"/>
          <p14:tracePt t="92270" x="3975100" y="5949950"/>
          <p14:tracePt t="92270" x="3930650" y="5924550"/>
          <p14:tracePt t="92270" x="3892550" y="5892800"/>
          <p14:tracePt t="92289" x="3867150" y="5861050"/>
          <p14:tracePt t="92302" x="3841750" y="5822950"/>
          <p14:tracePt t="92302" x="3816350" y="5740400"/>
          <p14:tracePt t="92321" x="3816350" y="5689600"/>
          <p14:tracePt t="92321" x="3816350" y="5645150"/>
          <p14:tracePt t="92337" x="3829050" y="5600700"/>
          <p14:tracePt t="92337" x="3841750" y="5549900"/>
          <p14:tracePt t="92354" x="3854450" y="5505450"/>
          <p14:tracePt t="92354" x="3873500" y="5454650"/>
          <p14:tracePt t="92354" x="3892550" y="5403850"/>
          <p14:tracePt t="92373" x="3917950" y="5359400"/>
          <p14:tracePt t="92620" x="4070350" y="5041900"/>
          <p14:tracePt t="92628" x="4064000" y="5048250"/>
          <p14:tracePt t="92637" x="4051300" y="5054600"/>
          <p14:tracePt t="92637" x="4044950" y="5060950"/>
          <p14:tracePt t="92655" x="4032250" y="5060950"/>
          <p14:tracePt t="92655" x="4006850" y="5073650"/>
          <p14:tracePt t="92673" x="3994150" y="5073650"/>
          <p14:tracePt t="92673" x="3981450" y="5080000"/>
          <p14:tracePt t="92688" x="3975100" y="5080000"/>
          <p14:tracePt t="92688" x="3962400" y="5086350"/>
          <p14:tracePt t="92705" x="3956050" y="5092700"/>
          <p14:tracePt t="92705" x="3949700" y="5092700"/>
          <p14:tracePt t="92722" x="3943350" y="5099050"/>
          <p14:tracePt t="92722" x="3937000" y="5105400"/>
          <p14:tracePt t="92738" x="3930650" y="5111750"/>
          <p14:tracePt t="92754" x="3924300" y="5118100"/>
          <p14:tracePt t="92780" x="3924300" y="5124450"/>
          <p14:tracePt t="92792" x="3917950" y="5137150"/>
          <p14:tracePt t="92804" x="3917950" y="5143500"/>
          <p14:tracePt t="92820" x="3911600" y="5149850"/>
          <p14:tracePt t="92837" x="3911600" y="5156200"/>
          <p14:tracePt t="92837" x="3905250" y="5162550"/>
          <p14:tracePt t="92855" x="3898900" y="5168900"/>
          <p14:tracePt t="92871" x="3892550" y="5175250"/>
          <p14:tracePt t="92887" x="3886200" y="5175250"/>
          <p14:tracePt t="92904" x="3886200" y="5181600"/>
          <p14:tracePt t="92952" x="3879850" y="5187950"/>
          <p14:tracePt t="93088" x="3886200" y="5187950"/>
          <p14:tracePt t="93176" x="3886200" y="5194300"/>
          <p14:tracePt t="93280" x="3886200" y="5187950"/>
          <p14:tracePt t="93332" x="3886200" y="5181600"/>
          <p14:tracePt t="93424" x="3886200" y="5175250"/>
          <p14:tracePt t="93512" x="3879850" y="5168900"/>
          <p14:tracePt t="93612" x="3873500" y="5168900"/>
          <p14:tracePt t="93784" x="3867150" y="5175250"/>
          <p14:tracePt t="93820" x="3860800" y="5175250"/>
          <p14:tracePt t="93852" x="3854450" y="5181600"/>
          <p14:tracePt t="93888" x="3848100" y="5175250"/>
          <p14:tracePt t="93920" x="3841750" y="5175250"/>
          <p14:tracePt t="93972" x="3835400" y="5168900"/>
          <p14:tracePt t="93992" x="3835400" y="5162550"/>
          <p14:tracePt t="94015" x="3835400" y="5156200"/>
          <p14:tracePt t="94031" x="3835400" y="5149850"/>
          <p14:tracePt t="94040" x="3835400" y="5143500"/>
          <p14:tracePt t="94048" x="3829050" y="5137150"/>
          <p14:tracePt t="94058" x="3829050" y="5124450"/>
          <p14:tracePt t="94058" x="3835400" y="5111750"/>
        </p14:tracePtLst>
      </p14:laserTrace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78" name="Rectangle 2"/>
          <p:cNvSpPr>
            <a:spLocks noGrp="1" noChangeArrowheads="1"/>
          </p:cNvSpPr>
          <p:nvPr>
            <p:ph type="title"/>
          </p:nvPr>
        </p:nvSpPr>
        <p:spPr/>
        <p:txBody>
          <a:bodyPr>
            <a:normAutofit/>
          </a:bodyPr>
          <a:lstStyle/>
          <a:p>
            <a:r>
              <a:rPr lang="ja-JP" altLang="en-US"/>
              <a:t>例：</a:t>
            </a:r>
            <a:r>
              <a:rPr lang="en-US" altLang="ja-JP"/>
              <a:t>t</a:t>
            </a:r>
            <a:r>
              <a:rPr lang="ja-JP" altLang="en-US"/>
              <a:t>分布による母平均の区間推定</a:t>
            </a:r>
          </a:p>
        </p:txBody>
      </p:sp>
      <p:sp>
        <p:nvSpPr>
          <p:cNvPr id="638979" name="Text Box 3"/>
          <p:cNvSpPr txBox="1">
            <a:spLocks noChangeArrowheads="1"/>
          </p:cNvSpPr>
          <p:nvPr/>
        </p:nvSpPr>
        <p:spPr bwMode="auto">
          <a:xfrm>
            <a:off x="642910" y="1214422"/>
            <a:ext cx="8207375" cy="1552575"/>
          </a:xfrm>
          <a:prstGeom prst="rect">
            <a:avLst/>
          </a:prstGeom>
          <a:noFill/>
          <a:ln w="38100">
            <a:noFill/>
            <a:miter lim="800000"/>
            <a:headEnd/>
            <a:tailEnd/>
          </a:ln>
          <a:effectLst/>
        </p:spPr>
        <p:txBody>
          <a:bodyPr>
            <a:spAutoFit/>
          </a:bodyPr>
          <a:lstStyle/>
          <a:p>
            <a:r>
              <a:rPr lang="ja-JP" altLang="en-US" dirty="0"/>
              <a:t>Ａ公園の桜から</a:t>
            </a:r>
            <a:r>
              <a:rPr lang="en-US" altLang="ja-JP" dirty="0"/>
              <a:t>6</a:t>
            </a:r>
            <a:r>
              <a:rPr lang="ja-JP" altLang="en-US" dirty="0"/>
              <a:t>本を無作為に選び，木に着く花の数を数えた．</a:t>
            </a:r>
            <a:r>
              <a:rPr lang="en-US" altLang="ja-JP" dirty="0"/>
              <a:t>123, 156, 168, 190, 211, 234</a:t>
            </a:r>
            <a:r>
              <a:rPr lang="ja-JP" altLang="en-US" dirty="0"/>
              <a:t>の</a:t>
            </a:r>
            <a:r>
              <a:rPr lang="en-US" altLang="ja-JP" dirty="0"/>
              <a:t>6</a:t>
            </a:r>
            <a:r>
              <a:rPr lang="ja-JP" altLang="en-US" dirty="0" err="1"/>
              <a:t>つの</a:t>
            </a:r>
            <a:r>
              <a:rPr lang="ja-JP" altLang="en-US" dirty="0"/>
              <a:t>データを得た．Ａ公園の桜の花の数（の平均）を</a:t>
            </a:r>
            <a:r>
              <a:rPr lang="en-US" altLang="ja-JP" dirty="0"/>
              <a:t>95</a:t>
            </a:r>
            <a:r>
              <a:rPr lang="ja-JP" altLang="en-US" dirty="0"/>
              <a:t>％信頼区間および</a:t>
            </a:r>
            <a:r>
              <a:rPr lang="en-US" altLang="ja-JP" dirty="0"/>
              <a:t>99</a:t>
            </a:r>
            <a:r>
              <a:rPr lang="ja-JP" altLang="en-US" dirty="0"/>
              <a:t>％信頼区間をつけて推定せよ．</a:t>
            </a:r>
          </a:p>
        </p:txBody>
      </p:sp>
      <p:pic>
        <p:nvPicPr>
          <p:cNvPr id="638977" name="Picture 1"/>
          <p:cNvPicPr>
            <a:picLocks noChangeAspect="1" noChangeArrowheads="1"/>
          </p:cNvPicPr>
          <p:nvPr/>
        </p:nvPicPr>
        <p:blipFill>
          <a:blip r:embed="rId5" cstate="print"/>
          <a:srcRect t="35294"/>
          <a:stretch>
            <a:fillRect/>
          </a:stretch>
        </p:blipFill>
        <p:spPr bwMode="auto">
          <a:xfrm>
            <a:off x="323528" y="2996952"/>
            <a:ext cx="8456127" cy="3240360"/>
          </a:xfrm>
          <a:prstGeom prst="rect">
            <a:avLst/>
          </a:prstGeom>
          <a:noFill/>
          <a:ln w="9525">
            <a:noFill/>
            <a:miter lim="800000"/>
            <a:headEnd/>
            <a:tailEnd/>
          </a:ln>
          <a:effectLst/>
        </p:spPr>
      </p:pic>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63243"/>
    </mc:Choice>
    <mc:Fallback>
      <p:transition spd="slow" advTm="632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2651" x="3587750" y="2959100"/>
          <p14:tracePt t="2906" x="3581400" y="2940050"/>
          <p14:tracePt t="2914" x="3575050" y="2914650"/>
          <p14:tracePt t="2923" x="3568700" y="2889250"/>
          <p14:tracePt t="2923" x="3556000" y="2857500"/>
          <p14:tracePt t="2941" x="3543300" y="2819400"/>
          <p14:tracePt t="2941" x="3530600" y="2787650"/>
          <p14:tracePt t="2956" x="3517900" y="2749550"/>
          <p14:tracePt t="2956" x="3511550" y="2711450"/>
          <p14:tracePt t="2972" x="3498850" y="2667000"/>
          <p14:tracePt t="2972" x="3486150" y="2628900"/>
          <p14:tracePt t="2972" x="3473450" y="2584450"/>
          <p14:tracePt t="2991" x="3467100" y="2540000"/>
          <p14:tracePt t="2991" x="3460750" y="2501900"/>
          <p14:tracePt t="3005" x="3448050" y="2457450"/>
          <p14:tracePt t="3005" x="3441700" y="2413000"/>
          <p14:tracePt t="3022" x="3435350" y="2374900"/>
          <p14:tracePt t="3022" x="3429000" y="2330450"/>
          <p14:tracePt t="3038" x="3422650" y="2286000"/>
          <p14:tracePt t="3038" x="3416300" y="2241550"/>
          <p14:tracePt t="3055" x="3409950" y="2203450"/>
          <p14:tracePt t="3055" x="3397250" y="2120900"/>
          <p14:tracePt t="3072" x="3390900" y="2082800"/>
          <p14:tracePt t="3072" x="3384550" y="2044700"/>
          <p14:tracePt t="3088" x="3378200" y="2012950"/>
          <p14:tracePt t="3088" x="3365500" y="1981200"/>
          <p14:tracePt t="3105" x="3359150" y="1949450"/>
          <p14:tracePt t="3105" x="3352800" y="1892300"/>
          <p14:tracePt t="3123" x="3346450" y="1873250"/>
          <p14:tracePt t="3123" x="3340100" y="1847850"/>
          <p14:tracePt t="3139" x="3333750" y="1828800"/>
          <p14:tracePt t="3139" x="3333750" y="1809750"/>
          <p14:tracePt t="3156" x="3327400" y="1797050"/>
          <p14:tracePt t="3156" x="3327400" y="1784350"/>
          <p14:tracePt t="3172" x="3327400" y="1771650"/>
          <p14:tracePt t="3172" x="3327400" y="1758950"/>
          <p14:tracePt t="3172" x="3333750" y="1752600"/>
          <p14:tracePt t="3191" x="3340100" y="1739900"/>
          <p14:tracePt t="3204" x="3346450" y="1733550"/>
          <p14:tracePt t="3204" x="3365500" y="1727200"/>
          <p14:tracePt t="3223" x="3378200" y="1720850"/>
          <p14:tracePt t="3223" x="3390900" y="1720850"/>
          <p14:tracePt t="3239" x="3403600" y="1720850"/>
          <p14:tracePt t="3239" x="3416300" y="1720850"/>
          <p14:tracePt t="3256" x="3429000" y="1720850"/>
          <p14:tracePt t="3256" x="3441700" y="1727200"/>
          <p14:tracePt t="3256" x="3460750" y="1727200"/>
          <p14:tracePt t="3275" x="3473450" y="1733550"/>
          <p14:tracePt t="3288" x="3492500" y="1739900"/>
          <p14:tracePt t="3288" x="3524250" y="1746250"/>
          <p14:tracePt t="3307" x="3543300" y="1752600"/>
          <p14:tracePt t="3307" x="3562350" y="1758950"/>
          <p14:tracePt t="3323" x="3581400" y="1758950"/>
          <p14:tracePt t="3323" x="3600450" y="1765300"/>
          <p14:tracePt t="3340" x="3619500" y="1765300"/>
          <p14:tracePt t="3340" x="3638550" y="1771650"/>
          <p14:tracePt t="3356" x="3657600" y="1771650"/>
          <p14:tracePt t="3356" x="3689350" y="1778000"/>
          <p14:tracePt t="3373" x="3708400" y="1778000"/>
          <p14:tracePt t="3373" x="3721100" y="1778000"/>
          <p14:tracePt t="3390" x="3733800" y="1784350"/>
          <p14:tracePt t="3390" x="3746500" y="1784350"/>
          <p14:tracePt t="3406" x="3759200" y="1784350"/>
          <p14:tracePt t="3406" x="3784600" y="1784350"/>
          <p14:tracePt t="3423" x="3790950" y="1784350"/>
          <p14:tracePt t="3423" x="3803650" y="1778000"/>
          <p14:tracePt t="3441" x="3810000" y="1778000"/>
          <p14:tracePt t="3441" x="3816350" y="1778000"/>
          <p14:tracePt t="3457" x="3822700" y="1778000"/>
          <p14:tracePt t="3472" x="3829050" y="1771650"/>
          <p14:tracePt t="3489" x="3829050" y="1765300"/>
          <p14:tracePt t="3506" x="3829050" y="1758950"/>
          <p14:tracePt t="3522" x="3829050" y="1752600"/>
          <p14:tracePt t="3539" x="3829050" y="1746250"/>
          <p14:tracePt t="3555" x="3822700" y="1739900"/>
          <p14:tracePt t="3574" x="3829050" y="1733550"/>
          <p14:tracePt t="3602" x="3835400" y="1733550"/>
          <p14:tracePt t="3618" x="3841750" y="1727200"/>
          <p14:tracePt t="3634" x="3848100" y="1727200"/>
          <p14:tracePt t="3643" x="3854450" y="1727200"/>
          <p14:tracePt t="3656" x="3860800" y="1720850"/>
          <p14:tracePt t="3656" x="3873500" y="1720850"/>
          <p14:tracePt t="3674" x="3879850" y="1714500"/>
          <p14:tracePt t="3674" x="3886200" y="1714500"/>
          <p14:tracePt t="3690" x="3892550" y="1708150"/>
          <p14:tracePt t="3690" x="3892550" y="1701800"/>
          <p14:tracePt t="3707" x="3898900" y="1701800"/>
          <p14:tracePt t="3707" x="3905250" y="1695450"/>
          <p14:tracePt t="3724" x="3911600" y="1689100"/>
          <p14:tracePt t="3739" x="3917950" y="1682750"/>
          <p14:tracePt t="3756" x="3924300" y="1670050"/>
          <p14:tracePt t="3773" x="3924300" y="1663700"/>
          <p14:tracePt t="3773" x="3917950" y="1657350"/>
          <p14:tracePt t="3791" x="3917950" y="1651000"/>
          <p14:tracePt t="3806" x="3911600" y="1651000"/>
          <p14:tracePt t="3823" x="3905250" y="1651000"/>
          <p14:tracePt t="3840" x="3898900" y="1651000"/>
          <p14:tracePt t="3857" x="3898900" y="1644650"/>
          <p14:tracePt t="3926" x="3905250" y="1644650"/>
          <p14:tracePt t="3942" x="3917950" y="1644650"/>
          <p14:tracePt t="3958" x="3924300" y="1644650"/>
          <p14:tracePt t="3970" x="3930650" y="1651000"/>
          <p14:tracePt t="3978" x="3937000" y="1651000"/>
          <p14:tracePt t="3994" x="3943350" y="1651000"/>
          <p14:tracePt t="4007" x="3949700" y="1651000"/>
          <p14:tracePt t="4007" x="3962400" y="1644650"/>
          <p14:tracePt t="4025" x="3968750" y="1644650"/>
          <p14:tracePt t="4025" x="3975100" y="1644650"/>
          <p14:tracePt t="4041" x="3981450" y="1644650"/>
          <p14:tracePt t="4041" x="3987800" y="1644650"/>
          <p14:tracePt t="4058" x="4000500" y="1644650"/>
          <p14:tracePt t="4058" x="4006850" y="1638300"/>
          <p14:tracePt t="4075" x="4019550" y="1638300"/>
          <p14:tracePt t="4075" x="4038600" y="1631950"/>
          <p14:tracePt t="4092" x="4044950" y="1631950"/>
          <p14:tracePt t="4092" x="4057650" y="1631950"/>
          <p14:tracePt t="4109" x="4070350" y="1625600"/>
          <p14:tracePt t="4109" x="4083050" y="1625600"/>
          <p14:tracePt t="4125" x="4102100" y="1625600"/>
          <p14:tracePt t="4125" x="4127500" y="1619250"/>
          <p14:tracePt t="4143" x="4146550" y="1619250"/>
          <p14:tracePt t="4143" x="4159250" y="1619250"/>
          <p14:tracePt t="4159" x="4178300" y="1612900"/>
          <p14:tracePt t="4159" x="4197350" y="1612900"/>
          <p14:tracePt t="4177" x="4210050" y="1612900"/>
          <p14:tracePt t="4177" x="4229100" y="1606550"/>
          <p14:tracePt t="4193" x="4241800" y="1606550"/>
          <p14:tracePt t="4193" x="4260850" y="1606550"/>
          <p14:tracePt t="4193" x="4279900" y="1606550"/>
          <p14:tracePt t="4212" x="4292600" y="1600200"/>
          <p14:tracePt t="4225" x="4311650" y="1600200"/>
          <p14:tracePt t="4225" x="4349750" y="1593850"/>
          <p14:tracePt t="4244" x="4362450" y="1593850"/>
          <p14:tracePt t="4244" x="4381500" y="1593850"/>
          <p14:tracePt t="4260" x="4400550" y="1593850"/>
          <p14:tracePt t="4260" x="4413250" y="1587500"/>
          <p14:tracePt t="4276" x="4432300" y="1587500"/>
          <p14:tracePt t="4276" x="4445000" y="1587500"/>
          <p14:tracePt t="4276" x="4457700" y="1587500"/>
          <p14:tracePt t="4295" x="4470400" y="1587500"/>
          <p14:tracePt t="4308" x="4483100" y="1587500"/>
          <p14:tracePt t="4308" x="4502150" y="1587500"/>
          <p14:tracePt t="4326" x="4514850" y="1587500"/>
          <p14:tracePt t="4326" x="4521200" y="1587500"/>
          <p14:tracePt t="4343" x="4527550" y="1587500"/>
          <p14:tracePt t="4343" x="4533900" y="1587500"/>
          <p14:tracePt t="4359" x="4540250" y="1587500"/>
          <p14:tracePt t="4359" x="4546600" y="1587500"/>
          <p14:tracePt t="4359" x="4552950" y="1587500"/>
          <p14:tracePt t="4379" x="4559300" y="1587500"/>
          <p14:tracePt t="4392" x="4565650" y="1587500"/>
          <p14:tracePt t="4408" x="4572000" y="1587500"/>
          <p14:tracePt t="4425" x="4578350" y="1587500"/>
          <p14:tracePt t="4443" x="4578350" y="1593850"/>
          <p14:tracePt t="4475" x="4578350" y="1600200"/>
          <p14:tracePt t="4579" x="4584700" y="1593850"/>
          <p14:tracePt t="4638" x="4591050" y="1593850"/>
          <p14:tracePt t="4678" x="4597400" y="1587500"/>
          <p14:tracePt t="4714" x="4603750" y="1593850"/>
          <p14:tracePt t="4741" x="4610100" y="1593850"/>
          <p14:tracePt t="4766" x="4616450" y="1593850"/>
          <p14:tracePt t="4798" x="4622800" y="1593850"/>
          <p14:tracePt t="4810" x="4629150" y="1593850"/>
          <p14:tracePt t="4825" x="4635500" y="1593850"/>
          <p14:tracePt t="4841" x="4641850" y="1593850"/>
          <p14:tracePt t="4858" x="4654550" y="1593850"/>
          <p14:tracePt t="4870" x="4660900" y="1593850"/>
          <p14:tracePt t="4886" x="4667250" y="1593850"/>
          <p14:tracePt t="4902" x="4660900" y="1593850"/>
          <p14:tracePt t="4998" x="4654550" y="1593850"/>
          <p14:tracePt t="5042" x="4648200" y="1593850"/>
          <p14:tracePt t="5074" x="4654550" y="1593850"/>
          <p14:tracePt t="5162" x="4660900" y="1600200"/>
          <p14:tracePt t="5282" x="4667250" y="1593850"/>
          <p14:tracePt t="5314" x="4673600" y="1593850"/>
          <p14:tracePt t="5330" x="4679950" y="1593850"/>
          <p14:tracePt t="5342" x="4686300" y="1593850"/>
          <p14:tracePt t="5358" x="4692650" y="1587500"/>
          <p14:tracePt t="5374" x="4699000" y="1587500"/>
          <p14:tracePt t="5398" x="4692650" y="1587500"/>
          <p14:tracePt t="5470" x="4686300" y="1587500"/>
          <p14:tracePt t="5494" x="4679950" y="1587500"/>
          <p14:tracePt t="5517" x="4673600" y="1593850"/>
          <p14:tracePt t="5538" x="4679950" y="1587500"/>
          <p14:tracePt t="5606" x="4686300" y="1587500"/>
          <p14:tracePt t="5630" x="4692650" y="1587500"/>
          <p14:tracePt t="5674" x="4699000" y="1587500"/>
          <p14:tracePt t="5702" x="4692650" y="1581150"/>
          <p14:tracePt t="5770" x="4692650" y="1574800"/>
          <p14:tracePt t="5786" x="4686300" y="1574800"/>
          <p14:tracePt t="5802" x="4679950" y="1568450"/>
          <p14:tracePt t="5818" x="4673600" y="1562100"/>
          <p14:tracePt t="5830" x="4667250" y="1562100"/>
          <p14:tracePt t="5845" x="4660900" y="1555750"/>
          <p14:tracePt t="5861" x="4660900" y="1549400"/>
          <p14:tracePt t="5882" x="4660900" y="1543050"/>
          <p14:tracePt t="5914" x="4667250" y="1543050"/>
          <p14:tracePt t="5950" x="4673600" y="1543050"/>
          <p14:tracePt t="5966" x="4679950" y="1536700"/>
          <p14:tracePt t="5974" x="4686300" y="1536700"/>
          <p14:tracePt t="5982" x="4692650" y="1536700"/>
          <p14:tracePt t="5982" x="4705350" y="1536700"/>
          <p14:tracePt t="5998" x="4711700" y="1536700"/>
          <p14:tracePt t="5998" x="4724400" y="1530350"/>
          <p14:tracePt t="6015" x="4737100" y="1530350"/>
          <p14:tracePt t="6015" x="4749800" y="1530350"/>
          <p14:tracePt t="6032" x="4762500" y="1530350"/>
          <p14:tracePt t="6032" x="4775200" y="1530350"/>
          <p14:tracePt t="6032" x="4787900" y="1530350"/>
          <p14:tracePt t="6050" x="4800600" y="1530350"/>
          <p14:tracePt t="6050" x="4819650" y="1530350"/>
          <p14:tracePt t="6065" x="4832350" y="1536700"/>
          <p14:tracePt t="6065" x="4845050" y="1536700"/>
          <p14:tracePt t="6082" x="4864100" y="1536700"/>
          <p14:tracePt t="6082" x="4876800" y="1536700"/>
          <p14:tracePt t="6098" x="4889500" y="1536700"/>
          <p14:tracePt t="6098" x="4908550" y="1543050"/>
          <p14:tracePt t="6115" x="4921250" y="1543050"/>
          <p14:tracePt t="6115" x="4946650" y="1543050"/>
          <p14:tracePt t="6132" x="4959350" y="1549400"/>
          <p14:tracePt t="6132" x="4972050" y="1549400"/>
          <p14:tracePt t="6149" x="4984750" y="1549400"/>
          <p14:tracePt t="6149" x="4991100" y="1555750"/>
          <p14:tracePt t="6165" x="5003800" y="1555750"/>
          <p14:tracePt t="6165" x="5016500" y="1562100"/>
          <p14:tracePt t="6183" x="5022850" y="1562100"/>
          <p14:tracePt t="6183" x="5029200" y="1562100"/>
          <p14:tracePt t="6199" x="5035550" y="1562100"/>
          <p14:tracePt t="6214" x="5041900" y="1562100"/>
          <p14:tracePt t="6231" x="5048250" y="1562100"/>
          <p14:tracePt t="6248" x="5041900" y="1562100"/>
          <p14:tracePt t="6290" x="5041900" y="1555750"/>
          <p14:tracePt t="6302" x="5035550" y="1555750"/>
          <p14:tracePt t="6318" x="5029200" y="1555750"/>
          <p14:tracePt t="6342" x="5022850" y="1555750"/>
          <p14:tracePt t="6361" x="5029200" y="1562100"/>
          <p14:tracePt t="6453" x="5035550" y="1555750"/>
          <p14:tracePt t="6482" x="5041900" y="1549400"/>
          <p14:tracePt t="6542" x="5048250" y="1549400"/>
          <p14:tracePt t="6558" x="5054600" y="1549400"/>
          <p14:tracePt t="6574" x="5060950" y="1549400"/>
          <p14:tracePt t="6590" x="5073650" y="1543050"/>
          <p14:tracePt t="6602" x="5080000" y="1543050"/>
          <p14:tracePt t="6610" x="5086350" y="1543050"/>
          <p14:tracePt t="6626" x="5092700" y="1543050"/>
          <p14:tracePt t="6642" x="5099050" y="1536700"/>
          <p14:tracePt t="6658" x="5105400" y="1536700"/>
          <p14:tracePt t="6670" x="5111750" y="1536700"/>
          <p14:tracePt t="6770" x="5118100" y="1530350"/>
          <p14:tracePt t="6790" x="5130800" y="1530350"/>
          <p14:tracePt t="6806" x="5137150" y="1530350"/>
          <p14:tracePt t="6814" x="5137150" y="1524000"/>
          <p14:tracePt t="6822" x="5149850" y="1524000"/>
          <p14:tracePt t="6833" x="5156200" y="1524000"/>
          <p14:tracePt t="6833" x="5175250" y="1517650"/>
          <p14:tracePt t="6851" x="5187950" y="1511300"/>
          <p14:tracePt t="6851" x="5194300" y="1511300"/>
          <p14:tracePt t="6868" x="5213350" y="1504950"/>
          <p14:tracePt t="6868" x="5226050" y="1498600"/>
          <p14:tracePt t="6884" x="5238750" y="1498600"/>
          <p14:tracePt t="6884" x="5257800" y="1492250"/>
          <p14:tracePt t="6884" x="5276850" y="1485900"/>
          <p14:tracePt t="6903" x="5295900" y="1479550"/>
          <p14:tracePt t="6903" x="5314950" y="1479550"/>
          <p14:tracePt t="6919" x="5334000" y="1473200"/>
          <p14:tracePt t="6919" x="5359400" y="1466850"/>
          <p14:tracePt t="6935" x="5378450" y="1466850"/>
          <p14:tracePt t="6935" x="5403850" y="1460500"/>
          <p14:tracePt t="6951" x="5422900" y="1454150"/>
          <p14:tracePt t="6951" x="5448300" y="1454150"/>
          <p14:tracePt t="6951" x="5467350" y="1447800"/>
          <p14:tracePt t="6970" x="5492750" y="1441450"/>
          <p14:tracePt t="6983" x="5518150" y="1441450"/>
          <p14:tracePt t="6983" x="5568950" y="1428750"/>
          <p14:tracePt t="7003" x="5594350" y="1428750"/>
          <p14:tracePt t="7003" x="5619750" y="1422400"/>
          <p14:tracePt t="7018" x="5645150" y="1422400"/>
          <p14:tracePt t="7018" x="5670550" y="1416050"/>
          <p14:tracePt t="7035" x="5695950" y="1409700"/>
          <p14:tracePt t="7035" x="5715000" y="1409700"/>
          <p14:tracePt t="7051" x="5740400" y="1409700"/>
          <p14:tracePt t="7051" x="5765800" y="1403350"/>
          <p14:tracePt t="7068" x="5791200" y="1403350"/>
          <p14:tracePt t="7068" x="5842000" y="1397000"/>
          <p14:tracePt t="7085" x="5867400" y="1397000"/>
          <p14:tracePt t="7085" x="5886450" y="1390650"/>
          <p14:tracePt t="7102" x="5911850" y="1390650"/>
          <p14:tracePt t="7102" x="5930900" y="1390650"/>
          <p14:tracePt t="7118" x="5949950" y="1390650"/>
          <p14:tracePt t="7118" x="5969000" y="1384300"/>
          <p14:tracePt t="7135" x="5988050" y="1384300"/>
          <p14:tracePt t="7135" x="6013450" y="1384300"/>
          <p14:tracePt t="7152" x="6026150" y="1384300"/>
          <p14:tracePt t="7152" x="6038850" y="1384300"/>
          <p14:tracePt t="7169" x="6051550" y="1384300"/>
          <p14:tracePt t="7169" x="6064250" y="1384300"/>
          <p14:tracePt t="7185" x="6070600" y="1390650"/>
          <p14:tracePt t="7185" x="6089650" y="1390650"/>
          <p14:tracePt t="7202" x="6096000" y="1390650"/>
          <p14:tracePt t="7202" x="6102350" y="1390650"/>
          <p14:tracePt t="7220" x="6108700" y="1390650"/>
          <p14:tracePt t="7234" x="6115050" y="1390650"/>
          <p14:tracePt t="7251" x="6121400" y="1397000"/>
          <p14:tracePt t="7267" x="6115050" y="1397000"/>
          <p14:tracePt t="7302" x="6108700" y="1397000"/>
          <p14:tracePt t="7317" x="6102350" y="1397000"/>
          <p14:tracePt t="7330" x="6096000" y="1397000"/>
          <p14:tracePt t="7346" x="6089650" y="1397000"/>
          <p14:tracePt t="7362" x="6083300" y="1397000"/>
          <p14:tracePt t="7414" x="6076950" y="1403350"/>
          <p14:tracePt t="7458" x="6083300" y="1409700"/>
          <p14:tracePt t="7517" x="6089650" y="1409700"/>
          <p14:tracePt t="7542" x="6096000" y="1409700"/>
          <p14:tracePt t="7558" x="6102350" y="1403350"/>
          <p14:tracePt t="7586" x="6115050" y="1403350"/>
          <p14:tracePt t="7602" x="6127750" y="1397000"/>
          <p14:tracePt t="7622" x="6134100" y="1390650"/>
          <p14:tracePt t="7638" x="6140450" y="1390650"/>
          <p14:tracePt t="7654" x="6146800" y="1384300"/>
          <p14:tracePt t="7671" x="6153150" y="1384300"/>
          <p14:tracePt t="7682" x="6153150" y="1390650"/>
          <p14:tracePt t="7738" x="6153150" y="1397000"/>
          <p14:tracePt t="7750" x="6153150" y="1403350"/>
          <p14:tracePt t="7810" x="6159500" y="1403350"/>
          <p14:tracePt t="7834" x="6165850" y="1403350"/>
          <p14:tracePt t="7858" x="6172200" y="1403350"/>
          <p14:tracePt t="7885" x="6178550" y="1397000"/>
          <p14:tracePt t="7901" x="6184900" y="1390650"/>
          <p14:tracePt t="7918" x="6197600" y="1390650"/>
          <p14:tracePt t="7922" x="6203950" y="1390650"/>
          <p14:tracePt t="7922" x="6216650" y="1384300"/>
          <p14:tracePt t="7939" x="6229350" y="1384300"/>
          <p14:tracePt t="7939" x="6248400" y="1384300"/>
          <p14:tracePt t="7955" x="6267450" y="1384300"/>
          <p14:tracePt t="7955" x="6286500" y="1384300"/>
          <p14:tracePt t="7971" x="6305550" y="1384300"/>
          <p14:tracePt t="7971" x="6330950" y="1384300"/>
          <p14:tracePt t="7987" x="6350000" y="1384300"/>
          <p14:tracePt t="7987" x="6375400" y="1384300"/>
          <p14:tracePt t="7987" x="6407150" y="1384300"/>
          <p14:tracePt t="8007" x="6432550" y="1390650"/>
          <p14:tracePt t="8020" x="6457950" y="1390650"/>
          <p14:tracePt t="8020" x="6508750" y="1397000"/>
          <p14:tracePt t="8039" x="6527800" y="1403350"/>
          <p14:tracePt t="8039" x="6546850" y="1416050"/>
          <p14:tracePt t="8055" x="6559550" y="1422400"/>
          <p14:tracePt t="8055" x="6572250" y="1435100"/>
          <p14:tracePt t="8071" x="6578600" y="1454150"/>
          <p14:tracePt t="8071" x="6578600" y="1466850"/>
          <p14:tracePt t="8088" x="6572250" y="1485900"/>
          <p14:tracePt t="8088" x="6546850" y="1536700"/>
          <p14:tracePt t="8105" x="6521450" y="1562100"/>
          <p14:tracePt t="8105" x="6489700" y="1587500"/>
          <p14:tracePt t="8121" x="6457950" y="1619250"/>
          <p14:tracePt t="8121" x="6407150" y="1651000"/>
          <p14:tracePt t="8138" x="6356350" y="1682750"/>
          <p14:tracePt t="8138" x="6299200" y="1714500"/>
          <p14:tracePt t="8155" x="6235700" y="1752600"/>
          <p14:tracePt t="8155" x="6083300" y="1822450"/>
          <p14:tracePt t="8172" x="6007100" y="1860550"/>
          <p14:tracePt t="8172" x="5918200" y="1892300"/>
          <p14:tracePt t="8189" x="5829300" y="1930400"/>
          <p14:tracePt t="8189" x="5740400" y="1968500"/>
          <p14:tracePt t="8205" x="5645150" y="2006600"/>
          <p14:tracePt t="8205" x="5448300" y="2089150"/>
          <p14:tracePt t="8222" x="5353050" y="2133600"/>
          <p14:tracePt t="8222" x="5251450" y="2171700"/>
          <p14:tracePt t="8239" x="5156200" y="2222500"/>
          <p14:tracePt t="8239" x="5060950" y="2266950"/>
          <p14:tracePt t="8255" x="4965700" y="2311400"/>
          <p14:tracePt t="8255" x="4876800" y="2355850"/>
          <p14:tracePt t="8272" x="4794250" y="2400300"/>
          <p14:tracePt t="8272" x="4711700" y="2451100"/>
          <p14:tracePt t="8272" x="4629150" y="2495550"/>
          <p14:tracePt t="8291" x="4559300" y="2540000"/>
          <p14:tracePt t="8304" x="4483100" y="2578100"/>
          <p14:tracePt t="8304" x="4349750" y="2654300"/>
          <p14:tracePt t="8322" x="4286250" y="2686050"/>
          <p14:tracePt t="8322" x="4229100" y="2717800"/>
          <p14:tracePt t="8339" x="4165600" y="2743200"/>
          <p14:tracePt t="8339" x="4108450" y="2762250"/>
          <p14:tracePt t="8355" x="4051300" y="2781300"/>
          <p14:tracePt t="8355" x="3994150" y="2800350"/>
          <p14:tracePt t="8355" x="3937000" y="2813050"/>
          <p14:tracePt t="8374" x="3879850" y="2825750"/>
          <p14:tracePt t="8388" x="3822700" y="2832100"/>
          <p14:tracePt t="8388" x="3708400" y="2838450"/>
          <p14:tracePt t="8406" x="3651250" y="2838450"/>
          <p14:tracePt t="8406" x="3594100" y="2832100"/>
          <p14:tracePt t="8422" x="3530600" y="2825750"/>
          <p14:tracePt t="8422" x="3473450" y="2819400"/>
          <p14:tracePt t="8422" x="3409950" y="2813050"/>
          <p14:tracePt t="8443" x="3346450" y="2800350"/>
          <p14:tracePt t="8455" x="3282950" y="2794000"/>
          <p14:tracePt t="8455" x="3149600" y="2762250"/>
          <p14:tracePt t="8472" x="3079750" y="2743200"/>
          <p14:tracePt t="8472" x="3016250" y="2724150"/>
          <p14:tracePt t="8489" x="2946400" y="2705100"/>
          <p14:tracePt t="8489" x="2876550" y="2679700"/>
          <p14:tracePt t="8506" x="2806700" y="2654300"/>
          <p14:tracePt t="8506" x="2667000" y="2603500"/>
          <p14:tracePt t="8523" x="2603500" y="2578100"/>
          <p14:tracePt t="8523" x="2540000" y="2552700"/>
          <p14:tracePt t="8540" x="2476500" y="2527300"/>
          <p14:tracePt t="8540" x="2419350" y="2495550"/>
          <p14:tracePt t="8556" x="2368550" y="2470150"/>
          <p14:tracePt t="8556" x="2317750" y="2444750"/>
          <p14:tracePt t="8573" x="2266950" y="2413000"/>
          <p14:tracePt t="8573" x="2184400" y="2355850"/>
          <p14:tracePt t="8590" x="2146300" y="2324100"/>
          <p14:tracePt t="8590" x="2108200" y="2298700"/>
          <p14:tracePt t="8607" x="2070100" y="2279650"/>
          <p14:tracePt t="8607" x="2032000" y="2260600"/>
          <p14:tracePt t="8623" x="1993900" y="2241550"/>
          <p14:tracePt t="8623" x="1955800" y="2228850"/>
          <p14:tracePt t="8640" x="1924050" y="2216150"/>
          <p14:tracePt t="8640" x="1885950" y="2203450"/>
          <p14:tracePt t="8640" x="1847850" y="2190750"/>
          <p14:tracePt t="8659" x="1809750" y="2178050"/>
          <p14:tracePt t="8672" x="1771650" y="2165350"/>
          <p14:tracePt t="8672" x="1701800" y="2139950"/>
          <p14:tracePt t="8691" x="1670050" y="2133600"/>
          <p14:tracePt t="8691" x="1638300" y="2120900"/>
          <p14:tracePt t="8707" x="1600200" y="2108200"/>
          <p14:tracePt t="8707" x="1568450" y="2101850"/>
          <p14:tracePt t="8723" x="1536700" y="2095500"/>
          <p14:tracePt t="8723" x="1498600" y="2089150"/>
          <p14:tracePt t="8723" x="1466850" y="2089150"/>
          <p14:tracePt t="8742" x="1435100" y="2082800"/>
          <p14:tracePt t="8755" x="1397000" y="2082800"/>
          <p14:tracePt t="8755" x="1339850" y="2082800"/>
          <p14:tracePt t="8774" x="1308100" y="2076450"/>
          <p14:tracePt t="8774" x="1282700" y="2076450"/>
          <p14:tracePt t="8791" x="1257300" y="2076450"/>
          <p14:tracePt t="8791" x="1238250" y="2070100"/>
          <p14:tracePt t="8807" x="1219200" y="2070100"/>
          <p14:tracePt t="8807" x="1193800" y="2070100"/>
          <p14:tracePt t="8824" x="1187450" y="2070100"/>
          <p14:tracePt t="8824" x="1181100" y="2070100"/>
          <p14:tracePt t="8840" x="1181100" y="2076450"/>
          <p14:tracePt t="8862" x="1187450" y="2076450"/>
          <p14:tracePt t="8873" x="1193800" y="2082800"/>
          <p14:tracePt t="8873" x="1225550" y="2082800"/>
          <p14:tracePt t="8890" x="1250950" y="2082800"/>
          <p14:tracePt t="8890" x="1276350" y="2082800"/>
          <p14:tracePt t="8908" x="1301750" y="2082800"/>
          <p14:tracePt t="8924" x="3860800" y="2019300"/>
          <p14:tracePt t="8924" x="3905250" y="2019300"/>
          <p14:tracePt t="9182" x="3956050" y="2019300"/>
          <p14:tracePt t="9190" x="3994150" y="2012950"/>
          <p14:tracePt t="9198" x="4032250" y="2012950"/>
          <p14:tracePt t="9207" x="4095750" y="2006600"/>
          <p14:tracePt t="9224" x="4159250" y="2000250"/>
          <p14:tracePt t="9243" x="4184650" y="1993900"/>
          <p14:tracePt t="9258" x="4203700" y="1987550"/>
          <p14:tracePt t="9274" x="4210050" y="1987550"/>
          <p14:tracePt t="9291" x="4216400" y="1987550"/>
          <p14:tracePt t="9307" x="4210050" y="1987550"/>
          <p14:tracePt t="9362" x="4203700" y="1987550"/>
          <p14:tracePt t="9378" x="4197350" y="1987550"/>
          <p14:tracePt t="9402" x="4197350" y="2000250"/>
          <p14:tracePt t="9414" x="4197350" y="2006600"/>
          <p14:tracePt t="9424" x="4191000" y="2019300"/>
          <p14:tracePt t="9443" x="4184650" y="2038350"/>
          <p14:tracePt t="9459" x="4178300" y="2044700"/>
          <p14:tracePt t="9459" x="4171950" y="2057400"/>
          <p14:tracePt t="9476" x="4165600" y="2063750"/>
          <p14:tracePt t="9476" x="4152900" y="2082800"/>
          <p14:tracePt t="9492" x="4152900" y="2095500"/>
          <p14:tracePt t="9492" x="4152900" y="2108200"/>
          <p14:tracePt t="9509" x="4152900" y="2127250"/>
          <p14:tracePt t="9509" x="4152900" y="2139950"/>
          <p14:tracePt t="9526" x="4159250" y="2152650"/>
          <p14:tracePt t="9526" x="4171950" y="2190750"/>
          <p14:tracePt t="9543" x="4184650" y="2203450"/>
          <p14:tracePt t="9543" x="4197350" y="2222500"/>
          <p14:tracePt t="9559" x="4210050" y="2247900"/>
          <p14:tracePt t="9559" x="4222750" y="2266950"/>
          <p14:tracePt t="9576" x="4241800" y="2286000"/>
          <p14:tracePt t="9576" x="4260850" y="2311400"/>
          <p14:tracePt t="9593" x="4286250" y="2336800"/>
          <p14:tracePt t="9593" x="4337050" y="2387600"/>
          <p14:tracePt t="9611" x="4368800" y="2419350"/>
          <p14:tracePt t="9611" x="4406900" y="2444750"/>
          <p14:tracePt t="9626" x="4438650" y="2470150"/>
          <p14:tracePt t="9626" x="4483100" y="2495550"/>
          <p14:tracePt t="9644" x="4527550" y="2514600"/>
          <p14:tracePt t="9644" x="4572000" y="2540000"/>
          <p14:tracePt t="9660" x="4622800" y="2552700"/>
          <p14:tracePt t="9660" x="4673600" y="2571750"/>
          <p14:tracePt t="9660" x="4730750" y="2590800"/>
          <p14:tracePt t="9679" x="4787900" y="2603500"/>
          <p14:tracePt t="9692" x="4845050" y="2616200"/>
          <p14:tracePt t="9692" x="4972050" y="2647950"/>
          <p14:tracePt t="9710" x="5041900" y="2660650"/>
          <p14:tracePt t="9710" x="5111750" y="2673350"/>
          <p14:tracePt t="9727" x="5175250" y="2679700"/>
          <p14:tracePt t="9727" x="5245100" y="2686050"/>
          <p14:tracePt t="9744" x="5321300" y="2686050"/>
          <p14:tracePt t="9744" x="5391150" y="2692400"/>
          <p14:tracePt t="9744" x="5461000" y="2686050"/>
          <p14:tracePt t="9763" x="5530850" y="2686050"/>
          <p14:tracePt t="9775" x="5607050" y="2673350"/>
          <p14:tracePt t="9775" x="5753100" y="2654300"/>
          <p14:tracePt t="9793" x="5829300" y="2635250"/>
          <p14:tracePt t="9793" x="5905500" y="2616200"/>
          <p14:tracePt t="9810" x="5975350" y="2597150"/>
          <p14:tracePt t="9810" x="6051550" y="2578100"/>
          <p14:tracePt t="9827" x="6121400" y="2552700"/>
          <p14:tracePt t="9827" x="6267450" y="2501900"/>
          <p14:tracePt t="9844" x="6330950" y="2470150"/>
          <p14:tracePt t="9844" x="6400800" y="2444750"/>
          <p14:tracePt t="9861" x="6464300" y="2413000"/>
          <p14:tracePt t="9861" x="6527800" y="2381250"/>
          <p14:tracePt t="9877" x="6584950" y="2355850"/>
          <p14:tracePt t="9877" x="6648450" y="2324100"/>
          <p14:tracePt t="9894" x="6705600" y="2298700"/>
          <p14:tracePt t="9894" x="6813550" y="2247900"/>
          <p14:tracePt t="9911" x="6864350" y="2228850"/>
          <p14:tracePt t="9911" x="6915150" y="2203450"/>
          <p14:tracePt t="9928" x="6959600" y="2184400"/>
          <p14:tracePt t="9928" x="7004050" y="2171700"/>
          <p14:tracePt t="9944" x="7048500" y="2152650"/>
          <p14:tracePt t="9944" x="7092950" y="2133600"/>
          <p14:tracePt t="9944" x="7131050" y="2120900"/>
          <p14:tracePt t="9963" x="7169150" y="2108200"/>
          <p14:tracePt t="9963" x="7207250" y="2095500"/>
          <p14:tracePt t="9979" x="7239000" y="2082800"/>
          <p14:tracePt t="9979" x="7270750" y="2076450"/>
          <p14:tracePt t="9995" x="7302500" y="2070100"/>
          <p14:tracePt t="9995" x="7327900" y="2063750"/>
          <p14:tracePt t="10011" x="7353300" y="2057400"/>
          <p14:tracePt t="10011" x="7378700" y="2057400"/>
          <p14:tracePt t="10028" x="7404100" y="2057400"/>
          <p14:tracePt t="10028" x="7423150" y="2057400"/>
          <p14:tracePt t="10028" x="7448550" y="2051050"/>
          <p14:tracePt t="10046" x="7467600" y="2051050"/>
          <p14:tracePt t="10060" x="7486650" y="2051050"/>
          <p14:tracePt t="10060" x="7524750" y="2051050"/>
          <p14:tracePt t="10078" x="7543800" y="2051050"/>
          <p14:tracePt t="10078" x="7562850" y="2051050"/>
          <p14:tracePt t="10095" x="7575550" y="2051050"/>
          <p14:tracePt t="10095" x="7594600" y="2051050"/>
          <p14:tracePt t="10111" x="7607300" y="2051050"/>
          <p14:tracePt t="10111" x="7613650" y="2051050"/>
          <p14:tracePt t="10128" x="7626350" y="2051050"/>
          <p14:tracePt t="10128" x="7639050" y="2051050"/>
          <p14:tracePt t="10145" x="7645400" y="2051050"/>
          <p14:tracePt t="10160" x="7651750" y="2051050"/>
          <p14:tracePt t="10177" x="7645400" y="2051050"/>
          <p14:tracePt t="10177" x="7639050" y="2051050"/>
          <p14:tracePt t="10195" x="7632700" y="2051050"/>
          <p14:tracePt t="10195" x="7626350" y="2051050"/>
          <p14:tracePt t="10212" x="7620000" y="2051050"/>
          <p14:tracePt t="10212" x="7607300" y="2051050"/>
          <p14:tracePt t="10229" x="7600950" y="2051050"/>
          <p14:tracePt t="10229" x="7588250" y="2051050"/>
          <p14:tracePt t="10245" x="7581900" y="2051050"/>
          <p14:tracePt t="10245" x="7562850" y="2051050"/>
          <p14:tracePt t="10262" x="7550150" y="2051050"/>
          <p14:tracePt t="10262" x="7543800" y="2051050"/>
          <p14:tracePt t="10279" x="7537450" y="2051050"/>
          <p14:tracePt t="10279" x="7524750" y="2051050"/>
          <p14:tracePt t="10295" x="7518400" y="2051050"/>
          <p14:tracePt t="10295" x="7512050" y="2051050"/>
          <p14:tracePt t="10312" x="7505700" y="2051050"/>
          <p14:tracePt t="10327" x="7493000" y="2044700"/>
          <p14:tracePt t="10344" x="7486650" y="2044700"/>
          <p14:tracePt t="10361" x="7493000" y="2038350"/>
          <p14:tracePt t="10406" x="7505700" y="2038350"/>
          <p14:tracePt t="10422" x="7708900" y="2019300"/>
          <p14:tracePt t="10512" x="7740650" y="2012950"/>
          <p14:tracePt t="10517" x="7772400" y="2012950"/>
          <p14:tracePt t="10528" x="7842250" y="2012950"/>
          <p14:tracePt t="10545" x="7950200" y="2025650"/>
          <p14:tracePt t="10562" x="8026400" y="2032000"/>
          <p14:tracePt t="10579" x="8102600" y="2032000"/>
          <p14:tracePt t="10595" x="8178800" y="2032000"/>
          <p14:tracePt t="10612" x="8255000" y="2025650"/>
          <p14:tracePt t="10612" x="8286750" y="2025650"/>
          <p14:tracePt t="10630" x="8356600" y="2019300"/>
          <p14:tracePt t="10647" x="8407400" y="2012950"/>
          <p14:tracePt t="10662" x="8458200" y="2012950"/>
          <p14:tracePt t="10679" x="8489950" y="2012950"/>
          <p14:tracePt t="10696" x="8515350" y="2012950"/>
          <p14:tracePt t="10696" x="8528050" y="2012950"/>
          <p14:tracePt t="10714" x="8540750" y="2012950"/>
          <p14:tracePt t="10730" x="8547100" y="2012950"/>
          <p14:tracePt t="10745" x="8547100" y="2006600"/>
          <p14:tracePt t="10782" x="8540750" y="2000250"/>
          <p14:tracePt t="10802" x="8534400" y="1993900"/>
          <p14:tracePt t="10834" x="8540750" y="2000250"/>
          <p14:tracePt t="10910" x="8547100" y="2000250"/>
          <p14:tracePt t="10937" x="8553450" y="1993900"/>
          <p14:tracePt t="10954" x="8566150" y="1993900"/>
          <p14:tracePt t="10970" x="8572500" y="1993900"/>
          <p14:tracePt t="10982" x="8572500" y="2000250"/>
          <p14:tracePt t="10998" x="8578850" y="2000250"/>
          <p14:tracePt t="11042" x="8572500" y="2006600"/>
          <p14:tracePt t="11074" x="8566150" y="2006600"/>
          <p14:tracePt t="11094" x="8559800" y="2006600"/>
          <p14:tracePt t="11118" x="8553450" y="2012950"/>
          <p14:tracePt t="11142" x="8547100" y="2012950"/>
          <p14:tracePt t="11162" x="8540750" y="2019300"/>
          <p14:tracePt t="11186" x="8534400" y="2019300"/>
          <p14:tracePt t="11214" x="8540750" y="2012950"/>
          <p14:tracePt t="11454" x="8547100" y="2012950"/>
          <p14:tracePt t="11494" x="8553450" y="2012950"/>
          <p14:tracePt t="11510" x="8559800" y="2012950"/>
          <p14:tracePt t="11521" x="8572500" y="2012950"/>
          <p14:tracePt t="11537" x="8578850" y="2012950"/>
          <p14:tracePt t="11554" x="8585200" y="2012950"/>
          <p14:tracePt t="11570" x="8597900" y="2012950"/>
          <p14:tracePt t="11582" x="8604250" y="2012950"/>
          <p14:tracePt t="11598" x="8610600" y="2012950"/>
          <p14:tracePt t="11615" x="8623300" y="2012950"/>
          <p14:tracePt t="11632" x="8636000" y="2012950"/>
          <p14:tracePt t="11632" x="8642350" y="2019300"/>
          <p14:tracePt t="11650" x="8648700" y="2019300"/>
          <p14:tracePt t="11667" x="8661400" y="2025650"/>
          <p14:tracePt t="11683" x="8674100" y="2025650"/>
          <p14:tracePt t="11699" x="8686800" y="2032000"/>
          <p14:tracePt t="11716" x="8693150" y="2038350"/>
          <p14:tracePt t="11716" x="8699500" y="2038350"/>
          <p14:tracePt t="11734" x="8705850" y="2038350"/>
          <p14:tracePt t="11750" x="8712200" y="2044700"/>
          <p14:tracePt t="11765" x="8718550" y="2051050"/>
          <p14:tracePt t="11782" x="8718550" y="2063750"/>
          <p14:tracePt t="11799" x="8705850" y="2082800"/>
          <p14:tracePt t="11816" x="8686800" y="2095500"/>
          <p14:tracePt t="11833" x="8661400" y="2114550"/>
          <p14:tracePt t="11849" x="8629650" y="2133600"/>
          <p14:tracePt t="11866" x="8553450" y="2165350"/>
          <p14:tracePt t="11883" x="8489950" y="2190750"/>
          <p14:tracePt t="11899" x="8413750" y="2216150"/>
          <p14:tracePt t="11916" x="8324850" y="2235200"/>
          <p14:tracePt t="11935" x="8274050" y="2241550"/>
          <p14:tracePt t="11935" x="8172450" y="2260600"/>
          <p14:tracePt t="11951" x="8115300" y="2266950"/>
          <p14:tracePt t="11951" x="8051800" y="2273300"/>
          <p14:tracePt t="11968" x="7988300" y="2286000"/>
          <p14:tracePt t="11968" x="7924800" y="2292350"/>
          <p14:tracePt t="11984" x="7854950" y="2298700"/>
          <p14:tracePt t="11984" x="7785100" y="2305050"/>
          <p14:tracePt t="11984" x="7708900" y="2311400"/>
          <p14:tracePt t="12003" x="7632700" y="2311400"/>
          <p14:tracePt t="12003" x="7556500" y="2317750"/>
          <p14:tracePt t="12018" x="7473950" y="2324100"/>
          <p14:tracePt t="12018" x="7391400" y="2330450"/>
          <p14:tracePt t="12035" x="7308850" y="2336800"/>
          <p14:tracePt t="12035" x="7226300" y="2343150"/>
          <p14:tracePt t="12051" x="7137400" y="2349500"/>
          <p14:tracePt t="12051" x="7048500" y="2355850"/>
          <p14:tracePt t="12067" x="6953250" y="2362200"/>
          <p14:tracePt t="12067" x="6858000" y="2374900"/>
          <p14:tracePt t="12084" x="6762750" y="2381250"/>
          <p14:tracePt t="12084" x="6661150" y="2387600"/>
          <p14:tracePt t="12084" x="6565900" y="2400300"/>
          <p14:tracePt t="12104" x="6457950" y="2406650"/>
          <p14:tracePt t="12104" x="6356350" y="2419350"/>
          <p14:tracePt t="12118" x="6248400" y="2425700"/>
          <p14:tracePt t="12118" x="6146800" y="2432050"/>
          <p14:tracePt t="12134" x="6038850" y="2444750"/>
          <p14:tracePt t="12134" x="5930900" y="2451100"/>
          <p14:tracePt t="12151" x="5822950" y="2457450"/>
          <p14:tracePt t="12151" x="5715000" y="2463800"/>
          <p14:tracePt t="12168" x="5613400" y="2476500"/>
          <p14:tracePt t="12168" x="5397500" y="2489200"/>
          <p14:tracePt t="12185" x="5283200" y="2495550"/>
          <p14:tracePt t="12185" x="5175250" y="2501900"/>
          <p14:tracePt t="12201" x="5067300" y="2508250"/>
          <p14:tracePt t="12201" x="4959350" y="2514600"/>
          <p14:tracePt t="12218" x="4851400" y="2520950"/>
          <p14:tracePt t="12218" x="4629150" y="2540000"/>
          <p14:tracePt t="12235" x="4521200" y="2546350"/>
          <p14:tracePt t="12235" x="4413250" y="2552700"/>
          <p14:tracePt t="12251" x="4305300" y="2559050"/>
          <p14:tracePt t="12251" x="4191000" y="2565400"/>
          <p14:tracePt t="12268" x="4083050" y="2571750"/>
          <p14:tracePt t="12268" x="3975100" y="2578100"/>
          <p14:tracePt t="12285" x="3867150" y="2578100"/>
          <p14:tracePt t="12285" x="3644900" y="2584450"/>
          <p14:tracePt t="12303" x="3536950" y="2590800"/>
          <p14:tracePt t="12303" x="3429000" y="2590800"/>
          <p14:tracePt t="12319" x="3321050" y="2590800"/>
          <p14:tracePt t="12319" x="3219450" y="2590800"/>
          <p14:tracePt t="12335" x="3117850" y="2584450"/>
          <p14:tracePt t="12335" x="3016250" y="2578100"/>
          <p14:tracePt t="12352" x="2914650" y="2578100"/>
          <p14:tracePt t="12352" x="2819400" y="2571750"/>
          <p14:tracePt t="12352" x="2724150" y="2565400"/>
          <p14:tracePt t="12371" x="2635250" y="2559050"/>
          <p14:tracePt t="12384" x="2546350" y="2552700"/>
          <p14:tracePt t="12384" x="2368550" y="2540000"/>
          <p14:tracePt t="12402" x="2286000" y="2540000"/>
          <p14:tracePt t="12402" x="2203450" y="2533650"/>
          <p14:tracePt t="12419" x="2127250" y="2527300"/>
          <p14:tracePt t="12419" x="2044700" y="2527300"/>
          <p14:tracePt t="12419" x="1968500" y="2520950"/>
          <p14:tracePt t="12439" x="1898650" y="2520950"/>
          <p14:tracePt t="12451" x="1828800" y="2514600"/>
          <p14:tracePt t="12451" x="1758950" y="2508250"/>
          <p14:tracePt t="12451" x="1695450" y="2501900"/>
          <p14:tracePt t="12472" x="1631950" y="2501900"/>
          <p14:tracePt t="12472" x="1568450" y="2495550"/>
          <p14:tracePt t="12485" x="1511300" y="2489200"/>
          <p14:tracePt t="12485" x="1460500" y="2489200"/>
          <p14:tracePt t="12502" x="1403350" y="2482850"/>
          <p14:tracePt t="12502" x="1352550" y="2482850"/>
          <p14:tracePt t="12520" x="1308100" y="2482850"/>
          <p14:tracePt t="12520" x="1219200" y="2482850"/>
          <p14:tracePt t="12536" x="1181100" y="2482850"/>
          <p14:tracePt t="12536" x="1149350" y="2482850"/>
          <p14:tracePt t="12552" x="1117600" y="2482850"/>
          <p14:tracePt t="12552" x="1085850" y="2482850"/>
          <p14:tracePt t="12570" x="1060450" y="2476500"/>
          <p14:tracePt t="12570" x="1041400" y="2476500"/>
          <p14:tracePt t="12586" x="1016000" y="2476500"/>
          <p14:tracePt t="12586" x="984250" y="2476500"/>
          <p14:tracePt t="12603" x="971550" y="2470150"/>
          <p14:tracePt t="12603" x="958850" y="2470150"/>
          <p14:tracePt t="12620" x="946150" y="2463800"/>
          <p14:tracePt t="12620" x="933450" y="2463800"/>
          <p14:tracePt t="12636" x="927100" y="2463800"/>
          <p14:tracePt t="12636" x="920750" y="2457450"/>
          <p14:tracePt t="12636" x="914400" y="2457450"/>
          <p14:tracePt t="12655" x="908050" y="2457450"/>
          <p14:tracePt t="12669" x="901700" y="2457450"/>
          <p14:tracePt t="12685" x="908050" y="2451100"/>
          <p14:tracePt t="12710" x="914400" y="2451100"/>
          <p14:tracePt t="12718" x="927100" y="2451100"/>
          <p14:tracePt t="12718" x="933450" y="2444750"/>
          <p14:tracePt t="12718" x="946150" y="2444750"/>
          <p14:tracePt t="12738" x="958850" y="2438400"/>
          <p14:tracePt t="12752" x="971550" y="2438400"/>
          <p14:tracePt t="12752" x="1003300" y="2432050"/>
          <p14:tracePt t="12771" x="1022350" y="2425700"/>
          <p14:tracePt t="12771" x="1041400" y="2425700"/>
          <p14:tracePt t="12787" x="1060450" y="2425700"/>
          <p14:tracePt t="12787" x="1085850" y="2425700"/>
          <p14:tracePt t="12804" x="1104900" y="2419350"/>
          <p14:tracePt t="12804" x="1130300" y="2419350"/>
          <p14:tracePt t="12804" x="1155700" y="2419350"/>
          <p14:tracePt t="12822" x="1181100" y="2419350"/>
          <p14:tracePt t="12822" x="1212850" y="2419350"/>
          <p14:tracePt t="12837" x="1244600" y="2413000"/>
          <p14:tracePt t="12837" x="1276350" y="2406650"/>
          <p14:tracePt t="12854" x="1301750" y="2406650"/>
          <p14:tracePt t="12854" x="1339850" y="2400300"/>
          <p14:tracePt t="12870" x="1371600" y="2393950"/>
          <p14:tracePt t="12887" x="1784350" y="2362200"/>
          <p14:tracePt t="12944" x="1835150" y="2362200"/>
          <p14:tracePt t="12950" x="1892300" y="2368550"/>
          <p14:tracePt t="12954" x="2012950" y="2368550"/>
          <p14:tracePt t="12970" x="2139950" y="2368550"/>
          <p14:tracePt t="12986" x="2260600" y="2368550"/>
          <p14:tracePt t="13003" x="2381250" y="2362200"/>
          <p14:tracePt t="13020" x="2508250" y="2362200"/>
          <p14:tracePt t="13020" x="2565400" y="2362200"/>
          <p14:tracePt t="13039" x="2686050" y="2362200"/>
          <p14:tracePt t="13054" x="2806700" y="2368550"/>
          <p14:tracePt t="13070" x="2914650" y="2368550"/>
          <p14:tracePt t="13087" x="3016250" y="2374900"/>
          <p14:tracePt t="13103" x="3105150" y="2374900"/>
          <p14:tracePt t="13103" x="3143250" y="2381250"/>
          <p14:tracePt t="13122" x="3219450" y="2381250"/>
          <p14:tracePt t="13137" x="3276600" y="2387600"/>
          <p14:tracePt t="13153" x="3327400" y="2387600"/>
          <p14:tracePt t="13170" x="3371850" y="2381250"/>
          <p14:tracePt t="13187" x="3416300" y="2374900"/>
          <p14:tracePt t="13204" x="3441700" y="2374900"/>
          <p14:tracePt t="13220" x="3467100" y="2374900"/>
          <p14:tracePt t="13237" x="3479800" y="2374900"/>
          <p14:tracePt t="13254" x="3492500" y="2381250"/>
          <p14:tracePt t="13254" x="3505200" y="2387600"/>
          <p14:tracePt t="13272" x="3511550" y="2393950"/>
          <p14:tracePt t="13287" x="3524250" y="2400300"/>
          <p14:tracePt t="13287" x="3524250" y="2406650"/>
          <p14:tracePt t="13305" x="3530600" y="2413000"/>
          <p14:tracePt t="13305" x="3543300" y="2425700"/>
          <p14:tracePt t="13323" x="3556000" y="2438400"/>
          <p14:tracePt t="13323" x="3562350" y="2451100"/>
          <p14:tracePt t="13339" x="3575050" y="2457450"/>
          <p14:tracePt t="13339" x="3587750" y="2470150"/>
          <p14:tracePt t="13355" x="3600450" y="2482850"/>
          <p14:tracePt t="13355" x="3613150" y="2495550"/>
          <p14:tracePt t="13355" x="3632200" y="2508250"/>
          <p14:tracePt t="13374" x="3644900" y="2520950"/>
          <p14:tracePt t="13387" x="3657600" y="2533650"/>
          <p14:tracePt t="13387" x="3689350" y="2559050"/>
          <p14:tracePt t="13406" x="3708400" y="2571750"/>
          <p14:tracePt t="13406" x="3727450" y="2584450"/>
          <p14:tracePt t="13422" x="3740150" y="2590800"/>
          <p14:tracePt t="13422" x="3759200" y="2603500"/>
          <p14:tracePt t="13422" x="3778250" y="2616200"/>
          <p14:tracePt t="13442" x="3790950" y="2622550"/>
          <p14:tracePt t="13454" x="3810000" y="2628900"/>
          <p14:tracePt t="13454" x="3822700" y="2635250"/>
          <p14:tracePt t="13472" x="3841750" y="2641600"/>
          <p14:tracePt t="13472" x="3854450" y="2647950"/>
          <p14:tracePt t="13472" x="3867150" y="2654300"/>
          <p14:tracePt t="13491" x="3879850" y="2660650"/>
          <p14:tracePt t="13491" x="3892550" y="2667000"/>
          <p14:tracePt t="13505" x="3905250" y="2667000"/>
          <p14:tracePt t="13505" x="3917950" y="2673350"/>
          <p14:tracePt t="13523" x="3924300" y="2673350"/>
          <p14:tracePt t="13523" x="3930650" y="2679700"/>
          <p14:tracePt t="13540" x="3943350" y="2679700"/>
          <p14:tracePt t="13540" x="3949700" y="2686050"/>
          <p14:tracePt t="13556" x="3962400" y="2686050"/>
          <p14:tracePt t="13571" x="3956050" y="2686050"/>
          <p14:tracePt t="13638" x="3949700" y="2679700"/>
          <p14:tracePt t="13653" x="3943350" y="2679700"/>
          <p14:tracePt t="13662" x="3937000" y="2679700"/>
          <p14:tracePt t="13671" x="3930650" y="2679700"/>
          <p14:tracePt t="13671" x="3917950" y="2673350"/>
          <p14:tracePt t="13690" x="3911600" y="2673350"/>
          <p14:tracePt t="13690" x="3898900" y="2667000"/>
          <p14:tracePt t="13707" x="3886200" y="2667000"/>
          <p14:tracePt t="13707" x="3879850" y="2667000"/>
          <p14:tracePt t="13723" x="3867150" y="2667000"/>
          <p14:tracePt t="13723" x="3854450" y="2660650"/>
          <p14:tracePt t="13739" x="3848100" y="2660650"/>
          <p14:tracePt t="13739" x="3835400" y="2667000"/>
          <p14:tracePt t="13739" x="3822700" y="2667000"/>
          <p14:tracePt t="13759" x="3810000" y="2667000"/>
          <p14:tracePt t="13772" x="3803650" y="2667000"/>
          <p14:tracePt t="13772" x="3784600" y="2667000"/>
          <p14:tracePt t="13790" x="3778250" y="2667000"/>
          <p14:tracePt t="13790" x="3771900" y="2667000"/>
          <p14:tracePt t="13807" x="3765550" y="2660650"/>
          <p14:tracePt t="13807" x="3759200" y="2660650"/>
          <p14:tracePt t="13823" x="3752850" y="2660650"/>
          <p14:tracePt t="13839" x="3746500" y="2654300"/>
          <p14:tracePt t="13839" x="3746500" y="2647950"/>
          <p14:tracePt t="13857" x="3740150" y="2641600"/>
          <p14:tracePt t="13878" x="3740150" y="2635250"/>
          <p14:tracePt t="13894" x="3740150" y="2628900"/>
          <p14:tracePt t="13910" x="3740150" y="2622550"/>
          <p14:tracePt t="13922" x="3740150" y="2616200"/>
          <p14:tracePt t="13922" x="3740150" y="2609850"/>
          <p14:tracePt t="13941" x="3740150" y="2603500"/>
          <p14:tracePt t="13941" x="3740150" y="2597150"/>
          <p14:tracePt t="13957" x="3740150" y="2590800"/>
          <p14:tracePt t="13957" x="3740150" y="2584450"/>
          <p14:tracePt t="13974" x="3740150" y="2578100"/>
          <p14:tracePt t="13974" x="3740150" y="2571750"/>
          <p14:tracePt t="13991" x="3740150" y="2565400"/>
          <p14:tracePt t="13991" x="3740150" y="2559050"/>
          <p14:tracePt t="14007" x="3740150" y="2552700"/>
          <p14:tracePt t="14007" x="3740150" y="2546350"/>
          <p14:tracePt t="14024" x="3740150" y="2540000"/>
          <p14:tracePt t="14024" x="3740150" y="2533650"/>
          <p14:tracePt t="14024" x="3740150" y="2527300"/>
          <p14:tracePt t="14043" x="3740150" y="2520950"/>
          <p14:tracePt t="14056" x="3740150" y="2514600"/>
          <p14:tracePt t="14056" x="3740150" y="2508250"/>
          <p14:tracePt t="14074" x="3746500" y="2501900"/>
          <p14:tracePt t="14090" x="3752850" y="2508250"/>
          <p14:tracePt t="14150" x="3752850" y="2514600"/>
          <p14:tracePt t="14162" x="3759200" y="2520950"/>
          <p14:tracePt t="14178" x="3765550" y="2527300"/>
          <p14:tracePt t="14202" x="3771900" y="2527300"/>
          <p14:tracePt t="14274" x="3778250" y="2527300"/>
          <p14:tracePt t="14322" x="3784600" y="2520950"/>
          <p14:tracePt t="14350" x="3790950" y="2520950"/>
          <p14:tracePt t="14373" x="3790950" y="2514600"/>
          <p14:tracePt t="14394" x="3797300" y="2514600"/>
          <p14:tracePt t="14418" x="3803650" y="2514600"/>
          <p14:tracePt t="14442" x="3810000" y="2520950"/>
          <p14:tracePt t="14454" x="3816350" y="2520950"/>
          <p14:tracePt t="14478" x="3822700" y="2520950"/>
          <p14:tracePt t="14501" x="3829050" y="2520950"/>
          <p14:tracePt t="14657" x="3835400" y="2514600"/>
          <p14:tracePt t="14694" x="3841750" y="2514600"/>
          <p14:tracePt t="14741" x="3841750" y="2520950"/>
          <p14:tracePt t="14778" x="3841750" y="2527300"/>
          <p14:tracePt t="14794" x="3841750" y="2533650"/>
          <p14:tracePt t="14810" x="3848100" y="2540000"/>
          <p14:tracePt t="14822" x="3848100" y="2546350"/>
          <p14:tracePt t="14846" x="3854450" y="2552700"/>
          <p14:tracePt t="14921" x="3860800" y="2552700"/>
          <p14:tracePt t="14941" x="3867150" y="2552700"/>
          <p14:tracePt t="14966" x="3873500" y="2552700"/>
          <p14:tracePt t="14994" x="3873500" y="2559050"/>
          <p14:tracePt t="15034" x="3873500" y="2565400"/>
          <p14:tracePt t="15062" x="3879850" y="2565400"/>
          <p14:tracePt t="15114" x="3886200" y="2565400"/>
          <p14:tracePt t="15162" x="3892550" y="2565400"/>
          <p14:tracePt t="15174" x="3898900" y="2559050"/>
          <p14:tracePt t="15190" x="3905250" y="2552700"/>
          <p14:tracePt t="15206" x="3911600" y="2546350"/>
          <p14:tracePt t="15222" x="3917950" y="2540000"/>
          <p14:tracePt t="15234" x="3924300" y="2533650"/>
          <p14:tracePt t="15250" x="3924300" y="2527300"/>
          <p14:tracePt t="15266" x="3930650" y="2520950"/>
          <p14:tracePt t="15282" x="3937000" y="2514600"/>
          <p14:tracePt t="15294" x="3937000" y="2520950"/>
          <p14:tracePt t="15370" x="3937000" y="2527300"/>
          <p14:tracePt t="15386" x="3937000" y="2533650"/>
          <p14:tracePt t="15402" x="3930650" y="2540000"/>
          <p14:tracePt t="15414" x="3930650" y="2546350"/>
          <p14:tracePt t="15430" x="3937000" y="2546350"/>
          <p14:tracePt t="15513" x="3943350" y="2540000"/>
          <p14:tracePt t="15534" x="3949700" y="2540000"/>
          <p14:tracePt t="15558" x="3949700" y="2546350"/>
          <p14:tracePt t="15582" x="3956050" y="2552700"/>
          <p14:tracePt t="15617" x="3962400" y="2552700"/>
          <p14:tracePt t="15654" x="3968750" y="2559050"/>
          <p14:tracePt t="15686" x="3968750" y="2565400"/>
          <p14:tracePt t="15710" x="3975100" y="2565400"/>
          <p14:tracePt t="15737" x="3975100" y="2571750"/>
          <p14:tracePt t="15774" x="3968750" y="2578100"/>
          <p14:tracePt t="15798" x="3962400" y="2578100"/>
          <p14:tracePt t="15814" x="3956050" y="2578100"/>
          <p14:tracePt t="15834" x="3949700" y="2578100"/>
          <p14:tracePt t="15986" x="3943350" y="2584450"/>
          <p14:tracePt t="16038" x="3943350" y="2590800"/>
          <p14:tracePt t="16074" x="3937000" y="2590800"/>
          <p14:tracePt t="16098" x="3930650" y="2597150"/>
          <p14:tracePt t="16129" x="3924300" y="2597150"/>
          <p14:tracePt t="16158" x="3917950" y="2590800"/>
          <p14:tracePt t="16182" x="3917950" y="2584450"/>
          <p14:tracePt t="16202" x="3911600" y="2578100"/>
          <p14:tracePt t="16226" x="3911600" y="2571750"/>
          <p14:tracePt t="16241" x="3911600" y="2565400"/>
          <p14:tracePt t="16254" x="3917950" y="2559050"/>
          <p14:tracePt t="16270" x="3924300" y="2559050"/>
          <p14:tracePt t="16286" x="3930650" y="2552700"/>
          <p14:tracePt t="16302" x="3943350" y="2546350"/>
          <p14:tracePt t="16302" x="3949700" y="2546350"/>
          <p14:tracePt t="16315" x="3956050" y="2546350"/>
          <p14:tracePt t="16315" x="3968750" y="2546350"/>
          <p14:tracePt t="16331" x="3975100" y="2546350"/>
          <p14:tracePt t="16331" x="3987800" y="2546350"/>
          <p14:tracePt t="16348" x="4006850" y="2552700"/>
          <p14:tracePt t="16348" x="4019550" y="2559050"/>
          <p14:tracePt t="16365" x="4038600" y="2559050"/>
          <p14:tracePt t="16365" x="4083050" y="2565400"/>
          <p14:tracePt t="16383" x="4108450" y="2571750"/>
          <p14:tracePt t="16383" x="4133850" y="2578100"/>
          <p14:tracePt t="16398" x="4159250" y="2584450"/>
          <p14:tracePt t="16398" x="4184650" y="2584450"/>
          <p14:tracePt t="16415" x="4216400" y="2590800"/>
          <p14:tracePt t="16415" x="4241800" y="2590800"/>
          <p14:tracePt t="16415" x="4273550" y="2597150"/>
          <p14:tracePt t="16435" x="4298950" y="2603500"/>
          <p14:tracePt t="16447" x="4330700" y="2609850"/>
          <p14:tracePt t="16447" x="4387850" y="2622550"/>
          <p14:tracePt t="16467" x="4413250" y="2628900"/>
          <p14:tracePt t="16467" x="4438650" y="2635250"/>
          <p14:tracePt t="16482" x="4464050" y="2635250"/>
          <p14:tracePt t="16482" x="4483100" y="2641600"/>
          <p14:tracePt t="16498" x="4502150" y="2647950"/>
          <p14:tracePt t="16498" x="4514850" y="2654300"/>
          <p14:tracePt t="16515" x="4527550" y="2654300"/>
          <p14:tracePt t="16515" x="4540250" y="2654300"/>
          <p14:tracePt t="16515" x="4552950" y="2660650"/>
          <p14:tracePt t="16534" x="4546600" y="2660650"/>
          <p14:tracePt t="16578" x="4533900" y="2654300"/>
          <p14:tracePt t="16586" x="4521200" y="2654300"/>
          <p14:tracePt t="16598" x="4508500" y="2647950"/>
          <p14:tracePt t="16598" x="4470400" y="2641600"/>
          <p14:tracePt t="16616" x="4445000" y="2635250"/>
          <p14:tracePt t="16616" x="4419600" y="2628900"/>
          <p14:tracePt t="16632" x="4394200" y="2622550"/>
          <p14:tracePt t="16632" x="4362450" y="2616200"/>
          <p14:tracePt t="16649" x="4330700" y="2616200"/>
          <p14:tracePt t="16649" x="4298950" y="2609850"/>
          <p14:tracePt t="16666" x="4267200" y="2603500"/>
          <p14:tracePt t="16666" x="4197350" y="2597150"/>
          <p14:tracePt t="16683" x="4159250" y="2590800"/>
          <p14:tracePt t="16683" x="4121150" y="2584450"/>
          <p14:tracePt t="16699" x="4083050" y="2584450"/>
          <p14:tracePt t="16699" x="4038600" y="2578100"/>
          <p14:tracePt t="16716" x="3994150" y="2571750"/>
          <p14:tracePt t="16716" x="3956050" y="2571750"/>
          <p14:tracePt t="16716" x="3911600" y="2565400"/>
          <p14:tracePt t="16735" x="3867150" y="2559050"/>
          <p14:tracePt t="16735" x="3829050" y="2559050"/>
          <p14:tracePt t="16751" x="3790950" y="2552700"/>
          <p14:tracePt t="16751" x="3752850" y="2546350"/>
          <p14:tracePt t="16766" x="3714750" y="2540000"/>
          <p14:tracePt t="16766" x="3683000" y="2540000"/>
          <p14:tracePt t="16783" x="3651250" y="2533650"/>
          <p14:tracePt t="16783" x="3619500" y="2533650"/>
          <p14:tracePt t="16800" x="3594100" y="2527300"/>
          <p14:tracePt t="16800" x="3568700" y="2520950"/>
          <p14:tracePt t="16800" x="3543300" y="2520950"/>
          <p14:tracePt t="16819" x="3524250" y="2514600"/>
          <p14:tracePt t="16832" x="3511550" y="2508250"/>
          <p14:tracePt t="16832" x="3486150" y="2501900"/>
          <p14:tracePt t="16850" x="3479800" y="2495550"/>
          <p14:tracePt t="16850" x="3473450" y="2495550"/>
          <p14:tracePt t="16866" x="3473450" y="2489200"/>
          <p14:tracePt t="16882" x="3473450" y="2482850"/>
          <p14:tracePt t="16899" x="3479800" y="2476500"/>
          <p14:tracePt t="16899" x="3492500" y="2470150"/>
          <p14:tracePt t="16917" x="3505200" y="2470150"/>
          <p14:tracePt t="16917" x="3511550" y="2470150"/>
          <p14:tracePt t="16934" x="3524250" y="2470150"/>
          <p14:tracePt t="16934" x="3536950" y="2476500"/>
          <p14:tracePt t="16950" x="3543300" y="2476500"/>
          <p14:tracePt t="16950" x="3556000" y="2482850"/>
          <p14:tracePt t="16967" x="3562350" y="2482850"/>
          <p14:tracePt t="16967" x="3581400" y="2489200"/>
          <p14:tracePt t="16983" x="3587750" y="2495550"/>
          <p14:tracePt t="16983" x="3600450" y="2501900"/>
          <p14:tracePt t="17000" x="3606800" y="2508250"/>
          <p14:tracePt t="17000" x="3606800" y="2514600"/>
          <p14:tracePt t="17017" x="3613150" y="2520950"/>
          <p14:tracePt t="17017" x="3619500" y="2533650"/>
          <p14:tracePt t="17034" x="3619500" y="2540000"/>
          <p14:tracePt t="17050" x="3619500" y="2546350"/>
          <p14:tracePt t="17066" x="3613150" y="2552700"/>
          <p14:tracePt t="17082" x="3606800" y="2552700"/>
          <p14:tracePt t="17103" x="3613150" y="2546350"/>
          <p14:tracePt t="17118" x="3613150" y="2533650"/>
          <p14:tracePt t="17134" x="3619500" y="2527300"/>
          <p14:tracePt t="17134" x="3619500" y="2520950"/>
          <p14:tracePt t="17151" x="3632200" y="2520950"/>
          <p14:tracePt t="17151" x="3638550" y="2508250"/>
          <p14:tracePt t="17167" x="3644900" y="2501900"/>
          <p14:tracePt t="17167" x="3657600" y="2501900"/>
          <p14:tracePt t="17186" x="3924300" y="2457450"/>
          <p14:tracePt t="17256" x="3962400" y="2457450"/>
          <p14:tracePt t="17262" x="4006850" y="2451100"/>
          <p14:tracePt t="17270" x="4102100" y="2451100"/>
          <p14:tracePt t="17284" x="4210050" y="2438400"/>
          <p14:tracePt t="17300" x="4324350" y="2432050"/>
          <p14:tracePt t="17317" x="4489450" y="2425700"/>
          <p14:tracePt t="17334" x="4603750" y="2419350"/>
          <p14:tracePt t="17351" x="4711700" y="2413000"/>
          <p14:tracePt t="17367" x="4806950" y="2413000"/>
          <p14:tracePt t="17384" x="4940300" y="2406650"/>
          <p14:tracePt t="17402" x="5010150" y="2400300"/>
          <p14:tracePt t="17418" x="5067300" y="2400300"/>
          <p14:tracePt t="17436" x="5111750" y="2393950"/>
          <p14:tracePt t="17451" x="5143500" y="2393950"/>
          <p14:tracePt t="17468" x="5162550" y="2393950"/>
          <p14:tracePt t="17468" x="5168900" y="2393950"/>
          <p14:tracePt t="17486" x="5175250" y="2393950"/>
          <p14:tracePt t="17501" x="5181600" y="2393950"/>
          <p14:tracePt t="17518" x="5175250" y="2393950"/>
          <p14:tracePt t="17546" x="5168900" y="2400300"/>
          <p14:tracePt t="17562" x="5162550" y="2400300"/>
          <p14:tracePt t="17574" x="5162550" y="2406650"/>
          <p14:tracePt t="17590" x="5162550" y="2413000"/>
          <p14:tracePt t="17606" x="5162550" y="2419350"/>
          <p14:tracePt t="17618" x="5162550" y="2425700"/>
          <p14:tracePt t="17636" x="5168900" y="2432050"/>
          <p14:tracePt t="17651" x="5175250" y="2432050"/>
          <p14:tracePt t="17668" x="5187950" y="2432050"/>
          <p14:tracePt t="17668" x="5194300" y="2432050"/>
          <p14:tracePt t="17686" x="5200650" y="2438400"/>
          <p14:tracePt t="17686" x="5213350" y="2438400"/>
          <p14:tracePt t="17703" x="5226050" y="2444750"/>
          <p14:tracePt t="17703" x="5238750" y="2444750"/>
          <p14:tracePt t="17720" x="5251450" y="2451100"/>
          <p14:tracePt t="17720" x="5264150" y="2451100"/>
          <p14:tracePt t="17736" x="5276850" y="2457450"/>
          <p14:tracePt t="17736" x="5289550" y="2457450"/>
          <p14:tracePt t="17736" x="5308600" y="2463800"/>
          <p14:tracePt t="17755" x="5327650" y="2463800"/>
          <p14:tracePt t="17755" x="5346700" y="2470150"/>
          <p14:tracePt t="17770" x="5365750" y="2470150"/>
          <p14:tracePt t="17770" x="5384800" y="2476500"/>
          <p14:tracePt t="17787" x="5403850" y="2476500"/>
          <p14:tracePt t="17787" x="5422900" y="2476500"/>
          <p14:tracePt t="17803" x="5448300" y="2482850"/>
          <p14:tracePt t="17803" x="5467350" y="2482850"/>
          <p14:tracePt t="17803" x="5492750" y="2482850"/>
          <p14:tracePt t="17822" x="5511800" y="2489200"/>
          <p14:tracePt t="17835" x="5537200" y="2489200"/>
          <p14:tracePt t="17835" x="5588000" y="2495550"/>
          <p14:tracePt t="17855" x="5613400" y="2495550"/>
          <p14:tracePt t="17855" x="5632450" y="2495550"/>
          <p14:tracePt t="17870" x="5657850" y="2495550"/>
          <p14:tracePt t="17870" x="5676900" y="2495550"/>
          <p14:tracePt t="17886" x="5702300" y="2495550"/>
          <p14:tracePt t="17886" x="5721350" y="2495550"/>
          <p14:tracePt t="17903" x="5740400" y="2495550"/>
          <p14:tracePt t="17903" x="5759450" y="2495550"/>
          <p14:tracePt t="17903" x="5778500" y="2495550"/>
          <p14:tracePt t="17922" x="5797550" y="2495550"/>
          <p14:tracePt t="17922" x="5822950" y="2495550"/>
          <p14:tracePt t="17937" x="5842000" y="2495550"/>
          <p14:tracePt t="17937" x="5861050" y="2495550"/>
          <p14:tracePt t="17953" x="5880100" y="2489200"/>
          <p14:tracePt t="17953" x="5905500" y="2489200"/>
          <p14:tracePt t="17970" x="5924550" y="2482850"/>
          <p14:tracePt t="17970" x="5949950" y="2476500"/>
          <p14:tracePt t="17987" x="6273800" y="2419350"/>
          <p14:tracePt t="18056" x="6318250" y="2419350"/>
          <p14:tracePt t="18062" x="6362700" y="2413000"/>
          <p14:tracePt t="18071" x="6457950" y="2406650"/>
          <p14:tracePt t="18086" x="6565900" y="2400300"/>
          <p14:tracePt t="18103" x="6680200" y="2387600"/>
          <p14:tracePt t="18120" x="6800850" y="2374900"/>
          <p14:tracePt t="18120" x="6858000" y="2368550"/>
          <p14:tracePt t="18139" x="6972300" y="2362200"/>
          <p14:tracePt t="18154" x="7086600" y="2349500"/>
          <p14:tracePt t="18170" x="7194550" y="2349500"/>
          <p14:tracePt t="18186" x="7289800" y="2343150"/>
          <p14:tracePt t="18203" x="7378700" y="2343150"/>
          <p14:tracePt t="18203" x="7423150" y="2336800"/>
          <p14:tracePt t="18223" x="7493000" y="2336800"/>
          <p14:tracePt t="18237" x="7556500" y="2330450"/>
          <p14:tracePt t="18254" x="7613650" y="2330450"/>
          <p14:tracePt t="18270" x="7658100" y="2324100"/>
          <p14:tracePt t="18287" x="7708900" y="2317750"/>
          <p14:tracePt t="18304" x="7734300" y="2317750"/>
          <p14:tracePt t="18320" x="7747000" y="2311400"/>
          <p14:tracePt t="18337" x="7753350" y="2311400"/>
          <p14:tracePt t="18353" x="7753350" y="2317750"/>
          <p14:tracePt t="18385" x="7747000" y="2324100"/>
          <p14:tracePt t="18402" x="7740650" y="2330450"/>
          <p14:tracePt t="18413" x="7734300" y="2336800"/>
          <p14:tracePt t="18422" x="7721600" y="2343150"/>
          <p14:tracePt t="18422" x="7708900" y="2349500"/>
          <p14:tracePt t="18440" x="7696200" y="2355850"/>
          <p14:tracePt t="18440" x="7683500" y="2362200"/>
          <p14:tracePt t="18455" x="7664450" y="2368550"/>
          <p14:tracePt t="18455" x="7651750" y="2381250"/>
          <p14:tracePt t="18455" x="7626350" y="2393950"/>
          <p14:tracePt t="18474" x="7607300" y="2406650"/>
          <p14:tracePt t="18487" x="7581900" y="2425700"/>
          <p14:tracePt t="18487" x="7537450" y="2463800"/>
          <p14:tracePt t="18507" x="7512050" y="2482850"/>
          <p14:tracePt t="18507" x="7480300" y="2508250"/>
          <p14:tracePt t="18522" x="7454900" y="2533650"/>
          <p14:tracePt t="18522" x="7423150" y="2559050"/>
          <p14:tracePt t="18539" x="7385050" y="2584450"/>
          <p14:tracePt t="18539" x="7353300" y="2616200"/>
          <p14:tracePt t="18555" x="7315200" y="2641600"/>
          <p14:tracePt t="18555" x="7277100" y="2673350"/>
          <p14:tracePt t="18572" x="7239000" y="2705100"/>
          <p14:tracePt t="18572" x="7200900" y="2730500"/>
          <p14:tracePt t="18572" x="7156450" y="2762250"/>
          <p14:tracePt t="18591" x="7118350" y="2787650"/>
          <p14:tracePt t="18591" x="7080250" y="2813050"/>
          <p14:tracePt t="18605" x="7042150" y="2838450"/>
          <p14:tracePt t="18605" x="7004050" y="2870200"/>
          <p14:tracePt t="18622" x="6965950" y="2889250"/>
          <p14:tracePt t="18622" x="6934200" y="2914650"/>
          <p14:tracePt t="18639" x="6902450" y="2933700"/>
          <p14:tracePt t="18639" x="6838950" y="2971800"/>
          <p14:tracePt t="18656" x="6807200" y="2990850"/>
          <p14:tracePt t="18656" x="6781800" y="3009900"/>
          <p14:tracePt t="18673" x="6756400" y="3022600"/>
          <p14:tracePt t="18673" x="6731000" y="3035300"/>
          <p14:tracePt t="18689" x="6711950" y="3048000"/>
          <p14:tracePt t="18689" x="6692900" y="3054350"/>
          <p14:tracePt t="18706" x="6680200" y="3067050"/>
          <p14:tracePt t="18706" x="6654800" y="3086100"/>
          <p14:tracePt t="18724" x="6648450" y="3092450"/>
          <p14:tracePt t="18724" x="6642100" y="3105150"/>
          <p14:tracePt t="18740" x="6635750" y="3105150"/>
          <p14:tracePt t="18740" x="6635750" y="3111500"/>
          <p14:tracePt t="18756" x="6629400" y="3117850"/>
          <p14:tracePt t="18756" x="6629400" y="3124200"/>
          <p14:tracePt t="18774" x="6629400" y="3130550"/>
          <p14:tracePt t="18788" x="6635750" y="3136900"/>
          <p14:tracePt t="18805" x="6629400" y="3143250"/>
          <p14:tracePt t="18822" x="6629400" y="3136900"/>
          <p14:tracePt t="18874" x="6629400" y="3130550"/>
          <p14:tracePt t="18890" x="6629400" y="3124200"/>
          <p14:tracePt t="18894" x="6629400" y="3111500"/>
          <p14:tracePt t="18910" x="6629400" y="3105150"/>
          <p14:tracePt t="18926" x="6623050" y="3098800"/>
          <p14:tracePt t="18943" x="6616700" y="3092450"/>
          <p14:tracePt t="18955" x="6610350" y="3092450"/>
          <p14:tracePt t="18955" x="6604000" y="3086100"/>
          <p14:tracePt t="18973" x="6597650" y="3079750"/>
          <p14:tracePt t="18989" x="6591300" y="3079750"/>
          <p14:tracePt t="19006" x="6584950" y="3073400"/>
          <p14:tracePt t="19006" x="6578600" y="3067050"/>
          <p14:tracePt t="19024" x="6578600" y="3060700"/>
          <p14:tracePt t="19070" x="6584950" y="3060700"/>
          <p14:tracePt t="19090" x="6591300" y="3054350"/>
          <p14:tracePt t="19106" x="6597650" y="3048000"/>
          <p14:tracePt t="19121" x="6604000" y="3048000"/>
          <p14:tracePt t="19130" x="6610350" y="3041650"/>
          <p14:tracePt t="19139" x="6616700" y="3041650"/>
          <p14:tracePt t="19139" x="6629400" y="3035300"/>
          <p14:tracePt t="19159" x="6635750" y="3028950"/>
          <p14:tracePt t="19173" x="6642100" y="3028950"/>
          <p14:tracePt t="19190" x="6654800" y="3022600"/>
          <p14:tracePt t="19206" x="6667500" y="3016250"/>
          <p14:tracePt t="19223" x="6673850" y="3003550"/>
          <p14:tracePt t="19239" x="6680200" y="3003550"/>
          <p14:tracePt t="19239" x="6692900" y="2990850"/>
          <p14:tracePt t="19257" x="6699250" y="2990850"/>
          <p14:tracePt t="19257" x="6705600" y="2984500"/>
          <p14:tracePt t="19275" x="6711950" y="2978150"/>
          <p14:tracePt t="19275" x="6718300" y="2978150"/>
          <p14:tracePt t="19291" x="6724650" y="2971800"/>
          <p14:tracePt t="19291" x="6724650" y="2965450"/>
          <p14:tracePt t="19308" x="6731000" y="2959100"/>
          <p14:tracePt t="19308" x="6743700" y="2952750"/>
          <p14:tracePt t="19325" x="6750050" y="2946400"/>
          <p14:tracePt t="19325" x="6756400" y="2940050"/>
          <p14:tracePt t="19341" x="6762750" y="2933700"/>
          <p14:tracePt t="19341" x="6769100" y="2933700"/>
          <p14:tracePt t="19358" x="6769100" y="2927350"/>
          <p14:tracePt t="19358" x="6775450" y="2921000"/>
          <p14:tracePt t="19375" x="6781800" y="2908300"/>
          <p14:tracePt t="19390" x="6788150" y="2901950"/>
          <p14:tracePt t="19407" x="6794500" y="2895600"/>
          <p14:tracePt t="19423" x="6794500" y="2889250"/>
          <p14:tracePt t="19443" x="6800850" y="2882900"/>
          <p14:tracePt t="19457" x="6800850" y="2876550"/>
          <p14:tracePt t="19474" x="6800850" y="2870200"/>
          <p14:tracePt t="19490" x="6800850" y="2863850"/>
          <p14:tracePt t="19507" x="6807200" y="2857500"/>
          <p14:tracePt t="19542" x="6813550" y="2851150"/>
          <p14:tracePt t="19562" x="6819900" y="2851150"/>
          <p14:tracePt t="19586" x="6819900" y="2844800"/>
          <p14:tracePt t="19610" x="6826250" y="2838450"/>
          <p14:tracePt t="19629" x="6832600" y="2832100"/>
          <p14:tracePt t="19654" x="6832600" y="2825750"/>
          <p14:tracePt t="19670" x="6838950" y="2819400"/>
          <p14:tracePt t="19682" x="6845300" y="2813050"/>
          <p14:tracePt t="19698" x="6845300" y="2806700"/>
          <p14:tracePt t="19708" x="6851650" y="2800350"/>
          <p14:tracePt t="19724" x="6858000" y="2794000"/>
          <p14:tracePt t="19724" x="6858000" y="2787650"/>
          <p14:tracePt t="19743" x="6864350" y="2781300"/>
          <p14:tracePt t="19765" x="6858000" y="2781300"/>
          <p14:tracePt t="19841" x="6858000" y="2774950"/>
          <p14:tracePt t="19877" x="6858000" y="2768600"/>
          <p14:tracePt t="19913" x="6858000" y="2762250"/>
          <p14:tracePt t="19938" x="6858000" y="2755900"/>
          <p14:tracePt t="20029" x="6858000" y="2749550"/>
          <p14:tracePt t="20041" x="6864350" y="2749550"/>
          <p14:tracePt t="20057" x="6870700" y="2749550"/>
          <p14:tracePt t="20082" x="6877050" y="2749550"/>
          <p14:tracePt t="20102" x="6883400" y="2749550"/>
          <p14:tracePt t="20125" x="6883400" y="2743200"/>
          <p14:tracePt t="20141" x="6889750" y="2736850"/>
          <p14:tracePt t="20154" x="6896100" y="2730500"/>
          <p14:tracePt t="20170" x="6902450" y="2730500"/>
          <p14:tracePt t="20186" x="6908800" y="2730500"/>
          <p14:tracePt t="20202" x="6915150" y="2724150"/>
          <p14:tracePt t="20214" x="6921500" y="2724150"/>
          <p14:tracePt t="20238" x="6927850" y="2724150"/>
          <p14:tracePt t="20262" x="6934200" y="2717800"/>
          <p14:tracePt t="20330" x="6940550" y="2711450"/>
          <p14:tracePt t="20350" x="6946900" y="2711450"/>
          <p14:tracePt t="20374" x="6953250" y="2705100"/>
          <p14:tracePt t="20402" x="6965950" y="2705100"/>
          <p14:tracePt t="20418" x="6972300" y="2705100"/>
          <p14:tracePt t="20435" x="6978650" y="2698750"/>
          <p14:tracePt t="20450" x="6985000" y="2698750"/>
          <p14:tracePt t="20462" x="6991350" y="2692400"/>
          <p14:tracePt t="20478" x="6997700" y="2692400"/>
          <p14:tracePt t="20502" x="6997700" y="2686050"/>
          <p14:tracePt t="20522" x="7004050" y="2679700"/>
          <p14:tracePt t="20589" x="7010400" y="2679700"/>
          <p14:tracePt t="20642" x="7016750" y="2679700"/>
          <p14:tracePt t="20718" x="7023100" y="2679700"/>
          <p14:tracePt t="20770" x="7029450" y="2673350"/>
          <p14:tracePt t="20822" x="7035800" y="2673350"/>
          <p14:tracePt t="20870" x="7035800" y="2667000"/>
          <p14:tracePt t="20950" x="7042150" y="2660650"/>
          <p14:tracePt t="21026" x="7048500" y="2660650"/>
          <p14:tracePt t="21050" x="7054850" y="2654300"/>
          <p14:tracePt t="21061" x="7061200" y="2654300"/>
          <p14:tracePt t="21077" x="7067550" y="2654300"/>
          <p14:tracePt t="21094" x="7073900" y="2647950"/>
          <p14:tracePt t="21109" x="7080250" y="2647950"/>
          <p14:tracePt t="21122" x="7086600" y="2647950"/>
          <p14:tracePt t="21145" x="7086600" y="2641600"/>
          <p14:tracePt t="21182" x="7092950" y="2641600"/>
          <p14:tracePt t="21221" x="7092950" y="2635250"/>
          <p14:tracePt t="21265" x="7092950" y="2628900"/>
          <p14:tracePt t="21310" x="7086600" y="2628900"/>
          <p14:tracePt t="21342" x="7080250" y="2628900"/>
          <p14:tracePt t="21370" x="7073900" y="2628900"/>
          <p14:tracePt t="21402" x="7067550" y="2628900"/>
          <p14:tracePt t="21422" x="7067550" y="2622550"/>
          <p14:tracePt t="21497" x="7061200" y="2616200"/>
          <p14:tracePt t="21529" x="7067550" y="2616200"/>
          <p14:tracePt t="21590" x="7073900" y="2609850"/>
          <p14:tracePt t="21626" x="7080250" y="2603500"/>
          <p14:tracePt t="21678" x="7080250" y="2597150"/>
          <p14:tracePt t="21729" x="7086600" y="2597150"/>
          <p14:tracePt t="21762" x="7086600" y="2590800"/>
          <p14:tracePt t="21797" x="7092950" y="2584450"/>
          <p14:tracePt t="21822" x="7099300" y="2578100"/>
          <p14:tracePt t="21834" x="7105650" y="2578100"/>
          <p14:tracePt t="21850" x="7112000" y="2571750"/>
          <p14:tracePt t="21866" x="7118350" y="2565400"/>
          <p14:tracePt t="21882" x="7124700" y="2559050"/>
          <p14:tracePt t="21893" x="7131050" y="2546350"/>
          <p14:tracePt t="21910" x="7143750" y="2540000"/>
          <p14:tracePt t="21926" x="7150100" y="2533650"/>
          <p14:tracePt t="21942" x="7156450" y="2527300"/>
          <p14:tracePt t="21954" x="7156450" y="2520950"/>
          <p14:tracePt t="21971" x="7162800" y="2514600"/>
          <p14:tracePt t="21993" x="7162800" y="2508250"/>
          <p14:tracePt t="22009" x="7169150" y="2501900"/>
          <p14:tracePt t="22021" x="7169150" y="2495550"/>
          <p14:tracePt t="22038" x="7169150" y="2489200"/>
          <p14:tracePt t="22054" x="7169150" y="2482850"/>
          <p14:tracePt t="22070" x="7169150" y="2476500"/>
          <p14:tracePt t="22082" x="7169150" y="2470150"/>
          <p14:tracePt t="22099" x="7169150" y="2463800"/>
          <p14:tracePt t="22115" x="7169150" y="2457450"/>
          <p14:tracePt t="22134" x="7162800" y="2451100"/>
          <p14:tracePt t="22190" x="7156450" y="2451100"/>
          <p14:tracePt t="22210" x="7150100" y="2444750"/>
          <p14:tracePt t="22234" x="7143750" y="2444750"/>
          <p14:tracePt t="22261" x="7150100" y="2438400"/>
          <p14:tracePt t="22330" x="7156450" y="2432050"/>
          <p14:tracePt t="22406" x="7162800" y="2432050"/>
          <p14:tracePt t="22494" x="7169150" y="2432050"/>
          <p14:tracePt t="22533" x="7175500" y="2432050"/>
          <p14:tracePt t="22562" x="7181850" y="2432050"/>
          <p14:tracePt t="22586" x="7175500" y="2425700"/>
          <p14:tracePt t="22674" x="7175500" y="2419350"/>
          <p14:tracePt t="22802" x="7175500" y="2413000"/>
          <p14:tracePt t="22833" x="7175500" y="2406650"/>
          <p14:tracePt t="22849" x="7169150" y="2400300"/>
          <p14:tracePt t="22878" x="7169150" y="2393950"/>
          <p14:tracePt t="22954" x="7169150" y="2387600"/>
          <p14:tracePt t="22990" x="7162800" y="2387600"/>
          <p14:tracePt t="23013" x="7162800" y="2381250"/>
          <p14:tracePt t="23033" x="7162800" y="2374900"/>
          <p14:tracePt t="23058" x="7169150" y="2368550"/>
          <p14:tracePt t="23094" x="7169150" y="2362200"/>
          <p14:tracePt t="23118" x="7175500" y="2355850"/>
          <p14:tracePt t="23134" x="7181850" y="2349500"/>
          <p14:tracePt t="23150" x="7181850" y="2343150"/>
          <p14:tracePt t="23162" x="7188200" y="2343150"/>
          <p14:tracePt t="23178" x="7188200" y="2336800"/>
          <p14:tracePt t="23273" x="7181850" y="2330450"/>
          <p14:tracePt t="23329" x="7181850" y="2336800"/>
          <p14:tracePt t="23350" x="7175500" y="2336800"/>
          <p14:tracePt t="23366" x="7169150" y="2336800"/>
          <p14:tracePt t="23382" x="7162800" y="2336800"/>
          <p14:tracePt t="23394" x="7156450" y="2336800"/>
          <p14:tracePt t="23410" x="7150100" y="2330450"/>
          <p14:tracePt t="23426" x="7143750" y="2336800"/>
          <p14:tracePt t="23450" x="7137400" y="2343150"/>
          <p14:tracePt t="23461" x="7124700" y="2343150"/>
          <p14:tracePt t="23478" x="7118350" y="2343150"/>
          <p14:tracePt t="23486" x="7112000" y="2343150"/>
          <p14:tracePt t="23486" x="7105650" y="2343150"/>
          <p14:tracePt t="23505" x="7099300" y="2349500"/>
          <p14:tracePt t="23505" x="7086600" y="2349500"/>
          <p14:tracePt t="23522" x="7073900" y="2349500"/>
          <p14:tracePt t="23522" x="7061200" y="2349500"/>
          <p14:tracePt t="23539" x="7048500" y="2355850"/>
          <p14:tracePt t="23539" x="7029450" y="2362200"/>
          <p14:tracePt t="23555" x="7010400" y="2368550"/>
          <p14:tracePt t="23555" x="6997700" y="2374900"/>
          <p14:tracePt t="24059" x="2349500" y="5499100"/>
          <p14:tracePt t="24072" x="2343150" y="5492750"/>
          <p14:tracePt t="24072" x="2317750" y="5480050"/>
          <p14:tracePt t="24090" x="2305050" y="5473700"/>
          <p14:tracePt t="24090" x="2298700" y="5467350"/>
          <p14:tracePt t="24107" x="2286000" y="5461000"/>
          <p14:tracePt t="24107" x="2279650" y="5454650"/>
          <p14:tracePt t="24124" x="2273300" y="5448300"/>
          <p14:tracePt t="24124" x="2266950" y="5441950"/>
          <p14:tracePt t="24140" x="2260600" y="5441950"/>
          <p14:tracePt t="24156" x="2247900" y="5441950"/>
          <p14:tracePt t="24156" x="2241550" y="5441950"/>
          <p14:tracePt t="24174" x="2241550" y="5448300"/>
          <p14:tracePt t="24189" x="2235200" y="5454650"/>
          <p14:tracePt t="24205" x="2235200" y="5467350"/>
          <p14:tracePt t="24222" x="2235200" y="5473700"/>
          <p14:tracePt t="24239" x="2235200" y="5480050"/>
          <p14:tracePt t="24256" x="2228850" y="5480050"/>
          <p14:tracePt t="24278" x="2222500" y="5480050"/>
          <p14:tracePt t="24294" x="2216150" y="5480050"/>
          <p14:tracePt t="24294" x="2209800" y="5480050"/>
          <p14:tracePt t="24308" x="2203450" y="5480050"/>
          <p14:tracePt t="24323" x="2197100" y="5473700"/>
          <p14:tracePt t="24323" x="2190750" y="5473700"/>
          <p14:tracePt t="24341" x="2184400" y="5473700"/>
          <p14:tracePt t="24341" x="2171700" y="5467350"/>
          <p14:tracePt t="24358" x="2165350" y="5461000"/>
          <p14:tracePt t="24358" x="2159000" y="5461000"/>
          <p14:tracePt t="24375" x="2152650" y="5454650"/>
          <p14:tracePt t="24390" x="2146300" y="5448300"/>
          <p14:tracePt t="24406" x="2139950" y="5448300"/>
          <p14:tracePt t="24423" x="2133600" y="5454650"/>
          <p14:tracePt t="24423" x="2127250" y="5454650"/>
          <p14:tracePt t="24444" x="2120900" y="5461000"/>
          <p14:tracePt t="24458" x="2114550" y="5461000"/>
          <p14:tracePt t="24478" x="2120900" y="5461000"/>
          <p14:tracePt t="24525" x="2120900" y="5454650"/>
          <p14:tracePt t="24546" x="2127250" y="5448300"/>
          <p14:tracePt t="24570" x="2120900" y="5441950"/>
          <p14:tracePt t="24605" x="2114550" y="5441950"/>
          <p14:tracePt t="24638" x="2114550" y="5435600"/>
          <p14:tracePt t="24666" x="2108200" y="5429250"/>
          <p14:tracePt t="24689" x="2108200" y="5422900"/>
          <p14:tracePt t="24705" x="2108200" y="5416550"/>
          <p14:tracePt t="24734" x="2108200" y="5410200"/>
          <p14:tracePt t="24750" x="2108200" y="5403850"/>
          <p14:tracePt t="24773" x="2101850" y="5403850"/>
          <p14:tracePt t="24834" x="2095500" y="5403850"/>
          <p14:tracePt t="24854" x="2089150" y="5410200"/>
          <p14:tracePt t="24878" x="2082800" y="5403850"/>
          <p14:tracePt t="24954" x="2082800" y="5397500"/>
          <p14:tracePt t="24990" x="2082800" y="5391150"/>
          <p14:tracePt t="25017" x="2076450" y="5391150"/>
          <p14:tracePt t="25050" x="2076450" y="5384800"/>
          <p14:tracePt t="25078" x="2070100" y="5378450"/>
          <p14:tracePt t="25138" x="2076450" y="5372100"/>
          <p14:tracePt t="25266" x="2076450" y="5378450"/>
          <p14:tracePt t="25325" x="2082800" y="5378450"/>
          <p14:tracePt t="25374" x="2089150" y="5378450"/>
          <p14:tracePt t="25425" x="2095500" y="5372100"/>
          <p14:tracePt t="25446" x="2101850" y="5372100"/>
          <p14:tracePt t="25470" x="2108200" y="5372100"/>
          <p14:tracePt t="25514" x="2114550" y="5372100"/>
          <p14:tracePt t="25538" x="2120900" y="5378450"/>
          <p14:tracePt t="25565" x="2127250" y="5384800"/>
          <p14:tracePt t="25642" x="2127250" y="5391150"/>
          <p14:tracePt t="25702" x="2127250" y="5397500"/>
          <p14:tracePt t="25726" x="2120900" y="5403850"/>
          <p14:tracePt t="25754" x="2120900" y="5410200"/>
          <p14:tracePt t="25845" x="2120900" y="5403850"/>
          <p14:tracePt t="26094" x="2120900" y="5397500"/>
          <p14:tracePt t="26130" x="2120900" y="5391150"/>
          <p14:tracePt t="26154" x="2127250" y="5384800"/>
          <p14:tracePt t="26174" x="2127250" y="5378450"/>
          <p14:tracePt t="26218" x="2127250" y="5372100"/>
          <p14:tracePt t="26242" x="2127250" y="5365750"/>
          <p14:tracePt t="26266" x="2127250" y="5359400"/>
          <p14:tracePt t="26285" x="2127250" y="5353050"/>
          <p14:tracePt t="26309" x="2127250" y="5346700"/>
          <p14:tracePt t="26326" x="2127250" y="5340350"/>
          <p14:tracePt t="26354" x="2127250" y="5334000"/>
          <p14:tracePt t="26370" x="2127250" y="5327650"/>
          <p14:tracePt t="26386" x="2127250" y="5321300"/>
          <p14:tracePt t="26398" x="2127250" y="5314950"/>
          <p14:tracePt t="26422" x="2127250" y="5308600"/>
          <p14:tracePt t="26454" x="2133600" y="5302250"/>
          <p14:tracePt t="26498" x="2133600" y="5295900"/>
          <p14:tracePt t="26526" x="2139950" y="5295900"/>
          <p14:tracePt t="26566" x="2146300" y="5295900"/>
          <p14:tracePt t="26685" x="2146300" y="5302250"/>
          <p14:tracePt t="26745" x="2152650" y="5308600"/>
          <p14:tracePt t="26866" x="2159000" y="5314950"/>
          <p14:tracePt t="26894" x="2165350" y="5314950"/>
          <p14:tracePt t="26962" x="2171700" y="5314950"/>
          <p14:tracePt t="26993" x="2178050" y="5314950"/>
          <p14:tracePt t="27022" x="2184400" y="5314950"/>
          <p14:tracePt t="27194" x="2190750" y="5314950"/>
          <p14:tracePt t="27237" x="2197100" y="5314950"/>
          <p14:tracePt t="27270" x="2203450" y="5308600"/>
          <p14:tracePt t="27294" x="2209800" y="5302250"/>
          <p14:tracePt t="27330" x="2216150" y="5295900"/>
          <p14:tracePt t="27346" x="2222500" y="5289550"/>
          <p14:tracePt t="27358" x="2222500" y="5283200"/>
          <p14:tracePt t="27366" x="2228850" y="5276850"/>
          <p14:tracePt t="27383" x="2228850" y="5270500"/>
          <p14:tracePt t="27400" x="2241550" y="5264150"/>
          <p14:tracePt t="27400" x="2247900" y="5251450"/>
          <p14:tracePt t="27419" x="2254250" y="5245100"/>
          <p14:tracePt t="27419" x="2260600" y="5238750"/>
          <p14:tracePt t="27436" x="2273300" y="5238750"/>
          <p14:tracePt t="27436" x="2279650" y="5232400"/>
          <p14:tracePt t="27451" x="2286000" y="5226050"/>
          <p14:tracePt t="27451" x="2298700" y="5219700"/>
          <p14:tracePt t="27468" x="2305050" y="5213350"/>
          <p14:tracePt t="27468" x="2311400" y="5213350"/>
          <p14:tracePt t="27468" x="2324100" y="5207000"/>
          <p14:tracePt t="27486" x="2336800" y="5200650"/>
          <p14:tracePt t="27500" x="2343150" y="5200650"/>
          <p14:tracePt t="27500" x="2368550" y="5194300"/>
          <p14:tracePt t="27518" x="2381250" y="5187950"/>
          <p14:tracePt t="27518" x="2393950" y="5187950"/>
          <p14:tracePt t="27534" x="2400300" y="5181600"/>
          <p14:tracePt t="27534" x="2413000" y="5181600"/>
          <p14:tracePt t="27552" x="2425700" y="5175250"/>
          <p14:tracePt t="27552" x="2432050" y="5175250"/>
          <p14:tracePt t="27568" x="2444750" y="5168900"/>
          <p14:tracePt t="27568" x="2451100" y="5168900"/>
          <p14:tracePt t="27568" x="2463800" y="5162550"/>
          <p14:tracePt t="27587" x="2470150" y="5162550"/>
          <p14:tracePt t="27600" x="2482850" y="5156200"/>
          <p14:tracePt t="27617" x="2489200" y="5156200"/>
          <p14:tracePt t="27638" x="2489200" y="5149850"/>
          <p14:tracePt t="27654" x="2482850" y="5143500"/>
          <p14:tracePt t="27682" x="2476500" y="5143500"/>
          <p14:tracePt t="27698" x="2470150" y="5149850"/>
          <p14:tracePt t="27714" x="2463800" y="5149850"/>
          <p14:tracePt t="27725" x="2451100" y="5149850"/>
          <p14:tracePt t="27741" x="2444750" y="5149850"/>
          <p14:tracePt t="27758" x="2444750" y="5156200"/>
          <p14:tracePt t="27774" x="2438400" y="5156200"/>
          <p14:tracePt t="27794" x="2432050" y="5156200"/>
          <p14:tracePt t="27837" x="2425700" y="5156200"/>
          <p14:tracePt t="27878" x="2419350" y="5156200"/>
          <p14:tracePt t="27954" x="2419350" y="5162550"/>
          <p14:tracePt t="28013" x="2413000" y="5168900"/>
          <p14:tracePt t="28058" x="2406650" y="5168900"/>
          <p14:tracePt t="28074" x="2406650" y="5175250"/>
          <p14:tracePt t="28086" x="2400300" y="5181600"/>
          <p14:tracePt t="28102" x="2393950" y="5187950"/>
          <p14:tracePt t="28117" x="2387600" y="5187950"/>
          <p14:tracePt t="28133" x="2387600" y="5194300"/>
          <p14:tracePt t="28145" x="2381250" y="5194300"/>
          <p14:tracePt t="28161" x="2374900" y="5200650"/>
          <p14:tracePt t="28185" x="2368550" y="5200650"/>
          <p14:tracePt t="28205" x="2362200" y="5207000"/>
          <p14:tracePt t="28237" x="2362200" y="5213350"/>
          <p14:tracePt t="28265" x="2355850" y="5219700"/>
          <p14:tracePt t="28290" x="2349500" y="5226050"/>
          <p14:tracePt t="28314" x="2349500" y="5232400"/>
          <p14:tracePt t="28334" x="2343150" y="5238750"/>
          <p14:tracePt t="28358" x="2343150" y="5245100"/>
          <p14:tracePt t="28378" x="2343150" y="5251450"/>
          <p14:tracePt t="28401" x="2343150" y="5257800"/>
          <p14:tracePt t="28426" x="2336800" y="5257800"/>
          <p14:tracePt t="28438" x="2336800" y="5264150"/>
          <p14:tracePt t="28454" x="2336800" y="5270500"/>
          <p14:tracePt t="28477" x="2336800" y="5276850"/>
          <p14:tracePt t="28538" x="2330450" y="5276850"/>
          <p14:tracePt t="28626" x="2324100" y="5283200"/>
          <p14:tracePt t="28685" x="2317750" y="5283200"/>
          <p14:tracePt t="28814" x="2311400" y="5289550"/>
          <p14:tracePt t="29242" x="2311400" y="5295900"/>
          <p14:tracePt t="29325" x="2311400" y="5302250"/>
          <p14:tracePt t="29602" x="2311400" y="5295900"/>
          <p14:tracePt t="29661" x="2317750" y="5295900"/>
          <p14:tracePt t="29865" x="2324100" y="5295900"/>
          <p14:tracePt t="29926" x="2330450" y="5295900"/>
          <p14:tracePt t="29977" x="2330450" y="5302250"/>
          <p14:tracePt t="30150" x="2324100" y="5302250"/>
          <p14:tracePt t="30178" x="2317750" y="5308600"/>
          <p14:tracePt t="30194" x="2311400" y="5308600"/>
          <p14:tracePt t="30210" x="2305050" y="5308600"/>
          <p14:tracePt t="30226" x="2298700" y="5314950"/>
          <p14:tracePt t="30238" x="2292350" y="5314950"/>
          <p14:tracePt t="30254" x="2286000" y="5308600"/>
          <p14:tracePt t="30270" x="2286000" y="5302250"/>
          <p14:tracePt t="30278" x="2279650" y="5295900"/>
          <p14:tracePt t="30278" x="2279650" y="5289550"/>
          <p14:tracePt t="30294" x="2273300" y="5276850"/>
          <p14:tracePt t="30294" x="2273300" y="5270500"/>
          <p14:tracePt t="30310" x="2266950" y="5257800"/>
          <p14:tracePt t="30310" x="2266950" y="5245100"/>
          <p14:tracePt t="30327" x="2260600" y="5232400"/>
          <p14:tracePt t="30327" x="2260600" y="5219700"/>
          <p14:tracePt t="30343" x="2260600" y="5213350"/>
          <p14:tracePt t="30343" x="2254250" y="5194300"/>
          <p14:tracePt t="30360" x="2254250" y="5181600"/>
          <p14:tracePt t="30360" x="2254250" y="5175250"/>
          <p14:tracePt t="30377" x="2254250" y="5162550"/>
          <p14:tracePt t="30377" x="2260600" y="5156200"/>
          <p14:tracePt t="30394" x="2260600" y="5149850"/>
          <p14:tracePt t="30394" x="2260600" y="5143500"/>
          <p14:tracePt t="30410" x="2260600" y="5130800"/>
          <p14:tracePt t="30410" x="2266950" y="5124450"/>
          <p14:tracePt t="30427" x="2266950" y="5118100"/>
          <p14:tracePt t="30445" x="2266950" y="5111750"/>
          <p14:tracePt t="30459" x="2266950" y="5118100"/>
          <p14:tracePt t="30517" x="2266950" y="5124450"/>
          <p14:tracePt t="30534" x="2260600" y="5130800"/>
          <p14:tracePt t="30546" x="2260600" y="5137150"/>
          <p14:tracePt t="30554" x="2260600" y="5143500"/>
          <p14:tracePt t="30562" x="2260600" y="5149850"/>
          <p14:tracePt t="30562" x="2260600" y="5156200"/>
          <p14:tracePt t="30579" x="2254250" y="5162550"/>
          <p14:tracePt t="30579" x="2254250" y="5168900"/>
          <p14:tracePt t="30595" x="2247900" y="5175250"/>
          <p14:tracePt t="30595" x="2241550" y="5187950"/>
          <p14:tracePt t="30611" x="2235200" y="5194300"/>
          <p14:tracePt t="30611" x="2228850" y="5200650"/>
          <p14:tracePt t="30628" x="2222500" y="5213350"/>
          <p14:tracePt t="30628" x="2216150" y="5219700"/>
          <p14:tracePt t="30628" x="2203450" y="5232400"/>
          <p14:tracePt t="30647" x="2197100" y="5245100"/>
          <p14:tracePt t="30647" x="2184400" y="5264150"/>
          <p14:tracePt t="30661" x="2171700" y="5283200"/>
          <p14:tracePt t="30661" x="2159000" y="5302250"/>
          <p14:tracePt t="30678" x="2146300" y="5327650"/>
          <p14:tracePt t="30678" x="2133600" y="5353050"/>
          <p14:tracePt t="30695" x="2114550" y="5378450"/>
          <p14:tracePt t="30695" x="2101850" y="5403850"/>
          <p14:tracePt t="30711" x="2082800" y="5429250"/>
          <p14:tracePt t="30711" x="2051050" y="5473700"/>
          <p14:tracePt t="30729" x="2032000" y="5499100"/>
          <p14:tracePt t="30729" x="2019300" y="5524500"/>
          <p14:tracePt t="30745" x="2000250" y="5543550"/>
          <p14:tracePt t="30745" x="1974850" y="5562600"/>
          <p14:tracePt t="30762" x="1955800" y="5588000"/>
          <p14:tracePt t="30762" x="1911350" y="5619750"/>
          <p14:tracePt t="30778" x="1892300" y="5632450"/>
          <p14:tracePt t="30778" x="1866900" y="5651500"/>
          <p14:tracePt t="30795" x="1841500" y="5664200"/>
          <p14:tracePt t="30795" x="1809750" y="5670550"/>
          <p14:tracePt t="30812" x="1784350" y="5683250"/>
          <p14:tracePt t="30812" x="1752600" y="5695950"/>
          <p14:tracePt t="30828" x="1720850" y="5702300"/>
          <p14:tracePt t="30828" x="1657350" y="5715000"/>
          <p14:tracePt t="30846" x="1625600" y="5715000"/>
          <p14:tracePt t="30846" x="1593850" y="5715000"/>
          <p14:tracePt t="30862" x="1555750" y="5721350"/>
          <p14:tracePt t="30862" x="1517650" y="5715000"/>
          <p14:tracePt t="30879" x="1485900" y="5715000"/>
          <p14:tracePt t="30879" x="1447800" y="5708650"/>
          <p14:tracePt t="30895" x="1409700" y="5702300"/>
          <p14:tracePt t="30895" x="1371600" y="5689600"/>
          <p14:tracePt t="30895" x="1327150" y="5676900"/>
          <p14:tracePt t="30914" x="1289050" y="5664200"/>
          <p14:tracePt t="30927" x="1250950" y="5638800"/>
          <p14:tracePt t="30927" x="1174750" y="5581650"/>
          <p14:tracePt t="30946" x="1136650" y="5543550"/>
          <p14:tracePt t="30962" x="1123950" y="3670300"/>
          <p14:tracePt t="31148" x="1187450" y="3600450"/>
          <p14:tracePt t="31154" x="1250950" y="3530600"/>
          <p14:tracePt t="31162" x="1403350" y="3409950"/>
          <p14:tracePt t="31179" x="1587500" y="3295650"/>
          <p14:tracePt t="31195" x="1790700" y="3200400"/>
          <p14:tracePt t="31195" x="1898650" y="3155950"/>
          <p14:tracePt t="31214" x="2127250" y="3079750"/>
          <p14:tracePt t="31230" x="2374900" y="3022600"/>
          <p14:tracePt t="31246" x="2635250" y="2965450"/>
          <p14:tracePt t="31262" x="2908300" y="2921000"/>
          <p14:tracePt t="31279" x="3200400" y="2889250"/>
          <p14:tracePt t="31279" x="3352800" y="2876550"/>
          <p14:tracePt t="31298" x="3663950" y="2857500"/>
          <p14:tracePt t="31314" x="3981450" y="2851150"/>
          <p14:tracePt t="31329" x="4318000" y="2863850"/>
          <p14:tracePt t="31346" x="4654550" y="2882900"/>
          <p14:tracePt t="31363" x="5143500" y="2940050"/>
          <p14:tracePt t="31379" x="5448300" y="2990850"/>
          <p14:tracePt t="31396" x="5746750" y="3060700"/>
          <p14:tracePt t="31413" x="6051550" y="3149600"/>
          <p14:tracePt t="31429" x="6477000" y="3314700"/>
          <p14:tracePt t="31448" x="6731000" y="3448050"/>
          <p14:tracePt t="31463" x="6965950" y="3594100"/>
          <p14:tracePt t="31480" x="7175500" y="3746500"/>
          <p14:tracePt t="31480" x="7270750" y="3829050"/>
          <p14:tracePt t="31499" x="7429500" y="3987800"/>
          <p14:tracePt t="31514" x="7562850" y="4152900"/>
          <p14:tracePt t="31530" x="7664450" y="4311650"/>
          <p14:tracePt t="31547" x="7734300" y="4476750"/>
          <p14:tracePt t="31563" x="7772400" y="4635500"/>
          <p14:tracePt t="31563" x="7778750" y="4711700"/>
          <p14:tracePt t="31582" x="7772400" y="4870450"/>
          <p14:tracePt t="31598" x="7734300" y="5029200"/>
          <p14:tracePt t="31614" x="7658100" y="5187950"/>
          <p14:tracePt t="31630" x="7556500" y="5334000"/>
          <p14:tracePt t="31647" x="7423150" y="5473700"/>
          <p14:tracePt t="31664" x="7156450" y="5670550"/>
          <p14:tracePt t="31680" x="6946900" y="5778500"/>
          <p14:tracePt t="31697" x="6711950" y="5880100"/>
          <p14:tracePt t="31714" x="6464300" y="5962650"/>
          <p14:tracePt t="31730" x="6057900" y="6057900"/>
          <p14:tracePt t="31747" x="5765800" y="6108700"/>
          <p14:tracePt t="31764" x="5461000" y="6146800"/>
          <p14:tracePt t="31781" x="4991100" y="6178550"/>
          <p14:tracePt t="31798" x="4673600" y="6197600"/>
          <p14:tracePt t="31814" x="4356100" y="6203950"/>
          <p14:tracePt t="31831" x="4057650" y="6203950"/>
          <p14:tracePt t="31847" x="3778250" y="6197600"/>
          <p14:tracePt t="31847" x="3644900" y="6191250"/>
          <p14:tracePt t="31866" x="3403600" y="6172200"/>
          <p14:tracePt t="31882" x="3187700" y="6146800"/>
          <p14:tracePt t="31898" x="3003550" y="6102350"/>
          <p14:tracePt t="31914" x="2914650" y="6070600"/>
          <p14:tracePt t="31932" x="2762250" y="5988050"/>
          <p14:tracePt t="31932" x="2628900" y="5880100"/>
          <p14:tracePt t="31951" x="2571750" y="5816600"/>
          <p14:tracePt t="31951" x="2514600" y="5740400"/>
          <p14:tracePt t="31966" x="2457450" y="5657850"/>
          <p14:tracePt t="31966" x="2413000" y="5568950"/>
          <p14:tracePt t="31982" x="2368550" y="5480050"/>
          <p14:tracePt t="31982" x="2330450" y="5378450"/>
          <p14:tracePt t="31999" x="2292350" y="5276850"/>
          <p14:tracePt t="31999" x="2260600" y="5175250"/>
          <p14:tracePt t="32016" x="2235200" y="5067300"/>
          <p14:tracePt t="32016" x="2209800" y="4965700"/>
          <p14:tracePt t="32016" x="2190750" y="4864100"/>
          <p14:tracePt t="32035" x="2171700" y="4762500"/>
          <p14:tracePt t="32035" x="2159000" y="4667250"/>
          <p14:tracePt t="32049" x="2139950" y="4578350"/>
          <p14:tracePt t="32049" x="2127250" y="4495800"/>
          <p14:tracePt t="32066" x="2114550" y="4419600"/>
          <p14:tracePt t="32066" x="2101850" y="4349750"/>
          <p14:tracePt t="32083" x="2089150" y="4279900"/>
          <p14:tracePt t="32083" x="2063750" y="4159250"/>
          <p14:tracePt t="32099" x="2051050" y="4108450"/>
          <p14:tracePt t="32099" x="2044700" y="4057650"/>
          <p14:tracePt t="32116" x="2038350" y="4006850"/>
          <p14:tracePt t="32116" x="2032000" y="3968750"/>
          <p14:tracePt t="32133" x="2025650" y="3924300"/>
          <p14:tracePt t="32133" x="2019300" y="3892550"/>
          <p14:tracePt t="32150" x="2019300" y="3860800"/>
          <p14:tracePt t="32150" x="2006600" y="3810000"/>
          <p14:tracePt t="32166" x="2000250" y="3784600"/>
          <p14:tracePt t="32166" x="1993900" y="3765550"/>
          <p14:tracePt t="32183" x="1987550" y="3746500"/>
          <p14:tracePt t="32183" x="1981200" y="3727450"/>
          <p14:tracePt t="32200" x="1981200" y="3714750"/>
          <p14:tracePt t="32200" x="1974850" y="3702050"/>
          <p14:tracePt t="32200" x="1968500" y="3689350"/>
          <p14:tracePt t="32219" x="1968500" y="3683000"/>
          <p14:tracePt t="32232" x="1962150" y="3676650"/>
          <p14:tracePt t="32249" x="1955800" y="3670300"/>
          <p14:tracePt t="32286" x="1949450" y="3663950"/>
          <p14:tracePt t="32345" x="1943100" y="3663950"/>
          <p14:tracePt t="32362" x="1936750" y="3657600"/>
          <p14:tracePt t="32370" x="1930400" y="3651250"/>
          <p14:tracePt t="32382" x="1924050" y="3644900"/>
          <p14:tracePt t="32382" x="1905000" y="3613150"/>
          <p14:tracePt t="32400" x="1892300" y="3594100"/>
          <p14:tracePt t="32400" x="1879600" y="3568700"/>
          <p14:tracePt t="32417" x="1866900" y="3543300"/>
          <p14:tracePt t="32417" x="1847850" y="3511550"/>
          <p14:tracePt t="32436" x="1822450" y="3473450"/>
          <p14:tracePt t="32436" x="1797050" y="3435350"/>
          <p14:tracePt t="32451" x="1771650" y="3390900"/>
          <p14:tracePt t="32451" x="1708150" y="3302000"/>
          <p14:tracePt t="32467" x="1676400" y="3251200"/>
          <p14:tracePt t="32467" x="1638300" y="3200400"/>
          <p14:tracePt t="32484" x="1600200" y="3143250"/>
          <p14:tracePt t="32484" x="1562100" y="3086100"/>
          <p14:tracePt t="32500" x="1524000" y="3035300"/>
          <p14:tracePt t="32500" x="1454150" y="2921000"/>
          <p14:tracePt t="32518" x="1422400" y="2863850"/>
          <p14:tracePt t="32518" x="1390650" y="2806700"/>
          <p14:tracePt t="32534" x="1365250" y="2749550"/>
          <p14:tracePt t="32534" x="1339850" y="2692400"/>
          <p14:tracePt t="32551" x="1314450" y="2635250"/>
          <p14:tracePt t="32551" x="1289050" y="2578100"/>
          <p14:tracePt t="32567" x="1263650" y="2527300"/>
          <p14:tracePt t="32567" x="1244600" y="2482850"/>
          <p14:tracePt t="32567" x="1219200" y="2438400"/>
          <p14:tracePt t="32586" x="1200150" y="2393950"/>
          <p14:tracePt t="32599" x="1174750" y="2362200"/>
          <p14:tracePt t="32599" x="1136650" y="2298700"/>
          <p14:tracePt t="32618" x="1111250" y="2266950"/>
          <p14:tracePt t="32618" x="1092200" y="2241550"/>
          <p14:tracePt t="32635" x="1073150" y="2222500"/>
          <p14:tracePt t="32635" x="1054100" y="2203450"/>
          <p14:tracePt t="32651" x="1035050" y="2190750"/>
          <p14:tracePt t="32651" x="1016000" y="2178050"/>
          <p14:tracePt t="32651" x="996950" y="2171700"/>
          <p14:tracePt t="32670" x="984250" y="2159000"/>
          <p14:tracePt t="32683" x="965200" y="2159000"/>
          <p14:tracePt t="32683" x="933450" y="2152650"/>
          <p14:tracePt t="32701" x="920750" y="2152650"/>
          <p14:tracePt t="32701" x="908050" y="2152650"/>
          <p14:tracePt t="32719" x="901700" y="2152650"/>
          <p14:tracePt t="32719" x="889000" y="2152650"/>
          <p14:tracePt t="32735" x="882650" y="2159000"/>
          <p14:tracePt t="32735" x="876300" y="2165350"/>
          <p14:tracePt t="32752" x="869950" y="2165350"/>
          <p14:tracePt t="32752" x="857250" y="2178050"/>
          <p14:tracePt t="32768" x="857250" y="2184400"/>
          <p14:tracePt t="32784" x="850900" y="2190750"/>
          <p14:tracePt t="32800" x="844550" y="2197100"/>
          <p14:tracePt t="32817" x="838200" y="2197100"/>
          <p14:tracePt t="32834" x="831850" y="2190750"/>
          <p14:tracePt t="32834" x="825500" y="2190750"/>
          <p14:tracePt t="32852" x="819150" y="2178050"/>
          <p14:tracePt t="32852" x="806450" y="2171700"/>
          <p14:tracePt t="32869" x="793750" y="2159000"/>
          <p14:tracePt t="32869" x="781050" y="2139950"/>
          <p14:tracePt t="32886" x="628650" y="1835150"/>
          <p14:tracePt t="32964" x="635000" y="1803400"/>
          <p14:tracePt t="32970" x="654050" y="1746250"/>
          <p14:tracePt t="32986" x="698500" y="1708150"/>
          <p14:tracePt t="33001" x="749300" y="1682750"/>
          <p14:tracePt t="33019" x="806450" y="1676400"/>
          <p14:tracePt t="33035" x="869950" y="1689100"/>
          <p14:tracePt t="33051" x="958850" y="1720850"/>
          <p14:tracePt t="33068" x="1009650" y="1746250"/>
          <p14:tracePt t="33085" x="1041400" y="1771650"/>
          <p14:tracePt t="33102" x="1066800" y="1816100"/>
          <p14:tracePt t="33119" x="1060450" y="1841500"/>
          <p14:tracePt t="33135" x="1047750" y="1860550"/>
          <p14:tracePt t="33152" x="1028700" y="1879600"/>
          <p14:tracePt t="33168" x="996950" y="1892300"/>
          <p14:tracePt t="33186" x="984250" y="1898650"/>
          <p14:tracePt t="33202" x="971550" y="1917700"/>
          <p14:tracePt t="33219" x="977900" y="1949450"/>
          <p14:tracePt t="33235" x="984250" y="1993900"/>
          <p14:tracePt t="33235" x="996950" y="2025650"/>
          <p14:tracePt t="33255" x="1028700" y="2095500"/>
          <p14:tracePt t="33270" x="1073150" y="2190750"/>
          <p14:tracePt t="33286" x="1130300" y="2292350"/>
          <p14:tracePt t="33302" x="1200150" y="2413000"/>
          <p14:tracePt t="33319" x="1276350" y="2533650"/>
          <p14:tracePt t="33336" x="1352550" y="2667000"/>
          <p14:tracePt t="33336" x="1397000" y="2730500"/>
          <p14:tracePt t="33355" x="1479550" y="2857500"/>
          <p14:tracePt t="33369" x="1555750" y="2984500"/>
          <p14:tracePt t="33386" x="1631950" y="3105150"/>
          <p14:tracePt t="33403" x="1720850" y="3276600"/>
          <p14:tracePt t="33419" x="1778000" y="3371850"/>
          <p14:tracePt t="33437" x="1822450" y="3448050"/>
          <p14:tracePt t="33453" x="1854200" y="3505200"/>
          <p14:tracePt t="33469" x="1885950" y="3568700"/>
          <p14:tracePt t="33486" x="1898650" y="3600450"/>
          <p14:tracePt t="33503" x="1905000" y="3619500"/>
          <p14:tracePt t="33520" x="1905000" y="3613150"/>
          <p14:tracePt t="33546" x="1905000" y="3606800"/>
          <p14:tracePt t="33554" x="1898650" y="3594100"/>
          <p14:tracePt t="33570" x="1892300" y="3575050"/>
          <p14:tracePt t="33587" x="1892300" y="3556000"/>
          <p14:tracePt t="33603" x="1898650" y="3536950"/>
          <p14:tracePt t="33622" x="1905000" y="3530600"/>
          <p14:tracePt t="33639" x="1905000" y="3524250"/>
          <p14:tracePt t="33654" x="1924050" y="3517900"/>
          <p14:tracePt t="33670" x="1936750" y="3511550"/>
          <p14:tracePt t="33690" x="1943100" y="3517900"/>
          <p14:tracePt t="33707" x="1930400" y="3517900"/>
          <p14:tracePt t="33734" x="1930400" y="3524250"/>
          <p14:tracePt t="33742" x="1917700" y="3517900"/>
          <p14:tracePt t="33753" x="1911350" y="3511550"/>
          <p14:tracePt t="33753" x="1898650" y="3505200"/>
          <p14:tracePt t="33772" x="1885950" y="3492500"/>
          <p14:tracePt t="33772" x="1866900" y="3460750"/>
          <p14:tracePt t="33788" x="1854200" y="3435350"/>
          <p14:tracePt t="33788" x="1841500" y="3409950"/>
          <p14:tracePt t="33804" x="1822450" y="3371850"/>
          <p14:tracePt t="33804" x="1803400" y="3333750"/>
          <p14:tracePt t="33822" x="1784350" y="3282950"/>
          <p14:tracePt t="33822" x="1746250" y="3175000"/>
          <p14:tracePt t="33839" x="1727200" y="3111500"/>
          <p14:tracePt t="33839" x="1708150" y="3041650"/>
          <p14:tracePt t="33855" x="1695450" y="2965450"/>
          <p14:tracePt t="33855" x="1682750" y="2889250"/>
          <p14:tracePt t="33872" x="1670050" y="2813050"/>
          <p14:tracePt t="33872" x="1657350" y="2730500"/>
          <p14:tracePt t="33889" x="1651000" y="2654300"/>
          <p14:tracePt t="33889" x="1644650" y="2501900"/>
          <p14:tracePt t="33907" x="1638300" y="2432050"/>
          <p14:tracePt t="33907" x="1638300" y="2362200"/>
          <p14:tracePt t="33922" x="1638300" y="2298700"/>
          <p14:tracePt t="33922" x="1638300" y="2241550"/>
          <p14:tracePt t="33939" x="1638300" y="2190750"/>
          <p14:tracePt t="33939" x="1638300" y="2139950"/>
          <p14:tracePt t="33955" x="1644650" y="2095500"/>
          <p14:tracePt t="33955" x="1644650" y="2057400"/>
          <p14:tracePt t="33972" x="1651000" y="2019300"/>
          <p14:tracePt t="33972" x="1651000" y="1993900"/>
          <p14:tracePt t="33972" x="1651000" y="1968500"/>
          <p14:tracePt t="33991" x="1651000" y="1943100"/>
          <p14:tracePt t="33991" x="1651000" y="1930400"/>
          <p14:tracePt t="34006" x="1651000" y="1917700"/>
          <p14:tracePt t="34006" x="1651000" y="1905000"/>
          <p14:tracePt t="34022" x="1644650" y="1898650"/>
          <p14:tracePt t="34022" x="1644650" y="1892300"/>
          <p14:tracePt t="34039" x="1638300" y="1885950"/>
          <p14:tracePt t="34039" x="1631950" y="1885950"/>
          <p14:tracePt t="34056" x="1625600" y="1885950"/>
          <p14:tracePt t="34056" x="1612900" y="1885950"/>
          <p14:tracePt t="34072" x="1606550" y="1885950"/>
          <p14:tracePt t="34072" x="1593850" y="1885950"/>
          <p14:tracePt t="34089" x="1587500" y="1885950"/>
          <p14:tracePt t="34106" x="1663700" y="2197100"/>
          <p14:tracePt t="34208" x="1682750" y="2254250"/>
          <p14:tracePt t="34214" x="1701800" y="2311400"/>
          <p14:tracePt t="34222" x="1746250" y="2451100"/>
          <p14:tracePt t="34239" x="1790700" y="2597150"/>
          <p14:tracePt t="34255" x="1835150" y="2762250"/>
          <p14:tracePt t="34255" x="1854200" y="2844800"/>
          <p14:tracePt t="34274" x="1892300" y="3009900"/>
          <p14:tracePt t="34290" x="1917700" y="3168650"/>
          <p14:tracePt t="34306" x="1936750" y="3333750"/>
          <p14:tracePt t="34322" x="1949450" y="3486150"/>
          <p14:tracePt t="34339" x="1962150" y="3632200"/>
          <p14:tracePt t="34356" x="1968500" y="3810000"/>
          <p14:tracePt t="34372" x="1974850" y="3886200"/>
          <p14:tracePt t="34389" x="1974850" y="3937000"/>
          <p14:tracePt t="34406" x="1974850" y="3956050"/>
          <p14:tracePt t="34422" x="1981200" y="3968750"/>
          <p14:tracePt t="34440" x="1987550" y="3962400"/>
          <p14:tracePt t="34478" x="1987550" y="3956050"/>
          <p14:tracePt t="34486" x="1993900" y="3949700"/>
          <p14:tracePt t="34498" x="1993900" y="3943350"/>
          <p14:tracePt t="34506" x="2000250" y="3924300"/>
          <p14:tracePt t="34523" x="2006600" y="3917950"/>
          <p14:tracePt t="34540" x="2012950" y="3905250"/>
          <p14:tracePt t="34540" x="2019300" y="3898900"/>
          <p14:tracePt t="34559" x="2025650" y="3886200"/>
          <p14:tracePt t="34574" x="2025650" y="3873500"/>
          <p14:tracePt t="34590" x="2025650" y="3867150"/>
          <p14:tracePt t="34606" x="2019300" y="3854450"/>
          <p14:tracePt t="34623" x="2019300" y="3848100"/>
          <p14:tracePt t="34639" x="2012950" y="3841750"/>
          <p14:tracePt t="34657" x="2006600" y="3835400"/>
          <p14:tracePt t="34673" x="2000250" y="3829050"/>
          <p14:tracePt t="34717" x="1993900" y="3822700"/>
          <p14:tracePt t="34746" x="2000250" y="3816350"/>
          <p14:tracePt t="34849" x="2006600" y="3816350"/>
          <p14:tracePt t="34866" x="2012950" y="3810000"/>
          <p14:tracePt t="34873" x="2019300" y="3803650"/>
          <p14:tracePt t="34889" x="2025650" y="3790950"/>
          <p14:tracePt t="34898" x="2032000" y="3778250"/>
          <p14:tracePt t="34907" x="2038350" y="3702050"/>
          <p14:tracePt t="34927" x="2032000" y="3663950"/>
          <p14:tracePt t="34927" x="2032000" y="3619500"/>
          <p14:tracePt t="34942" x="2032000" y="3568700"/>
          <p14:tracePt t="34942" x="2032000" y="3505200"/>
          <p14:tracePt t="34959" x="2025650" y="3441700"/>
          <p14:tracePt t="34959" x="2025650" y="3371850"/>
          <p14:tracePt t="34975" x="2032000" y="3295650"/>
          <p14:tracePt t="34975" x="2032000" y="3219450"/>
          <p14:tracePt t="34992" x="2038350" y="3136900"/>
          <p14:tracePt t="34992" x="2044700" y="3054350"/>
          <p14:tracePt t="34992" x="2057400" y="2965450"/>
          <p14:tracePt t="35010" x="2070100" y="2876550"/>
          <p14:tracePt t="35010" x="2089150" y="2787650"/>
          <p14:tracePt t="35026" x="2108200" y="2698750"/>
          <p14:tracePt t="35026" x="2120900" y="2603500"/>
          <p14:tracePt t="35042" x="2139950" y="2514600"/>
          <p14:tracePt t="35042" x="2159000" y="2432050"/>
          <p14:tracePt t="35059" x="2171700" y="2355850"/>
          <p14:tracePt t="35059" x="2184400" y="2286000"/>
          <p14:tracePt t="35075" x="2197100" y="2216150"/>
          <p14:tracePt t="35075" x="2209800" y="2165350"/>
          <p14:tracePt t="35075" x="2209800" y="2114550"/>
          <p14:tracePt t="35095" x="2216150" y="2076450"/>
          <p14:tracePt t="35095" x="2222500" y="2044700"/>
          <p14:tracePt t="35109" x="2222500" y="2019300"/>
          <p14:tracePt t="35109" x="2222500" y="1993900"/>
          <p14:tracePt t="35126" x="2216150" y="1981200"/>
          <p14:tracePt t="35126" x="2216150" y="1968500"/>
          <p14:tracePt t="35142" x="2216150" y="1955800"/>
          <p14:tracePt t="35142" x="2216150" y="1943100"/>
          <p14:tracePt t="35160" x="2216150" y="1936750"/>
          <p14:tracePt t="35175" x="2222500" y="1930400"/>
          <p14:tracePt t="35175" x="2228850" y="1930400"/>
          <p14:tracePt t="35193" x="2228850" y="1924050"/>
          <p14:tracePt t="35208" x="2101850" y="4254500"/>
          <p14:tracePt t="35208" x="2095500" y="4279900"/>
          <p14:tracePt t="35518" x="2089150" y="4298950"/>
          <p14:tracePt t="35525" x="2089150" y="4318000"/>
          <p14:tracePt t="35534" x="2089150" y="4330700"/>
          <p14:tracePt t="35542" x="2089150" y="4343400"/>
          <p14:tracePt t="35559" x="2095500" y="4343400"/>
          <p14:tracePt t="35576" x="2114550" y="4343400"/>
          <p14:tracePt t="35594" x="2120900" y="4330700"/>
          <p14:tracePt t="35610" x="2133600" y="4318000"/>
          <p14:tracePt t="35626" x="2146300" y="4298950"/>
          <p14:tracePt t="35643" x="2159000" y="4286250"/>
          <p14:tracePt t="35660" x="2171700" y="4260850"/>
          <p14:tracePt t="35678" x="2178050" y="4254500"/>
          <p14:tracePt t="35693" x="2184400" y="4241800"/>
          <p14:tracePt t="35709" x="2184400" y="4235450"/>
          <p14:tracePt t="35726" x="2178050" y="4229100"/>
          <p14:tracePt t="35746" x="2171700" y="4229100"/>
          <p14:tracePt t="35766" x="2171700" y="4222750"/>
          <p14:tracePt t="35818" x="2178050" y="4216400"/>
          <p14:tracePt t="35825" x="2178050" y="4203700"/>
          <p14:tracePt t="35834" x="2184400" y="4178300"/>
          <p14:tracePt t="35843" x="2190750" y="4114800"/>
          <p14:tracePt t="35862" x="2197100" y="4070350"/>
          <p14:tracePt t="35862" x="2216150" y="3949700"/>
          <p14:tracePt t="35878" x="2228850" y="3879850"/>
          <p14:tracePt t="35878" x="2241550" y="3797300"/>
          <p14:tracePt t="35895" x="2254250" y="3702050"/>
          <p14:tracePt t="35895" x="2273300" y="3606800"/>
          <p14:tracePt t="35911" x="2292350" y="3498850"/>
          <p14:tracePt t="35911" x="2317750" y="3397250"/>
          <p14:tracePt t="35911" x="2343150" y="3289300"/>
          <p14:tracePt t="35932" x="2368550" y="3181350"/>
          <p14:tracePt t="35944" x="2400300" y="3073400"/>
          <p14:tracePt t="35944" x="2457450" y="2882900"/>
          <p14:tracePt t="35962" x="2489200" y="2787650"/>
          <p14:tracePt t="35962" x="2520950" y="2705100"/>
          <p14:tracePt t="35979" x="2552700" y="2622550"/>
          <p14:tracePt t="35979" x="2578100" y="2540000"/>
          <p14:tracePt t="35995" x="2609850" y="2470150"/>
          <p14:tracePt t="35995" x="2635250" y="2393950"/>
          <p14:tracePt t="35995" x="2660650" y="2330450"/>
          <p14:tracePt t="36014" x="2686050" y="2273300"/>
          <p14:tracePt t="36027" x="2705100" y="2216150"/>
          <p14:tracePt t="36027" x="2743200" y="2120900"/>
          <p14:tracePt t="36046" x="2762250" y="2089150"/>
          <p14:tracePt t="36046" x="2774950" y="2051050"/>
          <p14:tracePt t="36063" x="2787650" y="2025650"/>
          <p14:tracePt t="36063" x="2800350" y="2000250"/>
          <p14:tracePt t="36079" x="2813050" y="1974850"/>
          <p14:tracePt t="36079" x="2819400" y="1962150"/>
          <p14:tracePt t="36095" x="2825750" y="1943100"/>
          <p14:tracePt t="36095" x="2838450" y="1917700"/>
          <p14:tracePt t="36112" x="2844800" y="1905000"/>
          <p14:tracePt t="36112" x="2844800" y="1892300"/>
          <p14:tracePt t="36129" x="2851150" y="1892300"/>
          <p14:tracePt t="36144" x="2851150" y="1885950"/>
          <p14:tracePt t="36161" x="2851150" y="1892300"/>
          <p14:tracePt t="36161" x="2844800" y="1898650"/>
          <p14:tracePt t="36179" x="2838450" y="1905000"/>
          <p14:tracePt t="36194" x="2832100" y="1911350"/>
          <p14:tracePt t="36213" x="2755900" y="2216150"/>
          <p14:tracePt t="36213" x="2749550" y="2279650"/>
          <p14:tracePt t="36290" x="2736850" y="2355850"/>
          <p14:tracePt t="36298" x="2717800" y="2432050"/>
          <p14:tracePt t="36312" x="2667000" y="2705100"/>
          <p14:tracePt t="36330" x="2616200" y="2895600"/>
          <p14:tracePt t="36346" x="2565400" y="3098800"/>
          <p14:tracePt t="36362" x="2508250" y="3308350"/>
          <p14:tracePt t="36379" x="2444750" y="3511550"/>
          <p14:tracePt t="36396" x="2355850" y="3810000"/>
          <p14:tracePt t="36412" x="2305050" y="3981450"/>
          <p14:tracePt t="36429" x="2260600" y="4127500"/>
          <p14:tracePt t="36447" x="2228850" y="4254500"/>
          <p14:tracePt t="36463" x="2203450" y="4413250"/>
          <p14:tracePt t="36479" x="2190750" y="4483100"/>
          <p14:tracePt t="36496" x="2190750" y="4521200"/>
          <p14:tracePt t="36513" x="2184400" y="4546600"/>
          <p14:tracePt t="36529" x="2184400" y="4533900"/>
          <p14:tracePt t="36554" x="2184400" y="4527550"/>
          <p14:tracePt t="36562" x="2190750" y="4502150"/>
          <p14:tracePt t="36579" x="2197100" y="4483100"/>
          <p14:tracePt t="36579" x="2209800" y="4470400"/>
          <p14:tracePt t="36598" x="2222500" y="4457700"/>
          <p14:tracePt t="36614" x="2235200" y="4445000"/>
          <p14:tracePt t="36630" x="2241550" y="4432300"/>
          <p14:tracePt t="36647" x="2247900" y="4419600"/>
          <p14:tracePt t="36647" x="2247900" y="4400550"/>
          <p14:tracePt t="36647" x="2247900" y="4375150"/>
          <p14:tracePt t="36666" x="2247900" y="4337050"/>
          <p14:tracePt t="36679" x="2260600" y="4298950"/>
          <p14:tracePt t="36679" x="2286000" y="4191000"/>
          <p14:tracePt t="36698" x="2311400" y="4121150"/>
          <p14:tracePt t="36698" x="2343150" y="4044950"/>
          <p14:tracePt t="36714" x="2374900" y="3956050"/>
          <p14:tracePt t="36714" x="2413000" y="3860800"/>
          <p14:tracePt t="36731" x="2451100" y="3752850"/>
          <p14:tracePt t="36731" x="2495550" y="3644900"/>
          <p14:tracePt t="36748" x="2540000" y="3530600"/>
          <p14:tracePt t="36748" x="2590800" y="3416300"/>
          <p14:tracePt t="36748" x="2641600" y="3302000"/>
          <p14:tracePt t="36766" x="2686050" y="3187700"/>
          <p14:tracePt t="36766" x="2736850" y="3073400"/>
          <p14:tracePt t="36781" x="2781300" y="2971800"/>
          <p14:tracePt t="36781" x="2832100" y="2870200"/>
          <p14:tracePt t="36798" x="2876550" y="2768600"/>
          <p14:tracePt t="36798" x="2914650" y="2679700"/>
          <p14:tracePt t="36814" x="2952750" y="2584450"/>
          <p14:tracePt t="36814" x="3022600" y="2419350"/>
          <p14:tracePt t="36831" x="3054350" y="2343150"/>
          <p14:tracePt t="36831" x="3079750" y="2273300"/>
          <p14:tracePt t="36848" x="3111500" y="2209800"/>
          <p14:tracePt t="36848" x="3136900" y="2152650"/>
          <p14:tracePt t="36865" x="3162300" y="2101850"/>
          <p14:tracePt t="36865" x="3187700" y="2057400"/>
          <p14:tracePt t="36882" x="3206750" y="2019300"/>
          <p14:tracePt t="36882" x="3244850" y="1955800"/>
          <p14:tracePt t="36898" x="3257550" y="1936750"/>
          <p14:tracePt t="36898" x="3270250" y="1917700"/>
          <p14:tracePt t="36915" x="3282950" y="1898650"/>
          <p14:tracePt t="36915" x="3295650" y="1892300"/>
          <p14:tracePt t="36932" x="3302000" y="1885950"/>
          <p14:tracePt t="36932" x="3308350" y="1879600"/>
          <p14:tracePt t="36932" x="3321050" y="1879600"/>
          <p14:tracePt t="36950" x="3327400" y="1873250"/>
          <p14:tracePt t="36964" x="3333750" y="1873250"/>
          <p14:tracePt t="36964" x="3346450" y="1879600"/>
          <p14:tracePt t="36982" x="3352800" y="1879600"/>
          <p14:tracePt t="36997" x="3359150" y="1879600"/>
          <p14:tracePt t="37014" x="2317750" y="4603750"/>
          <p14:tracePt t="37014" x="2292350" y="4648200"/>
          <p14:tracePt t="37310" x="2273300" y="4686300"/>
          <p14:tracePt t="37318" x="2260600" y="4718050"/>
          <p14:tracePt t="37331" x="2222500" y="4787900"/>
          <p14:tracePt t="37350" x="2209800" y="4806950"/>
          <p14:tracePt t="37366" x="2203450" y="4813300"/>
          <p14:tracePt t="37382" x="2203450" y="4800600"/>
          <p14:tracePt t="37398" x="2216150" y="4781550"/>
          <p14:tracePt t="37415" x="2241550" y="4730750"/>
          <p14:tracePt t="37433" x="2260600" y="4699000"/>
          <p14:tracePt t="37449" x="2286000" y="4673600"/>
          <p14:tracePt t="37466" x="2292350" y="4654550"/>
          <p14:tracePt t="37482" x="2311400" y="4629150"/>
          <p14:tracePt t="37482" x="2317750" y="4597400"/>
          <p14:tracePt t="37500" x="2330450" y="4572000"/>
          <p14:tracePt t="37500" x="2336800" y="4546600"/>
          <p14:tracePt t="37517" x="2349500" y="4508500"/>
          <p14:tracePt t="37517" x="2362200" y="4464050"/>
          <p14:tracePt t="37533" x="2387600" y="4413250"/>
          <p14:tracePt t="37533" x="2438400" y="4292600"/>
          <p14:tracePt t="37551" x="2476500" y="4222750"/>
          <p14:tracePt t="37551" x="2514600" y="4146550"/>
          <p14:tracePt t="37567" x="2559050" y="4057650"/>
          <p14:tracePt t="37567" x="2609850" y="3962400"/>
          <p14:tracePt t="37584" x="2660650" y="3860800"/>
          <p14:tracePt t="37584" x="2717800" y="3759200"/>
          <p14:tracePt t="37600" x="2781300" y="3651250"/>
          <p14:tracePt t="37600" x="2901950" y="3429000"/>
          <p14:tracePt t="37619" x="2965450" y="3321050"/>
          <p14:tracePt t="37619" x="3022600" y="3219450"/>
          <p14:tracePt t="37634" x="3079750" y="3117850"/>
          <p14:tracePt t="37634" x="3136900" y="3016250"/>
          <p14:tracePt t="37651" x="3194050" y="2921000"/>
          <p14:tracePt t="37651" x="3244850" y="2819400"/>
          <p14:tracePt t="37667" x="3295650" y="2724150"/>
          <p14:tracePt t="37667" x="3346450" y="2622550"/>
          <p14:tracePt t="37684" x="3390900" y="2527300"/>
          <p14:tracePt t="37684" x="3479800" y="2349500"/>
          <p14:tracePt t="37703" x="3517900" y="2273300"/>
          <p14:tracePt t="37703" x="3556000" y="2197100"/>
          <p14:tracePt t="37719" x="3587750" y="2133600"/>
          <p14:tracePt t="37719" x="3613150" y="2082800"/>
          <p14:tracePt t="37734" x="3638550" y="2032000"/>
          <p14:tracePt t="37734" x="3657600" y="1993900"/>
          <p14:tracePt t="37751" x="3676650" y="1962150"/>
          <p14:tracePt t="37751" x="3689350" y="1930400"/>
          <p14:tracePt t="37767" x="3702050" y="1905000"/>
          <p14:tracePt t="37767" x="3714750" y="1885950"/>
          <p14:tracePt t="37767" x="3727450" y="1866900"/>
          <p14:tracePt t="37787" x="3733800" y="1854200"/>
          <p14:tracePt t="37787" x="3746500" y="1841500"/>
          <p14:tracePt t="37801" x="3752850" y="1835150"/>
          <p14:tracePt t="37801" x="3765550" y="1828800"/>
          <p14:tracePt t="37818" x="3771900" y="1828800"/>
          <p14:tracePt t="37818" x="3778250" y="1828800"/>
          <p14:tracePt t="37835" x="3784600" y="1835150"/>
          <p14:tracePt t="37835" x="3797300" y="1847850"/>
          <p14:tracePt t="37851" x="3803650" y="1854200"/>
          <p14:tracePt t="37851" x="3803650" y="1860550"/>
          <p14:tracePt t="37868" x="3810000" y="1873250"/>
          <p14:tracePt t="37868" x="3810000" y="1879600"/>
          <p14:tracePt t="37885" x="3810000" y="1892300"/>
          <p14:tracePt t="37885" x="3816350" y="1898650"/>
          <p14:tracePt t="37901" x="3822700" y="1905000"/>
          <p14:tracePt t="37901" x="3835400" y="1917700"/>
          <p14:tracePt t="37919" x="3841750" y="1917700"/>
          <p14:tracePt t="37919" x="3848100" y="1924050"/>
          <p14:tracePt t="37935" x="3860800" y="1924050"/>
          <p14:tracePt t="37935" x="3873500" y="1930400"/>
          <p14:tracePt t="37952" x="3879850" y="1930400"/>
          <p14:tracePt t="37952" x="3892550" y="1930400"/>
          <p14:tracePt t="37952" x="3898900" y="1924050"/>
          <p14:tracePt t="37971" x="3911600" y="1917700"/>
          <p14:tracePt t="37984" x="3810000" y="2197100"/>
          <p14:tracePt t="38124" x="3784600" y="2247900"/>
          <p14:tracePt t="38130" x="3765550" y="2305050"/>
          <p14:tracePt t="38138" x="3733800" y="2368550"/>
          <p14:tracePt t="38151" x="3644900" y="2578100"/>
          <p14:tracePt t="38168" x="3575050" y="2736850"/>
          <p14:tracePt t="38185" x="3498850" y="2889250"/>
          <p14:tracePt t="38201" x="3384550" y="3117850"/>
          <p14:tracePt t="38219" x="3308350" y="3263900"/>
          <p14:tracePt t="38235" x="3232150" y="3416300"/>
          <p14:tracePt t="38252" x="3162300" y="3581400"/>
          <p14:tracePt t="38252" x="3124200" y="3657600"/>
          <p14:tracePt t="38272" x="3054350" y="3822700"/>
          <p14:tracePt t="38286" x="2984500" y="3975100"/>
          <p14:tracePt t="38302" x="2914650" y="4114800"/>
          <p14:tracePt t="38319" x="2844800" y="4235450"/>
          <p14:tracePt t="38335" x="2768600" y="4343400"/>
          <p14:tracePt t="38335" x="2736850" y="4400550"/>
          <p14:tracePt t="38354" x="2667000" y="4495800"/>
          <p14:tracePt t="38371" x="2597150" y="4584700"/>
          <p14:tracePt t="38386" x="2533650" y="4673600"/>
          <p14:tracePt t="38402" x="2470150" y="4743450"/>
          <p14:tracePt t="38419" x="2413000" y="4813300"/>
          <p14:tracePt t="38419" x="2381250" y="4838700"/>
          <p14:tracePt t="38439" x="2330450" y="4889500"/>
          <p14:tracePt t="38452" x="2286000" y="4933950"/>
          <p14:tracePt t="38470" x="2247900" y="4972050"/>
          <p14:tracePt t="38486" x="2216150" y="4997450"/>
          <p14:tracePt t="38503" x="2190750" y="5035550"/>
          <p14:tracePt t="38519" x="2171700" y="5054600"/>
          <p14:tracePt t="38536" x="2159000" y="5073650"/>
          <p14:tracePt t="38553" x="2146300" y="5092700"/>
          <p14:tracePt t="38570" x="2139950" y="5099050"/>
          <p14:tracePt t="38586" x="2127250" y="5099050"/>
          <p14:tracePt t="38602" x="2120900" y="5099050"/>
          <p14:tracePt t="38619" x="2114550" y="5099050"/>
          <p14:tracePt t="38636" x="2108200" y="5099050"/>
          <p14:tracePt t="38662" x="2108200" y="5092700"/>
          <p14:tracePt t="38685" x="2114550" y="5086350"/>
          <p14:tracePt t="38706" x="2120900" y="5080000"/>
          <p14:tracePt t="38730" x="2127250" y="5073650"/>
          <p14:tracePt t="38746" x="2133600" y="5067300"/>
          <p14:tracePt t="38790" x="2139950" y="5067300"/>
          <p14:tracePt t="38806" x="2146300" y="5067300"/>
          <p14:tracePt t="38818" x="2152650" y="5067300"/>
          <p14:tracePt t="38826" x="2159000" y="5067300"/>
          <p14:tracePt t="38836" x="2171700" y="5060950"/>
          <p14:tracePt t="38854" x="2190750" y="5035550"/>
          <p14:tracePt t="38870" x="2190750" y="4997450"/>
          <p14:tracePt t="38888" x="2190750" y="4972050"/>
          <p14:tracePt t="38888" x="2190750" y="4946650"/>
          <p14:tracePt t="38905" x="2184400" y="4908550"/>
          <p14:tracePt t="38905" x="2184400" y="4870450"/>
          <p14:tracePt t="38922" x="2178050" y="4819650"/>
          <p14:tracePt t="38922" x="2165350" y="4711700"/>
          <p14:tracePt t="38939" x="2165350" y="4648200"/>
          <p14:tracePt t="38939" x="2159000" y="4572000"/>
          <p14:tracePt t="38955" x="2152650" y="4502150"/>
          <p14:tracePt t="38955" x="2152650" y="4425950"/>
          <p14:tracePt t="38971" x="2152650" y="4349750"/>
          <p14:tracePt t="38971" x="2152650" y="4273550"/>
          <p14:tracePt t="38971" x="2152650" y="4197350"/>
          <p14:tracePt t="38991" x="2159000" y="4127500"/>
          <p14:tracePt t="39003" x="2159000" y="4064000"/>
          <p14:tracePt t="39003" x="2171700" y="3937000"/>
          <p14:tracePt t="39022" x="2178050" y="3879850"/>
          <p14:tracePt t="39022" x="2184400" y="3829050"/>
          <p14:tracePt t="39039" x="2190750" y="3778250"/>
          <p14:tracePt t="39039" x="2197100" y="3727450"/>
          <p14:tracePt t="39055" x="2197100" y="3683000"/>
          <p14:tracePt t="39055" x="2203450" y="3638550"/>
          <p14:tracePt t="39055" x="2203450" y="3606800"/>
          <p14:tracePt t="39074" x="2203450" y="3575050"/>
          <p14:tracePt t="39087" x="2209800" y="3549650"/>
          <p14:tracePt t="39087" x="2209800" y="3524250"/>
          <p14:tracePt t="39106" x="2209800" y="3492500"/>
          <p14:tracePt t="39106" x="2209800" y="3479800"/>
          <p14:tracePt t="39122" x="2203450" y="3467100"/>
          <p14:tracePt t="39122" x="2203450" y="3460750"/>
          <p14:tracePt t="39138" x="2203450" y="3454400"/>
          <p14:tracePt t="39138" x="2197100" y="3448050"/>
          <p14:tracePt t="39155" x="2197100" y="3441700"/>
          <p14:tracePt t="39155" x="2190750" y="3435350"/>
          <p14:tracePt t="39172" x="2184400" y="3429000"/>
          <p14:tracePt t="39188" x="2178050" y="3429000"/>
          <p14:tracePt t="39204" x="2171700" y="3429000"/>
          <p14:tracePt t="39221" x="2165350" y="3429000"/>
          <p14:tracePt t="39221" x="2159000" y="3429000"/>
          <p14:tracePt t="39239" x="2114550" y="3486150"/>
          <p14:tracePt t="39444" x="2114550" y="3498850"/>
          <p14:tracePt t="39450" x="2114550" y="3517900"/>
          <p14:tracePt t="39458" x="2108200" y="3556000"/>
          <p14:tracePt t="39472" x="2108200" y="3600450"/>
          <p14:tracePt t="39489" x="2108200" y="3651250"/>
          <p14:tracePt t="39506" x="2108200" y="3708400"/>
          <p14:tracePt t="39523" x="2108200" y="3790950"/>
          <p14:tracePt t="39539" x="2108200" y="3848100"/>
          <p14:tracePt t="39556" x="2108200" y="3911600"/>
          <p14:tracePt t="39573" x="2108200" y="4013200"/>
          <p14:tracePt t="39590" x="2114550" y="4089400"/>
          <p14:tracePt t="39606" x="2120900" y="4165600"/>
          <p14:tracePt t="39623" x="2127250" y="4241800"/>
          <p14:tracePt t="39640" x="2133600" y="4318000"/>
          <p14:tracePt t="39640" x="2133600" y="4362450"/>
          <p14:tracePt t="39659" x="2146300" y="4438650"/>
          <p14:tracePt t="39674" x="2152650" y="4514850"/>
          <p14:tracePt t="39690" x="2159000" y="4597400"/>
          <p14:tracePt t="39706" x="2165350" y="4673600"/>
          <p14:tracePt t="39723" x="2171700" y="4756150"/>
          <p14:tracePt t="39740" x="2184400" y="4870450"/>
          <p14:tracePt t="39758" x="2184400" y="4933950"/>
          <p14:tracePt t="39774" x="2190750" y="4991100"/>
          <p14:tracePt t="39790" x="2190750" y="5048250"/>
          <p14:tracePt t="39807" x="2190750" y="5092700"/>
          <p14:tracePt t="39823" x="2184400" y="5156200"/>
          <p14:tracePt t="39840" x="2184400" y="5194300"/>
          <p14:tracePt t="39857" x="2178050" y="5219700"/>
          <p14:tracePt t="39874" x="2178050" y="5245100"/>
          <p14:tracePt t="39890" x="2171700" y="5251450"/>
          <p14:tracePt t="39906" x="2171700" y="5245100"/>
          <p14:tracePt t="39929" x="2165350" y="5245100"/>
          <p14:tracePt t="39945" x="2165350" y="5232400"/>
          <p14:tracePt t="39958" x="2165350" y="5226050"/>
          <p14:tracePt t="39974" x="2171700" y="5219700"/>
          <p14:tracePt t="39990" x="2171700" y="5213350"/>
          <p14:tracePt t="40007" x="2178050" y="5207000"/>
          <p14:tracePt t="40027" x="2184400" y="5194300"/>
          <p14:tracePt t="40041" x="2178050" y="5181600"/>
          <p14:tracePt t="40041" x="2178050" y="5175250"/>
          <p14:tracePt t="40059" x="2171700" y="5168900"/>
          <p14:tracePt t="40059" x="2171700" y="5162550"/>
          <p14:tracePt t="40075" x="2165350" y="5149850"/>
          <p14:tracePt t="40075" x="2165350" y="5143500"/>
          <p14:tracePt t="40092" x="2159000" y="5137150"/>
          <p14:tracePt t="40092" x="2159000" y="5130800"/>
          <p14:tracePt t="40092" x="2159000" y="5124450"/>
          <p14:tracePt t="40111" x="2159000" y="5118100"/>
          <p14:tracePt t="40124" x="2159000" y="5111750"/>
          <p14:tracePt t="40141" x="2165350" y="5105400"/>
          <p14:tracePt t="40158" x="2165350" y="5111750"/>
          <p14:tracePt t="40178" x="2171700" y="5118100"/>
          <p14:tracePt t="40191" x="2178050" y="5124450"/>
          <p14:tracePt t="40207" x="2190750" y="5130800"/>
          <p14:tracePt t="40224" x="2197100" y="5130800"/>
          <p14:tracePt t="40224" x="2203450" y="5130800"/>
          <p14:tracePt t="40242" x="2209800" y="5130800"/>
          <p14:tracePt t="40242" x="2222500" y="5124450"/>
          <p14:tracePt t="40259" x="2228850" y="5124450"/>
          <p14:tracePt t="40259" x="2235200" y="5118100"/>
          <p14:tracePt t="40276" x="2247900" y="5111750"/>
          <p14:tracePt t="40276" x="2247900" y="5105400"/>
          <p14:tracePt t="40293" x="2254250" y="5105400"/>
          <p14:tracePt t="40293" x="2266950" y="5092700"/>
          <p14:tracePt t="40310" x="2266950" y="5086350"/>
          <p14:tracePt t="40310" x="2273300" y="5080000"/>
          <p14:tracePt t="40327" x="2279650" y="5080000"/>
          <p14:tracePt t="40327" x="2286000" y="5073650"/>
          <p14:tracePt t="40343" x="2292350" y="5067300"/>
          <p14:tracePt t="40343" x="2298700" y="5067300"/>
          <p14:tracePt t="40360" x="2298700" y="5060950"/>
          <p14:tracePt t="40360" x="2305050" y="5060950"/>
          <p14:tracePt t="40360" x="2311400" y="5060950"/>
          <p14:tracePt t="40378" x="2317750" y="5054600"/>
          <p14:tracePt t="40394" x="2330450" y="5054600"/>
          <p14:tracePt t="40410" x="2330450" y="5060950"/>
          <p14:tracePt t="40453" x="2317750" y="5067300"/>
          <p14:tracePt t="40470" x="2317750" y="5073650"/>
          <p14:tracePt t="40478" x="2311400" y="5073650"/>
          <p14:tracePt t="40478" x="2305050" y="5080000"/>
          <p14:tracePt t="40493" x="2298700" y="5086350"/>
          <p14:tracePt t="40493" x="2292350" y="5092700"/>
          <p14:tracePt t="40510" x="2292350" y="5099050"/>
          <p14:tracePt t="40510" x="2286000" y="5105400"/>
          <p14:tracePt t="40526" x="2279650" y="5105400"/>
          <p14:tracePt t="40526" x="2273300" y="5111750"/>
          <p14:tracePt t="40543" x="2266950" y="5118100"/>
          <p14:tracePt t="40543" x="2260600" y="5124450"/>
          <p14:tracePt t="40560" x="2254250" y="5130800"/>
          <p14:tracePt t="40575" x="2241550" y="5137150"/>
          <p14:tracePt t="40592" x="2241550" y="5143500"/>
          <p14:tracePt t="40609" x="2235200" y="5143500"/>
          <p14:tracePt t="40626" x="2228850" y="5149850"/>
          <p14:tracePt t="40642" x="2222500" y="5156200"/>
          <p14:tracePt t="40659" x="2216150" y="5156200"/>
          <p14:tracePt t="40676" x="2209800" y="5162550"/>
          <p14:tracePt t="40676" x="2203450" y="5156200"/>
          <p14:tracePt t="40694" x="2197100" y="5156200"/>
          <p14:tracePt t="40710" x="2190750" y="5156200"/>
          <p14:tracePt t="40726" x="2178050" y="5149850"/>
          <p14:tracePt t="40742" x="2171700" y="5149850"/>
          <p14:tracePt t="40759" x="2165350" y="5149850"/>
          <p14:tracePt t="40776" x="2159000" y="5143500"/>
          <p14:tracePt t="40793" x="2152650" y="5143500"/>
          <p14:tracePt t="40810" x="2146300" y="5137150"/>
          <p14:tracePt t="40826" x="2139950" y="5137150"/>
          <p14:tracePt t="40843" x="2133600" y="5137150"/>
          <p14:tracePt t="40861" x="2133600" y="5130800"/>
          <p14:tracePt t="40919" x="2127250" y="5124450"/>
          <p14:tracePt t="40942" x="2127250" y="5118100"/>
          <p14:tracePt t="40958" x="2127250" y="5111750"/>
          <p14:tracePt t="40971" x="2127250" y="5105400"/>
          <p14:tracePt t="40979" x="2127250" y="5099050"/>
          <p14:tracePt t="40995" x="2127250" y="5092700"/>
          <p14:tracePt t="40995" x="2127250" y="5086350"/>
          <p14:tracePt t="41013" x="2133600" y="5080000"/>
          <p14:tracePt t="41013" x="2133600" y="5073650"/>
          <p14:tracePt t="41030" x="2139950" y="5060950"/>
          <p14:tracePt t="41047" x="2146300" y="5060950"/>
          <p14:tracePt t="41063" x="2146300" y="5054600"/>
          <p14:tracePt t="41086" x="2152650" y="5048250"/>
          <p14:tracePt t="41107" x="2152650" y="5041900"/>
          <p14:tracePt t="41139" x="2152650" y="5035550"/>
          <p14:tracePt t="41175" x="2159000" y="5035550"/>
          <p14:tracePt t="41206" x="2165350" y="5041900"/>
          <p14:tracePt t="41235" x="2171700" y="5041900"/>
          <p14:tracePt t="41259" x="2171700" y="5048250"/>
          <p14:tracePt t="41287" x="2171700" y="5054600"/>
          <p14:tracePt t="41310" x="2171700" y="5060950"/>
          <p14:tracePt t="41327" x="2165350" y="5067300"/>
          <p14:tracePt t="41338" x="2165350" y="5073650"/>
          <p14:tracePt t="41387" x="2165350" y="5067300"/>
          <p14:tracePt t="41483" x="2159000" y="5073650"/>
          <p14:tracePt t="41511" x="2152650" y="5080000"/>
          <p14:tracePt t="41535" x="2146300" y="5086350"/>
          <p14:tracePt t="41559" x="2139950" y="5086350"/>
          <p14:tracePt t="41603" x="2133600" y="5092700"/>
          <p14:tracePt t="41631" x="2127250" y="5099050"/>
          <p14:tracePt t="41671" x="2133600" y="5092700"/>
          <p14:tracePt t="41746" x="2139950" y="5092700"/>
          <p14:tracePt t="41767" x="2146300" y="5092700"/>
          <p14:tracePt t="41783" x="2152650" y="5086350"/>
          <p14:tracePt t="41799" x="2159000" y="5080000"/>
          <p14:tracePt t="41806" x="2171700" y="5080000"/>
          <p14:tracePt t="41814" x="2178050" y="5073650"/>
          <p14:tracePt t="41814" x="2197100" y="5067300"/>
          <p14:tracePt t="41832" x="2209800" y="5060950"/>
          <p14:tracePt t="41832" x="2228850" y="5048250"/>
          <p14:tracePt t="41848" x="2260600" y="5035550"/>
          <p14:tracePt t="41848" x="2286000" y="5022850"/>
          <p14:tracePt t="41848" x="2324100" y="5010150"/>
          <p14:tracePt t="41867" x="2362200" y="4991100"/>
          <p14:tracePt t="41867" x="2413000" y="4978400"/>
          <p14:tracePt t="41882" x="2463800" y="4959350"/>
          <p14:tracePt t="41882" x="2527300" y="4940300"/>
          <p14:tracePt t="41898" x="2590800" y="4921250"/>
          <p14:tracePt t="41898" x="2667000" y="4902200"/>
          <p14:tracePt t="41915" x="2743200" y="4883150"/>
          <p14:tracePt t="41915" x="2914650" y="4851400"/>
          <p14:tracePt t="41932" x="3009900" y="4832350"/>
          <p14:tracePt t="41932" x="3098800" y="4819650"/>
          <p14:tracePt t="41949" x="3194050" y="4800600"/>
          <p14:tracePt t="41949" x="3289300" y="4787900"/>
          <p14:tracePt t="41966" x="3390900" y="4768850"/>
          <p14:tracePt t="41966" x="3486150" y="4756150"/>
          <p14:tracePt t="41982" x="3587750" y="4743450"/>
          <p14:tracePt t="41982" x="3784600" y="4711700"/>
          <p14:tracePt t="41999" x="3879850" y="4705350"/>
          <p14:tracePt t="41999" x="3981450" y="4692650"/>
          <p14:tracePt t="42016" x="4076700" y="4679950"/>
          <p14:tracePt t="42016" x="4165600" y="4667250"/>
          <p14:tracePt t="42033" x="4254500" y="4654550"/>
          <p14:tracePt t="42033" x="4337050" y="4648200"/>
          <p14:tracePt t="42033" x="4413250" y="4641850"/>
          <p14:tracePt t="42051" x="4489450" y="4629150"/>
          <p14:tracePt t="42064" x="4552950" y="4622800"/>
          <p14:tracePt t="42064" x="4673600" y="4616450"/>
          <p14:tracePt t="42083" x="4730750" y="4616450"/>
          <p14:tracePt t="42083" x="4775200" y="4610100"/>
          <p14:tracePt t="42099" x="4819650" y="4610100"/>
          <p14:tracePt t="42099" x="4864100" y="4610100"/>
          <p14:tracePt t="42116" x="4902200" y="4610100"/>
          <p14:tracePt t="42116" x="4940300" y="4610100"/>
          <p14:tracePt t="42116" x="4972050" y="4610100"/>
          <p14:tracePt t="42135" x="5003800" y="4610100"/>
          <p14:tracePt t="42148" x="5029200" y="4610100"/>
          <p14:tracePt t="42148" x="5048250" y="4616450"/>
          <p14:tracePt t="42167" x="5086350" y="4616450"/>
          <p14:tracePt t="42167" x="5105400" y="4622800"/>
          <p14:tracePt t="42183" x="5111750" y="4622800"/>
          <p14:tracePt t="42183" x="5124450" y="4622800"/>
          <p14:tracePt t="42200" x="5130800" y="4629150"/>
          <p14:tracePt t="42200" x="5137150" y="4629150"/>
          <p14:tracePt t="42216" x="5143500" y="4629150"/>
          <p14:tracePt t="42232" x="5137150" y="4629150"/>
          <p14:tracePt t="42271" x="5130800" y="4622800"/>
          <p14:tracePt t="42286" x="5124450" y="4616450"/>
          <p14:tracePt t="42291" x="5124450" y="4610100"/>
          <p14:tracePt t="42299" x="5118100" y="4603750"/>
          <p14:tracePt t="42299" x="5118100" y="4591050"/>
          <p14:tracePt t="42317" x="5118100" y="4584700"/>
          <p14:tracePt t="42317" x="5124450" y="4578350"/>
          <p14:tracePt t="42334" x="5130800" y="4565650"/>
          <p14:tracePt t="42334" x="5156200" y="4546600"/>
          <p14:tracePt t="42351" x="5175250" y="4533900"/>
          <p14:tracePt t="42351" x="5200650" y="4521200"/>
          <p14:tracePt t="42368" x="5226050" y="4508500"/>
          <p14:tracePt t="42368" x="5257800" y="4495800"/>
          <p14:tracePt t="42384" x="5289550" y="4476750"/>
          <p14:tracePt t="42384" x="5327650" y="4464050"/>
          <p14:tracePt t="42400" x="5372100" y="4451350"/>
          <p14:tracePt t="42400" x="5416550" y="4432300"/>
          <p14:tracePt t="42400" x="5467350" y="4419600"/>
          <p14:tracePt t="42420" x="5518150" y="4400550"/>
          <p14:tracePt t="42432" x="5575300" y="4387850"/>
          <p14:tracePt t="42432" x="5695950" y="4362450"/>
          <p14:tracePt t="42452" x="5759450" y="4349750"/>
          <p14:tracePt t="42452" x="5816600" y="4337050"/>
          <p14:tracePt t="42468" x="5880100" y="4330700"/>
          <p14:tracePt t="42468" x="5943600" y="4324350"/>
          <p14:tracePt t="42484" x="6007100" y="4318000"/>
          <p14:tracePt t="42484" x="6064250" y="4311650"/>
          <p14:tracePt t="42500" x="6121400" y="4305300"/>
          <p14:tracePt t="42500" x="6229350" y="4298950"/>
          <p14:tracePt t="42519" x="6280150" y="4292600"/>
          <p14:tracePt t="42519" x="6330950" y="4292600"/>
          <p14:tracePt t="42535" x="6375400" y="4292600"/>
          <p14:tracePt t="42535" x="6419850" y="4292600"/>
          <p14:tracePt t="42551" x="6457950" y="4298950"/>
          <p14:tracePt t="42551" x="6489700" y="4298950"/>
          <p14:tracePt t="42568" x="6521450" y="4305300"/>
          <p14:tracePt t="42568" x="6546850" y="4311650"/>
          <p14:tracePt t="42584" x="6572250" y="4318000"/>
          <p14:tracePt t="42584" x="6597650" y="4330700"/>
          <p14:tracePt t="42601" x="6610350" y="4337050"/>
          <p14:tracePt t="42601" x="6623050" y="4343400"/>
          <p14:tracePt t="42618" x="6629400" y="4343400"/>
          <p14:tracePt t="42618" x="6635750" y="4349750"/>
          <p14:tracePt t="42634" x="6642100" y="4356100"/>
          <p14:tracePt t="42634" x="6642100" y="4362450"/>
          <p14:tracePt t="42652" x="6648450" y="4368800"/>
          <p14:tracePt t="42652" x="6648450" y="4375150"/>
          <p14:tracePt t="42668" x="6648450" y="4381500"/>
          <p14:tracePt t="42668" x="6642100" y="4387850"/>
          <p14:tracePt t="42685" x="6642100" y="4400550"/>
          <p14:tracePt t="42706" x="6642100" y="4406900"/>
          <p14:tracePt t="42720" x="6635750" y="4419600"/>
          <p14:tracePt t="42734" x="6629400" y="4419600"/>
          <p14:tracePt t="42758" x="6483350" y="4337050"/>
          <p14:tracePt t="42873" x="6464300" y="4318000"/>
          <p14:tracePt t="42879" x="6451600" y="4298950"/>
          <p14:tracePt t="42888" x="6426200" y="4254500"/>
          <p14:tracePt t="42901" x="6413500" y="4203700"/>
          <p14:tracePt t="42918" x="6419850" y="4152900"/>
          <p14:tracePt t="42935" x="6451600" y="4089400"/>
          <p14:tracePt t="42951" x="6489700" y="4057650"/>
          <p14:tracePt t="42968" x="6540500" y="4019550"/>
          <p14:tracePt t="42984" x="6591300" y="3987800"/>
          <p14:tracePt t="43001" x="6692900" y="3949700"/>
          <p14:tracePt t="43019" x="6762750" y="3930650"/>
          <p14:tracePt t="43035" x="6832600" y="3917950"/>
          <p14:tracePt t="43051" x="6908800" y="3924300"/>
          <p14:tracePt t="43068" x="6978650" y="3943350"/>
          <p14:tracePt t="43068" x="7010400" y="3962400"/>
          <p14:tracePt t="43088" x="7080250" y="4006850"/>
          <p14:tracePt t="43103" x="7137400" y="4051300"/>
          <p14:tracePt t="43119" x="7194550" y="4102100"/>
          <p14:tracePt t="43135" x="7232650" y="4159250"/>
          <p14:tracePt t="43152" x="7258050" y="4210050"/>
          <p14:tracePt t="43168" x="7270750" y="4260850"/>
          <p14:tracePt t="43168" x="7270750" y="4286250"/>
          <p14:tracePt t="43188" x="7258050" y="4330700"/>
          <p14:tracePt t="43202" x="7226300" y="4375150"/>
          <p14:tracePt t="43219" x="7188200" y="4419600"/>
          <p14:tracePt t="43235" x="7099300" y="4464050"/>
          <p14:tracePt t="43252" x="7035800" y="4483100"/>
          <p14:tracePt t="43269" x="6972300" y="4502150"/>
          <p14:tracePt t="43285" x="6915150" y="4502150"/>
          <p14:tracePt t="43302" x="6858000" y="4489450"/>
          <p14:tracePt t="43319" x="6832600" y="4470400"/>
          <p14:tracePt t="43336" x="6826250" y="4451350"/>
          <p14:tracePt t="43352" x="6826250" y="4438650"/>
          <p14:tracePt t="43371" x="6832600" y="4438650"/>
          <p14:tracePt t="43387" x="6838950" y="4432300"/>
          <p14:tracePt t="43402" x="6838950" y="4425950"/>
          <p14:tracePt t="43426" x="6838950" y="4419600"/>
          <p14:tracePt t="43437" x="6826250" y="4406900"/>
          <p14:tracePt t="43437" x="6813550" y="4406900"/>
          <p14:tracePt t="43456" x="6794500" y="4394200"/>
          <p14:tracePt t="43472" x="6775450" y="4394200"/>
          <p14:tracePt t="43487" x="6756400" y="4387850"/>
          <p14:tracePt t="43503" x="6743700" y="4394200"/>
          <p14:tracePt t="43520" x="6724650" y="4400550"/>
          <p14:tracePt t="43536" x="6705600" y="4406900"/>
          <p14:tracePt t="43553" x="6699250" y="4400550"/>
          <p14:tracePt t="43570" x="6673850" y="4387850"/>
          <p14:tracePt t="43570" x="6654800" y="4375150"/>
          <p14:tracePt t="43587" x="6629400" y="4356100"/>
          <p14:tracePt t="43587" x="6604000" y="4337050"/>
          <p14:tracePt t="43604" x="6572250" y="4311650"/>
          <p14:tracePt t="43604" x="6496050" y="4254500"/>
          <p14:tracePt t="43621" x="6451600" y="4222750"/>
          <p14:tracePt t="43621" x="6394450" y="4191000"/>
          <p14:tracePt t="43638" x="6343650" y="4152900"/>
          <p14:tracePt t="43638" x="6280150" y="4108450"/>
          <p14:tracePt t="43654" x="6216650" y="4064000"/>
          <p14:tracePt t="43654" x="6076950" y="3962400"/>
          <p14:tracePt t="43671" x="6000750" y="3898900"/>
          <p14:tracePt t="43671" x="5924550" y="3835400"/>
          <p14:tracePt t="43688" x="5835650" y="3771900"/>
          <p14:tracePt t="43688" x="5753100" y="3702050"/>
          <p14:tracePt t="43704" x="5657850" y="3632200"/>
          <p14:tracePt t="43704" x="5568950" y="3562350"/>
          <p14:tracePt t="43722" x="5473700" y="3492500"/>
          <p14:tracePt t="43722" x="5283200" y="3371850"/>
          <p14:tracePt t="43740" x="5187950" y="3314700"/>
          <p14:tracePt t="43740" x="5092700" y="3263900"/>
          <p14:tracePt t="43755" x="4997450" y="3213100"/>
          <p14:tracePt t="43755" x="4908550" y="3168650"/>
          <p14:tracePt t="43772" x="4813300" y="3130550"/>
          <p14:tracePt t="43772" x="4724400" y="3092450"/>
          <p14:tracePt t="43788" x="4635500" y="3054350"/>
          <p14:tracePt t="43788" x="4552950" y="3016250"/>
          <p14:tracePt t="43788" x="4470400" y="2978150"/>
          <p14:tracePt t="43807" x="4394200" y="2946400"/>
          <p14:tracePt t="43820" x="4318000" y="2908300"/>
          <p14:tracePt t="43820" x="4184650" y="2832100"/>
          <p14:tracePt t="43839" x="4127500" y="2794000"/>
          <p14:tracePt t="43839" x="4070350" y="2755900"/>
          <p14:tracePt t="43855" x="4013200" y="2724150"/>
          <p14:tracePt t="43855" x="3962400" y="2686050"/>
          <p14:tracePt t="43872" x="3917950" y="2654300"/>
          <p14:tracePt t="43872" x="3873500" y="2622550"/>
          <p14:tracePt t="43888" x="3835400" y="2597150"/>
          <p14:tracePt t="43888" x="3797300" y="2571750"/>
          <p14:tracePt t="43888" x="3759200" y="2552700"/>
          <p14:tracePt t="43907" x="3727450" y="2540000"/>
          <p14:tracePt t="43907" x="3702050" y="2520950"/>
          <p14:tracePt t="43922" x="3670300" y="2501900"/>
          <p14:tracePt t="43922" x="3644900" y="2482850"/>
          <p14:tracePt t="43939" x="3613150" y="2463800"/>
          <p14:tracePt t="43956" x="3346450" y="2343150"/>
          <p14:tracePt t="44028" x="3327400" y="2330450"/>
          <p14:tracePt t="44031" x="3314700" y="2311400"/>
          <p14:tracePt t="44040" x="3289300" y="2266950"/>
          <p14:tracePt t="44055" x="3276600" y="2203450"/>
          <p14:tracePt t="44072" x="3289300" y="2139950"/>
          <p14:tracePt t="44088" x="3321050" y="2082800"/>
          <p14:tracePt t="44088" x="3346450" y="2063750"/>
          <p14:tracePt t="44108" x="3409950" y="2025650"/>
          <p14:tracePt t="44123" x="3486150" y="1993900"/>
          <p14:tracePt t="44139" x="3581400" y="1974850"/>
          <p14:tracePt t="44155" x="3663950" y="1968500"/>
          <p14:tracePt t="44172" x="3752850" y="1981200"/>
          <p14:tracePt t="44188" x="3822700" y="2019300"/>
          <p14:tracePt t="44188" x="3854450" y="2051050"/>
          <p14:tracePt t="44207" x="3898900" y="2114550"/>
          <p14:tracePt t="44222" x="3924300" y="2178050"/>
          <p14:tracePt t="44239" x="3917950" y="2235200"/>
          <p14:tracePt t="44255" x="3867150" y="2286000"/>
          <p14:tracePt t="44272" x="3822700" y="2311400"/>
          <p14:tracePt t="44289" x="3765550" y="2311400"/>
          <p14:tracePt t="44306" x="3714750" y="2311400"/>
          <p14:tracePt t="44322" x="3638550" y="2292350"/>
          <p14:tracePt t="44339" x="3600450" y="2279650"/>
          <p14:tracePt t="44356" x="3562350" y="2260600"/>
          <p14:tracePt t="44373" x="3536950" y="2241550"/>
          <p14:tracePt t="44373" x="3530600" y="2235200"/>
          <p14:tracePt t="44391" x="3517900" y="2222500"/>
          <p14:tracePt t="44407" x="3511550" y="2216150"/>
          <p14:tracePt t="44423" x="3517900" y="2209800"/>
          <p14:tracePt t="44439" x="3543300" y="2216150"/>
          <p14:tracePt t="44456" x="3581400" y="2216150"/>
          <p14:tracePt t="44473" x="3670300" y="2228850"/>
          <p14:tracePt t="44491" x="3752850" y="2241550"/>
          <p14:tracePt t="44507" x="3854450" y="2254250"/>
          <p14:tracePt t="44523" x="3968750" y="2273300"/>
          <p14:tracePt t="44540" x="4102100" y="2298700"/>
          <p14:tracePt t="44556" x="4337050" y="2355850"/>
          <p14:tracePt t="44573" x="4508500" y="2400300"/>
          <p14:tracePt t="44590" x="4686300" y="2451100"/>
          <p14:tracePt t="44606" x="4870450" y="2501900"/>
          <p14:tracePt t="44623" x="5156200" y="2590800"/>
          <p14:tracePt t="44640" x="5340350" y="2667000"/>
          <p14:tracePt t="44657" x="5518150" y="2743200"/>
          <p14:tracePt t="44673" x="5784850" y="2870200"/>
          <p14:tracePt t="44691" x="5956300" y="2959100"/>
          <p14:tracePt t="44707" x="6115050" y="3054350"/>
          <p14:tracePt t="44723" x="6261100" y="3149600"/>
          <p14:tracePt t="44740" x="6388100" y="3251200"/>
          <p14:tracePt t="44740" x="6445250" y="3302000"/>
          <p14:tracePt t="44760" x="6540500" y="3409950"/>
          <p14:tracePt t="44775" x="6616700" y="3517900"/>
          <p14:tracePt t="44791" x="6667500" y="3625850"/>
          <p14:tracePt t="44807" x="6711950" y="3733800"/>
          <p14:tracePt t="44824" x="6737350" y="3829050"/>
          <p14:tracePt t="44841" x="6756400" y="3924300"/>
          <p14:tracePt t="44841" x="6756400" y="3962400"/>
          <p14:tracePt t="44859" x="6762750" y="4038600"/>
          <p14:tracePt t="44874" x="6756400" y="4089400"/>
          <p14:tracePt t="44891" x="6743700" y="4133850"/>
          <p14:tracePt t="44907" x="6731000" y="4159250"/>
          <p14:tracePt t="44924" x="6711950" y="4184650"/>
          <p14:tracePt t="44941" x="6699250" y="4191000"/>
          <p14:tracePt t="44958" x="6692900" y="4184650"/>
          <p14:tracePt t="44974" x="6686550" y="4165600"/>
          <p14:tracePt t="44991" x="6686550" y="4146550"/>
          <p14:tracePt t="45008" x="6686550" y="4133850"/>
          <p14:tracePt t="45025" x="6686550" y="4121150"/>
          <p14:tracePt t="45041" x="6692900" y="4108450"/>
          <p14:tracePt t="45059" x="6705600" y="4108450"/>
          <p14:tracePt t="45075" x="6718300" y="4114800"/>
          <p14:tracePt t="45091" x="6724650" y="4127500"/>
          <p14:tracePt t="45109" x="6731000" y="4133850"/>
          <p14:tracePt t="45109" x="6731000" y="4146550"/>
          <p14:tracePt t="45127" x="6731000" y="4152900"/>
          <p14:tracePt t="45127" x="6731000" y="4159250"/>
          <p14:tracePt t="45143" x="6724650" y="4165600"/>
          <p14:tracePt t="45158" x="6718300" y="4171950"/>
          <p14:tracePt t="45158" x="6718300" y="4178300"/>
          <p14:tracePt t="45176" x="6711950" y="4184650"/>
          <p14:tracePt t="45176" x="6711950" y="4191000"/>
          <p14:tracePt t="45176" x="6711950" y="4203700"/>
          <p14:tracePt t="45195" x="6705600" y="4210050"/>
          <p14:tracePt t="45208" x="6705600" y="4216400"/>
          <p14:tracePt t="45208" x="6699250" y="4229100"/>
          <p14:tracePt t="45227" x="6686550" y="4241800"/>
          <p14:tracePt t="45227" x="6680200" y="4254500"/>
          <p14:tracePt t="45243" x="6680200" y="4260850"/>
          <p14:tracePt t="45243" x="6673850" y="4267200"/>
          <p14:tracePt t="45260" x="6667500" y="4273550"/>
          <p14:tracePt t="45260" x="6667500" y="4279900"/>
          <p14:tracePt t="45277" x="6667500" y="4286250"/>
          <p14:tracePt t="45277" x="6661150" y="4298950"/>
          <p14:tracePt t="45293" x="6661150" y="4305300"/>
          <p14:tracePt t="45309" x="6699250" y="4121150"/>
          <p14:tracePt t="45413" x="6699250" y="4102100"/>
          <p14:tracePt t="45419" x="6699250" y="4076700"/>
          <p14:tracePt t="45427" x="6699250" y="4038600"/>
          <p14:tracePt t="45443" x="6692900" y="4000500"/>
          <p14:tracePt t="45459" x="6673850" y="3981450"/>
          <p14:tracePt t="45476" x="6654800" y="3962400"/>
          <p14:tracePt t="45493" x="6610350" y="3968750"/>
          <p14:tracePt t="45510" x="6578600" y="3981450"/>
          <p14:tracePt t="45527" x="6540500" y="4000500"/>
          <p14:tracePt t="45543" x="6502400" y="4025900"/>
          <p14:tracePt t="45560" x="6477000" y="4057650"/>
          <p14:tracePt t="45576" x="6445250" y="4095750"/>
          <p14:tracePt t="45593" x="6438900" y="4121150"/>
          <p14:tracePt t="45610" x="6438900" y="4140200"/>
          <p14:tracePt t="45626" x="6457950" y="4159250"/>
          <p14:tracePt t="45643" x="6496050" y="4178300"/>
          <p14:tracePt t="45660" x="6527800" y="4184650"/>
          <p14:tracePt t="45677" x="6559550" y="4178300"/>
          <p14:tracePt t="45693" x="6604000" y="4152900"/>
          <p14:tracePt t="45711" x="6623050" y="4127500"/>
          <p14:tracePt t="45727" x="6642100" y="4108450"/>
          <p14:tracePt t="45743" x="6661150" y="4089400"/>
          <p14:tracePt t="45760" x="6667500" y="4083050"/>
          <p14:tracePt t="45778" x="6673850" y="4076700"/>
          <p14:tracePt t="45794" x="6667500" y="4083050"/>
          <p14:tracePt t="45839" x="6661150" y="4089400"/>
          <p14:tracePt t="45854" x="6654800" y="4089400"/>
          <p14:tracePt t="45871" x="6648450" y="4095750"/>
          <p14:tracePt t="45887" x="6642100" y="4102100"/>
          <p14:tracePt t="45923" x="6635750" y="4095750"/>
          <p14:tracePt t="45946" x="6629400" y="4095750"/>
          <p14:tracePt t="45967" x="6629400" y="4089400"/>
          <p14:tracePt t="46019" x="6623050" y="4095750"/>
          <p14:tracePt t="46051" x="6616700" y="4108450"/>
          <p14:tracePt t="46067" x="6616700" y="4114800"/>
          <p14:tracePt t="46072" x="6610350" y="4133850"/>
          <p14:tracePt t="46079" x="6597650" y="4165600"/>
          <p14:tracePt t="46095" x="6584950" y="4210050"/>
          <p14:tracePt t="46111" x="6572250" y="4254500"/>
          <p14:tracePt t="46128" x="6559550" y="4292600"/>
          <p14:tracePt t="46128" x="6553200" y="4311650"/>
          <p14:tracePt t="46147" x="6540500" y="4343400"/>
          <p14:tracePt t="46163" x="6527800" y="4362450"/>
          <p14:tracePt t="46179" x="6521450" y="4375150"/>
          <p14:tracePt t="46195" x="6521450" y="4381500"/>
          <p14:tracePt t="46211" x="6521450" y="4387850"/>
          <p14:tracePt t="46228" x="6540500" y="4387850"/>
          <p14:tracePt t="46228" x="6553200" y="4387850"/>
          <p14:tracePt t="46248" x="6572250" y="4375150"/>
          <p14:tracePt t="46262" x="6591300" y="4356100"/>
          <p14:tracePt t="46279" x="6604000" y="4343400"/>
          <p14:tracePt t="46279" x="6616700" y="4330700"/>
          <p14:tracePt t="46296" x="6629400" y="4311650"/>
          <p14:tracePt t="46296" x="6661150" y="4267200"/>
          <p14:tracePt t="46313" x="6673850" y="4248150"/>
          <p14:tracePt t="46313" x="6692900" y="4222750"/>
          <p14:tracePt t="46329" x="6705600" y="4203700"/>
          <p14:tracePt t="46329" x="6724650" y="4178300"/>
          <p14:tracePt t="46346" x="6743700" y="4159250"/>
          <p14:tracePt t="46346" x="6756400" y="4140200"/>
          <p14:tracePt t="46363" x="6775450" y="4127500"/>
          <p14:tracePt t="46363" x="6800850" y="4102100"/>
          <p14:tracePt t="46380" x="6813550" y="4089400"/>
          <p14:tracePt t="46380" x="6826250" y="4083050"/>
          <p14:tracePt t="46397" x="6832600" y="4076700"/>
          <p14:tracePt t="46413" x="6794500" y="4216400"/>
          <p14:tracePt t="46532" x="6794500" y="4222750"/>
          <p14:tracePt t="46539" x="6794500" y="4229100"/>
          <p14:tracePt t="46548" x="6807200" y="4235450"/>
          <p14:tracePt t="46563" x="6819900" y="4241800"/>
          <p14:tracePt t="46580" x="6845300" y="4248150"/>
          <p14:tracePt t="46596" x="6883400" y="4260850"/>
          <p14:tracePt t="46613" x="6915150" y="4273550"/>
          <p14:tracePt t="46630" x="6934200" y="4286250"/>
          <p14:tracePt t="46646" x="6953250" y="4305300"/>
          <p14:tracePt t="46663" x="6959600" y="4330700"/>
          <p14:tracePt t="46680" x="6953250" y="4349750"/>
          <p14:tracePt t="46697" x="6934200" y="4368800"/>
          <p14:tracePt t="46713" x="6889750" y="4400550"/>
          <p14:tracePt t="46731" x="6851650" y="4413250"/>
          <p14:tracePt t="46747" x="6807200" y="4419600"/>
          <p14:tracePt t="46763" x="6769100" y="4425950"/>
          <p14:tracePt t="46780" x="6731000" y="4432300"/>
          <p14:tracePt t="46780" x="6711950" y="4432300"/>
          <p14:tracePt t="46799" x="6686550" y="4432300"/>
          <p14:tracePt t="46815" x="6673850" y="4425950"/>
          <p14:tracePt t="46831" x="6667500" y="4419600"/>
          <p14:tracePt t="46847" x="6661150" y="4394200"/>
          <p14:tracePt t="46865" x="6661150" y="4381500"/>
          <p14:tracePt t="46865" x="6667500" y="4368800"/>
          <p14:tracePt t="46865" x="6667500" y="4349750"/>
          <p14:tracePt t="46884" x="6673850" y="4330700"/>
          <p14:tracePt t="46897" x="6680200" y="4311650"/>
          <p14:tracePt t="46897" x="6692900" y="4273550"/>
          <p14:tracePt t="46915" x="6699250" y="4260850"/>
          <p14:tracePt t="46915" x="6711950" y="4241800"/>
          <p14:tracePt t="46933" x="6718300" y="4229100"/>
          <p14:tracePt t="46933" x="6724650" y="4216400"/>
          <p14:tracePt t="46949" x="6737350" y="4210050"/>
          <p14:tracePt t="46949" x="6743700" y="4203700"/>
          <p14:tracePt t="46949" x="6750050" y="4191000"/>
          <p14:tracePt t="46967" x="6750050" y="4184650"/>
          <p14:tracePt t="46967" x="6756400" y="4178300"/>
          <p14:tracePt t="46982" x="6870700" y="4108450"/>
          <p14:tracePt t="46982" x="6883400" y="4102100"/>
          <p14:tracePt t="47091" x="6902450" y="4095750"/>
          <p14:tracePt t="47099" x="6915150" y="4095750"/>
          <p14:tracePt t="47107" x="6927850" y="4089400"/>
          <p14:tracePt t="47115" x="6959600" y="4083050"/>
          <p14:tracePt t="47132" x="6978650" y="4076700"/>
          <p14:tracePt t="47148" x="6991350" y="4076700"/>
          <p14:tracePt t="47148" x="6997700" y="4076700"/>
          <p14:tracePt t="47167" x="7004050" y="4070350"/>
          <p14:tracePt t="47183" x="7004050" y="4076700"/>
          <p14:tracePt t="47235" x="6997700" y="4083050"/>
          <p14:tracePt t="47259" x="6991350" y="4083050"/>
          <p14:tracePt t="47271" x="6991350" y="4076700"/>
          <p14:tracePt t="47287" x="6985000" y="4070350"/>
          <p14:tracePt t="47303" x="6978650" y="4076700"/>
          <p14:tracePt t="47339" x="6978650" y="4089400"/>
          <p14:tracePt t="47363" x="6972300" y="4089400"/>
          <p14:tracePt t="47371" x="6959600" y="4089400"/>
          <p14:tracePt t="47398" x="6953250" y="4089400"/>
          <p14:tracePt t="47414" x="6940550" y="4083050"/>
          <p14:tracePt t="47430" x="6934200" y="4083050"/>
          <p14:tracePt t="47447" x="6927850" y="4076700"/>
          <p14:tracePt t="47459" x="6927850" y="4070350"/>
          <p14:tracePt t="47482" x="6927850" y="4064000"/>
          <p14:tracePt t="47510" x="6934200" y="4064000"/>
          <p14:tracePt t="47550" x="6927850" y="4064000"/>
          <p14:tracePt t="47587" x="6921500" y="4064000"/>
          <p14:tracePt t="47602" x="6915150" y="4070350"/>
          <p14:tracePt t="47610" x="6908800" y="4070350"/>
          <p14:tracePt t="47626" x="6902450" y="4076700"/>
          <p14:tracePt t="47632" x="6889750" y="4076700"/>
          <p14:tracePt t="47632" x="6883400" y="4083050"/>
          <p14:tracePt t="47651" x="6877050" y="4089400"/>
          <p14:tracePt t="47651" x="6870700" y="4095750"/>
          <p14:tracePt t="47667" x="6864350" y="4102100"/>
          <p14:tracePt t="47667" x="6858000" y="4108450"/>
          <p14:tracePt t="47684" x="6851650" y="4121150"/>
          <p14:tracePt t="47684" x="6845300" y="4140200"/>
          <p14:tracePt t="47701" x="6838950" y="4152900"/>
          <p14:tracePt t="47701" x="6838950" y="4159250"/>
          <p14:tracePt t="47718" x="6832600" y="4171950"/>
          <p14:tracePt t="47718" x="6832600" y="4184650"/>
          <p14:tracePt t="47734" x="6832600" y="4191000"/>
          <p14:tracePt t="47734" x="6838950" y="4210050"/>
          <p14:tracePt t="47752" x="6845300" y="4216400"/>
          <p14:tracePt t="47766" x="6851650" y="4222750"/>
          <p14:tracePt t="47783" x="6858000" y="4235450"/>
          <p14:tracePt t="47783" x="6864350" y="4235450"/>
          <p14:tracePt t="47801" x="6870700" y="4241800"/>
          <p14:tracePt t="47801" x="6877050" y="4260850"/>
          <p14:tracePt t="47820" x="6877050" y="4273550"/>
          <p14:tracePt t="47820" x="6877050" y="4292600"/>
          <p14:tracePt t="47835" x="6877050" y="4311650"/>
          <p14:tracePt t="47835" x="6877050" y="4337050"/>
          <p14:tracePt t="47851" x="6877050" y="4362450"/>
          <p14:tracePt t="47851" x="6877050" y="4394200"/>
          <p14:tracePt t="47868" x="6883400" y="4432300"/>
          <p14:tracePt t="47868" x="6883400" y="4470400"/>
          <p14:tracePt t="47885" x="6883400" y="4514850"/>
          <p14:tracePt t="47885" x="6877050" y="4572000"/>
          <p14:tracePt t="47885" x="6877050" y="4622800"/>
          <p14:tracePt t="47904" x="6877050" y="4686300"/>
          <p14:tracePt t="47917" x="6870700" y="4749800"/>
          <p14:tracePt t="47917" x="6858000" y="4883150"/>
          <p14:tracePt t="47936" x="6851650" y="4953000"/>
          <p14:tracePt t="47936" x="6845300" y="5016500"/>
          <p14:tracePt t="47951" x="6838950" y="5080000"/>
          <p14:tracePt t="47951" x="6832600" y="5137150"/>
          <p14:tracePt t="47968" x="6826250" y="5194300"/>
          <p14:tracePt t="47968" x="6813550" y="5245100"/>
          <p14:tracePt t="47968" x="6807200" y="5295900"/>
          <p14:tracePt t="47987" x="6800850" y="5340350"/>
          <p14:tracePt t="47987" x="6788150" y="5378450"/>
          <p14:tracePt t="48002" x="6781800" y="5422900"/>
          <p14:tracePt t="48002" x="6769100" y="5461000"/>
          <p14:tracePt t="48019" x="6762750" y="5492750"/>
          <p14:tracePt t="48019" x="6750050" y="5524500"/>
          <p14:tracePt t="48035" x="6743700" y="5556250"/>
          <p14:tracePt t="48035" x="6724650" y="5607050"/>
          <p14:tracePt t="48052" x="6718300" y="5632450"/>
          <p14:tracePt t="48052" x="6711950" y="5657850"/>
          <p14:tracePt t="48069" x="6705600" y="5676900"/>
          <p14:tracePt t="48069" x="6699250" y="5702300"/>
          <p14:tracePt t="48085" x="6692900" y="5721350"/>
          <p14:tracePt t="48085" x="6686550" y="5734050"/>
          <p14:tracePt t="48102" x="6680200" y="5753100"/>
          <p14:tracePt t="48102" x="6667500" y="5797550"/>
          <p14:tracePt t="48119" x="6661150" y="5816600"/>
          <p14:tracePt t="48119" x="6661150" y="5842000"/>
          <p14:tracePt t="48136" x="6654800" y="5861050"/>
          <p14:tracePt t="48136" x="6654800" y="5886450"/>
          <p14:tracePt t="48152" x="6654800" y="5911850"/>
          <p14:tracePt t="48152" x="6648450" y="5937250"/>
          <p14:tracePt t="48169" x="6654800" y="5956300"/>
          <p14:tracePt t="48169" x="6654800" y="5981700"/>
          <p14:tracePt t="48169" x="6654800" y="6007100"/>
          <p14:tracePt t="48188" x="6654800" y="6026150"/>
          <p14:tracePt t="48188" x="6661150" y="6051550"/>
          <p14:tracePt t="48203" x="6661150" y="6076950"/>
          <p14:tracePt t="48203" x="6661150" y="6102350"/>
          <p14:tracePt t="48220" x="6667500" y="6127750"/>
          <p14:tracePt t="48220" x="6673850" y="6153150"/>
          <p14:tracePt t="48236" x="6673850" y="6172200"/>
          <p14:tracePt t="48236" x="6680200" y="6191250"/>
          <p14:tracePt t="48236" x="6686550" y="6210300"/>
          <p14:tracePt t="48255" x="6686550" y="6223000"/>
          <p14:tracePt t="48268" x="6692900" y="6235700"/>
          <p14:tracePt t="48268" x="6699250" y="6248400"/>
          <p14:tracePt t="48287" x="6705600" y="6267450"/>
          <p14:tracePt t="48287" x="6711950" y="6273800"/>
          <p14:tracePt t="48303" x="6718300" y="6280150"/>
          <p14:tracePt t="48303" x="6724650" y="6286500"/>
          <p14:tracePt t="48319" x="6731000" y="6292850"/>
          <p14:tracePt t="48319" x="6731000" y="6299200"/>
          <p14:tracePt t="48336" x="6737350" y="6305550"/>
          <p14:tracePt t="48352" x="6750050" y="6330950"/>
          <p14:tracePt t="48368" x="6756400" y="6330950"/>
          <p14:tracePt t="48398" x="6750050" y="6324600"/>
          <p14:tracePt t="48426" x="6743700" y="6311900"/>
          <p14:tracePt t="48443" x="6737350" y="6311900"/>
          <p14:tracePt t="48459" x="6737350" y="6305550"/>
          <p14:tracePt t="48471" x="6731000" y="6305550"/>
          <p14:tracePt t="48487" x="6718300" y="6305550"/>
          <p14:tracePt t="48503" x="6711950" y="6305550"/>
          <p14:tracePt t="48510" x="6705600" y="6299200"/>
          <p14:tracePt t="48519" x="6483350" y="6210300"/>
          <p14:tracePt t="48601" x="6451600" y="6191250"/>
          <p14:tracePt t="48607" x="6419850" y="6172200"/>
          <p14:tracePt t="48619" x="6356350" y="6115050"/>
          <p14:tracePt t="48636" x="6254750" y="6007100"/>
          <p14:tracePt t="48653" x="6184900" y="5924550"/>
          <p14:tracePt t="48670" x="6121400" y="5835650"/>
          <p14:tracePt t="48686" x="6070600" y="5740400"/>
          <p14:tracePt t="48703" x="6019800" y="5594350"/>
          <p14:tracePt t="48720" x="6007100" y="5480050"/>
          <p14:tracePt t="48737" x="6000750" y="5353050"/>
          <p14:tracePt t="48753" x="6019800" y="5168900"/>
          <p14:tracePt t="48772" x="6051550" y="5054600"/>
          <p14:tracePt t="48787" x="6102350" y="4953000"/>
          <p14:tracePt t="48803" x="6165850" y="4851400"/>
          <p14:tracePt t="48820" x="6235700" y="4756150"/>
          <p14:tracePt t="48820" x="6280150" y="4711700"/>
          <p14:tracePt t="48839" x="6375400" y="4629150"/>
          <p14:tracePt t="48855" x="6470650" y="4565650"/>
          <p14:tracePt t="48871" x="6572250" y="4514850"/>
          <p14:tracePt t="48887" x="6686550" y="4476750"/>
          <p14:tracePt t="48904" x="6794500" y="4464050"/>
          <p14:tracePt t="48920" x="6902450" y="4457700"/>
          <p14:tracePt t="48920" x="6959600" y="4464050"/>
          <p14:tracePt t="48940" x="7067550" y="4476750"/>
          <p14:tracePt t="48954" x="7175500" y="4495800"/>
          <p14:tracePt t="48971" x="7283450" y="4521200"/>
          <p14:tracePt t="48987" x="7385050" y="4552950"/>
          <p14:tracePt t="49004" x="7531100" y="4622800"/>
          <p14:tracePt t="49021" x="7620000" y="4679950"/>
          <p14:tracePt t="49038" x="7702550" y="4749800"/>
          <p14:tracePt t="49054" x="7810500" y="4864100"/>
          <p14:tracePt t="49071" x="7874000" y="4953000"/>
          <p14:tracePt t="49088" x="7931150" y="5041900"/>
          <p14:tracePt t="49104" x="7975600" y="5130800"/>
          <p14:tracePt t="49121" x="8020050" y="5270500"/>
          <p14:tracePt t="49139" x="8039100" y="5359400"/>
          <p14:tracePt t="49155" x="8045450" y="5448300"/>
          <p14:tracePt t="49172" x="8051800" y="5537200"/>
          <p14:tracePt t="49188" x="8045450" y="5626100"/>
          <p14:tracePt t="49205" x="8026400" y="5746750"/>
          <p14:tracePt t="49223" x="8001000" y="5822950"/>
          <p14:tracePt t="49239" x="7969250" y="5899150"/>
          <p14:tracePt t="49255" x="7931150" y="5969000"/>
          <p14:tracePt t="49272" x="7880350" y="6038850"/>
          <p14:tracePt t="49288" x="7816850" y="6096000"/>
          <p14:tracePt t="49288" x="7785100" y="6121400"/>
          <p14:tracePt t="49307" x="7715250" y="6178550"/>
          <p14:tracePt t="49322" x="7626350" y="6229350"/>
          <p14:tracePt t="49338" x="7531100" y="6280150"/>
          <p14:tracePt t="49355" x="7372350" y="6375400"/>
          <p14:tracePt t="49372" x="7258050" y="6438900"/>
          <p14:tracePt t="49389" x="7137400" y="6496050"/>
          <p14:tracePt t="49405" x="7029450" y="6540500"/>
          <p14:tracePt t="49422" x="6870700" y="6578600"/>
          <p14:tracePt t="49440" x="6775450" y="6591300"/>
          <p14:tracePt t="49456" x="6699250" y="6591300"/>
          <p14:tracePt t="49472" x="6629400" y="6584950"/>
          <p14:tracePt t="49472" x="6610350" y="6584950"/>
          <p14:tracePt t="49491" x="6572250" y="6578600"/>
          <p14:tracePt t="49506" x="6553200" y="6572250"/>
          <p14:tracePt t="49523" x="6540500" y="6546850"/>
          <p14:tracePt t="49551" x="6546850" y="6527800"/>
          <p14:tracePt t="49567" x="6559550" y="6502400"/>
          <p14:tracePt t="49583" x="6578600" y="6470650"/>
          <p14:tracePt t="49599" x="6597650" y="6445250"/>
          <p14:tracePt t="49611" x="6616700" y="6419850"/>
          <p14:tracePt t="49627" x="6629400" y="6394450"/>
          <p14:tracePt t="49643" x="6648450" y="6369050"/>
          <p14:tracePt t="49659" x="6667500" y="6343650"/>
          <p14:tracePt t="49679" x="6673850" y="6330950"/>
          <p14:tracePt t="49689" x="6680200" y="6318250"/>
          <p14:tracePt t="49706" x="6686550" y="6305550"/>
          <p14:tracePt t="49723" x="6686550" y="6292850"/>
          <p14:tracePt t="49739" x="6686550" y="6273800"/>
          <p14:tracePt t="49757" x="6686550" y="6248400"/>
          <p14:tracePt t="49773" x="6673850" y="6172200"/>
          <p14:tracePt t="49791" x="6661150" y="6134100"/>
          <p14:tracePt t="49791" x="6648450" y="6089650"/>
          <p14:tracePt t="49808" x="6635750" y="6038850"/>
          <p14:tracePt t="49808" x="6623050" y="5981700"/>
          <p14:tracePt t="49824" x="6604000" y="5918200"/>
          <p14:tracePt t="49824" x="6584950" y="5848350"/>
          <p14:tracePt t="49841" x="6565900" y="5772150"/>
          <p14:tracePt t="49841" x="6527800" y="5581650"/>
          <p14:tracePt t="49860" x="6508750" y="5473700"/>
          <p14:tracePt t="49860" x="6489700" y="5359400"/>
          <p14:tracePt t="49875" x="6470650" y="5232400"/>
          <p14:tracePt t="49875" x="6451600" y="5099050"/>
          <p14:tracePt t="49891" x="6426200" y="4959350"/>
          <p14:tracePt t="49891" x="6407150" y="4813300"/>
          <p14:tracePt t="49908" x="6388100" y="4667250"/>
          <p14:tracePt t="49908" x="6375400" y="4521200"/>
          <p14:tracePt t="49925" x="6356350" y="4375150"/>
          <p14:tracePt t="49925" x="6343650" y="4229100"/>
          <p14:tracePt t="49925" x="6330950" y="4083050"/>
          <p14:tracePt t="49944" x="6324600" y="3949700"/>
          <p14:tracePt t="49957" x="6318250" y="3816350"/>
          <p14:tracePt t="49957" x="6311900" y="3568700"/>
          <p14:tracePt t="49975" x="6305550" y="3460750"/>
          <p14:tracePt t="49975" x="6305550" y="3352800"/>
          <p14:tracePt t="49992" x="6299200" y="3257550"/>
          <p14:tracePt t="49992" x="6292850" y="3168650"/>
          <p14:tracePt t="50008" x="6292850" y="3086100"/>
          <p14:tracePt t="50008" x="6286500" y="3009900"/>
          <p14:tracePt t="50008" x="6280150" y="2946400"/>
          <p14:tracePt t="50027" x="6273800" y="2882900"/>
          <p14:tracePt t="50027" x="6267450" y="2825750"/>
          <p14:tracePt t="50042" x="6267450" y="2774950"/>
          <p14:tracePt t="50042" x="6261100" y="2730500"/>
          <p14:tracePt t="50059" x="6254750" y="2686050"/>
          <p14:tracePt t="50059" x="6248400" y="2654300"/>
          <p14:tracePt t="50075" x="6242050" y="2616200"/>
          <p14:tracePt t="50075" x="6229350" y="2565400"/>
          <p14:tracePt t="50092" x="6229350" y="2540000"/>
          <p14:tracePt t="50092" x="6223000" y="2520950"/>
          <p14:tracePt t="50109" x="6223000" y="2508250"/>
          <p14:tracePt t="50109" x="6216650" y="2489200"/>
          <p14:tracePt t="50125" x="6216650" y="2476500"/>
          <p14:tracePt t="50125" x="6216650" y="2470150"/>
          <p14:tracePt t="50142" x="6216650" y="2457450"/>
          <p14:tracePt t="50142" x="6216650" y="2444750"/>
          <p14:tracePt t="50159" x="6216650" y="2438400"/>
          <p14:tracePt t="50159" x="6223000" y="2432050"/>
          <p14:tracePt t="50176" x="6223000" y="2425700"/>
          <p14:tracePt t="50176" x="6229350" y="2419350"/>
          <p14:tracePt t="50192" x="6235700" y="2413000"/>
          <p14:tracePt t="50208" x="6242050" y="2413000"/>
          <p14:tracePt t="50224" x="6248400" y="2413000"/>
          <p14:tracePt t="50241" x="6254750" y="2419350"/>
          <p14:tracePt t="50258" x="6254750" y="2425700"/>
          <p14:tracePt t="50279" x="6248400" y="2438400"/>
          <p14:tracePt t="50295" x="6242050" y="2444750"/>
          <p14:tracePt t="50311" x="6235700" y="2451100"/>
          <p14:tracePt t="50325" x="6229350" y="2457450"/>
          <p14:tracePt t="50325" x="6210300" y="2451100"/>
          <p14:tracePt t="50343" x="6203950" y="2444750"/>
          <p14:tracePt t="50359" x="6070600" y="2228850"/>
          <p14:tracePt t="50434" x="6064250" y="2209800"/>
          <p14:tracePt t="50439" x="6057900" y="2184400"/>
          <p14:tracePt t="50446" x="6045200" y="2139950"/>
          <p14:tracePt t="50459" x="6051550" y="2082800"/>
          <p14:tracePt t="50475" x="6070600" y="2025650"/>
          <p14:tracePt t="50492" x="6096000" y="1974850"/>
          <p14:tracePt t="50492" x="6121400" y="1949450"/>
          <p14:tracePt t="50511" x="6165850" y="1911350"/>
          <p14:tracePt t="50526" x="6223000" y="1879600"/>
          <p14:tracePt t="50543" x="6286500" y="1860550"/>
          <p14:tracePt t="50559" x="6350000" y="1854200"/>
          <p14:tracePt t="50576" x="6407150" y="1860550"/>
          <p14:tracePt t="50593" x="6464300" y="1885950"/>
          <p14:tracePt t="50593" x="6489700" y="1905000"/>
          <p14:tracePt t="50611" x="6527800" y="1955800"/>
          <p14:tracePt t="50627" x="6553200" y="2019300"/>
          <p14:tracePt t="50643" x="6559550" y="2089150"/>
          <p14:tracePt t="50659" x="6553200" y="2159000"/>
          <p14:tracePt t="50676" x="6508750" y="2247900"/>
          <p14:tracePt t="50693" x="6470650" y="2292350"/>
          <p14:tracePt t="50710" x="6426200" y="2324100"/>
          <p14:tracePt t="50726" x="6388100" y="2343150"/>
          <p14:tracePt t="50743" x="6343650" y="2362200"/>
          <p14:tracePt t="50760" x="6330950" y="2374900"/>
          <p14:tracePt t="50776" x="6324600" y="2374900"/>
          <p14:tracePt t="50793" x="6337300" y="2355850"/>
          <p14:tracePt t="50811" x="6343650" y="2343150"/>
          <p14:tracePt t="50811" x="6356350" y="2324100"/>
          <p14:tracePt t="50828" x="6362700" y="2311400"/>
          <p14:tracePt t="50828" x="6375400" y="2292350"/>
          <p14:tracePt t="50845" x="6388100" y="2279650"/>
          <p14:tracePt t="50845" x="6400800" y="2260600"/>
          <p14:tracePt t="50845" x="6413500" y="2254250"/>
          <p14:tracePt t="50863" x="6419850" y="2241550"/>
          <p14:tracePt t="50876" x="6432550" y="2235200"/>
          <p14:tracePt t="50876" x="6451600" y="2216150"/>
          <p14:tracePt t="50895" x="6457950" y="2209800"/>
          <p14:tracePt t="50912" x="6686550" y="2355850"/>
          <p14:tracePt t="51001" x="6718300" y="2387600"/>
          <p14:tracePt t="51007" x="6762750" y="2419350"/>
          <p14:tracePt t="51014" x="6800850" y="2457450"/>
          <p14:tracePt t="51027" x="6927850" y="2584450"/>
          <p14:tracePt t="51044" x="7010400" y="2679700"/>
          <p14:tracePt t="51061" x="7080250" y="2787650"/>
          <p14:tracePt t="51077" x="7137400" y="2914650"/>
          <p14:tracePt t="51094" x="7188200" y="3105150"/>
          <p14:tracePt t="51111" x="7194550" y="3244850"/>
          <p14:tracePt t="51128" x="7181850" y="3371850"/>
          <p14:tracePt t="51144" x="7156450" y="3505200"/>
          <p14:tracePt t="51144" x="7137400" y="3568700"/>
          <p14:tracePt t="51163" x="7099300" y="3689350"/>
          <p14:tracePt t="51178" x="7054850" y="3810000"/>
          <p14:tracePt t="51195" x="7010400" y="3905250"/>
          <p14:tracePt t="51211" x="6978650" y="3987800"/>
          <p14:tracePt t="51228" x="6946900" y="4051300"/>
          <p14:tracePt t="51228" x="6940550" y="4083050"/>
          <p14:tracePt t="51247" x="6921500" y="4127500"/>
          <p14:tracePt t="51263" x="6902450" y="4159250"/>
          <p14:tracePt t="51279" x="6896100" y="4178300"/>
          <p14:tracePt t="51295" x="6889750" y="4178300"/>
          <p14:tracePt t="51312" x="6883400" y="4178300"/>
          <p14:tracePt t="51328" x="6877050" y="4165600"/>
          <p14:tracePt t="51328" x="6864350" y="4159250"/>
          <p14:tracePt t="51346" x="6858000" y="4159250"/>
          <p14:tracePt t="51346" x="6851650" y="4159250"/>
          <p14:tracePt t="51363" x="6845300" y="4159250"/>
          <p14:tracePt t="51363" x="6838950" y="4165600"/>
          <p14:tracePt t="51380" x="6826250" y="4171950"/>
          <p14:tracePt t="51380" x="6819900" y="4184650"/>
          <p14:tracePt t="51397" x="6807200" y="4191000"/>
          <p14:tracePt t="51397" x="6781800" y="4216400"/>
          <p14:tracePt t="51413" x="6769100" y="4222750"/>
          <p14:tracePt t="51413" x="6756400" y="4235450"/>
          <p14:tracePt t="51430" x="6750050" y="4248150"/>
          <p14:tracePt t="51430" x="6737350" y="4260850"/>
          <p14:tracePt t="51448" x="6724650" y="4273550"/>
          <p14:tracePt t="51448" x="6711950" y="4298950"/>
          <p14:tracePt t="51464" x="6705600" y="4305300"/>
          <p14:tracePt t="51464" x="6705600" y="4311650"/>
          <p14:tracePt t="51480" x="6699250" y="4311650"/>
          <p14:tracePt t="51495" x="6756400" y="4064000"/>
          <p14:tracePt t="51581" x="6769100" y="4038600"/>
          <p14:tracePt t="51587" x="6775450" y="4013200"/>
          <p14:tracePt t="51595" x="6781800" y="3968750"/>
          <p14:tracePt t="51613" x="6769100" y="3943350"/>
          <p14:tracePt t="51613" x="6762750" y="3937000"/>
          <p14:tracePt t="51631" x="6731000" y="3930650"/>
          <p14:tracePt t="51647" x="6699250" y="3937000"/>
          <p14:tracePt t="51663" x="6667500" y="3956050"/>
          <p14:tracePt t="51679" x="6629400" y="3987800"/>
          <p14:tracePt t="51696" x="6584950" y="4044950"/>
          <p14:tracePt t="51713" x="6565900" y="4083050"/>
          <p14:tracePt t="51730" x="6553200" y="4121150"/>
          <p14:tracePt t="51746" x="6559550" y="4152900"/>
          <p14:tracePt t="51763" x="6572250" y="4159250"/>
          <p14:tracePt t="51780" x="6597650" y="4159250"/>
          <p14:tracePt t="51796" x="6623050" y="4146550"/>
          <p14:tracePt t="51813" x="6654800" y="4114800"/>
          <p14:tracePt t="51831" x="6673850" y="4102100"/>
          <p14:tracePt t="51847" x="6686550" y="4095750"/>
          <p14:tracePt t="51863" x="6692900" y="4095750"/>
          <p14:tracePt t="51880" x="6686550" y="4102100"/>
          <p14:tracePt t="51896" x="6673850" y="4121150"/>
          <p14:tracePt t="51915" x="6661150" y="4146550"/>
          <p14:tracePt t="51931" x="6635750" y="4178300"/>
          <p14:tracePt t="51947" x="6616700" y="4229100"/>
          <p14:tracePt t="51964" x="6597650" y="4279900"/>
          <p14:tracePt t="51980" x="6578600" y="4337050"/>
          <p14:tracePt t="51980" x="6565900" y="4362450"/>
          <p14:tracePt t="51999" x="6553200" y="4413250"/>
          <p14:tracePt t="52014" x="6534150" y="4457700"/>
          <p14:tracePt t="52031" x="6521450" y="4483100"/>
          <p14:tracePt t="52047" x="6515100" y="4502150"/>
          <p14:tracePt t="52064" x="6521450" y="4502150"/>
          <p14:tracePt t="52080" x="6534150" y="4495800"/>
          <p14:tracePt t="52097" x="6553200" y="4476750"/>
          <p14:tracePt t="52114" x="6584950" y="4425950"/>
          <p14:tracePt t="52132" x="6591300" y="4400550"/>
          <p14:tracePt t="52132" x="6604000" y="4381500"/>
          <p14:tracePt t="52149" x="6616700" y="4349750"/>
          <p14:tracePt t="52149" x="6629400" y="4324350"/>
          <p14:tracePt t="52166" x="6635750" y="4292600"/>
          <p14:tracePt t="52166" x="6667500" y="4229100"/>
          <p14:tracePt t="52184" x="6680200" y="4197350"/>
          <p14:tracePt t="52184" x="6699250" y="4165600"/>
          <p14:tracePt t="52199" x="6711950" y="4133850"/>
          <p14:tracePt t="52199" x="6731000" y="4108450"/>
          <p14:tracePt t="52216" x="6743700" y="4083050"/>
          <p14:tracePt t="52216" x="6762750" y="4064000"/>
          <p14:tracePt t="52232" x="6775450" y="4038600"/>
          <p14:tracePt t="52232" x="6794500" y="4019550"/>
          <p14:tracePt t="52251" x="6826250" y="4051300"/>
          <p14:tracePt t="52329" x="6819900" y="4076700"/>
          <p14:tracePt t="52335" x="6813550" y="4102100"/>
          <p14:tracePt t="52348" x="6813550" y="4165600"/>
          <p14:tracePt t="52366" x="6819900" y="4184650"/>
          <p14:tracePt t="52382" x="6832600" y="4197350"/>
          <p14:tracePt t="52398" x="6851650" y="4197350"/>
          <p14:tracePt t="52415" x="6883400" y="4203700"/>
          <p14:tracePt t="52433" x="6902450" y="4216400"/>
          <p14:tracePt t="52449" x="6921500" y="4241800"/>
          <p14:tracePt t="52465" x="6927850" y="4292600"/>
          <p14:tracePt t="52483" x="6915150" y="4324350"/>
          <p14:tracePt t="52499" x="6896100" y="4356100"/>
          <p14:tracePt t="52516" x="6870700" y="4381500"/>
          <p14:tracePt t="52533" x="6838950" y="4394200"/>
          <p14:tracePt t="52533" x="6826250" y="4400550"/>
          <p14:tracePt t="52551" x="6800850" y="4406900"/>
          <p14:tracePt t="52567" x="6781800" y="4406900"/>
          <p14:tracePt t="52583" x="6775450" y="4394200"/>
          <p14:tracePt t="52599" x="6775450" y="4387850"/>
          <p14:tracePt t="52616" x="6781800" y="4362450"/>
          <p14:tracePt t="52616" x="6788150" y="4343400"/>
          <p14:tracePt t="52616" x="6788150" y="4318000"/>
          <p14:tracePt t="52636" x="6800850" y="4292600"/>
          <p14:tracePt t="52649" x="6800850" y="4267200"/>
          <p14:tracePt t="52649" x="6819900" y="4210050"/>
          <p14:tracePt t="52667" x="6826250" y="4184650"/>
          <p14:tracePt t="52667" x="6832600" y="4165600"/>
          <p14:tracePt t="52684" x="6832600" y="4146550"/>
          <p14:tracePt t="52684" x="6838950" y="4133850"/>
          <p14:tracePt t="52701" x="6845300" y="4121150"/>
          <p14:tracePt t="52701" x="6845300" y="4108450"/>
          <p14:tracePt t="52701" x="6851650" y="4102100"/>
          <p14:tracePt t="52720" x="7035800" y="4095750"/>
          <p14:tracePt t="52720" x="7054850" y="4095750"/>
          <p14:tracePt t="52843" x="7067550" y="4089400"/>
          <p14:tracePt t="52850" x="7086600" y="4083050"/>
          <p14:tracePt t="52858" x="7092950" y="4083050"/>
          <p14:tracePt t="52867" x="7112000" y="4076700"/>
          <p14:tracePt t="52883" x="7105650" y="4083050"/>
          <p14:tracePt t="52903" x="7099300" y="4089400"/>
          <p14:tracePt t="52916" x="7086600" y="4095750"/>
          <p14:tracePt t="52916" x="7054850" y="4114800"/>
          <p14:tracePt t="52935" x="7029450" y="4121150"/>
          <p14:tracePt t="52935" x="7010400" y="4133850"/>
          <p14:tracePt t="52951" x="6985000" y="4146550"/>
          <p14:tracePt t="52951" x="6959600" y="4159250"/>
          <p14:tracePt t="52968" x="6934200" y="4171950"/>
          <p14:tracePt t="52968" x="6902450" y="4191000"/>
          <p14:tracePt t="52984" x="6877050" y="4203700"/>
          <p14:tracePt t="52984" x="6845300" y="4222750"/>
          <p14:tracePt t="52984" x="6819900" y="4235450"/>
          <p14:tracePt t="53004" x="6788150" y="4248150"/>
          <p14:tracePt t="53017" x="6756400" y="4254500"/>
          <p14:tracePt t="53017" x="6705600" y="4273550"/>
          <p14:tracePt t="53035" x="6680200" y="4279900"/>
          <p14:tracePt t="53035" x="6654800" y="4279900"/>
          <p14:tracePt t="53051" x="6635750" y="4286250"/>
          <p14:tracePt t="53051" x="6616700" y="4286250"/>
          <p14:tracePt t="53068" x="6604000" y="4292600"/>
          <p14:tracePt t="53068" x="6584950" y="4292600"/>
          <p14:tracePt t="53068" x="6578600" y="4298950"/>
          <p14:tracePt t="53087" x="6565900" y="4298950"/>
          <p14:tracePt t="53087" x="6559550" y="4298950"/>
          <p14:tracePt t="53101" x="6553200" y="4298950"/>
          <p14:tracePt t="53117" x="6642100" y="4083050"/>
          <p14:tracePt t="53205" x="6648450" y="4057650"/>
          <p14:tracePt t="53211" x="6661150" y="4032250"/>
          <p14:tracePt t="53219" x="6667500" y="3994150"/>
          <p14:tracePt t="53234" x="6661150" y="3975100"/>
          <p14:tracePt t="53251" x="6642100" y="3968750"/>
          <p14:tracePt t="53268" x="6610350" y="3987800"/>
          <p14:tracePt t="53285" x="6553200" y="4038600"/>
          <p14:tracePt t="53303" x="6508750" y="4083050"/>
          <p14:tracePt t="53319" x="6477000" y="4133850"/>
          <p14:tracePt t="53335" x="6457950" y="4178300"/>
          <p14:tracePt t="53351" x="6457950" y="4216400"/>
          <p14:tracePt t="53368" x="6483350" y="4241800"/>
          <p14:tracePt t="53385" x="6515100" y="4235450"/>
          <p14:tracePt t="53402" x="6546850" y="4222750"/>
          <p14:tracePt t="53418" x="6572250" y="4197350"/>
          <p14:tracePt t="53435" x="6604000" y="4178300"/>
          <p14:tracePt t="53453" x="6616700" y="4184650"/>
          <p14:tracePt t="53469" x="6616700" y="4203700"/>
          <p14:tracePt t="53485" x="6597650" y="4273550"/>
          <p14:tracePt t="53503" x="6572250" y="4324350"/>
          <p14:tracePt t="53520" x="6546850" y="4387850"/>
          <p14:tracePt t="53536" x="6521450" y="4445000"/>
          <p14:tracePt t="53553" x="6496050" y="4489450"/>
          <p14:tracePt t="53553" x="6483350" y="4502150"/>
          <p14:tracePt t="53571" x="6470650" y="4521200"/>
          <p14:tracePt t="53586" x="6477000" y="4514850"/>
          <p14:tracePt t="53618" x="6483350" y="4508500"/>
          <p14:tracePt t="53623" x="6489700" y="4495800"/>
          <p14:tracePt t="53635" x="6508750" y="4470400"/>
          <p14:tracePt t="53635" x="6515100" y="4451350"/>
          <p14:tracePt t="53655" x="6527800" y="4432300"/>
          <p14:tracePt t="53655" x="6534150" y="4413250"/>
          <p14:tracePt t="53670" x="6546850" y="4394200"/>
          <p14:tracePt t="53670" x="6559550" y="4375150"/>
          <p14:tracePt t="53687" x="6572250" y="4362450"/>
          <p14:tracePt t="53687" x="6584950" y="4349750"/>
          <p14:tracePt t="53704" x="6604000" y="4330700"/>
          <p14:tracePt t="53704" x="6616700" y="4318000"/>
          <p14:tracePt t="53721" x="6635750" y="4311650"/>
          <p14:tracePt t="53721" x="6648450" y="4298950"/>
          <p14:tracePt t="53737" x="6667500" y="4292600"/>
          <p14:tracePt t="53737" x="6705600" y="4279900"/>
          <p14:tracePt t="53754" x="6724650" y="4273550"/>
          <p14:tracePt t="53754" x="6743700" y="4267200"/>
          <p14:tracePt t="53771" x="6762750" y="4267200"/>
          <p14:tracePt t="53771" x="6775450" y="4260850"/>
          <p14:tracePt t="53787" x="6794500" y="4260850"/>
          <p14:tracePt t="53787" x="6819900" y="4254500"/>
          <p14:tracePt t="53804" x="6826250" y="4254500"/>
          <p14:tracePt t="53804" x="6838950" y="4248150"/>
          <p14:tracePt t="53821" x="6851650" y="4083050"/>
          <p14:tracePt t="53821" x="6845300" y="4076700"/>
          <p14:tracePt t="53923" x="6832600" y="4070350"/>
          <p14:tracePt t="53930" x="6819900" y="4064000"/>
          <p14:tracePt t="53939" x="6794500" y="4057650"/>
          <p14:tracePt t="53955" x="6756400" y="4064000"/>
          <p14:tracePt t="53971" x="6718300" y="4083050"/>
          <p14:tracePt t="53987" x="6686550" y="4114800"/>
          <p14:tracePt t="54004" x="6667500" y="4146550"/>
          <p14:tracePt t="54021" x="6654800" y="4178300"/>
          <p14:tracePt t="54021" x="6654800" y="4191000"/>
          <p14:tracePt t="54040" x="6667500" y="4203700"/>
          <p14:tracePt t="54054" x="6680200" y="4197350"/>
          <p14:tracePt t="54071" x="6699250" y="4178300"/>
          <p14:tracePt t="54087" x="6743700" y="4140200"/>
          <p14:tracePt t="54104" x="6775450" y="4114800"/>
          <p14:tracePt t="54121" x="6807200" y="4095750"/>
          <p14:tracePt t="54137" x="6819900" y="4083050"/>
          <p14:tracePt t="54154" x="6826250" y="4076700"/>
          <p14:tracePt t="54171" x="6813550" y="4102100"/>
          <p14:tracePt t="54187" x="6794500" y="4140200"/>
          <p14:tracePt t="54204" x="6769100" y="4191000"/>
          <p14:tracePt t="54204" x="6756400" y="4216400"/>
          <p14:tracePt t="54223" x="6731000" y="4273550"/>
          <p14:tracePt t="54239" x="6705600" y="4324350"/>
          <p14:tracePt t="54254" x="6680200" y="4356100"/>
          <p14:tracePt t="54271" x="6667500" y="4381500"/>
          <p14:tracePt t="54288" x="6654800" y="4394200"/>
          <p14:tracePt t="54307" x="6654800" y="4406900"/>
          <p14:tracePt t="54307" x="6654800" y="4413250"/>
          <p14:tracePt t="54323" x="6654800" y="4419600"/>
          <p14:tracePt t="54338" x="6654800" y="4425950"/>
          <p14:tracePt t="54355" x="6648450" y="4438650"/>
          <p14:tracePt t="54355" x="6648450" y="4445000"/>
          <p14:tracePt t="54355" x="6642100" y="4451350"/>
          <p14:tracePt t="54375" x="6635750" y="4464050"/>
          <p14:tracePt t="54388" x="6629400" y="4470400"/>
          <p14:tracePt t="54388" x="6623050" y="4502150"/>
          <p14:tracePt t="54408" x="6616700" y="4521200"/>
          <p14:tracePt t="54408" x="6616700" y="4540250"/>
          <p14:tracePt t="54423" x="6610350" y="4559300"/>
          <p14:tracePt t="54423" x="6610350" y="4591050"/>
          <p14:tracePt t="54441" x="6604000" y="4616450"/>
          <p14:tracePt t="54441" x="6604000" y="4648200"/>
          <p14:tracePt t="54456" x="6604000" y="4686300"/>
          <p14:tracePt t="54456" x="6604000" y="4762500"/>
          <p14:tracePt t="54473" x="6604000" y="4806950"/>
          <p14:tracePt t="54473" x="6604000" y="4851400"/>
          <p14:tracePt t="54489" x="6604000" y="4895850"/>
          <p14:tracePt t="54489" x="6610350" y="4946650"/>
          <p14:tracePt t="54506" x="6610350" y="4997450"/>
          <p14:tracePt t="54506" x="6616700" y="5092700"/>
          <p14:tracePt t="54524" x="6616700" y="5143500"/>
          <p14:tracePt t="54524" x="6623050" y="5194300"/>
          <p14:tracePt t="54539" x="6623050" y="5245100"/>
          <p14:tracePt t="54539" x="6629400" y="5295900"/>
          <p14:tracePt t="54556" x="6629400" y="5340350"/>
          <p14:tracePt t="54556" x="6635750" y="5391150"/>
          <p14:tracePt t="54573" x="6635750" y="5435600"/>
          <p14:tracePt t="54573" x="6642100" y="5480050"/>
          <p14:tracePt t="54573" x="6642100" y="5518150"/>
          <p14:tracePt t="54592" x="6642100" y="5556250"/>
          <p14:tracePt t="54592" x="6648450" y="5588000"/>
          <p14:tracePt t="54607" x="6648450" y="5619750"/>
          <p14:tracePt t="54607" x="6648450" y="5651500"/>
          <p14:tracePt t="54624" x="6648450" y="5676900"/>
          <p14:tracePt t="54624" x="6648450" y="5695950"/>
          <p14:tracePt t="54640" x="6648450" y="5721350"/>
          <p14:tracePt t="54640" x="6648450" y="5740400"/>
          <p14:tracePt t="54640" x="6648450" y="5753100"/>
          <p14:tracePt t="54659" x="6654800" y="5772150"/>
          <p14:tracePt t="54672" x="6654800" y="5784850"/>
          <p14:tracePt t="54672" x="6654800" y="5797550"/>
          <p14:tracePt t="54691" x="6661150" y="5822950"/>
          <p14:tracePt t="54691" x="6667500" y="5835650"/>
          <p14:tracePt t="54707" x="6667500" y="5842000"/>
          <p14:tracePt t="54707" x="6673850" y="5854700"/>
          <p14:tracePt t="54723" x="6673850" y="5867400"/>
          <p14:tracePt t="54723" x="6680200" y="5873750"/>
          <p14:tracePt t="54741" x="6680200" y="5886450"/>
          <p14:tracePt t="54741" x="6686550" y="5899150"/>
          <p14:tracePt t="54741" x="6686550" y="5905500"/>
          <p14:tracePt t="54759" x="6692900" y="5911850"/>
          <p14:tracePt t="54759" x="6692900" y="5924550"/>
          <p14:tracePt t="54774" x="6699250" y="5930900"/>
          <p14:tracePt t="54774" x="6699250" y="5937250"/>
          <p14:tracePt t="54790" x="6705600" y="5949950"/>
          <p14:tracePt t="54790" x="6705600" y="5956300"/>
          <p14:tracePt t="54807" x="6711950" y="5969000"/>
          <p14:tracePt t="54807" x="6718300" y="5988050"/>
          <p14:tracePt t="54824" x="6718300" y="6000750"/>
          <p14:tracePt t="54824" x="6724650" y="6013450"/>
          <p14:tracePt t="54841" x="6724650" y="6026150"/>
          <p14:tracePt t="54841" x="6724650" y="6038850"/>
          <p14:tracePt t="54857" x="6724650" y="6045200"/>
          <p14:tracePt t="54857" x="6731000" y="6057900"/>
          <p14:tracePt t="54874" x="6731000" y="6070600"/>
          <p14:tracePt t="54874" x="6731000" y="6089650"/>
          <p14:tracePt t="54891" x="6724650" y="6102350"/>
          <p14:tracePt t="54891" x="6724650" y="6108700"/>
          <p14:tracePt t="54908" x="6724650" y="6121400"/>
          <p14:tracePt t="54908" x="6724650" y="6127750"/>
          <p14:tracePt t="54924" x="6724650" y="6140450"/>
          <p14:tracePt t="54924" x="6724650" y="6146800"/>
          <p14:tracePt t="54924" x="6724650" y="6153150"/>
          <p14:tracePt t="54943" x="6724650" y="6165850"/>
          <p14:tracePt t="54956" x="6724650" y="6172200"/>
          <p14:tracePt t="54956" x="6731000" y="6178550"/>
          <p14:tracePt t="54975" x="6737350" y="6184900"/>
          <p14:tracePt t="54991" x="6743700" y="6184900"/>
          <p14:tracePt t="54991" x="6750050" y="6191250"/>
          <p14:tracePt t="55008" x="6756400" y="6191250"/>
          <p14:tracePt t="55008" x="6762750" y="6197600"/>
          <p14:tracePt t="55008" x="6769100" y="6197600"/>
          <p14:tracePt t="55027" x="6781800" y="6203950"/>
          <p14:tracePt t="55040" x="6788150" y="6203950"/>
          <p14:tracePt t="55040" x="6794500" y="6210300"/>
          <p14:tracePt t="55059" x="6800850" y="6210300"/>
          <p14:tracePt t="55059" x="6807200" y="6223000"/>
          <p14:tracePt t="55075" x="6807200" y="6229350"/>
          <p14:tracePt t="55075" x="6807200" y="6235700"/>
          <p14:tracePt t="55092" x="6807200" y="6242050"/>
          <p14:tracePt t="55092" x="6807200" y="6248400"/>
          <p14:tracePt t="55108" x="6800850" y="6261100"/>
          <p14:tracePt t="55108" x="6794500" y="6273800"/>
          <p14:tracePt t="55125" x="6781800" y="6280150"/>
          <p14:tracePt t="55140" x="6762750" y="6292850"/>
          <p14:tracePt t="55140" x="6743700" y="6299200"/>
          <p14:tracePt t="55158" x="6724650" y="6292850"/>
          <p14:tracePt t="55175" x="6375400" y="6140450"/>
          <p14:tracePt t="55175" x="6330950" y="6108700"/>
          <p14:tracePt t="55243" x="6286500" y="6076950"/>
          <p14:tracePt t="55251" x="6242050" y="6032500"/>
          <p14:tracePt t="55259" x="6165850" y="5937250"/>
          <p14:tracePt t="55275" x="6102350" y="5829300"/>
          <p14:tracePt t="55291" x="6051550" y="5689600"/>
          <p14:tracePt t="55308" x="6013450" y="5543550"/>
          <p14:tracePt t="55325" x="6000750" y="5378450"/>
          <p14:tracePt t="55325" x="6000750" y="5302250"/>
          <p14:tracePt t="55343" x="6013450" y="5137150"/>
          <p14:tracePt t="55359" x="6045200" y="4972050"/>
          <p14:tracePt t="55375" x="6108700" y="4819650"/>
          <p14:tracePt t="55392" x="6197600" y="4679950"/>
          <p14:tracePt t="55408" x="6369050" y="4502150"/>
          <p14:tracePt t="55425" x="6502400" y="4406900"/>
          <p14:tracePt t="55443" x="6642100" y="4330700"/>
          <p14:tracePt t="55458" x="6788150" y="4286250"/>
          <p14:tracePt t="55475" x="6997700" y="4260850"/>
          <p14:tracePt t="55492" x="7137400" y="4279900"/>
          <p14:tracePt t="55509" x="7264400" y="4318000"/>
          <p14:tracePt t="55526" x="7442200" y="4419600"/>
          <p14:tracePt t="55543" x="7556500" y="4508500"/>
          <p14:tracePt t="55559" x="7658100" y="4616450"/>
          <p14:tracePt t="55575" x="7747000" y="4737100"/>
          <p14:tracePt t="55592" x="7823200" y="4864100"/>
          <p14:tracePt t="55592" x="7854950" y="4927600"/>
          <p14:tracePt t="55611" x="7899400" y="5067300"/>
          <p14:tracePt t="55627" x="7931150" y="5213350"/>
          <p14:tracePt t="55643" x="7937500" y="5359400"/>
          <p14:tracePt t="55659" x="7931150" y="5505450"/>
          <p14:tracePt t="55676" x="7899400" y="5638800"/>
          <p14:tracePt t="55692" x="7854950" y="5772150"/>
          <p14:tracePt t="55692" x="7829550" y="5829300"/>
          <p14:tracePt t="55711" x="7766050" y="5943600"/>
          <p14:tracePt t="55726" x="7683500" y="6051550"/>
          <p14:tracePt t="55743" x="7588250" y="6140450"/>
          <p14:tracePt t="55759" x="7480300" y="6229350"/>
          <p14:tracePt t="55776" x="7302500" y="6343650"/>
          <p14:tracePt t="55793" x="7169150" y="6394450"/>
          <p14:tracePt t="55809" x="7029450" y="6426200"/>
          <p14:tracePt t="55826" x="6896100" y="6432550"/>
          <p14:tracePt t="55843" x="6711950" y="6400800"/>
          <p14:tracePt t="55860" x="6610350" y="6362700"/>
          <p14:tracePt t="55876" x="6527800" y="6318250"/>
          <p14:tracePt t="55893" x="6438900" y="6242050"/>
          <p14:tracePt t="55911" x="6413500" y="6210300"/>
          <p14:tracePt t="55911" x="6394450" y="6178550"/>
          <p14:tracePt t="55928" x="6375400" y="6140450"/>
          <p14:tracePt t="55928" x="6362700" y="6108700"/>
          <p14:tracePt t="55945" x="6343650" y="6070600"/>
          <p14:tracePt t="55945" x="6337300" y="6038850"/>
          <p14:tracePt t="55945" x="6324600" y="6000750"/>
          <p14:tracePt t="55963" x="6318250" y="5962650"/>
          <p14:tracePt t="55976" x="6318250" y="5924550"/>
          <p14:tracePt t="55976" x="6318250" y="5848350"/>
          <p14:tracePt t="55995" x="6324600" y="5816600"/>
          <p14:tracePt t="55995" x="6324600" y="5778500"/>
          <p14:tracePt t="56012" x="6337300" y="5746750"/>
          <p14:tracePt t="56012" x="6343650" y="5715000"/>
          <p14:tracePt t="56028" x="6356350" y="5689600"/>
          <p14:tracePt t="56028" x="6375400" y="5664200"/>
          <p14:tracePt t="56045" x="6388100" y="5645150"/>
          <p14:tracePt t="56045" x="6407150" y="5619750"/>
          <p14:tracePt t="56045" x="6426200" y="5600700"/>
          <p14:tracePt t="56064" x="6445250" y="5588000"/>
          <p14:tracePt t="56077" x="6464300" y="5568950"/>
          <p14:tracePt t="56077" x="6502400" y="5549900"/>
          <p14:tracePt t="56094" x="6521450" y="5543550"/>
          <p14:tracePt t="56094" x="6540500" y="5537200"/>
          <p14:tracePt t="56112" x="6559550" y="5537200"/>
          <p14:tracePt t="56112" x="6578600" y="5537200"/>
          <p14:tracePt t="56112" x="6597650" y="5543550"/>
          <p14:tracePt t="56131" x="6610350" y="5543550"/>
          <p14:tracePt t="56131" x="6629400" y="5549900"/>
          <p14:tracePt t="56145" x="6648450" y="5562600"/>
          <p14:tracePt t="56145" x="6661150" y="5568950"/>
          <p14:tracePt t="56162" x="6673850" y="5575300"/>
          <p14:tracePt t="56162" x="6686550" y="5581650"/>
          <p14:tracePt t="56178" x="6699250" y="5594350"/>
          <p14:tracePt t="56178" x="6705600" y="5600700"/>
          <p14:tracePt t="56195" x="6711950" y="5607050"/>
          <p14:tracePt t="56195" x="6724650" y="5626100"/>
          <p14:tracePt t="56212" x="6724650" y="5638800"/>
          <p14:tracePt t="56212" x="6724650" y="5645150"/>
          <p14:tracePt t="56229" x="6724650" y="5657850"/>
          <p14:tracePt t="56229" x="6724650" y="5664200"/>
          <p14:tracePt t="56245" x="6724650" y="5670550"/>
          <p14:tracePt t="56245" x="6711950" y="5683250"/>
          <p14:tracePt t="56263" x="6705600" y="5689600"/>
          <p14:tracePt t="56263" x="6699250" y="5695950"/>
          <p14:tracePt t="56279" x="6692900" y="5695950"/>
          <p14:tracePt t="56279" x="6686550" y="5695950"/>
          <p14:tracePt t="56296" x="6680200" y="5695950"/>
          <p14:tracePt t="56296" x="6673850" y="5695950"/>
          <p14:tracePt t="56312" x="6667500" y="5689600"/>
          <p14:tracePt t="56312" x="6661150" y="5689600"/>
          <p14:tracePt t="56329" x="6654800" y="5683250"/>
          <p14:tracePt t="56344" x="6654800" y="5676900"/>
          <p14:tracePt t="56361" x="6654800" y="5683250"/>
          <p14:tracePt t="56398" x="6654800" y="5689600"/>
          <p14:tracePt t="56422" x="6654800" y="5695950"/>
          <p14:tracePt t="56442" x="6661150" y="5695950"/>
          <p14:tracePt t="56474" x="6667500" y="5695950"/>
          <p14:tracePt t="56490" x="6673850" y="5695950"/>
          <p14:tracePt t="56499" x="6680200" y="5702300"/>
          <p14:tracePt t="56499" x="6686550" y="5702300"/>
          <p14:tracePt t="56513" x="6699250" y="5708650"/>
          <p14:tracePt t="56513" x="6711950" y="5721350"/>
          <p14:tracePt t="56530" x="6724650" y="5727700"/>
          <p14:tracePt t="56530" x="6737350" y="5740400"/>
          <p14:tracePt t="56546" x="6756400" y="5759450"/>
          <p14:tracePt t="56546" x="6781800" y="5791200"/>
          <p14:tracePt t="56563" x="6794500" y="5810250"/>
          <p14:tracePt t="56563" x="6807200" y="5829300"/>
          <p14:tracePt t="56580" x="6819900" y="5848350"/>
          <p14:tracePt t="56580" x="6832600" y="5861050"/>
          <p14:tracePt t="56596" x="6838950" y="5873750"/>
          <p14:tracePt t="56596" x="6851650" y="5886450"/>
          <p14:tracePt t="56613" x="6858000" y="5899150"/>
          <p14:tracePt t="56613" x="6870700" y="5924550"/>
          <p14:tracePt t="56632" x="6877050" y="5930900"/>
          <p14:tracePt t="56632" x="6883400" y="5943600"/>
          <p14:tracePt t="56647" x="6883400" y="5956300"/>
          <p14:tracePt t="56647" x="6889750" y="5969000"/>
          <p14:tracePt t="56663" x="6896100" y="5975350"/>
          <p14:tracePt t="56663" x="6902450" y="5988050"/>
          <p14:tracePt t="56680" x="6908800" y="5994400"/>
          <p14:tracePt t="56680" x="6921500" y="6013450"/>
          <p14:tracePt t="56700" x="6921500" y="6019800"/>
          <p14:tracePt t="56700" x="6927850" y="6032500"/>
          <p14:tracePt t="56715" x="6927850" y="6038850"/>
          <p14:tracePt t="56715" x="6934200" y="6045200"/>
          <p14:tracePt t="56732" x="6934200" y="6051550"/>
          <p14:tracePt t="56732" x="6940550" y="6057900"/>
          <p14:tracePt t="56747" x="6940550" y="6064250"/>
          <p14:tracePt t="56747" x="6946900" y="6070600"/>
          <p14:tracePt t="56764" x="6946900" y="6076950"/>
          <p14:tracePt t="56764" x="6953250" y="6089650"/>
          <p14:tracePt t="56781" x="6959600" y="6102350"/>
          <p14:tracePt t="56781" x="6965950" y="6115050"/>
          <p14:tracePt t="56781" x="6978650" y="6121400"/>
          <p14:tracePt t="56799" x="6985000" y="6134100"/>
          <p14:tracePt t="56799" x="6991350" y="6146800"/>
          <p14:tracePt t="56814" x="6997700" y="6159500"/>
          <p14:tracePt t="56814" x="7010400" y="6165850"/>
          <p14:tracePt t="56830" x="7016750" y="6172200"/>
          <p14:tracePt t="56830" x="7023100" y="6178550"/>
          <p14:tracePt t="56848" x="7029450" y="6184900"/>
          <p14:tracePt t="56848" x="7042150" y="6191250"/>
          <p14:tracePt t="56864" x="7048500" y="6197600"/>
          <p14:tracePt t="56864" x="7048500" y="6203950"/>
          <p14:tracePt t="56880" x="7054850" y="6210300"/>
          <p14:tracePt t="56880" x="7061200" y="6216650"/>
          <p14:tracePt t="56898" x="7067550" y="6223000"/>
          <p14:tracePt t="56898" x="7080250" y="6229350"/>
          <p14:tracePt t="56914" x="7086600" y="6235700"/>
          <p14:tracePt t="56914" x="7099300" y="6248400"/>
          <p14:tracePt t="56931" x="7105650" y="6261100"/>
          <p14:tracePt t="56931" x="7112000" y="6267450"/>
          <p14:tracePt t="56948" x="7112000" y="6273800"/>
          <p14:tracePt t="56948" x="7118350" y="6280150"/>
          <p14:tracePt t="56965" x="7118350" y="6286500"/>
          <p14:tracePt t="56965" x="7124700" y="6292850"/>
          <p14:tracePt t="56982" x="7131050" y="6318250"/>
          <p14:tracePt t="56999" x="7131050" y="6350000"/>
          <p14:tracePt t="57023" x="7131050" y="6369050"/>
          <p14:tracePt t="57038" x="7118350" y="6400800"/>
          <p14:tracePt t="57059" x="7099300" y="6419850"/>
          <p14:tracePt t="57083" x="7073900" y="6432550"/>
          <p14:tracePt t="57103" x="7048500" y="6426200"/>
          <p14:tracePt t="57118" x="7029450" y="6419850"/>
          <p14:tracePt t="57134" x="7004050" y="6400800"/>
          <p14:tracePt t="57158" x="6985000" y="6375400"/>
          <p14:tracePt t="57178" x="6978650" y="6356350"/>
          <p14:tracePt t="57194" x="6972300" y="6343650"/>
          <p14:tracePt t="57203" x="6972300" y="6337300"/>
          <p14:tracePt t="57214" x="6972300" y="6324600"/>
          <p14:tracePt t="57214" x="6972300" y="6305550"/>
          <p14:tracePt t="57232" x="6978650" y="6299200"/>
          <p14:tracePt t="57232" x="6985000" y="6292850"/>
          <p14:tracePt t="57248" x="6991350" y="6286500"/>
          <p14:tracePt t="57248" x="7004050" y="6280150"/>
          <p14:tracePt t="57266" x="7010400" y="6273800"/>
          <p14:tracePt t="57266" x="7023100" y="6254750"/>
          <p14:tracePt t="57284" x="7029450" y="6248400"/>
          <p14:tracePt t="57284" x="7035800" y="6242050"/>
          <p14:tracePt t="57299" x="7042150" y="6235700"/>
          <p14:tracePt t="57299" x="7048500" y="6229350"/>
          <p14:tracePt t="57315" x="7054850" y="6229350"/>
          <p14:tracePt t="57315" x="7061200" y="6229350"/>
          <p14:tracePt t="57332" x="7067550" y="6223000"/>
          <p14:tracePt t="57332" x="7080250" y="6229350"/>
          <p14:tracePt t="57332" x="7086600" y="6235700"/>
          <p14:tracePt t="57351" x="7092950" y="6235700"/>
          <p14:tracePt t="57364" x="7099300" y="6248400"/>
          <p14:tracePt t="57364" x="7112000" y="6267450"/>
          <p14:tracePt t="57383" x="7131050" y="6299200"/>
          <p14:tracePt t="57399" x="7143750" y="6343650"/>
          <p14:tracePt t="57414" x="7150100" y="6369050"/>
          <p14:tracePt t="57414" x="7156450" y="6394450"/>
          <p14:tracePt t="57414" x="7162800" y="6419850"/>
          <p14:tracePt t="57435" x="7169150" y="6451600"/>
          <p14:tracePt t="57448" x="7175500" y="6477000"/>
          <p14:tracePt t="57448" x="7188200" y="6527800"/>
          <p14:tracePt t="57466" x="7194550" y="6553200"/>
          <p14:tracePt t="57466" x="7200900" y="6572250"/>
          <p14:tracePt t="57483" x="7207250" y="6610350"/>
          <p14:tracePt t="57498" x="7219950" y="6642100"/>
          <p14:tracePt t="57515" x="7232650" y="6661150"/>
          <p14:tracePt t="57532" x="7200900" y="6680200"/>
          <p14:tracePt t="57590" x="7169150" y="6667500"/>
          <p14:tracePt t="57614" x="7137400" y="6661150"/>
          <p14:tracePt t="57630" x="7118350" y="6654800"/>
          <p14:tracePt t="57639" x="7099300" y="6642100"/>
          <p14:tracePt t="57648" x="7067550" y="6635750"/>
          <p14:tracePt t="57668" x="6661150" y="6470650"/>
          <p14:tracePt t="57729" x="6610350" y="6438900"/>
          <p14:tracePt t="57735" x="6553200" y="6407150"/>
          <p14:tracePt t="57749" x="6394450" y="6311900"/>
          <p14:tracePt t="57766" x="6273800" y="6235700"/>
          <p14:tracePt t="57782" x="6165850" y="6146800"/>
          <p14:tracePt t="57799" x="6057900" y="6057900"/>
          <p14:tracePt t="57816" x="5918200" y="5892800"/>
          <p14:tracePt t="57833" x="5842000" y="5765800"/>
          <p14:tracePt t="57850" x="5778500" y="5632450"/>
          <p14:tracePt t="57866" x="5734050" y="5397500"/>
          <p14:tracePt t="57883" x="5734050" y="5238750"/>
          <p14:tracePt t="57900" x="5765800" y="5086350"/>
          <p14:tracePt t="57916" x="5822950" y="4946650"/>
          <p14:tracePt t="57933" x="5956300" y="4743450"/>
          <p14:tracePt t="57950" x="6076950" y="4610100"/>
          <p14:tracePt t="57967" x="6210300" y="4489450"/>
          <p14:tracePt t="57983" x="6369050" y="4394200"/>
          <p14:tracePt t="58000" x="6540500" y="4324350"/>
          <p14:tracePt t="58000" x="6629400" y="4298950"/>
          <p14:tracePt t="58019" x="6819900" y="4273550"/>
          <p14:tracePt t="58036" x="7010400" y="4273550"/>
          <p14:tracePt t="58051" x="7207250" y="4286250"/>
          <p14:tracePt t="58067" x="7391400" y="4318000"/>
          <p14:tracePt t="58084" x="7569200" y="4375150"/>
          <p14:tracePt t="58100" x="7734300" y="4451350"/>
          <p14:tracePt t="58100" x="7804150" y="4502150"/>
          <p14:tracePt t="58119" x="7943850" y="4610100"/>
          <p14:tracePt t="58134" x="8051800" y="4724400"/>
          <p14:tracePt t="58150" x="8140700" y="4851400"/>
          <p14:tracePt t="58167" x="8216900" y="5054600"/>
          <p14:tracePt t="58184" x="8235950" y="5200650"/>
          <p14:tracePt t="58201" x="8229600" y="5353050"/>
          <p14:tracePt t="58217" x="8197850" y="5499100"/>
          <p14:tracePt t="58234" x="8102600" y="5702300"/>
          <p14:tracePt t="58251" x="8013700" y="5822950"/>
          <p14:tracePt t="58267" x="7899400" y="5937250"/>
          <p14:tracePt t="58284" x="7759700" y="6045200"/>
          <p14:tracePt t="58284" x="7683500" y="6089650"/>
          <p14:tracePt t="58303" x="7524750" y="6172200"/>
          <p14:tracePt t="58319" x="7346950" y="6242050"/>
          <p14:tracePt t="58335" x="7181850" y="6292850"/>
          <p14:tracePt t="58351" x="7023100" y="6330950"/>
          <p14:tracePt t="58368" x="6889750" y="6350000"/>
          <p14:tracePt t="58385" x="6788150" y="6356350"/>
          <p14:tracePt t="58385" x="6743700" y="6350000"/>
          <p14:tracePt t="58403" x="6680200" y="6318250"/>
          <p14:tracePt t="58419" x="6648450" y="6280150"/>
          <p14:tracePt t="58419" x="6635750" y="6248400"/>
          <p14:tracePt t="58439" x="6629400" y="6216650"/>
          <p14:tracePt t="58451" x="6623050" y="6178550"/>
          <p14:tracePt t="58451" x="6629400" y="6140450"/>
          <p14:tracePt t="58451" x="6635750" y="6096000"/>
          <p14:tracePt t="58472" x="6642100" y="6051550"/>
          <p14:tracePt t="58472" x="6654800" y="6007100"/>
          <p14:tracePt t="58486" x="6680200" y="5949950"/>
        </p14:tracePtLst>
      </p14:laserTrace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40" name="Rectangle 4"/>
          <p:cNvSpPr>
            <a:spLocks noGrp="1" noChangeArrowheads="1"/>
          </p:cNvSpPr>
          <p:nvPr>
            <p:ph type="title"/>
          </p:nvPr>
        </p:nvSpPr>
        <p:spPr/>
        <p:txBody>
          <a:bodyPr/>
          <a:lstStyle/>
          <a:p>
            <a:r>
              <a:rPr lang="ja-JP" altLang="en-US"/>
              <a:t>エクセルによる実際の計算</a:t>
            </a:r>
          </a:p>
        </p:txBody>
      </p:sp>
      <p:graphicFrame>
        <p:nvGraphicFramePr>
          <p:cNvPr id="577543" name="Object 7"/>
          <p:cNvGraphicFramePr>
            <a:graphicFrameLocks noChangeAspect="1"/>
          </p:cNvGraphicFramePr>
          <p:nvPr/>
        </p:nvGraphicFramePr>
        <p:xfrm>
          <a:off x="717521" y="5649923"/>
          <a:ext cx="2544762" cy="461962"/>
        </p:xfrm>
        <a:graphic>
          <a:graphicData uri="http://schemas.openxmlformats.org/presentationml/2006/ole">
            <mc:AlternateContent xmlns:mc="http://schemas.openxmlformats.org/markup-compatibility/2006">
              <mc:Choice xmlns:v="urn:schemas-microsoft-com:vml" Requires="v">
                <p:oleObj spid="_x0000_s577587" name="数式" r:id="rId6" imgW="1117440" imgH="203040" progId="Equation.3">
                  <p:embed/>
                </p:oleObj>
              </mc:Choice>
              <mc:Fallback>
                <p:oleObj name="数式" r:id="rId6" imgW="1117440" imgH="203040" progId="Equation.3">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7521" y="5649923"/>
                        <a:ext cx="2544762" cy="461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77549" name="Text Box 13"/>
          <p:cNvSpPr txBox="1">
            <a:spLocks noChangeArrowheads="1"/>
          </p:cNvSpPr>
          <p:nvPr/>
        </p:nvSpPr>
        <p:spPr bwMode="auto">
          <a:xfrm>
            <a:off x="428596" y="4929198"/>
            <a:ext cx="4657725" cy="457200"/>
          </a:xfrm>
          <a:prstGeom prst="rect">
            <a:avLst/>
          </a:prstGeom>
          <a:noFill/>
          <a:ln w="38100">
            <a:noFill/>
            <a:miter lim="800000"/>
            <a:headEnd/>
            <a:tailEnd/>
          </a:ln>
          <a:effectLst/>
        </p:spPr>
        <p:txBody>
          <a:bodyPr wrap="none">
            <a:spAutoFit/>
          </a:bodyPr>
          <a:lstStyle/>
          <a:p>
            <a:r>
              <a:rPr lang="en-US" altLang="ja-JP"/>
              <a:t>95</a:t>
            </a:r>
            <a:r>
              <a:rPr lang="ja-JP" altLang="en-US"/>
              <a:t>％信頼区間をつけた区間推定値</a:t>
            </a:r>
          </a:p>
        </p:txBody>
      </p:sp>
      <p:graphicFrame>
        <p:nvGraphicFramePr>
          <p:cNvPr id="577550" name="Object 14"/>
          <p:cNvGraphicFramePr>
            <a:graphicFrameLocks noChangeAspect="1"/>
          </p:cNvGraphicFramePr>
          <p:nvPr/>
        </p:nvGraphicFramePr>
        <p:xfrm>
          <a:off x="5427633" y="5649923"/>
          <a:ext cx="2341563" cy="461962"/>
        </p:xfrm>
        <a:graphic>
          <a:graphicData uri="http://schemas.openxmlformats.org/presentationml/2006/ole">
            <mc:AlternateContent xmlns:mc="http://schemas.openxmlformats.org/markup-compatibility/2006">
              <mc:Choice xmlns:v="urn:schemas-microsoft-com:vml" Requires="v">
                <p:oleObj spid="_x0000_s577588" name="数式" r:id="rId8" imgW="1028520" imgH="203040" progId="Equation.3">
                  <p:embed/>
                </p:oleObj>
              </mc:Choice>
              <mc:Fallback>
                <p:oleObj name="数式" r:id="rId8" imgW="1028520" imgH="203040" progId="Equation.3">
                  <p:embed/>
                  <p:pic>
                    <p:nvPicPr>
                      <p:cNvPr id="0"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27633" y="5649923"/>
                        <a:ext cx="2341563" cy="461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77551" name="Text Box 15"/>
          <p:cNvSpPr txBox="1">
            <a:spLocks noChangeArrowheads="1"/>
          </p:cNvSpPr>
          <p:nvPr/>
        </p:nvSpPr>
        <p:spPr bwMode="auto">
          <a:xfrm>
            <a:off x="3649633" y="5576898"/>
            <a:ext cx="1328738" cy="457200"/>
          </a:xfrm>
          <a:prstGeom prst="rect">
            <a:avLst/>
          </a:prstGeom>
          <a:noFill/>
          <a:ln w="38100">
            <a:noFill/>
            <a:miter lim="800000"/>
            <a:headEnd/>
            <a:tailEnd/>
          </a:ln>
          <a:effectLst/>
        </p:spPr>
        <p:txBody>
          <a:bodyPr wrap="none">
            <a:spAutoFit/>
          </a:bodyPr>
          <a:lstStyle/>
          <a:p>
            <a:r>
              <a:rPr lang="ja-JP" altLang="en-US"/>
              <a:t>あるいは</a:t>
            </a:r>
          </a:p>
        </p:txBody>
      </p:sp>
      <p:pic>
        <p:nvPicPr>
          <p:cNvPr id="2" name="Picture 15"/>
          <p:cNvPicPr>
            <a:picLocks noChangeAspect="1" noChangeArrowheads="1"/>
          </p:cNvPicPr>
          <p:nvPr/>
        </p:nvPicPr>
        <p:blipFill>
          <a:blip r:embed="rId10" cstate="print"/>
          <a:srcRect/>
          <a:stretch>
            <a:fillRect/>
          </a:stretch>
        </p:blipFill>
        <p:spPr bwMode="auto">
          <a:xfrm>
            <a:off x="683568" y="1196752"/>
            <a:ext cx="7612956" cy="3312368"/>
          </a:xfrm>
          <a:prstGeom prst="rect">
            <a:avLst/>
          </a:prstGeom>
          <a:noFill/>
          <a:ln w="9525">
            <a:noFill/>
            <a:miter lim="800000"/>
            <a:headEnd/>
            <a:tailEnd/>
          </a:ln>
          <a:effectLst/>
        </p:spPr>
      </p:pic>
      <p:pic>
        <p:nvPicPr>
          <p:cNvPr id="3" name="オーディオ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1"/>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51393"/>
    </mc:Choice>
    <mc:Fallback>
      <p:transition spd="slow" advTm="513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p:ext uri="{3A86A75C-4F4B-4683-9AE1-C65F6400EC91}">
      <p14:laserTraceLst xmlns:p14="http://schemas.microsoft.com/office/powerpoint/2010/main">
        <p14:tracePtLst>
          <p14:tracePt t="1778" x="2927350" y="5162550"/>
          <p14:tracePt t="2626" x="2933700" y="5156200"/>
          <p14:tracePt t="2641" x="2940050" y="5156200"/>
          <p14:tracePt t="2673" x="2946400" y="5156200"/>
          <p14:tracePt t="2694" x="2940050" y="5162550"/>
          <p14:tracePt t="2733" x="2946400" y="5168900"/>
          <p14:tracePt t="2753" x="2952750" y="5162550"/>
          <p14:tracePt t="2794" x="2952750" y="5156200"/>
          <p14:tracePt t="2813" x="2952750" y="5149850"/>
          <p14:tracePt t="2821" x="2959100" y="5143500"/>
          <p14:tracePt t="2834" x="2965450" y="5137150"/>
          <p14:tracePt t="2857" x="2971800" y="5137150"/>
          <p14:tracePt t="2917" x="2978150" y="5137150"/>
          <p14:tracePt t="2957" x="2984500" y="5130800"/>
          <p14:tracePt t="2977" x="2978150" y="5124450"/>
          <p14:tracePt t="3033" x="2978150" y="5118100"/>
          <p14:tracePt t="3053" x="2978150" y="5111750"/>
          <p14:tracePt t="3077" x="2984500" y="5111750"/>
          <p14:tracePt t="3145" x="2984500" y="5105400"/>
          <p14:tracePt t="3213" x="2978150" y="5099050"/>
          <p14:tracePt t="3285" x="2971800" y="5092700"/>
          <p14:tracePt t="3317" x="2971800" y="5099050"/>
          <p14:tracePt t="3337" x="2971800" y="5105400"/>
          <p14:tracePt t="3385" x="2965450" y="5105400"/>
          <p14:tracePt t="3413" x="2959100" y="5099050"/>
          <p14:tracePt t="3458" x="2952750" y="5105400"/>
          <p14:tracePt t="3498" x="2952750" y="5111750"/>
          <p14:tracePt t="3505" x="2946400" y="5111750"/>
          <p14:tracePt t="3520" x="2946400" y="5118100"/>
          <p14:tracePt t="3536" x="2940050" y="5111750"/>
          <p14:tracePt t="3553" x="2940050" y="5105400"/>
          <p14:tracePt t="3577" x="2933700" y="5105400"/>
          <p14:tracePt t="3634" x="2940050" y="5111750"/>
          <p14:tracePt t="3645" x="2933700" y="5105400"/>
          <p14:tracePt t="8571" x="3390900" y="3657600"/>
          <p14:tracePt t="8571" x="3371850" y="3657600"/>
          <p14:tracePt t="8587" x="3346450" y="3657600"/>
          <p14:tracePt t="8587" x="3321050" y="3663950"/>
          <p14:tracePt t="8587" x="3289300" y="3663950"/>
          <p14:tracePt t="8606" x="3257550" y="3663950"/>
          <p14:tracePt t="8619" x="3225800" y="3670300"/>
          <p14:tracePt t="8619" x="3162300" y="3670300"/>
          <p14:tracePt t="8638" x="3130550" y="3676650"/>
          <p14:tracePt t="8638" x="3105150" y="3676650"/>
          <p14:tracePt t="8654" x="3086100" y="3676650"/>
          <p14:tracePt t="8654" x="3060700" y="3676650"/>
          <p14:tracePt t="8671" x="3041650" y="3670300"/>
          <p14:tracePt t="8671" x="3028950" y="3670300"/>
          <p14:tracePt t="8671" x="3009900" y="3670300"/>
          <p14:tracePt t="8690" x="2997200" y="3670300"/>
          <p14:tracePt t="8690" x="2984500" y="3663950"/>
          <p14:tracePt t="8703" x="2971800" y="3663950"/>
          <p14:tracePt t="8703" x="2959100" y="3657600"/>
          <p14:tracePt t="8722" x="2946400" y="3657600"/>
          <p14:tracePt t="8722" x="2940050" y="3657600"/>
          <p14:tracePt t="8738" x="2927350" y="3657600"/>
          <p14:tracePt t="8738" x="2921000" y="3657600"/>
          <p14:tracePt t="8754" x="2908300" y="3657600"/>
          <p14:tracePt t="8754" x="2889250" y="3663950"/>
          <p14:tracePt t="8770" x="2882900" y="3663950"/>
          <p14:tracePt t="8770" x="2876550" y="3670300"/>
          <p14:tracePt t="8787" x="2857500" y="3663950"/>
          <p14:tracePt t="8787" x="2844800" y="3663950"/>
          <p14:tracePt t="8804" x="2825750" y="3651250"/>
          <p14:tracePt t="8821" x="2476500" y="3441700"/>
          <p14:tracePt t="8883" x="2438400" y="3409950"/>
          <p14:tracePt t="8889" x="2400300" y="3371850"/>
          <p14:tracePt t="8889" x="2368550" y="3327400"/>
          <p14:tracePt t="8905" x="2298700" y="3225800"/>
          <p14:tracePt t="8921" x="2241550" y="3111500"/>
          <p14:tracePt t="8937" x="2184400" y="2984500"/>
          <p14:tracePt t="8953" x="2146300" y="2844800"/>
          <p14:tracePt t="8970" x="2114550" y="2692400"/>
          <p14:tracePt t="8970" x="2114550" y="2616200"/>
          <p14:tracePt t="8990" x="2127250" y="2457450"/>
          <p14:tracePt t="9003" x="2159000" y="2286000"/>
          <p14:tracePt t="9021" x="2216150" y="2120900"/>
          <p14:tracePt t="9037" x="2292350" y="1968500"/>
          <p14:tracePt t="9054" x="2419350" y="1778000"/>
          <p14:tracePt t="9071" x="2514600" y="1676400"/>
          <p14:tracePt t="9087" x="2628900" y="1593850"/>
          <p14:tracePt t="9104" x="2819400" y="1504950"/>
          <p14:tracePt t="9121" x="2965450" y="1473200"/>
          <p14:tracePt t="9137" x="3105150" y="1466850"/>
          <p14:tracePt t="9154" x="3251200" y="1479550"/>
          <p14:tracePt t="9171" x="3454400" y="1536700"/>
          <p14:tracePt t="9189" x="3581400" y="1600200"/>
          <p14:tracePt t="9204" x="3695700" y="1682750"/>
          <p14:tracePt t="9221" x="3790950" y="1784350"/>
          <p14:tracePt t="9237" x="3873500" y="1905000"/>
          <p14:tracePt t="9254" x="3937000" y="2051050"/>
          <p14:tracePt t="9254" x="3956050" y="2127250"/>
          <p14:tracePt t="9273" x="3987800" y="2286000"/>
          <p14:tracePt t="9289" x="3994150" y="2463800"/>
          <p14:tracePt t="9305" x="3975100" y="2641600"/>
          <p14:tracePt t="9321" x="3924300" y="2813050"/>
          <p14:tracePt t="9338" x="3854450" y="2971800"/>
          <p14:tracePt t="9338" x="3810000" y="3048000"/>
          <p14:tracePt t="9356" x="3714750" y="3194050"/>
          <p14:tracePt t="9371" x="3600450" y="3327400"/>
          <p14:tracePt t="9388" x="3486150" y="3448050"/>
          <p14:tracePt t="9405" x="3314700" y="3606800"/>
          <p14:tracePt t="9421" x="3213100" y="3689350"/>
          <p14:tracePt t="9438" x="3117850" y="3752850"/>
          <p14:tracePt t="9455" x="3048000" y="3797300"/>
          <p14:tracePt t="9472" x="2990850" y="3816350"/>
          <p14:tracePt t="9488" x="2997200" y="3797300"/>
          <p14:tracePt t="9505" x="3048000" y="3733800"/>
          <p14:tracePt t="9523" x="3086100" y="3695700"/>
          <p14:tracePt t="9523" x="3206750" y="3594100"/>
          <p14:tracePt t="9542" x="3276600" y="3536950"/>
          <p14:tracePt t="9542" x="3365500" y="3486150"/>
          <p14:tracePt t="9558" x="3467100" y="3429000"/>
          <p14:tracePt t="9558" x="3575050" y="3371850"/>
          <p14:tracePt t="9573" x="3702050" y="3321050"/>
          <p14:tracePt t="9573" x="3829050" y="3263900"/>
          <p14:tracePt t="9590" x="3975100" y="3213100"/>
          <p14:tracePt t="9590" x="4127500" y="3155950"/>
          <p14:tracePt t="9606" x="4286250" y="3105150"/>
          <p14:tracePt t="9606" x="4451350" y="3048000"/>
          <p14:tracePt t="9606" x="4629150" y="2990850"/>
          <p14:tracePt t="9625" x="4806950" y="2940050"/>
          <p14:tracePt t="9638" x="4984750" y="2882900"/>
          <p14:tracePt t="9638" x="5359400" y="2781300"/>
          <p14:tracePt t="9657" x="5556250" y="2736850"/>
          <p14:tracePt t="9657" x="5740400" y="2692400"/>
          <p14:tracePt t="9674" x="5918200" y="2654300"/>
          <p14:tracePt t="9674" x="6089650" y="2616200"/>
          <p14:tracePt t="9690" x="6248400" y="2578100"/>
          <p14:tracePt t="9690" x="6407150" y="2552700"/>
          <p14:tracePt t="9690" x="6553200" y="2527300"/>
          <p14:tracePt t="9709" x="6692900" y="2508250"/>
          <p14:tracePt t="9709" x="6807200" y="2495550"/>
          <p14:tracePt t="9723" x="6934200" y="2482850"/>
          <p14:tracePt t="9723" x="7048500" y="2470150"/>
          <p14:tracePt t="9740" x="7156450" y="2463800"/>
          <p14:tracePt t="9740" x="7251700" y="2457450"/>
          <p14:tracePt t="9757" x="7346950" y="2457450"/>
          <p14:tracePt t="9757" x="7429500" y="2457450"/>
          <p14:tracePt t="9774" x="7505700" y="2457450"/>
          <p14:tracePt t="9774" x="7626350" y="2470150"/>
          <p14:tracePt t="9790" x="7677150" y="2476500"/>
          <p14:tracePt t="9790" x="7715250" y="2482850"/>
          <p14:tracePt t="9807" x="7747000" y="2476500"/>
          <p14:tracePt t="9807" x="7766050" y="2476500"/>
          <p14:tracePt t="9824" x="7651750" y="2336800"/>
          <p14:tracePt t="9903" x="7626350" y="2324100"/>
          <p14:tracePt t="9909" x="7569200" y="2286000"/>
          <p14:tracePt t="9925" x="7518400" y="2235200"/>
          <p14:tracePt t="9941" x="7473950" y="2171700"/>
          <p14:tracePt t="9957" x="7442200" y="2095500"/>
          <p14:tracePt t="9973" x="7429500" y="2019300"/>
          <p14:tracePt t="9990" x="7435850" y="1943100"/>
          <p14:tracePt t="9990" x="7448550" y="1905000"/>
          <p14:tracePt t="10008" x="7486650" y="1841500"/>
          <p14:tracePt t="10024" x="7556500" y="1778000"/>
          <p14:tracePt t="10040" x="7651750" y="1727200"/>
          <p14:tracePt t="10057" x="7759700" y="1695450"/>
          <p14:tracePt t="10074" x="7943850" y="1663700"/>
          <p14:tracePt t="10090" x="8070850" y="1663700"/>
          <p14:tracePt t="10107" x="8191500" y="1682750"/>
          <p14:tracePt t="10124" x="8362950" y="1752600"/>
          <p14:tracePt t="10141" x="8458200" y="1816100"/>
          <p14:tracePt t="10157" x="8540750" y="1885950"/>
          <p14:tracePt t="10174" x="8604250" y="1968500"/>
          <p14:tracePt t="10191" x="8642350" y="2101850"/>
          <p14:tracePt t="10209" x="8636000" y="2197100"/>
          <p14:tracePt t="10224" x="8597900" y="2286000"/>
          <p14:tracePt t="10241" x="8540750" y="2374900"/>
          <p14:tracePt t="10257" x="8464550" y="2451100"/>
          <p14:tracePt t="10274" x="8375650" y="2520950"/>
          <p14:tracePt t="10274" x="8318500" y="2559050"/>
          <p14:tracePt t="10294" x="8210550" y="2616200"/>
          <p14:tracePt t="10309" x="8089900" y="2673350"/>
          <p14:tracePt t="10324" x="7969250" y="2717800"/>
          <p14:tracePt t="10341" x="7867650" y="2755900"/>
          <p14:tracePt t="10358" x="7778750" y="2781300"/>
          <p14:tracePt t="10358" x="7747000" y="2794000"/>
          <p14:tracePt t="10377" x="7696200" y="2806700"/>
          <p14:tracePt t="10392" x="7664450" y="2819400"/>
          <p14:tracePt t="10408" x="7645400" y="2825750"/>
          <p14:tracePt t="10425" x="7632700" y="2838450"/>
          <p14:tracePt t="10443" x="7626350" y="2838450"/>
          <p14:tracePt t="10443" x="7620000" y="2844800"/>
          <p14:tracePt t="10459" x="7620000" y="2857500"/>
          <p14:tracePt t="10474" x="7613650" y="2870200"/>
          <p14:tracePt t="10474" x="7613650" y="2882900"/>
          <p14:tracePt t="10493" x="7620000" y="2901950"/>
          <p14:tracePt t="10493" x="7620000" y="2940050"/>
          <p14:tracePt t="10509" x="7626350" y="2959100"/>
          <p14:tracePt t="10509" x="7632700" y="2984500"/>
          <p14:tracePt t="10526" x="7632700" y="3009900"/>
          <p14:tracePt t="10526" x="7639050" y="3035300"/>
          <p14:tracePt t="10543" x="7639050" y="3060700"/>
          <p14:tracePt t="10543" x="7632700" y="3117850"/>
          <p14:tracePt t="10562" x="7632700" y="3143250"/>
          <p14:tracePt t="10562" x="7626350" y="3168650"/>
          <p14:tracePt t="10577" x="7620000" y="3200400"/>
          <p14:tracePt t="10577" x="7613650" y="3225800"/>
          <p14:tracePt t="10593" x="7600950" y="3251200"/>
          <p14:tracePt t="10593" x="7594600" y="3282950"/>
          <p14:tracePt t="10610" x="7581900" y="3308350"/>
          <p14:tracePt t="10610" x="7562850" y="3333750"/>
          <p14:tracePt t="10626" x="7550150" y="3359150"/>
          <p14:tracePt t="10626" x="7531100" y="3390900"/>
          <p14:tracePt t="10626" x="7512050" y="3416300"/>
          <p14:tracePt t="10645" x="7493000" y="3448050"/>
          <p14:tracePt t="10658" x="7467600" y="3473450"/>
          <p14:tracePt t="10658" x="7416800" y="3536950"/>
          <p14:tracePt t="10677" x="7391400" y="3568700"/>
          <p14:tracePt t="10677" x="7359650" y="3600450"/>
          <p14:tracePt t="10693" x="7327900" y="3632200"/>
          <p14:tracePt t="10693" x="7289800" y="3657600"/>
          <p14:tracePt t="10710" x="7258050" y="3689350"/>
          <p14:tracePt t="10710" x="7219950" y="3721100"/>
          <p14:tracePt t="10710" x="7181850" y="3752850"/>
          <p14:tracePt t="10729" x="7150100" y="3784600"/>
          <p14:tracePt t="10729" x="7112000" y="3816350"/>
          <p14:tracePt t="10743" x="7073900" y="3841750"/>
          <p14:tracePt t="10743" x="7035800" y="3867150"/>
          <p14:tracePt t="10760" x="6997700" y="3892550"/>
          <p14:tracePt t="10760" x="6959600" y="3911600"/>
          <p14:tracePt t="10777" x="6921500" y="3937000"/>
          <p14:tracePt t="10777" x="6883400" y="3962400"/>
          <p14:tracePt t="10794" x="6838950" y="3981450"/>
          <p14:tracePt t="10794" x="6750050" y="4025900"/>
          <p14:tracePt t="10810" x="6699250" y="4044950"/>
          <p14:tracePt t="10810" x="6654800" y="4064000"/>
          <p14:tracePt t="10827" x="6604000" y="4089400"/>
          <p14:tracePt t="10827" x="6553200" y="4108450"/>
          <p14:tracePt t="10844" x="6508750" y="4127500"/>
          <p14:tracePt t="10844" x="6426200" y="4165600"/>
          <p14:tracePt t="10861" x="6388100" y="4184650"/>
          <p14:tracePt t="10861" x="6350000" y="4197350"/>
          <p14:tracePt t="10877" x="6318250" y="4210050"/>
          <p14:tracePt t="10877" x="6286500" y="4222750"/>
          <p14:tracePt t="10894" x="6254750" y="4235450"/>
          <p14:tracePt t="10894" x="6223000" y="4248150"/>
          <p14:tracePt t="10910" x="6191250" y="4260850"/>
          <p14:tracePt t="10910" x="6165850" y="4267200"/>
          <p14:tracePt t="10910" x="6140450" y="4279900"/>
          <p14:tracePt t="10930" x="6121400" y="4279900"/>
          <p14:tracePt t="10930" x="6102350" y="4286250"/>
          <p14:tracePt t="10945" x="6089650" y="4286250"/>
          <p14:tracePt t="10945" x="6076950" y="4286250"/>
          <p14:tracePt t="10961" x="6076950" y="4279900"/>
          <p14:tracePt t="10961" x="6076950" y="4267200"/>
          <p14:tracePt t="10978" x="6089650" y="4254500"/>
          <p14:tracePt t="10978" x="6102350" y="4235450"/>
          <p14:tracePt t="10978" x="6121400" y="4216400"/>
          <p14:tracePt t="10997" x="6146800" y="4197350"/>
          <p14:tracePt t="11010" x="6178550" y="4171950"/>
          <p14:tracePt t="11010" x="6242050" y="4114800"/>
          <p14:tracePt t="11028" x="6280150" y="4083050"/>
          <p14:tracePt t="11028" x="6318250" y="4051300"/>
          <p14:tracePt t="11045" x="6362700" y="4019550"/>
          <p14:tracePt t="11045" x="6407150" y="3981450"/>
          <p14:tracePt t="11062" x="6451600" y="3949700"/>
          <p14:tracePt t="11062" x="6496050" y="3917950"/>
          <p14:tracePt t="11078" x="6546850" y="3879850"/>
          <p14:tracePt t="11078" x="6591300" y="3848100"/>
          <p14:tracePt t="11094" x="6642100" y="3822700"/>
          <p14:tracePt t="11094" x="6724650" y="3765550"/>
          <p14:tracePt t="11112" x="6769100" y="3740150"/>
          <p14:tracePt t="11112" x="6807200" y="3721100"/>
          <p14:tracePt t="11129" x="6845300" y="3695700"/>
          <p14:tracePt t="11129" x="6877050" y="3676650"/>
          <p14:tracePt t="11145" x="6902450" y="3657600"/>
          <p14:tracePt t="11145" x="6959600" y="3625850"/>
          <p14:tracePt t="11162" x="6978650" y="3606800"/>
          <p14:tracePt t="11162" x="7004050" y="3594100"/>
          <p14:tracePt t="11178" x="7023100" y="3575050"/>
          <p14:tracePt t="11178" x="7035800" y="3562350"/>
          <p14:tracePt t="11195" x="7054850" y="3556000"/>
          <p14:tracePt t="11195" x="7061200" y="3543300"/>
          <p14:tracePt t="11212" x="7073900" y="3530600"/>
          <p14:tracePt t="11212" x="7086600" y="3517900"/>
          <p14:tracePt t="11229" x="7092950" y="3511550"/>
          <p14:tracePt t="11244" x="7092950" y="3505200"/>
          <p14:tracePt t="11260" x="7086600" y="3505200"/>
          <p14:tracePt t="11281" x="7080250" y="3505200"/>
          <p14:tracePt t="11297" x="7073900" y="3511550"/>
          <p14:tracePt t="11311" x="7067550" y="3511550"/>
          <p14:tracePt t="11311" x="7048500" y="3517900"/>
          <p14:tracePt t="11329" x="7035800" y="3517900"/>
          <p14:tracePt t="11329" x="7029450" y="3517900"/>
          <p14:tracePt t="11345" x="7016750" y="3524250"/>
          <p14:tracePt t="11345" x="7004050" y="3524250"/>
          <p14:tracePt t="11362" x="6991350" y="3517900"/>
          <p14:tracePt t="11362" x="6978650" y="3517900"/>
          <p14:tracePt t="11362" x="6965950" y="3517900"/>
          <p14:tracePt t="11381" x="6953250" y="3517900"/>
          <p14:tracePt t="11394" x="6934200" y="3511550"/>
          <p14:tracePt t="11394" x="6896100" y="3505200"/>
          <p14:tracePt t="11412" x="6877050" y="3498850"/>
          <p14:tracePt t="11412" x="6851650" y="3492500"/>
          <p14:tracePt t="11429" x="6832600" y="3486150"/>
          <p14:tracePt t="11429" x="6807200" y="3479800"/>
          <p14:tracePt t="11446" x="6781800" y="3473450"/>
          <p14:tracePt t="11446" x="6731000" y="3460750"/>
          <p14:tracePt t="11463" x="6705600" y="3454400"/>
          <p14:tracePt t="11463" x="6680200" y="3448050"/>
          <p14:tracePt t="11479" x="6654800" y="3441700"/>
          <p14:tracePt t="11479" x="6629400" y="3441700"/>
          <p14:tracePt t="11496" x="6604000" y="3435350"/>
          <p14:tracePt t="11496" x="6578600" y="3435350"/>
          <p14:tracePt t="11513" x="6559550" y="3435350"/>
          <p14:tracePt t="11513" x="6515100" y="3435350"/>
          <p14:tracePt t="11530" x="6489700" y="3441700"/>
          <p14:tracePt t="11530" x="6470650" y="3441700"/>
          <p14:tracePt t="11546" x="6457950" y="3448050"/>
          <p14:tracePt t="11546" x="6438900" y="3454400"/>
          <p14:tracePt t="11564" x="6426200" y="3460750"/>
          <p14:tracePt t="11564" x="6419850" y="3467100"/>
          <p14:tracePt t="11564" x="6407150" y="3473450"/>
          <p14:tracePt t="11582" x="6407150" y="3486150"/>
          <p14:tracePt t="11582" x="6400800" y="3498850"/>
          <p14:tracePt t="11597" x="6407150" y="3511550"/>
          <p14:tracePt t="11597" x="6413500" y="3524250"/>
          <p14:tracePt t="11614" x="6419850" y="3536950"/>
          <p14:tracePt t="11614" x="6432550" y="3556000"/>
          <p14:tracePt t="11630" x="6451600" y="3568700"/>
          <p14:tracePt t="11630" x="6477000" y="3587750"/>
          <p14:tracePt t="11646" x="6502400" y="3600450"/>
          <p14:tracePt t="11646" x="6527800" y="3619500"/>
          <p14:tracePt t="11646" x="6559550" y="3632200"/>
          <p14:tracePt t="11666" x="6591300" y="3638550"/>
          <p14:tracePt t="11678" x="6629400" y="3651250"/>
          <p14:tracePt t="11678" x="6699250" y="3663950"/>
          <p14:tracePt t="11697" x="6731000" y="3670300"/>
          <p14:tracePt t="11697" x="6769100" y="3676650"/>
          <p14:tracePt t="11713" x="6800850" y="3676650"/>
          <p14:tracePt t="11713" x="6832600" y="3676650"/>
          <p14:tracePt t="11731" x="6864350" y="3683000"/>
          <p14:tracePt t="11731" x="6889750" y="3683000"/>
          <p14:tracePt t="11747" x="6908800" y="3683000"/>
          <p14:tracePt t="11747" x="6946900" y="3689350"/>
          <p14:tracePt t="11763" x="6959600" y="3689350"/>
          <p14:tracePt t="11763" x="6972300" y="3689350"/>
          <p14:tracePt t="11780" x="6978650" y="3689350"/>
          <p14:tracePt t="11780" x="6985000" y="3689350"/>
          <p14:tracePt t="11797" x="6991350" y="3683000"/>
          <p14:tracePt t="11812" x="6991350" y="3676650"/>
          <p14:tracePt t="11829" x="6985000" y="3670300"/>
          <p14:tracePt t="11846" x="6985000" y="3663950"/>
          <p14:tracePt t="11862" x="6978650" y="3657600"/>
          <p14:tracePt t="11862" x="6972300" y="3644900"/>
          <p14:tracePt t="11881" x="6972300" y="3638550"/>
          <p14:tracePt t="11897" x="6972300" y="3632200"/>
          <p14:tracePt t="11913" x="6972300" y="3625850"/>
          <p14:tracePt t="11913" x="6978650" y="3619500"/>
          <p14:tracePt t="11931" x="6978650" y="3613150"/>
          <p14:tracePt t="11946" x="6991350" y="3600450"/>
          <p14:tracePt t="11963" x="6997700" y="3594100"/>
          <p14:tracePt t="11963" x="7004050" y="3594100"/>
          <p14:tracePt t="11982" x="7010400" y="3587750"/>
          <p14:tracePt t="11982" x="7016750" y="3587750"/>
          <p14:tracePt t="11998" x="7023100" y="3581400"/>
          <p14:tracePt t="11998" x="7029450" y="3581400"/>
          <p14:tracePt t="12014" x="7029450" y="3575050"/>
          <p14:tracePt t="12014" x="7035800" y="3575050"/>
          <p14:tracePt t="12014" x="7042150" y="3575050"/>
          <p14:tracePt t="12034" x="7048500" y="3575050"/>
          <p14:tracePt t="12046" x="7054850" y="3575050"/>
          <p14:tracePt t="12065" x="7061200" y="3575050"/>
          <p14:tracePt t="12080" x="7061200" y="3581400"/>
          <p14:tracePt t="12097" x="7061200" y="3587750"/>
          <p14:tracePt t="12113" x="7061200" y="3594100"/>
          <p14:tracePt t="12130" x="7194550" y="3524250"/>
          <p14:tracePt t="12243" x="7213600" y="3524250"/>
          <p14:tracePt t="12248" x="7258050" y="3530600"/>
          <p14:tracePt t="12264" x="7308850" y="3530600"/>
          <p14:tracePt t="12281" x="7372350" y="3536950"/>
          <p14:tracePt t="12297" x="7435850" y="3543300"/>
          <p14:tracePt t="12314" x="7499350" y="3549650"/>
          <p14:tracePt t="12314" x="7524750" y="3549650"/>
          <p14:tracePt t="12333" x="7588250" y="3549650"/>
          <p14:tracePt t="12349" x="7639050" y="3556000"/>
          <p14:tracePt t="12364" x="7689850" y="3556000"/>
          <p14:tracePt t="12381" x="7727950" y="3556000"/>
          <p14:tracePt t="12398" x="7759700" y="3556000"/>
          <p14:tracePt t="12398" x="7772400" y="3562350"/>
          <p14:tracePt t="12417" x="7791450" y="3562350"/>
          <p14:tracePt t="12431" x="7804150" y="3568700"/>
          <p14:tracePt t="12448" x="7810500" y="3568700"/>
          <p14:tracePt t="12464" x="7816850" y="3575050"/>
          <p14:tracePt t="12481" x="7823200" y="3575050"/>
          <p14:tracePt t="12504" x="7829550" y="3568700"/>
          <p14:tracePt t="12984" x="7829550" y="3562350"/>
          <p14:tracePt t="13148" x="7835900" y="3568700"/>
          <p14:tracePt t="13344" x="7842250" y="3568700"/>
          <p14:tracePt t="13488" x="7835900" y="3568700"/>
          <p14:tracePt t="13636" x="7829550" y="3568700"/>
          <p14:tracePt t="13653" x="7823200" y="3568700"/>
          <p14:tracePt t="13668" x="7816850" y="3568700"/>
          <p14:tracePt t="13676" x="7810500" y="3568700"/>
          <p14:tracePt t="13685" x="7804150" y="3568700"/>
          <p14:tracePt t="13702" x="7785100" y="3562350"/>
          <p14:tracePt t="13702" x="7778750" y="3562350"/>
          <p14:tracePt t="13721" x="7759700" y="3556000"/>
          <p14:tracePt t="13737" x="7727950" y="3543300"/>
          <p14:tracePt t="13752" x="7689850" y="3524250"/>
          <p14:tracePt t="13769" x="7645400" y="3498850"/>
          <p14:tracePt t="13786" x="7569200" y="3460750"/>
          <p14:tracePt t="13802" x="7518400" y="3441700"/>
          <p14:tracePt t="13819" x="7473950" y="3416300"/>
          <p14:tracePt t="13836" x="7423150" y="3397250"/>
          <p14:tracePt t="13853" x="7366000" y="3359150"/>
          <p14:tracePt t="13869" x="7334250" y="3333750"/>
          <p14:tracePt t="13886" x="7308850" y="3302000"/>
          <p14:tracePt t="13903" x="7289800" y="3251200"/>
          <p14:tracePt t="13920" x="7283450" y="3225800"/>
          <p14:tracePt t="13937" x="7283450" y="3206750"/>
          <p14:tracePt t="13953" x="7289800" y="3200400"/>
          <p14:tracePt t="13969" x="7296150" y="3194050"/>
          <p14:tracePt t="13986" x="7308850" y="3194050"/>
          <p14:tracePt t="13986" x="7315200" y="3187700"/>
          <p14:tracePt t="14005" x="7334250" y="3187700"/>
          <p14:tracePt t="14021" x="7359650" y="3187700"/>
          <p14:tracePt t="14037" x="7391400" y="3187700"/>
          <p14:tracePt t="14054" x="7429500" y="3187700"/>
          <p14:tracePt t="14070" x="7473950" y="3187700"/>
          <p14:tracePt t="14070" x="7493000" y="3187700"/>
          <p14:tracePt t="14089" x="7537450" y="3187700"/>
          <p14:tracePt t="14103" x="7588250" y="3181350"/>
          <p14:tracePt t="14120" x="7639050" y="3175000"/>
          <p14:tracePt t="14137" x="7683500" y="3175000"/>
          <p14:tracePt t="14154" x="7734300" y="3168650"/>
          <p14:tracePt t="14170" x="7759700" y="3168650"/>
          <p14:tracePt t="14187" x="7778750" y="3168650"/>
          <p14:tracePt t="14204" x="7797800" y="3168650"/>
          <p14:tracePt t="14220" x="7804150" y="3168650"/>
          <p14:tracePt t="14237" x="7797800" y="3168650"/>
          <p14:tracePt t="14329" x="7791450" y="3168650"/>
          <p14:tracePt t="14356" x="7785100" y="3162300"/>
          <p14:tracePt t="14424" x="7791450" y="3162300"/>
          <p14:tracePt t="14756" x="7797800" y="3155950"/>
          <p14:tracePt t="14988" x="7791450" y="3155950"/>
          <p14:tracePt t="15025" x="7791450" y="3149600"/>
          <p14:tracePt t="15076" x="7791450" y="3143250"/>
          <p14:tracePt t="15144" x="7797800" y="3143250"/>
          <p14:tracePt t="15236" x="7797800" y="3136900"/>
          <p14:tracePt t="15301" x="7791450" y="3143250"/>
          <p14:tracePt t="15356" x="7785100" y="3149600"/>
          <p14:tracePt t="15368" x="7772400" y="3155950"/>
          <p14:tracePt t="15377" x="7766050" y="3162300"/>
          <p14:tracePt t="15390" x="7708900" y="3194050"/>
          <p14:tracePt t="15408" x="7645400" y="3232150"/>
          <p14:tracePt t="15424" x="7556500" y="3289300"/>
          <p14:tracePt t="15441" x="7435850" y="3365500"/>
          <p14:tracePt t="15458" x="7270750" y="3460750"/>
          <p14:tracePt t="15458" x="7169150" y="3517900"/>
          <p14:tracePt t="15478" x="7054850" y="3581400"/>
          <p14:tracePt t="15478" x="6921500" y="3644900"/>
          <p14:tracePt t="15493" x="6775450" y="3721100"/>
          <p14:tracePt t="15493" x="6616700" y="3803650"/>
          <p14:tracePt t="15509" x="6445250" y="3892550"/>
          <p14:tracePt t="15509" x="6261100" y="3987800"/>
          <p14:tracePt t="15525" x="6070600" y="4089400"/>
          <p14:tracePt t="15525" x="5664200" y="4298950"/>
          <p14:tracePt t="15543" x="5461000" y="4406900"/>
          <p14:tracePt t="15543" x="5264150" y="4508500"/>
          <p14:tracePt t="15561" x="5060950" y="4616450"/>
          <p14:tracePt t="15561" x="4864100" y="4718050"/>
          <p14:tracePt t="15576" x="4667250" y="4819650"/>
          <p14:tracePt t="15576" x="4476750" y="4914900"/>
          <p14:tracePt t="15593" x="4286250" y="5010150"/>
          <p14:tracePt t="15593" x="3917950" y="5194300"/>
          <p14:tracePt t="15609" x="3740150" y="5283200"/>
          <p14:tracePt t="15609" x="3562350" y="5365750"/>
          <p14:tracePt t="15627" x="3390900" y="5448300"/>
          <p14:tracePt t="15627" x="3219450" y="5518150"/>
          <p14:tracePt t="15643" x="3054350" y="5588000"/>
          <p14:tracePt t="15643" x="2895600" y="5645150"/>
          <p14:tracePt t="15643" x="2749550" y="5702300"/>
          <p14:tracePt t="15661" x="2603500" y="5759450"/>
          <p14:tracePt t="15661" x="2470150" y="5803900"/>
          <p14:tracePt t="15677" x="2343150" y="5842000"/>
          <p14:tracePt t="15677" x="2228850" y="5880100"/>
          <p14:tracePt t="15693" x="2120900" y="5911850"/>
          <p14:tracePt t="15693" x="2019300" y="5937250"/>
          <p14:tracePt t="15710" x="1930400" y="5962650"/>
          <p14:tracePt t="15710" x="1841500" y="5981700"/>
          <p14:tracePt t="15726" x="1758950" y="6000750"/>
          <p14:tracePt t="15726" x="1682750" y="6013450"/>
          <p14:tracePt t="15726" x="1606550" y="6026150"/>
          <p14:tracePt t="15745" x="1543050" y="6032500"/>
          <p14:tracePt t="15758" x="1479550" y="6045200"/>
          <p14:tracePt t="15758" x="1377950" y="6057900"/>
          <p14:tracePt t="15777" x="1333500" y="6057900"/>
          <p14:tracePt t="15777" x="1295400" y="6064250"/>
          <p14:tracePt t="15793" x="1263650" y="6064250"/>
          <p14:tracePt t="15793" x="1231900" y="6064250"/>
          <p14:tracePt t="15810" x="1212850" y="6064250"/>
          <p14:tracePt t="15810" x="1193800" y="6064250"/>
          <p14:tracePt t="15826" x="1174750" y="6064250"/>
          <p14:tracePt t="15826" x="1155700" y="6064250"/>
          <p14:tracePt t="15843" x="1149350" y="6064250"/>
          <p14:tracePt t="15843" x="1143000" y="6064250"/>
          <p14:tracePt t="15860" x="1397000" y="6013450"/>
          <p14:tracePt t="15971" x="1447800" y="6013450"/>
          <p14:tracePt t="15976" x="1562100" y="6000750"/>
          <p14:tracePt t="15993" x="1689100" y="5994400"/>
          <p14:tracePt t="16010" x="1828800" y="5981700"/>
          <p14:tracePt t="16027" x="1974850" y="5969000"/>
          <p14:tracePt t="16027" x="2051050" y="5962650"/>
          <p14:tracePt t="16044" x="2209800" y="5949950"/>
          <p14:tracePt t="16061" x="2368550" y="5943600"/>
          <p14:tracePt t="16077" x="2533650" y="5937250"/>
          <p14:tracePt t="16093" x="2692400" y="5930900"/>
          <p14:tracePt t="16110" x="2844800" y="5930900"/>
          <p14:tracePt t="16110" x="2921000" y="5930900"/>
          <p14:tracePt t="16129" x="3048000" y="5930900"/>
          <p14:tracePt t="16143" x="3155950" y="5924550"/>
          <p14:tracePt t="16160" x="3238500" y="5924550"/>
          <p14:tracePt t="16177" x="3308350" y="5911850"/>
          <p14:tracePt t="16193" x="3371850" y="5899150"/>
          <p14:tracePt t="16210" x="3397250" y="5892800"/>
          <p14:tracePt t="16227" x="3416300" y="5886450"/>
          <p14:tracePt t="16244" x="3435350" y="5880100"/>
          <p14:tracePt t="16260" x="3435350" y="5873750"/>
          <p14:tracePt t="16277" x="3441700" y="5867400"/>
          <p14:tracePt t="16300" x="3441700" y="5861050"/>
          <p14:tracePt t="16336" x="3448050" y="5854700"/>
          <p14:tracePt t="16352" x="3448050" y="5848350"/>
          <p14:tracePt t="16368" x="3454400" y="5842000"/>
          <p14:tracePt t="16380" x="3454400" y="5835650"/>
          <p14:tracePt t="16404" x="3460750" y="5835650"/>
          <p14:tracePt t="16440" x="3467100" y="5842000"/>
          <p14:tracePt t="16464" x="3473450" y="5854700"/>
          <p14:tracePt t="16480" x="3479800" y="5861050"/>
          <p14:tracePt t="16488" x="3486150" y="5867400"/>
          <p14:tracePt t="16497" x="3492500" y="5880100"/>
          <p14:tracePt t="16511" x="3505200" y="5886450"/>
          <p14:tracePt t="16529" x="3511550" y="5892800"/>
          <p14:tracePt t="16529" x="3517900" y="5892800"/>
          <p14:tracePt t="16545" x="3530600" y="5892800"/>
          <p14:tracePt t="16545" x="3562350" y="5892800"/>
          <p14:tracePt t="16563" x="3581400" y="5899150"/>
          <p14:tracePt t="16563" x="3613150" y="5905500"/>
          <p14:tracePt t="16579" x="3644900" y="5911850"/>
          <p14:tracePt t="16579" x="3683000" y="5918200"/>
          <p14:tracePt t="16596" x="3727450" y="5924550"/>
          <p14:tracePt t="16596" x="3778250" y="5937250"/>
          <p14:tracePt t="16613" x="3829050" y="5949950"/>
          <p14:tracePt t="16613" x="3943350" y="5969000"/>
          <p14:tracePt t="16629" x="4006850" y="5981700"/>
          <p14:tracePt t="16629" x="4076700" y="5994400"/>
          <p14:tracePt t="16646" x="4140200" y="6013450"/>
          <p14:tracePt t="16646" x="4210050" y="6026150"/>
          <p14:tracePt t="16663" x="4273550" y="6038850"/>
          <p14:tracePt t="16663" x="4343400" y="6057900"/>
          <p14:tracePt t="16663" x="4406900" y="6070600"/>
          <p14:tracePt t="16681" x="4464050" y="6083300"/>
          <p14:tracePt t="16681" x="4527550" y="6096000"/>
          <p14:tracePt t="16696" x="4578350" y="6108700"/>
          <p14:tracePt t="16696" x="4629150" y="6115050"/>
          <p14:tracePt t="16713" x="4679950" y="6127750"/>
          <p14:tracePt t="16713" x="4718050" y="6134100"/>
          <p14:tracePt t="16730" x="4756150" y="6140450"/>
          <p14:tracePt t="16745" x="4787900" y="6153150"/>
          <p14:tracePt t="16765" x="4819650" y="6159500"/>
          <p14:tracePt t="16765" x="4870450" y="6178550"/>
          <p14:tracePt t="16782" x="4876800" y="6184900"/>
          <p14:tracePt t="16782" x="4883150" y="6184900"/>
          <p14:tracePt t="16797" x="4876800" y="6191250"/>
          <p14:tracePt t="16816" x="4864100" y="6184900"/>
          <p14:tracePt t="16828" x="4857750" y="6184900"/>
          <p14:tracePt t="16828" x="4845050" y="6184900"/>
          <p14:tracePt t="16828" x="4832350" y="6184900"/>
          <p14:tracePt t="16849" x="4819650" y="6184900"/>
          <p14:tracePt t="16849" x="4806950" y="6178550"/>
          <p14:tracePt t="16863" x="4800600" y="6178550"/>
          <p14:tracePt t="16863" x="4781550" y="6165850"/>
          <p14:tracePt t="16880" x="4908550" y="6102350"/>
          <p14:tracePt t="16999" x="4933950" y="6102350"/>
          <p14:tracePt t="17006" x="4965700" y="6102350"/>
          <p14:tracePt t="17013" x="5029200" y="6096000"/>
          <p14:tracePt t="17030" x="5092700" y="6089650"/>
          <p14:tracePt t="17046" x="5156200" y="6076950"/>
          <p14:tracePt t="17066" x="5219700" y="6051550"/>
          <p14:tracePt t="17066" x="5251450" y="6038850"/>
          <p14:tracePt t="17081" x="5283200" y="6019800"/>
          <p14:tracePt t="17081" x="5321300" y="5988050"/>
          <p14:tracePt t="17097" x="5359400" y="5956300"/>
          <p14:tracePt t="17097" x="5403850" y="5924550"/>
          <p14:tracePt t="17114" x="5454650" y="5886450"/>
          <p14:tracePt t="17114" x="5505450" y="5842000"/>
          <p14:tracePt t="17114" x="5562600" y="5791200"/>
          <p14:tracePt t="17134" x="5626100" y="5740400"/>
          <p14:tracePt t="17146" x="5689600" y="5683250"/>
          <p14:tracePt t="17146" x="5835650" y="5562600"/>
          <p14:tracePt t="17165" x="5918200" y="5499100"/>
          <p14:tracePt t="17165" x="6000750" y="5429250"/>
          <p14:tracePt t="17181" x="6089650" y="5359400"/>
          <p14:tracePt t="17181" x="6178550" y="5289550"/>
          <p14:tracePt t="17198" x="6267450" y="5219700"/>
          <p14:tracePt t="17198" x="6445250" y="5092700"/>
          <p14:tracePt t="17214" x="6534150" y="5029200"/>
          <p14:tracePt t="17214" x="6616700" y="4965700"/>
          <p14:tracePt t="17231" x="6705600" y="4902200"/>
          <p14:tracePt t="17231" x="6788150" y="4845050"/>
          <p14:tracePt t="17248" x="6864350" y="4787900"/>
          <p14:tracePt t="17248" x="6940550" y="4730750"/>
          <p14:tracePt t="17265" x="7010400" y="4679950"/>
          <p14:tracePt t="17265" x="7131050" y="4591050"/>
          <p14:tracePt t="17281" x="7188200" y="4552950"/>
          <p14:tracePt t="17281" x="7232650" y="4514850"/>
          <p14:tracePt t="17298" x="7277100" y="4483100"/>
          <p14:tracePt t="17298" x="7308850" y="4457700"/>
          <p14:tracePt t="17315" x="7340600" y="4432300"/>
          <p14:tracePt t="17315" x="7366000" y="4413250"/>
          <p14:tracePt t="17315" x="7391400" y="4387850"/>
          <p14:tracePt t="17333" x="7410450" y="4375150"/>
          <p14:tracePt t="17333" x="7423150" y="4356100"/>
          <p14:tracePt t="17349" x="7429500" y="4343400"/>
          <p14:tracePt t="17349" x="7442200" y="4324350"/>
          <p14:tracePt t="17365" x="7442200" y="4311650"/>
          <p14:tracePt t="17365" x="7448550" y="4298950"/>
          <p14:tracePt t="17382" x="7442200" y="4292600"/>
          <p14:tracePt t="17382" x="7442200" y="4279900"/>
          <p14:tracePt t="17382" x="7435850" y="4273550"/>
          <p14:tracePt t="17401" x="7429500" y="4260850"/>
          <p14:tracePt t="17414" x="7416800" y="4254500"/>
          <p14:tracePt t="17414" x="7404100" y="4248150"/>
          <p14:tracePt t="17433" x="7327900" y="4159250"/>
          <p14:tracePt t="17643" x="7346950" y="4159250"/>
          <p14:tracePt t="17648" x="7378700" y="4152900"/>
          <p14:tracePt t="17665" x="7416800" y="4159250"/>
          <p14:tracePt t="17682" x="7454900" y="4165600"/>
          <p14:tracePt t="17698" x="7486650" y="4171950"/>
          <p14:tracePt t="17698" x="7499350" y="4178300"/>
          <p14:tracePt t="17717" x="7531100" y="4184650"/>
          <p14:tracePt t="17734" x="7550150" y="4184650"/>
          <p14:tracePt t="17749" x="7569200" y="4184650"/>
          <p14:tracePt t="17765" x="7575550" y="4184650"/>
          <p14:tracePt t="17782" x="7581900" y="4184650"/>
          <p14:tracePt t="17798" x="7581900" y="4178300"/>
          <p14:tracePt t="17817" x="7575550" y="4171950"/>
          <p14:tracePt t="17853" x="7569200" y="4165600"/>
          <p14:tracePt t="17876" x="7562850" y="4165600"/>
          <p14:tracePt t="17896" x="7569200" y="4165600"/>
          <p14:tracePt t="17988" x="7575550" y="4159250"/>
          <p14:tracePt t="18008" x="7581900" y="4159250"/>
          <p14:tracePt t="18024" x="7588250" y="4152900"/>
          <p14:tracePt t="18040" x="7594600" y="4152900"/>
          <p14:tracePt t="18056" x="7600950" y="4152900"/>
          <p14:tracePt t="18069" x="7613650" y="4152900"/>
          <p14:tracePt t="18085" x="7620000" y="4152900"/>
          <p14:tracePt t="18101" x="7626350" y="4152900"/>
          <p14:tracePt t="18116" x="7632700" y="4146550"/>
          <p14:tracePt t="18129" x="7639050" y="4146550"/>
          <p14:tracePt t="18144" x="7645400" y="4146550"/>
          <p14:tracePt t="18161" x="7651750" y="4146550"/>
          <p14:tracePt t="18169" x="7658100" y="4146550"/>
          <p14:tracePt t="18183" x="7670800" y="4146550"/>
          <p14:tracePt t="18200" x="7677150" y="4146550"/>
          <p14:tracePt t="18216" x="7683500" y="4146550"/>
          <p14:tracePt t="18248" x="7689850" y="4140200"/>
          <p14:tracePt t="18272" x="7696200" y="4140200"/>
          <p14:tracePt t="18292" x="7702550" y="4140200"/>
          <p14:tracePt t="18332" x="7708900" y="4140200"/>
          <p14:tracePt t="18469" x="7715250" y="4146550"/>
          <p14:tracePt t="18532" x="7715250" y="4140200"/>
          <p14:tracePt t="18600" x="7721600" y="4146550"/>
          <p14:tracePt t="18788" x="7721600" y="4140200"/>
          <p14:tracePt t="18984" x="7727950" y="4146550"/>
          <p14:tracePt t="19036" x="7727950" y="4152900"/>
          <p14:tracePt t="19044" x="7727950" y="4159250"/>
          <p14:tracePt t="19052" x="7721600" y="4191000"/>
          <p14:tracePt t="19070" x="7702550" y="4229100"/>
          <p14:tracePt t="19086" x="7632700" y="4298950"/>
          <p14:tracePt t="19105" x="7607300" y="4330700"/>
          <p14:tracePt t="19105" x="7569200" y="4356100"/>
          <p14:tracePt t="19121" x="7543800" y="4394200"/>
          <p14:tracePt t="19121" x="7512050" y="4425950"/>
          <p14:tracePt t="19138" x="7480300" y="4464050"/>
          <p14:tracePt t="19138" x="7454900" y="4502150"/>
          <p14:tracePt t="19155" x="7423150" y="4540250"/>
          <p14:tracePt t="19155" x="7404100" y="4584700"/>
          <p14:tracePt t="19155" x="7378700" y="4629150"/>
          <p14:tracePt t="19173" x="7359650" y="4673600"/>
          <p14:tracePt t="19186" x="7334250" y="4711700"/>
          <p14:tracePt t="19186" x="7296150" y="4800600"/>
          <p14:tracePt t="19204" x="7277100" y="4838700"/>
          <p14:tracePt t="19204" x="7264400" y="4876800"/>
          <p14:tracePt t="19221" x="7251700" y="4908550"/>
          <p14:tracePt t="19221" x="7232650" y="4940300"/>
          <p14:tracePt t="19237" x="7226300" y="4972050"/>
          <p14:tracePt t="19237" x="7207250" y="5016500"/>
          <p14:tracePt t="19255" x="7194550" y="5035550"/>
          <p14:tracePt t="19255" x="7188200" y="5054600"/>
          <p14:tracePt t="19271" x="7181850" y="5067300"/>
          <p14:tracePt t="19271" x="7175500" y="5080000"/>
          <p14:tracePt t="19287" x="7169150" y="5086350"/>
          <p14:tracePt t="19287" x="7162800" y="5099050"/>
          <p14:tracePt t="19305" x="7156450" y="5105400"/>
          <p14:tracePt t="19305" x="7137400" y="5130800"/>
          <p14:tracePt t="19321" x="7124700" y="5149850"/>
          <p14:tracePt t="19321" x="7112000" y="5162550"/>
          <p14:tracePt t="19338" x="7092950" y="5187950"/>
          <p14:tracePt t="19338" x="7073900" y="5219700"/>
          <p14:tracePt t="19355" x="7048500" y="5251450"/>
          <p14:tracePt t="19355" x="7016750" y="5289550"/>
          <p14:tracePt t="19372" x="6985000" y="5334000"/>
          <p14:tracePt t="19372" x="6915150" y="5429250"/>
          <p14:tracePt t="19389" x="6870700" y="5480050"/>
          <p14:tracePt t="19389" x="6826250" y="5537200"/>
          <p14:tracePt t="19406" x="6781800" y="5588000"/>
          <p14:tracePt t="19406" x="6737350" y="5632450"/>
          <p14:tracePt t="19422" x="6686550" y="5676900"/>
          <p14:tracePt t="19422" x="6642100" y="5721350"/>
          <p14:tracePt t="19438" x="6597650" y="5765800"/>
          <p14:tracePt t="19438" x="6559550" y="5803900"/>
          <p14:tracePt t="19438" x="6515100" y="5842000"/>
          <p14:tracePt t="19457" x="6483350" y="5873750"/>
          <p14:tracePt t="19470" x="6445250" y="5905500"/>
          <p14:tracePt t="19470" x="6381750" y="5969000"/>
          <p14:tracePt t="19489" x="6356350" y="5994400"/>
          <p14:tracePt t="19489" x="6330950" y="6013450"/>
          <p14:tracePt t="19505" x="6305550" y="6032500"/>
          <p14:tracePt t="19505" x="6286500" y="6051550"/>
          <p14:tracePt t="19522" x="6273800" y="6064250"/>
          <p14:tracePt t="19522" x="6254750" y="6076950"/>
          <p14:tracePt t="19522" x="6242050" y="6089650"/>
          <p14:tracePt t="19541" x="6235700" y="6102350"/>
          <p14:tracePt t="19541" x="6229350" y="6108700"/>
          <p14:tracePt t="19557" x="6223000" y="6115050"/>
          <p14:tracePt t="19557" x="6223000" y="6127750"/>
          <p14:tracePt t="19572" x="6223000" y="6134100"/>
          <p14:tracePt t="19572" x="6229350" y="6140450"/>
          <p14:tracePt t="19589" x="6235700" y="6146800"/>
          <p14:tracePt t="19589" x="6248400" y="6153150"/>
          <p14:tracePt t="19605" x="6254750" y="6153150"/>
          <p14:tracePt t="19605" x="6286500" y="6165850"/>
          <p14:tracePt t="19622" x="6305550" y="6172200"/>
          <p14:tracePt t="19622" x="6318250" y="6172200"/>
          <p14:tracePt t="19639" x="6337300" y="6178550"/>
          <p14:tracePt t="19639" x="6362700" y="6178550"/>
          <p14:tracePt t="19655" x="6381750" y="6184900"/>
          <p14:tracePt t="19655" x="6426200" y="6191250"/>
          <p14:tracePt t="19673" x="6451600" y="6191250"/>
          <p14:tracePt t="19673" x="6477000" y="6197600"/>
          <p14:tracePt t="19689" x="6502400" y="6197600"/>
          <p14:tracePt t="19689" x="6534150" y="6197600"/>
          <p14:tracePt t="19706" x="6559550" y="6197600"/>
          <p14:tracePt t="19706" x="6591300" y="6197600"/>
          <p14:tracePt t="19722" x="6616700" y="6197600"/>
          <p14:tracePt t="19722" x="6648450" y="6197600"/>
          <p14:tracePt t="19722" x="6680200" y="6197600"/>
          <p14:tracePt t="19741" x="6711950" y="6197600"/>
          <p14:tracePt t="19741" x="6743700" y="6191250"/>
          <p14:tracePt t="19757" x="6781800" y="6191250"/>
          <p14:tracePt t="19757" x="6813550" y="6191250"/>
          <p14:tracePt t="19773" x="6845300" y="6191250"/>
          <p14:tracePt t="19773" x="6883400" y="6184900"/>
          <p14:tracePt t="19790" x="6915150" y="6184900"/>
          <p14:tracePt t="19790" x="6946900" y="6178550"/>
          <p14:tracePt t="19806" x="6985000" y="6178550"/>
          <p14:tracePt t="19806" x="7016750" y="6178550"/>
          <p14:tracePt t="19806" x="7048500" y="6178550"/>
          <p14:tracePt t="19826" x="7080250" y="6172200"/>
          <p14:tracePt t="19838" x="7112000" y="6172200"/>
          <p14:tracePt t="19838" x="7169150" y="6165850"/>
          <p14:tracePt t="19856" x="7194550" y="6159500"/>
          <p14:tracePt t="19856" x="7219950" y="6153150"/>
          <p14:tracePt t="19873" x="7404100" y="6096000"/>
          <p14:tracePt t="20014" x="7410450" y="6089650"/>
          <p14:tracePt t="20028" x="7410450" y="6083300"/>
          <p14:tracePt t="20040" x="7416800" y="6076950"/>
          <p14:tracePt t="20080" x="7423150" y="6076950"/>
          <p14:tracePt t="20100" x="7429500" y="6076950"/>
          <p14:tracePt t="20132" x="7435850" y="6083300"/>
          <p14:tracePt t="20148" x="7435850" y="6076950"/>
          <p14:tracePt t="20176" x="7429500" y="6070600"/>
          <p14:tracePt t="20184" x="7416800" y="6057900"/>
          <p14:tracePt t="20200" x="7416800" y="6051550"/>
          <p14:tracePt t="20209" x="7410450" y="6045200"/>
          <p14:tracePt t="20209" x="7404100" y="6038850"/>
          <p14:tracePt t="20224" x="7404100" y="6032500"/>
          <p14:tracePt t="20240" x="7404100" y="6026150"/>
          <p14:tracePt t="20257" x="7410450" y="6026150"/>
          <p14:tracePt t="20257" x="7423150" y="6032500"/>
          <p14:tracePt t="20275" x="7429500" y="6032500"/>
          <p14:tracePt t="20275" x="7435850" y="6038850"/>
          <p14:tracePt t="20291" x="7448550" y="6045200"/>
          <p14:tracePt t="20291" x="7454900" y="6045200"/>
          <p14:tracePt t="20308" x="7461250" y="6051550"/>
          <p14:tracePt t="20308" x="7467600" y="6051550"/>
          <p14:tracePt t="20324" x="7473950" y="6051550"/>
          <p14:tracePt t="20324" x="7486650" y="6051550"/>
          <p14:tracePt t="20342" x="7493000" y="6051550"/>
          <p14:tracePt t="20357" x="7499350" y="6051550"/>
          <p14:tracePt t="20373" x="7499350" y="6045200"/>
          <p14:tracePt t="20390" x="7493000" y="6038850"/>
          <p14:tracePt t="20390" x="7493000" y="6032500"/>
          <p14:tracePt t="20409" x="7486650" y="6026150"/>
          <p14:tracePt t="20409" x="7480300" y="6026150"/>
          <p14:tracePt t="20425" x="7473950" y="6019800"/>
          <p14:tracePt t="20425" x="7467600" y="6013450"/>
          <p14:tracePt t="20442" x="7461250" y="6013450"/>
          <p14:tracePt t="20442" x="7454900" y="6007100"/>
          <p14:tracePt t="20458" x="7448550" y="6007100"/>
          <p14:tracePt t="20458" x="7442200" y="6007100"/>
          <p14:tracePt t="20458" x="7435850" y="6000750"/>
          <p14:tracePt t="20477" x="7429500" y="6000750"/>
          <p14:tracePt t="20490" x="7423150" y="6000750"/>
          <p14:tracePt t="20507" x="7416800" y="6007100"/>
          <p14:tracePt t="20524" x="7416800" y="6013450"/>
          <p14:tracePt t="20540" x="7423150" y="6019800"/>
          <p14:tracePt t="20580" x="7429500" y="6019800"/>
          <p14:tracePt t="20604" x="7423150" y="6019800"/>
          <p14:tracePt t="20732" x="7416800" y="6026150"/>
          <p14:tracePt t="20784" x="7423150" y="6032500"/>
          <p14:tracePt t="20828" x="7416800" y="6038850"/>
          <p14:tracePt t="20872" x="7416800" y="6045200"/>
          <p14:tracePt t="20932" x="7410450" y="6051550"/>
          <p14:tracePt t="20972" x="7410450" y="6057900"/>
          <p14:tracePt t="21060" x="7416800" y="6057900"/>
          <p14:tracePt t="21160" x="7423150" y="6057900"/>
          <p14:tracePt t="21196" x="7423150" y="6064250"/>
          <p14:tracePt t="21332" x="7423150" y="6070600"/>
          <p14:tracePt t="21572" x="7429500" y="6070600"/>
          <p14:tracePt t="21600" x="7435850" y="6076950"/>
          <p14:tracePt t="21624" x="7442200" y="6083300"/>
          <p14:tracePt t="21648" x="7448550" y="6089650"/>
          <p14:tracePt t="21692" x="7454900" y="6096000"/>
          <p14:tracePt t="21728" x="7454900" y="6102350"/>
          <p14:tracePt t="21760" x="7448550" y="6108700"/>
          <p14:tracePt t="21900" x="7448550" y="6102350"/>
          <p14:tracePt t="21952" x="7442200" y="6102350"/>
          <p14:tracePt t="21992" x="7448550" y="6096000"/>
          <p14:tracePt t="22028" x="7448550" y="6089650"/>
          <p14:tracePt t="22060" x="7454900" y="6089650"/>
          <p14:tracePt t="22080" x="7461250" y="6089650"/>
          <p14:tracePt t="22104" x="7467600" y="6083300"/>
          <p14:tracePt t="22128" x="7473950" y="6083300"/>
          <p14:tracePt t="22156" x="7480300" y="6083300"/>
          <p14:tracePt t="22172" x="7486650" y="6089650"/>
          <p14:tracePt t="22188" x="7493000" y="6089650"/>
          <p14:tracePt t="22200" x="7499350" y="6089650"/>
          <p14:tracePt t="22216" x="7505700" y="6089650"/>
          <p14:tracePt t="22232" x="7518400" y="6089650"/>
          <p14:tracePt t="22248" x="7531100" y="6089650"/>
          <p14:tracePt t="22268" x="7537450" y="6089650"/>
          <p14:tracePt t="22284" x="7543800" y="6096000"/>
          <p14:tracePt t="22300" x="7550150" y="6096000"/>
          <p14:tracePt t="22320" x="7550150" y="6102350"/>
          <p14:tracePt t="22337" x="7550150" y="6108700"/>
          <p14:tracePt t="22352" x="7543800" y="6115050"/>
          <p14:tracePt t="22380" x="7537450" y="6108700"/>
          <p14:tracePt t="22412" x="7537450" y="6102350"/>
          <p14:tracePt t="22432" x="7543800" y="6096000"/>
          <p14:tracePt t="22448" x="7543800" y="6089650"/>
          <p14:tracePt t="22456" x="7550150" y="6089650"/>
          <p14:tracePt t="22465" x="7550150" y="6083300"/>
          <p14:tracePt t="22465" x="7550150" y="6076950"/>
          <p14:tracePt t="22481" x="7556500" y="6064250"/>
          <p14:tracePt t="22481" x="7562850" y="6057900"/>
          <p14:tracePt t="22498" x="7569200" y="6045200"/>
          <p14:tracePt t="22498" x="7575550" y="6038850"/>
          <p14:tracePt t="22498" x="7581900" y="6026150"/>
          <p14:tracePt t="22517" x="7588250" y="6013450"/>
          <p14:tracePt t="22530" x="7594600" y="5994400"/>
          <p14:tracePt t="22530" x="7613650" y="5956300"/>
          <p14:tracePt t="22549" x="7620000" y="5937250"/>
          <p14:tracePt t="22549" x="7632700" y="5918200"/>
          <p14:tracePt t="22566" x="7639050" y="5892800"/>
          <p14:tracePt t="22566" x="7651750" y="5873750"/>
          <p14:tracePt t="22582" x="7664450" y="5848350"/>
          <p14:tracePt t="22582" x="7670800" y="5829300"/>
          <p14:tracePt t="22598" x="7683500" y="5810250"/>
          <p14:tracePt t="22598" x="7696200" y="5772150"/>
          <p14:tracePt t="22616" x="7702550" y="5759450"/>
          <p14:tracePt t="22616" x="7708900" y="5753100"/>
          <p14:tracePt t="22634" x="7715250" y="5740400"/>
          <p14:tracePt t="22634" x="7715250" y="5734050"/>
          <p14:tracePt t="22649" x="7721600" y="5727700"/>
          <p14:tracePt t="22664" x="7727950" y="5721350"/>
          <p14:tracePt t="22681" x="7727950" y="5727700"/>
          <p14:tracePt t="22712" x="7721600" y="5734050"/>
          <p14:tracePt t="22728" x="7715250" y="5740400"/>
          <p14:tracePt t="22740" x="7715250" y="5746750"/>
          <p14:tracePt t="22756" x="7708900" y="5753100"/>
          <p14:tracePt t="22772" x="7702550" y="5765800"/>
          <p14:tracePt t="22789" x="7702550" y="5772150"/>
          <p14:tracePt t="22801" x="7702550" y="5778500"/>
          <p14:tracePt t="22816" x="7702550" y="5784850"/>
          <p14:tracePt t="22860" x="7708900" y="5791200"/>
          <p14:tracePt t="22952" x="7708900" y="5797550"/>
          <p14:tracePt t="22968" x="7702550" y="5810250"/>
          <p14:tracePt t="22980" x="7702550" y="5816600"/>
          <p14:tracePt t="22988" x="7702550" y="5822950"/>
          <p14:tracePt t="22998" x="7702550" y="5829300"/>
          <p14:tracePt t="22998" x="7702550" y="5835650"/>
          <p14:tracePt t="23017" x="7702550" y="5842000"/>
          <p14:tracePt t="23017" x="7696200" y="5854700"/>
          <p14:tracePt t="23033" x="7702550" y="5861050"/>
          <p14:tracePt t="23049" x="7702550" y="5867400"/>
          <p14:tracePt t="23065" x="7702550" y="5873750"/>
          <p14:tracePt t="23065" x="7708900" y="5880100"/>
          <p14:tracePt t="23083" x="7708900" y="5886450"/>
          <p14:tracePt t="23083" x="7715250" y="5899150"/>
          <p14:tracePt t="23101" x="7715250" y="5905500"/>
          <p14:tracePt t="23101" x="7721600" y="5918200"/>
          <p14:tracePt t="23117" x="7721600" y="5924550"/>
          <p14:tracePt t="23117" x="7727950" y="5930900"/>
          <p14:tracePt t="23134" x="7727950" y="5937250"/>
          <p14:tracePt t="23134" x="7727950" y="5943600"/>
          <p14:tracePt t="23150" x="7734300" y="5949950"/>
          <p14:tracePt t="23166" x="7734300" y="5956300"/>
          <p14:tracePt t="23166" x="7740650" y="5962650"/>
          <p14:tracePt t="23185" x="7747000" y="5962650"/>
          <p14:tracePt t="23208" x="7747000" y="5969000"/>
          <p14:tracePt t="23220" x="7753350" y="5969000"/>
          <p14:tracePt t="23237" x="7759700" y="5962650"/>
          <p14:tracePt t="23253" x="7766050" y="5962650"/>
          <p14:tracePt t="23269" x="7772400" y="5962650"/>
          <p14:tracePt t="23283" x="7778750" y="5956300"/>
          <p14:tracePt t="23299" x="7785100" y="5956300"/>
          <p14:tracePt t="23316" x="7791450" y="5962650"/>
          <p14:tracePt t="23333" x="7797800" y="5969000"/>
          <p14:tracePt t="23364" x="7797800" y="5975350"/>
          <p14:tracePt t="23392" x="7804150" y="5975350"/>
          <p14:tracePt t="23416" x="7804150" y="5981700"/>
          <p14:tracePt t="23440" x="7804150" y="5988050"/>
          <p14:tracePt t="23476" x="7797800" y="5994400"/>
          <p14:tracePt t="23512" x="7791450" y="5994400"/>
          <p14:tracePt t="23544" x="7785100" y="5994400"/>
          <p14:tracePt t="23604" x="7778750" y="5994400"/>
          <p14:tracePt t="23640" x="7772400" y="5994400"/>
          <p14:tracePt t="23752" x="7772400" y="5988050"/>
          <p14:tracePt t="23844" x="7766050" y="5994400"/>
          <p14:tracePt t="23904" x="7759700" y="5994400"/>
          <p14:tracePt t="23932" x="7753350" y="6000750"/>
          <p14:tracePt t="23992" x="7747000" y="6013450"/>
          <p14:tracePt t="24032" x="7747000" y="6026150"/>
          <p14:tracePt t="24052" x="7747000" y="6032500"/>
          <p14:tracePt t="24068" x="7747000" y="6038850"/>
          <p14:tracePt t="24076" x="7740650" y="6045200"/>
          <p14:tracePt t="24112" x="7740650" y="6051550"/>
          <p14:tracePt t="24128" x="7740650" y="6057900"/>
          <p14:tracePt t="24144" x="7734300" y="6064250"/>
          <p14:tracePt t="24160" x="7734300" y="6070600"/>
          <p14:tracePt t="24172" x="7740650" y="6070600"/>
          <p14:tracePt t="24280" x="7747000" y="6070600"/>
          <p14:tracePt t="24384" x="7753350" y="6076950"/>
          <p14:tracePt t="24428" x="7747000" y="6076950"/>
          <p14:tracePt t="24480" x="7740650" y="6076950"/>
          <p14:tracePt t="24504" x="7734300" y="6076950"/>
          <p14:tracePt t="24528" x="7727950" y="6070600"/>
          <p14:tracePt t="24548" x="7727950" y="6064250"/>
          <p14:tracePt t="24572" x="7721600" y="6064250"/>
          <p14:tracePt t="24608" x="7721600" y="6057900"/>
          <p14:tracePt t="24652" x="7715250" y="6057900"/>
          <p14:tracePt t="24684" x="7708900" y="6051550"/>
          <p14:tracePt t="24708" x="7702550" y="6045200"/>
          <p14:tracePt t="24728" x="7702550" y="6038850"/>
          <p14:tracePt t="24744" x="7702550" y="6026150"/>
          <p14:tracePt t="24760" x="7702550" y="6019800"/>
          <p14:tracePt t="24773" x="7702550" y="6013450"/>
          <p14:tracePt t="24780" x="7702550" y="6007100"/>
          <p14:tracePt t="24789" x="7702550" y="6000750"/>
          <p14:tracePt t="24789" x="7702550" y="5994400"/>
          <p14:tracePt t="24806" x="7696200" y="5988050"/>
          <p14:tracePt t="24821" x="7696200" y="5981700"/>
          <p14:tracePt t="24821" x="7696200" y="5975350"/>
          <p14:tracePt t="24821" x="7689850" y="5969000"/>
          <p14:tracePt t="24842" x="7683500" y="5962650"/>
          <p14:tracePt t="24857" x="7683500" y="5956300"/>
          <p14:tracePt t="24857" x="7683500" y="5949950"/>
          <p14:tracePt t="24873" x="7677150" y="5943600"/>
          <p14:tracePt t="24888" x="7677150" y="5937250"/>
          <p14:tracePt t="24888" x="7677150" y="5930900"/>
          <p14:tracePt t="24906" x="7677150" y="5924550"/>
          <p14:tracePt t="24921" x="7677150" y="5911850"/>
          <p14:tracePt t="24938" x="7677150" y="5905500"/>
          <p14:tracePt t="24955" x="7683500" y="5899150"/>
          <p14:tracePt t="24972" x="7689850" y="5899150"/>
          <p14:tracePt t="24988" x="7689850" y="5892800"/>
          <p14:tracePt t="25005" x="7696200" y="5886450"/>
          <p14:tracePt t="25005" x="7696200" y="5880100"/>
          <p14:tracePt t="25023" x="7696200" y="5873750"/>
          <p14:tracePt t="25038" x="7696200" y="5867400"/>
          <p14:tracePt t="25056" x="7696200" y="5861050"/>
          <p14:tracePt t="25056" x="7689850" y="5848350"/>
          <p14:tracePt t="25073" x="7689850" y="5835650"/>
          <p14:tracePt t="25073" x="7689850" y="5829300"/>
          <p14:tracePt t="25090" x="7689850" y="5822950"/>
          <p14:tracePt t="25090" x="7689850" y="5810250"/>
          <p14:tracePt t="25106" x="7683500" y="5797550"/>
          <p14:tracePt t="25106" x="7683500" y="5784850"/>
          <p14:tracePt t="25123" x="7683500" y="5772150"/>
          <p14:tracePt t="25123" x="7683500" y="5734050"/>
          <p14:tracePt t="25141" x="7683500" y="5715000"/>
          <p14:tracePt t="25141" x="7683500" y="5689600"/>
          <p14:tracePt t="25157" x="7689850" y="5657850"/>
          <p14:tracePt t="25157" x="7689850" y="5626100"/>
          <p14:tracePt t="25174" x="7689850" y="5588000"/>
          <p14:tracePt t="25174" x="7689850" y="5543550"/>
          <p14:tracePt t="25190" x="7689850" y="5492750"/>
          <p14:tracePt t="25190" x="7689850" y="5435600"/>
          <p14:tracePt t="25190" x="7696200" y="5372100"/>
          <p14:tracePt t="25209" x="7696200" y="5302250"/>
          <p14:tracePt t="25222" x="7696200" y="5232400"/>
          <p14:tracePt t="25222" x="7696200" y="5086350"/>
          <p14:tracePt t="25241" x="7689850" y="5010150"/>
          <p14:tracePt t="25241" x="7689850" y="4940300"/>
          <p14:tracePt t="25257" x="7689850" y="4864100"/>
          <p14:tracePt t="25257" x="7696200" y="4794250"/>
          <p14:tracePt t="25274" x="7696200" y="4730750"/>
          <p14:tracePt t="25274" x="7702550" y="4667250"/>
          <p14:tracePt t="25274" x="7708900" y="4603750"/>
          <p14:tracePt t="25293" x="7715250" y="4546600"/>
          <p14:tracePt t="25306" x="7727950" y="4483100"/>
          <p14:tracePt t="25306" x="7747000" y="4362450"/>
          <p14:tracePt t="25324" x="7759700" y="4298950"/>
          <p14:tracePt t="25324" x="7772400" y="4241800"/>
          <p14:tracePt t="25341" x="7778750" y="4184650"/>
          <p14:tracePt t="25341" x="7785100" y="4133850"/>
          <p14:tracePt t="25357" x="7791450" y="4083050"/>
          <p14:tracePt t="25357" x="7797800" y="3994150"/>
          <p14:tracePt t="25374" x="7804150" y="3956050"/>
          <p14:tracePt t="25374" x="7810500" y="3911600"/>
          <p14:tracePt t="25391" x="7816850" y="3873500"/>
          <p14:tracePt t="25391" x="7823200" y="3829050"/>
          <p14:tracePt t="25408" x="7829550" y="3784600"/>
          <p14:tracePt t="25408" x="7842250" y="3740150"/>
          <p14:tracePt t="25424" x="7854950" y="3695700"/>
          <p14:tracePt t="25424" x="7874000" y="3606800"/>
          <p14:tracePt t="25441" x="7886700" y="3568700"/>
          <p14:tracePt t="25441" x="7899400" y="3530600"/>
          <p14:tracePt t="25458" x="7912100" y="3498850"/>
          <p14:tracePt t="25458" x="7924800" y="3467100"/>
          <p14:tracePt t="25474" x="7931150" y="3441700"/>
          <p14:tracePt t="25474" x="7937500" y="3422650"/>
          <p14:tracePt t="25474" x="7943850" y="3403600"/>
          <p14:tracePt t="25494" x="7950200" y="3384550"/>
          <p14:tracePt t="25494" x="7956550" y="3371850"/>
          <p14:tracePt t="25509" x="7962900" y="3352800"/>
          <p14:tracePt t="25509" x="7969250" y="3340100"/>
          <p14:tracePt t="25525" x="7975600" y="3333750"/>
          <p14:tracePt t="25525" x="7975600" y="3321050"/>
          <p14:tracePt t="25543" x="7981950" y="3321050"/>
          <p14:tracePt t="25560" x="7975600" y="3327400"/>
          <p14:tracePt t="25573" x="7969250" y="3346450"/>
          <p14:tracePt t="25573" x="7950200" y="3397250"/>
          <p14:tracePt t="25594" x="7937500" y="3429000"/>
          <p14:tracePt t="25594" x="7924800" y="3473450"/>
          <p14:tracePt t="25609" x="7912100" y="3517900"/>
          <p14:tracePt t="25609" x="7893050" y="3562350"/>
          <p14:tracePt t="25625" x="7874000" y="3613150"/>
          <p14:tracePt t="25625" x="7854950" y="3663950"/>
          <p14:tracePt t="25642" x="7835900" y="3708400"/>
          <p14:tracePt t="25642" x="7810500" y="3746500"/>
          <p14:tracePt t="25658" x="7785100" y="3771900"/>
          <p14:tracePt t="25658" x="7759700" y="3784600"/>
          <p14:tracePt t="25677" x="7410450" y="3676650"/>
          <p14:tracePt t="25742" x="7385050" y="3663950"/>
          <p14:tracePt t="25748" x="7353300" y="3638550"/>
          <p14:tracePt t="25757" x="7302500" y="3594100"/>
          <p14:tracePt t="25775" x="7239000" y="3486150"/>
          <p14:tracePt t="25794" x="7207250" y="3390900"/>
          <p14:tracePt t="25808" x="7194550" y="3282950"/>
          <p14:tracePt t="25825" x="7207250" y="3181350"/>
          <p14:tracePt t="25842" x="7239000" y="3073400"/>
          <p14:tracePt t="25858" x="7296150" y="2971800"/>
          <p14:tracePt t="25858" x="7334250" y="2921000"/>
          <p14:tracePt t="25877" x="7435850" y="2819400"/>
          <p14:tracePt t="25893" x="7562850" y="2743200"/>
          <p14:tracePt t="25908" x="7702550" y="2692400"/>
          <p14:tracePt t="25925" x="7848600" y="2679700"/>
          <p14:tracePt t="25942" x="7981950" y="2705100"/>
          <p14:tracePt t="25942" x="8045450" y="2730500"/>
          <p14:tracePt t="25960" x="8166100" y="2813050"/>
          <p14:tracePt t="25975" x="8267700" y="2914650"/>
          <p14:tracePt t="25992" x="8350250" y="3028950"/>
          <p14:tracePt t="26009" x="8401050" y="3143250"/>
          <p14:tracePt t="26026" x="8401050" y="3308350"/>
          <p14:tracePt t="26042" x="8350250" y="3416300"/>
          <p14:tracePt t="26059" x="8261350" y="3517900"/>
          <p14:tracePt t="26076" x="8083550" y="3657600"/>
          <p14:tracePt t="26093" x="7956550" y="3733800"/>
          <p14:tracePt t="26109" x="7835900" y="3790950"/>
          <p14:tracePt t="26126" x="7727950" y="3841750"/>
          <p14:tracePt t="26142" x="7588250" y="3924300"/>
          <p14:tracePt t="26160" x="7518400" y="3975100"/>
          <p14:tracePt t="26177" x="7486650" y="4006850"/>
          <p14:tracePt t="26177" x="7473950" y="4032250"/>
          <p14:tracePt t="26194" x="7454900" y="4064000"/>
          <p14:tracePt t="26194" x="7448550" y="4089400"/>
          <p14:tracePt t="26210" x="7442200" y="4121150"/>
          <p14:tracePt t="26210" x="7442200" y="4159250"/>
          <p14:tracePt t="26210" x="7448550" y="4203700"/>
          <p14:tracePt t="26230" x="7448550" y="4241800"/>
          <p14:tracePt t="26242" x="7454900" y="4286250"/>
          <p14:tracePt t="26242" x="7467600" y="4381500"/>
          <p14:tracePt t="26261" x="7473950" y="4425950"/>
          <p14:tracePt t="26261" x="7480300" y="4470400"/>
          <p14:tracePt t="26277" x="7486650" y="4514850"/>
          <p14:tracePt t="26277" x="7493000" y="4552950"/>
          <p14:tracePt t="26294" x="7493000" y="4591050"/>
          <p14:tracePt t="26294" x="7499350" y="4622800"/>
          <p14:tracePt t="26294" x="7499350" y="4654550"/>
          <p14:tracePt t="26313" x="7493000" y="4679950"/>
          <p14:tracePt t="26326" x="7486650" y="4705350"/>
          <p14:tracePt t="26326" x="7461250" y="4743450"/>
          <p14:tracePt t="26344" x="7442200" y="4756150"/>
          <p14:tracePt t="26344" x="7423150" y="4762500"/>
          <p14:tracePt t="26361" x="7118350" y="4603750"/>
          <p14:tracePt t="26434" x="7092950" y="4565650"/>
          <p14:tracePt t="26440" x="7067550" y="4521200"/>
          <p14:tracePt t="26448" x="7029450" y="4432300"/>
          <p14:tracePt t="26460" x="7004050" y="4330700"/>
          <p14:tracePt t="26477" x="7004050" y="4222750"/>
          <p14:tracePt t="26494" x="7029450" y="4114800"/>
          <p14:tracePt t="26510" x="7086600" y="4013200"/>
          <p14:tracePt t="26510" x="7124700" y="3962400"/>
          <p14:tracePt t="26529" x="7226300" y="3873500"/>
          <p14:tracePt t="26545" x="7359650" y="3790950"/>
          <p14:tracePt t="26562" x="7505700" y="3727450"/>
          <p14:tracePt t="26577" x="7664450" y="3683000"/>
          <p14:tracePt t="26594" x="7829550" y="3663950"/>
          <p14:tracePt t="26594" x="7912100" y="3663950"/>
          <p14:tracePt t="26613" x="8070850" y="3683000"/>
          <p14:tracePt t="26628" x="8216900" y="3727450"/>
          <p14:tracePt t="26644" x="8350250" y="3784600"/>
          <p14:tracePt t="26661" x="8464550" y="3860800"/>
          <p14:tracePt t="26678" x="8578850" y="3994150"/>
          <p14:tracePt t="26694" x="8629650" y="4095750"/>
          <p14:tracePt t="26711" x="8636000" y="4197350"/>
          <p14:tracePt t="26728" x="8616950" y="4305300"/>
          <p14:tracePt t="26744" x="8521700" y="4464050"/>
          <p14:tracePt t="26761" x="8420100" y="4565650"/>
          <p14:tracePt t="26778" x="8305800" y="4648200"/>
          <p14:tracePt t="26795" x="8121650" y="4749800"/>
          <p14:tracePt t="26813" x="8001000" y="4800600"/>
          <p14:tracePt t="26828" x="7880350" y="4826000"/>
          <p14:tracePt t="26845" x="7772400" y="4838700"/>
          <p14:tracePt t="26861" x="7677150" y="4845050"/>
          <p14:tracePt t="26878" x="7607300" y="4838700"/>
          <p14:tracePt t="26878" x="7581900" y="4832350"/>
          <p14:tracePt t="26897" x="7550150" y="4826000"/>
          <p14:tracePt t="26913" x="7543800" y="4826000"/>
          <p14:tracePt t="26928" x="7537450" y="4832350"/>
          <p14:tracePt t="26988" x="7531100" y="4838700"/>
          <p14:tracePt t="26993" x="7524750" y="4851400"/>
          <p14:tracePt t="27000" x="7512050" y="4870450"/>
          <p14:tracePt t="27012" x="7499350" y="4895850"/>
          <p14:tracePt t="27012" x="7486650" y="4927600"/>
          <p14:tracePt t="27030" x="7467600" y="4959350"/>
          <p14:tracePt t="27030" x="7448550" y="5003800"/>
          <p14:tracePt t="27047" x="7423150" y="5048250"/>
          <p14:tracePt t="27047" x="7372350" y="5137150"/>
          <p14:tracePt t="27064" x="7340600" y="5187950"/>
          <p14:tracePt t="27064" x="7302500" y="5232400"/>
          <p14:tracePt t="27080" x="7264400" y="5276850"/>
          <p14:tracePt t="27080" x="7226300" y="5321300"/>
          <p14:tracePt t="27096" x="7188200" y="5359400"/>
          <p14:tracePt t="27096" x="7099300" y="5435600"/>
          <p14:tracePt t="27113" x="7061200" y="5473700"/>
          <p14:tracePt t="27113" x="7016750" y="5511800"/>
          <p14:tracePt t="27130" x="6972300" y="5543550"/>
          <p14:tracePt t="27130" x="6934200" y="5575300"/>
          <p14:tracePt t="27147" x="6889750" y="5607050"/>
          <p14:tracePt t="27147" x="6851650" y="5638800"/>
          <p14:tracePt t="27163" x="6813550" y="5664200"/>
          <p14:tracePt t="27163" x="6743700" y="5708650"/>
          <p14:tracePt t="27180" x="6718300" y="5727700"/>
          <p14:tracePt t="27180" x="6692900" y="5740400"/>
          <p14:tracePt t="27197" x="6673850" y="5753100"/>
          <p14:tracePt t="27197" x="6654800" y="5759450"/>
          <p14:tracePt t="27213" x="6642100" y="5765800"/>
          <p14:tracePt t="27213" x="6635750" y="5772150"/>
          <p14:tracePt t="27230" x="6629400" y="5772150"/>
          <p14:tracePt t="27246" x="6629400" y="5765800"/>
          <p14:tracePt t="27262" x="6635750" y="5759450"/>
          <p14:tracePt t="27262" x="6648450" y="5753100"/>
          <p14:tracePt t="27281" x="6661150" y="5746750"/>
          <p14:tracePt t="27281" x="6673850" y="5746750"/>
          <p14:tracePt t="27297" x="6686550" y="5746750"/>
          <p14:tracePt t="27297" x="6699250" y="5746750"/>
          <p14:tracePt t="27314" x="6711950" y="5753100"/>
          <p14:tracePt t="27314" x="6724650" y="5759450"/>
          <p14:tracePt t="27331" x="6737350" y="5765800"/>
          <p14:tracePt t="27331" x="6750050" y="5778500"/>
          <p14:tracePt t="27331" x="6762750" y="5791200"/>
          <p14:tracePt t="27350" x="6775450" y="5797550"/>
          <p14:tracePt t="27350" x="6788150" y="5810250"/>
          <p14:tracePt t="27364" x="6794500" y="5822950"/>
          <p14:tracePt t="27364" x="6807200" y="5835650"/>
          <p14:tracePt t="27381" x="6813550" y="5848350"/>
          <p14:tracePt t="27381" x="6819900" y="5861050"/>
          <p14:tracePt t="27397" x="6819900" y="5873750"/>
          <p14:tracePt t="27397" x="6826250" y="5880100"/>
          <p14:tracePt t="27414" x="6832600" y="5880100"/>
          <p14:tracePt t="27414" x="6832600" y="5873750"/>
          <p14:tracePt t="27431" x="6838950" y="5861050"/>
          <p14:tracePt t="27431" x="6838950" y="5848350"/>
          <p14:tracePt t="27447" x="6845300" y="5829300"/>
          <p14:tracePt t="27447" x="6845300" y="5803900"/>
          <p14:tracePt t="27465" x="6851650" y="5778500"/>
          <p14:tracePt t="27465" x="6858000" y="5695950"/>
          <p14:tracePt t="27481" x="6864350" y="5651500"/>
          <p14:tracePt t="27481" x="6870700" y="5594350"/>
          <p14:tracePt t="27498" x="6877050" y="5530850"/>
          <p14:tracePt t="27498" x="6883400" y="5467350"/>
          <p14:tracePt t="27514" x="6889750" y="5391150"/>
          <p14:tracePt t="27514" x="6908800" y="5232400"/>
          <p14:tracePt t="27533" x="6921500" y="5156200"/>
          <p14:tracePt t="27533" x="6927850" y="5073650"/>
          <p14:tracePt t="27549" x="6946900" y="4997450"/>
          <p14:tracePt t="27549" x="6959600" y="4921250"/>
          <p14:tracePt t="27567" x="6972300" y="4851400"/>
          <p14:tracePt t="27567" x="6991350" y="4781550"/>
          <p14:tracePt t="27581" x="7004050" y="4718050"/>
          <p14:tracePt t="27581" x="7023100" y="4660900"/>
          <p14:tracePt t="27598" x="7042150" y="4616450"/>
          <p14:tracePt t="27598" x="7061200" y="4572000"/>
          <p14:tracePt t="27598" x="7080250" y="4533900"/>
          <p14:tracePt t="27617" x="7092950" y="4508500"/>
          <p14:tracePt t="27630" x="7112000" y="4489450"/>
          <p14:tracePt t="27630" x="7137400" y="4464050"/>
          <p14:tracePt t="27649" x="7150100" y="4464050"/>
          <p14:tracePt t="27649" x="7162800" y="4470400"/>
          <p14:tracePt t="27665" x="7175500" y="4483100"/>
          <p14:tracePt t="27665" x="7188200" y="4495800"/>
          <p14:tracePt t="27682" x="7194550" y="4514850"/>
          <p14:tracePt t="27682" x="7207250" y="4533900"/>
          <p14:tracePt t="27698" x="7213600" y="4559300"/>
          <p14:tracePt t="27698" x="7226300" y="4603750"/>
          <p14:tracePt t="27715" x="7232650" y="4629150"/>
          <p14:tracePt t="27715" x="7232650" y="4648200"/>
          <p14:tracePt t="27732" x="7226300" y="4660900"/>
          <p14:tracePt t="27732" x="7219950" y="4667250"/>
          <p14:tracePt t="27748" x="7207250" y="4673600"/>
          <p14:tracePt t="27766" x="6934200" y="4597400"/>
          <p14:tracePt t="27835" x="6915150" y="4572000"/>
          <p14:tracePt t="27841" x="6896100" y="4540250"/>
          <p14:tracePt t="27848" x="6864350" y="4464050"/>
          <p14:tracePt t="27865" x="6851650" y="4368800"/>
          <p14:tracePt t="27881" x="6845300" y="4267200"/>
          <p14:tracePt t="27898" x="6864350" y="4171950"/>
          <p14:tracePt t="27898" x="6877050" y="4127500"/>
          <p14:tracePt t="27918" x="6940550" y="4038600"/>
          <p14:tracePt t="27933" x="7029450" y="3949700"/>
          <p14:tracePt t="27948" x="7143750" y="3867150"/>
          <p14:tracePt t="27965" x="7289800" y="3784600"/>
          <p14:tracePt t="27982" x="7448550" y="3721100"/>
          <p14:tracePt t="27982" x="7524750" y="3702050"/>
          <p14:tracePt t="28001" x="7689850" y="3676650"/>
          <p14:tracePt t="28015" x="7848600" y="3683000"/>
          <p14:tracePt t="28032" x="7994650" y="3714750"/>
          <p14:tracePt t="28049" x="8134350" y="3759200"/>
          <p14:tracePt t="28066" x="8318500" y="3848100"/>
          <p14:tracePt t="28082" x="8420100" y="3911600"/>
          <p14:tracePt t="28099" x="8502650" y="3987800"/>
          <p14:tracePt t="28116" x="8585200" y="4121150"/>
          <p14:tracePt t="28132" x="8597900" y="4216400"/>
          <p14:tracePt t="28149" x="8585200" y="4311650"/>
          <p14:tracePt t="28166" x="8540750" y="4400550"/>
          <p14:tracePt t="28182" x="8439150" y="4521200"/>
          <p14:tracePt t="28200" x="8350250" y="4591050"/>
          <p14:tracePt t="28217" x="8242300" y="4648200"/>
          <p14:tracePt t="28233" x="8121650" y="4699000"/>
          <p14:tracePt t="28249" x="7994650" y="4737100"/>
          <p14:tracePt t="28266" x="7861300" y="4775200"/>
          <p14:tracePt t="28266" x="7797800" y="4787900"/>
          <p14:tracePt t="28285" x="7664450" y="4813300"/>
          <p14:tracePt t="28300" x="7550150" y="4826000"/>
          <p14:tracePt t="28316" x="7435850" y="4838700"/>
          <p14:tracePt t="28333" x="7346950" y="4851400"/>
          <p14:tracePt t="28350" x="7264400" y="4851400"/>
          <p14:tracePt t="28366" x="7175500" y="4851400"/>
          <p14:tracePt t="28383" x="7137400" y="4845050"/>
          <p14:tracePt t="28400" x="7112000" y="4838700"/>
          <p14:tracePt t="28416" x="7099300" y="4832350"/>
          <p14:tracePt t="28433" x="7092950" y="4832350"/>
          <p14:tracePt t="28450" x="7099300" y="4838700"/>
          <p14:tracePt t="28466" x="7099300" y="4851400"/>
          <p14:tracePt t="28483" x="7099300" y="4876800"/>
          <p14:tracePt t="28501" x="7086600" y="4895850"/>
          <p14:tracePt t="28501" x="7073900" y="4914900"/>
          <p14:tracePt t="28518" x="7054850" y="4921250"/>
          <p14:tracePt t="28518" x="7042150" y="4940300"/>
          <p14:tracePt t="28534" x="7016750" y="4953000"/>
          <p14:tracePt t="28534" x="6997700" y="4972050"/>
          <p14:tracePt t="28534" x="6972300" y="4991100"/>
          <p14:tracePt t="28553" x="6946900" y="5016500"/>
          <p14:tracePt t="28553" x="6915150" y="5041900"/>
          <p14:tracePt t="28569" x="6883400" y="5067300"/>
          <p14:tracePt t="28569" x="6845300" y="5099050"/>
          <p14:tracePt t="28585" x="6807200" y="5130800"/>
          <p14:tracePt t="28585" x="6762750" y="5162550"/>
          <p14:tracePt t="28602" x="6718300" y="5207000"/>
          <p14:tracePt t="28602" x="6667500" y="5245100"/>
          <p14:tracePt t="28618" x="6610350" y="5289550"/>
          <p14:tracePt t="28618" x="6559550" y="5334000"/>
          <p14:tracePt t="28618" x="6502400" y="5378450"/>
          <p14:tracePt t="28637" x="6451600" y="5422900"/>
          <p14:tracePt t="28650" x="6394450" y="5473700"/>
          <p14:tracePt t="28650" x="6292850" y="5556250"/>
          <p14:tracePt t="28669" x="6242050" y="5600700"/>
          <p14:tracePt t="28669" x="6197600" y="5638800"/>
          <p14:tracePt t="28685" x="6153150" y="5676900"/>
          <p14:tracePt t="28685" x="6108700" y="5708650"/>
          <p14:tracePt t="28702" x="6064250" y="5740400"/>
          <p14:tracePt t="28702" x="6026150" y="5765800"/>
          <p14:tracePt t="28718" x="5981700" y="5797550"/>
          <p14:tracePt t="28718" x="5911850" y="5848350"/>
          <p14:tracePt t="28735" x="5873750" y="5873750"/>
          <p14:tracePt t="28735" x="5842000" y="5892800"/>
          <p14:tracePt t="28752" x="5810250" y="5918200"/>
          <p14:tracePt t="28752" x="5778500" y="5937250"/>
          <p14:tracePt t="28768" x="5746750" y="5956300"/>
          <p14:tracePt t="28768" x="5721350" y="5975350"/>
          <p14:tracePt t="28786" x="5695950" y="5994400"/>
          <p14:tracePt t="28786" x="5657850" y="6026150"/>
          <p14:tracePt t="28802" x="5638800" y="6045200"/>
          <p14:tracePt t="28802" x="5619750" y="6057900"/>
          <p14:tracePt t="28819" x="5607050" y="6076950"/>
          <p14:tracePt t="28819" x="5594350" y="6089650"/>
          <p14:tracePt t="28835" x="5588000" y="6102350"/>
          <p14:tracePt t="28835" x="5575300" y="6121400"/>
          <p14:tracePt t="28853" x="5575300" y="6134100"/>
          <p14:tracePt t="28853" x="5568950" y="6146800"/>
          <p14:tracePt t="28869" x="5568950" y="6153150"/>
          <p14:tracePt t="28869" x="5568950" y="6165850"/>
          <p14:tracePt t="28885" x="5568950" y="6172200"/>
          <p14:tracePt t="28885" x="5568950" y="6178550"/>
          <p14:tracePt t="28902" x="5575300" y="6184900"/>
          <p14:tracePt t="28902" x="5575300" y="6191250"/>
          <p14:tracePt t="28920" x="5575300" y="6197600"/>
          <p14:tracePt t="28934" x="5575300" y="6203950"/>
          <p14:tracePt t="28952" x="5581650" y="6197600"/>
          <p14:tracePt t="29012" x="5588000" y="6191250"/>
          <p14:tracePt t="29020" x="5594350" y="6191250"/>
          <p14:tracePt t="29028" x="5607050" y="6184900"/>
          <p14:tracePt t="29035" x="5619750" y="6184900"/>
          <p14:tracePt t="29035" x="5632450" y="6178550"/>
          <p14:tracePt t="29053" x="5651500" y="6178550"/>
          <p14:tracePt t="29053" x="5670550" y="6178550"/>
          <p14:tracePt t="29070" x="5695950" y="6172200"/>
          <p14:tracePt t="29070" x="5721350" y="6172200"/>
          <p14:tracePt t="29086" x="5753100" y="6172200"/>
          <p14:tracePt t="29086" x="5816600" y="6178550"/>
          <p14:tracePt t="29103" x="5854700" y="6178550"/>
          <p14:tracePt t="29103" x="5886450" y="6178550"/>
          <p14:tracePt t="29119" x="5924550" y="6178550"/>
          <p14:tracePt t="29119" x="5956300" y="6184900"/>
          <p14:tracePt t="29136" x="5988050" y="6184900"/>
          <p14:tracePt t="29136" x="6051550" y="6184900"/>
          <p14:tracePt t="29153" x="6076950" y="6184900"/>
          <p14:tracePt t="29153" x="6102350" y="6191250"/>
          <p14:tracePt t="29170" x="6127750" y="6191250"/>
          <p14:tracePt t="29170" x="6146800" y="6191250"/>
          <p14:tracePt t="29187" x="6165850" y="6191250"/>
          <p14:tracePt t="29187" x="6178550" y="6191250"/>
          <p14:tracePt t="29203" x="6191250" y="6191250"/>
          <p14:tracePt t="29203" x="6210300" y="6197600"/>
          <p14:tracePt t="29220" x="6216650" y="6197600"/>
          <p14:tracePt t="29236" x="6223000" y="6197600"/>
          <p14:tracePt t="29252" x="6216650" y="6203950"/>
          <p14:tracePt t="29280" x="6210300" y="6216650"/>
          <p14:tracePt t="29312" x="6203950" y="6223000"/>
          <p14:tracePt t="29328" x="6203950" y="6229350"/>
          <p14:tracePt t="29340" x="6203950" y="6235700"/>
          <p14:tracePt t="29356" x="6210300" y="6242050"/>
          <p14:tracePt t="29388" x="6210300" y="6235700"/>
          <p14:tracePt t="29400" x="6223000" y="6235700"/>
          <p14:tracePt t="29416" x="6229350" y="6235700"/>
          <p14:tracePt t="29432" x="6235700" y="6235700"/>
          <p14:tracePt t="29448" x="6242050" y="6235700"/>
          <p14:tracePt t="29460" x="6248400" y="6235700"/>
          <p14:tracePt t="29500" x="6127750" y="6134100"/>
          <p14:tracePt t="29500" x="6115050" y="6121400"/>
          <p14:tracePt t="29632" x="6096000" y="6108700"/>
          <p14:tracePt t="29640" x="6083300" y="6089650"/>
          <p14:tracePt t="29653" x="6051550" y="6057900"/>
          <p14:tracePt t="29653" x="6038850" y="6038850"/>
          <p14:tracePt t="29673" x="6013450" y="6000750"/>
          <p14:tracePt t="29688" x="5994400" y="5962650"/>
          <p14:tracePt t="29704" x="5975350" y="5918200"/>
          <p14:tracePt t="29721" x="5969000" y="5867400"/>
          <p14:tracePt t="29737" x="5956300" y="5791200"/>
          <p14:tracePt t="29754" x="5956300" y="5740400"/>
          <p14:tracePt t="29771" x="5962650" y="5683250"/>
          <p14:tracePt t="29788" x="5988050" y="5632450"/>
          <p14:tracePt t="29804" x="6045200" y="5543550"/>
          <p14:tracePt t="29821" x="6096000" y="5492750"/>
          <p14:tracePt t="29838" x="6159500" y="5448300"/>
          <p14:tracePt t="29854" x="6254750" y="5384800"/>
          <p14:tracePt t="29872" x="6324600" y="5353050"/>
          <p14:tracePt t="29888" x="6394450" y="5334000"/>
          <p14:tracePt t="29905" x="6470650" y="5321300"/>
          <p14:tracePt t="29921" x="6546850" y="5321300"/>
          <p14:tracePt t="29938" x="6623050" y="5334000"/>
          <p14:tracePt t="29938" x="6661150" y="5340350"/>
          <p14:tracePt t="29957" x="6731000" y="5359400"/>
          <p14:tracePt t="29972" x="6794500" y="5384800"/>
          <p14:tracePt t="29988" x="6858000" y="5416550"/>
          <p14:tracePt t="30005" x="6908800" y="5454650"/>
          <p14:tracePt t="30022" x="6946900" y="5492750"/>
          <p14:tracePt t="30022" x="6965950" y="5518150"/>
          <p14:tracePt t="30041" x="6991350" y="5562600"/>
          <p14:tracePt t="30055" x="7004050" y="5613400"/>
          <p14:tracePt t="30072" x="7010400" y="5670550"/>
          <p14:tracePt t="30088" x="7004050" y="5721350"/>
          <p14:tracePt t="30105" x="6985000" y="5803900"/>
          <p14:tracePt t="30122" x="6959600" y="5861050"/>
          <p14:tracePt t="30139" x="6934200" y="5911850"/>
          <p14:tracePt t="30155" x="6877050" y="5994400"/>
          <p14:tracePt t="30173" x="6838950" y="6038850"/>
          <p14:tracePt t="30189" x="6788150" y="6076950"/>
          <p14:tracePt t="30205" x="6731000" y="6115050"/>
          <p14:tracePt t="30222" x="6635750" y="6159500"/>
          <p14:tracePt t="30241" x="6572250" y="6184900"/>
          <p14:tracePt t="30257" x="6502400" y="6203950"/>
          <p14:tracePt t="30272" x="6432550" y="6210300"/>
          <p14:tracePt t="30289" x="6369050" y="6216650"/>
          <p14:tracePt t="30306" x="6318250" y="6223000"/>
          <p14:tracePt t="30306" x="6292850" y="6223000"/>
          <p14:tracePt t="30325" x="6254750" y="6223000"/>
          <p14:tracePt t="30340" x="6229350" y="6216650"/>
          <p14:tracePt t="30356" x="6216650" y="6216650"/>
          <p14:tracePt t="30373" x="6210300" y="6216650"/>
          <p14:tracePt t="30389" x="6216650" y="6216650"/>
          <p14:tracePt t="30409" x="6223000" y="6216650"/>
          <p14:tracePt t="30423" x="6229350" y="6216650"/>
          <p14:tracePt t="30439" x="6235700" y="6216650"/>
          <p14:tracePt t="30461" x="6229350" y="6216650"/>
          <p14:tracePt t="30557" x="6229350" y="6210300"/>
          <p14:tracePt t="30640" x="6229350" y="6203950"/>
          <p14:tracePt t="30652" x="6229350" y="6197600"/>
          <p14:tracePt t="30693" x="6229350" y="6191250"/>
          <p14:tracePt t="30728" x="6235700" y="6184900"/>
          <p14:tracePt t="30820" x="6235700" y="6178550"/>
          <p14:tracePt t="30932" x="6235700" y="6172200"/>
          <p14:tracePt t="30976" x="6235700" y="6165850"/>
          <p14:tracePt t="31020" x="6229350" y="6159500"/>
          <p14:tracePt t="31052" x="6229350" y="6153150"/>
          <p14:tracePt t="31096" x="6229350" y="6146800"/>
          <p14:tracePt t="31216" x="6229350" y="6140450"/>
          <p14:tracePt t="31248" x="6235700" y="6146800"/>
          <p14:tracePt t="31284" x="6242050" y="6146800"/>
          <p14:tracePt t="31308" x="6242050" y="6140450"/>
          <p14:tracePt t="31336" x="6248400" y="6146800"/>
          <p14:tracePt t="31352" x="6254750" y="6146800"/>
          <p14:tracePt t="31361" x="6261100" y="6146800"/>
          <p14:tracePt t="31376" x="6267450" y="6146800"/>
          <p14:tracePt t="31393" x="6273800" y="6140450"/>
          <p14:tracePt t="31393" x="6280150" y="6134100"/>
          <p14:tracePt t="31410" x="6286500" y="6134100"/>
          <p14:tracePt t="31410" x="6286500" y="6121400"/>
          <p14:tracePt t="31410" x="6292850" y="6115050"/>
          <p14:tracePt t="31429" x="6305550" y="6102350"/>
          <p14:tracePt t="31429" x="6311900" y="6096000"/>
          <p14:tracePt t="31444" x="6330950" y="6083300"/>
          <p14:tracePt t="31444" x="6343650" y="6076950"/>
          <p14:tracePt t="31460" x="6369050" y="6070600"/>
          <p14:tracePt t="31460" x="6394450" y="6064250"/>
          <p14:tracePt t="31477" x="6426200" y="6057900"/>
          <p14:tracePt t="31477" x="6489700" y="6038850"/>
          <p14:tracePt t="31494" x="6534150" y="6032500"/>
          <p14:tracePt t="31494" x="6572250" y="6026150"/>
          <p14:tracePt t="31510" x="6623050" y="6019800"/>
          <p14:tracePt t="31510" x="6667500" y="6013450"/>
          <p14:tracePt t="31528" x="6718300" y="6013450"/>
          <p14:tracePt t="31528" x="6769100" y="6007100"/>
          <p14:tracePt t="31544" x="6826250" y="6007100"/>
          <p14:tracePt t="31544" x="6934200" y="6000750"/>
          <p14:tracePt t="31563" x="6985000" y="6000750"/>
          <p14:tracePt t="31563" x="7035800" y="6000750"/>
          <p14:tracePt t="31578" x="7086600" y="6000750"/>
          <p14:tracePt t="31578" x="7137400" y="6000750"/>
          <p14:tracePt t="31594" x="7181850" y="6000750"/>
          <p14:tracePt t="31594" x="7226300" y="6007100"/>
          <p14:tracePt t="31594" x="7264400" y="6007100"/>
          <p14:tracePt t="31613" x="7302500" y="6007100"/>
          <p14:tracePt t="31626" x="7340600" y="6007100"/>
          <p14:tracePt t="31626" x="7397750" y="6013450"/>
          <p14:tracePt t="31645" x="7423150" y="6019800"/>
          <p14:tracePt t="31645" x="7448550" y="6026150"/>
          <p14:tracePt t="31661" x="7467600" y="6026150"/>
          <p14:tracePt t="31661" x="7480300" y="6032500"/>
          <p14:tracePt t="31678" x="7493000" y="6038850"/>
          <p14:tracePt t="31678" x="7499350" y="6051550"/>
          <p14:tracePt t="31678" x="7505700" y="6057900"/>
          <p14:tracePt t="31697" x="7512050" y="6064250"/>
          <p14:tracePt t="31710" x="7512050" y="6070600"/>
          <p14:tracePt t="31710" x="7512050" y="6083300"/>
          <p14:tracePt t="31728" x="7512050" y="6096000"/>
          <p14:tracePt t="31728" x="7505700" y="6096000"/>
          <p14:tracePt t="31745" x="7505700" y="6102350"/>
          <p14:tracePt t="31745" x="7499350" y="6108700"/>
          <p14:tracePt t="31761" x="7499350" y="6115050"/>
          <p14:tracePt t="31761" x="7493000" y="6121400"/>
          <p14:tracePt t="31778" x="7486650" y="6121400"/>
          <p14:tracePt t="31794" x="7346950" y="6096000"/>
          <p14:tracePt t="31794" x="7327900" y="6083300"/>
          <p14:tracePt t="31912" x="7308850" y="6076950"/>
          <p14:tracePt t="31921" x="7283450" y="6064250"/>
          <p14:tracePt t="31929" x="7239000" y="6045200"/>
          <p14:tracePt t="31945" x="7194550" y="6019800"/>
          <p14:tracePt t="31961" x="7156450" y="5988050"/>
          <p14:tracePt t="31978" x="7118350" y="5962650"/>
          <p14:tracePt t="31978" x="7099300" y="5943600"/>
          <p14:tracePt t="31997" x="7067550" y="5899150"/>
          <p14:tracePt t="32012" x="7042150" y="5848350"/>
          <p14:tracePt t="32028" x="7016750" y="5778500"/>
          <p14:tracePt t="32045" x="7004050" y="5708650"/>
          <p14:tracePt t="32062" x="7004050" y="5632450"/>
          <p14:tracePt t="32078" x="7035800" y="5530850"/>
          <p14:tracePt t="32095" x="7086600" y="5461000"/>
          <p14:tracePt t="32112" x="7143750" y="5403850"/>
          <p14:tracePt t="32129" x="7213600" y="5359400"/>
          <p14:tracePt t="32145" x="7327900" y="5314950"/>
          <p14:tracePt t="32162" x="7404100" y="5302250"/>
          <p14:tracePt t="32179" x="7480300" y="5308600"/>
          <p14:tracePt t="32195" x="7594600" y="5340350"/>
          <p14:tracePt t="32212" x="7664450" y="5365750"/>
          <p14:tracePt t="32229" x="7734300" y="5391150"/>
          <p14:tracePt t="32245" x="7797800" y="5422900"/>
          <p14:tracePt t="32262" x="7854950" y="5467350"/>
          <p14:tracePt t="32262" x="7880350" y="5486400"/>
          <p14:tracePt t="32280" x="7924800" y="5537200"/>
          <p14:tracePt t="32297" x="7969250" y="5588000"/>
          <p14:tracePt t="32312" x="8001000" y="5645150"/>
          <p14:tracePt t="32329" x="8026400" y="5702300"/>
          <p14:tracePt t="32346" x="8032750" y="5753100"/>
          <p14:tracePt t="32346" x="8032750" y="5784850"/>
          <p14:tracePt t="32365" x="8026400" y="5835650"/>
          <p14:tracePt t="32381" x="8007350" y="5886450"/>
          <p14:tracePt t="32396" x="7975600" y="5930900"/>
          <p14:tracePt t="32413" x="7937500" y="5969000"/>
          <p14:tracePt t="32430" x="7886700" y="6000750"/>
          <p14:tracePt t="32446" x="7804150" y="6045200"/>
          <p14:tracePt t="32463" x="7740650" y="6064250"/>
          <p14:tracePt t="32480" x="7670800" y="6089650"/>
          <p14:tracePt t="32496" x="7569200" y="6108700"/>
          <p14:tracePt t="32513" x="7512050" y="6115050"/>
          <p14:tracePt t="32530" x="7461250" y="6115050"/>
          <p14:tracePt t="32547" x="7423150" y="6121400"/>
          <p14:tracePt t="32565" x="7385050" y="6121400"/>
          <p14:tracePt t="32580" x="7372350" y="6127750"/>
          <p14:tracePt t="32597" x="7359650" y="6127750"/>
          <p14:tracePt t="32613" x="7353300" y="6121400"/>
          <p14:tracePt t="32630" x="7346950" y="6121400"/>
          <p14:tracePt t="32701" x="7340600" y="6121400"/>
          <p14:tracePt t="32724" x="7334250" y="6127750"/>
          <p14:tracePt t="32748" x="7327900" y="6127750"/>
          <p14:tracePt t="32776" x="7334250" y="6127750"/>
          <p14:tracePt t="32828" x="7340600" y="6127750"/>
          <p14:tracePt t="32860" x="7340600" y="6121400"/>
          <p14:tracePt t="32896" x="7334250" y="6121400"/>
          <p14:tracePt t="32980" x="7327900" y="6121400"/>
          <p14:tracePt t="33000" x="7321550" y="6121400"/>
          <p14:tracePt t="33032" x="7315200" y="6115050"/>
          <p14:tracePt t="33272" x="7321550" y="6108700"/>
          <p14:tracePt t="33293" x="7327900" y="6108700"/>
          <p14:tracePt t="33316" x="7334250" y="6108700"/>
          <p14:tracePt t="33352" x="7327900" y="6102350"/>
          <p14:tracePt t="33392" x="7327900" y="6108700"/>
          <p14:tracePt t="33452" x="7334250" y="6108700"/>
          <p14:tracePt t="33468" x="7340600" y="6096000"/>
          <p14:tracePt t="33496" x="7334250" y="6089650"/>
          <p14:tracePt t="33504" x="7334250" y="6076950"/>
          <p14:tracePt t="33516" x="7334250" y="6057900"/>
          <p14:tracePt t="33516" x="7327900" y="6007100"/>
          <p14:tracePt t="33534" x="7321550" y="5975350"/>
          <p14:tracePt t="33534" x="7321550" y="5943600"/>
          <p14:tracePt t="33551" x="7321550" y="5899150"/>
          <p14:tracePt t="33551" x="7315200" y="5861050"/>
          <p14:tracePt t="33568" x="7308850" y="5816600"/>
          <p14:tracePt t="33568" x="7302500" y="5721350"/>
          <p14:tracePt t="33584" x="7289800" y="5664200"/>
          <p14:tracePt t="33584" x="7283450" y="5613400"/>
          <p14:tracePt t="33601" x="7277100" y="5556250"/>
          <p14:tracePt t="33601" x="7264400" y="5499100"/>
          <p14:tracePt t="33618" x="7258050" y="5441950"/>
          <p14:tracePt t="33618" x="7251700" y="5378450"/>
          <p14:tracePt t="33634" x="7245350" y="5321300"/>
          <p14:tracePt t="33634" x="7232650" y="5264150"/>
          <p14:tracePt t="33634" x="7226300" y="5207000"/>
          <p14:tracePt t="33653" x="7219950" y="5156200"/>
          <p14:tracePt t="33666" x="7213600" y="5105400"/>
          <p14:tracePt t="33666" x="7188200" y="5010150"/>
          <p14:tracePt t="33685" x="7181850" y="4965700"/>
          <p14:tracePt t="33685" x="7169150" y="4927600"/>
          <p14:tracePt t="33701" x="7162800" y="4883150"/>
          <p14:tracePt t="33701" x="7156450" y="4838700"/>
          <p14:tracePt t="33718" x="7150100" y="4800600"/>
          <p14:tracePt t="33718" x="7143750" y="4762500"/>
          <p14:tracePt t="33718" x="7137400" y="4724400"/>
          <p14:tracePt t="33737" x="7137400" y="4686300"/>
          <p14:tracePt t="33750" x="7131050" y="4654550"/>
          <p14:tracePt t="33750" x="7124700" y="4597400"/>
          <p14:tracePt t="33768" x="7124700" y="4572000"/>
          <p14:tracePt t="33768" x="7124700" y="4546600"/>
          <p14:tracePt t="33785" x="7124700" y="4521200"/>
          <p14:tracePt t="33785" x="7124700" y="4495800"/>
          <p14:tracePt t="33801" x="7124700" y="4470400"/>
          <p14:tracePt t="33801" x="7124700" y="4445000"/>
          <p14:tracePt t="33818" x="7118350" y="4419600"/>
          <p14:tracePt t="33818" x="7118350" y="4368800"/>
          <p14:tracePt t="33835" x="7112000" y="4343400"/>
          <p14:tracePt t="33835" x="7112000" y="4324350"/>
          <p14:tracePt t="33852" x="7112000" y="4305300"/>
          <p14:tracePt t="33852" x="7112000" y="4292600"/>
          <p14:tracePt t="33868" x="7105650" y="4279900"/>
          <p14:tracePt t="33868" x="7105650" y="4267200"/>
          <p14:tracePt t="33885" x="7105650" y="4260850"/>
          <p14:tracePt t="33901" x="7099300" y="4267200"/>
          <p14:tracePt t="33932" x="7099300" y="4273550"/>
          <p14:tracePt t="33952" x="7105650" y="4279900"/>
          <p14:tracePt t="34028" x="7105650" y="4286250"/>
          <p14:tracePt t="34044" x="7099300" y="4292600"/>
          <p14:tracePt t="34060" x="7099300" y="4305300"/>
          <p14:tracePt t="34072" x="7092950" y="4305300"/>
          <p14:tracePt t="34088" x="7086600" y="4305300"/>
          <p14:tracePt t="34097" x="6946900" y="4248150"/>
          <p14:tracePt t="34211" x="6934200" y="4235450"/>
          <p14:tracePt t="34217" x="6921500" y="4222750"/>
          <p14:tracePt t="34224" x="6908800" y="4203700"/>
          <p14:tracePt t="34235" x="6877050" y="4127500"/>
          <p14:tracePt t="34253" x="6858000" y="4076700"/>
          <p14:tracePt t="34269" x="6851650" y="4019550"/>
          <p14:tracePt t="34285" x="6851650" y="3962400"/>
          <p14:tracePt t="34302" x="6864350" y="3905250"/>
          <p14:tracePt t="34302" x="6870700" y="3873500"/>
          <p14:tracePt t="34321" x="6896100" y="3829050"/>
          <p14:tracePt t="34336" x="6934200" y="3784600"/>
          <p14:tracePt t="34353" x="6991350" y="3746500"/>
          <p14:tracePt t="34369" x="7067550" y="3708400"/>
          <p14:tracePt t="34386" x="7156450" y="3676650"/>
          <p14:tracePt t="34386" x="7207250" y="3663950"/>
          <p14:tracePt t="34405" x="7308850" y="3638550"/>
          <p14:tracePt t="34421" x="7423150" y="3632200"/>
          <p14:tracePt t="34436" x="7537450" y="3632200"/>
          <p14:tracePt t="34453" x="7658100" y="3638550"/>
          <p14:tracePt t="34469" x="7835900" y="3663950"/>
          <p14:tracePt t="34486" x="7950200" y="3683000"/>
          <p14:tracePt t="34503" x="8058150" y="3702050"/>
          <p14:tracePt t="34520" x="8159750" y="3727450"/>
          <p14:tracePt t="34537" x="8299450" y="3771900"/>
          <p14:tracePt t="34553" x="8375650" y="3810000"/>
          <p14:tracePt t="34570" x="8432800" y="3854450"/>
          <p14:tracePt t="34586" x="8489950" y="3924300"/>
          <p14:tracePt t="34605" x="8509000" y="3968750"/>
          <p14:tracePt t="34620" x="8502650" y="4013200"/>
          <p14:tracePt t="34637" x="8483600" y="4057650"/>
          <p14:tracePt t="34653" x="8451850" y="4102100"/>
          <p14:tracePt t="34670" x="8401050" y="4140200"/>
          <p14:tracePt t="34670" x="8375650" y="4159250"/>
          <p14:tracePt t="34690" x="8299450" y="4197350"/>
          <p14:tracePt t="34705" x="8216900" y="4229100"/>
          <p14:tracePt t="34720" x="8115300" y="4248150"/>
          <p14:tracePt t="34737" x="8007350" y="4260850"/>
          <p14:tracePt t="34754" x="7899400" y="4267200"/>
          <p14:tracePt t="34770" x="7715250" y="4279900"/>
          <p14:tracePt t="34787" x="7588250" y="4286250"/>
          <p14:tracePt t="34804" x="7467600" y="4286250"/>
          <p14:tracePt t="34821" x="7353300" y="4286250"/>
          <p14:tracePt t="34837" x="7200900" y="4286250"/>
          <p14:tracePt t="34854" x="7124700" y="4292600"/>
          <p14:tracePt t="34871" x="7061200" y="4311650"/>
          <p14:tracePt t="34888" x="7035800" y="4324350"/>
          <p14:tracePt t="34888" x="7004050" y="4349750"/>
          <p14:tracePt t="34906" x="6991350" y="4362450"/>
          <p14:tracePt t="34906" x="6985000" y="4375150"/>
          <p14:tracePt t="34922" x="6978650" y="4394200"/>
          <p14:tracePt t="34922" x="6978650" y="4406900"/>
          <p14:tracePt t="34938" x="6972300" y="4425950"/>
          <p14:tracePt t="34938" x="6978650" y="4445000"/>
          <p14:tracePt t="34955" x="6978650" y="4470400"/>
          <p14:tracePt t="34955" x="6985000" y="4521200"/>
          <p14:tracePt t="34972" x="6991350" y="4552950"/>
          <p14:tracePt t="34972" x="6997700" y="4584700"/>
          <p14:tracePt t="34989" x="7004050" y="4622800"/>
          <p14:tracePt t="34989" x="7010400" y="4660900"/>
          <p14:tracePt t="35006" x="7016750" y="4699000"/>
          <p14:tracePt t="35006" x="7023100" y="4743450"/>
          <p14:tracePt t="35022" x="7035800" y="4794250"/>
          <p14:tracePt t="35022" x="7042150" y="4851400"/>
          <p14:tracePt t="35022" x="7054850" y="4902200"/>
          <p14:tracePt t="35041" x="7061200" y="4959350"/>
          <p14:tracePt t="35041" x="7073900" y="5016500"/>
          <p14:tracePt t="35057" x="7086600" y="5073650"/>
          <p14:tracePt t="35057" x="7105650" y="5130800"/>
          <p14:tracePt t="35072" x="7118350" y="5187950"/>
          <p14:tracePt t="35072" x="7137400" y="5238750"/>
          <p14:tracePt t="35089" x="7150100" y="5295900"/>
          <p14:tracePt t="35089" x="7169150" y="5346700"/>
          <p14:tracePt t="35106" x="7181850" y="5397500"/>
          <p14:tracePt t="35106" x="7200900" y="5448300"/>
          <p14:tracePt t="35122" x="7213600" y="5499100"/>
          <p14:tracePt t="35122" x="7226300" y="5543550"/>
          <p14:tracePt t="35122" x="7232650" y="5588000"/>
          <p14:tracePt t="35142" x="7239000" y="5632450"/>
          <p14:tracePt t="35142" x="7245350" y="5670550"/>
          <p14:tracePt t="35156" x="7245350" y="5708650"/>
          <p14:tracePt t="35156" x="7239000" y="5740400"/>
          <p14:tracePt t="35172" x="7239000" y="5772150"/>
          <p14:tracePt t="35172" x="7232650" y="5791200"/>
          <p14:tracePt t="35189" x="7219950" y="5810250"/>
          <p14:tracePt t="35189" x="7200900" y="5829300"/>
          <p14:tracePt t="35206" x="7194550" y="5835650"/>
          <p14:tracePt t="35206" x="7181850" y="5842000"/>
          <p14:tracePt t="35223" x="7175500" y="5848350"/>
          <p14:tracePt t="35223" x="7162800" y="5854700"/>
          <p14:tracePt t="35239" x="7150100" y="5867400"/>
          <p14:tracePt t="35239" x="7137400" y="5880100"/>
          <p14:tracePt t="35256" x="7124700" y="5892800"/>
          <p14:tracePt t="35256" x="7092950" y="5911850"/>
          <p14:tracePt t="35273" x="7086600" y="5924550"/>
          <p14:tracePt t="35273" x="7073900" y="5937250"/>
          <p14:tracePt t="35290" x="7061200" y="5943600"/>
          <p14:tracePt t="35290" x="7054850" y="5949950"/>
          <p14:tracePt t="35306" x="7048500" y="5956300"/>
          <p14:tracePt t="35306" x="7042150" y="5962650"/>
          <p14:tracePt t="35323" x="7035800" y="5969000"/>
          <p14:tracePt t="35323" x="7029450" y="5975350"/>
          <p14:tracePt t="35341" x="7029450" y="5981700"/>
          <p14:tracePt t="35357" x="7029450" y="5988050"/>
          <p14:tracePt t="35372" x="7029450" y="5994400"/>
          <p14:tracePt t="35393" x="7029450" y="6000750"/>
          <p14:tracePt t="35416" x="7029450" y="6013450"/>
          <p14:tracePt t="35440" x="7023100" y="6013450"/>
          <p14:tracePt t="35445" x="7023100" y="6019800"/>
          <p14:tracePt t="35455" x="7016750" y="6032500"/>
          <p14:tracePt t="35472" x="7010400" y="6032500"/>
          <p14:tracePt t="35472" x="7004050" y="6038850"/>
          <p14:tracePt t="35472" x="7004050" y="6045200"/>
          <p14:tracePt t="35493" x="6997700" y="6051550"/>
          <p14:tracePt t="35493" x="6997700" y="6057900"/>
          <p14:tracePt t="35507" x="6991350" y="6064250"/>
          <p14:tracePt t="35507" x="6991350" y="6070600"/>
          <p14:tracePt t="35523" x="6985000" y="6076950"/>
          <p14:tracePt t="35523" x="6985000" y="6083300"/>
          <p14:tracePt t="35541" x="6978650" y="6089650"/>
          <p14:tracePt t="35541" x="6978650" y="6096000"/>
          <p14:tracePt t="35541" x="6972300" y="6102350"/>
          <p14:tracePt t="35560" x="6972300" y="6108700"/>
          <p14:tracePt t="35560" x="6972300" y="6115050"/>
          <p14:tracePt t="35574" x="6965950" y="6121400"/>
          <p14:tracePt t="35574" x="6965950" y="6127750"/>
          <p14:tracePt t="35590" x="6959600" y="6134100"/>
          <p14:tracePt t="35590" x="6959600" y="6140450"/>
          <p14:tracePt t="35607" x="6953250" y="6146800"/>
          <p14:tracePt t="35607" x="6946900" y="6153150"/>
          <p14:tracePt t="35625" x="6940550" y="6159500"/>
          <p14:tracePt t="35625" x="6940550" y="6165850"/>
          <p14:tracePt t="35641" x="6934200" y="6172200"/>
          <p14:tracePt t="35656" x="6921500" y="6178550"/>
          <p14:tracePt t="35673" x="6915150" y="6184900"/>
          <p14:tracePt t="35690" x="6908800" y="6191250"/>
          <p14:tracePt t="35706" x="6902450" y="6191250"/>
          <p14:tracePt t="35706" x="6889750" y="6191250"/>
          <p14:tracePt t="35725" x="6883400" y="6197600"/>
          <p14:tracePt t="35725" x="6877050" y="6197600"/>
          <p14:tracePt t="35741" x="6870700" y="6197600"/>
          <p14:tracePt t="35741" x="6864350" y="6197600"/>
          <p14:tracePt t="35758" x="6858000" y="6197600"/>
          <p14:tracePt t="35773" x="6851650" y="6191250"/>
          <p14:tracePt t="35790" x="6838950" y="6191250"/>
          <p14:tracePt t="35790" x="6832600" y="6191250"/>
          <p14:tracePt t="35808" x="6826250" y="6184900"/>
          <p14:tracePt t="35808" x="6819900" y="6184900"/>
          <p14:tracePt t="35825" x="6813550" y="6184900"/>
          <p14:tracePt t="35825" x="6807200" y="6184900"/>
          <p14:tracePt t="35842" x="6800850" y="6184900"/>
          <p14:tracePt t="35842" x="6794500" y="6178550"/>
          <p14:tracePt t="35842" x="6781800" y="6178550"/>
          <p14:tracePt t="35860" x="6775450" y="6178550"/>
          <p14:tracePt t="35860" x="6762750" y="6178550"/>
          <p14:tracePt t="35875" x="6756400" y="6172200"/>
          <p14:tracePt t="35875" x="6743700" y="6172200"/>
          <p14:tracePt t="35892" x="6737350" y="6172200"/>
          <p14:tracePt t="35892" x="6724650" y="6172200"/>
          <p14:tracePt t="35909" x="6711950" y="6165850"/>
          <p14:tracePt t="35909" x="6692900" y="6159500"/>
          <p14:tracePt t="35925" x="6686550" y="6159500"/>
          <p14:tracePt t="35925" x="6673850" y="6153150"/>
          <p14:tracePt t="35942" x="6667500" y="6153150"/>
          <p14:tracePt t="35942" x="6654800" y="6153150"/>
          <p14:tracePt t="35958" x="6648450" y="6153150"/>
          <p14:tracePt t="35958" x="6642100" y="6153150"/>
          <p14:tracePt t="35975" x="6635750" y="6153150"/>
          <p14:tracePt t="35975" x="6623050" y="6153150"/>
          <p14:tracePt t="35993" x="6610350" y="6153150"/>
          <p14:tracePt t="35993" x="6604000" y="6153150"/>
          <p14:tracePt t="36009" x="6597650" y="6153150"/>
          <p14:tracePt t="36024" x="6591300" y="6153150"/>
          <p14:tracePt t="36024" x="6584950" y="6146800"/>
          <p14:tracePt t="36024" x="6578600" y="6146800"/>
          <p14:tracePt t="36044" x="6572250" y="6146800"/>
          <p14:tracePt t="36058" x="6565900" y="6140450"/>
          <p14:tracePt t="36074" x="6559550" y="6140450"/>
          <p14:tracePt t="36092" x="6553200" y="6140450"/>
          <p14:tracePt t="36108" x="6553200" y="6146800"/>
          <p14:tracePt t="36129" x="6553200" y="6153150"/>
          <p14:tracePt t="36160" x="6553200" y="6159500"/>
          <p14:tracePt t="36180" x="6559550" y="6165850"/>
          <p14:tracePt t="36196" x="6559550" y="6172200"/>
          <p14:tracePt t="36212" x="6565900" y="6178550"/>
          <p14:tracePt t="36224" x="6565900" y="6184900"/>
          <p14:tracePt t="36240" x="6572250" y="6197600"/>
          <p14:tracePt t="36256" x="6578600" y="6210300"/>
          <p14:tracePt t="36280" x="6572250" y="6172200"/>
          <p14:tracePt t="36825" x="6572250" y="6165850"/>
          <p14:tracePt t="36840" x="6572250" y="6159500"/>
          <p14:tracePt t="36856" x="6572250" y="6153150"/>
          <p14:tracePt t="36865" x="6572250" y="6146800"/>
          <p14:tracePt t="36881" x="6572250" y="6140450"/>
          <p14:tracePt t="36895" x="6572250" y="6134100"/>
          <p14:tracePt t="36916" x="6565900" y="6127750"/>
          <p14:tracePt t="36940" x="6559550" y="6127750"/>
          <p14:tracePt t="36952" x="6553200" y="6134100"/>
          <p14:tracePt t="36961" x="6546850" y="6134100"/>
          <p14:tracePt t="36961" x="6540500" y="6134100"/>
          <p14:tracePt t="36979" x="6527800" y="6134100"/>
          <p14:tracePt t="36979" x="6515100" y="6127750"/>
          <p14:tracePt t="36996" x="6496050" y="6127750"/>
          <p14:tracePt t="36996" x="6445250" y="6127750"/>
          <p14:tracePt t="37013" x="6413500" y="6134100"/>
          <p14:tracePt t="37013" x="6369050" y="6134100"/>
          <p14:tracePt t="37030" x="6318250" y="6140450"/>
          <p14:tracePt t="37030" x="6261100" y="6146800"/>
          <p14:tracePt t="37046" x="6197600" y="6153150"/>
          <p14:tracePt t="37046" x="6127750" y="6159500"/>
          <p14:tracePt t="37046" x="6045200" y="6172200"/>
          <p14:tracePt t="37066" x="5962650" y="6178550"/>
          <p14:tracePt t="37066" x="5867400" y="6191250"/>
          <p14:tracePt t="37080" x="5765800" y="6197600"/>
          <p14:tracePt t="37080" x="5664200" y="6203950"/>
          <p14:tracePt t="37097" x="5549900" y="6210300"/>
          <p14:tracePt t="37097" x="5435600" y="6216650"/>
          <p14:tracePt t="37114" x="5314950" y="6223000"/>
          <p14:tracePt t="37114" x="5194300" y="6229350"/>
          <p14:tracePt t="37114" x="5067300" y="6229350"/>
          <p14:tracePt t="37132" x="4940300" y="6235700"/>
          <p14:tracePt t="37145" x="4819650" y="6242050"/>
          <p14:tracePt t="37145" x="4565650" y="6267450"/>
          <p14:tracePt t="37165" x="4445000" y="6273800"/>
          <p14:tracePt t="37165" x="4324350" y="6292850"/>
          <p14:tracePt t="37180" x="4216400" y="6299200"/>
          <p14:tracePt t="37180" x="4108450" y="6311900"/>
          <p14:tracePt t="37197" x="4006850" y="6324600"/>
          <p14:tracePt t="37197" x="3911600" y="6330950"/>
          <p14:tracePt t="37214" x="3822700" y="6337300"/>
          <p14:tracePt t="37214" x="3740150" y="6330950"/>
          <p14:tracePt t="37230" x="3670300" y="6324600"/>
          <p14:tracePt t="37230" x="3543300" y="6305550"/>
          <p14:tracePt t="37247" x="3498850" y="6286500"/>
          <p14:tracePt t="37247" x="3454400" y="6267450"/>
          <p14:tracePt t="37264" x="3422650" y="6242050"/>
          <p14:tracePt t="37264" x="3397250" y="6210300"/>
          <p14:tracePt t="37281" x="3384550" y="6178550"/>
          <p14:tracePt t="37281" x="3384550" y="6134100"/>
          <p14:tracePt t="37298" x="3403600" y="6089650"/>
          <p14:tracePt t="37298" x="3473450" y="5969000"/>
          <p14:tracePt t="37314" x="3530600" y="5892800"/>
          <p14:tracePt t="37314" x="3600450" y="5816600"/>
          <p14:tracePt t="37330" x="3689350" y="5734050"/>
          <p14:tracePt t="37330" x="3784600" y="5645150"/>
          <p14:tracePt t="37346" x="3898900" y="5543550"/>
          <p14:tracePt t="37346" x="4019550" y="5441950"/>
          <p14:tracePt t="37346" x="4152900" y="5334000"/>
          <p14:tracePt t="37365" x="4292600" y="5226050"/>
          <p14:tracePt t="37378" x="4438650" y="5105400"/>
          <p14:tracePt t="37378" x="4749800" y="4870450"/>
          <p14:tracePt t="37397" x="4914900" y="4749800"/>
          <p14:tracePt t="37397" x="5086350" y="4635500"/>
          <p14:tracePt t="37413" x="5270500" y="4514850"/>
          <p14:tracePt t="37413" x="5448300" y="4400550"/>
          <p14:tracePt t="37430" x="5619750" y="4286250"/>
          <p14:tracePt t="37430" x="5797550" y="4178300"/>
          <p14:tracePt t="37430" x="5969000" y="4064000"/>
          <p14:tracePt t="37449" x="6134100" y="3962400"/>
          <p14:tracePt t="37462" x="6286500" y="3867150"/>
          <p14:tracePt t="37462" x="6553200" y="3702050"/>
          <p14:tracePt t="37481" x="6680200" y="3625850"/>
          <p14:tracePt t="37481" x="6788150" y="3568700"/>
          <p14:tracePt t="37497" x="6889750" y="3517900"/>
          <p14:tracePt t="37497" x="6972300" y="3473450"/>
          <p14:tracePt t="37514" x="7048500" y="3441700"/>
          <p14:tracePt t="37514" x="7118350" y="3416300"/>
          <p14:tracePt t="37514" x="7169150" y="3403600"/>
          <p14:tracePt t="37533" x="7219950" y="3390900"/>
          <p14:tracePt t="37533" x="7258050" y="3384550"/>
          <p14:tracePt t="37547" x="7283450" y="3384550"/>
          <p14:tracePt t="37547" x="7308850" y="3384550"/>
          <p14:tracePt t="37565" x="7321550" y="3390900"/>
          <p14:tracePt t="37565" x="7327900" y="3403600"/>
          <p14:tracePt t="37581" x="7334250" y="3416300"/>
          <p14:tracePt t="37581" x="7334250" y="3422650"/>
          <p14:tracePt t="37597" x="7327900" y="3441700"/>
          <p14:tracePt t="37597" x="7315200" y="3467100"/>
          <p14:tracePt t="37614" x="7308850" y="3479800"/>
          <p14:tracePt t="37614" x="7302500" y="3492500"/>
          <p14:tracePt t="37631" x="7296150" y="3498850"/>
          <p14:tracePt t="37631" x="7283450" y="3498850"/>
          <p14:tracePt t="37648" x="7277100" y="3498850"/>
          <p14:tracePt t="37665" x="7073900" y="3416300"/>
          <p14:tracePt t="37735" x="7048500" y="3409950"/>
          <p14:tracePt t="37741" x="7023100" y="3397250"/>
          <p14:tracePt t="37749" x="6965950" y="3371850"/>
          <p14:tracePt t="37765" x="6915150" y="3340100"/>
          <p14:tracePt t="37780" x="6870700" y="3289300"/>
          <p14:tracePt t="37797" x="6845300" y="3225800"/>
          <p14:tracePt t="37797" x="6838950" y="3187700"/>
          <p14:tracePt t="37817" x="6838950" y="3149600"/>
          <p14:tracePt t="37817" x="6838950" y="3105150"/>
          <p14:tracePt t="37832" x="6870700" y="3022600"/>
          <p14:tracePt t="37849" x="6921500" y="2933700"/>
          <p14:tracePt t="37849" x="6959600" y="2895600"/>
          <p14:tracePt t="37869" x="7004050" y="2857500"/>
          <p14:tracePt t="37881" x="7105650" y="2781300"/>
          <p14:tracePt t="37881" x="7169150" y="2749550"/>
          <p14:tracePt t="37881" x="7232650" y="2717800"/>
          <p14:tracePt t="37903" x="7308850" y="2692400"/>
          <p14:tracePt t="37914" x="7454900" y="2647950"/>
          <p14:tracePt t="37932" x="7607300" y="2622550"/>
          <p14:tracePt t="37932" x="7689850" y="2622550"/>
          <p14:tracePt t="37952" x="7842250" y="2635250"/>
          <p14:tracePt t="37964" x="7981950" y="2667000"/>
          <p14:tracePt t="37981" x="8121650" y="2717800"/>
          <p14:tracePt t="37997" x="8242300" y="2774950"/>
          <p14:tracePt t="38014" x="8401050" y="2863850"/>
          <p14:tracePt t="38032" x="8477250" y="2940050"/>
          <p14:tracePt t="38049" x="8534400" y="3016250"/>
          <p14:tracePt t="38065" x="8566150" y="3105150"/>
          <p14:tracePt t="38081" x="8572500" y="3194050"/>
          <p14:tracePt t="38098" x="8559800" y="3276600"/>
          <p14:tracePt t="38098" x="8547100" y="3321050"/>
          <p14:tracePt t="38117" x="8509000" y="3397250"/>
          <p14:tracePt t="38132" x="8445500" y="3467100"/>
          <p14:tracePt t="38148" x="8369300" y="3536950"/>
          <p14:tracePt t="38165" x="8274050" y="3594100"/>
          <p14:tracePt t="38181" x="8166100" y="3651250"/>
          <p14:tracePt t="38198" x="7988300" y="3714750"/>
          <p14:tracePt t="38215" x="7874000" y="3740150"/>
          <p14:tracePt t="38232" x="7766050" y="3759200"/>
          <p14:tracePt t="38248" x="7626350" y="3765550"/>
          <p14:tracePt t="38265" x="7556500" y="3765550"/>
          <p14:tracePt t="38282" x="7505700" y="3759200"/>
          <p14:tracePt t="38298" x="7467600" y="3752850"/>
          <p14:tracePt t="38315" x="7435850" y="3733800"/>
          <p14:tracePt t="38332" x="7429500" y="3727450"/>
          <p14:tracePt t="38349" x="7429500" y="3721100"/>
          <p14:tracePt t="38365" x="7435850" y="3721100"/>
          <p14:tracePt t="38385" x="7442200" y="3714750"/>
          <p14:tracePt t="38424" x="7442200" y="3708400"/>
          <p14:tracePt t="38444" x="7435850" y="3708400"/>
          <p14:tracePt t="38468" x="7429500" y="3708400"/>
          <p14:tracePt t="38484" x="7423150" y="3714750"/>
          <p14:tracePt t="38500" x="7416800" y="3714750"/>
          <p14:tracePt t="38512" x="7410450" y="3714750"/>
          <p14:tracePt t="38520" x="7404100" y="3714750"/>
          <p14:tracePt t="38533" x="7391400" y="3708400"/>
          <p14:tracePt t="38550" x="7378700" y="3702050"/>
          <p14:tracePt t="38567" x="7372350" y="3702050"/>
          <p14:tracePt t="38582" x="7366000" y="3708400"/>
          <p14:tracePt t="38604" x="7359650" y="3708400"/>
          <p14:tracePt t="38640" x="7353300" y="3702050"/>
          <p14:tracePt t="38656" x="7346950" y="3702050"/>
          <p14:tracePt t="38672" x="7346950" y="3695700"/>
          <p14:tracePt t="38700" x="7340600" y="3695700"/>
          <p14:tracePt t="38752" x="7334250" y="3689350"/>
          <p14:tracePt t="38776" x="7334250" y="3695700"/>
          <p14:tracePt t="38820" x="7327900" y="3708400"/>
          <p14:tracePt t="38896" x="7327900" y="3714750"/>
          <p14:tracePt t="38904" x="7321550" y="3727450"/>
          <p14:tracePt t="38921" x="7321550" y="3740150"/>
          <p14:tracePt t="38921" x="7315200" y="3740150"/>
          <p14:tracePt t="38935" x="7315200" y="3746500"/>
          <p14:tracePt t="38951" x="7308850" y="3752850"/>
          <p14:tracePt t="38967" x="7302500" y="3752850"/>
          <p14:tracePt t="38967" x="7296150" y="3746500"/>
          <p14:tracePt t="38985" x="7289800" y="3740150"/>
          <p14:tracePt t="39000" x="7283450" y="3733800"/>
          <p14:tracePt t="39000" x="7283450" y="3727450"/>
          <p14:tracePt t="39019" x="7283450" y="3721100"/>
          <p14:tracePt t="39019" x="7277100" y="3708400"/>
          <p14:tracePt t="39035" x="7277100" y="3689350"/>
          <p14:tracePt t="39035" x="7277100" y="3651250"/>
          <p14:tracePt t="39052" x="7277100" y="3625850"/>
          <p14:tracePt t="39052" x="7277100" y="3594100"/>
          <p14:tracePt t="39069" x="7283450" y="3568700"/>
          <p14:tracePt t="39069" x="7283450" y="3530600"/>
          <p14:tracePt t="39085" x="7283450" y="3498850"/>
          <p14:tracePt t="39085" x="7289800" y="3467100"/>
          <p14:tracePt t="39102" x="7289800" y="3435350"/>
          <p14:tracePt t="39601" x="7772400" y="3130550"/>
          <p14:tracePt t="39624" x="7772400" y="3136900"/>
          <p14:tracePt t="39636" x="7778750" y="3149600"/>
          <p14:tracePt t="39652" x="7778750" y="3155950"/>
          <p14:tracePt t="39660" x="7778750" y="3162300"/>
          <p14:tracePt t="39669" x="7778750" y="3168650"/>
          <p14:tracePt t="39669" x="7778750" y="3175000"/>
          <p14:tracePt t="39687" x="7772400" y="3187700"/>
          <p14:tracePt t="39687" x="7759700" y="3206750"/>
          <p14:tracePt t="39704" x="7753350" y="3219450"/>
          <p14:tracePt t="39704" x="7740650" y="3232150"/>
          <p14:tracePt t="39721" x="7734300" y="3244850"/>
          <p14:tracePt t="39721" x="7721600" y="3257550"/>
          <p14:tracePt t="39738" x="7708900" y="3276600"/>
          <p14:tracePt t="39738" x="7696200" y="3289300"/>
          <p14:tracePt t="39754" x="7683500" y="3308350"/>
          <p14:tracePt t="39754" x="7670800" y="3327400"/>
          <p14:tracePt t="39754" x="7658100" y="3346450"/>
          <p14:tracePt t="39773" x="7639050" y="3365500"/>
          <p14:tracePt t="39786" x="7626350" y="3384550"/>
          <p14:tracePt t="39786" x="7594600" y="3422650"/>
          <p14:tracePt t="39805" x="7581900" y="3435350"/>
          <p14:tracePt t="39805" x="7569200" y="3454400"/>
          <p14:tracePt t="39821" x="7556500" y="3467100"/>
          <p14:tracePt t="39821" x="7543800" y="3479800"/>
          <p14:tracePt t="39838" x="7531100" y="3492500"/>
          <p14:tracePt t="39838" x="7518400" y="3505200"/>
          <p14:tracePt t="39838" x="7505700" y="3517900"/>
          <p14:tracePt t="39857" x="7486650" y="3530600"/>
          <p14:tracePt t="39870" x="7473950" y="3536950"/>
          <p14:tracePt t="39870" x="7435850" y="3543300"/>
          <p14:tracePt t="39888" x="7194550" y="3467100"/>
          <p14:tracePt t="39963" x="7169150" y="3448050"/>
          <p14:tracePt t="39968" x="7137400" y="3429000"/>
          <p14:tracePt t="39976" x="7105650" y="3416300"/>
          <p14:tracePt t="39987" x="7016750" y="3346450"/>
          <p14:tracePt t="40005" x="6959600" y="3289300"/>
          <p14:tracePt t="40022" x="6927850" y="3219450"/>
          <p14:tracePt t="40038" x="6902450" y="3149600"/>
          <p14:tracePt t="40038" x="6902450" y="3111500"/>
          <p14:tracePt t="40057" x="6902450" y="3073400"/>
          <p14:tracePt t="40057" x="6908800" y="3035300"/>
          <p14:tracePt t="40073" x="6940550" y="2959100"/>
          <p14:tracePt t="40088" x="6997700" y="2882900"/>
          <p14:tracePt t="40104" x="7073900" y="2825750"/>
          <p14:tracePt t="40121" x="7181850" y="2774950"/>
          <p14:tracePt t="40138" x="7315200" y="2736850"/>
          <p14:tracePt t="40138" x="7385050" y="2717800"/>
          <p14:tracePt t="40156" x="7537450" y="2698750"/>
          <p14:tracePt t="40173" x="7708900" y="2692400"/>
          <p14:tracePt t="40188" x="7880350" y="2698750"/>
          <p14:tracePt t="40205" x="8045450" y="2724150"/>
          <p14:tracePt t="40222" x="8248650" y="2781300"/>
          <p14:tracePt t="40239" x="8362950" y="2825750"/>
          <p14:tracePt t="40255" x="8451850" y="2889250"/>
          <p14:tracePt t="40272" x="8521700" y="2965450"/>
          <p14:tracePt t="40288" x="8566150" y="3105150"/>
          <p14:tracePt t="40305" x="8559800" y="3206750"/>
          <p14:tracePt t="40322" x="8528050" y="3295650"/>
          <p14:tracePt t="40338" x="8432800" y="3416300"/>
          <p14:tracePt t="40356" x="8343900" y="3486150"/>
          <p14:tracePt t="40372" x="8242300" y="3543300"/>
          <p14:tracePt t="40389" x="8121650" y="3600450"/>
          <p14:tracePt t="40405" x="7988300" y="3651250"/>
          <p14:tracePt t="40422" x="7848600" y="3683000"/>
          <p14:tracePt t="40422" x="7778750" y="3695700"/>
          <p14:tracePt t="40441" x="7639050" y="3714750"/>
          <p14:tracePt t="40456" x="7512050" y="3740150"/>
          <p14:tracePt t="40472" x="7404100" y="3765550"/>
          <p14:tracePt t="40489" x="7327900" y="3797300"/>
          <p14:tracePt t="40506" x="7277100" y="3835400"/>
          <p14:tracePt t="40506" x="7264400" y="3848100"/>
          <p14:tracePt t="40524" x="7251700" y="3873500"/>
          <p14:tracePt t="40540" x="7258050" y="3892550"/>
          <p14:tracePt t="40540" x="7258050" y="3898900"/>
          <p14:tracePt t="40557" x="7264400" y="3905250"/>
          <p14:tracePt t="40557" x="7277100" y="3911600"/>
          <p14:tracePt t="40557" x="7289800" y="3924300"/>
          <p14:tracePt t="40577" x="7302500" y="3930650"/>
          <p14:tracePt t="40589" x="7321550" y="3937000"/>
          <p14:tracePt t="40589" x="7359650" y="3949700"/>
          <p14:tracePt t="40607" x="7378700" y="3962400"/>
          <p14:tracePt t="40607" x="7397750" y="3975100"/>
          <p14:tracePt t="40624" x="7410450" y="3981450"/>
          <p14:tracePt t="40624" x="7429500" y="3994150"/>
          <p14:tracePt t="40640" x="7448550" y="4006850"/>
          <p14:tracePt t="40640" x="7473950" y="4044950"/>
          <p14:tracePt t="40657" x="7486650" y="4057650"/>
          <p14:tracePt t="40657" x="7499350" y="4076700"/>
          <p14:tracePt t="40674" x="7505700" y="4095750"/>
          <p14:tracePt t="40674" x="7518400" y="4114800"/>
          <p14:tracePt t="40690" x="7524750" y="4127500"/>
          <p14:tracePt t="40690" x="7531100" y="4146550"/>
          <p14:tracePt t="40707" x="7537450" y="4159250"/>
          <p14:tracePt t="40707" x="7550150" y="4178300"/>
          <p14:tracePt t="40725" x="7556500" y="4184650"/>
          <p14:tracePt t="40725" x="7556500" y="4197350"/>
          <p14:tracePt t="40741" x="7562850" y="4203700"/>
          <p14:tracePt t="40756" x="7562850" y="4197350"/>
          <p14:tracePt t="40784" x="7562850" y="4191000"/>
          <p14:tracePt t="40793" x="7556500" y="4184650"/>
          <p14:tracePt t="40806" x="7556500" y="4178300"/>
          <p14:tracePt t="40806" x="7550150" y="4159250"/>
          <p14:tracePt t="40824" x="7543800" y="4146550"/>
          <p14:tracePt t="40824" x="7537450" y="4140200"/>
          <p14:tracePt t="40841" x="7537450" y="4127500"/>
          <p14:tracePt t="40841" x="7531100" y="4114800"/>
          <p14:tracePt t="40858" x="7524750" y="4102100"/>
          <p14:tracePt t="40858" x="7518400" y="4089400"/>
          <p14:tracePt t="40858" x="7512050" y="4076700"/>
          <p14:tracePt t="40877" x="7512050" y="4064000"/>
          <p14:tracePt t="40890" x="7505700" y="4057650"/>
          <p14:tracePt t="40890" x="7493000" y="4038600"/>
          <p14:tracePt t="40908" x="7486650" y="4032250"/>
          <p14:tracePt t="40908" x="7480300" y="4019550"/>
          <p14:tracePt t="40925" x="7473950" y="4013200"/>
          <p14:tracePt t="40940" x="7467600" y="4013200"/>
          <p14:tracePt t="40940" x="7454900" y="4013200"/>
          <p14:tracePt t="40958" x="7448550" y="4013200"/>
          <p14:tracePt t="40958" x="7442200" y="4013200"/>
          <p14:tracePt t="40975" x="7429500" y="4019550"/>
          <p14:tracePt t="40996" x="7423150" y="4013200"/>
          <p14:tracePt t="41040" x="7429500" y="4000500"/>
          <p14:tracePt t="41056" x="7429500" y="3994150"/>
          <p14:tracePt t="41064" x="7429500" y="3987800"/>
          <p14:tracePt t="41074" x="7435850" y="3981450"/>
          <p14:tracePt t="41074" x="7435850" y="3975100"/>
          <p14:tracePt t="41093" x="7435850" y="3968750"/>
          <p14:tracePt t="41093" x="7435850" y="3956050"/>
          <p14:tracePt t="41109" x="7435850" y="3949700"/>
          <p14:tracePt t="41124" x="7429500" y="3943350"/>
          <p14:tracePt t="41124" x="7429500" y="3937000"/>
          <p14:tracePt t="41124" x="7429500" y="3924300"/>
          <p14:tracePt t="41145" x="7429500" y="3917950"/>
          <p14:tracePt t="41157" x="7429500" y="3911600"/>
          <p14:tracePt t="41157" x="7416800" y="3892550"/>
          <p14:tracePt t="41177" x="7404100" y="3873500"/>
          <p14:tracePt t="41177" x="7397750" y="3860800"/>
          <p14:tracePt t="41193" x="7378700" y="3848100"/>
          <p14:tracePt t="41193" x="7359650" y="3835400"/>
          <p14:tracePt t="41209" x="7346950" y="3816350"/>
          <p14:tracePt t="41209" x="7327900" y="3803650"/>
        </p14:tracePtLst>
      </p14:laserTrace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002" name="Rectangle 2"/>
          <p:cNvSpPr>
            <a:spLocks noGrp="1" noChangeArrowheads="1"/>
          </p:cNvSpPr>
          <p:nvPr>
            <p:ph type="title"/>
          </p:nvPr>
        </p:nvSpPr>
        <p:spPr/>
        <p:txBody>
          <a:bodyPr/>
          <a:lstStyle/>
          <a:p>
            <a:r>
              <a:rPr lang="ja-JP" altLang="en-US"/>
              <a:t>エクセルによる実際の計算</a:t>
            </a:r>
          </a:p>
        </p:txBody>
      </p:sp>
      <p:graphicFrame>
        <p:nvGraphicFramePr>
          <p:cNvPr id="640003" name="Object 3"/>
          <p:cNvGraphicFramePr>
            <a:graphicFrameLocks noChangeAspect="1"/>
          </p:cNvGraphicFramePr>
          <p:nvPr/>
        </p:nvGraphicFramePr>
        <p:xfrm>
          <a:off x="899592" y="5733256"/>
          <a:ext cx="2544762" cy="461963"/>
        </p:xfrm>
        <a:graphic>
          <a:graphicData uri="http://schemas.openxmlformats.org/presentationml/2006/ole">
            <mc:AlternateContent xmlns:mc="http://schemas.openxmlformats.org/markup-compatibility/2006">
              <mc:Choice xmlns:v="urn:schemas-microsoft-com:vml" Requires="v">
                <p:oleObj spid="_x0000_s640043" name="数式" r:id="rId6" imgW="1117440" imgH="203040" progId="Equation.3">
                  <p:embed/>
                </p:oleObj>
              </mc:Choice>
              <mc:Fallback>
                <p:oleObj name="数式" r:id="rId6" imgW="1117440" imgH="20304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9592" y="5733256"/>
                        <a:ext cx="2544762" cy="461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40005" name="Text Box 5"/>
          <p:cNvSpPr txBox="1">
            <a:spLocks noChangeArrowheads="1"/>
          </p:cNvSpPr>
          <p:nvPr/>
        </p:nvSpPr>
        <p:spPr bwMode="auto">
          <a:xfrm>
            <a:off x="395536" y="5013176"/>
            <a:ext cx="4657725" cy="457200"/>
          </a:xfrm>
          <a:prstGeom prst="rect">
            <a:avLst/>
          </a:prstGeom>
          <a:noFill/>
          <a:ln w="38100">
            <a:noFill/>
            <a:miter lim="800000"/>
            <a:headEnd/>
            <a:tailEnd/>
          </a:ln>
          <a:effectLst/>
        </p:spPr>
        <p:txBody>
          <a:bodyPr wrap="none">
            <a:spAutoFit/>
          </a:bodyPr>
          <a:lstStyle/>
          <a:p>
            <a:r>
              <a:rPr lang="en-US" altLang="ja-JP" dirty="0"/>
              <a:t>99</a:t>
            </a:r>
            <a:r>
              <a:rPr lang="ja-JP" altLang="en-US" dirty="0"/>
              <a:t>％信頼区間をつけた区間推定値</a:t>
            </a:r>
          </a:p>
        </p:txBody>
      </p:sp>
      <p:graphicFrame>
        <p:nvGraphicFramePr>
          <p:cNvPr id="640006" name="Object 6"/>
          <p:cNvGraphicFramePr>
            <a:graphicFrameLocks noChangeAspect="1"/>
          </p:cNvGraphicFramePr>
          <p:nvPr/>
        </p:nvGraphicFramePr>
        <p:xfrm>
          <a:off x="5364088" y="5733256"/>
          <a:ext cx="2341562" cy="461962"/>
        </p:xfrm>
        <a:graphic>
          <a:graphicData uri="http://schemas.openxmlformats.org/presentationml/2006/ole">
            <mc:AlternateContent xmlns:mc="http://schemas.openxmlformats.org/markup-compatibility/2006">
              <mc:Choice xmlns:v="urn:schemas-microsoft-com:vml" Requires="v">
                <p:oleObj spid="_x0000_s640044" name="数式" r:id="rId8" imgW="1028520" imgH="203040" progId="Equation.3">
                  <p:embed/>
                </p:oleObj>
              </mc:Choice>
              <mc:Fallback>
                <p:oleObj name="数式" r:id="rId8" imgW="1028520" imgH="203040" progId="Equation.3">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64088" y="5733256"/>
                        <a:ext cx="2341562" cy="461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40007" name="Text Box 7"/>
          <p:cNvSpPr txBox="1">
            <a:spLocks noChangeArrowheads="1"/>
          </p:cNvSpPr>
          <p:nvPr/>
        </p:nvSpPr>
        <p:spPr bwMode="auto">
          <a:xfrm>
            <a:off x="3779912" y="5733256"/>
            <a:ext cx="1328738" cy="457200"/>
          </a:xfrm>
          <a:prstGeom prst="rect">
            <a:avLst/>
          </a:prstGeom>
          <a:noFill/>
          <a:ln w="38100">
            <a:noFill/>
            <a:miter lim="800000"/>
            <a:headEnd/>
            <a:tailEnd/>
          </a:ln>
          <a:effectLst/>
        </p:spPr>
        <p:txBody>
          <a:bodyPr wrap="none">
            <a:spAutoFit/>
          </a:bodyPr>
          <a:lstStyle/>
          <a:p>
            <a:r>
              <a:rPr lang="ja-JP" altLang="en-US" dirty="0"/>
              <a:t>あるいは</a:t>
            </a:r>
          </a:p>
        </p:txBody>
      </p:sp>
      <p:pic>
        <p:nvPicPr>
          <p:cNvPr id="2" name="Picture 7"/>
          <p:cNvPicPr>
            <a:picLocks noChangeAspect="1" noChangeArrowheads="1"/>
          </p:cNvPicPr>
          <p:nvPr/>
        </p:nvPicPr>
        <p:blipFill>
          <a:blip r:embed="rId10" cstate="print"/>
          <a:srcRect/>
          <a:stretch>
            <a:fillRect/>
          </a:stretch>
        </p:blipFill>
        <p:spPr bwMode="auto">
          <a:xfrm>
            <a:off x="683568" y="1196752"/>
            <a:ext cx="7778455" cy="3384376"/>
          </a:xfrm>
          <a:prstGeom prst="rect">
            <a:avLst/>
          </a:prstGeom>
          <a:noFill/>
          <a:ln w="9525">
            <a:noFill/>
            <a:miter lim="800000"/>
            <a:headEnd/>
            <a:tailEnd/>
          </a:ln>
          <a:effectLst/>
        </p:spPr>
      </p:pic>
      <p:pic>
        <p:nvPicPr>
          <p:cNvPr id="3" name="オーディオ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1"/>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9979"/>
    </mc:Choice>
    <mc:Fallback>
      <p:transition spd="slow" advTm="299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p:ext uri="{3A86A75C-4F4B-4683-9AE1-C65F6400EC91}">
      <p14:laserTraceLst xmlns:p14="http://schemas.microsoft.com/office/powerpoint/2010/main">
        <p14:tracePtLst>
          <p14:tracePt t="9568" x="4210050" y="5340350"/>
          <p14:tracePt t="9591" x="4210050" y="5353050"/>
          <p14:tracePt t="9663" x="4210050" y="5346700"/>
          <p14:tracePt t="9715" x="4203700" y="5346700"/>
          <p14:tracePt t="9723" x="4203700" y="5340350"/>
          <p14:tracePt t="9739" x="4210050" y="5346700"/>
          <p14:tracePt t="9783" x="4203700" y="5346700"/>
          <p14:tracePt t="9891" x="4210050" y="5340350"/>
          <p14:tracePt t="9951" x="4203700" y="5340350"/>
          <p14:tracePt t="10227" x="4210050" y="5340350"/>
          <p14:tracePt t="10263" x="4210050" y="5346700"/>
          <p14:tracePt t="10287" x="4203700" y="5340350"/>
          <p14:tracePt t="10347" x="4203700" y="5346700"/>
          <p14:tracePt t="10435" x="4203700" y="5340350"/>
          <p14:tracePt t="10491" x="4210050" y="5334000"/>
          <p14:tracePt t="10519" x="4210050" y="5327650"/>
          <p14:tracePt t="10543" x="4210050" y="5334000"/>
          <p14:tracePt t="10671" x="4210050" y="5340350"/>
          <p14:tracePt t="10699" x="4210050" y="5334000"/>
          <p14:tracePt t="10723" x="4210050" y="5327650"/>
          <p14:tracePt t="10759" x="4210050" y="5334000"/>
          <p14:tracePt t="10850" x="4210050" y="5327650"/>
          <p14:tracePt t="10911" x="4210050" y="5334000"/>
          <p14:tracePt t="10971" x="4210050" y="5327650"/>
          <p14:tracePt t="11014" x="4210050" y="5321300"/>
          <p14:tracePt t="11083" x="4216400" y="5314950"/>
          <p14:tracePt t="11155" x="4210050" y="5308600"/>
          <p14:tracePt t="11223" x="4216400" y="5314950"/>
          <p14:tracePt t="11307" x="4210050" y="5321300"/>
          <p14:tracePt t="12212" x="4229100" y="5257800"/>
          <p14:tracePt t="13216" x="5194300" y="3606800"/>
          <p14:tracePt t="13227" x="5194300" y="3594100"/>
          <p14:tracePt t="13227" x="5194300" y="3575050"/>
          <p14:tracePt t="13244" x="5194300" y="3549650"/>
          <p14:tracePt t="13244" x="5200650" y="3517900"/>
          <p14:tracePt t="13260" x="5207000" y="3479800"/>
          <p14:tracePt t="13260" x="5245100" y="3390900"/>
          <p14:tracePt t="13277" x="5276850" y="3340100"/>
          <p14:tracePt t="13277" x="5321300" y="3295650"/>
          <p14:tracePt t="13294" x="5372100" y="3251200"/>
          <p14:tracePt t="13294" x="5429250" y="3200400"/>
          <p14:tracePt t="13310" x="5499100" y="3155950"/>
          <p14:tracePt t="13310" x="5676900" y="3054350"/>
          <p14:tracePt t="13328" x="5784850" y="3009900"/>
          <p14:tracePt t="13328" x="5899150" y="2959100"/>
          <p14:tracePt t="13344" x="6032500" y="2914650"/>
          <p14:tracePt t="13344" x="6165850" y="2870200"/>
          <p14:tracePt t="13361" x="6305550" y="2825750"/>
          <p14:tracePt t="13361" x="6451600" y="2787650"/>
          <p14:tracePt t="13379" x="6597650" y="2755900"/>
          <p14:tracePt t="13379" x="6743700" y="2724150"/>
          <p14:tracePt t="13395" x="7029450" y="2686050"/>
          <p14:tracePt t="13395" x="7169150" y="2673350"/>
          <p14:tracePt t="13412" x="7296150" y="2667000"/>
          <p14:tracePt t="13412" x="7416800" y="2660650"/>
          <p14:tracePt t="13428" x="7531100" y="2660650"/>
          <p14:tracePt t="13428" x="7639050" y="2660650"/>
          <p14:tracePt t="13445" x="7734300" y="2667000"/>
          <p14:tracePt t="13445" x="7816850" y="2673350"/>
          <p14:tracePt t="13461" x="7893050" y="2679700"/>
          <p14:tracePt t="13461" x="7956550" y="2692400"/>
          <p14:tracePt t="13461" x="8020050" y="2698750"/>
          <p14:tracePt t="13480" x="8070850" y="2711450"/>
          <p14:tracePt t="13493" x="8115300" y="2717800"/>
          <p14:tracePt t="13493" x="8185150" y="2736850"/>
          <p14:tracePt t="13511" x="8210550" y="2749550"/>
          <p14:tracePt t="13511" x="8229600" y="2755900"/>
          <p14:tracePt t="13528" x="8248650" y="2762250"/>
          <p14:tracePt t="13528" x="8261350" y="2762250"/>
          <p14:tracePt t="13544" x="8267700" y="2762250"/>
          <p14:tracePt t="13544" x="8274050" y="2768600"/>
          <p14:tracePt t="13562" x="8267700" y="2762250"/>
          <p14:tracePt t="13599" x="8255000" y="2762250"/>
          <p14:tracePt t="13615" x="8248650" y="2762250"/>
          <p14:tracePt t="13627" x="8242300" y="2762250"/>
          <p14:tracePt t="13635" x="8229600" y="2755900"/>
          <p14:tracePt t="13644" x="8223250" y="2755900"/>
          <p14:tracePt t="13644" x="8210550" y="2755900"/>
          <p14:tracePt t="13662" x="8197850" y="2755900"/>
          <p14:tracePt t="13662" x="8185150" y="2749550"/>
          <p14:tracePt t="13679" x="8166100" y="2743200"/>
          <p14:tracePt t="13679" x="8140700" y="2730500"/>
          <p14:tracePt t="13698" x="7848600" y="2584450"/>
          <p14:tracePt t="13766" x="7823200" y="2565400"/>
          <p14:tracePt t="13771" x="7797800" y="2540000"/>
          <p14:tracePt t="13779" x="7753350" y="2476500"/>
          <p14:tracePt t="13795" x="7727950" y="2406650"/>
          <p14:tracePt t="13811" x="7715250" y="2317750"/>
          <p14:tracePt t="13828" x="7721600" y="2222500"/>
          <p14:tracePt t="13845" x="7753350" y="2133600"/>
          <p14:tracePt t="13845" x="7778750" y="2089150"/>
          <p14:tracePt t="13864" x="7848600" y="2006600"/>
          <p14:tracePt t="13879" x="7937500" y="1936750"/>
          <p14:tracePt t="13895" x="8045450" y="1879600"/>
          <p14:tracePt t="13912" x="8223250" y="1841500"/>
          <p14:tracePt t="13928" x="8337550" y="1835150"/>
          <p14:tracePt t="13945" x="8451850" y="1854200"/>
          <p14:tracePt t="13962" x="8553450" y="1892300"/>
          <p14:tracePt t="13978" x="8680450" y="1962150"/>
          <p14:tracePt t="13995" x="8743950" y="2019300"/>
          <p14:tracePt t="14012" x="8788400" y="2089150"/>
          <p14:tracePt t="14029" x="8820150" y="2165350"/>
          <p14:tracePt t="14029" x="8826500" y="2209800"/>
          <p14:tracePt t="14047" x="8826500" y="2298700"/>
          <p14:tracePt t="14063" x="8801100" y="2387600"/>
          <p14:tracePt t="14079" x="8763000" y="2470150"/>
          <p14:tracePt t="14096" x="8699500" y="2546350"/>
          <p14:tracePt t="14112" x="8629650" y="2616200"/>
          <p14:tracePt t="14129" x="8553450" y="2673350"/>
          <p14:tracePt t="14129" x="8509000" y="2692400"/>
          <p14:tracePt t="14147" x="8426450" y="2736850"/>
          <p14:tracePt t="14163" x="8337550" y="2762250"/>
          <p14:tracePt t="14179" x="8248650" y="2781300"/>
          <p14:tracePt t="14196" x="8166100" y="2794000"/>
          <p14:tracePt t="14213" x="8064500" y="2806700"/>
          <p14:tracePt t="14229" x="8013700" y="2806700"/>
          <p14:tracePt t="14246" x="7981950" y="2806700"/>
          <p14:tracePt t="14263" x="7950200" y="2800350"/>
          <p14:tracePt t="14279" x="7924800" y="2787650"/>
          <p14:tracePt t="14296" x="7918450" y="2781300"/>
          <p14:tracePt t="14313" x="7912100" y="2768600"/>
          <p14:tracePt t="14330" x="7918450" y="2755900"/>
          <p14:tracePt t="14348" x="7924800" y="2749550"/>
          <p14:tracePt t="14363" x="7931150" y="2749550"/>
          <p14:tracePt t="14379" x="7937500" y="2743200"/>
          <p14:tracePt t="14396" x="7943850" y="2743200"/>
          <p14:tracePt t="14413" x="7950200" y="2743200"/>
          <p14:tracePt t="14431" x="7950200" y="2736850"/>
          <p14:tracePt t="14467" x="7943850" y="2730500"/>
          <p14:tracePt t="14491" x="7937500" y="2730500"/>
          <p14:tracePt t="14507" x="7937500" y="2724150"/>
          <p14:tracePt t="14522" x="7931150" y="2717800"/>
          <p14:tracePt t="14543" x="7924800" y="2717800"/>
          <p14:tracePt t="14567" x="7924800" y="2711450"/>
          <p14:tracePt t="14643" x="7924800" y="2705100"/>
          <p14:tracePt t="14662" x="7924800" y="2698750"/>
          <p14:tracePt t="14679" x="7924800" y="2692400"/>
          <p14:tracePt t="14695" x="7924800" y="2686050"/>
          <p14:tracePt t="14707" x="7931150" y="2679700"/>
          <p14:tracePt t="14755" x="7931150" y="2673350"/>
          <p14:tracePt t="14767" x="7937500" y="2673350"/>
          <p14:tracePt t="14783" x="7943850" y="2667000"/>
          <p14:tracePt t="14799" x="7950200" y="2660650"/>
          <p14:tracePt t="14823" x="7956550" y="2667000"/>
          <p14:tracePt t="14835" x="7962900" y="2667000"/>
          <p14:tracePt t="14851" x="7969250" y="2673350"/>
          <p14:tracePt t="14867" x="7975600" y="2679700"/>
          <p14:tracePt t="14883" x="7981950" y="2679700"/>
          <p14:tracePt t="14903" x="7988300" y="2673350"/>
          <p14:tracePt t="14955" x="7994650" y="2673350"/>
          <p14:tracePt t="14987" x="8001000" y="2673350"/>
          <p14:tracePt t="15003" x="8007350" y="2679700"/>
          <p14:tracePt t="15015" x="8013700" y="2679700"/>
          <p14:tracePt t="15023" x="8020050" y="2686050"/>
          <p14:tracePt t="15039" x="8026400" y="2692400"/>
          <p14:tracePt t="15055" x="8020050" y="2692400"/>
          <p14:tracePt t="15083" x="8013700" y="2692400"/>
          <p14:tracePt t="15091" x="8007350" y="2698750"/>
          <p14:tracePt t="15107" x="8001000" y="2705100"/>
          <p14:tracePt t="15115" x="7994650" y="2711450"/>
          <p14:tracePt t="15115" x="7994650" y="2724150"/>
          <p14:tracePt t="15115" x="7988300" y="2730500"/>
          <p14:tracePt t="15136" x="7981950" y="2743200"/>
          <p14:tracePt t="15148" x="7981950" y="2762250"/>
          <p14:tracePt t="15148" x="7975600" y="2794000"/>
          <p14:tracePt t="15167" x="7975600" y="2806700"/>
          <p14:tracePt t="15167" x="7969250" y="2825750"/>
          <p14:tracePt t="15184" x="7969250" y="2844800"/>
          <p14:tracePt t="15184" x="7969250" y="2870200"/>
          <p14:tracePt t="15200" x="7962900" y="2889250"/>
          <p14:tracePt t="15200" x="7962900" y="2914650"/>
          <p14:tracePt t="15217" x="7956550" y="2940050"/>
          <p14:tracePt t="15217" x="7956550" y="2965450"/>
          <p14:tracePt t="15217" x="7956550" y="2990850"/>
          <p14:tracePt t="15236" x="7956550" y="3016250"/>
          <p14:tracePt t="15236" x="7956550" y="3048000"/>
          <p14:tracePt t="15250" x="7950200" y="3073400"/>
          <p14:tracePt t="15250" x="7950200" y="3105150"/>
          <p14:tracePt t="15267" x="7950200" y="3136900"/>
          <p14:tracePt t="15267" x="7950200" y="3175000"/>
          <p14:tracePt t="15284" x="7956550" y="3206750"/>
          <p14:tracePt t="15284" x="7950200" y="3244850"/>
          <p14:tracePt t="15301" x="7950200" y="3282950"/>
          <p14:tracePt t="15301" x="7950200" y="3359150"/>
          <p14:tracePt t="15317" x="7943850" y="3397250"/>
          <p14:tracePt t="15317" x="7937500" y="3441700"/>
          <p14:tracePt t="15334" x="7931150" y="3479800"/>
          <p14:tracePt t="15334" x="7924800" y="3524250"/>
          <p14:tracePt t="15351" x="7912100" y="3568700"/>
          <p14:tracePt t="15351" x="7886700" y="3663950"/>
          <p14:tracePt t="15368" x="7867650" y="3714750"/>
          <p14:tracePt t="15368" x="7848600" y="3765550"/>
          <p14:tracePt t="15385" x="7829550" y="3816350"/>
          <p14:tracePt t="15385" x="7810500" y="3860800"/>
          <p14:tracePt t="15401" x="7791450" y="3905250"/>
          <p14:tracePt t="15401" x="7766050" y="3949700"/>
          <p14:tracePt t="15417" x="7747000" y="3994150"/>
          <p14:tracePt t="15417" x="7689850" y="4076700"/>
          <p14:tracePt t="15436" x="7664450" y="4121150"/>
          <p14:tracePt t="15436" x="7626350" y="4159250"/>
          <p14:tracePt t="15451" x="7594600" y="4197350"/>
          <p14:tracePt t="15451" x="7556500" y="4235450"/>
          <p14:tracePt t="15468" x="7512050" y="4273550"/>
          <p14:tracePt t="15468" x="7461250" y="4311650"/>
          <p14:tracePt t="15485" x="7410450" y="4349750"/>
          <p14:tracePt t="15485" x="7346950" y="4387850"/>
          <p14:tracePt t="15501" x="7283450" y="4425950"/>
          <p14:tracePt t="15501" x="7213600" y="4464050"/>
          <p14:tracePt t="15501" x="7131050" y="4502150"/>
          <p14:tracePt t="15520" x="7048500" y="4540250"/>
          <p14:tracePt t="15520" x="6953250" y="4584700"/>
          <p14:tracePt t="15535" x="6851650" y="4629150"/>
          <p14:tracePt t="15535" x="6737350" y="4667250"/>
          <p14:tracePt t="15552" x="6623050" y="4718050"/>
          <p14:tracePt t="15552" x="6489700" y="4762500"/>
          <p14:tracePt t="15568" x="6356350" y="4806950"/>
          <p14:tracePt t="15568" x="6210300" y="4857750"/>
          <p14:tracePt t="15585" x="6064250" y="4908550"/>
          <p14:tracePt t="15585" x="5905500" y="4959350"/>
          <p14:tracePt t="15585" x="5746750" y="5010150"/>
          <p14:tracePt t="15604" x="5581650" y="5054600"/>
          <p14:tracePt t="15604" x="5410200" y="5105400"/>
          <p14:tracePt t="15618" x="5238750" y="5162550"/>
          <p14:tracePt t="15618" x="5060950" y="5213350"/>
          <p14:tracePt t="15637" x="4889500" y="5264150"/>
          <p14:tracePt t="15637" x="4540250" y="5372100"/>
          <p14:tracePt t="15657" x="4368800" y="5422900"/>
          <p14:tracePt t="15657" x="4203700" y="5467350"/>
          <p14:tracePt t="15670" x="4038600" y="5518150"/>
          <p14:tracePt t="15670" x="3873500" y="5562600"/>
          <p14:tracePt t="15687" x="3721100" y="5600700"/>
          <p14:tracePt t="15687" x="3422650" y="5676900"/>
          <p14:tracePt t="15707" x="3276600" y="5708650"/>
          <p14:tracePt t="15717" x="3136900" y="5740400"/>
          <p14:tracePt t="15717" x="2870200" y="5803900"/>
          <p14:tracePt t="15735" x="2743200" y="5829300"/>
          <p14:tracePt t="15735" x="2622550" y="5861050"/>
          <p14:tracePt t="15752" x="2508250" y="5886450"/>
          <p14:tracePt t="15752" x="2393950" y="5918200"/>
          <p14:tracePt t="15769" x="2292350" y="5943600"/>
          <p14:tracePt t="15769" x="2197100" y="5969000"/>
          <p14:tracePt t="15769" x="2108200" y="5988050"/>
          <p14:tracePt t="15787" x="2019300" y="6007100"/>
          <p14:tracePt t="15801" x="1936750" y="6026150"/>
          <p14:tracePt t="15801" x="1784350" y="6051550"/>
          <p14:tracePt t="15819" x="1708150" y="6070600"/>
          <p14:tracePt t="15819" x="1638300" y="6083300"/>
          <p14:tracePt t="15835" x="1574800" y="6102350"/>
          <p14:tracePt t="15835" x="1517650" y="6115050"/>
          <p14:tracePt t="15852" x="1460500" y="6127750"/>
          <p14:tracePt t="15852" x="1403350" y="6146800"/>
          <p14:tracePt t="15869" x="1358900" y="6159500"/>
          <p14:tracePt t="15869" x="1314450" y="6165850"/>
          <p14:tracePt t="15869" x="1276350" y="6178550"/>
          <p14:tracePt t="15889" x="1238250" y="6191250"/>
          <p14:tracePt t="15901" x="1212850" y="6197600"/>
          <p14:tracePt t="15901" x="1155700" y="6210300"/>
          <p14:tracePt t="15919" x="1136650" y="6216650"/>
          <p14:tracePt t="15919" x="1111250" y="6223000"/>
          <p14:tracePt t="15936" x="1092200" y="6229350"/>
          <p14:tracePt t="15936" x="1073150" y="6229350"/>
          <p14:tracePt t="15953" x="1060450" y="6235700"/>
          <p14:tracePt t="15953" x="1035050" y="6242050"/>
          <p14:tracePt t="15969" x="1028700" y="6242050"/>
          <p14:tracePt t="15969" x="1016000" y="6242050"/>
          <p14:tracePt t="15986" x="1009650" y="6248400"/>
          <p14:tracePt t="16001" x="1003300" y="6248400"/>
          <p14:tracePt t="16018" x="1003300" y="6242050"/>
          <p14:tracePt t="16035" x="1003300" y="6235700"/>
          <p14:tracePt t="16059" x="996950" y="6229350"/>
          <p14:tracePt t="16087" x="996950" y="6235700"/>
          <p14:tracePt t="16143" x="1003300" y="6235700"/>
          <p14:tracePt t="16231" x="1003300" y="6229350"/>
          <p14:tracePt t="16255" x="1009650" y="6223000"/>
          <p14:tracePt t="16267" x="1016000" y="6223000"/>
          <p14:tracePt t="16283" x="1022350" y="6216650"/>
          <p14:tracePt t="16299" x="1028700" y="6216650"/>
          <p14:tracePt t="16315" x="1035050" y="6210300"/>
          <p14:tracePt t="16327" x="1041400" y="6210300"/>
          <p14:tracePt t="16343" x="1047750" y="6210300"/>
          <p14:tracePt t="16359" x="1054100" y="6210300"/>
          <p14:tracePt t="16375" x="1060450" y="6210300"/>
          <p14:tracePt t="16386" x="1066800" y="6210300"/>
          <p14:tracePt t="16403" x="1079500" y="6216650"/>
          <p14:tracePt t="16419" x="1092200" y="6210300"/>
          <p14:tracePt t="16419" x="1098550" y="6210300"/>
          <p14:tracePt t="16438" x="1104900" y="6210300"/>
          <p14:tracePt t="16456" x="1390650" y="6191250"/>
          <p14:tracePt t="16524" x="1428750" y="6197600"/>
          <p14:tracePt t="16531" x="1473200" y="6197600"/>
          <p14:tracePt t="16540" x="1517650" y="6197600"/>
          <p14:tracePt t="16540" x="1562100" y="6197600"/>
          <p14:tracePt t="16556" x="1644650" y="6203950"/>
          <p14:tracePt t="16570" x="1727200" y="6210300"/>
          <p14:tracePt t="16587" x="1797050" y="6210300"/>
          <p14:tracePt t="16604" x="1860550" y="6210300"/>
          <p14:tracePt t="16620" x="1936750" y="6210300"/>
          <p14:tracePt t="16637" x="1968500" y="6203950"/>
          <p14:tracePt t="16654" x="1993900" y="6203950"/>
          <p14:tracePt t="16671" x="2012950" y="6203950"/>
          <p14:tracePt t="16687" x="2019300" y="6203950"/>
          <p14:tracePt t="16704" x="2012950" y="6203950"/>
          <p14:tracePt t="16735" x="2006600" y="6210300"/>
          <p14:tracePt t="16747" x="2000250" y="6210300"/>
          <p14:tracePt t="16755" x="1993900" y="6203950"/>
          <p14:tracePt t="16771" x="1987550" y="6203950"/>
          <p14:tracePt t="16787" x="1981200" y="6203950"/>
          <p14:tracePt t="16804" x="1981200" y="6197600"/>
          <p14:tracePt t="16899" x="1987550" y="6191250"/>
          <p14:tracePt t="17043" x="1993900" y="6184900"/>
          <p14:tracePt t="17175" x="1993900" y="6178550"/>
          <p14:tracePt t="17199" x="1993900" y="6172200"/>
          <p14:tracePt t="17223" x="2000250" y="6172200"/>
          <p14:tracePt t="17275" x="2006600" y="6165850"/>
          <p14:tracePt t="17363" x="2012950" y="6159500"/>
          <p14:tracePt t="17455" x="2012950" y="6153150"/>
          <p14:tracePt t="17483" x="2019300" y="6153150"/>
          <p14:tracePt t="17526" x="2019300" y="6146800"/>
          <p14:tracePt t="17575" x="2019300" y="6140450"/>
          <p14:tracePt t="17595" x="2012950" y="6140450"/>
          <p14:tracePt t="17619" x="2006600" y="6140450"/>
          <p14:tracePt t="17627" x="2006600" y="6146800"/>
          <p14:tracePt t="17640" x="1981200" y="6146800"/>
          <p14:tracePt t="17640" x="1962150" y="6146800"/>
          <p14:tracePt t="17658" x="1943100" y="6140450"/>
          <p14:tracePt t="17658" x="1917700" y="6134100"/>
          <p14:tracePt t="17675" x="1892300" y="6127750"/>
          <p14:tracePt t="17675" x="1860550" y="6121400"/>
          <p14:tracePt t="17691" x="1822450" y="6115050"/>
          <p14:tracePt t="17691" x="1752600" y="6108700"/>
          <p14:tracePt t="17708" x="1714500" y="6102350"/>
          <p14:tracePt t="17708" x="1670050" y="6102350"/>
          <p14:tracePt t="17725" x="1631950" y="6102350"/>
          <p14:tracePt t="17725" x="1587500" y="6096000"/>
          <p14:tracePt t="17742" x="1549400" y="6102350"/>
          <p14:tracePt t="17742" x="1504950" y="6102350"/>
          <p14:tracePt t="17759" x="1460500" y="6108700"/>
          <p14:tracePt t="17759" x="1377950" y="6121400"/>
          <p14:tracePt t="17776" x="1333500" y="6127750"/>
          <p14:tracePt t="17776" x="1295400" y="6134100"/>
          <p14:tracePt t="17792" x="1257300" y="6146800"/>
          <p14:tracePt t="17792" x="1219200" y="6159500"/>
          <p14:tracePt t="17809" x="1187450" y="6165850"/>
          <p14:tracePt t="17809" x="1155700" y="6172200"/>
          <p14:tracePt t="17809" x="1123950" y="6178550"/>
          <p14:tracePt t="17827" x="1098550" y="6184900"/>
          <p14:tracePt t="17840" x="1073150" y="6191250"/>
          <p14:tracePt t="17840" x="1028700" y="6203950"/>
          <p14:tracePt t="17859" x="1016000" y="6203950"/>
          <p14:tracePt t="17859" x="996950" y="6210300"/>
          <p14:tracePt t="17876" x="984250" y="6210300"/>
          <p14:tracePt t="17876" x="971550" y="6216650"/>
          <p14:tracePt t="17892" x="965200" y="6216650"/>
          <p14:tracePt t="17892" x="958850" y="6216650"/>
          <p14:tracePt t="17910" x="958850" y="6223000"/>
          <p14:tracePt t="17928" x="971550" y="6223000"/>
          <p14:tracePt t="17943" x="984250" y="6229350"/>
          <p14:tracePt t="17958" x="996950" y="6229350"/>
          <p14:tracePt t="17974" x="1200150" y="6216650"/>
          <p14:tracePt t="17974" x="1231900" y="6216650"/>
          <p14:tracePt t="18067" x="1263650" y="6216650"/>
          <p14:tracePt t="18075" x="1295400" y="6216650"/>
          <p14:tracePt t="18083" x="1333500" y="6216650"/>
          <p14:tracePt t="18091" x="1397000" y="6216650"/>
          <p14:tracePt t="18108" x="1466850" y="6223000"/>
          <p14:tracePt t="18108" x="1498600" y="6223000"/>
          <p14:tracePt t="18128" x="1562100" y="6229350"/>
          <p14:tracePt t="18143" x="1625600" y="6235700"/>
          <p14:tracePt t="18159" x="1682750" y="6235700"/>
          <p14:tracePt t="18176" x="1733550" y="6235700"/>
          <p14:tracePt t="18192" x="1771650" y="6235700"/>
          <p14:tracePt t="18209" x="1809750" y="6235700"/>
          <p14:tracePt t="18209" x="1822450" y="6229350"/>
          <p14:tracePt t="18228" x="1847850" y="6229350"/>
          <p14:tracePt t="18243" x="1860550" y="6229350"/>
          <p14:tracePt t="18259" x="1866900" y="6229350"/>
          <p14:tracePt t="18275" x="1873250" y="6229350"/>
          <p14:tracePt t="18292" x="1866900" y="6229350"/>
          <p14:tracePt t="18315" x="1860550" y="6223000"/>
          <p14:tracePt t="18331" x="1854200" y="6223000"/>
          <p14:tracePt t="18347" x="1847850" y="6223000"/>
          <p14:tracePt t="18363" x="1841500" y="6216650"/>
          <p14:tracePt t="18376" x="1847850" y="6216650"/>
          <p14:tracePt t="18467" x="1854200" y="6210300"/>
          <p14:tracePt t="18487" x="1866900" y="6216650"/>
          <p14:tracePt t="18503" x="1873250" y="6216650"/>
          <p14:tracePt t="18511" x="1885950" y="6216650"/>
          <p14:tracePt t="18527" x="1905000" y="6223000"/>
          <p14:tracePt t="18543" x="1930400" y="6223000"/>
          <p14:tracePt t="18560" x="1955800" y="6223000"/>
          <p14:tracePt t="18577" x="1993900" y="6216650"/>
          <p14:tracePt t="18577" x="2019300" y="6216650"/>
          <p14:tracePt t="18596" x="2070100" y="6210300"/>
          <p14:tracePt t="18610" x="2133600" y="6203950"/>
          <p14:tracePt t="18627" x="2209800" y="6197600"/>
          <p14:tracePt t="18644" x="2286000" y="6184900"/>
          <p14:tracePt t="18660" x="2419350" y="6178550"/>
          <p14:tracePt t="18677" x="2520950" y="6172200"/>
          <p14:tracePt t="18694" x="2628900" y="6165850"/>
          <p14:tracePt t="18710" x="2781300" y="6159500"/>
          <p14:tracePt t="18727" x="2889250" y="6153150"/>
          <p14:tracePt t="18744" x="2978150" y="6153150"/>
          <p14:tracePt t="18761" x="3060700" y="6146800"/>
          <p14:tracePt t="18777" x="3168650" y="6140450"/>
          <p14:tracePt t="18795" x="3219450" y="6140450"/>
          <p14:tracePt t="18811" x="3270250" y="6134100"/>
          <p14:tracePt t="18828" x="3302000" y="6127750"/>
          <p14:tracePt t="18844" x="3327400" y="6127750"/>
          <p14:tracePt t="18861" x="3340100" y="6121400"/>
          <p14:tracePt t="18879" x="3346450" y="6121400"/>
          <p14:tracePt t="18895" x="3346450" y="6115050"/>
          <p14:tracePt t="18931" x="3340100" y="6108700"/>
          <p14:tracePt t="18955" x="3346450" y="6108700"/>
          <p14:tracePt t="19022" x="3352800" y="6115050"/>
          <p14:tracePt t="19034" x="3359150" y="6115050"/>
          <p14:tracePt t="19059" x="3359150" y="6121400"/>
          <p14:tracePt t="19087" x="3359150" y="6127750"/>
          <p14:tracePt t="19110" x="3352800" y="6134100"/>
          <p14:tracePt t="19143" x="3346450" y="6140450"/>
          <p14:tracePt t="19171" x="3346450" y="6146800"/>
          <p14:tracePt t="19203" x="3340100" y="6146800"/>
          <p14:tracePt t="19307" x="3333750" y="6146800"/>
          <p14:tracePt t="19351" x="3333750" y="6153150"/>
          <p14:tracePt t="19487" x="3327400" y="6153150"/>
          <p14:tracePt t="19683" x="3327400" y="6146800"/>
          <p14:tracePt t="19899" x="3321050" y="6146800"/>
          <p14:tracePt t="19967" x="3314700" y="6140450"/>
          <p14:tracePt t="20003" x="3308350" y="6140450"/>
          <p14:tracePt t="20035" x="3308350" y="6134100"/>
          <p14:tracePt t="20063" x="3308350" y="6140450"/>
          <p14:tracePt t="20115" x="3314700" y="6146800"/>
          <p14:tracePt t="20123" x="3314700" y="6153150"/>
          <p14:tracePt t="20155" x="3314700" y="6146800"/>
          <p14:tracePt t="20167" x="3308350" y="6140450"/>
          <p14:tracePt t="20175" x="3314700" y="6127750"/>
          <p14:tracePt t="20183" x="3314700" y="6115050"/>
          <p14:tracePt t="20183" x="3327400" y="6108700"/>
          <p14:tracePt t="20199" x="3340100" y="6096000"/>
          <p14:tracePt t="20199" x="3352800" y="6076950"/>
          <p14:tracePt t="20217" x="3378200" y="6064250"/>
          <p14:tracePt t="20217" x="3409950" y="6051550"/>
          <p14:tracePt t="20217" x="3448050" y="6038850"/>
          <p14:tracePt t="20235" x="3486150" y="6019800"/>
          <p14:tracePt t="20248" x="3536950" y="6007100"/>
          <p14:tracePt t="20248" x="3657600" y="5975350"/>
          <p14:tracePt t="20267" x="3721100" y="5956300"/>
          <p14:tracePt t="20267" x="3797300" y="5943600"/>
          <p14:tracePt t="20283" x="3873500" y="5930900"/>
          <p14:tracePt t="20283" x="3949700" y="5918200"/>
          <p14:tracePt t="20300" x="4032250" y="5905500"/>
          <p14:tracePt t="20300" x="4121150" y="5892800"/>
          <p14:tracePt t="20316" x="4203700" y="5886450"/>
          <p14:tracePt t="20316" x="4286250" y="5880100"/>
          <p14:tracePt t="20316" x="4375150" y="5873750"/>
          <p14:tracePt t="20335" x="4464050" y="5873750"/>
          <p14:tracePt t="20335" x="4552950" y="5873750"/>
          <p14:tracePt t="20350" x="4641850" y="5880100"/>
          <p14:tracePt t="20350" x="4730750" y="5880100"/>
          <p14:tracePt t="20367" x="4819650" y="5892800"/>
          <p14:tracePt t="20367" x="4908550" y="5899150"/>
          <p14:tracePt t="20385" x="4997450" y="5911850"/>
          <p14:tracePt t="20385" x="5168900" y="5937250"/>
          <p14:tracePt t="20400" x="5251450" y="5949950"/>
          <p14:tracePt t="20400" x="5327650" y="5962650"/>
          <p14:tracePt t="20417" x="5403850" y="5975350"/>
          <p14:tracePt t="20417" x="5473700" y="5988050"/>
          <p14:tracePt t="20434" x="5537200" y="6007100"/>
          <p14:tracePt t="20434" x="5600700" y="6019800"/>
          <p14:tracePt t="20450" x="5657850" y="6032500"/>
          <p14:tracePt t="20450" x="5759450" y="6064250"/>
          <p14:tracePt t="20468" x="5797550" y="6076950"/>
          <p14:tracePt t="20468" x="5835650" y="6096000"/>
          <p14:tracePt t="20484" x="5867400" y="6102350"/>
          <p14:tracePt t="20484" x="5892800" y="6121400"/>
          <p14:tracePt t="20500" x="5905500" y="6127750"/>
          <p14:tracePt t="20500" x="5924550" y="6140450"/>
          <p14:tracePt t="20517" x="5930900" y="6146800"/>
          <p14:tracePt t="20517" x="5943600" y="6159500"/>
          <p14:tracePt t="20536" x="5943600" y="6165850"/>
          <p14:tracePt t="20550" x="5949950" y="6172200"/>
          <p14:tracePt t="20567" x="5949950" y="6178550"/>
          <p14:tracePt t="20567" x="5949950" y="6184900"/>
          <p14:tracePt t="20585" x="5949950" y="6191250"/>
          <p14:tracePt t="20585" x="5956300" y="6197600"/>
          <p14:tracePt t="20601" x="5956300" y="6203950"/>
          <p14:tracePt t="20601" x="5956300" y="6216650"/>
          <p14:tracePt t="20601" x="5962650" y="6223000"/>
          <p14:tracePt t="20620" x="5969000" y="6235700"/>
          <p14:tracePt t="20633" x="5975350" y="6242050"/>
          <p14:tracePt t="20633" x="5981700" y="6261100"/>
          <p14:tracePt t="20651" x="5988050" y="6267450"/>
          <p14:tracePt t="20651" x="5994400" y="6273800"/>
          <p14:tracePt t="20668" x="6007100" y="6280150"/>
          <p14:tracePt t="20687" x="6013450" y="6286500"/>
          <p14:tracePt t="20703" x="6019800" y="6286500"/>
          <p14:tracePt t="20716" x="6026150" y="6280150"/>
          <p14:tracePt t="20733" x="6026150" y="6273800"/>
          <p14:tracePt t="20750" x="6038850" y="6273800"/>
          <p14:tracePt t="20767" x="6038850" y="6267450"/>
          <p14:tracePt t="20784" x="6045200" y="6261100"/>
          <p14:tracePt t="20800" x="6051550" y="6254750"/>
          <p14:tracePt t="20817" x="6051550" y="6242050"/>
          <p14:tracePt t="20817" x="6051550" y="6235700"/>
          <p14:tracePt t="20835" x="6051550" y="6229350"/>
          <p14:tracePt t="20851" x="6051550" y="6223000"/>
          <p14:tracePt t="20867" x="6045200" y="6223000"/>
          <p14:tracePt t="20887" x="6051550" y="6216650"/>
          <p14:tracePt t="20911" x="6210300" y="6229350"/>
          <p14:tracePt t="21041" x="6229350" y="6229350"/>
          <p14:tracePt t="21048" x="6248400" y="6235700"/>
          <p14:tracePt t="21055" x="6292850" y="6235700"/>
          <p14:tracePt t="21068" x="6337300" y="6242050"/>
          <p14:tracePt t="21085" x="6381750" y="6242050"/>
          <p14:tracePt t="21102" x="6419850" y="6242050"/>
          <p14:tracePt t="21118" x="6470650" y="6235700"/>
          <p14:tracePt t="21135" x="6502400" y="6235700"/>
          <p14:tracePt t="21152" x="6527800" y="6235700"/>
          <p14:tracePt t="21168" x="6553200" y="6229350"/>
          <p14:tracePt t="21168" x="6559550" y="6229350"/>
          <p14:tracePt t="21187" x="6578600" y="6223000"/>
          <p14:tracePt t="21203" x="6591300" y="6216650"/>
          <p14:tracePt t="21219" x="6604000" y="6216650"/>
          <p14:tracePt t="21235" x="6610350" y="6210300"/>
          <p14:tracePt t="21252" x="6610350" y="6216650"/>
          <p14:tracePt t="21399" x="6610350" y="6223000"/>
          <p14:tracePt t="21416" x="6610350" y="6229350"/>
          <p14:tracePt t="21427" x="6604000" y="6229350"/>
          <p14:tracePt t="21451" x="6597650" y="6223000"/>
          <p14:tracePt t="21475" x="6604000" y="6216650"/>
          <p14:tracePt t="21487" x="6610350" y="6210300"/>
          <p14:tracePt t="21503" x="6616700" y="6210300"/>
          <p14:tracePt t="21511" x="6623050" y="6210300"/>
          <p14:tracePt t="21519" x="6629400" y="6210300"/>
          <p14:tracePt t="21519" x="6629400" y="6216650"/>
          <p14:tracePt t="21537" x="6635750" y="6216650"/>
          <p14:tracePt t="21537" x="6642100" y="6216650"/>
          <p14:tracePt t="21537" x="6648450" y="6216650"/>
          <p14:tracePt t="21556" x="6654800" y="6216650"/>
          <p14:tracePt t="21556" x="6661150" y="6216650"/>
          <p14:tracePt t="21572" x="6661150" y="6223000"/>
          <p14:tracePt t="21572" x="6667500" y="6223000"/>
          <p14:tracePt t="21588" x="6673850" y="6223000"/>
          <p14:tracePt t="21588" x="6680200" y="6229350"/>
          <p14:tracePt t="21604" x="6686550" y="6229350"/>
          <p14:tracePt t="21604" x="6692900" y="6235700"/>
          <p14:tracePt t="21621" x="6699250" y="6235700"/>
          <p14:tracePt t="21621" x="6699250" y="6242050"/>
          <p14:tracePt t="21621" x="6705600" y="6242050"/>
          <p14:tracePt t="21640" x="6711950" y="6248400"/>
          <p14:tracePt t="21653" x="6718300" y="6248400"/>
          <p14:tracePt t="21653" x="6724650" y="6261100"/>
          <p14:tracePt t="21671" x="6731000" y="6261100"/>
          <p14:tracePt t="21671" x="6737350" y="6267450"/>
          <p14:tracePt t="21688" x="6743700" y="6273800"/>
          <p14:tracePt t="21688" x="6750050" y="6273800"/>
          <p14:tracePt t="21705" x="6756400" y="6280150"/>
          <p14:tracePt t="21705" x="6769100" y="6286500"/>
          <p14:tracePt t="21722" x="6775450" y="6286500"/>
          <p14:tracePt t="21722" x="6781800" y="6286500"/>
          <p14:tracePt t="21738" x="6788150" y="6286500"/>
          <p14:tracePt t="21753" x="6794500" y="6280150"/>
          <p14:tracePt t="21770" x="6800850" y="6280150"/>
          <p14:tracePt t="21787" x="6807200" y="6273800"/>
          <p14:tracePt t="21810" x="6807200" y="6267450"/>
          <p14:tracePt t="21847" x="6813550" y="6267450"/>
          <p14:tracePt t="21880" x="6813550" y="6261100"/>
          <p14:tracePt t="21931" x="6819900" y="6254750"/>
          <p14:tracePt t="22006" x="6826250" y="6254750"/>
          <p14:tracePt t="22051" x="6832600" y="6248400"/>
          <p14:tracePt t="22135" x="6838950" y="6248400"/>
          <p14:tracePt t="22198" x="6845300" y="6248400"/>
          <p14:tracePt t="22215" x="6851650" y="6248400"/>
          <p14:tracePt t="22231" x="6858000" y="6242050"/>
          <p14:tracePt t="22247" x="6864350" y="6242050"/>
          <p14:tracePt t="22259" x="6870700" y="6242050"/>
          <p14:tracePt t="22283" x="6877050" y="6248400"/>
          <p14:tracePt t="22359" x="6883400" y="6248400"/>
          <p14:tracePt t="22411" x="6883400" y="6254750"/>
          <p14:tracePt t="22427" x="6896100" y="6254750"/>
          <p14:tracePt t="22438" x="6902450" y="6261100"/>
          <p14:tracePt t="22454" x="6908800" y="6261100"/>
          <p14:tracePt t="22463" x="6915150" y="6261100"/>
          <p14:tracePt t="22472" x="6921500" y="6261100"/>
          <p14:tracePt t="22472" x="6927850" y="6261100"/>
          <p14:tracePt t="22490" x="6934200" y="6261100"/>
          <p14:tracePt t="22490" x="6953250" y="6261100"/>
          <p14:tracePt t="22507" x="6965950" y="6261100"/>
          <p14:tracePt t="22507" x="6972300" y="6261100"/>
          <p14:tracePt t="22524" x="6985000" y="6261100"/>
          <p14:tracePt t="22524" x="6997700" y="6261100"/>
          <p14:tracePt t="22540" x="7010400" y="6261100"/>
          <p14:tracePt t="22540" x="7029450" y="6261100"/>
          <p14:tracePt t="22540" x="7042150" y="6261100"/>
          <p14:tracePt t="22560" x="7283450" y="6216650"/>
          <p14:tracePt t="22645" x="7308850" y="6216650"/>
          <p14:tracePt t="22651" x="7340600" y="6210300"/>
          <p14:tracePt t="22660" x="7372350" y="6210300"/>
          <p14:tracePt t="22673" x="7461250" y="6210300"/>
          <p14:tracePt t="22690" x="7512050" y="6210300"/>
          <p14:tracePt t="22707" x="7550150" y="6197600"/>
          <p14:tracePt t="22723" x="7594600" y="6184900"/>
          <p14:tracePt t="22740" x="7620000" y="6178550"/>
          <p14:tracePt t="22757" x="7632700" y="6165850"/>
          <p14:tracePt t="22774" x="7639050" y="6159500"/>
          <p14:tracePt t="22774" x="7639050" y="6146800"/>
          <p14:tracePt t="22792" x="7639050" y="6134100"/>
          <p14:tracePt t="22792" x="7632700" y="6096000"/>
          <p14:tracePt t="22808" x="7626350" y="6076950"/>
          <p14:tracePt t="22808" x="7620000" y="6051550"/>
          <p14:tracePt t="22825" x="7613650" y="6026150"/>
          <p14:tracePt t="22825" x="7607300" y="5994400"/>
          <p14:tracePt t="22842" x="7594600" y="5956300"/>
          <p14:tracePt t="22842" x="7588250" y="5918200"/>
          <p14:tracePt t="22858" x="7581900" y="5873750"/>
          <p14:tracePt t="22858" x="7569200" y="5772150"/>
          <p14:tracePt t="22877" x="7569200" y="5708650"/>
          <p14:tracePt t="22877" x="7569200" y="5638800"/>
          <p14:tracePt t="22892" x="7575550" y="5562600"/>
        </p14:tracePtLst>
      </p14:laserTrace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60" name="Rectangle 4"/>
          <p:cNvSpPr>
            <a:spLocks noGrp="1" noChangeArrowheads="1"/>
          </p:cNvSpPr>
          <p:nvPr>
            <p:ph type="title"/>
          </p:nvPr>
        </p:nvSpPr>
        <p:spPr/>
        <p:txBody>
          <a:bodyPr/>
          <a:lstStyle/>
          <a:p>
            <a:r>
              <a:rPr lang="ja-JP" altLang="en-US"/>
              <a:t>エクセルの分析ツールを使う方法</a:t>
            </a:r>
          </a:p>
        </p:txBody>
      </p:sp>
      <p:pic>
        <p:nvPicPr>
          <p:cNvPr id="582661" name="Picture 5" descr="エクセル分析ツール基本統計量3"/>
          <p:cNvPicPr>
            <a:picLocks noChangeAspect="1" noChangeArrowheads="1"/>
          </p:cNvPicPr>
          <p:nvPr/>
        </p:nvPicPr>
        <p:blipFill>
          <a:blip r:embed="rId5" cstate="print"/>
          <a:srcRect/>
          <a:stretch>
            <a:fillRect/>
          </a:stretch>
        </p:blipFill>
        <p:spPr bwMode="auto">
          <a:xfrm>
            <a:off x="827088" y="1773238"/>
            <a:ext cx="7705725" cy="3144837"/>
          </a:xfrm>
          <a:prstGeom prst="rect">
            <a:avLst/>
          </a:prstGeom>
          <a:noFill/>
        </p:spPr>
      </p:pic>
      <p:sp>
        <p:nvSpPr>
          <p:cNvPr id="582662" name="Text Box 6"/>
          <p:cNvSpPr txBox="1">
            <a:spLocks noChangeArrowheads="1"/>
          </p:cNvSpPr>
          <p:nvPr/>
        </p:nvSpPr>
        <p:spPr bwMode="auto">
          <a:xfrm>
            <a:off x="3059113" y="5229225"/>
            <a:ext cx="2578100" cy="457200"/>
          </a:xfrm>
          <a:prstGeom prst="rect">
            <a:avLst/>
          </a:prstGeom>
          <a:noFill/>
          <a:ln w="38100">
            <a:noFill/>
            <a:miter lim="800000"/>
            <a:headEnd/>
            <a:tailEnd/>
          </a:ln>
          <a:effectLst/>
        </p:spPr>
        <p:txBody>
          <a:bodyPr wrap="none">
            <a:spAutoFit/>
          </a:bodyPr>
          <a:lstStyle/>
          <a:p>
            <a:r>
              <a:rPr lang="ja-JP" altLang="en-US"/>
              <a:t>基本統計量を選ぶ</a:t>
            </a: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6720"/>
    </mc:Choice>
    <mc:Fallback>
      <p:transition spd="slow" advTm="167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2941" x="5340350" y="5359400"/>
          <p14:tracePt t="2961" x="5340350" y="5365750"/>
          <p14:tracePt t="2976" x="5340350" y="5372100"/>
          <p14:tracePt t="2985" x="5346700" y="5378450"/>
          <p14:tracePt t="2998" x="5346700" y="5384800"/>
          <p14:tracePt t="2998" x="5346700" y="5397500"/>
          <p14:tracePt t="3014" x="5353050" y="5403850"/>
          <p14:tracePt t="3014" x="5353050" y="5410200"/>
          <p14:tracePt t="3032" x="5353050" y="5416550"/>
          <p14:tracePt t="3032" x="5353050" y="5422900"/>
          <p14:tracePt t="3048" x="5353050" y="5429250"/>
          <p14:tracePt t="3064" x="5353050" y="5435600"/>
          <p14:tracePt t="3064" x="5346700" y="5441950"/>
          <p14:tracePt t="3081" x="5353050" y="5441950"/>
          <p14:tracePt t="3179" x="5359400" y="5441950"/>
          <p14:tracePt t="3216" x="5365750" y="5435600"/>
          <p14:tracePt t="3240" x="5372100" y="5435600"/>
          <p14:tracePt t="3252" x="5378450" y="5435600"/>
          <p14:tracePt t="3285" x="5378450" y="5429250"/>
          <p14:tracePt t="3336" x="5378450" y="5422900"/>
          <p14:tracePt t="3360" x="5378450" y="5416550"/>
          <p14:tracePt t="3372" x="5384800" y="5410200"/>
          <p14:tracePt t="3387" x="5384800" y="5403850"/>
          <p14:tracePt t="3404" x="5384800" y="5397500"/>
          <p14:tracePt t="3420" x="5391150" y="5391150"/>
          <p14:tracePt t="3432" x="5397500" y="5384800"/>
          <p14:tracePt t="3448" x="5403850" y="5378450"/>
          <p14:tracePt t="3472" x="5403850" y="5372100"/>
          <p14:tracePt t="3482" x="5403850" y="5365750"/>
          <p14:tracePt t="3482" x="5403850" y="5359400"/>
          <p14:tracePt t="3500" x="5403850" y="5353050"/>
          <p14:tracePt t="3516" x="5410200" y="5346700"/>
          <p14:tracePt t="3532" x="5410200" y="5340350"/>
          <p14:tracePt t="3548" x="5416550" y="5346700"/>
          <p14:tracePt t="3636" x="5416550" y="5353050"/>
          <p14:tracePt t="3672" x="5410200" y="5346700"/>
          <p14:tracePt t="3740" x="5416550" y="5340350"/>
          <p14:tracePt t="3772" x="5422900" y="5334000"/>
          <p14:tracePt t="3788" x="5429250" y="5327650"/>
          <p14:tracePt t="3808" x="5429250" y="5321300"/>
          <p14:tracePt t="3824" x="5429250" y="5314950"/>
          <p14:tracePt t="3848" x="5429250" y="5308600"/>
          <p14:tracePt t="3852" x="5429250" y="5302250"/>
          <p14:tracePt t="3868" x="5422900" y="5295900"/>
          <p14:tracePt t="3920" x="5422900" y="5289550"/>
          <p14:tracePt t="3960" x="5416550" y="5289550"/>
          <p14:tracePt t="3980" x="5410200" y="5283200"/>
          <p14:tracePt t="4003" x="5410200" y="5289550"/>
          <p14:tracePt t="4040" x="5403850" y="5295900"/>
          <p14:tracePt t="4056" x="5397500" y="5302250"/>
          <p14:tracePt t="4088" x="5391150" y="5295900"/>
          <p14:tracePt t="4108" x="5384800" y="5295900"/>
          <p14:tracePt t="4149" x="5378450" y="5295900"/>
          <p14:tracePt t="4161" x="5372100" y="5302250"/>
          <p14:tracePt t="4175" x="5365750" y="5302250"/>
          <p14:tracePt t="4193" x="5365750" y="5308600"/>
          <p14:tracePt t="4201" x="5359400" y="5314950"/>
          <p14:tracePt t="4221" x="5353050" y="5321300"/>
          <p14:tracePt t="4236" x="5346700" y="5327650"/>
          <p14:tracePt t="4252" x="5340350" y="5327650"/>
          <p14:tracePt t="4268" x="5334000" y="5334000"/>
          <p14:tracePt t="4286" x="5327650" y="5334000"/>
          <p14:tracePt t="4286" x="5321300" y="5334000"/>
          <p14:tracePt t="4286" x="5314950" y="5334000"/>
          <p14:tracePt t="4305" x="5308600" y="5334000"/>
          <p14:tracePt t="4318" x="5302250" y="5334000"/>
          <p14:tracePt t="4318" x="5289550" y="5334000"/>
          <p14:tracePt t="4336" x="5283200" y="5334000"/>
          <p14:tracePt t="4336" x="5276850" y="5334000"/>
          <p14:tracePt t="4352" x="5270500" y="5334000"/>
          <p14:tracePt t="4352" x="5264150" y="5327650"/>
          <p14:tracePt t="4370" x="5251450" y="5327650"/>
          <p14:tracePt t="4370" x="5245100" y="5327650"/>
          <p14:tracePt t="4370" x="5238750" y="5321300"/>
          <p14:tracePt t="4388" x="5226050" y="5314950"/>
          <p14:tracePt t="4388" x="5219700" y="5302250"/>
          <p14:tracePt t="4403" x="5213350" y="5295900"/>
          <p14:tracePt t="4403" x="5200650" y="5289550"/>
          <p14:tracePt t="4419" x="5187950" y="5276850"/>
          <p14:tracePt t="4419" x="5175250" y="5264150"/>
          <p14:tracePt t="4436" x="5162550" y="5251450"/>
          <p14:tracePt t="4436" x="5137150" y="5219700"/>
          <p14:tracePt t="4453" x="5118100" y="5200650"/>
          <p14:tracePt t="4453" x="5099050" y="5181600"/>
          <p14:tracePt t="4470" x="5080000" y="5156200"/>
          <p14:tracePt t="4470" x="5054600" y="5143500"/>
          <p14:tracePt t="4488" x="5035550" y="5124450"/>
          <p14:tracePt t="4488" x="5010150" y="5105400"/>
          <p14:tracePt t="4504" x="4991100" y="5086350"/>
          <p14:tracePt t="4504" x="4946650" y="5067300"/>
          <p14:tracePt t="4521" x="4927600" y="5054600"/>
          <p14:tracePt t="4521" x="4908550" y="5048250"/>
          <p14:tracePt t="4537" x="4889500" y="5041900"/>
          <p14:tracePt t="4537" x="4870450" y="5035550"/>
          <p14:tracePt t="4553" x="4851400" y="5029200"/>
          <p14:tracePt t="4553" x="4838700" y="5029200"/>
          <p14:tracePt t="4553" x="4813300" y="5029200"/>
          <p14:tracePt t="4573" x="4800600" y="5022850"/>
          <p14:tracePt t="4585" x="4775200" y="5022850"/>
          <p14:tracePt t="4585" x="4762500" y="5016500"/>
          <p14:tracePt t="4605" x="4724400" y="5010150"/>
          <p14:tracePt t="4605" x="4705350" y="5003800"/>
          <p14:tracePt t="4621" x="4686300" y="4997450"/>
          <p14:tracePt t="4621" x="4667250" y="4997450"/>
          <p14:tracePt t="4637" x="4641850" y="4991100"/>
          <p14:tracePt t="4637" x="4629150" y="4984750"/>
          <p14:tracePt t="4653" x="4603750" y="4984750"/>
          <p14:tracePt t="4653" x="4584700" y="4984750"/>
          <p14:tracePt t="4653" x="4565650" y="4978400"/>
          <p14:tracePt t="4673" x="4540250" y="4978400"/>
          <p14:tracePt t="4685" x="4514850" y="4978400"/>
          <p14:tracePt t="4685" x="4464050" y="4984750"/>
          <p14:tracePt t="4703" x="4438650" y="4984750"/>
          <p14:tracePt t="4703" x="4413250" y="4984750"/>
          <p14:tracePt t="4721" x="4381500" y="4984750"/>
          <p14:tracePt t="4721" x="4356100" y="4991100"/>
          <p14:tracePt t="4737" x="4324350" y="4984750"/>
          <p14:tracePt t="4737" x="4254500" y="4978400"/>
          <p14:tracePt t="4754" x="4216400" y="4965700"/>
          <p14:tracePt t="4754" x="4178300" y="4953000"/>
          <p14:tracePt t="4772" x="4133850" y="4933950"/>
          <p14:tracePt t="4772" x="4089400" y="4908550"/>
          <p14:tracePt t="4789" x="4038600" y="4883150"/>
          <p14:tracePt t="4789" x="3987800" y="4851400"/>
          <p14:tracePt t="4804" x="3937000" y="4819650"/>
          <p14:tracePt t="4804" x="3822700" y="4749800"/>
          <p14:tracePt t="4821" x="3765550" y="4711700"/>
          <p14:tracePt t="4821" x="3702050" y="4673600"/>
          <p14:tracePt t="4837" x="3638550" y="4641850"/>
          <p14:tracePt t="4837" x="3568700" y="4603750"/>
          <p14:tracePt t="4854" x="3505200" y="4572000"/>
          <p14:tracePt t="4854" x="3359150" y="4514850"/>
          <p14:tracePt t="4873" x="3289300" y="4489450"/>
          <p14:tracePt t="4873" x="3206750" y="4464050"/>
          <p14:tracePt t="4888" x="3130550" y="4438650"/>
          <p14:tracePt t="4888" x="3048000" y="4413250"/>
          <p14:tracePt t="4904" x="2959100" y="4394200"/>
          <p14:tracePt t="4904" x="2876550" y="4368800"/>
          <p14:tracePt t="4922" x="2787650" y="4349750"/>
          <p14:tracePt t="4922" x="2705100" y="4330700"/>
          <p14:tracePt t="4937" x="2616200" y="4311650"/>
          <p14:tracePt t="4937" x="2533650" y="4292600"/>
          <p14:tracePt t="4937" x="2457450" y="4279900"/>
          <p14:tracePt t="4957" x="2381250" y="4267200"/>
          <p14:tracePt t="4970" x="2311400" y="4254500"/>
          <p14:tracePt t="4970" x="2171700" y="4241800"/>
          <p14:tracePt t="4989" x="2108200" y="4235450"/>
          <p14:tracePt t="4989" x="2051050" y="4235450"/>
          <p14:tracePt t="5005" x="1987550" y="4229100"/>
          <p14:tracePt t="5005" x="1936750" y="4229100"/>
          <p14:tracePt t="5022" x="1885950" y="4235450"/>
          <p14:tracePt t="5022" x="1841500" y="4235450"/>
          <p14:tracePt t="5022" x="1797050" y="4241800"/>
          <p14:tracePt t="5040" x="1758950" y="4254500"/>
          <p14:tracePt t="5040" x="1727200" y="4260850"/>
          <p14:tracePt t="5055" x="1701800" y="4267200"/>
          <p14:tracePt t="5055" x="1676400" y="4279900"/>
          <p14:tracePt t="5072" x="1657350" y="4286250"/>
          <p14:tracePt t="5072" x="1638300" y="4298950"/>
          <p14:tracePt t="5088" x="1625600" y="4305300"/>
          <p14:tracePt t="5088" x="1612900" y="4311650"/>
          <p14:tracePt t="5105" x="1606550" y="4318000"/>
          <p14:tracePt t="5105" x="1606550" y="4324350"/>
          <p14:tracePt t="5121" x="1606550" y="4330700"/>
          <p14:tracePt t="5121" x="1612900" y="4330700"/>
          <p14:tracePt t="5138" x="1619250" y="4330700"/>
          <p14:tracePt t="5138" x="1625600" y="4330700"/>
          <p14:tracePt t="5155" x="1638300" y="4324350"/>
          <p14:tracePt t="5155" x="1657350" y="4311650"/>
          <p14:tracePt t="5173" x="1663700" y="4305300"/>
          <p14:tracePt t="5173" x="1670050" y="4298950"/>
          <p14:tracePt t="5189" x="1670050" y="4286250"/>
          <p14:tracePt t="5189" x="1676400" y="4279900"/>
          <p14:tracePt t="5206" x="1676400" y="4267200"/>
          <p14:tracePt t="5206" x="1676400" y="4254500"/>
          <p14:tracePt t="5222" x="1676400" y="4248150"/>
          <p14:tracePt t="5222" x="1670050" y="4235450"/>
          <p14:tracePt t="5222" x="1663700" y="4229100"/>
          <p14:tracePt t="5241" x="1657350" y="4222750"/>
          <p14:tracePt t="5241" x="1651000" y="4210050"/>
          <p14:tracePt t="5256" x="1644650" y="4203700"/>
          <p14:tracePt t="5256" x="1631950" y="4191000"/>
          <p14:tracePt t="5273" x="1625600" y="4178300"/>
          <p14:tracePt t="5273" x="1612900" y="4165600"/>
          <p14:tracePt t="5290" x="1600200" y="4159250"/>
          <p14:tracePt t="5290" x="1587500" y="4146550"/>
          <p14:tracePt t="5306" x="1574800" y="4133850"/>
          <p14:tracePt t="5306" x="1555750" y="4127500"/>
          <p14:tracePt t="5306" x="1543050" y="4114800"/>
          <p14:tracePt t="5324" x="1530350" y="4108450"/>
          <p14:tracePt t="5338" x="1517650" y="4102100"/>
          <p14:tracePt t="5338" x="1485900" y="4089400"/>
          <p14:tracePt t="5356" x="1479550" y="4083050"/>
          <p14:tracePt t="5356" x="1466850" y="4076700"/>
          <p14:tracePt t="5372" x="1460500" y="4070350"/>
          <p14:tracePt t="5372" x="1454150" y="4064000"/>
          <p14:tracePt t="5390" x="1447800" y="4057650"/>
          <p14:tracePt t="5390" x="1441450" y="4051300"/>
          <p14:tracePt t="5406" x="1435100" y="4044950"/>
          <p14:tracePt t="5421" x="1435100" y="4038600"/>
          <p14:tracePt t="5438" x="1435100" y="4032250"/>
          <p14:tracePt t="5455" x="1435100" y="4025900"/>
          <p14:tracePt t="5455" x="1422400" y="4019550"/>
          <p14:tracePt t="5473" x="1416050" y="4013200"/>
          <p14:tracePt t="5490" x="1174750" y="3981450"/>
          <p14:tracePt t="5566" x="1143000" y="3968750"/>
          <p14:tracePt t="5571" x="1079500" y="3949700"/>
          <p14:tracePt t="5589" x="1009650" y="3905250"/>
          <p14:tracePt t="5606" x="946150" y="3860800"/>
          <p14:tracePt t="5606" x="908050" y="3829050"/>
          <p14:tracePt t="5625" x="850900" y="3778250"/>
          <p14:tracePt t="5639" x="812800" y="3721100"/>
          <p14:tracePt t="5656" x="787400" y="3663950"/>
          <p14:tracePt t="5672" x="793750" y="3606800"/>
          <p14:tracePt t="5689" x="812800" y="3543300"/>
          <p14:tracePt t="5707" x="876300" y="3454400"/>
          <p14:tracePt t="5724" x="939800" y="3403600"/>
          <p14:tracePt t="5740" x="1009650" y="3365500"/>
          <p14:tracePt t="5757" x="1149350" y="3308350"/>
          <p14:tracePt t="5774" x="1257300" y="3276600"/>
          <p14:tracePt t="5792" x="1377950" y="3244850"/>
          <p14:tracePt t="5807" x="1504950" y="3219450"/>
          <p14:tracePt t="5824" x="1714500" y="3200400"/>
          <p14:tracePt t="5841" x="1860550" y="3200400"/>
          <p14:tracePt t="5857" x="2006600" y="3200400"/>
          <p14:tracePt t="5874" x="2146300" y="3213100"/>
          <p14:tracePt t="5891" x="2286000" y="3232150"/>
          <p14:tracePt t="5891" x="2355850" y="3244850"/>
          <p14:tracePt t="5909" x="2476500" y="3276600"/>
          <p14:tracePt t="5925" x="2597150" y="3308350"/>
          <p14:tracePt t="5941" x="2698750" y="3340100"/>
          <p14:tracePt t="5958" x="2794000" y="3384550"/>
          <p14:tracePt t="5974" x="2870200" y="3429000"/>
          <p14:tracePt t="5974" x="2901950" y="3454400"/>
          <p14:tracePt t="5993" x="2952750" y="3511550"/>
          <p14:tracePt t="6010" x="2978150" y="3575050"/>
          <p14:tracePt t="6025" x="2984500" y="3638550"/>
          <p14:tracePt t="6041" x="2965450" y="3695700"/>
          <p14:tracePt t="6058" x="2889250" y="3771900"/>
          <p14:tracePt t="6075" x="2819400" y="3829050"/>
          <p14:tracePt t="6091" x="2724150" y="3879850"/>
          <p14:tracePt t="6108" x="2609850" y="3930650"/>
          <p14:tracePt t="6125" x="2413000" y="4000500"/>
          <p14:tracePt t="6142" x="2273300" y="4038600"/>
          <p14:tracePt t="6158" x="2120900" y="4070350"/>
          <p14:tracePt t="6175" x="1885950" y="4121150"/>
          <p14:tracePt t="6193" x="1727200" y="4146550"/>
          <p14:tracePt t="6209" x="1574800" y="4171950"/>
          <p14:tracePt t="6225" x="1441450" y="4197350"/>
          <p14:tracePt t="6242" x="1314450" y="4216400"/>
          <p14:tracePt t="6259" x="1212850" y="4241800"/>
          <p14:tracePt t="6259" x="1168400" y="4254500"/>
          <p14:tracePt t="6278" x="1130300" y="4267200"/>
          <p14:tracePt t="6295" x="1066800" y="4279900"/>
          <p14:tracePt t="6295" x="1041400" y="4286250"/>
          <p14:tracePt t="6310" x="1022350" y="4292600"/>
          <p14:tracePt t="6310" x="1003300" y="4292600"/>
          <p14:tracePt t="6327" x="990600" y="4298950"/>
          <p14:tracePt t="6327" x="984250" y="4298950"/>
          <p14:tracePt t="6343" x="977900" y="4305300"/>
          <p14:tracePt t="6343" x="971550" y="4311650"/>
          <p14:tracePt t="6343" x="977900" y="4324350"/>
          <p14:tracePt t="6362" x="984250" y="4330700"/>
          <p14:tracePt t="6362" x="990600" y="4343400"/>
          <p14:tracePt t="6376" x="1003300" y="4349750"/>
          <p14:tracePt t="6376" x="1016000" y="4362450"/>
          <p14:tracePt t="6393" x="1035050" y="4375150"/>
          <p14:tracePt t="6393" x="1060450" y="4387850"/>
          <p14:tracePt t="6410" x="1085850" y="4406900"/>
          <p14:tracePt t="6410" x="1123950" y="4419600"/>
          <p14:tracePt t="6427" x="1155700" y="4438650"/>
          <p14:tracePt t="6427" x="1244600" y="4470400"/>
          <p14:tracePt t="6444" x="1301750" y="4483100"/>
          <p14:tracePt t="6444" x="1358900" y="4502150"/>
          <p14:tracePt t="9976" x="1143000" y="4559300"/>
          <p14:tracePt t="10430" x="1136650" y="4559300"/>
          <p14:tracePt t="10437" x="1130300" y="4559300"/>
          <p14:tracePt t="10445" x="1123950" y="4559300"/>
          <p14:tracePt t="10445" x="1117600" y="4559300"/>
          <p14:tracePt t="10457" x="1111250" y="4552950"/>
          <p14:tracePt t="10457" x="1104900" y="4546600"/>
          <p14:tracePt t="10473" x="1104900" y="4540250"/>
          <p14:tracePt t="10473" x="1098550" y="4533900"/>
          <p14:tracePt t="10490" x="1098550" y="4521200"/>
          <p14:tracePt t="10490" x="1098550" y="4502150"/>
          <p14:tracePt t="10506" x="1104900" y="4489450"/>
          <p14:tracePt t="10506" x="1104900" y="4470400"/>
          <p14:tracePt t="10506" x="1111250" y="4451350"/>
          <p14:tracePt t="10525" x="1123950" y="4432300"/>
          <p14:tracePt t="10539" x="1130300" y="4406900"/>
          <p14:tracePt t="10539" x="1155700" y="4356100"/>
          <p14:tracePt t="10557" x="1174750" y="4330700"/>
          <p14:tracePt t="10557" x="1187450" y="4305300"/>
          <p14:tracePt t="10574" x="1200150" y="4286250"/>
          <p14:tracePt t="10574" x="1212850" y="4260850"/>
          <p14:tracePt t="10591" x="1225550" y="4241800"/>
          <p14:tracePt t="10591" x="1238250" y="4229100"/>
          <p14:tracePt t="10607" x="1250950" y="4216400"/>
          <p14:tracePt t="10607" x="1263650" y="4203700"/>
          <p14:tracePt t="10607" x="1276350" y="4197350"/>
          <p14:tracePt t="10626" x="1282700" y="4191000"/>
          <p14:tracePt t="10626" x="1295400" y="4178300"/>
          <p14:tracePt t="10640" x="1308100" y="4171950"/>
          <p14:tracePt t="10640" x="1314450" y="4165600"/>
          <p14:tracePt t="10657" x="1320800" y="4165600"/>
          <p14:tracePt t="10657" x="1327150" y="4159250"/>
          <p14:tracePt t="10674" x="1333500" y="4159250"/>
          <p14:tracePt t="10689" x="1339850" y="4159250"/>
          <p14:tracePt t="10689" x="1346200" y="4165600"/>
          <p14:tracePt t="10707" x="1339850" y="4178300"/>
          <p14:tracePt t="10723" x="1327150" y="4178300"/>
          <p14:tracePt t="10723" x="1314450" y="4178300"/>
          <p14:tracePt t="10741" x="1295400" y="4178300"/>
          <p14:tracePt t="10759" x="996950" y="4140200"/>
          <p14:tracePt t="10819" x="971550" y="4121150"/>
          <p14:tracePt t="10825" x="914400" y="4083050"/>
          <p14:tracePt t="10842" x="863600" y="4032250"/>
          <p14:tracePt t="10857" x="825500" y="3968750"/>
          <p14:tracePt t="10874" x="800100" y="3892550"/>
          <p14:tracePt t="10890" x="793750" y="3810000"/>
          <p14:tracePt t="10890" x="800100" y="3765550"/>
          <p14:tracePt t="10910" x="831850" y="3663950"/>
          <p14:tracePt t="10925" x="889000" y="3562350"/>
          <p14:tracePt t="10940" x="971550" y="3467100"/>
          <p14:tracePt t="10957" x="1079500" y="3371850"/>
          <p14:tracePt t="10974" x="1206500" y="3295650"/>
          <p14:tracePt t="10991" x="1428750" y="3213100"/>
          <p14:tracePt t="11007" x="1593850" y="3181350"/>
          <p14:tracePt t="11024" x="1758950" y="3168650"/>
          <p14:tracePt t="11041" x="2012950" y="3181350"/>
          <p14:tracePt t="11058" x="2184400" y="3213100"/>
          <p14:tracePt t="11074" x="2336800" y="3263900"/>
          <p14:tracePt t="11091" x="2482850" y="3321050"/>
          <p14:tracePt t="11108" x="2667000" y="3416300"/>
          <p14:tracePt t="11125" x="2755900" y="3479800"/>
          <p14:tracePt t="11141" x="2819400" y="3549650"/>
          <p14:tracePt t="11158" x="2844800" y="3619500"/>
          <p14:tracePt t="11175" x="2844800" y="3695700"/>
          <p14:tracePt t="11175" x="2825750" y="3740150"/>
          <p14:tracePt t="11193" x="2768600" y="3822700"/>
          <p14:tracePt t="11209" x="2673350" y="3905250"/>
          <p14:tracePt t="11225" x="2552700" y="3987800"/>
          <p14:tracePt t="11241" x="2400300" y="4070350"/>
          <p14:tracePt t="11258" x="2228850" y="4152900"/>
          <p14:tracePt t="11258" x="2139950" y="4191000"/>
          <p14:tracePt t="11277" x="1962150" y="4260850"/>
          <p14:tracePt t="11294" x="1784350" y="4311650"/>
          <p14:tracePt t="11308" x="1631950" y="4362450"/>
          <p14:tracePt t="11325" x="1498600" y="4413250"/>
          <p14:tracePt t="11341" x="1403350" y="4464050"/>
          <p14:tracePt t="11358" x="1333500" y="4502150"/>
          <p14:tracePt t="11358" x="1320800" y="4514850"/>
          <p14:tracePt t="11375" x="1308100" y="4521200"/>
          <p14:tracePt t="11391" x="1327150" y="4521200"/>
          <p14:tracePt t="11391" x="1352550" y="4508500"/>
          <p14:tracePt t="11408" x="1390650" y="4495800"/>
          <p14:tracePt t="11408" x="1504950" y="4451350"/>
          <p14:tracePt t="11425" x="1581150" y="4425950"/>
        </p14:tracePtLst>
      </p14:laserTrace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54" name="Rectangle 2"/>
          <p:cNvSpPr>
            <a:spLocks noGrp="1" noChangeArrowheads="1"/>
          </p:cNvSpPr>
          <p:nvPr>
            <p:ph type="title"/>
          </p:nvPr>
        </p:nvSpPr>
        <p:spPr/>
        <p:txBody>
          <a:bodyPr/>
          <a:lstStyle/>
          <a:p>
            <a:r>
              <a:rPr lang="ja-JP" altLang="en-US"/>
              <a:t>エクセルの分析ツールを使う方法</a:t>
            </a:r>
          </a:p>
        </p:txBody>
      </p:sp>
      <p:pic>
        <p:nvPicPr>
          <p:cNvPr id="586755" name="Picture 3" descr="エクセル分析ツール基本統計量4"/>
          <p:cNvPicPr>
            <a:picLocks noChangeAspect="1" noChangeArrowheads="1"/>
          </p:cNvPicPr>
          <p:nvPr/>
        </p:nvPicPr>
        <p:blipFill>
          <a:blip r:embed="rId5" cstate="print"/>
          <a:srcRect/>
          <a:stretch>
            <a:fillRect/>
          </a:stretch>
        </p:blipFill>
        <p:spPr bwMode="auto">
          <a:xfrm>
            <a:off x="539750" y="1773238"/>
            <a:ext cx="5472113" cy="4457700"/>
          </a:xfrm>
          <a:prstGeom prst="rect">
            <a:avLst/>
          </a:prstGeom>
          <a:noFill/>
        </p:spPr>
      </p:pic>
      <p:sp>
        <p:nvSpPr>
          <p:cNvPr id="586756" name="Line 4"/>
          <p:cNvSpPr>
            <a:spLocks noChangeShapeType="1"/>
          </p:cNvSpPr>
          <p:nvPr/>
        </p:nvSpPr>
        <p:spPr bwMode="auto">
          <a:xfrm flipH="1">
            <a:off x="3995738" y="1773238"/>
            <a:ext cx="2447925" cy="719137"/>
          </a:xfrm>
          <a:prstGeom prst="line">
            <a:avLst/>
          </a:prstGeom>
          <a:noFill/>
          <a:ln w="38100">
            <a:solidFill>
              <a:srgbClr val="FF6600"/>
            </a:solidFill>
            <a:round/>
            <a:headEnd/>
            <a:tailEnd type="triangle" w="med" len="med"/>
          </a:ln>
          <a:effectLst/>
        </p:spPr>
        <p:txBody>
          <a:bodyPr wrap="none" anchor="ctr">
            <a:spAutoFit/>
          </a:bodyPr>
          <a:lstStyle/>
          <a:p>
            <a:endParaRPr lang="ja-JP" altLang="en-US"/>
          </a:p>
        </p:txBody>
      </p:sp>
      <p:sp>
        <p:nvSpPr>
          <p:cNvPr id="586757" name="Text Box 5"/>
          <p:cNvSpPr txBox="1">
            <a:spLocks noChangeArrowheads="1"/>
          </p:cNvSpPr>
          <p:nvPr/>
        </p:nvSpPr>
        <p:spPr bwMode="auto">
          <a:xfrm>
            <a:off x="6640513" y="1484313"/>
            <a:ext cx="2252662" cy="822325"/>
          </a:xfrm>
          <a:prstGeom prst="rect">
            <a:avLst/>
          </a:prstGeom>
          <a:noFill/>
          <a:ln w="38100">
            <a:noFill/>
            <a:miter lim="800000"/>
            <a:headEnd/>
            <a:tailEnd/>
          </a:ln>
          <a:effectLst/>
        </p:spPr>
        <p:txBody>
          <a:bodyPr>
            <a:spAutoFit/>
          </a:bodyPr>
          <a:lstStyle/>
          <a:p>
            <a:r>
              <a:rPr lang="ja-JP" altLang="en-US"/>
              <a:t>データの範囲を入力</a:t>
            </a:r>
          </a:p>
        </p:txBody>
      </p:sp>
      <p:sp>
        <p:nvSpPr>
          <p:cNvPr id="586758" name="Line 6"/>
          <p:cNvSpPr>
            <a:spLocks noChangeShapeType="1"/>
          </p:cNvSpPr>
          <p:nvPr/>
        </p:nvSpPr>
        <p:spPr bwMode="auto">
          <a:xfrm flipH="1">
            <a:off x="3635375" y="4221163"/>
            <a:ext cx="3097213" cy="792162"/>
          </a:xfrm>
          <a:prstGeom prst="line">
            <a:avLst/>
          </a:prstGeom>
          <a:noFill/>
          <a:ln w="38100">
            <a:solidFill>
              <a:srgbClr val="FF6600"/>
            </a:solidFill>
            <a:round/>
            <a:headEnd/>
            <a:tailEnd type="triangle" w="med" len="med"/>
          </a:ln>
          <a:effectLst/>
        </p:spPr>
        <p:txBody>
          <a:bodyPr wrap="none" anchor="ctr">
            <a:spAutoFit/>
          </a:bodyPr>
          <a:lstStyle/>
          <a:p>
            <a:endParaRPr lang="ja-JP" altLang="en-US"/>
          </a:p>
        </p:txBody>
      </p:sp>
      <p:sp>
        <p:nvSpPr>
          <p:cNvPr id="586759" name="Text Box 7"/>
          <p:cNvSpPr txBox="1">
            <a:spLocks noChangeArrowheads="1"/>
          </p:cNvSpPr>
          <p:nvPr/>
        </p:nvSpPr>
        <p:spPr bwMode="auto">
          <a:xfrm>
            <a:off x="6732588" y="3933825"/>
            <a:ext cx="2232025" cy="457200"/>
          </a:xfrm>
          <a:prstGeom prst="rect">
            <a:avLst/>
          </a:prstGeom>
          <a:noFill/>
          <a:ln w="38100">
            <a:noFill/>
            <a:miter lim="800000"/>
            <a:headEnd/>
            <a:tailEnd/>
          </a:ln>
          <a:effectLst/>
        </p:spPr>
        <p:txBody>
          <a:bodyPr wrap="none">
            <a:spAutoFit/>
          </a:bodyPr>
          <a:lstStyle/>
          <a:p>
            <a:r>
              <a:rPr lang="ja-JP" altLang="en-US"/>
              <a:t>信頼率を入れる</a:t>
            </a: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752"/>
    </mc:Choice>
    <mc:Fallback>
      <p:transition spd="slow" advTm="307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3522" x="4229100" y="5035550"/>
          <p14:tracePt t="4125" x="4222750" y="5035550"/>
          <p14:tracePt t="4144" x="4222750" y="5029200"/>
          <p14:tracePt t="4169" x="4216400" y="5022850"/>
          <p14:tracePt t="4185" x="4210050" y="5029200"/>
          <p14:tracePt t="4245" x="4203700" y="5035550"/>
          <p14:tracePt t="4264" x="4203700" y="5041900"/>
          <p14:tracePt t="4273" x="4197350" y="5041900"/>
          <p14:tracePt t="4288" x="4191000" y="5041900"/>
          <p14:tracePt t="4308" x="4184650" y="5041900"/>
          <p14:tracePt t="4349" x="4171950" y="5041900"/>
          <p14:tracePt t="4364" x="4165600" y="5048250"/>
          <p14:tracePt t="4369" x="4159250" y="5048250"/>
          <p14:tracePt t="4377" x="4146550" y="5054600"/>
          <p14:tracePt t="4377" x="4133850" y="5054600"/>
          <p14:tracePt t="4394" x="4114800" y="5054600"/>
          <p14:tracePt t="4394" x="4095750" y="5060950"/>
          <p14:tracePt t="4410" x="4076700" y="5060950"/>
          <p14:tracePt t="4410" x="4057650" y="5067300"/>
          <p14:tracePt t="4410" x="4025900" y="5067300"/>
          <p14:tracePt t="4430" x="3994150" y="5073650"/>
          <p14:tracePt t="4441" x="3956050" y="5073650"/>
          <p14:tracePt t="4441" x="3873500" y="5086350"/>
          <p14:tracePt t="4460" x="3829050" y="5086350"/>
          <p14:tracePt t="4460" x="3771900" y="5092700"/>
          <p14:tracePt t="4478" x="3714750" y="5099050"/>
          <p14:tracePt t="4492" x="3676650" y="5080000"/>
          <p14:tracePt t="4508" x="3638550" y="5067300"/>
          <p14:tracePt t="4536" x="3492500" y="5111750"/>
          <p14:tracePt t="4544" x="3333750" y="5143500"/>
          <p14:tracePt t="4544" x="3162300" y="5181600"/>
          <p14:tracePt t="4560" x="2990850" y="5219700"/>
          <p14:tracePt t="4560" x="2813050" y="5257800"/>
          <p14:tracePt t="4577" x="2635250" y="5295900"/>
          <p14:tracePt t="4577" x="2425700" y="5365750"/>
          <p14:tracePt t="4595" x="2209800" y="5429250"/>
          <p14:tracePt t="4595" x="1981200" y="5454650"/>
          <p14:tracePt t="4611" x="1879600" y="5467350"/>
          <p14:tracePt t="4611" x="1778000" y="5486400"/>
          <p14:tracePt t="4628" x="1682750" y="5499100"/>
          <p14:tracePt t="4628" x="1593850" y="5511800"/>
          <p14:tracePt t="4644" x="1504950" y="5511800"/>
          <p14:tracePt t="4644" x="1428750" y="5518150"/>
          <p14:tracePt t="4661" x="1352550" y="5518150"/>
          <p14:tracePt t="4661" x="1212850" y="5518150"/>
          <p14:tracePt t="4678" x="1149350" y="5511800"/>
          <p14:tracePt t="4678" x="1092200" y="5505450"/>
          <p14:tracePt t="4694" x="1041400" y="5505450"/>
          <p14:tracePt t="4694" x="996950" y="5499100"/>
          <p14:tracePt t="4711" x="952500" y="5492750"/>
          <p14:tracePt t="4711" x="920750" y="5486400"/>
          <p14:tracePt t="4728" x="889000" y="5480050"/>
          <p14:tracePt t="4728" x="850900" y="5461000"/>
          <p14:tracePt t="4745" x="838200" y="5448300"/>
          <p14:tracePt t="4745" x="831850" y="5435600"/>
          <p14:tracePt t="4762" x="825500" y="5416550"/>
          <p14:tracePt t="4762" x="819150" y="5403850"/>
          <p14:tracePt t="4778" x="819150" y="5391150"/>
          <p14:tracePt t="4778" x="819150" y="5372100"/>
          <p14:tracePt t="4778" x="819150" y="5359400"/>
          <p14:tracePt t="4797" x="819150" y="5346700"/>
          <p14:tracePt t="4810" x="819150" y="5334000"/>
          <p14:tracePt t="4810" x="825500" y="5321300"/>
          <p14:tracePt t="4829" x="825500" y="5308600"/>
          <p14:tracePt t="4844" x="825500" y="5302250"/>
          <p14:tracePt t="4861" x="819150" y="5308600"/>
          <p14:tracePt t="4888" x="819150" y="5321300"/>
          <p14:tracePt t="4905" x="819150" y="5327650"/>
          <p14:tracePt t="4917" x="812800" y="5334000"/>
          <p14:tracePt t="4927" x="812800" y="5340350"/>
          <p14:tracePt t="4944" x="812800" y="5346700"/>
          <p14:tracePt t="4944" x="812800" y="5353050"/>
          <p14:tracePt t="4962" x="812800" y="5359400"/>
          <p14:tracePt t="4962" x="819150" y="5365750"/>
          <p14:tracePt t="4980" x="819150" y="5372100"/>
          <p14:tracePt t="4994" x="825500" y="5378450"/>
          <p14:tracePt t="5011" x="831850" y="5384800"/>
          <p14:tracePt t="5028" x="844550" y="5391150"/>
          <p14:tracePt t="5028" x="844550" y="5397500"/>
          <p14:tracePt t="5047" x="850900" y="5397500"/>
          <p14:tracePt t="5061" x="863600" y="5403850"/>
          <p14:tracePt t="5078" x="869950" y="5416550"/>
          <p14:tracePt t="5095" x="876300" y="5422900"/>
          <p14:tracePt t="5095" x="882650" y="5422900"/>
          <p14:tracePt t="5113" x="889000" y="5429250"/>
          <p14:tracePt t="5129" x="895350" y="5429250"/>
          <p14:tracePt t="5145" x="901700" y="5429250"/>
          <p14:tracePt t="5161" x="908050" y="5429250"/>
          <p14:tracePt t="5178" x="914400" y="5429250"/>
          <p14:tracePt t="5195" x="920750" y="5429250"/>
          <p14:tracePt t="5212" x="927100" y="5422900"/>
          <p14:tracePt t="5228" x="939800" y="5422900"/>
          <p14:tracePt t="5228" x="946150" y="5416550"/>
          <p14:tracePt t="5246" x="952500" y="5416550"/>
          <p14:tracePt t="5246" x="952500" y="5410200"/>
          <p14:tracePt t="5246" x="958850" y="5410200"/>
          <p14:tracePt t="5265" x="965200" y="5403850"/>
          <p14:tracePt t="5279" x="971550" y="5397500"/>
          <p14:tracePt t="5295" x="977900" y="5391150"/>
          <p14:tracePt t="5312" x="977900" y="5384800"/>
          <p14:tracePt t="5312" x="977900" y="5378450"/>
          <p14:tracePt t="5330" x="971550" y="5365750"/>
          <p14:tracePt t="5345" x="965200" y="5365750"/>
          <p14:tracePt t="5362" x="958850" y="5359400"/>
          <p14:tracePt t="5379" x="952500" y="5359400"/>
          <p14:tracePt t="5396" x="946150" y="5359400"/>
          <p14:tracePt t="5413" x="939800" y="5359400"/>
          <p14:tracePt t="5429" x="939800" y="5365750"/>
          <p14:tracePt t="5472" x="933450" y="5365750"/>
          <p14:tracePt t="5593" x="927100" y="5372100"/>
          <p14:tracePt t="5637" x="920750" y="5372100"/>
          <p14:tracePt t="5661" x="914400" y="5378450"/>
          <p14:tracePt t="5685" x="908050" y="5378450"/>
          <p14:tracePt t="5704" x="901700" y="5378450"/>
          <p14:tracePt t="5728" x="895350" y="5378450"/>
          <p14:tracePt t="5744" x="889000" y="5372100"/>
          <p14:tracePt t="5756" x="889000" y="5365750"/>
          <p14:tracePt t="5780" x="882650" y="5372100"/>
          <p14:tracePt t="5825" x="882650" y="5378450"/>
          <p14:tracePt t="5840" x="876300" y="5384800"/>
          <p14:tracePt t="5849" x="876300" y="5391150"/>
          <p14:tracePt t="5864" x="869950" y="5397500"/>
          <p14:tracePt t="5864" x="869950" y="5403850"/>
          <p14:tracePt t="5882" x="869950" y="5410200"/>
          <p14:tracePt t="5897" x="863600" y="5416550"/>
          <p14:tracePt t="5914" x="857250" y="5422900"/>
          <p14:tracePt t="5931" x="857250" y="5416550"/>
          <p14:tracePt t="5976" x="857250" y="5410200"/>
          <p14:tracePt t="5988" x="857250" y="5403850"/>
          <p14:tracePt t="6005" x="857250" y="5391150"/>
          <p14:tracePt t="6021" x="857250" y="5384800"/>
          <p14:tracePt t="6037" x="850900" y="5378450"/>
          <p14:tracePt t="6053" x="844550" y="5378450"/>
          <p14:tracePt t="6065" x="838200" y="5372100"/>
          <p14:tracePt t="6081" x="838200" y="5365750"/>
          <p14:tracePt t="6098" x="831850" y="5359400"/>
          <p14:tracePt t="6114" x="825500" y="5353050"/>
          <p14:tracePt t="6132" x="825500" y="5346700"/>
          <p14:tracePt t="6148" x="825500" y="5340350"/>
          <p14:tracePt t="6165" x="825500" y="5334000"/>
          <p14:tracePt t="6182" x="825500" y="5340350"/>
          <p14:tracePt t="6284" x="831850" y="5346700"/>
          <p14:tracePt t="6312" x="838200" y="5353050"/>
          <p14:tracePt t="6329" x="844550" y="5353050"/>
          <p14:tracePt t="6345" x="850900" y="5346700"/>
          <p14:tracePt t="6349" x="857250" y="5346700"/>
          <p14:tracePt t="6349" x="863600" y="5346700"/>
          <p14:tracePt t="6367" x="869950" y="5340350"/>
          <p14:tracePt t="6367" x="876300" y="5340350"/>
          <p14:tracePt t="6384" x="882650" y="5334000"/>
          <p14:tracePt t="6384" x="889000" y="5334000"/>
          <p14:tracePt t="6400" x="895350" y="5327650"/>
          <p14:tracePt t="6400" x="908050" y="5321300"/>
          <p14:tracePt t="6417" x="914400" y="5321300"/>
          <p14:tracePt t="6417" x="920750" y="5314950"/>
          <p14:tracePt t="6433" x="927100" y="5308600"/>
          <p14:tracePt t="6433" x="933450" y="5302250"/>
          <p14:tracePt t="6450" x="939800" y="5302250"/>
          <p14:tracePt t="6450" x="946150" y="5295900"/>
          <p14:tracePt t="6450" x="952500" y="5289550"/>
          <p14:tracePt t="6469" x="958850" y="5283200"/>
          <p14:tracePt t="6469" x="958850" y="5276850"/>
          <p14:tracePt t="6486" x="965200" y="5270500"/>
          <p14:tracePt t="6501" x="971550" y="5264150"/>
          <p14:tracePt t="6517" x="1060450" y="5232400"/>
          <p14:tracePt t="6719" x="1073150" y="5232400"/>
          <p14:tracePt t="6725" x="1079500" y="5232400"/>
          <p14:tracePt t="6733" x="1092200" y="5232400"/>
          <p14:tracePt t="6750" x="1111250" y="5232400"/>
          <p14:tracePt t="6750" x="1117600" y="5232400"/>
          <p14:tracePt t="6770" x="1136650" y="5232400"/>
          <p14:tracePt t="6785" x="1149350" y="5238750"/>
          <p14:tracePt t="6801" x="1168400" y="5238750"/>
          <p14:tracePt t="6817" x="1181100" y="5245100"/>
          <p14:tracePt t="6834" x="1193800" y="5251450"/>
          <p14:tracePt t="6851" x="1212850" y="5251450"/>
          <p14:tracePt t="6851" x="1219200" y="5251450"/>
          <p14:tracePt t="6869" x="1238250" y="5257800"/>
          <p14:tracePt t="6885" x="1263650" y="5257800"/>
          <p14:tracePt t="6901" x="1289050" y="5264150"/>
          <p14:tracePt t="6918" x="1314450" y="5270500"/>
          <p14:tracePt t="6934" x="1346200" y="5270500"/>
          <p14:tracePt t="6951" x="1371600" y="5270500"/>
          <p14:tracePt t="6968" x="1397000" y="5270500"/>
          <p14:tracePt t="6984" x="1422400" y="5270500"/>
          <p14:tracePt t="7001" x="1466850" y="5270500"/>
          <p14:tracePt t="7018" x="1498600" y="5270500"/>
          <p14:tracePt t="7035" x="1530350" y="5270500"/>
          <p14:tracePt t="7051" x="1587500" y="5270500"/>
          <p14:tracePt t="7069" x="1619250" y="5270500"/>
          <p14:tracePt t="7085" x="1651000" y="5276850"/>
          <p14:tracePt t="7101" x="1682750" y="5276850"/>
          <p14:tracePt t="7118" x="1714500" y="5276850"/>
          <p14:tracePt t="7118" x="1727200" y="5276850"/>
          <p14:tracePt t="7137" x="1758950" y="5276850"/>
          <p14:tracePt t="7153" x="1790700" y="5276850"/>
          <p14:tracePt t="7169" x="1822450" y="5276850"/>
          <p14:tracePt t="7185" x="1847850" y="5276850"/>
          <p14:tracePt t="7202" x="1873250" y="5276850"/>
          <p14:tracePt t="7218" x="1898650" y="5276850"/>
          <p14:tracePt t="7218" x="1911350" y="5276850"/>
          <p14:tracePt t="7237" x="1930400" y="5276850"/>
          <p14:tracePt t="7252" x="1949450" y="5276850"/>
          <p14:tracePt t="7269" x="1968500" y="5276850"/>
          <p14:tracePt t="7285" x="1981200" y="5270500"/>
          <p14:tracePt t="7302" x="2006600" y="5270500"/>
          <p14:tracePt t="7319" x="2025650" y="5270500"/>
          <p14:tracePt t="7336" x="2038350" y="5264150"/>
          <p14:tracePt t="7352" x="2057400" y="5264150"/>
          <p14:tracePt t="7369" x="2082800" y="5264150"/>
          <p14:tracePt t="7386" x="2101850" y="5257800"/>
          <p14:tracePt t="7402" x="2120900" y="5257800"/>
          <p14:tracePt t="7419" x="2152650" y="5257800"/>
          <p14:tracePt t="7437" x="2171700" y="5257800"/>
          <p14:tracePt t="7453" x="2190750" y="5251450"/>
          <p14:tracePt t="7471" x="2209800" y="5251450"/>
          <p14:tracePt t="7486" x="2228850" y="5251450"/>
          <p14:tracePt t="7486" x="2241550" y="5251450"/>
          <p14:tracePt t="7505" x="2260600" y="5251450"/>
          <p14:tracePt t="7521" x="2286000" y="5251450"/>
          <p14:tracePt t="7537" x="2305050" y="5251450"/>
          <p14:tracePt t="7554" x="2324100" y="5251450"/>
          <p14:tracePt t="7570" x="2349500" y="5251450"/>
          <p14:tracePt t="7570" x="2362200" y="5245100"/>
          <p14:tracePt t="7589" x="2374900" y="5245100"/>
          <p14:tracePt t="7589" x="2387600" y="5245100"/>
          <p14:tracePt t="7605" x="2406650" y="5245100"/>
          <p14:tracePt t="7620" x="2432050" y="5245100"/>
          <p14:tracePt t="7637" x="2451100" y="5245100"/>
          <p14:tracePt t="7653" x="2482850" y="5245100"/>
          <p14:tracePt t="7670" x="2495550" y="5245100"/>
          <p14:tracePt t="7687" x="2514600" y="5245100"/>
          <p14:tracePt t="7703" x="2527300" y="5245100"/>
          <p14:tracePt t="7720" x="2552700" y="5245100"/>
          <p14:tracePt t="7737" x="2565400" y="5245100"/>
          <p14:tracePt t="7754" x="2584450" y="5245100"/>
          <p14:tracePt t="7770" x="2597150" y="5238750"/>
          <p14:tracePt t="7770" x="2603500" y="5238750"/>
          <p14:tracePt t="7789" x="2616200" y="5238750"/>
          <p14:tracePt t="7805" x="2628900" y="5238750"/>
          <p14:tracePt t="7821" x="2641600" y="5238750"/>
          <p14:tracePt t="7837" x="2654300" y="5238750"/>
          <p14:tracePt t="7854" x="2673350" y="5238750"/>
          <p14:tracePt t="7871" x="2686050" y="5245100"/>
          <p14:tracePt t="7871" x="2692400" y="5245100"/>
          <p14:tracePt t="7889" x="2705100" y="5245100"/>
          <p14:tracePt t="7905" x="2717800" y="5245100"/>
          <p14:tracePt t="7921" x="2730500" y="5245100"/>
          <p14:tracePt t="7938" x="2736850" y="5245100"/>
          <p14:tracePt t="7954" x="2749550" y="5238750"/>
          <p14:tracePt t="7971" x="2755900" y="5238750"/>
          <p14:tracePt t="7993" x="2755900" y="5245100"/>
          <p14:tracePt t="8024" x="2762250" y="5251450"/>
          <p14:tracePt t="8045" x="2762250" y="5257800"/>
          <p14:tracePt t="8077" x="2768600" y="5264150"/>
          <p14:tracePt t="8113" x="2762250" y="5257800"/>
          <p14:tracePt t="8173" x="2755900" y="5257800"/>
          <p14:tracePt t="8233" x="2749550" y="5257800"/>
          <p14:tracePt t="8325" x="2749550" y="5251450"/>
          <p14:tracePt t="8644" x="2749550" y="5257800"/>
          <p14:tracePt t="8805" x="2749550" y="5251450"/>
          <p14:tracePt t="8893" x="2743200" y="5251450"/>
          <p14:tracePt t="9297" x="2743200" y="5245100"/>
          <p14:tracePt t="9408" x="2743200" y="5238750"/>
          <p14:tracePt t="9469" x="2749550" y="5238750"/>
          <p14:tracePt t="9524" x="2743200" y="5245100"/>
          <p14:tracePt t="9560" x="2736850" y="5238750"/>
          <p14:tracePt t="9569" x="2724150" y="5238750"/>
          <p14:tracePt t="9577" x="2711450" y="5238750"/>
          <p14:tracePt t="9577" x="2698750" y="5232400"/>
          <p14:tracePt t="9594" x="2679700" y="5232400"/>
          <p14:tracePt t="9594" x="2660650" y="5226050"/>
          <p14:tracePt t="9594" x="2641600" y="5226050"/>
          <p14:tracePt t="9613" x="2622550" y="5226050"/>
          <p14:tracePt t="9626" x="2597150" y="5226050"/>
          <p14:tracePt t="9626" x="2578100" y="5226050"/>
          <p14:tracePt t="9645" x="2527300" y="5232400"/>
          <p14:tracePt t="9645" x="2495550" y="5232400"/>
          <p14:tracePt t="9660" x="2470150" y="5232400"/>
          <p14:tracePt t="9660" x="2438400" y="5238750"/>
          <p14:tracePt t="9677" x="2406650" y="5238750"/>
          <p14:tracePt t="9677" x="2374900" y="5245100"/>
          <p14:tracePt t="9694" x="2343150" y="5251450"/>
          <p14:tracePt t="9694" x="2266950" y="5264150"/>
          <p14:tracePt t="9711" x="2228850" y="5264150"/>
          <p14:tracePt t="9711" x="2190750" y="5270500"/>
          <p14:tracePt t="9728" x="2152650" y="5276850"/>
          <p14:tracePt t="9728" x="2108200" y="5283200"/>
          <p14:tracePt t="9744" x="2070100" y="5289550"/>
          <p14:tracePt t="9744" x="2025650" y="5295900"/>
          <p14:tracePt t="9762" x="1981200" y="5302250"/>
          <p14:tracePt t="9762" x="1898650" y="5314950"/>
          <p14:tracePt t="9778" x="1854200" y="5321300"/>
          <p14:tracePt t="9778" x="1809750" y="5327650"/>
          <p14:tracePt t="9794" x="1771650" y="5334000"/>
          <p14:tracePt t="9794" x="1733550" y="5340350"/>
          <p14:tracePt t="9811" x="1689100" y="5346700"/>
          <p14:tracePt t="9811" x="1612900" y="5353050"/>
          <p14:tracePt t="9830" x="1581150" y="5359400"/>
          <p14:tracePt t="9830" x="1543050" y="5359400"/>
          <p14:tracePt t="9845" x="1511300" y="5359400"/>
          <p14:tracePt t="9845" x="1479550" y="5359400"/>
          <p14:tracePt t="9861" x="1447800" y="5359400"/>
          <p14:tracePt t="9861" x="1416050" y="5353050"/>
          <p14:tracePt t="9878" x="1384300" y="5353050"/>
          <p14:tracePt t="9878" x="1352550" y="5353050"/>
          <p14:tracePt t="9878" x="1327150" y="5346700"/>
          <p14:tracePt t="9897" x="1301750" y="5340350"/>
          <p14:tracePt t="9910" x="1270000" y="5334000"/>
          <p14:tracePt t="9910" x="1212850" y="5327650"/>
          <p14:tracePt t="9929" x="1187450" y="5321300"/>
          <p14:tracePt t="9929" x="1155700" y="5321300"/>
          <p14:tracePt t="9945" x="1130300" y="5314950"/>
          <p14:tracePt t="9945" x="1104900" y="5314950"/>
          <p14:tracePt t="9962" x="1079500" y="5308600"/>
          <p14:tracePt t="9962" x="1054100" y="5308600"/>
          <p14:tracePt t="9962" x="1035050" y="5308600"/>
          <p14:tracePt t="9981" x="1009650" y="5308600"/>
          <p14:tracePt t="9994" x="990600" y="5308600"/>
          <p14:tracePt t="9994" x="952500" y="5308600"/>
          <p14:tracePt t="10011" x="933450" y="5308600"/>
          <p14:tracePt t="10011" x="914400" y="5308600"/>
          <p14:tracePt t="10029" x="901700" y="5308600"/>
          <p14:tracePt t="10029" x="889000" y="5308600"/>
          <p14:tracePt t="10046" x="876300" y="5308600"/>
          <p14:tracePt t="10046" x="863600" y="5308600"/>
          <p14:tracePt t="10063" x="857250" y="5302250"/>
          <p14:tracePt t="10063" x="838200" y="5302250"/>
          <p14:tracePt t="10078" x="825500" y="5302250"/>
          <p14:tracePt t="10101" x="825500" y="5308600"/>
          <p14:tracePt t="10116" x="819150" y="5308600"/>
          <p14:tracePt t="10136" x="730250" y="5187950"/>
          <p14:tracePt t="10251" x="730250" y="5175250"/>
          <p14:tracePt t="10257" x="723900" y="5162550"/>
          <p14:tracePt t="10265" x="723900" y="5149850"/>
          <p14:tracePt t="10278" x="723900" y="5124450"/>
          <p14:tracePt t="10278" x="730250" y="5105400"/>
          <p14:tracePt t="10298" x="749300" y="5080000"/>
          <p14:tracePt t="10312" x="781050" y="5054600"/>
          <p14:tracePt t="10329" x="819150" y="5035550"/>
          <p14:tracePt t="10345" x="863600" y="5029200"/>
          <p14:tracePt t="10362" x="939800" y="5041900"/>
          <p14:tracePt t="10379" x="977900" y="5054600"/>
          <p14:tracePt t="10395" x="1003300" y="5080000"/>
          <p14:tracePt t="10412" x="1016000" y="5124450"/>
          <p14:tracePt t="10429" x="1003300" y="5156200"/>
          <p14:tracePt t="10446" x="977900" y="5187950"/>
          <p14:tracePt t="10462" x="946150" y="5213350"/>
          <p14:tracePt t="10480" x="889000" y="5238750"/>
          <p14:tracePt t="10497" x="857250" y="5238750"/>
          <p14:tracePt t="10513" x="825500" y="5238750"/>
          <p14:tracePt t="10529" x="793750" y="5219700"/>
          <p14:tracePt t="10546" x="768350" y="5194300"/>
          <p14:tracePt t="10546" x="762000" y="5181600"/>
          <p14:tracePt t="10566" x="742950" y="5149850"/>
          <p14:tracePt t="10581" x="736600" y="5118100"/>
          <p14:tracePt t="10597" x="742950" y="5086350"/>
          <p14:tracePt t="10613" x="755650" y="5054600"/>
          <p14:tracePt t="10630" x="781050" y="5022850"/>
          <p14:tracePt t="10646" x="812800" y="5003800"/>
          <p14:tracePt t="10646" x="831850" y="5003800"/>
          <p14:tracePt t="10665" x="876300" y="5010150"/>
          <p14:tracePt t="10680" x="920750" y="5035550"/>
          <p14:tracePt t="10696" x="958850" y="5073650"/>
          <p14:tracePt t="10713" x="990600" y="5130800"/>
          <p14:tracePt t="10730" x="984250" y="5162550"/>
          <p14:tracePt t="10747" x="965200" y="5194300"/>
          <p14:tracePt t="10763" x="939800" y="5219700"/>
          <p14:tracePt t="10780" x="901700" y="5270500"/>
          <p14:tracePt t="10797" x="882650" y="5308600"/>
          <p14:tracePt t="10815" x="882650" y="5321300"/>
          <p14:tracePt t="10815" x="876300" y="5334000"/>
          <p14:tracePt t="10831" x="876300" y="5346700"/>
          <p14:tracePt t="10831" x="889000" y="5359400"/>
          <p14:tracePt t="10850" x="895350" y="5359400"/>
          <p14:tracePt t="10850" x="914400" y="5365750"/>
          <p14:tracePt t="10865" x="927100" y="5365750"/>
          <p14:tracePt t="10865" x="946150" y="5372100"/>
          <p14:tracePt t="10881" x="965200" y="5372100"/>
          <p14:tracePt t="10881" x="990600" y="5378450"/>
          <p14:tracePt t="10898" x="1022350" y="5378450"/>
          <p14:tracePt t="10898" x="1054100" y="5384800"/>
          <p14:tracePt t="10898" x="1085850" y="5384800"/>
          <p14:tracePt t="10917" x="1123950" y="5391150"/>
          <p14:tracePt t="10930" x="1168400" y="5397500"/>
          <p14:tracePt t="10930" x="1263650" y="5403850"/>
          <p14:tracePt t="10949" x="1314450" y="5403850"/>
          <p14:tracePt t="10949" x="1371600" y="5410200"/>
          <p14:tracePt t="10966" x="1428750" y="5410200"/>
          <p14:tracePt t="10966" x="1492250" y="5416550"/>
          <p14:tracePt t="10982" x="1549400" y="5416550"/>
          <p14:tracePt t="10982" x="1612900" y="5422900"/>
          <p14:tracePt t="10999" x="1676400" y="5422900"/>
          <p14:tracePt t="10999" x="1746250" y="5422900"/>
          <p14:tracePt t="10999" x="1809750" y="5422900"/>
          <p14:tracePt t="11017" x="1879600" y="5429250"/>
          <p14:tracePt t="11017" x="1943100" y="5429250"/>
          <p14:tracePt t="11032" x="2006600" y="5429250"/>
          <p14:tracePt t="11032" x="2070100" y="5429250"/>
          <p14:tracePt t="11049" x="2133600" y="5429250"/>
          <p14:tracePt t="11049" x="2197100" y="5429250"/>
          <p14:tracePt t="11066" x="2260600" y="5429250"/>
          <p14:tracePt t="11066" x="2324100" y="5429250"/>
          <p14:tracePt t="11082" x="2381250" y="5429250"/>
          <p14:tracePt t="11082" x="2501900" y="5422900"/>
          <p14:tracePt t="11098" x="2565400" y="5422900"/>
          <p14:tracePt t="11098" x="2622550" y="5416550"/>
          <p14:tracePt t="11115" x="2679700" y="5410200"/>
          <p14:tracePt t="11115" x="2736850" y="5403850"/>
          <p14:tracePt t="11133" x="2794000" y="5397500"/>
          <p14:tracePt t="11133" x="2901950" y="5391150"/>
          <p14:tracePt t="11149" x="2946400" y="5384800"/>
          <p14:tracePt t="11149" x="2990850" y="5384800"/>
          <p14:tracePt t="11166" x="3028950" y="5384800"/>
          <p14:tracePt t="11166" x="3067050" y="5384800"/>
          <p14:tracePt t="11182" x="3105150" y="5384800"/>
          <p14:tracePt t="11182" x="3136900" y="5384800"/>
          <p14:tracePt t="11199" x="3162300" y="5391150"/>
          <p14:tracePt t="11199" x="3187700" y="5391150"/>
          <p14:tracePt t="11199" x="3219450" y="5391150"/>
          <p14:tracePt t="11218" x="3238500" y="5391150"/>
          <p14:tracePt t="11218" x="3263900" y="5397500"/>
          <p14:tracePt t="11233" x="3282950" y="5397500"/>
          <p14:tracePt t="11233" x="3295650" y="5397500"/>
          <p14:tracePt t="11250" x="3314700" y="5397500"/>
          <p14:tracePt t="11250" x="3327400" y="5397500"/>
          <p14:tracePt t="11266" x="3333750" y="5397500"/>
          <p14:tracePt t="11266" x="3340100" y="5397500"/>
          <p14:tracePt t="11266" x="3346450" y="5391150"/>
          <p14:tracePt t="11285" x="3352800" y="5391150"/>
          <p14:tracePt t="11301" x="3352800" y="5384800"/>
          <p14:tracePt t="11324" x="3352800" y="5378450"/>
          <p14:tracePt t="11345" x="3352800" y="5372100"/>
          <p14:tracePt t="11369" x="3359150" y="5365750"/>
          <p14:tracePt t="11445" x="3365500" y="5365750"/>
          <p14:tracePt t="11464" x="3371850" y="5365750"/>
          <p14:tracePt t="11489" x="3378200" y="5365750"/>
          <p14:tracePt t="11508" x="3384550" y="5359400"/>
          <p14:tracePt t="11533" x="3390900" y="5359400"/>
          <p14:tracePt t="11548" x="3403600" y="5365750"/>
          <p14:tracePt t="11564" x="3409950" y="5365750"/>
          <p14:tracePt t="11577" x="3416300" y="5365750"/>
          <p14:tracePt t="11585" x="3422650" y="5372100"/>
          <p14:tracePt t="11585" x="3429000" y="5372100"/>
          <p14:tracePt t="11601" x="3435350" y="5365750"/>
          <p14:tracePt t="11617" x="3441700" y="5359400"/>
          <p14:tracePt t="11661" x="3441700" y="5353050"/>
          <p14:tracePt t="11705" x="3441700" y="5359400"/>
          <p14:tracePt t="11744" x="3435350" y="5359400"/>
          <p14:tracePt t="11764" x="3429000" y="5359400"/>
          <p14:tracePt t="11788" x="3422650" y="5353050"/>
          <p14:tracePt t="11808" x="3416300" y="5353050"/>
          <p14:tracePt t="11857" x="3409950" y="5346700"/>
          <p14:tracePt t="11892" x="3409950" y="5340350"/>
          <p14:tracePt t="11916" x="3403600" y="5334000"/>
          <p14:tracePt t="11928" x="3403600" y="5327650"/>
          <p14:tracePt t="11945" x="3397250" y="5321300"/>
          <p14:tracePt t="11960" x="3390900" y="5314950"/>
          <p14:tracePt t="11977" x="3390900" y="5308600"/>
          <p14:tracePt t="11988" x="3384550" y="5302250"/>
          <p14:tracePt t="12012" x="3384550" y="5308600"/>
          <p14:tracePt t="12088" x="3384550" y="5314950"/>
          <p14:tracePt t="12116" x="3384550" y="5321300"/>
          <p14:tracePt t="12132" x="3384550" y="5327650"/>
          <p14:tracePt t="12157" x="3384550" y="5334000"/>
          <p14:tracePt t="12177" x="3378200" y="5340350"/>
          <p14:tracePt t="12209" x="3378200" y="5346700"/>
          <p14:tracePt t="12356" x="3378200" y="5353050"/>
          <p14:tracePt t="12397" x="3384550" y="5359400"/>
          <p14:tracePt t="12440" x="3384550" y="5365750"/>
          <p14:tracePt t="12464" x="3384550" y="5372100"/>
          <p14:tracePt t="12484" x="3390900" y="5378450"/>
          <p14:tracePt t="12516" x="3397250" y="5378450"/>
          <p14:tracePt t="12561" x="3397250" y="5384800"/>
          <p14:tracePt t="12613" x="3403600" y="5391150"/>
          <p14:tracePt t="12637" x="3403600" y="5397500"/>
          <p14:tracePt t="12656" x="3397250" y="5403850"/>
          <p14:tracePt t="12689" x="3390900" y="5403850"/>
          <p14:tracePt t="12728" x="3384550" y="5403850"/>
          <p14:tracePt t="12740" x="3251200" y="5283200"/>
          <p14:tracePt t="12847" x="3238500" y="5264150"/>
          <p14:tracePt t="12852" x="3219450" y="5232400"/>
          <p14:tracePt t="12871" x="3194050" y="5187950"/>
          <p14:tracePt t="12871" x="3187700" y="5162550"/>
          <p14:tracePt t="12889" x="3175000" y="5118100"/>
          <p14:tracePt t="12906" x="3162300" y="5067300"/>
          <p14:tracePt t="12921" x="3162300" y="5016500"/>
          <p14:tracePt t="12938" x="3168650" y="4965700"/>
          <p14:tracePt t="12954" x="3175000" y="4914900"/>
          <p14:tracePt t="12954" x="3181350" y="4889500"/>
          <p14:tracePt t="12974" x="3194050" y="4864100"/>
          <p14:tracePt t="12974" x="3200400" y="4845050"/>
          <p14:tracePt t="12989" x="3232150" y="4806950"/>
          <p14:tracePt t="13006" x="3270250" y="4768850"/>
          <p14:tracePt t="13021" x="3314700" y="4730750"/>
          <p14:tracePt t="13037" x="3365500" y="4705350"/>
          <p14:tracePt t="13054" x="3448050" y="4667250"/>
          <p14:tracePt t="13071" x="3505200" y="4660900"/>
          <p14:tracePt t="13088" x="3568700" y="4654550"/>
          <p14:tracePt t="13105" x="3625850" y="4667250"/>
          <p14:tracePt t="13121" x="3702050" y="4699000"/>
          <p14:tracePt t="13139" x="3746500" y="4737100"/>
          <p14:tracePt t="13155" x="3784600" y="4781550"/>
          <p14:tracePt t="13171" x="3829050" y="4851400"/>
          <p14:tracePt t="13189" x="3854450" y="4895850"/>
          <p14:tracePt t="13205" x="3867150" y="4940300"/>
          <p14:tracePt t="13221" x="3879850" y="4991100"/>
          <p14:tracePt t="13238" x="3886200" y="5041900"/>
          <p14:tracePt t="13238" x="3892550" y="5067300"/>
          <p14:tracePt t="13258" x="3892550" y="5118100"/>
          <p14:tracePt t="13273" x="3898900" y="5168900"/>
          <p14:tracePt t="13289" x="3898900" y="5219700"/>
          <p14:tracePt t="13305" x="3892550" y="5257800"/>
          <p14:tracePt t="13322" x="3873500" y="5295900"/>
          <p14:tracePt t="13339" x="3848100" y="5327650"/>
          <p14:tracePt t="13339" x="3835400" y="5340350"/>
          <p14:tracePt t="13357" x="3810000" y="5365750"/>
          <p14:tracePt t="13372" x="3771900" y="5391150"/>
          <p14:tracePt t="13389" x="3740150" y="5410200"/>
          <p14:tracePt t="13405" x="3702050" y="5429250"/>
          <p14:tracePt t="13422" x="3638550" y="5441950"/>
          <p14:tracePt t="13439" x="3594100" y="5454650"/>
          <p14:tracePt t="13455" x="3549650" y="5461000"/>
          <p14:tracePt t="13474" x="3498850" y="5461000"/>
          <p14:tracePt t="13489" x="3473450" y="5461000"/>
          <p14:tracePt t="13506" x="3460750" y="5454650"/>
          <p14:tracePt t="13523" x="3448050" y="5448300"/>
          <p14:tracePt t="13539" x="3448050" y="5435600"/>
          <p14:tracePt t="13558" x="3441700" y="5429250"/>
          <p14:tracePt t="13572" x="3441700" y="5422900"/>
          <p14:tracePt t="13588" x="3441700" y="5416550"/>
          <p14:tracePt t="13724" x="3435350" y="5416550"/>
          <p14:tracePt t="13760" x="3429000" y="5416550"/>
          <p14:tracePt t="13804" x="3429000" y="5410200"/>
          <p14:tracePt t="13855" x="3422650" y="5403850"/>
          <p14:tracePt t="13888" x="3422650" y="5397500"/>
          <p14:tracePt t="13924" x="3416300" y="5397500"/>
          <p14:tracePt t="14188" x="3409950" y="5391150"/>
          <p14:tracePt t="14216" x="3403600" y="5384800"/>
          <p14:tracePt t="14443" x="3409950" y="5384800"/>
          <p14:tracePt t="14531" x="3416300" y="5384800"/>
          <p14:tracePt t="14556" x="3422650" y="5372100"/>
          <p14:tracePt t="14576" x="3422650" y="5365750"/>
          <p14:tracePt t="14584" x="3422650" y="5353050"/>
          <p14:tracePt t="14592" x="3422650" y="5340350"/>
          <p14:tracePt t="14592" x="3416300" y="5327650"/>
          <p14:tracePt t="14609" x="3416300" y="5314950"/>
          <p14:tracePt t="14609" x="3416300" y="5302250"/>
          <p14:tracePt t="14609" x="3416300" y="5295900"/>
          <p14:tracePt t="14628" x="3416300" y="5289550"/>
          <p14:tracePt t="14641" x="3422650" y="5289550"/>
          <p14:tracePt t="14676" x="3429000" y="5289550"/>
          <p14:tracePt t="14703" x="3429000" y="5295900"/>
          <p14:tracePt t="14727" x="3429000" y="5302250"/>
          <p14:tracePt t="14756" x="3422650" y="5302250"/>
          <p14:tracePt t="14803" x="3416300" y="5302250"/>
          <p14:tracePt t="14823" x="3409950" y="5302250"/>
          <p14:tracePt t="14839" x="3403600" y="5295900"/>
          <p14:tracePt t="14856" x="3397250" y="5295900"/>
          <p14:tracePt t="14868" x="3390900" y="5295900"/>
          <p14:tracePt t="14884" x="3384550" y="5295900"/>
          <p14:tracePt t="14899" x="3378200" y="5295900"/>
          <p14:tracePt t="14915" x="3365500" y="5295900"/>
          <p14:tracePt t="14928" x="3359150" y="5295900"/>
          <p14:tracePt t="14944" x="3352800" y="5295900"/>
          <p14:tracePt t="14960" x="3346450" y="5295900"/>
          <p14:tracePt t="14987" x="3340100" y="5295900"/>
          <p14:tracePt t="15004" x="3333750" y="5289550"/>
          <p14:tracePt t="15027" x="3517900" y="5264150"/>
          <p14:tracePt t="15194" x="3543300" y="5270500"/>
          <p14:tracePt t="15199" x="3568700" y="5270500"/>
          <p14:tracePt t="15210" x="3638550" y="5276850"/>
          <p14:tracePt t="15228" x="3683000" y="5270500"/>
          <p14:tracePt t="15244" x="3721100" y="5264150"/>
          <p14:tracePt t="15260" x="3759200" y="5257800"/>
          <p14:tracePt t="15277" x="3797300" y="5257800"/>
          <p14:tracePt t="15294" x="3848100" y="5264150"/>
          <p14:tracePt t="15312" x="3873500" y="5264150"/>
          <p14:tracePt t="15328" x="3898900" y="5264150"/>
          <p14:tracePt t="15344" x="3911600" y="5257800"/>
          <p14:tracePt t="15361" x="3924300" y="5251450"/>
          <p14:tracePt t="15377" x="3930650" y="5251450"/>
          <p14:tracePt t="15377" x="3937000" y="5251450"/>
          <p14:tracePt t="15396" x="3943350" y="5251450"/>
          <p14:tracePt t="15410" x="3943350" y="5245100"/>
          <p14:tracePt t="15500" x="3937000" y="5238750"/>
          <p14:tracePt t="15584" x="3930650" y="5238750"/>
          <p14:tracePt t="15620" x="3930650" y="5232400"/>
          <p14:tracePt t="15704" x="3924300" y="5226050"/>
          <p14:tracePt t="15807" x="3917950" y="5226050"/>
          <p14:tracePt t="16188" x="3917950" y="5232400"/>
          <p14:tracePt t="16264" x="3917950" y="5238750"/>
          <p14:tracePt t="16288" x="3924300" y="5245100"/>
          <p14:tracePt t="16304" x="3930650" y="5251450"/>
          <p14:tracePt t="16315" x="3943350" y="5264150"/>
          <p14:tracePt t="16332" x="3949700" y="5264150"/>
          <p14:tracePt t="16347" x="3956050" y="5270500"/>
          <p14:tracePt t="16355" x="3962400" y="5264150"/>
          <p14:tracePt t="16364" x="3968750" y="5264150"/>
          <p14:tracePt t="16364" x="3981450" y="5257800"/>
          <p14:tracePt t="16381" x="3994150" y="5251450"/>
          <p14:tracePt t="16381" x="4006850" y="5245100"/>
          <p14:tracePt t="16381" x="4025900" y="5232400"/>
          <p14:tracePt t="16401" x="4051300" y="5226050"/>
          <p14:tracePt t="16413" x="4083050" y="5213350"/>
          <p14:tracePt t="16413" x="4171950" y="5187950"/>
          <p14:tracePt t="16432" x="4222750" y="5168900"/>
          <p14:tracePt t="16432" x="4279900" y="5149850"/>
          <p14:tracePt t="16448" x="4343400" y="5130800"/>
          <p14:tracePt t="16448" x="4419600" y="5105400"/>
          <p14:tracePt t="16465" x="4489450" y="5080000"/>
          <p14:tracePt t="16465" x="4572000" y="5054600"/>
          <p14:tracePt t="16465" x="4654550" y="5029200"/>
          <p14:tracePt t="16485" x="4743450" y="5003800"/>
          <p14:tracePt t="16485" x="4838700" y="4978400"/>
          <p14:tracePt t="16499" x="4933950" y="4953000"/>
          <p14:tracePt t="16499" x="5029200" y="4933950"/>
          <p14:tracePt t="16516" x="5130800" y="4908550"/>
          <p14:tracePt t="16516" x="5232400" y="4883150"/>
          <p14:tracePt t="16532" x="5334000" y="4864100"/>
          <p14:tracePt t="16532" x="5537200" y="4819650"/>
          <p14:tracePt t="16549" x="5638800" y="4800600"/>
          <p14:tracePt t="16549" x="5740400" y="4775200"/>
          <p14:tracePt t="16566" x="5835650" y="4749800"/>
          <p14:tracePt t="16566" x="5937250" y="4724400"/>
          <p14:tracePt t="16582" x="6032500" y="4705350"/>
          <p14:tracePt t="16582" x="6127750" y="4679950"/>
          <p14:tracePt t="16599" x="6216650" y="4660900"/>
          <p14:tracePt t="16599" x="6388100" y="4622800"/>
          <p14:tracePt t="16616" x="6464300" y="4603750"/>
          <p14:tracePt t="16616" x="6534150" y="4591050"/>
          <p14:tracePt t="16633" x="6604000" y="4578350"/>
          <p14:tracePt t="16633" x="6667500" y="4565650"/>
          <p14:tracePt t="16649" x="6724650" y="4559300"/>
          <p14:tracePt t="16649" x="6775450" y="4552950"/>
          <p14:tracePt t="16649" x="6826250" y="4546600"/>
          <p14:tracePt t="16668" x="6870700" y="4540250"/>
          <p14:tracePt t="16681" x="6908800" y="4533900"/>
          <p14:tracePt t="16681" x="6972300" y="4521200"/>
          <p14:tracePt t="16700" x="6991350" y="4514850"/>
          <p14:tracePt t="16700" x="7016750" y="4514850"/>
          <p14:tracePt t="16716" x="7029450" y="4508500"/>
          <p14:tracePt t="16716" x="7042150" y="4508500"/>
          <p14:tracePt t="16733" x="7054850" y="4508500"/>
          <p14:tracePt t="16733" x="7061200" y="4508500"/>
          <p14:tracePt t="16749" x="7067550" y="4508500"/>
          <p14:tracePt t="16765" x="7054850" y="4508500"/>
          <p14:tracePt t="16796" x="7048500" y="4508500"/>
          <p14:tracePt t="16811" x="7042150" y="4514850"/>
          <p14:tracePt t="16820" x="7035800" y="4514850"/>
          <p14:tracePt t="16832" x="7023100" y="4514850"/>
          <p14:tracePt t="16832" x="6997700" y="4527550"/>
          <p14:tracePt t="16850" x="6972300" y="4527550"/>
          <p14:tracePt t="16850" x="6953250" y="4540250"/>
          <p14:tracePt t="16867" x="6921500" y="4546600"/>
          <p14:tracePt t="16867" x="6883400" y="4552950"/>
          <p14:tracePt t="16883" x="6838950" y="4565650"/>
          <p14:tracePt t="16883" x="6788150" y="4578350"/>
          <p14:tracePt t="16900" x="6724650" y="4597400"/>
          <p14:tracePt t="16900" x="6578600" y="4635500"/>
          <p14:tracePt t="16917" x="6489700" y="4660900"/>
          <p14:tracePt t="16917" x="6388100" y="4679950"/>
          <p14:tracePt t="16934" x="6286500" y="4711700"/>
          <p14:tracePt t="16934" x="6172200" y="4737100"/>
          <p14:tracePt t="16950" x="6051550" y="4762500"/>
          <p14:tracePt t="16950" x="5797550" y="4819650"/>
          <p14:tracePt t="16969" x="5664200" y="4845050"/>
          <p14:tracePt t="16969" x="5524500" y="4870450"/>
          <p14:tracePt t="16984" x="5391150" y="4895850"/>
          <p14:tracePt t="16984" x="5251450" y="4921250"/>
          <p14:tracePt t="17001" x="5105400" y="4953000"/>
          <p14:tracePt t="17001" x="4972050" y="4978400"/>
          <p14:tracePt t="17017" x="4832350" y="5003800"/>
          <p14:tracePt t="17017" x="4699000" y="5035550"/>
          <p14:tracePt t="17034" x="4565650" y="5060950"/>
          <p14:tracePt t="17034" x="4438650" y="5086350"/>
          <p14:tracePt t="17034" x="4318000" y="5111750"/>
          <p14:tracePt t="17053" x="4197350" y="5137150"/>
          <p14:tracePt t="17066" x="4089400" y="5162550"/>
          <p14:tracePt t="17066" x="3886200" y="5207000"/>
          <p14:tracePt t="17084" x="3797300" y="5226050"/>
          <p14:tracePt t="17084" x="3714750" y="5251450"/>
          <p14:tracePt t="17100" x="3644900" y="5270500"/>
          <p14:tracePt t="17100" x="3581400" y="5283200"/>
          <p14:tracePt t="17118" x="3524250" y="5302250"/>
          <p14:tracePt t="17118" x="3479800" y="5314950"/>
          <p14:tracePt t="17118" x="3435350" y="5321300"/>
          <p14:tracePt t="17136" x="3403600" y="5334000"/>
          <p14:tracePt t="17136" x="3371850" y="5340350"/>
          <p14:tracePt t="17151" x="3352800" y="5340350"/>
          <p14:tracePt t="17151" x="3333750" y="5346700"/>
          <p14:tracePt t="17167" x="3321050" y="5346700"/>
          <p14:tracePt t="17167" x="3308350" y="5346700"/>
          <p14:tracePt t="17184" x="3302000" y="5346700"/>
          <p14:tracePt t="17200" x="3302000" y="5340350"/>
          <p14:tracePt t="17200" x="3308350" y="5327650"/>
          <p14:tracePt t="17218" x="3314700" y="5327650"/>
          <p14:tracePt t="17218" x="3321050" y="5321300"/>
          <p14:tracePt t="17234" x="3327400" y="5314950"/>
          <p14:tracePt t="17234" x="3333750" y="5308600"/>
          <p14:tracePt t="17251" x="3340100" y="5308600"/>
          <p14:tracePt t="17251" x="3346450" y="5308600"/>
          <p14:tracePt t="17268" x="3352800" y="5308600"/>
          <p14:tracePt t="17283" x="3352800" y="5314950"/>
          <p14:tracePt t="17307" x="3346450" y="5321300"/>
          <p14:tracePt t="17324" x="3340100" y="5327650"/>
          <p14:tracePt t="17333" x="3333750" y="5327650"/>
          <p14:tracePt t="17353" x="3181350" y="5213350"/>
          <p14:tracePt t="17430" x="3168650" y="5194300"/>
          <p14:tracePt t="17436" x="3149600" y="5149850"/>
          <p14:tracePt t="17451" x="3130550" y="5105400"/>
          <p14:tracePt t="17469" x="3124200" y="5060950"/>
          <p14:tracePt t="17484" x="3117850" y="5022850"/>
          <p14:tracePt t="17501" x="3124200" y="4965700"/>
          <p14:tracePt t="17518" x="3136900" y="4927600"/>
          <p14:tracePt t="17535" x="3155950" y="4889500"/>
          <p14:tracePt t="17551" x="3200400" y="4838700"/>
          <p14:tracePt t="17568" x="3232150" y="4813300"/>
          <p14:tracePt t="17584" x="3270250" y="4787900"/>
          <p14:tracePt t="17601" x="3314700" y="4768850"/>
          <p14:tracePt t="17618" x="3378200" y="4749800"/>
          <p14:tracePt t="17636" x="3422650" y="4749800"/>
          <p14:tracePt t="17652" x="3467100" y="4756150"/>
          <p14:tracePt t="17668" x="3505200" y="4775200"/>
          <p14:tracePt t="17685" x="3549650" y="4794250"/>
          <p14:tracePt t="17702" x="3587750" y="4813300"/>
          <p14:tracePt t="17702" x="3606800" y="4826000"/>
          <p14:tracePt t="17720" x="3638550" y="4851400"/>
          <p14:tracePt t="17736" x="3663950" y="4876800"/>
          <p14:tracePt t="17752" x="3676650" y="4908550"/>
          <p14:tracePt t="17768" x="3689350" y="4940300"/>
          <p14:tracePt t="17785" x="3695700" y="4978400"/>
          <p14:tracePt t="17785" x="3695700" y="4997450"/>
          <p14:tracePt t="17804" x="3695700" y="5035550"/>
          <p14:tracePt t="17819" x="3689350" y="5067300"/>
          <p14:tracePt t="17835" x="3683000" y="5099050"/>
          <p14:tracePt t="17852" x="3663950" y="5143500"/>
          <p14:tracePt t="17869" x="3651250" y="5168900"/>
          <p14:tracePt t="17885" x="3632200" y="5194300"/>
          <p14:tracePt t="17902" x="3613150" y="5213350"/>
          <p14:tracePt t="17919" x="3581400" y="5238750"/>
          <p14:tracePt t="17936" x="3556000" y="5251450"/>
          <p14:tracePt t="17953" x="3530600" y="5270500"/>
          <p14:tracePt t="17970" x="3511550" y="5283200"/>
          <p14:tracePt t="17970" x="3498850" y="5289550"/>
          <p14:tracePt t="17988" x="3473450" y="5308600"/>
          <p14:tracePt t="18004" x="3454400" y="5321300"/>
          <p14:tracePt t="18020" x="3435350" y="5334000"/>
          <p14:tracePt t="18036" x="3409950" y="5340350"/>
          <p14:tracePt t="18053" x="3384550" y="5346700"/>
          <p14:tracePt t="18069" x="3359150" y="5346700"/>
          <p14:tracePt t="18069" x="3346450" y="5346700"/>
          <p14:tracePt t="18088" x="3321050" y="5353050"/>
          <p14:tracePt t="18104" x="3302000" y="5359400"/>
          <p14:tracePt t="18120" x="3282950" y="5365750"/>
          <p14:tracePt t="18136" x="3263900" y="5365750"/>
          <p14:tracePt t="18154" x="3244850" y="5359400"/>
          <p14:tracePt t="18170" x="3238500" y="5359400"/>
          <p14:tracePt t="18186" x="3225800" y="5359400"/>
          <p14:tracePt t="18203" x="3219450" y="5353050"/>
          <p14:tracePt t="18220" x="3213100" y="5346700"/>
          <p14:tracePt t="18244" x="3206750" y="5340350"/>
          <p14:tracePt t="18267" x="3200400" y="5334000"/>
          <p14:tracePt t="18303" x="3200400" y="5340350"/>
          <p14:tracePt t="18404" x="3200400" y="5346700"/>
          <p14:tracePt t="18416" x="3206750" y="5353050"/>
          <p14:tracePt t="18432" x="3206750" y="5359400"/>
          <p14:tracePt t="18440" x="3213100" y="5365750"/>
          <p14:tracePt t="18454" x="3219450" y="5378450"/>
          <p14:tracePt t="18473" x="3219450" y="5397500"/>
          <p14:tracePt t="18473" x="3225800" y="5403850"/>
          <p14:tracePt t="18488" x="3219450" y="5410200"/>
          <p14:tracePt t="18504" x="3213100" y="5403850"/>
          <p14:tracePt t="18535" x="3213100" y="5397500"/>
          <p14:tracePt t="18551" x="3219450" y="5391150"/>
          <p14:tracePt t="18575" x="3232150" y="5397500"/>
          <p14:tracePt t="18603" x="3238500" y="5403850"/>
          <p14:tracePt t="18619" x="3244850" y="5416550"/>
          <p14:tracePt t="18636" x="3244850" y="5422900"/>
          <p14:tracePt t="18643" x="3251200" y="5422900"/>
          <p14:tracePt t="18643" x="3251200" y="5429250"/>
          <p14:tracePt t="18656" x="3257550" y="5435600"/>
          <p14:tracePt t="18656" x="3257550" y="5441950"/>
          <p14:tracePt t="18672" x="3263900" y="5448300"/>
          <p14:tracePt t="18672" x="3263900" y="5454650"/>
          <p14:tracePt t="18689" x="3270250" y="5461000"/>
          <p14:tracePt t="18704" x="3276600" y="5467350"/>
          <p14:tracePt t="18721" x="3282950" y="5467350"/>
          <p14:tracePt t="18740" x="3289300" y="5461000"/>
          <p14:tracePt t="18799" x="3295650" y="5454650"/>
          <p14:tracePt t="18823" x="3295650" y="5448300"/>
          <p14:tracePt t="18835" x="3295650" y="5441950"/>
          <p14:tracePt t="18851" x="3289300" y="5435600"/>
          <p14:tracePt t="18867" x="3289300" y="5429250"/>
          <p14:tracePt t="18876" x="3282950" y="5429250"/>
          <p14:tracePt t="18876" x="3276600" y="5422900"/>
          <p14:tracePt t="18890" x="3270250" y="5416550"/>
          <p14:tracePt t="18890" x="3263900" y="5410200"/>
          <p14:tracePt t="18907" x="3251200" y="5403850"/>
          <p14:tracePt t="18907" x="3238500" y="5397500"/>
          <p14:tracePt t="18923" x="3225800" y="5391150"/>
          <p14:tracePt t="18923" x="3206750" y="5378450"/>
          <p14:tracePt t="18940" x="3194050" y="5372100"/>
          <p14:tracePt t="18940" x="3155950" y="5353050"/>
          <p14:tracePt t="18957" x="3130550" y="5346700"/>
          <p14:tracePt t="18957" x="3111500" y="5340350"/>
          <p14:tracePt t="18974" x="3079750" y="5334000"/>
          <p14:tracePt t="18974" x="3048000" y="5321300"/>
          <p14:tracePt t="18990" x="3016250" y="5314950"/>
          <p14:tracePt t="18990" x="2927350" y="5295900"/>
          <p14:tracePt t="19009" x="2876550" y="5283200"/>
          <p14:tracePt t="19009" x="2819400" y="5276850"/>
          <p14:tracePt t="19024" x="2762250" y="5264150"/>
          <p14:tracePt t="19024" x="2705100" y="5251450"/>
          <p14:tracePt t="19040" x="2647950" y="5245100"/>
          <p14:tracePt t="19040" x="2584450" y="5232400"/>
          <p14:tracePt t="19057" x="2520950" y="5226050"/>
          <p14:tracePt t="19057" x="2457450" y="5219700"/>
          <p14:tracePt t="19057" x="2400300" y="5213350"/>
          <p14:tracePt t="19076" x="2336800" y="5207000"/>
          <p14:tracePt t="19089" x="2279650" y="5207000"/>
          <p14:tracePt t="19089" x="2222500" y="5200650"/>
          <p14:tracePt t="19108" x="2095500" y="5200650"/>
          <p14:tracePt t="19108" x="2038350" y="5200650"/>
          <p14:tracePt t="19124" x="1974850" y="5200650"/>
          <p14:tracePt t="19124" x="1911350" y="5200650"/>
          <p14:tracePt t="19140" x="1854200" y="5200650"/>
          <p14:tracePt t="19140" x="1790700" y="5200650"/>
          <p14:tracePt t="19157" x="1727200" y="5200650"/>
          <p14:tracePt t="19157" x="1663700" y="5200650"/>
          <p14:tracePt t="19157" x="1606550" y="5200650"/>
          <p14:tracePt t="19176" x="1549400" y="5200650"/>
          <p14:tracePt t="19176" x="1492250" y="5200650"/>
          <p14:tracePt t="19190" x="1435100" y="5200650"/>
          <p14:tracePt t="19190" x="1377950" y="5200650"/>
          <p14:tracePt t="19207" x="1327150" y="5200650"/>
          <p14:tracePt t="19207" x="1276350" y="5207000"/>
          <p14:tracePt t="19224" x="1231900" y="5207000"/>
          <p14:tracePt t="19224" x="1143000" y="5213350"/>
          <p14:tracePt t="19241" x="1104900" y="5219700"/>
          <p14:tracePt t="19241" x="1066800" y="5226050"/>
          <p14:tracePt t="19257" x="1028700" y="5226050"/>
          <p14:tracePt t="19257" x="1003300" y="5232400"/>
          <p14:tracePt t="19274" x="977900" y="5232400"/>
          <p14:tracePt t="19274" x="952500" y="5238750"/>
          <p14:tracePt t="19291" x="933450" y="5245100"/>
          <p14:tracePt t="19291" x="901700" y="5251450"/>
          <p14:tracePt t="19308" x="889000" y="5251450"/>
          <p14:tracePt t="19308" x="882650" y="5257800"/>
          <p14:tracePt t="19324" x="876300" y="5257800"/>
          <p14:tracePt t="19324" x="869950" y="5257800"/>
          <p14:tracePt t="19342" x="869950" y="5251450"/>
          <p14:tracePt t="19383" x="876300" y="5251450"/>
          <p14:tracePt t="19399" x="882650" y="5257800"/>
          <p14:tracePt t="19415" x="882650" y="5264150"/>
          <p14:tracePt t="19427" x="889000" y="5264150"/>
          <p14:tracePt t="19435" x="889000" y="5270500"/>
          <p14:tracePt t="19444" x="882650" y="5276850"/>
          <p14:tracePt t="19457" x="882650" y="5283200"/>
          <p14:tracePt t="19457" x="876300" y="5289550"/>
          <p14:tracePt t="19479" x="863600" y="5295900"/>
          <p14:tracePt t="19490" x="742950" y="5156200"/>
          <p14:tracePt t="19590" x="736600" y="5130800"/>
          <p14:tracePt t="19596" x="717550" y="5086350"/>
          <p14:tracePt t="19608" x="704850" y="5048250"/>
          <p14:tracePt t="19624" x="698500" y="5016500"/>
          <p14:tracePt t="19641" x="704850" y="4991100"/>
          <p14:tracePt t="19641" x="711200" y="4978400"/>
          <p14:tracePt t="19660" x="730250" y="4959350"/>
          <p14:tracePt t="19676" x="755650" y="4946650"/>
          <p14:tracePt t="19691" x="787400" y="4940300"/>
          <p14:tracePt t="19708" x="825500" y="4940300"/>
          <p14:tracePt t="19725" x="869950" y="4959350"/>
          <p14:tracePt t="19741" x="914400" y="4984750"/>
          <p14:tracePt t="19741" x="933450" y="4997450"/>
          <p14:tracePt t="19761" x="971550" y="5029200"/>
          <p14:tracePt t="19775" x="996950" y="5060950"/>
          <p14:tracePt t="19792" x="1009650" y="5092700"/>
          <p14:tracePt t="19808" x="1009650" y="5124450"/>
          <p14:tracePt t="19825" x="990600" y="5162550"/>
          <p14:tracePt t="19842" x="965200" y="5181600"/>
          <p14:tracePt t="19858" x="933450" y="5194300"/>
          <p14:tracePt t="19875" x="901700" y="5207000"/>
          <p14:tracePt t="19892" x="857250" y="5207000"/>
          <p14:tracePt t="19909" x="825500" y="5207000"/>
          <p14:tracePt t="19925" x="800100" y="5194300"/>
          <p14:tracePt t="19942" x="768350" y="5181600"/>
          <p14:tracePt t="19960" x="755650" y="5168900"/>
          <p14:tracePt t="19976" x="749300" y="5149850"/>
          <p14:tracePt t="19992" x="749300" y="5118100"/>
          <p14:tracePt t="20010" x="755650" y="5086350"/>
          <p14:tracePt t="20010" x="755650" y="5067300"/>
          <p14:tracePt t="20029" x="768350" y="5035550"/>
          <p14:tracePt t="20044" x="793750" y="5003800"/>
          <p14:tracePt t="20060" x="819150" y="4984750"/>
          <p14:tracePt t="20076" x="850900" y="4972050"/>
          <p14:tracePt t="20093" x="889000" y="4978400"/>
          <p14:tracePt t="20109" x="927100" y="4991100"/>
          <p14:tracePt t="20109" x="939800" y="5010150"/>
          <p14:tracePt t="20128" x="971550" y="5041900"/>
          <p14:tracePt t="20143" x="990600" y="5080000"/>
          <p14:tracePt t="20160" x="996950" y="5118100"/>
          <p14:tracePt t="20176" x="990600" y="5149850"/>
          <p14:tracePt t="20193" x="958850" y="5187950"/>
          <p14:tracePt t="20210" x="927100" y="5207000"/>
          <p14:tracePt t="20226" x="895350" y="5219700"/>
          <p14:tracePt t="20243" x="857250" y="5232400"/>
          <p14:tracePt t="20260" x="831850" y="5232400"/>
          <p14:tracePt t="20277" x="819150" y="5226050"/>
          <p14:tracePt t="20293" x="812800" y="5219700"/>
          <p14:tracePt t="20310" x="806450" y="5219700"/>
          <p14:tracePt t="20327" x="800100" y="5213350"/>
          <p14:tracePt t="20380" x="800100" y="5207000"/>
          <p14:tracePt t="20388" x="793750" y="5200650"/>
          <p14:tracePt t="20396" x="838200" y="5295900"/>
          <p14:tracePt t="20570" x="844550" y="5283200"/>
          <p14:tracePt t="20600" x="844550" y="5276850"/>
          <p14:tracePt t="20608" x="844550" y="5264150"/>
          <p14:tracePt t="20616" x="844550" y="5245100"/>
          <p14:tracePt t="20628" x="857250" y="5219700"/>
          <p14:tracePt t="20644" x="869950" y="5200650"/>
          <p14:tracePt t="20661" x="889000" y="5175250"/>
          <p14:tracePt t="20661" x="901700" y="5168900"/>
          <p14:tracePt t="20680" x="927100" y="5149850"/>
          <p14:tracePt t="20696" x="946150" y="5130800"/>
          <p14:tracePt t="20713" x="965200" y="5118100"/>
          <p14:tracePt t="20728" x="984250" y="5111750"/>
          <p14:tracePt t="20745" x="977900" y="5111750"/>
          <p14:tracePt t="20816" x="971550" y="5111750"/>
          <p14:tracePt t="20847" x="977900" y="5111750"/>
          <p14:tracePt t="20916" x="984250" y="5111750"/>
          <p14:tracePt t="20936" x="990600" y="5118100"/>
          <p14:tracePt t="20960" x="1003300" y="5111750"/>
          <p14:tracePt t="20988" x="1009650" y="5111750"/>
          <p14:tracePt t="21004" x="1016000" y="5111750"/>
          <p14:tracePt t="21011" x="1022350" y="5111750"/>
          <p14:tracePt t="21019" x="1035050" y="5118100"/>
          <p14:tracePt t="21029" x="1054100" y="5118100"/>
          <p14:tracePt t="21029" x="1066800" y="5118100"/>
          <p14:tracePt t="21048" x="1085850" y="5124450"/>
          <p14:tracePt t="21064" x="1104900" y="5124450"/>
          <p14:tracePt t="21080" x="1130300" y="5124450"/>
          <p14:tracePt t="21096" x="1155700" y="5124450"/>
          <p14:tracePt t="21113" x="1187450" y="5130800"/>
          <p14:tracePt t="21129" x="1219200" y="5137150"/>
          <p14:tracePt t="21129" x="1238250" y="5143500"/>
          <p14:tracePt t="21148" x="1282700" y="5149850"/>
          <p14:tracePt t="21163" x="1327150" y="5162550"/>
          <p14:tracePt t="21179" x="1371600" y="5175250"/>
          <p14:tracePt t="21196" x="1416050" y="5181600"/>
          <p14:tracePt t="21213" x="1504950" y="5194300"/>
          <p14:tracePt t="21230" x="1568450" y="5200650"/>
          <p14:tracePt t="21246" x="1638300" y="5200650"/>
          <p14:tracePt t="21263" x="1752600" y="5213350"/>
          <p14:tracePt t="21280" x="1828800" y="5219700"/>
          <p14:tracePt t="21296" x="1917700" y="5219700"/>
          <p14:tracePt t="21313" x="2000250" y="5219700"/>
          <p14:tracePt t="21330" x="2133600" y="5219700"/>
          <p14:tracePt t="21348" x="2216150" y="5219700"/>
          <p14:tracePt t="21363" x="2305050" y="5226050"/>
          <p14:tracePt t="21380" x="2387600" y="5232400"/>
          <p14:tracePt t="21397" x="2470150" y="5238750"/>
          <p14:tracePt t="21414" x="2552700" y="5238750"/>
          <p14:tracePt t="21414" x="2590800" y="5238750"/>
          <p14:tracePt t="21432" x="2660650" y="5238750"/>
          <p14:tracePt t="21448" x="2730500" y="5238750"/>
          <p14:tracePt t="21464" x="2787650" y="5238750"/>
          <p14:tracePt t="21464" x="2813050" y="5238750"/>
          <p14:tracePt t="21484" x="2832100" y="5238750"/>
          <p14:tracePt t="21497" x="2863850" y="5238750"/>
          <p14:tracePt t="21497" x="2876550" y="5245100"/>
          <p14:tracePt t="21516" x="2901950" y="5257800"/>
          <p14:tracePt t="21531" x="2908300" y="5264150"/>
          <p14:tracePt t="21547" x="2908300" y="5283200"/>
          <p14:tracePt t="21547" x="2901950" y="5289550"/>
          <p14:tracePt t="21565" x="2889250" y="5295900"/>
          <p14:tracePt t="21565" x="2870200" y="5308600"/>
          <p14:tracePt t="21582" x="2863850" y="5308600"/>
          <p14:tracePt t="21582" x="2851150" y="5314950"/>
          <p14:tracePt t="21598" x="2844800" y="5321300"/>
          <p14:tracePt t="21598" x="2838450" y="5321300"/>
          <p14:tracePt t="21615" x="2838450" y="5327650"/>
          <p14:tracePt t="21615" x="2844800" y="5334000"/>
          <p14:tracePt t="21632" x="2851150" y="5340350"/>
          <p14:tracePt t="21632" x="2876550" y="5353050"/>
          <p14:tracePt t="21648" x="2895600" y="5353050"/>
          <p14:tracePt t="21648" x="2921000" y="5359400"/>
          <p14:tracePt t="21665" x="2946400" y="5365750"/>
          <p14:tracePt t="21665" x="2971800" y="5372100"/>
          <p14:tracePt t="21682" x="3009900" y="5378450"/>
          <p14:tracePt t="21682" x="3079750" y="5384800"/>
          <p14:tracePt t="21701" x="3124200" y="5391150"/>
          <p14:tracePt t="21701" x="3162300" y="5391150"/>
          <p14:tracePt t="21716" x="3206750" y="5397500"/>
          <p14:tracePt t="21716" x="3257550" y="5397500"/>
          <p14:tracePt t="21732" x="3308350" y="5403850"/>
          <p14:tracePt t="21732" x="3359150" y="5410200"/>
          <p14:tracePt t="21749" x="3409950" y="5416550"/>
          <p14:tracePt t="21749" x="3467100" y="5422900"/>
          <p14:tracePt t="21749" x="3524250" y="5429250"/>
          <p14:tracePt t="21768" x="3587750" y="5429250"/>
          <p14:tracePt t="21781" x="3644900" y="5435600"/>
          <p14:tracePt t="21781" x="3714750" y="5441950"/>
          <p14:tracePt t="21800" x="3841750" y="5448300"/>
          <p14:tracePt t="21800" x="3905250" y="5454650"/>
          <p14:tracePt t="21816" x="3968750" y="5454650"/>
          <p14:tracePt t="21816" x="4025900" y="5454650"/>
          <p14:tracePt t="21833" x="4083050" y="5461000"/>
          <p14:tracePt t="21833" x="4133850" y="5461000"/>
          <p14:tracePt t="21849" x="4178300" y="5467350"/>
          <p14:tracePt t="21849" x="4216400" y="5467350"/>
          <p14:tracePt t="21866" x="4254500" y="5473700"/>
          <p14:tracePt t="21866" x="4311650" y="5486400"/>
          <p14:tracePt t="21883" x="4330700" y="5486400"/>
          <p14:tracePt t="21883" x="4349750" y="5492750"/>
          <p14:tracePt t="21900" x="4362450" y="5492750"/>
          <p14:tracePt t="21900" x="4368800" y="5492750"/>
          <p14:tracePt t="21916" x="4375150" y="5492750"/>
          <p14:tracePt t="21931" x="4368800" y="5486400"/>
          <p14:tracePt t="21931" x="4362450" y="5486400"/>
          <p14:tracePt t="21950" x="4356100" y="5486400"/>
          <p14:tracePt t="21950" x="4343400" y="5486400"/>
          <p14:tracePt t="21966" x="4337050" y="5486400"/>
          <p14:tracePt t="21966" x="4324350" y="5486400"/>
          <p14:tracePt t="21983" x="4311650" y="5492750"/>
          <p14:tracePt t="21983" x="4292600" y="5492750"/>
          <p14:tracePt t="22000" x="4279900" y="5492750"/>
          <p14:tracePt t="22000" x="4267200" y="5492750"/>
          <p14:tracePt t="22017" x="4254500" y="5492750"/>
          <p14:tracePt t="22017" x="4248150" y="5492750"/>
          <p14:tracePt t="22033" x="4241800" y="5492750"/>
          <p14:tracePt t="22033" x="4229100" y="5492750"/>
          <p14:tracePt t="22050" x="4222750" y="5492750"/>
          <p14:tracePt t="22050" x="4216400" y="5492750"/>
          <p14:tracePt t="22068" x="4203700" y="5492750"/>
          <p14:tracePt t="22084" x="4197350" y="5486400"/>
          <p14:tracePt t="22100" x="4191000" y="5480050"/>
          <p14:tracePt t="22116" x="4191000" y="5473700"/>
          <p14:tracePt t="22132" x="4184650" y="5467350"/>
          <p14:tracePt t="22149" x="4184650" y="5461000"/>
          <p14:tracePt t="22166" x="4178300" y="5454650"/>
          <p14:tracePt t="22182" x="4171950" y="5448300"/>
          <p14:tracePt t="22182" x="4165600" y="5441950"/>
          <p14:tracePt t="22200" x="4159250" y="5435600"/>
          <p14:tracePt t="22216" x="4152900" y="5429250"/>
          <p14:tracePt t="22216" x="4152900" y="5422900"/>
          <p14:tracePt t="22235" x="4146550" y="5416550"/>
          <p14:tracePt t="22249" x="4146550" y="5410200"/>
          <p14:tracePt t="22266" x="4140200" y="5403850"/>
          <p14:tracePt t="22283" x="4140200" y="5397500"/>
          <p14:tracePt t="22300" x="4140200" y="5391150"/>
          <p14:tracePt t="22323" x="4140200" y="5384800"/>
          <p14:tracePt t="22347" x="4140200" y="5378450"/>
          <p14:tracePt t="22359" x="4140200" y="5372100"/>
          <p14:tracePt t="22383" x="4133850" y="5372100"/>
          <p14:tracePt t="22452" x="4127500" y="5372100"/>
          <p14:tracePt t="22475" x="4121150" y="5365750"/>
          <p14:tracePt t="22495" x="4114800" y="5365750"/>
          <p14:tracePt t="22519" x="4108450" y="5359400"/>
          <p14:tracePt t="22536" x="4102100" y="5359400"/>
          <p14:tracePt t="22540" x="4095750" y="5359400"/>
          <p14:tracePt t="22550" x="4089400" y="5359400"/>
          <p14:tracePt t="22567" x="4076700" y="5353050"/>
          <p14:tracePt t="22567" x="4070350" y="5353050"/>
          <p14:tracePt t="22585" x="4064000" y="5346700"/>
          <p14:tracePt t="22585" x="4044950" y="5340350"/>
          <p14:tracePt t="22601" x="4038600" y="5334000"/>
          <p14:tracePt t="22601" x="4025900" y="5327650"/>
          <p14:tracePt t="22618" x="4013200" y="5314950"/>
          <p14:tracePt t="22618" x="4006850" y="5308600"/>
          <p14:tracePt t="22635" x="3987800" y="5302250"/>
          <p14:tracePt t="22635" x="3975100" y="5289550"/>
          <p14:tracePt t="22652" x="3962400" y="5276850"/>
          <p14:tracePt t="22652" x="3930650" y="5257800"/>
          <p14:tracePt t="22668" x="3917950" y="5251450"/>
          <p14:tracePt t="22668" x="3898900" y="5245100"/>
          <p14:tracePt t="22686" x="3886200" y="5232400"/>
          <p14:tracePt t="22686" x="3873500" y="5226050"/>
          <p14:tracePt t="22702" x="3867150" y="5226050"/>
          <p14:tracePt t="22702" x="3848100" y="5213350"/>
          <p14:tracePt t="22720" x="3841750" y="5207000"/>
          <p14:tracePt t="22720" x="3835400" y="5207000"/>
          <p14:tracePt t="22736" x="3829050" y="5207000"/>
          <p14:tracePt t="22751" x="3822700" y="5200650"/>
          <p14:tracePt t="22768" x="3829050" y="5200650"/>
          <p14:tracePt t="22819" x="3835400" y="5194300"/>
          <p14:tracePt t="22836" x="3835400" y="5187950"/>
          <p14:tracePt t="22847" x="3835400" y="5181600"/>
          <p14:tracePt t="22863" x="3829050" y="5175250"/>
          <p14:tracePt t="22879" x="3822700" y="5175250"/>
          <p14:tracePt t="22888" x="3816350" y="5175250"/>
          <p14:tracePt t="22888" x="3803650" y="5175250"/>
          <p14:tracePt t="22903" x="3797300" y="5181600"/>
          <p14:tracePt t="22903" x="3784600" y="5187950"/>
          <p14:tracePt t="22919" x="3765550" y="5187950"/>
          <p14:tracePt t="22919" x="3752850" y="5194300"/>
          <p14:tracePt t="22936" x="3740150" y="5200650"/>
          <p14:tracePt t="22936" x="3721100" y="5207000"/>
          <p14:tracePt t="22953" x="3708400" y="5213350"/>
          <p14:tracePt t="22953" x="3676650" y="5226050"/>
          <p14:tracePt t="22971" x="3663950" y="5232400"/>
          <p14:tracePt t="22971" x="3644900" y="5232400"/>
          <p14:tracePt t="22987" x="3632200" y="5238750"/>
          <p14:tracePt t="22987" x="3619500" y="5245100"/>
          <p14:tracePt t="23004" x="3600450" y="5251450"/>
          <p14:tracePt t="23004" x="3581400" y="5264150"/>
          <p14:tracePt t="23020" x="3568700" y="5264150"/>
          <p14:tracePt t="23020" x="3562350" y="5270500"/>
          <p14:tracePt t="23037" x="3556000" y="5270500"/>
          <p14:tracePt t="23037" x="3549650" y="5270500"/>
          <p14:tracePt t="23054" x="3543300" y="5270500"/>
          <p14:tracePt t="23068" x="3536950" y="5276850"/>
          <p14:tracePt t="23095" x="3536950" y="5283200"/>
          <p14:tracePt t="23120" x="3536950" y="5289550"/>
          <p14:tracePt t="23135" x="3536950" y="5295900"/>
          <p14:tracePt t="23147" x="3530600" y="5302250"/>
          <p14:tracePt t="23163" x="3524250" y="5308600"/>
          <p14:tracePt t="23179" x="3511550" y="5314950"/>
          <p14:tracePt t="23195" x="3505200" y="5321300"/>
          <p14:tracePt t="23207" x="3505200" y="5327650"/>
          <p14:tracePt t="23219" x="3492500" y="5334000"/>
          <p14:tracePt t="23236" x="3486150" y="5340350"/>
          <p14:tracePt t="23252" x="3479800" y="5346700"/>
          <p14:tracePt t="23269" x="3473450" y="5340350"/>
          <p14:tracePt t="23286" x="3365500" y="5245100"/>
          <p14:tracePt t="23390" x="3352800" y="5232400"/>
          <p14:tracePt t="23396" x="3340100" y="5219700"/>
          <p14:tracePt t="23404" x="3314700" y="5187950"/>
          <p14:tracePt t="23421" x="3282950" y="5156200"/>
          <p14:tracePt t="23437" x="3251200" y="5111750"/>
          <p14:tracePt t="23437" x="3238500" y="5086350"/>
          <p14:tracePt t="23457" x="3225800" y="5060950"/>
          <p14:tracePt t="23457" x="3219450" y="5041900"/>
          <p14:tracePt t="23473" x="3213100" y="4991100"/>
          <p14:tracePt t="23488" x="3219450" y="4946650"/>
          <p14:tracePt t="23504" x="3238500" y="4908550"/>
          <p14:tracePt t="23520" x="3276600" y="4876800"/>
          <p14:tracePt t="23537" x="3321050" y="4838700"/>
          <p14:tracePt t="23537" x="3346450" y="4826000"/>
          <p14:tracePt t="23557" x="3403600" y="4794250"/>
          <p14:tracePt t="23571" x="3467100" y="4768850"/>
          <p14:tracePt t="23587" x="3536950" y="4749800"/>
          <p14:tracePt t="23605" x="3644900" y="4762500"/>
          <p14:tracePt t="23621" x="3708400" y="4787900"/>
          <p14:tracePt t="23637" x="3765550" y="4832350"/>
          <p14:tracePt t="23655" x="3810000" y="4889500"/>
          <p14:tracePt t="23671" x="3860800" y="4972050"/>
          <p14:tracePt t="23688" x="3873500" y="5029200"/>
          <p14:tracePt t="23704" x="3873500" y="5080000"/>
          <p14:tracePt t="23721" x="3854450" y="5130800"/>
          <p14:tracePt t="23738" x="3816350" y="5194300"/>
          <p14:tracePt t="23757" x="3778250" y="5226050"/>
          <p14:tracePt t="23771" x="3740150" y="5251450"/>
          <p14:tracePt t="23788" x="3689350" y="5270500"/>
          <p14:tracePt t="23805" x="3638550" y="5283200"/>
          <p14:tracePt t="23821" x="3587750" y="5283200"/>
          <p14:tracePt t="23821" x="3568700" y="5283200"/>
          <p14:tracePt t="23840" x="3517900" y="5283200"/>
          <p14:tracePt t="23857" x="3479800" y="5283200"/>
          <p14:tracePt t="23872" x="3441700" y="5276850"/>
          <p14:tracePt t="23888" x="3409950" y="5276850"/>
          <p14:tracePt t="23905" x="3371850" y="5276850"/>
          <p14:tracePt t="23922" x="3359150" y="5270500"/>
          <p14:tracePt t="23938" x="3340100" y="5264150"/>
          <p14:tracePt t="23955" x="3327400" y="5257800"/>
          <p14:tracePt t="23972" x="3321050" y="5251450"/>
          <p14:tracePt t="23988" x="3314700" y="5245100"/>
          <p14:tracePt t="24036" x="3321050" y="5238750"/>
          <p14:tracePt t="24087" x="3314700" y="5245100"/>
          <p14:tracePt t="24155" x="3314700" y="5251450"/>
          <p14:tracePt t="24168" x="3308350" y="5251450"/>
          <p14:tracePt t="24200" x="3302000" y="5251450"/>
          <p14:tracePt t="24216" x="3302000" y="5245100"/>
          <p14:tracePt t="24236" x="3295650" y="5245100"/>
          <p14:tracePt t="24447" x="3289300" y="5245100"/>
          <p14:tracePt t="24491" x="3282950" y="5238750"/>
          <p14:tracePt t="24579" x="3276600" y="5232400"/>
          <p14:tracePt t="24679" x="3282950" y="5232400"/>
          <p14:tracePt t="24707" x="3276600" y="5232400"/>
          <p14:tracePt t="24755" x="3270250" y="5232400"/>
          <p14:tracePt t="24760" x="3257550" y="5232400"/>
          <p14:tracePt t="24760" x="3251200" y="5232400"/>
          <p14:tracePt t="24776" x="3238500" y="5232400"/>
          <p14:tracePt t="24776" x="3225800" y="5232400"/>
          <p14:tracePt t="24792" x="3219450" y="5238750"/>
          <p14:tracePt t="24792" x="3206750" y="5238750"/>
          <p14:tracePt t="24809" x="3194050" y="5245100"/>
          <p14:tracePt t="24809" x="3181350" y="5245100"/>
          <p14:tracePt t="24826" x="3168650" y="5245100"/>
          <p14:tracePt t="24826" x="3155950" y="5251450"/>
          <p14:tracePt t="24826" x="3143250" y="5251450"/>
          <p14:tracePt t="24845" x="3130550" y="5251450"/>
          <p14:tracePt t="24858" x="3117850" y="5257800"/>
          <p14:tracePt t="24858" x="3079750" y="5257800"/>
          <p14:tracePt t="24876" x="3060700" y="5257800"/>
          <p14:tracePt t="24876" x="3041650" y="5257800"/>
          <p14:tracePt t="24893" x="3016250" y="5264150"/>
          <p14:tracePt t="24893" x="2990850" y="5264150"/>
          <p14:tracePt t="24909" x="2959100" y="5264150"/>
          <p14:tracePt t="24909" x="2927350" y="5270500"/>
          <p14:tracePt t="24909" x="2895600" y="5276850"/>
          <p14:tracePt t="24928" x="2857500" y="5276850"/>
          <p14:tracePt t="24928" x="2819400" y="5283200"/>
          <p14:tracePt t="24942" x="2781300" y="5289550"/>
          <p14:tracePt t="24942" x="2736850" y="5295900"/>
          <p14:tracePt t="24959" x="2698750" y="5295900"/>
          <p14:tracePt t="24959" x="2654300" y="5302250"/>
          <p14:tracePt t="24976" x="2609850" y="5308600"/>
          <p14:tracePt t="24976" x="2565400" y="5308600"/>
          <p14:tracePt t="24993" x="2520950" y="5314950"/>
          <p14:tracePt t="24993" x="2438400" y="5321300"/>
          <p14:tracePt t="25010" x="2400300" y="5321300"/>
          <p14:tracePt t="25010" x="2362200" y="5321300"/>
          <p14:tracePt t="25026" x="2324100" y="5321300"/>
          <p14:tracePt t="25026" x="2286000" y="5321300"/>
          <p14:tracePt t="25043" x="2254250" y="5314950"/>
          <p14:tracePt t="25043" x="2190750" y="5308600"/>
          <p14:tracePt t="25060" x="2165350" y="5302250"/>
          <p14:tracePt t="25060" x="2139950" y="5295900"/>
          <p14:tracePt t="25077" x="2114550" y="5289550"/>
          <p14:tracePt t="25077" x="2095500" y="5283200"/>
          <p14:tracePt t="25093" x="2070100" y="5270500"/>
          <p14:tracePt t="25093" x="2051050" y="5264150"/>
          <p14:tracePt t="25110" x="2038350" y="5257800"/>
          <p14:tracePt t="25110" x="2006600" y="5238750"/>
          <p14:tracePt t="25129" x="1993900" y="5226050"/>
          <p14:tracePt t="25129" x="1981200" y="5219700"/>
          <p14:tracePt t="25144" x="1968500" y="5213350"/>
          <p14:tracePt t="25144" x="1962150" y="5207000"/>
          <p14:tracePt t="25160" x="1949450" y="5200650"/>
          <p14:tracePt t="25160" x="1943100" y="5194300"/>
          <p14:tracePt t="25177" x="1930400" y="5187950"/>
          <p14:tracePt t="25177" x="1924050" y="5187950"/>
          <p14:tracePt t="25194" x="1911350" y="5181600"/>
          <p14:tracePt t="25194" x="1905000" y="5181600"/>
          <p14:tracePt t="25194" x="1892300" y="5175250"/>
          <p14:tracePt t="25213" x="1885950" y="5175250"/>
          <p14:tracePt t="25225" x="1879600" y="5175250"/>
          <p14:tracePt t="25225" x="1860550" y="5168900"/>
          <p14:tracePt t="25244" x="1847850" y="5168900"/>
          <p14:tracePt t="25244" x="1841500" y="5168900"/>
          <p14:tracePt t="25260" x="1835150" y="5168900"/>
          <p14:tracePt t="25260" x="1828800" y="5168900"/>
          <p14:tracePt t="25277" x="1822450" y="5168900"/>
          <p14:tracePt t="25293" x="1828800" y="5175250"/>
          <p14:tracePt t="25309" x="1835150" y="5175250"/>
          <p14:tracePt t="25309" x="1847850" y="5181600"/>
          <p14:tracePt t="25327" x="1860550" y="5187950"/>
          <p14:tracePt t="25327" x="1879600" y="5194300"/>
          <p14:tracePt t="25344" x="1898650" y="5200650"/>
          <p14:tracePt t="25344" x="1962150" y="5219700"/>
          <p14:tracePt t="25361" x="1993900" y="5226050"/>
          <p14:tracePt t="25361" x="2032000" y="5238750"/>
          <p14:tracePt t="25377" x="2076450" y="5251450"/>
          <p14:tracePt t="25377" x="2120900" y="5257800"/>
          <p14:tracePt t="25394" x="2165350" y="5270500"/>
          <p14:tracePt t="25394" x="2209800" y="5276850"/>
          <p14:tracePt t="25411" x="2260600" y="5283200"/>
          <p14:tracePt t="25411" x="2355850" y="5289550"/>
          <p14:tracePt t="25428" x="2406650" y="5289550"/>
          <p14:tracePt t="25428" x="2463800" y="5283200"/>
          <p14:tracePt t="25444" x="2514600" y="5276850"/>
          <p14:tracePt t="25444" x="2565400" y="5270500"/>
          <p14:tracePt t="25461" x="2622550" y="5264150"/>
          <p14:tracePt t="25461" x="2673350" y="5257800"/>
          <p14:tracePt t="25461" x="2724150" y="5245100"/>
          <p14:tracePt t="25481" x="2781300" y="5238750"/>
          <p14:tracePt t="25493" x="2825750" y="5232400"/>
          <p14:tracePt t="25493" x="2876550" y="5232400"/>
        </p14:tracePtLst>
      </p14:laserTrace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8" name="Rectangle 4"/>
          <p:cNvSpPr>
            <a:spLocks noGrp="1" noChangeArrowheads="1"/>
          </p:cNvSpPr>
          <p:nvPr>
            <p:ph type="title"/>
          </p:nvPr>
        </p:nvSpPr>
        <p:spPr/>
        <p:txBody>
          <a:bodyPr/>
          <a:lstStyle/>
          <a:p>
            <a:r>
              <a:rPr lang="ja-JP" altLang="en-US"/>
              <a:t>エクセルの分析ツールを使う方法</a:t>
            </a:r>
          </a:p>
        </p:txBody>
      </p:sp>
      <p:pic>
        <p:nvPicPr>
          <p:cNvPr id="584711" name="Picture 7" descr="エクセル分析ツール基本統計量7"/>
          <p:cNvPicPr>
            <a:picLocks noChangeAspect="1" noChangeArrowheads="1"/>
          </p:cNvPicPr>
          <p:nvPr/>
        </p:nvPicPr>
        <p:blipFill rotWithShape="1">
          <a:blip r:embed="rId5" cstate="print"/>
          <a:srcRect b="2864"/>
          <a:stretch/>
        </p:blipFill>
        <p:spPr bwMode="auto">
          <a:xfrm>
            <a:off x="748362" y="1694322"/>
            <a:ext cx="7704138" cy="5014718"/>
          </a:xfrm>
          <a:prstGeom prst="rect">
            <a:avLst/>
          </a:prstGeom>
          <a:noFill/>
        </p:spPr>
      </p:pic>
      <p:sp>
        <p:nvSpPr>
          <p:cNvPr id="584712" name="Oval 8"/>
          <p:cNvSpPr>
            <a:spLocks noChangeArrowheads="1"/>
          </p:cNvSpPr>
          <p:nvPr/>
        </p:nvSpPr>
        <p:spPr bwMode="auto">
          <a:xfrm>
            <a:off x="2987675" y="6178232"/>
            <a:ext cx="2519363" cy="504825"/>
          </a:xfrm>
          <a:prstGeom prst="ellipse">
            <a:avLst/>
          </a:prstGeom>
          <a:noFill/>
          <a:ln w="38100">
            <a:solidFill>
              <a:srgbClr val="FF6600"/>
            </a:solidFill>
            <a:round/>
            <a:headEnd/>
            <a:tailEnd/>
          </a:ln>
          <a:effectLst/>
        </p:spPr>
        <p:txBody>
          <a:bodyPr wrap="none" anchor="ctr">
            <a:spAutoFit/>
          </a:bodyPr>
          <a:lstStyle/>
          <a:p>
            <a:endParaRPr lang="ja-JP" altLang="en-US"/>
          </a:p>
        </p:txBody>
      </p:sp>
      <p:sp>
        <p:nvSpPr>
          <p:cNvPr id="584713" name="Line 9"/>
          <p:cNvSpPr>
            <a:spLocks noChangeShapeType="1"/>
          </p:cNvSpPr>
          <p:nvPr/>
        </p:nvSpPr>
        <p:spPr bwMode="auto">
          <a:xfrm flipV="1">
            <a:off x="5292080" y="3284983"/>
            <a:ext cx="1944216" cy="3145659"/>
          </a:xfrm>
          <a:prstGeom prst="line">
            <a:avLst/>
          </a:prstGeom>
          <a:noFill/>
          <a:ln w="38100">
            <a:solidFill>
              <a:srgbClr val="FF6600"/>
            </a:solidFill>
            <a:round/>
            <a:headEnd/>
            <a:tailEnd type="triangle" w="med" len="med"/>
          </a:ln>
          <a:effectLst/>
        </p:spPr>
        <p:txBody>
          <a:bodyPr wrap="square" anchor="ctr">
            <a:spAutoFit/>
          </a:bodyPr>
          <a:lstStyle/>
          <a:p>
            <a:endParaRPr lang="ja-JP" altLang="en-US"/>
          </a:p>
        </p:txBody>
      </p:sp>
      <p:sp>
        <p:nvSpPr>
          <p:cNvPr id="2" name="正方形/長方形 1"/>
          <p:cNvSpPr/>
          <p:nvPr/>
        </p:nvSpPr>
        <p:spPr>
          <a:xfrm>
            <a:off x="-8081" y="873149"/>
            <a:ext cx="9217024" cy="830997"/>
          </a:xfrm>
          <a:prstGeom prst="rect">
            <a:avLst/>
          </a:prstGeom>
        </p:spPr>
        <p:txBody>
          <a:bodyPr wrap="square">
            <a:spAutoFit/>
          </a:bodyPr>
          <a:lstStyle/>
          <a:p>
            <a:r>
              <a:rPr lang="ja-JP" altLang="en-US" dirty="0"/>
              <a:t>４．信頼区間の大きさが下の表の一番下に出力</a:t>
            </a:r>
            <a:r>
              <a:rPr lang="ja-JP" altLang="en-US" dirty="0" smtClean="0"/>
              <a:t>される．</a:t>
            </a:r>
            <a:r>
              <a:rPr lang="ja-JP" altLang="en-US" dirty="0"/>
              <a:t>必要に応じて，平均からこの値を加えたり，引いたりすると，信頼区間</a:t>
            </a:r>
            <a:r>
              <a:rPr lang="ja-JP" altLang="en-US" dirty="0" smtClean="0"/>
              <a:t>が出る．</a:t>
            </a:r>
            <a:endParaRPr lang="ja-JP" altLang="en-US" dirty="0"/>
          </a:p>
        </p:txBody>
      </p:sp>
      <p:pic>
        <p:nvPicPr>
          <p:cNvPr id="3" name="オーディ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5175"/>
    </mc:Choice>
    <mc:Fallback>
      <p:transition spd="slow" advTm="3517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p:ext uri="{3A86A75C-4F4B-4683-9AE1-C65F6400EC91}">
      <p14:laserTraceLst xmlns:p14="http://schemas.microsoft.com/office/powerpoint/2010/main">
        <p14:tracePtLst>
          <p14:tracePt t="1767" x="3886200" y="5969000"/>
          <p14:tracePt t="2477" x="3879850" y="5981700"/>
          <p14:tracePt t="2485" x="3867150" y="5994400"/>
          <p14:tracePt t="2489" x="3860800" y="6007100"/>
          <p14:tracePt t="2501" x="3848100" y="6032500"/>
          <p14:tracePt t="2501" x="3835400" y="6051550"/>
          <p14:tracePt t="2518" x="3816350" y="6070600"/>
          <p14:tracePt t="2518" x="3797300" y="6089650"/>
          <p14:tracePt t="2534" x="3784600" y="6108700"/>
          <p14:tracePt t="2534" x="3746500" y="6140450"/>
          <p14:tracePt t="2551" x="3727450" y="6153150"/>
          <p14:tracePt t="2551" x="3714750" y="6172200"/>
          <p14:tracePt t="2568" x="3695700" y="6184900"/>
          <p14:tracePt t="2568" x="3676650" y="6197600"/>
          <p14:tracePt t="2587" x="3663950" y="6203950"/>
          <p14:tracePt t="2587" x="3644900" y="6216650"/>
          <p14:tracePt t="2602" x="3625850" y="6223000"/>
          <p14:tracePt t="2602" x="3587750" y="6242050"/>
          <p14:tracePt t="2619" x="3575050" y="6248400"/>
          <p14:tracePt t="2619" x="3556000" y="6261100"/>
          <p14:tracePt t="2635" x="3536950" y="6267450"/>
          <p14:tracePt t="2635" x="3517900" y="6273800"/>
          <p14:tracePt t="2652" x="3498850" y="6286500"/>
          <p14:tracePt t="2652" x="3467100" y="6305550"/>
          <p14:tracePt t="2669" x="3441700" y="6324600"/>
          <p14:tracePt t="2685" x="3416300" y="6350000"/>
          <p14:tracePt t="2701" x="3403600" y="6381750"/>
          <p14:tracePt t="2717" x="3390900" y="6407150"/>
          <p14:tracePt t="2734" x="3378200" y="6426200"/>
          <p14:tracePt t="2751" x="3378200" y="6457950"/>
          <p14:tracePt t="2769" x="3378200" y="6483350"/>
          <p14:tracePt t="2789" x="3384550" y="6508750"/>
          <p14:tracePt t="2812" x="3390900" y="6527800"/>
          <p14:tracePt t="2844" x="3390900" y="6553200"/>
          <p14:tracePt t="2880" x="3390900" y="6578600"/>
          <p14:tracePt t="2908" x="3390900" y="6604000"/>
          <p14:tracePt t="2940" x="3384550" y="6623050"/>
          <p14:tracePt t="2964" x="3359150" y="6629400"/>
          <p14:tracePt t="2984" x="3181350" y="6534150"/>
          <p14:tracePt t="3079" x="3175000" y="6508750"/>
          <p14:tracePt t="3085" x="3155950" y="6457950"/>
          <p14:tracePt t="3103" x="3149600" y="6394450"/>
          <p14:tracePt t="3103" x="3143250" y="6369050"/>
          <p14:tracePt t="3121" x="3149600" y="6324600"/>
          <p14:tracePt t="3137" x="3162300" y="6286500"/>
          <p14:tracePt t="3152" x="3181350" y="6254750"/>
          <p14:tracePt t="3169" x="3213100" y="6229350"/>
          <p14:tracePt t="3186" x="3257550" y="6203950"/>
          <p14:tracePt t="3186" x="3282950" y="6191250"/>
          <p14:tracePt t="3205" x="3340100" y="6165850"/>
          <p14:tracePt t="3219" x="3403600" y="6146800"/>
          <p14:tracePt t="3236" x="3486150" y="6121400"/>
          <p14:tracePt t="3253" x="3625850" y="6089650"/>
          <p14:tracePt t="3269" x="3733800" y="6070600"/>
          <p14:tracePt t="3286" x="3848100" y="6045200"/>
          <p14:tracePt t="3303" x="3975100" y="6026150"/>
          <p14:tracePt t="3320" x="4165600" y="6007100"/>
          <p14:tracePt t="3336" x="4292600" y="6000750"/>
          <p14:tracePt t="3353" x="4419600" y="6000750"/>
          <p14:tracePt t="3370" x="4546600" y="6007100"/>
          <p14:tracePt t="3386" x="4724400" y="6013450"/>
          <p14:tracePt t="3405" x="4845050" y="6019800"/>
          <p14:tracePt t="3421" x="4959350" y="6032500"/>
          <p14:tracePt t="3437" x="5067300" y="6045200"/>
          <p14:tracePt t="3453" x="5168900" y="6064250"/>
          <p14:tracePt t="3470" x="5257800" y="6083300"/>
          <p14:tracePt t="3470" x="5295900" y="6096000"/>
          <p14:tracePt t="3489" x="5365750" y="6121400"/>
          <p14:tracePt t="3505" x="5422900" y="6153150"/>
          <p14:tracePt t="3520" x="5467350" y="6184900"/>
          <p14:tracePt t="3537" x="5499100" y="6216650"/>
          <p14:tracePt t="3554" x="5530850" y="6248400"/>
          <p14:tracePt t="3570" x="5543550" y="6280150"/>
          <p14:tracePt t="3588" x="5549900" y="6311900"/>
          <p14:tracePt t="3604" x="5549900" y="6350000"/>
          <p14:tracePt t="3620" x="5524500" y="6432550"/>
          <p14:tracePt t="3637" x="5499100" y="6483350"/>
          <p14:tracePt t="3654" x="5467350" y="6534150"/>
          <p14:tracePt t="3671" x="5397500" y="6591300"/>
          <p14:tracePt t="3689" x="5346700" y="6623050"/>
          <p14:tracePt t="3705" x="5276850" y="6654800"/>
          <p14:tracePt t="3721" x="5207000" y="6680200"/>
          <p14:tracePt t="3738" x="5130800" y="6705600"/>
          <p14:tracePt t="3754" x="5010150" y="6731000"/>
          <p14:tracePt t="3772" x="4921250" y="6743700"/>
          <p14:tracePt t="3789" x="4826000" y="6750050"/>
          <p14:tracePt t="3805" x="4737100" y="6762750"/>
          <p14:tracePt t="3822" x="4641850" y="6775450"/>
          <p14:tracePt t="3838" x="4552950" y="6788150"/>
          <p14:tracePt t="3838" x="4508500" y="6788150"/>
          <p14:tracePt t="3857" x="4425950" y="6794500"/>
          <p14:tracePt t="3871" x="4343400" y="6800850"/>
          <p14:tracePt t="3888" x="4260850" y="6807200"/>
          <p14:tracePt t="3905" x="4191000" y="6813550"/>
          <p14:tracePt t="3922" x="4089400" y="6826250"/>
          <p14:tracePt t="3938" x="4032250" y="6826250"/>
          <p14:tracePt t="3955" x="3981450" y="6826250"/>
          <p14:tracePt t="3972" x="3937000" y="6826250"/>
          <p14:tracePt t="3989" x="3898900" y="6826250"/>
          <p14:tracePt t="4005" x="3867150" y="6826250"/>
          <p14:tracePt t="4022" x="3841750" y="6819900"/>
          <p14:tracePt t="4038" x="3822700" y="6819900"/>
          <p14:tracePt t="4056" x="3822700" y="6794500"/>
          <p14:tracePt t="4200" x="3841750" y="6775450"/>
          <p14:tracePt t="4388" x="3848100" y="6756400"/>
          <p14:tracePt t="4620" x="3854450" y="6731000"/>
          <p14:tracePt t="4792" x="3854450" y="6711950"/>
          <p14:tracePt t="5076" x="3860800" y="6692900"/>
          <p14:tracePt t="5556" x="3867150" y="6667500"/>
          <p14:tracePt t="6285" x="3879850" y="6648450"/>
          <p14:tracePt t="6584" x="3886200" y="6629400"/>
          <p14:tracePt t="7056" x="3886200" y="6610350"/>
          <p14:tracePt t="7288" x="3886200" y="6584950"/>
          <p14:tracePt t="7605" x="3886200" y="6565900"/>
          <p14:tracePt t="7808" x="3879850" y="6540500"/>
          <p14:tracePt t="7905" x="3905250" y="6546850"/>
          <p14:tracePt t="8117" x="3924300" y="6546850"/>
          <p14:tracePt t="8144" x="3949700" y="6527800"/>
          <p14:tracePt t="8184" x="3956050" y="6502400"/>
          <p14:tracePt t="8196" x="3962400" y="6470650"/>
          <p14:tracePt t="8212" x="3975100" y="6432550"/>
          <p14:tracePt t="8228" x="3981450" y="6407150"/>
          <p14:tracePt t="8237" x="3987800" y="6388100"/>
          <p14:tracePt t="8237" x="4000500" y="6362700"/>
          <p14:tracePt t="8253" x="4013200" y="6337300"/>
          <p14:tracePt t="8253" x="4032250" y="6305550"/>
          <p14:tracePt t="8270" x="4057650" y="6280150"/>
          <p14:tracePt t="8270" x="4089400" y="6248400"/>
          <p14:tracePt t="8270" x="4127500" y="6210300"/>
          <p14:tracePt t="8289" x="4178300" y="6178550"/>
          <p14:tracePt t="8302" x="4229100" y="6134100"/>
          <p14:tracePt t="8302" x="4356100" y="6045200"/>
          <p14:tracePt t="8321" x="4425950" y="5988050"/>
          <p14:tracePt t="8321" x="4502150" y="5930900"/>
          <p14:tracePt t="8337" x="4578350" y="5873750"/>
          <p14:tracePt t="8337" x="4667250" y="5816600"/>
          <p14:tracePt t="8353" x="4749800" y="5759450"/>
          <p14:tracePt t="8353" x="4933950" y="5632450"/>
          <p14:tracePt t="8370" x="5022850" y="5568950"/>
          <p14:tracePt t="8370" x="5111750" y="5505450"/>
          <p14:tracePt t="8387" x="5207000" y="5448300"/>
          <p14:tracePt t="8387" x="5295900" y="5384800"/>
          <p14:tracePt t="8404" x="5384800" y="5321300"/>
          <p14:tracePt t="8404" x="5473700" y="5257800"/>
          <p14:tracePt t="8421" x="5562600" y="5200650"/>
          <p14:tracePt t="8421" x="5734050" y="5086350"/>
          <p14:tracePt t="8437" x="5816600" y="5029200"/>
          <p14:tracePt t="8437" x="5892800" y="4978400"/>
          <p14:tracePt t="8454" x="5969000" y="4927600"/>
          <p14:tracePt t="8454" x="6038850" y="4876800"/>
          <p14:tracePt t="8471" x="6102350" y="4838700"/>
          <p14:tracePt t="8471" x="6159500" y="4794250"/>
          <p14:tracePt t="8471" x="6216650" y="4756150"/>
          <p14:tracePt t="8489" x="6267450" y="4724400"/>
          <p14:tracePt t="8489" x="6318250" y="4692650"/>
          <p14:tracePt t="8505" x="6362700" y="4660900"/>
          <p14:tracePt t="8505" x="6400800" y="4635500"/>
          <p14:tracePt t="8521" x="6432550" y="4610100"/>
          <p14:tracePt t="8521" x="6464300" y="4584700"/>
          <p14:tracePt t="8537" x="6489700" y="4565650"/>
          <p14:tracePt t="8537" x="6515100" y="4546600"/>
          <p14:tracePt t="8554" x="6527800" y="4533900"/>
          <p14:tracePt t="8554" x="6540500" y="4521200"/>
          <p14:tracePt t="8554" x="6546850" y="4514850"/>
          <p14:tracePt t="8574" x="6534150" y="4527550"/>
          <p14:tracePt t="8596" x="6521450" y="4540250"/>
          <p14:tracePt t="8604" x="6502400" y="4546600"/>
          <p14:tracePt t="8604" x="6483350" y="4565650"/>
          <p14:tracePt t="8621" x="6464300" y="4578350"/>
          <p14:tracePt t="8621" x="6445250" y="4591050"/>
          <p14:tracePt t="8638" x="6426200" y="4603750"/>
          <p14:tracePt t="8638" x="6413500" y="4610100"/>
          <p14:tracePt t="8654" x="6394450" y="4616450"/>
          <p14:tracePt t="8654" x="6375400" y="4622800"/>
          <p14:tracePt t="8671" x="6362700" y="4622800"/>
          <p14:tracePt t="8671" x="6356350" y="4616450"/>
          <p14:tracePt t="8688" x="6350000" y="4603750"/>
          <p14:tracePt t="8688" x="6343650" y="4597400"/>
          <p14:tracePt t="8705" x="6343650" y="4584700"/>
          <p14:tracePt t="8705" x="6343650" y="4565650"/>
          <p14:tracePt t="8722" x="6343650" y="4546600"/>
          <p14:tracePt t="8722" x="6350000" y="4495800"/>
          <p14:tracePt t="8738" x="6356350" y="4470400"/>
          <p14:tracePt t="8738" x="6369050" y="4438650"/>
          <p14:tracePt t="8755" x="6375400" y="4406900"/>
          <p14:tracePt t="8755" x="6388100" y="4375150"/>
          <p14:tracePt t="8771" x="6407150" y="4343400"/>
          <p14:tracePt t="8771" x="6438900" y="4273550"/>
          <p14:tracePt t="8789" x="6451600" y="4241800"/>
          <p14:tracePt t="8789" x="6470650" y="4210050"/>
          <p14:tracePt t="8805" x="6483350" y="4178300"/>
          <p14:tracePt t="8805" x="6496050" y="4152900"/>
          <p14:tracePt t="8822" x="6508750" y="4133850"/>
          <p14:tracePt t="8822" x="6515100" y="4114800"/>
          <p14:tracePt t="8839" x="6521450" y="4095750"/>
          <p14:tracePt t="8839" x="6521450" y="4089400"/>
          <p14:tracePt t="8839" x="6521450" y="4083050"/>
          <p14:tracePt t="8857" x="6515100" y="4083050"/>
          <p14:tracePt t="8873" x="6508750" y="4095750"/>
          <p14:tracePt t="8873" x="6496050" y="4108450"/>
          <p14:tracePt t="8889" x="6477000" y="4127500"/>
          <p14:tracePt t="8889" x="6457950" y="4152900"/>
          <p14:tracePt t="8906" x="6438900" y="4184650"/>
          <p14:tracePt t="8906" x="6419850" y="4222750"/>
          <p14:tracePt t="8922" x="6394450" y="4267200"/>
          <p14:tracePt t="8922" x="6369050" y="4311650"/>
          <p14:tracePt t="8922" x="6343650" y="4362450"/>
          <p14:tracePt t="8941" x="6318250" y="4419600"/>
          <p14:tracePt t="8954" x="6292850" y="4476750"/>
          <p14:tracePt t="8954" x="6235700" y="4610100"/>
          <p14:tracePt t="8972" x="6203950" y="4686300"/>
          <p14:tracePt t="8972" x="6172200" y="4762500"/>
          <p14:tracePt t="8989" x="6134100" y="4838700"/>
          <p14:tracePt t="8989" x="6096000" y="4921250"/>
          <p14:tracePt t="9006" x="6051550" y="5003800"/>
          <p14:tracePt t="9006" x="6013450" y="5080000"/>
          <p14:tracePt t="9022" x="5969000" y="5162550"/>
          <p14:tracePt t="9022" x="5873750" y="5314950"/>
          <p14:tracePt t="9039" x="5829300" y="5384800"/>
          <p14:tracePt t="9039" x="5784850" y="5454650"/>
          <p14:tracePt t="9056" x="5740400" y="5524500"/>
          <p14:tracePt t="9056" x="5702300" y="5581650"/>
          <p14:tracePt t="9073" x="5657850" y="5638800"/>
          <p14:tracePt t="9073" x="5581650" y="5746750"/>
          <p14:tracePt t="9090" x="5543550" y="5797550"/>
          <p14:tracePt t="9090" x="5505450" y="5835650"/>
          <p14:tracePt t="9106" x="5467350" y="5880100"/>
          <p14:tracePt t="9106" x="5429250" y="5918200"/>
          <p14:tracePt t="9123" x="5391150" y="5949950"/>
          <p14:tracePt t="9123" x="5359400" y="5981700"/>
          <p14:tracePt t="9139" x="5327650" y="6007100"/>
          <p14:tracePt t="9139" x="5264150" y="6051550"/>
          <p14:tracePt t="9157" x="5238750" y="6070600"/>
          <p14:tracePt t="9157" x="5213350" y="6083300"/>
          <p14:tracePt t="9173" x="5194300" y="6096000"/>
          <p14:tracePt t="9173" x="5168900" y="6102350"/>
          <p14:tracePt t="9190" x="5156200" y="6115050"/>
          <p14:tracePt t="9190" x="5143500" y="6121400"/>
          <p14:tracePt t="9206" x="5130800" y="6127750"/>
          <p14:tracePt t="9206" x="5118100" y="6127750"/>
          <p14:tracePt t="9206" x="5111750" y="6134100"/>
          <p14:tracePt t="9226" x="5105400" y="6134100"/>
          <p14:tracePt t="9238" x="5099050" y="6140450"/>
          <p14:tracePt t="9238" x="5092700" y="6140450"/>
          <p14:tracePt t="9257" x="5092700" y="6146800"/>
          <p14:tracePt t="9277" x="5086350" y="6153150"/>
          <p14:tracePt t="9293" x="5086350" y="6159500"/>
          <p14:tracePt t="9305" x="5080000" y="6172200"/>
          <p14:tracePt t="9305" x="5080000" y="6178550"/>
          <p14:tracePt t="9305" x="5073650" y="6191250"/>
          <p14:tracePt t="9326" x="5067300" y="6203950"/>
          <p14:tracePt t="9326" x="5067300" y="6210300"/>
          <p14:tracePt t="9340" x="5054600" y="6223000"/>
          <p14:tracePt t="9340" x="5048250" y="6235700"/>
          <p14:tracePt t="9357" x="5035550" y="6254750"/>
          <p14:tracePt t="9357" x="5029200" y="6267450"/>
          <p14:tracePt t="9374" x="5003800" y="6292850"/>
          <p14:tracePt t="9389" x="4972050" y="6324600"/>
          <p14:tracePt t="9406" x="4940300" y="6356350"/>
          <p14:tracePt t="9422" x="4902200" y="6394450"/>
          <p14:tracePt t="9439" x="4864100" y="6419850"/>
          <p14:tracePt t="9439" x="4832350" y="6445250"/>
          <p14:tracePt t="9458" x="4800600" y="6477000"/>
          <p14:tracePt t="9473" x="4775200" y="6496050"/>
          <p14:tracePt t="9489" x="4749800" y="6521450"/>
          <p14:tracePt t="9506" x="4718050" y="6546850"/>
          <p14:tracePt t="9524" x="4705350" y="6572250"/>
          <p14:tracePt t="9556" x="4730750" y="6597650"/>
          <p14:tracePt t="9624" x="4737100" y="6616700"/>
          <p14:tracePt t="9660" x="4711700" y="6635750"/>
          <p14:tracePt t="9696" x="4546600" y="6470650"/>
          <p14:tracePt t="9799" x="4540250" y="6445250"/>
          <p14:tracePt t="9806" x="4533900" y="6413500"/>
          <p14:tracePt t="9809" x="4527550" y="6362700"/>
          <p14:tracePt t="9825" x="4540250" y="6318250"/>
          <p14:tracePt t="9841" x="4559300" y="6273800"/>
          <p14:tracePt t="9858" x="4597400" y="6235700"/>
          <p14:tracePt t="9858" x="4629150" y="6223000"/>
          <p14:tracePt t="9877" x="4692650" y="6191250"/>
          <p14:tracePt t="9892" x="4768850" y="6165850"/>
          <p14:tracePt t="9909" x="4851400" y="6140450"/>
          <p14:tracePt t="9925" x="4940300" y="6127750"/>
          <p14:tracePt t="9941" x="5022850" y="6127750"/>
          <p14:tracePt t="9958" x="5092700" y="6140450"/>
          <p14:tracePt t="9958" x="5124450" y="6153150"/>
          <p14:tracePt t="9977" x="5181600" y="6178550"/>
          <p14:tracePt t="9991" x="5226050" y="6203950"/>
          <p14:tracePt t="10008" x="5257800" y="6229350"/>
          <p14:tracePt t="10025" x="5276850" y="6254750"/>
          <p14:tracePt t="10042" x="5289550" y="6311900"/>
          <p14:tracePt t="10058" x="5283200" y="6356350"/>
          <p14:tracePt t="10074" x="5276850" y="6400800"/>
          <p14:tracePt t="10092" x="5257800" y="6445250"/>
          <p14:tracePt t="10108" x="5226050" y="6483350"/>
          <p14:tracePt t="10125" x="5162550" y="6534150"/>
          <p14:tracePt t="10142" x="5118100" y="6565900"/>
          <p14:tracePt t="10158" x="5041900" y="6604000"/>
          <p14:tracePt t="10177" x="4997450" y="6623050"/>
          <p14:tracePt t="10193" x="4946650" y="6635750"/>
          <p14:tracePt t="10209" x="4902200" y="6648450"/>
          <p14:tracePt t="10225" x="4864100" y="6661150"/>
          <p14:tracePt t="10242" x="4832350" y="6667500"/>
          <p14:tracePt t="10258" x="4806950" y="6673850"/>
          <p14:tracePt t="10276" x="4787900" y="6673850"/>
          <p14:tracePt t="10297" x="4806950" y="6667500"/>
          <p14:tracePt t="10464" x="4826000" y="6635750"/>
          <p14:tracePt t="10500" x="4832350" y="6604000"/>
          <p14:tracePt t="10516" x="4838700" y="6578600"/>
          <p14:tracePt t="10524" x="4838700" y="6553200"/>
          <p14:tracePt t="10529" x="4845050" y="6527800"/>
          <p14:tracePt t="10529" x="4851400" y="6502400"/>
          <p14:tracePt t="10545" x="4864100" y="6470650"/>
          <p14:tracePt t="10545" x="4876800" y="6445250"/>
          <p14:tracePt t="10561" x="4889500" y="6413500"/>
          <p14:tracePt t="10561" x="4908550" y="6388100"/>
          <p14:tracePt t="10578" x="4927600" y="6362700"/>
          <p14:tracePt t="10578" x="4953000" y="6330950"/>
          <p14:tracePt t="10594" x="4978400" y="6311900"/>
          <p14:tracePt t="10594" x="5003800" y="6286500"/>
          <p14:tracePt t="10594" x="5029200" y="6267450"/>
          <p14:tracePt t="10613" x="5054600" y="6248400"/>
          <p14:tracePt t="10626" x="5086350" y="6229350"/>
          <p14:tracePt t="10626" x="5143500" y="6197600"/>
          <p14:tracePt t="10645" x="5168900" y="6184900"/>
          <p14:tracePt t="10645" x="5200650" y="6165850"/>
          <p14:tracePt t="10661" x="5226050" y="6153150"/>
          <p14:tracePt t="10661" x="5251450" y="6134100"/>
          <p14:tracePt t="10678" x="5276850" y="6121400"/>
          <p14:tracePt t="10678" x="5302250" y="6102350"/>
          <p14:tracePt t="10694" x="5327650" y="6089650"/>
          <p14:tracePt t="10694" x="5365750" y="6064250"/>
          <p14:tracePt t="10711" x="5384800" y="6057900"/>
          <p14:tracePt t="10711" x="5403850" y="6045200"/>
          <p14:tracePt t="10728" x="5416550" y="6038850"/>
          <p14:tracePt t="10728" x="5435600" y="6026150"/>
          <p14:tracePt t="10745" x="5448300" y="6019800"/>
          <p14:tracePt t="10745" x="5461000" y="6013450"/>
          <p14:tracePt t="10761" x="5467350" y="6007100"/>
          <p14:tracePt t="10761" x="5486400" y="6000750"/>
          <p14:tracePt t="10778" x="5492750" y="5994400"/>
          <p14:tracePt t="10778" x="5499100" y="5994400"/>
          <p14:tracePt t="10795" x="5505450" y="5988050"/>
          <p14:tracePt t="10810" x="5499100" y="5994400"/>
          <p14:tracePt t="10868" x="5492750" y="6000750"/>
          <p14:tracePt t="10876" x="5492750" y="6007100"/>
          <p14:tracePt t="10884" x="5486400" y="6013450"/>
          <p14:tracePt t="10894" x="5480050" y="6019800"/>
          <p14:tracePt t="10894" x="5473700" y="6032500"/>
          <p14:tracePt t="10913" x="5467350" y="6045200"/>
          <p14:tracePt t="10913" x="5461000" y="6051550"/>
          <p14:tracePt t="10929" x="5454650" y="6057900"/>
          <p14:tracePt t="10929" x="5448300" y="6064250"/>
          <p14:tracePt t="10946" x="5441950" y="6070600"/>
          <p14:tracePt t="10946" x="5435600" y="6076950"/>
          <p14:tracePt t="10962" x="5422900" y="6083300"/>
          <p14:tracePt t="10962" x="5416550" y="6089650"/>
          <p14:tracePt t="10962" x="5410200" y="6096000"/>
          <p14:tracePt t="10981" x="5403850" y="6096000"/>
          <p14:tracePt t="10994" x="5397500" y="6102350"/>
          <p14:tracePt t="10994" x="5384800" y="6115050"/>
          <p14:tracePt t="11013" x="5378450" y="6115050"/>
          <p14:tracePt t="11028" x="5372100" y="6127750"/>
          <p14:tracePt t="11045" x="5365750" y="6134100"/>
          <p14:tracePt t="11061" x="5359400" y="6134100"/>
          <p14:tracePt t="11078" x="5353050" y="6140450"/>
          <p14:tracePt t="11095" x="5346700" y="6140450"/>
          <p14:tracePt t="11228" x="5340350" y="6146800"/>
          <p14:tracePt t="11264" x="5346700" y="6146800"/>
          <p14:tracePt t="11392" x="5353050" y="6140450"/>
          <p14:tracePt t="11408" x="5359400" y="6127750"/>
          <p14:tracePt t="11424" x="5365750" y="6121400"/>
          <p14:tracePt t="11429" x="5372100" y="6115050"/>
          <p14:tracePt t="11429" x="5378450" y="6108700"/>
          <p14:tracePt t="11447" x="5391150" y="6096000"/>
          <p14:tracePt t="11447" x="5397500" y="6083300"/>
          <p14:tracePt t="11464" x="5410200" y="6070600"/>
          <p14:tracePt t="11464" x="5422900" y="6051550"/>
          <p14:tracePt t="11480" x="5435600" y="6032500"/>
          <p14:tracePt t="11480" x="5467350" y="5981700"/>
          <p14:tracePt t="11497" x="5492750" y="5949950"/>
          <p14:tracePt t="11497" x="5518150" y="5911850"/>
          <p14:tracePt t="11513" x="5549900" y="5867400"/>
          <p14:tracePt t="11513" x="5581650" y="5816600"/>
          <p14:tracePt t="11531" x="5613400" y="5753100"/>
          <p14:tracePt t="11531" x="5651500" y="5689600"/>
          <p14:tracePt t="11531" x="5689600" y="5626100"/>
          <p14:tracePt t="11549" x="5727700" y="5556250"/>
          <p14:tracePt t="11549" x="5765800" y="5480050"/>
          <p14:tracePt t="11565" x="5810250" y="5403850"/>
          <p14:tracePt t="11565" x="5854700" y="5327650"/>
          <p14:tracePt t="11583" x="5899150" y="5251450"/>
          <p14:tracePt t="11583" x="5943600" y="5175250"/>
          <p14:tracePt t="11598" x="5988050" y="5092700"/>
          <p14:tracePt t="11598" x="6038850" y="5010150"/>
          <p14:tracePt t="11614" x="6089650" y="4927600"/>
          <p14:tracePt t="11614" x="6140450" y="4838700"/>
          <p14:tracePt t="11614" x="6191250" y="4756150"/>
          <p14:tracePt t="11634" x="6242050" y="4660900"/>
          <p14:tracePt t="11646" x="6292850" y="4572000"/>
          <p14:tracePt t="11646" x="6394450" y="4394200"/>
          <p14:tracePt t="11665" x="6438900" y="4305300"/>
          <p14:tracePt t="11665" x="6483350" y="4222750"/>
          <p14:tracePt t="11681" x="6521450" y="4140200"/>
          <p14:tracePt t="11681" x="6559550" y="4064000"/>
          <p14:tracePt t="11698" x="6597650" y="3987800"/>
          <p14:tracePt t="11698" x="6635750" y="3917950"/>
          <p14:tracePt t="11715" x="6667500" y="3848100"/>
          <p14:tracePt t="11715" x="6737350" y="3721100"/>
          <p14:tracePt t="11732" x="6762750" y="3663950"/>
          <p14:tracePt t="11732" x="6794500" y="3600450"/>
          <p14:tracePt t="11748" x="6826250" y="3549650"/>
          <p14:tracePt t="11748" x="6851650" y="3498850"/>
          <p14:tracePt t="11765" x="6883400" y="3448050"/>
          <p14:tracePt t="11765" x="6908800" y="3409950"/>
          <p14:tracePt t="11782" x="6934200" y="3371850"/>
          <p14:tracePt t="11782" x="6978650" y="3321050"/>
          <p14:tracePt t="11798" x="7004050" y="3295650"/>
          <p14:tracePt t="11798" x="7023100" y="3276600"/>
          <p14:tracePt t="11815" x="7048500" y="3263900"/>
          <p14:tracePt t="11815" x="7067550" y="3244850"/>
          <p14:tracePt t="11831" x="7086600" y="3232150"/>
          <p14:tracePt t="11831" x="7131050" y="3200400"/>
          <p14:tracePt t="11849" x="7156450" y="3187700"/>
          <p14:tracePt t="11849" x="7175500" y="3181350"/>
          <p14:tracePt t="11865" x="7200900" y="3168650"/>
          <p14:tracePt t="11865" x="7219950" y="3155950"/>
          <p14:tracePt t="11882" x="7245350" y="3143250"/>
          <p14:tracePt t="11882" x="7264400" y="3136900"/>
          <p14:tracePt t="11899" x="7289800" y="3124200"/>
          <p14:tracePt t="11899" x="7308850" y="3117850"/>
          <p14:tracePt t="11899" x="7327900" y="3105150"/>
          <p14:tracePt t="11918" x="7346950" y="3098800"/>
          <p14:tracePt t="11931" x="7366000" y="3092450"/>
          <p14:tracePt t="11931" x="7391400" y="3079750"/>
          <p14:tracePt t="11949" x="7404100" y="3079750"/>
          <p14:tracePt t="11949" x="7416800" y="3073400"/>
          <p14:tracePt t="11965" x="7423150" y="3073400"/>
          <p14:tracePt t="11965" x="7429500" y="3073400"/>
          <p14:tracePt t="11982" x="7435850" y="3073400"/>
          <p14:tracePt t="11982" x="7442200" y="3079750"/>
          <p14:tracePt t="11982" x="7448550" y="3079750"/>
          <p14:tracePt t="12001" x="7454900" y="3092450"/>
          <p14:tracePt t="12014" x="7454900" y="3098800"/>
          <p14:tracePt t="12014" x="7467600" y="3124200"/>
          <p14:tracePt t="12032" x="7467600" y="3136900"/>
          <p14:tracePt t="12032" x="7473950" y="3149600"/>
          <p14:tracePt t="12049" x="7473950" y="3168650"/>
          <p14:tracePt t="12049" x="7480300" y="3181350"/>
          <p14:tracePt t="12065" x="7480300" y="3200400"/>
          <p14:tracePt t="12065" x="7486650" y="3219450"/>
          <p14:tracePt t="12065" x="7486650" y="3238500"/>
          <p14:tracePt t="12085" x="7493000" y="3257550"/>
          <p14:tracePt t="12085" x="7493000" y="3276600"/>
          <p14:tracePt t="12099" x="7493000" y="3295650"/>
          <p14:tracePt t="12099" x="7499350" y="3314700"/>
          <p14:tracePt t="12116" x="7499350" y="3327400"/>
          <p14:tracePt t="12116" x="7499350" y="3346450"/>
          <p14:tracePt t="12133" x="7505700" y="3359150"/>
          <p14:tracePt t="12133" x="7505700" y="3378200"/>
          <p14:tracePt t="12150" x="7512050" y="3390900"/>
          <p14:tracePt t="12150" x="7512050" y="3397250"/>
          <p14:tracePt t="12166" x="7512050" y="3403600"/>
          <p14:tracePt t="12166" x="7512050" y="3409950"/>
          <p14:tracePt t="12183" x="7512050" y="3416300"/>
          <p14:tracePt t="12198" x="7505700" y="3422650"/>
          <p14:tracePt t="12215" x="7505700" y="3429000"/>
          <p14:tracePt t="12232" x="7499350" y="3429000"/>
          <p14:tracePt t="12248" x="7486650" y="3435350"/>
          <p14:tracePt t="12265" x="7480300" y="3441700"/>
          <p14:tracePt t="12282" x="7473950" y="3441700"/>
          <p14:tracePt t="12282" x="7454900" y="3448050"/>
          <p14:tracePt t="12302" x="7448550" y="3454400"/>
          <p14:tracePt t="12302" x="7442200" y="3460750"/>
          <p14:tracePt t="12317" x="7435850" y="3460750"/>
          <p14:tracePt t="12317" x="7423150" y="3467100"/>
          <p14:tracePt t="12333" x="7416800" y="3467100"/>
          <p14:tracePt t="12333" x="7404100" y="3473450"/>
          <p14:tracePt t="12350" x="7397750" y="3473450"/>
          <p14:tracePt t="12350" x="7385050" y="3473450"/>
          <p14:tracePt t="12350" x="7372350" y="3467100"/>
          <p14:tracePt t="12369" x="7359650" y="3467100"/>
          <p14:tracePt t="12382" x="7346950" y="3467100"/>
          <p14:tracePt t="12401" x="7219950" y="3384550"/>
          <p14:tracePt t="12639" x="7213600" y="3384550"/>
          <p14:tracePt t="12644" x="7207250" y="3384550"/>
          <p14:tracePt t="12653" x="7200900" y="3384550"/>
          <p14:tracePt t="12666" x="7175500" y="3384550"/>
          <p14:tracePt t="12685" x="7156450" y="3384550"/>
          <p14:tracePt t="12700" x="7137400" y="3384550"/>
          <p14:tracePt t="12717" x="7118350" y="3384550"/>
          <p14:tracePt t="12733" x="7086600" y="3384550"/>
          <p14:tracePt t="12750" x="7054850" y="3390900"/>
          <p14:tracePt t="12767" x="7029450" y="3390900"/>
          <p14:tracePt t="12784" x="6997700" y="3397250"/>
          <p14:tracePt t="12800" x="6953250" y="3397250"/>
          <p14:tracePt t="12817" x="6921500" y="3403600"/>
          <p14:tracePt t="12834" x="6896100" y="3409950"/>
          <p14:tracePt t="12851" x="6845300" y="3416300"/>
          <p14:tracePt t="12869" x="6807200" y="3422650"/>
          <p14:tracePt t="12884" x="6769100" y="3429000"/>
          <p14:tracePt t="12901" x="6737350" y="3435350"/>
          <p14:tracePt t="12918" x="6705600" y="3435350"/>
          <p14:tracePt t="12934" x="6667500" y="3429000"/>
          <p14:tracePt t="12934" x="6654800" y="3429000"/>
          <p14:tracePt t="12953" x="6610350" y="3422650"/>
          <p14:tracePt t="12969" x="6572250" y="3416300"/>
          <p14:tracePt t="12984" x="6521450" y="3403600"/>
          <p14:tracePt t="13001" x="6477000" y="3390900"/>
          <p14:tracePt t="13018" x="6432550" y="3365500"/>
          <p14:tracePt t="13018" x="6413500" y="3346450"/>
          <p14:tracePt t="13037" x="6369050" y="3302000"/>
          <p14:tracePt t="13051" x="6337300" y="3257550"/>
          <p14:tracePt t="13068" x="6305550" y="3213100"/>
          <p14:tracePt t="13085" x="6286500" y="3168650"/>
          <p14:tracePt t="13101" x="6280150" y="3098800"/>
          <p14:tracePt t="13118" x="6292850" y="3041650"/>
          <p14:tracePt t="13135" x="6311900" y="2978150"/>
          <p14:tracePt t="13152" x="6350000" y="2882900"/>
          <p14:tracePt t="13168" x="6394450" y="2825750"/>
          <p14:tracePt t="13185" x="6445250" y="2768600"/>
          <p14:tracePt t="13202" x="6508750" y="2711450"/>
          <p14:tracePt t="13218" x="6584950" y="2660650"/>
          <p14:tracePt t="13218" x="6629400" y="2635250"/>
          <p14:tracePt t="13237" x="6718300" y="2597150"/>
          <p14:tracePt t="13253" x="6813550" y="2571750"/>
          <p14:tracePt t="13269" x="6902450" y="2559050"/>
          <p14:tracePt t="13285" x="6991350" y="2565400"/>
          <p14:tracePt t="13302" x="7073900" y="2584450"/>
          <p14:tracePt t="13302" x="7118350" y="2603500"/>
          <p14:tracePt t="13321" x="7194550" y="2647950"/>
          <p14:tracePt t="13337" x="7258050" y="2698750"/>
          <p14:tracePt t="13352" x="7321550" y="2755900"/>
          <p14:tracePt t="13369" x="7366000" y="2813050"/>
          <p14:tracePt t="13386" x="7397750" y="2876550"/>
          <p14:tracePt t="13402" x="7410450" y="2978150"/>
          <p14:tracePt t="13419" x="7404100" y="3048000"/>
          <p14:tracePt t="13436" x="7378700" y="3117850"/>
          <p14:tracePt t="13452" x="7321550" y="3219450"/>
          <p14:tracePt t="13469" x="7277100" y="3282950"/>
          <p14:tracePt t="13486" x="7226300" y="3346450"/>
          <p14:tracePt t="13503" x="7169150" y="3397250"/>
          <p14:tracePt t="13519" x="7086600" y="3460750"/>
          <p14:tracePt t="13537" x="7023100" y="3492500"/>
          <p14:tracePt t="13553" x="6965950" y="3524250"/>
          <p14:tracePt t="13569" x="6915150" y="3543300"/>
          <p14:tracePt t="13569" x="6889750" y="3556000"/>
          <p14:tracePt t="13590" x="6845300" y="3575050"/>
          <p14:tracePt t="13604" x="6800850" y="3594100"/>
          <p14:tracePt t="13621" x="6762750" y="3606800"/>
          <p14:tracePt t="13636" x="6731000" y="3619500"/>
          <p14:tracePt t="13653" x="6699250" y="3625850"/>
          <p14:tracePt t="13670" x="6680200" y="3638550"/>
          <p14:tracePt t="13670" x="6673850" y="3651250"/>
          <p14:tracePt t="13689" x="6661150" y="3663950"/>
          <p14:tracePt t="13703" x="6654800" y="3670300"/>
          <p14:tracePt t="13720" x="6648450" y="3670300"/>
          <p14:tracePt t="13737" x="6635750" y="3663950"/>
          <p14:tracePt t="13737" x="6629400" y="3663950"/>
          <p14:tracePt t="13737" x="6616700" y="3657600"/>
          <p14:tracePt t="13756" x="6610350" y="3651250"/>
          <p14:tracePt t="13756" x="6604000" y="3651250"/>
          <p14:tracePt t="13771" x="6597650" y="3651250"/>
          <p14:tracePt t="13771" x="6591300" y="3651250"/>
          <p14:tracePt t="13788" x="6591300" y="3657600"/>
          <p14:tracePt t="13788" x="6591300" y="3663950"/>
          <p14:tracePt t="13805" x="6584950" y="3670300"/>
          <p14:tracePt t="13805" x="6591300" y="3683000"/>
          <p14:tracePt t="13822" x="6591300" y="3695700"/>
          <p14:tracePt t="13822" x="6591300" y="3702050"/>
          <p14:tracePt t="13839" x="6591300" y="3708400"/>
          <p14:tracePt t="13839" x="6597650" y="3721100"/>
          <p14:tracePt t="13855" x="6597650" y="3727450"/>
          <p14:tracePt t="13855" x="6597650" y="3733800"/>
          <p14:tracePt t="13871" x="6604000" y="3740150"/>
          <p14:tracePt t="13871" x="6604000" y="3752850"/>
          <p14:tracePt t="13889" x="6610350" y="3759200"/>
          <p14:tracePt t="13904" x="6610350" y="3765550"/>
          <p14:tracePt t="13904" x="6610350" y="3771900"/>
          <p14:tracePt t="13922" x="6610350" y="3778250"/>
          <p14:tracePt t="13922" x="6610350" y="3784600"/>
          <p14:tracePt t="13938" x="6610350" y="3790950"/>
          <p14:tracePt t="13954" x="6610350" y="3797300"/>
          <p14:tracePt t="13954" x="6610350" y="3803650"/>
          <p14:tracePt t="13973" x="6604000" y="3810000"/>
          <p14:tracePt t="13988" x="6604000" y="3816350"/>
          <p14:tracePt t="14004" x="6610350" y="3822700"/>
          <p14:tracePt t="14021" x="6610350" y="3829050"/>
          <p14:tracePt t="14037" x="6610350" y="3835400"/>
          <p14:tracePt t="14116" x="6616700" y="3835400"/>
          <p14:tracePt t="14136" x="6616700" y="3841750"/>
          <p14:tracePt t="14160" x="6623050" y="3848100"/>
          <p14:tracePt t="14196" x="6623050" y="3854450"/>
          <p14:tracePt t="14236" x="6629400" y="3854450"/>
          <p14:tracePt t="14280" x="6635750" y="3860800"/>
          <p14:tracePt t="14340" x="6642100" y="3860800"/>
          <p14:tracePt t="14408" x="6648450" y="3867150"/>
          <p14:tracePt t="14436" x="6654800" y="3867150"/>
          <p14:tracePt t="14480" x="6661150" y="3867150"/>
          <p14:tracePt t="14660" x="6667500" y="3873500"/>
          <p14:tracePt t="14768" x="6661150" y="3873500"/>
          <p14:tracePt t="14812" x="6667500" y="3879850"/>
          <p14:tracePt t="14932" x="6673850" y="3873500"/>
          <p14:tracePt t="14984" x="6673850" y="3867150"/>
          <p14:tracePt t="15020" x="6680200" y="3867150"/>
          <p14:tracePt t="15104" x="6680200" y="3873500"/>
          <p14:tracePt t="15156" x="6686550" y="3879850"/>
          <p14:tracePt t="15232" x="6680200" y="3886200"/>
          <p14:tracePt t="15260" x="6680200" y="3892550"/>
          <p14:tracePt t="15284" x="6673850" y="3898900"/>
          <p14:tracePt t="15300" x="6661150" y="3905250"/>
          <p14:tracePt t="15316" x="6661150" y="3911600"/>
          <p14:tracePt t="15321" x="6654800" y="3917950"/>
          <p14:tracePt t="15329" x="6642100" y="3930650"/>
          <p14:tracePt t="15342" x="6629400" y="3943350"/>
          <p14:tracePt t="15342" x="6604000" y="3975100"/>
          <p14:tracePt t="15361" x="6578600" y="3994150"/>
          <p14:tracePt t="15361" x="6553200" y="4019550"/>
          <p14:tracePt t="15377" x="6527800" y="4044950"/>
          <p14:tracePt t="15377" x="6489700" y="4076700"/>
          <p14:tracePt t="15393" x="6457950" y="4114800"/>
          <p14:tracePt t="15393" x="6413500" y="4152900"/>
          <p14:tracePt t="15410" x="6369050" y="4197350"/>
          <p14:tracePt t="15410" x="6318250" y="4241800"/>
          <p14:tracePt t="15426" x="6267450" y="4292600"/>
          <p14:tracePt t="15426" x="6146800" y="4400550"/>
          <p14:tracePt t="15443" x="6083300" y="4451350"/>
          <p14:tracePt t="15443" x="6013450" y="4514850"/>
          <p14:tracePt t="15460" x="5949950" y="4572000"/>
          <p14:tracePt t="15460" x="5873750" y="4635500"/>
          <p14:tracePt t="15477" x="5803900" y="4699000"/>
          <p14:tracePt t="15477" x="5727700" y="4762500"/>
          <p14:tracePt t="15493" x="5657850" y="4832350"/>
          <p14:tracePt t="15493" x="5505450" y="4965700"/>
          <p14:tracePt t="15511" x="5435600" y="5029200"/>
          <p14:tracePt t="15511" x="5365750" y="5099050"/>
          <p14:tracePt t="15527" x="5295900" y="5168900"/>
          <p14:tracePt t="15527" x="5232400" y="5238750"/>
          <p14:tracePt t="15543" x="5162550" y="5308600"/>
          <p14:tracePt t="15543" x="5041900" y="5448300"/>
          <p14:tracePt t="15560" x="4984750" y="5511800"/>
          <p14:tracePt t="15560" x="4933950" y="5581650"/>
          <p14:tracePt t="15577" x="4876800" y="5651500"/>
          <p14:tracePt t="15577" x="4826000" y="5715000"/>
          <p14:tracePt t="15594" x="4781550" y="5778500"/>
          <p14:tracePt t="15594" x="4737100" y="5842000"/>
          <p14:tracePt t="15610" x="4692650" y="5905500"/>
          <p14:tracePt t="15610" x="4654550" y="5969000"/>
          <p14:tracePt t="15610" x="4622800" y="6026150"/>
          <p14:tracePt t="15630" x="4591050" y="6083300"/>
          <p14:tracePt t="15642" x="4559300" y="6134100"/>
          <p14:tracePt t="15642" x="4508500" y="6235700"/>
          <p14:tracePt t="15661" x="4489450" y="6286500"/>
          <p14:tracePt t="15661" x="4470400" y="6330950"/>
          <p14:tracePt t="15677" x="4451350" y="6369050"/>
          <p14:tracePt t="15677" x="4438650" y="6407150"/>
          <p14:tracePt t="15694" x="4425950" y="6438900"/>
          <p14:tracePt t="15694" x="4413250" y="6464300"/>
          <p14:tracePt t="15694" x="4406900" y="6489700"/>
          <p14:tracePt t="15713" x="4387850" y="6515100"/>
          <p14:tracePt t="15729" x="4394200" y="6489700"/>
          <p14:tracePt t="15788" x="4406900" y="6464300"/>
          <p14:tracePt t="15804" x="4425950" y="6438900"/>
          <p14:tracePt t="15816" x="4445000" y="6407150"/>
          <p14:tracePt t="15832" x="4464050" y="6375400"/>
          <p14:tracePt t="15848" x="4476750" y="6356350"/>
          <p14:tracePt t="15860" x="4495800" y="6343650"/>
          <p14:tracePt t="15860" x="4527550" y="6318250"/>
          <p14:tracePt t="15878" x="4552950" y="6311900"/>
          <p14:tracePt t="15878" x="4572000" y="6305550"/>
          <p14:tracePt t="15895" x="4603750" y="6292850"/>
          <p14:tracePt t="15895" x="4629150" y="6286500"/>
          <p14:tracePt t="15911" x="4667250" y="6280150"/>
          <p14:tracePt t="15911" x="4737100" y="6267450"/>
          <p14:tracePt t="15929" x="4781550" y="6261100"/>
          <p14:tracePt t="15929" x="4826000" y="6254750"/>
          <p14:tracePt t="15945" x="4870450" y="6242050"/>
          <p14:tracePt t="15945" x="4914900" y="6235700"/>
          <p14:tracePt t="15962" x="4965700" y="6223000"/>
          <p14:tracePt t="15962" x="5016500" y="6216650"/>
          <p14:tracePt t="15978" x="5067300" y="6203950"/>
          <p14:tracePt t="15978" x="5118100" y="6191250"/>
          <p14:tracePt t="15978" x="5168900" y="6178550"/>
          <p14:tracePt t="15997" x="5219700" y="6159500"/>
          <p14:tracePt t="15997" x="5270500" y="6146800"/>
          <p14:tracePt t="16012" x="5314950" y="6127750"/>
          <p14:tracePt t="16012" x="5359400" y="6115050"/>
          <p14:tracePt t="16029" x="5397500" y="6102350"/>
          <p14:tracePt t="16029" x="5441950" y="6089650"/>
          <p14:tracePt t="16045" x="5473700" y="6076950"/>
          <p14:tracePt t="16045" x="5505450" y="6064250"/>
          <p14:tracePt t="16062" x="5537200" y="6051550"/>
          <p14:tracePt t="16062" x="5568950" y="6045200"/>
          <p14:tracePt t="16062" x="5594350" y="6032500"/>
          <p14:tracePt t="16081" x="5613400" y="6019800"/>
          <p14:tracePt t="16094" x="5632450" y="6013450"/>
          <p14:tracePt t="16094" x="5657850" y="6000750"/>
          <p14:tracePt t="16113" x="5670550" y="5994400"/>
          <p14:tracePt t="16113" x="5676900" y="5988050"/>
          <p14:tracePt t="16129" x="5683250" y="5981700"/>
          <p14:tracePt t="16129" x="5689600" y="5975350"/>
          <p14:tracePt t="16145" x="5695950" y="5969000"/>
          <p14:tracePt t="16145" x="5702300" y="5956300"/>
          <p14:tracePt t="16162" x="5702300" y="5943600"/>
          <p14:tracePt t="16162" x="5715000" y="5905500"/>
          <p14:tracePt t="16179" x="5715000" y="5873750"/>
          <p14:tracePt t="16179" x="5721350" y="5848350"/>
          <p14:tracePt t="16196" x="5727700" y="5810250"/>
          <p14:tracePt t="16196" x="5734050" y="5772150"/>
          <p14:tracePt t="16213" x="5740400" y="5734050"/>
          <p14:tracePt t="16213" x="5759450" y="5651500"/>
          <p14:tracePt t="16229" x="5765800" y="5613400"/>
          <p14:tracePt t="16229" x="5772150" y="5575300"/>
          <p14:tracePt t="16246" x="5784850" y="5537200"/>
          <p14:tracePt t="16246" x="5797550" y="5505450"/>
          <p14:tracePt t="16262" x="5803900" y="5480050"/>
          <p14:tracePt t="16262" x="5816600" y="5454650"/>
          <p14:tracePt t="16262" x="5829300" y="5435600"/>
          <p14:tracePt t="16281" x="5842000" y="5416550"/>
          <p14:tracePt t="16281" x="5848350" y="5410200"/>
          <p14:tracePt t="16297" x="5854700" y="5403850"/>
          <p14:tracePt t="16297" x="5861050" y="5397500"/>
          <p14:tracePt t="16313" x="5861050" y="5410200"/>
          <p14:tracePt t="16336" x="5854700" y="5416550"/>
          <p14:tracePt t="16345" x="5842000" y="5422900"/>
          <p14:tracePt t="16345" x="5829300" y="5435600"/>
          <p14:tracePt t="16345" x="5816600" y="5448300"/>
          <p14:tracePt t="16366" x="5803900" y="5467350"/>
          <p14:tracePt t="16378" x="5784850" y="5486400"/>
          <p14:tracePt t="16378" x="5746750" y="5530850"/>
          <p14:tracePt t="16397" x="5721350" y="5556250"/>
          <p14:tracePt t="16397" x="5695950" y="5588000"/>
          <p14:tracePt t="16413" x="5664200" y="5619750"/>
          <p14:tracePt t="16413" x="5632450" y="5645150"/>
          <p14:tracePt t="16430" x="5600700" y="5676900"/>
          <p14:tracePt t="16430" x="5568950" y="5708650"/>
          <p14:tracePt t="16430" x="5530850" y="5740400"/>
          <p14:tracePt t="16449" x="5492750" y="5772150"/>
          <p14:tracePt t="16449" x="5448300" y="5803900"/>
          <p14:tracePt t="16463" x="5403850" y="5842000"/>
          <p14:tracePt t="16463" x="5359400" y="5873750"/>
          <p14:tracePt t="16480" x="5314950" y="5905500"/>
          <p14:tracePt t="16480" x="5264150" y="5943600"/>
          <p14:tracePt t="16497" x="5213350" y="5975350"/>
          <p14:tracePt t="16497" x="5162550" y="6007100"/>
          <p14:tracePt t="16513" x="5105400" y="6045200"/>
          <p14:tracePt t="16513" x="4991100" y="6102350"/>
          <p14:tracePt t="16531" x="4933950" y="6134100"/>
          <p14:tracePt t="16531" x="4876800" y="6165850"/>
          <p14:tracePt t="16547" x="4819650" y="6191250"/>
          <p14:tracePt t="16547" x="4762500" y="6223000"/>
          <p14:tracePt t="16564" x="4699000" y="6248400"/>
          <p14:tracePt t="16564" x="4591050" y="6305550"/>
          <p14:tracePt t="16582" x="4540250" y="6337300"/>
          <p14:tracePt t="16582" x="4489450" y="6369050"/>
          <p14:tracePt t="16598" x="4445000" y="6400800"/>
          <p14:tracePt t="16598" x="4406900" y="6426200"/>
          <p14:tracePt t="16614" x="4368800" y="6451600"/>
          <p14:tracePt t="16614" x="4330700" y="6477000"/>
          <p14:tracePt t="16630" x="4298950" y="6496050"/>
          <p14:tracePt t="16630" x="4273550" y="6508750"/>
          <p14:tracePt t="16630" x="4248150" y="6521450"/>
          <p14:tracePt t="16649" x="4229100" y="6527800"/>
          <p14:tracePt t="16664" x="4191000" y="6534150"/>
          <p14:tracePt t="16680" x="4171950" y="6534150"/>
          <p14:tracePt t="16696" x="4152900" y="6508750"/>
          <p14:tracePt t="16713" x="4140200" y="6483350"/>
          <p14:tracePt t="16740" x="4102100" y="6457950"/>
          <p14:tracePt t="16760" x="4083050" y="6451600"/>
          <p14:tracePt t="16769" x="4057650" y="6451600"/>
          <p14:tracePt t="16779" x="4025900" y="6445250"/>
          <p14:tracePt t="16779" x="3987800" y="6438900"/>
          <p14:tracePt t="16798" x="3949700" y="6432550"/>
          <p14:tracePt t="16798" x="3905250" y="6432550"/>
          <p14:tracePt t="16815" x="3854450" y="6432550"/>
          <p14:tracePt t="16815" x="3740150" y="6438900"/>
          <p14:tracePt t="16831" x="3676650" y="6438900"/>
          <p14:tracePt t="16831" x="3613150" y="6438900"/>
          <p14:tracePt t="16848" x="3543300" y="6445250"/>
          <p14:tracePt t="16848" x="3479800" y="6451600"/>
          <p14:tracePt t="16865" x="3409950" y="6451600"/>
          <p14:tracePt t="16865" x="3276600" y="6464300"/>
          <p14:tracePt t="16882" x="3206750" y="6470650"/>
          <p14:tracePt t="16882" x="3136900" y="6477000"/>
          <p14:tracePt t="16899" x="3067050" y="6483350"/>
          <p14:tracePt t="16899" x="2990850" y="6489700"/>
          <p14:tracePt t="16915" x="2927350" y="6496050"/>
          <p14:tracePt t="16915" x="2857500" y="6502400"/>
          <p14:tracePt t="16931" x="2787650" y="6515100"/>
          <p14:tracePt t="16931" x="2667000" y="6534150"/>
          <p14:tracePt t="16949" x="2616200" y="6546850"/>
          <p14:tracePt t="16949" x="2565400" y="6553200"/>
          <p14:tracePt t="16965" x="2520950" y="6565900"/>
          <p14:tracePt t="16965" x="2482850" y="6572250"/>
          <p14:tracePt t="16982" x="2444750" y="6572250"/>
          <p14:tracePt t="16982" x="2419350" y="6578600"/>
          <p14:tracePt t="16998" x="2393950" y="6578600"/>
          <p14:tracePt t="17014" x="2355850" y="6584950"/>
          <p14:tracePt t="17032" x="2336800" y="6584950"/>
          <p14:tracePt t="17048" x="2362200" y="6565900"/>
          <p14:tracePt t="17092" x="2387600" y="6540500"/>
          <p14:tracePt t="17116" x="2406650" y="6515100"/>
          <p14:tracePt t="17136" x="2425700" y="6496050"/>
          <p14:tracePt t="17168" x="2432050" y="6470650"/>
          <p14:tracePt t="17196" x="2425700" y="6451600"/>
          <p14:tracePt t="17212" x="2425700" y="6419850"/>
          <p14:tracePt t="17228" x="2425700" y="6400800"/>
          <p14:tracePt t="17236" x="2425700" y="6375400"/>
          <p14:tracePt t="17236" x="2425700" y="6350000"/>
          <p14:tracePt t="17250" x="2432050" y="6324600"/>
          <p14:tracePt t="17250" x="2438400" y="6292850"/>
          <p14:tracePt t="17266" x="2451100" y="6261100"/>
          <p14:tracePt t="17266" x="2463800" y="6223000"/>
          <p14:tracePt t="17283" x="2482850" y="6178550"/>
          <p14:tracePt t="17283" x="2501900" y="6134100"/>
          <p14:tracePt t="17283" x="2527300" y="6083300"/>
          <p14:tracePt t="17302" x="2552700" y="6019800"/>
          <p14:tracePt t="17302" x="2584450" y="5956300"/>
          <p14:tracePt t="17317" x="2616200" y="5880100"/>
          <p14:tracePt t="17317" x="2647950" y="5803900"/>
          <p14:tracePt t="17333" x="2686050" y="5715000"/>
          <p14:tracePt t="17333" x="2724150" y="5619750"/>
          <p14:tracePt t="17350" x="2768600" y="5518150"/>
          <p14:tracePt t="17350" x="2806700" y="5416550"/>
          <p14:tracePt t="17350" x="2851150" y="5308600"/>
          <p14:tracePt t="17369" x="2895600" y="5194300"/>
          <p14:tracePt t="17381" x="2940050" y="5073650"/>
          <p14:tracePt t="17381" x="3028950" y="4838700"/>
          <p14:tracePt t="17402" x="3073400" y="4724400"/>
          <p14:tracePt t="17402" x="3124200" y="4610100"/>
          <p14:tracePt t="17417" x="3168650" y="4495800"/>
          <p14:tracePt t="17417" x="3206750" y="4387850"/>
          <p14:tracePt t="17433" x="3251200" y="4286250"/>
          <p14:tracePt t="17433" x="3295650" y="4191000"/>
          <p14:tracePt t="17450" x="3333750" y="4095750"/>
          <p14:tracePt t="17450" x="3371850" y="4013200"/>
          <p14:tracePt t="17450" x="3409950" y="3937000"/>
          <p14:tracePt t="17469" x="3448050" y="3860800"/>
          <p14:tracePt t="17469" x="3479800" y="3790950"/>
          <p14:tracePt t="17483" x="3511550" y="3727450"/>
          <p14:tracePt t="17483" x="3536950" y="3670300"/>
          <p14:tracePt t="17500" x="3562350" y="3619500"/>
          <p14:tracePt t="17500" x="3587750" y="3575050"/>
          <p14:tracePt t="17517" x="3613150" y="3530600"/>
          <p14:tracePt t="17517" x="3632200" y="3492500"/>
          <p14:tracePt t="17534" x="3644900" y="3460750"/>
          <p14:tracePt t="17534" x="3676650" y="3409950"/>
          <p14:tracePt t="17551" x="3689350" y="3384550"/>
          <p14:tracePt t="17551" x="3695700" y="3365500"/>
          <p14:tracePt t="17568" x="3708400" y="3346450"/>
          <p14:tracePt t="17568" x="3714750" y="3327400"/>
          <p14:tracePt t="17585" x="3727450" y="3308350"/>
          <p14:tracePt t="17585" x="3746500" y="3276600"/>
          <p14:tracePt t="17601" x="3759200" y="3257550"/>
          <p14:tracePt t="17601" x="3771900" y="3244850"/>
          <p14:tracePt t="17618" x="3790950" y="3225800"/>
          <p14:tracePt t="17618" x="3810000" y="3213100"/>
          <p14:tracePt t="17634" x="3829050" y="3206750"/>
          <p14:tracePt t="17634" x="3854450" y="3194050"/>
          <p14:tracePt t="17650" x="3879850" y="3187700"/>
          <p14:tracePt t="17650" x="3905250" y="3181350"/>
          <p14:tracePt t="17650" x="3930650" y="3181350"/>
          <p14:tracePt t="17670" x="3962400" y="3175000"/>
          <p14:tracePt t="17682" x="3994150" y="3175000"/>
          <p14:tracePt t="17682" x="4057650" y="3175000"/>
          <p14:tracePt t="17701" x="4089400" y="3175000"/>
          <p14:tracePt t="17701" x="4127500" y="3175000"/>
          <p14:tracePt t="17718" x="4159250" y="3175000"/>
          <p14:tracePt t="17718" x="4191000" y="3181350"/>
          <p14:tracePt t="17734" x="4229100" y="3181350"/>
          <p14:tracePt t="17734" x="4254500" y="3187700"/>
          <p14:tracePt t="17734" x="4286250" y="3187700"/>
          <p14:tracePt t="17754" x="4318000" y="3194050"/>
          <p14:tracePt t="17766" x="4349750" y="3194050"/>
          <p14:tracePt t="17766" x="4406900" y="3200400"/>
          <p14:tracePt t="17784" x="4438650" y="3200400"/>
          <p14:tracePt t="17784" x="4464050" y="3206750"/>
          <p14:tracePt t="17801" x="4495800" y="3206750"/>
          <p14:tracePt t="17801" x="4521200" y="3206750"/>
          <p14:tracePt t="17818" x="4546600" y="3213100"/>
          <p14:tracePt t="17818" x="4565650" y="3213100"/>
          <p14:tracePt t="17834" x="4584700" y="3219450"/>
          <p14:tracePt t="17834" x="4616450" y="3225800"/>
          <p14:tracePt t="17851" x="4629150" y="3232150"/>
          <p14:tracePt t="17851" x="4641850" y="3232150"/>
          <p14:tracePt t="17868" x="4648200" y="3238500"/>
          <p14:tracePt t="17868" x="4654550" y="3238500"/>
          <p14:tracePt t="17884" x="4489450" y="3181350"/>
          <p14:tracePt t="17995" x="4470400" y="3168650"/>
          <p14:tracePt t="18000" x="4425950" y="3143250"/>
          <p14:tracePt t="18017" x="4387850" y="3105150"/>
          <p14:tracePt t="18034" x="4356100" y="3060700"/>
          <p14:tracePt t="18034" x="4349750" y="3041650"/>
          <p14:tracePt t="18053" x="4337050" y="2990850"/>
          <p14:tracePt t="18068" x="4343400" y="2933700"/>
          <p14:tracePt t="18085" x="4356100" y="2882900"/>
          <p14:tracePt t="18101" x="4381500" y="2825750"/>
          <p14:tracePt t="18118" x="4425950" y="2768600"/>
          <p14:tracePt t="18134" x="4508500" y="2686050"/>
          <p14:tracePt t="18151" x="4578350" y="2635250"/>
          <p14:tracePt t="18168" x="4654550" y="2590800"/>
          <p14:tracePt t="18185" x="4781550" y="2540000"/>
          <p14:tracePt t="18201" x="4876800" y="2514600"/>
          <p14:tracePt t="18218" x="4978400" y="2495550"/>
          <p14:tracePt t="18235" x="5080000" y="2482850"/>
          <p14:tracePt t="18252" x="5232400" y="2482850"/>
          <p14:tracePt t="18268" x="5327650" y="2489200"/>
          <p14:tracePt t="18286" x="5422900" y="2501900"/>
          <p14:tracePt t="18302" x="5511800" y="2520950"/>
          <p14:tracePt t="18302" x="5549900" y="2533650"/>
          <p14:tracePt t="18321" x="5632450" y="2559050"/>
          <p14:tracePt t="18336" x="5695950" y="2584450"/>
          <p14:tracePt t="18353" x="5753100" y="2622550"/>
          <p14:tracePt t="18369" x="5797550" y="2660650"/>
          <p14:tracePt t="18385" x="5829300" y="2698750"/>
          <p14:tracePt t="18402" x="5848350" y="2743200"/>
          <p14:tracePt t="18402" x="5854700" y="2768600"/>
          <p14:tracePt t="18421" x="5848350" y="2813050"/>
          <p14:tracePt t="18437" x="5829300" y="2851150"/>
          <p14:tracePt t="18452" x="5797550" y="2889250"/>
          <p14:tracePt t="18469" x="5746750" y="2927350"/>
          <p14:tracePt t="18485" x="5645150" y="2978150"/>
          <p14:tracePt t="18502" x="5562600" y="3009900"/>
          <p14:tracePt t="18519" x="5473700" y="3041650"/>
          <p14:tracePt t="18536" x="5365750" y="3067050"/>
          <p14:tracePt t="18552" x="5187950" y="3092450"/>
          <p14:tracePt t="18569" x="5054600" y="3105150"/>
          <p14:tracePt t="18587" x="4927600" y="3117850"/>
          <p14:tracePt t="18603" x="4749800" y="3136900"/>
          <p14:tracePt t="18620" x="4641850" y="3149600"/>
          <p14:tracePt t="18636" x="4552950" y="3162300"/>
          <p14:tracePt t="18653" x="4476750" y="3175000"/>
          <p14:tracePt t="18669" x="4425950" y="3181350"/>
          <p14:tracePt t="18686" x="4387850" y="3187700"/>
          <p14:tracePt t="18686" x="4375150" y="3187700"/>
          <p14:tracePt t="18706" x="4368800" y="3187700"/>
          <p14:tracePt t="18720" x="4362450" y="3181350"/>
          <p14:tracePt t="18736" x="4375150" y="3175000"/>
          <p14:tracePt t="18753" x="4394200" y="3168650"/>
          <p14:tracePt t="18770" x="4413250" y="3162300"/>
          <p14:tracePt t="18770" x="4425950" y="3162300"/>
          <p14:tracePt t="18789" x="4438650" y="3162300"/>
          <p14:tracePt t="18803" x="4451350" y="3155950"/>
          <p14:tracePt t="18820" x="4457700" y="3155950"/>
          <p14:tracePt t="18836" x="4457700" y="3149600"/>
          <p14:tracePt t="18860" x="4445000" y="3149600"/>
          <p14:tracePt t="18876" x="4438650" y="3149600"/>
          <p14:tracePt t="18886" x="4432300" y="3149600"/>
          <p14:tracePt t="18903" x="4425950" y="3155950"/>
          <p14:tracePt t="18920" x="4425950" y="3168650"/>
          <p14:tracePt t="18937" x="4432300" y="3187700"/>
          <p14:tracePt t="18954" x="4432300" y="3194050"/>
          <p14:tracePt t="18970" x="4445000" y="3206750"/>
          <p14:tracePt t="18970" x="4457700" y="3213100"/>
          <p14:tracePt t="18988" x="4464050" y="3213100"/>
          <p14:tracePt t="18988" x="4476750" y="3213100"/>
          <p14:tracePt t="19005" x="4489450" y="3213100"/>
          <p14:tracePt t="19005" x="4508500" y="3206750"/>
          <p14:tracePt t="19022" x="4533900" y="3206750"/>
          <p14:tracePt t="19022" x="4559300" y="3200400"/>
          <p14:tracePt t="19022" x="4584700" y="3194050"/>
          <p14:tracePt t="19041" x="4622800" y="3187700"/>
          <p14:tracePt t="19054" x="4654550" y="3187700"/>
          <p14:tracePt t="19054" x="4743450" y="3175000"/>
          <p14:tracePt t="19074" x="4787900" y="3168650"/>
          <p14:tracePt t="19074" x="4838700" y="3168650"/>
          <p14:tracePt t="19089" x="4889500" y="3162300"/>
          <p14:tracePt t="19089" x="4940300" y="3155950"/>
          <p14:tracePt t="19105" x="4991100" y="3149600"/>
          <p14:tracePt t="19105" x="5041900" y="3143250"/>
          <p14:tracePt t="19122" x="5092700" y="3130550"/>
          <p14:tracePt t="19122" x="5143500" y="3124200"/>
          <p14:tracePt t="19122" x="5194300" y="3111500"/>
          <p14:tracePt t="19141" x="5245100" y="3098800"/>
          <p14:tracePt t="19154" x="5295900" y="3086100"/>
          <p14:tracePt t="19154" x="5384800" y="3060700"/>
          <p14:tracePt t="19173" x="5422900" y="3048000"/>
          <p14:tracePt t="19173" x="5467350" y="3035300"/>
          <p14:tracePt t="19189" x="5499100" y="3016250"/>
          <p14:tracePt t="19189" x="5530850" y="3003550"/>
          <p14:tracePt t="19205" x="5556250" y="2990850"/>
          <p14:tracePt t="19205" x="5600700" y="2965450"/>
          <p14:tracePt t="19222" x="5613400" y="2952750"/>
          <p14:tracePt t="19222" x="5626100" y="2946400"/>
          <p14:tracePt t="19239" x="5632450" y="2940050"/>
          <p14:tracePt t="19239" x="5632450" y="2933700"/>
          <p14:tracePt t="19256" x="5626100" y="2933700"/>
          <p14:tracePt t="19271" x="5619750" y="2933700"/>
          <p14:tracePt t="19271" x="5607050" y="2940050"/>
          <p14:tracePt t="19289" x="5594350" y="2940050"/>
          <p14:tracePt t="19289" x="5588000" y="2946400"/>
          <p14:tracePt t="19306" x="5575300" y="2946400"/>
          <p14:tracePt t="19306" x="5568950" y="2946400"/>
          <p14:tracePt t="19323" x="5562600" y="2946400"/>
          <p14:tracePt t="19338" x="5556250" y="2940050"/>
          <p14:tracePt t="19338" x="5556250" y="2933700"/>
          <p14:tracePt t="19358" x="5803900" y="2921000"/>
          <p14:tracePt t="19443" x="5835650" y="2921000"/>
          <p14:tracePt t="19449" x="5867400" y="2927350"/>
          <p14:tracePt t="19457" x="5924550" y="2927350"/>
          <p14:tracePt t="19472" x="5975350" y="2921000"/>
          <p14:tracePt t="19489" x="6013450" y="2921000"/>
          <p14:tracePt t="19506" x="6045200" y="2914650"/>
          <p14:tracePt t="19522" x="6051550" y="2914650"/>
          <p14:tracePt t="19539" x="6045200" y="2914650"/>
          <p14:tracePt t="19555" x="6026150" y="2914650"/>
          <p14:tracePt t="19573" x="6013450" y="2908300"/>
          <p14:tracePt t="19573" x="5981700" y="2895600"/>
          <p14:tracePt t="19592" x="5962650" y="2889250"/>
          <p14:tracePt t="19592" x="5949950" y="2876550"/>
          <p14:tracePt t="19607" x="5924550" y="2870200"/>
          <p14:tracePt t="19607" x="5905500" y="2857500"/>
          <p14:tracePt t="19624" x="5886450" y="2851150"/>
          <p14:tracePt t="19624" x="5867400" y="2838450"/>
          <p14:tracePt t="19641" x="5848350" y="2832100"/>
          <p14:tracePt t="19641" x="5810250" y="2819400"/>
          <p14:tracePt t="19657" x="5797550" y="2813050"/>
          <p14:tracePt t="19657" x="5778500" y="2800350"/>
          <p14:tracePt t="19674" x="5765800" y="2794000"/>
          <p14:tracePt t="19674" x="5759450" y="2787650"/>
          <p14:tracePt t="19691" x="5740400" y="3003550"/>
          <p14:tracePt t="19811" x="5734050" y="3028950"/>
          <p14:tracePt t="19817" x="5734050" y="3054350"/>
          <p14:tracePt t="19823" x="5727700" y="3098800"/>
          <p14:tracePt t="19840" x="5721350" y="3130550"/>
          <p14:tracePt t="19857" x="5708650" y="3162300"/>
          <p14:tracePt t="19873" x="5689600" y="3194050"/>
          <p14:tracePt t="19890" x="5683250" y="3200400"/>
          <p14:tracePt t="19907" x="5670550" y="3206750"/>
          <p14:tracePt t="19907" x="5657850" y="3206750"/>
          <p14:tracePt t="19924" x="5651500" y="3206750"/>
          <p14:tracePt t="19924" x="5638800" y="3200400"/>
          <p14:tracePt t="19941" x="5626100" y="3194050"/>
          <p14:tracePt t="19941" x="5619750" y="3194050"/>
          <p14:tracePt t="19958" x="5613400" y="3194050"/>
          <p14:tracePt t="19958" x="5600700" y="3187700"/>
          <p14:tracePt t="19975" x="5594350" y="3187700"/>
          <p14:tracePt t="19975" x="5581650" y="3187700"/>
          <p14:tracePt t="19991" x="5575300" y="3187700"/>
          <p14:tracePt t="19991" x="5556250" y="3187700"/>
          <p14:tracePt t="20009" x="5549900" y="3181350"/>
          <p14:tracePt t="20009" x="5543550" y="3181350"/>
          <p14:tracePt t="20025" x="5791200" y="3149600"/>
          <p14:tracePt t="20155" x="5835650" y="3149600"/>
          <p14:tracePt t="20161" x="5873750" y="3155950"/>
          <p14:tracePt t="20174" x="6007100" y="3162300"/>
          <p14:tracePt t="20191" x="6089650" y="3162300"/>
          <p14:tracePt t="20208" x="6159500" y="3162300"/>
          <p14:tracePt t="20224" x="6248400" y="3162300"/>
          <p14:tracePt t="20241" x="6286500" y="3175000"/>
          <p14:tracePt t="20258" x="6286500" y="3187700"/>
          <p14:tracePt t="20275" x="6267450" y="3219450"/>
          <p14:tracePt t="20275" x="6248400" y="3244850"/>
          <p14:tracePt t="20293" x="6216650" y="3270250"/>
          <p14:tracePt t="20293" x="6140450" y="3340100"/>
          <p14:tracePt t="20309" x="6096000" y="3390900"/>
          <p14:tracePt t="20309" x="6045200" y="3441700"/>
          <p14:tracePt t="20326" x="6000750" y="3505200"/>
          <p14:tracePt t="20326" x="5956300" y="3587750"/>
          <p14:tracePt t="20342" x="5905500" y="3670300"/>
          <p14:tracePt t="20342" x="5861050" y="3771900"/>
          <p14:tracePt t="20342" x="5810250" y="3886200"/>
          <p14:tracePt t="20361" x="5765800" y="4006850"/>
          <p14:tracePt t="20361" x="5715000" y="4140200"/>
          <p14:tracePt t="20377" x="5670550" y="4279900"/>
          <p14:tracePt t="20377" x="5619750" y="4432300"/>
          <p14:tracePt t="20393" x="5575300" y="4578350"/>
          <p14:tracePt t="20393" x="5530850" y="4730750"/>
          <p14:tracePt t="20410" x="5492750" y="4883150"/>
          <p14:tracePt t="20410" x="5448300" y="5035550"/>
          <p14:tracePt t="20426" x="5416550" y="5175250"/>
          <p14:tracePt t="20426" x="5384800" y="5314950"/>
          <p14:tracePt t="20426" x="5353050" y="5441950"/>
          <p14:tracePt t="20445" x="5327650" y="5562600"/>
          <p14:tracePt t="20458" x="5295900" y="5670550"/>
          <p14:tracePt t="20458" x="5251450" y="5867400"/>
          <p14:tracePt t="20477" x="5232400" y="5949950"/>
          <p14:tracePt t="20477" x="5213350" y="6026150"/>
          <p14:tracePt t="20493" x="5194300" y="6089650"/>
          <p14:tracePt t="20493" x="5175250" y="6153150"/>
          <p14:tracePt t="20510" x="5162550" y="6203950"/>
          <p14:tracePt t="20510" x="5149850" y="6254750"/>
          <p14:tracePt t="20527" x="5143500" y="6299200"/>
          <p14:tracePt t="20527" x="5124450" y="6381750"/>
          <p14:tracePt t="20543" x="5118100" y="6413500"/>
          <p14:tracePt t="20543" x="5111750" y="6445250"/>
          <p14:tracePt t="20560" x="5105400" y="6470650"/>
          <p14:tracePt t="20560" x="5099050" y="6489700"/>
          <p14:tracePt t="20577" x="5086350" y="6527800"/>
          <p14:tracePt t="20593" x="5067300" y="6553200"/>
          <p14:tracePt t="20609" x="5048250" y="6572250"/>
          <p14:tracePt t="20626" x="5029200" y="6597650"/>
          <p14:tracePt t="20642" x="5010150" y="6623050"/>
          <p14:tracePt t="20660" x="4984750" y="6654800"/>
          <p14:tracePt t="20676" x="4959350" y="6673850"/>
          <p14:tracePt t="20700" x="4933950" y="6705600"/>
          <p14:tracePt t="20728" x="4921250" y="6724650"/>
          <p14:tracePt t="20752" x="4895850" y="6737350"/>
          <p14:tracePt t="20780" x="4692650" y="6680200"/>
          <p14:tracePt t="20883" x="4667250" y="6661150"/>
          <p14:tracePt t="20888" x="4641850" y="6642100"/>
          <p14:tracePt t="20897" x="4603750" y="6597650"/>
          <p14:tracePt t="20910" x="4565650" y="6553200"/>
          <p14:tracePt t="20927" x="4540250" y="6502400"/>
          <p14:tracePt t="20944" x="4521200" y="6426200"/>
          <p14:tracePt t="20960" x="4514850" y="6369050"/>
          <p14:tracePt t="20977" x="4527550" y="6324600"/>
          <p14:tracePt t="20994" x="4552950" y="6286500"/>
          <p14:tracePt t="21011" x="4629150" y="6235700"/>
          <p14:tracePt t="21028" x="4699000" y="6203950"/>
          <p14:tracePt t="21045" x="4787900" y="6172200"/>
          <p14:tracePt t="21061" x="4883150" y="6140450"/>
          <p14:tracePt t="21077" x="4997450" y="6121400"/>
          <p14:tracePt t="21077" x="5054600" y="6108700"/>
          <p14:tracePt t="21097" x="5111750" y="6102350"/>
          <p14:tracePt t="21110" x="5295900" y="6096000"/>
          <p14:tracePt t="21129" x="5403850" y="6096000"/>
          <p14:tracePt t="21144" x="5511800" y="6108700"/>
          <p14:tracePt t="21161" x="5607050" y="6127750"/>
          <p14:tracePt t="21177" x="5689600" y="6153150"/>
          <p14:tracePt t="21194" x="5778500" y="6191250"/>
          <p14:tracePt t="21211" x="5816600" y="6216650"/>
          <p14:tracePt t="21228" x="5842000" y="6248400"/>
          <p14:tracePt t="21244" x="5842000" y="6299200"/>
          <p14:tracePt t="21261" x="5822950" y="6350000"/>
          <p14:tracePt t="21277" x="5791200" y="6407150"/>
          <p14:tracePt t="21295" x="5746750" y="6477000"/>
          <p14:tracePt t="21311" x="5651500" y="6591300"/>
          <p14:tracePt t="21328" x="5575300" y="6667500"/>
          <p14:tracePt t="21345" x="5480050" y="6724650"/>
          <p14:tracePt t="21362" x="5372100" y="6769100"/>
          <p14:tracePt t="21378" x="5264150" y="6800850"/>
          <p14:tracePt t="21378" x="5207000" y="6813550"/>
          <p14:tracePt t="21397" x="5099050" y="6826250"/>
          <p14:tracePt t="21412" x="5003800" y="6832600"/>
          <p14:tracePt t="21429" x="4927600" y="6838950"/>
          <p14:tracePt t="21445" x="4870450" y="6838950"/>
          <p14:tracePt t="21462" x="4845050" y="6832600"/>
          <p14:tracePt t="21478" x="4800600" y="6762750"/>
          <p14:tracePt t="21497" x="4794250" y="6737350"/>
          <p14:tracePt t="21497" x="4787900" y="6699250"/>
          <p14:tracePt t="21513" x="4787900" y="6661150"/>
          <p14:tracePt t="21513" x="4794250" y="6616700"/>
          <p14:tracePt t="21530" x="4800600" y="6572250"/>
          <p14:tracePt t="21530" x="4813300" y="6527800"/>
          <p14:tracePt t="21547" x="4826000" y="6483350"/>
          <p14:tracePt t="21547" x="4876800" y="6388100"/>
          <p14:tracePt t="21563" x="4902200" y="6343650"/>
          <p14:tracePt t="21563" x="4940300" y="6299200"/>
          <p14:tracePt t="21581" x="4972050" y="6254750"/>
          <p14:tracePt t="21581" x="5010150" y="6216650"/>
          <p14:tracePt t="21596" x="5048250" y="6178550"/>
          <p14:tracePt t="21596" x="5086350" y="6146800"/>
          <p14:tracePt t="21613" x="5124450" y="6115050"/>
          <p14:tracePt t="21613" x="5194300" y="6057900"/>
          <p14:tracePt t="21630" x="5226050" y="6032500"/>
          <p14:tracePt t="21630" x="5257800" y="6007100"/>
          <p14:tracePt t="21647" x="5283200" y="5981700"/>
          <p14:tracePt t="21647" x="5308600" y="5956300"/>
          <p14:tracePt t="21663" x="5327650" y="5937250"/>
          <p14:tracePt t="21663" x="5346700" y="5899150"/>
          <p14:tracePt t="21681" x="5353050" y="5880100"/>
          <p14:tracePt t="21681" x="5346700" y="5861050"/>
          <p14:tracePt t="21697" x="5346700" y="5848350"/>
          <p14:tracePt t="21697" x="5340350" y="5835650"/>
          <p14:tracePt t="21714" x="5327650" y="5816600"/>
          <p14:tracePt t="21714" x="5314950" y="5803900"/>
          <p14:tracePt t="21730" x="5295900" y="5784850"/>
          <p14:tracePt t="21730" x="5276850" y="5772150"/>
          <p14:tracePt t="21730" x="5264150" y="5759450"/>
          <p14:tracePt t="21749" x="5245100" y="5746750"/>
          <p14:tracePt t="21762" x="5226050" y="5734050"/>
          <p14:tracePt t="21762" x="5187950" y="5708650"/>
          <p14:tracePt t="21781" x="5168900" y="5695950"/>
          <p14:tracePt t="21781" x="5156200" y="5689600"/>
          <p14:tracePt t="21798" x="5137150" y="5676900"/>
          <p14:tracePt t="21798" x="5130800" y="5676900"/>
          <p14:tracePt t="21814" x="5118100" y="5670550"/>
          <p14:tracePt t="21814" x="5105400" y="5664200"/>
          <p14:tracePt t="21814" x="5092700" y="5657850"/>
          <p14:tracePt t="21833" x="5086350" y="5651500"/>
          <p14:tracePt t="21846" x="5080000" y="5645150"/>
          <p14:tracePt t="21846" x="5067300" y="5638800"/>
          <p14:tracePt t="21864" x="5067300" y="5632450"/>
          <p14:tracePt t="21880" x="5060950" y="5626100"/>
          <p14:tracePt t="21896" x="5060950" y="5619750"/>
          <p14:tracePt t="21917" x="5060950" y="5626100"/>
          <p14:tracePt t="21980" x="5054600" y="5626100"/>
          <p14:tracePt t="22028" x="5054600" y="5619750"/>
          <p14:tracePt t="22040" x="5048250" y="5613400"/>
          <p14:tracePt t="22056" x="5048250" y="5607050"/>
          <p14:tracePt t="22072" x="5041900" y="5607050"/>
          <p14:tracePt t="22088" x="5041900" y="5600700"/>
          <p14:tracePt t="22101" x="5041900" y="5594350"/>
          <p14:tracePt t="22117" x="5041900" y="5588000"/>
          <p14:tracePt t="22133" x="5041900" y="5581650"/>
          <p14:tracePt t="22148" x="5035550" y="5575300"/>
          <p14:tracePt t="22169" x="5035550" y="5568950"/>
          <p14:tracePt t="22185" x="5029200" y="5568950"/>
          <p14:tracePt t="22201" x="5022850" y="5562600"/>
          <p14:tracePt t="22217" x="5016500" y="5562600"/>
          <p14:tracePt t="22230" x="5010150" y="5568950"/>
          <p14:tracePt t="22247" x="5003800" y="5562600"/>
          <p14:tracePt t="22264" x="4997450" y="5562600"/>
          <p14:tracePt t="22264" x="4991100" y="5556250"/>
          <p14:tracePt t="22282" x="4984750" y="5549900"/>
          <p14:tracePt t="22297" x="4978400" y="5549900"/>
          <p14:tracePt t="22314" x="4972050" y="5543550"/>
          <p14:tracePt t="22331" x="4972050" y="5537200"/>
          <p14:tracePt t="22348" x="4965700" y="5537200"/>
          <p14:tracePt t="22372" x="4959350" y="5537200"/>
          <p14:tracePt t="22396" x="4953000" y="5543550"/>
          <p14:tracePt t="22417" x="4946650" y="5543550"/>
          <p14:tracePt t="22432" x="4946650" y="5549900"/>
          <p14:tracePt t="22448" x="4940300" y="5549900"/>
          <p14:tracePt t="22460" x="4933950" y="5556250"/>
          <p14:tracePt t="22492" x="4933950" y="5549900"/>
          <p14:tracePt t="22508" x="4933950" y="5543550"/>
          <p14:tracePt t="22536" x="4933950" y="5537200"/>
          <p14:tracePt t="22552" x="4927600" y="5537200"/>
          <p14:tracePt t="22612" x="4921250" y="5537200"/>
          <p14:tracePt t="22636" x="4914900" y="5530850"/>
          <p14:tracePt t="22680" x="4914900" y="5524500"/>
          <p14:tracePt t="22688" x="4908550" y="5518150"/>
          <p14:tracePt t="22700" x="4908550" y="5511800"/>
          <p14:tracePt t="22740" x="4902200" y="5518150"/>
          <p14:tracePt t="22768" x="4895850" y="5511800"/>
          <p14:tracePt t="22792" x="4889500" y="5511800"/>
          <p14:tracePt t="22820" x="4889500" y="5505450"/>
          <p14:tracePt t="22844" x="4883150" y="5511800"/>
          <p14:tracePt t="22876" x="4876800" y="5518150"/>
          <p14:tracePt t="22896" x="4870450" y="5511800"/>
          <p14:tracePt t="22920" x="4864100" y="5505450"/>
          <p14:tracePt t="22980" x="4864100" y="5511800"/>
          <p14:tracePt t="22988" x="4870450" y="5511800"/>
          <p14:tracePt t="23032" x="4864100" y="5511800"/>
          <p14:tracePt t="23084" x="4857750" y="5505450"/>
          <p14:tracePt t="23188" x="4857750" y="5499100"/>
          <p14:tracePt t="23272" x="4857750" y="5492750"/>
          <p14:tracePt t="23288" x="4857750" y="5486400"/>
          <p14:tracePt t="23324" x="4857750" y="5480050"/>
          <p14:tracePt t="23356" x="4851400" y="5473700"/>
          <p14:tracePt t="23376" x="4845050" y="5473700"/>
          <p14:tracePt t="23408" x="4851400" y="5467350"/>
          <p14:tracePt t="23452" x="4857750" y="5467350"/>
          <p14:tracePt t="23476" x="4851400" y="5461000"/>
          <p14:tracePt t="23512" x="4845050" y="5461000"/>
          <p14:tracePt t="23536" x="4845050" y="5454650"/>
          <p14:tracePt t="23600" x="4838700" y="5448300"/>
          <p14:tracePt t="23720" x="4832350" y="5448300"/>
          <p14:tracePt t="23768" x="4832350" y="5454650"/>
          <p14:tracePt t="23805" x="4832350" y="5448300"/>
          <p14:tracePt t="23828" x="4832350" y="5441950"/>
          <p14:tracePt t="23857" x="4838700" y="5441950"/>
          <p14:tracePt t="23888" x="4838700" y="5435600"/>
          <p14:tracePt t="23960" x="4838700" y="5441950"/>
          <p14:tracePt t="24076" x="4838700" y="5448300"/>
          <p14:tracePt t="24096" x="4838700" y="5454650"/>
          <p14:tracePt t="24172" x="4838700" y="5461000"/>
          <p14:tracePt t="24196" x="4845050" y="5467350"/>
          <p14:tracePt t="24201" x="4845050" y="5473700"/>
          <p14:tracePt t="24216" x="4845050" y="5480050"/>
          <p14:tracePt t="24225" x="4851400" y="5486400"/>
          <p14:tracePt t="24237" x="4851400" y="5492750"/>
          <p14:tracePt t="24237" x="4857750" y="5499100"/>
          <p14:tracePt t="24237" x="4864100" y="5499100"/>
          <p14:tracePt t="24257" x="4870450" y="5511800"/>
          <p14:tracePt t="24270" x="4876800" y="5518150"/>
          <p14:tracePt t="24287" x="4883150" y="5524500"/>
          <p14:tracePt t="24287" x="4883150" y="5530850"/>
          <p14:tracePt t="24305" x="4895850" y="5537200"/>
          <p14:tracePt t="24305" x="4895850" y="5549900"/>
          <p14:tracePt t="24322" x="4902200" y="5556250"/>
          <p14:tracePt t="24322" x="4908550" y="5568950"/>
          <p14:tracePt t="24339" x="4914900" y="5575300"/>
          <p14:tracePt t="24339" x="4921250" y="5588000"/>
          <p14:tracePt t="24355" x="4927600" y="5600700"/>
          <p14:tracePt t="24355" x="4933950" y="5613400"/>
          <p14:tracePt t="24372" x="4940300" y="5619750"/>
          <p14:tracePt t="24372" x="4959350" y="5638800"/>
          <p14:tracePt t="24389" x="4965700" y="5651500"/>
          <p14:tracePt t="24389" x="4972050" y="5657850"/>
          <p14:tracePt t="24406" x="4978400" y="5664200"/>
          <p14:tracePt t="24406" x="4978400" y="5670550"/>
          <p14:tracePt t="24422" x="4984750" y="5676900"/>
          <p14:tracePt t="24422" x="4991100" y="5683250"/>
          <p14:tracePt t="24422" x="4991100" y="5689600"/>
          <p14:tracePt t="24441" x="4997450" y="5695950"/>
          <p14:tracePt t="24454" x="4997450" y="5702300"/>
          <p14:tracePt t="24454" x="5010150" y="5715000"/>
          <p14:tracePt t="24473" x="5016500" y="5721350"/>
          <p14:tracePt t="24473" x="5016500" y="5734050"/>
          <p14:tracePt t="24489" x="5022850" y="5740400"/>
          <p14:tracePt t="24489" x="5029200" y="5746750"/>
          <p14:tracePt t="24506" x="5035550" y="5753100"/>
          <p14:tracePt t="24506" x="5041900" y="5759450"/>
          <p14:tracePt t="24506" x="5048250" y="5765800"/>
          <p14:tracePt t="24525" x="5048250" y="5772150"/>
          <p14:tracePt t="24538" x="5054600" y="5772150"/>
          <p14:tracePt t="24538" x="5054600" y="5784850"/>
          <p14:tracePt t="24556" x="5060950" y="5791200"/>
          <p14:tracePt t="24571" x="5060950" y="5797550"/>
          <p14:tracePt t="24589" x="5067300" y="5791200"/>
          <p14:tracePt t="24676" x="5067300" y="5784850"/>
          <p14:tracePt t="24696" x="5073650" y="5784850"/>
          <p14:tracePt t="24720" x="5080000" y="5778500"/>
          <p14:tracePt t="24740" x="5086350" y="5772150"/>
          <p14:tracePt t="24756" x="5092700" y="5765800"/>
          <p14:tracePt t="24772" x="5092700" y="5759450"/>
          <p14:tracePt t="24788" x="5099050" y="5759450"/>
          <p14:tracePt t="24796" x="5099050" y="5753100"/>
          <p14:tracePt t="24805" x="5105400" y="5740400"/>
          <p14:tracePt t="24805" x="5111750" y="5721350"/>
          <p14:tracePt t="24826" x="5111750" y="5715000"/>
          <p14:tracePt t="24826" x="5111750" y="5695950"/>
          <p14:tracePt t="24841" x="5111750" y="5683250"/>
          <p14:tracePt t="24841" x="5111750" y="5657850"/>
          <p14:tracePt t="24857" x="5111750" y="5632450"/>
          <p14:tracePt t="24857" x="5111750" y="5600700"/>
          <p14:tracePt t="24874" x="5111750" y="5562600"/>
          <p14:tracePt t="24874" x="5105400" y="5518150"/>
          <p14:tracePt t="24874" x="5099050" y="5467350"/>
          <p14:tracePt t="24893" x="5092700" y="5416550"/>
          <p14:tracePt t="24906" x="5086350" y="5359400"/>
          <p14:tracePt t="24906" x="5060950" y="5238750"/>
          <p14:tracePt t="24924" x="5041900" y="5175250"/>
          <p14:tracePt t="24924" x="5029200" y="5111750"/>
          <p14:tracePt t="24941" x="5016500" y="5041900"/>
          <p14:tracePt t="24941" x="5003800" y="4978400"/>
          <p14:tracePt t="24957" x="4984750" y="4908550"/>
          <p14:tracePt t="24957" x="4972050" y="4845050"/>
          <p14:tracePt t="24974" x="4959350" y="4775200"/>
          <p14:tracePt t="24974" x="4927600" y="4641850"/>
          <p14:tracePt t="24991" x="4908550" y="4578350"/>
          <p14:tracePt t="24991" x="4883150" y="4514850"/>
          <p14:tracePt t="25008" x="4857750" y="4451350"/>
          <p14:tracePt t="25008" x="4832350" y="4387850"/>
          <p14:tracePt t="25024" x="4800600" y="4330700"/>
          <p14:tracePt t="25024" x="4737100" y="4222750"/>
          <p14:tracePt t="25041" x="4705350" y="4178300"/>
          <p14:tracePt t="25041" x="4673600" y="4133850"/>
          <p14:tracePt t="25058" x="4648200" y="4089400"/>
          <p14:tracePt t="25058" x="4622800" y="4044950"/>
          <p14:tracePt t="25074" x="4603750" y="4000500"/>
          <p14:tracePt t="25074" x="4584700" y="3956050"/>
          <p14:tracePt t="25092" x="4565650" y="3911600"/>
          <p14:tracePt t="25092" x="4540250" y="3822700"/>
          <p14:tracePt t="25109" x="4527550" y="3778250"/>
          <p14:tracePt t="25109" x="4514850" y="3740150"/>
          <p14:tracePt t="25125" x="4495800" y="3702050"/>
          <p14:tracePt t="25125" x="4483100" y="3663950"/>
          <p14:tracePt t="25142" x="4476750" y="3632200"/>
          <p14:tracePt t="25142" x="4464050" y="3600450"/>
          <p14:tracePt t="25159" x="4457700" y="3562350"/>
          <p14:tracePt t="25159" x="4451350" y="3536950"/>
          <p14:tracePt t="25159" x="4451350" y="3505200"/>
          <p14:tracePt t="25177" x="4451350" y="3473450"/>
          <p14:tracePt t="25190" x="4451350" y="3448050"/>
          <p14:tracePt t="25190" x="4464050" y="3397250"/>
          <p14:tracePt t="25209" x="4470400" y="3371850"/>
          <p14:tracePt t="25209" x="4476750" y="3346450"/>
          <p14:tracePt t="25225" x="4483100" y="3327400"/>
          <p14:tracePt t="25225" x="4489450" y="3308350"/>
          <p14:tracePt t="25242" x="4495800" y="3289300"/>
          <p14:tracePt t="25242" x="4502150" y="3270250"/>
          <p14:tracePt t="25258" x="4508500" y="3251200"/>
          <p14:tracePt t="25258" x="4508500" y="3238500"/>
          <p14:tracePt t="25258" x="4514850" y="3225800"/>
          <p14:tracePt t="25278" x="4521200" y="3206750"/>
          <p14:tracePt t="25278" x="4527550" y="3194050"/>
          <p14:tracePt t="25292" x="4533900" y="3187700"/>
          <p14:tracePt t="25292" x="4540250" y="3175000"/>
          <p14:tracePt t="25309" x="4546600" y="3162300"/>
          <p14:tracePt t="25309" x="4552950" y="3155950"/>
          <p14:tracePt t="25325" x="4559300" y="3149600"/>
          <p14:tracePt t="25325" x="4572000" y="3136900"/>
          <p14:tracePt t="25342" x="4572000" y="3130550"/>
          <p14:tracePt t="25358" x="4578350" y="3124200"/>
          <p14:tracePt t="25374" x="4584700" y="3124200"/>
          <p14:tracePt t="25391" x="4591050" y="3130550"/>
          <p14:tracePt t="25408" x="4591050" y="3136900"/>
          <p14:tracePt t="25424" x="4597400" y="3143250"/>
          <p14:tracePt t="25441" x="4597400" y="3149600"/>
          <p14:tracePt t="25458" x="4597400" y="3155950"/>
          <p14:tracePt t="25476" x="4597400" y="3162300"/>
          <p14:tracePt t="25476" x="4591050" y="3162300"/>
          <p14:tracePt t="25493" x="4578350" y="3168650"/>
          <p14:tracePt t="25508" x="4572000" y="3168650"/>
          <p14:tracePt t="25525" x="4565650" y="3168650"/>
          <p14:tracePt t="25525" x="4565650" y="3175000"/>
          <p14:tracePt t="25525" x="4559300" y="3175000"/>
          <p14:tracePt t="25545" x="4552950" y="3175000"/>
          <p14:tracePt t="25558" x="4546600" y="3175000"/>
          <p14:tracePt t="25558" x="4540250" y="3181350"/>
          <p14:tracePt t="25576" x="4533900" y="3181350"/>
          <p14:tracePt t="25594" x="4527550" y="3181350"/>
          <p14:tracePt t="25608" x="4533900" y="3175000"/>
          <p14:tracePt t="25629" x="4540250" y="3175000"/>
          <p14:tracePt t="25642" x="4546600" y="3168650"/>
          <p14:tracePt t="25658" x="4552950" y="3162300"/>
          <p14:tracePt t="25675" x="4565650" y="3162300"/>
          <p14:tracePt t="25692" x="4572000" y="3162300"/>
          <p14:tracePt t="25709" x="4578350" y="3162300"/>
          <p14:tracePt t="25725" x="4591050" y="3155950"/>
          <p14:tracePt t="25742" x="4597400" y="3155950"/>
          <p14:tracePt t="25759" x="4603750" y="3162300"/>
          <p14:tracePt t="25784" x="4610100" y="3162300"/>
          <p14:tracePt t="25816" x="4610100" y="3168650"/>
          <p14:tracePt t="25836" x="4610100" y="3175000"/>
          <p14:tracePt t="25860" x="4616450" y="3175000"/>
          <p14:tracePt t="25880" x="4622800" y="3175000"/>
          <p14:tracePt t="25896" x="4629150" y="3162300"/>
          <p14:tracePt t="25912" x="4451350" y="3111500"/>
          <p14:tracePt t="26050" x="4432300" y="3105150"/>
          <p14:tracePt t="26056" x="4413250" y="3098800"/>
          <p14:tracePt t="26061" x="4375150" y="3073400"/>
          <p14:tracePt t="26077" x="4349750" y="3048000"/>
          <p14:tracePt t="26094" x="4330700" y="3003550"/>
          <p14:tracePt t="26110" x="4318000" y="2959100"/>
          <p14:tracePt t="26110" x="4318000" y="2933700"/>
          <p14:tracePt t="26129" x="4318000" y="2882900"/>
          <p14:tracePt t="26145" x="4330700" y="2832100"/>
          <p14:tracePt t="26161" x="4356100" y="2774950"/>
          <p14:tracePt t="26177" x="4394200" y="2724150"/>
          <p14:tracePt t="26194" x="4451350" y="2667000"/>
          <p14:tracePt t="26194" x="4476750" y="2641600"/>
          <p14:tracePt t="26212" x="4546600" y="2597150"/>
          <p14:tracePt t="26229" x="4622800" y="2559050"/>
          <p14:tracePt t="26244" x="4699000" y="2533650"/>
          <p14:tracePt t="26261" x="4787900" y="2514600"/>
          <p14:tracePt t="26277" x="4876800" y="2495550"/>
          <p14:tracePt t="26294" x="5016500" y="2482850"/>
          <p14:tracePt t="26311" x="5105400" y="2482850"/>
          <p14:tracePt t="26328" x="5200650" y="2489200"/>
          <p14:tracePt t="26345" x="5327650" y="2501900"/>
          <p14:tracePt t="26366" x="5410200" y="2514600"/>
          <p14:tracePt t="26382" x="5480050" y="2527300"/>
          <p14:tracePt t="26395" x="5549900" y="2540000"/>
          <p14:tracePt t="26411" x="5638800" y="2565400"/>
          <p14:tracePt t="26429" x="5689600" y="2590800"/>
          <p14:tracePt t="26445" x="5734050" y="2616200"/>
          <p14:tracePt t="26461" x="5765800" y="2641600"/>
          <p14:tracePt t="26478" x="5797550" y="2673350"/>
          <p14:tracePt t="26478" x="5810250" y="2692400"/>
          <p14:tracePt t="26497" x="5822950" y="2724150"/>
          <p14:tracePt t="26513" x="5829300" y="2749550"/>
          <p14:tracePt t="26529" x="5829300" y="2774950"/>
          <p14:tracePt t="26545" x="5822950" y="2806700"/>
          <p14:tracePt t="26562" x="5810250" y="2832100"/>
          <p14:tracePt t="26578" x="5778500" y="2870200"/>
          <p14:tracePt t="26598" x="5753100" y="2889250"/>
          <p14:tracePt t="26612" x="5721350" y="2908300"/>
          <p14:tracePt t="26629" x="5683250" y="2927350"/>
          <p14:tracePt t="26645" x="5613400" y="2952750"/>
          <p14:tracePt t="26662" x="5556250" y="2971800"/>
          <p14:tracePt t="26679" x="5499100" y="2997200"/>
          <p14:tracePt t="26696" x="5441950" y="3016250"/>
          <p14:tracePt t="26713" x="5334000" y="3035300"/>
          <p14:tracePt t="26729" x="5257800" y="3048000"/>
          <p14:tracePt t="26746" x="5181600" y="3060700"/>
          <p14:tracePt t="26763" x="5048250" y="3073400"/>
          <p14:tracePt t="26780" x="4959350" y="3079750"/>
          <p14:tracePt t="26797" x="4870450" y="3092450"/>
          <p14:tracePt t="26813" x="4775200" y="3098800"/>
          <p14:tracePt t="26830" x="4692650" y="3111500"/>
          <p14:tracePt t="26846" x="4616450" y="3117850"/>
          <p14:tracePt t="26846" x="4578350" y="3117850"/>
          <p14:tracePt t="26864" x="4514850" y="3130550"/>
          <p14:tracePt t="26881" x="4457700" y="3136900"/>
          <p14:tracePt t="26896" x="4413250" y="3143250"/>
          <p14:tracePt t="26913" x="4375150" y="3143250"/>
          <p14:tracePt t="26929" x="4356100" y="3143250"/>
          <p14:tracePt t="26946" x="4343400" y="3136900"/>
          <p14:tracePt t="26963" x="4343400" y="3130550"/>
          <p14:tracePt t="26979" x="4343400" y="3124200"/>
          <p14:tracePt t="27001" x="4349750" y="3124200"/>
          <p14:tracePt t="27017" x="4356100" y="3117850"/>
          <p14:tracePt t="27030" x="4362450" y="3111500"/>
          <p14:tracePt t="27060" x="4362450" y="3105150"/>
          <p14:tracePt t="27076" x="4362450" y="3098800"/>
          <p14:tracePt t="27096" x="4349750" y="3105150"/>
          <p14:tracePt t="27120" x="4343400" y="3111500"/>
          <p14:tracePt t="27128" x="4337050" y="3124200"/>
          <p14:tracePt t="27136" x="4318000" y="3162300"/>
          <p14:tracePt t="27149" x="4298950" y="3187700"/>
          <p14:tracePt t="27165" x="4260850" y="3238500"/>
          <p14:tracePt t="27165" x="4235450" y="3270250"/>
          <p14:tracePt t="27181" x="4216400" y="3302000"/>
          <p14:tracePt t="27181" x="4197350" y="3333750"/>
          <p14:tracePt t="27181" x="4178300" y="3371850"/>
          <p14:tracePt t="27200" x="4159250" y="3416300"/>
          <p14:tracePt t="27213" x="4146550" y="3467100"/>
          <p14:tracePt t="27213" x="4133850" y="3587750"/>
          <p14:tracePt t="27233" x="4133850" y="3663950"/>
          <p14:tracePt t="27233" x="4133850" y="3746500"/>
          <p14:tracePt t="27249" x="4140200" y="3841750"/>
          <p14:tracePt t="27249" x="4146550" y="3943350"/>
          <p14:tracePt t="27265" x="4152900" y="4051300"/>
          <p14:tracePt t="27265" x="4165600" y="4171950"/>
          <p14:tracePt t="27281" x="4178300" y="4292600"/>
          <p14:tracePt t="27281" x="4197350" y="4425950"/>
          <p14:tracePt t="27281" x="4222750" y="4552950"/>
          <p14:tracePt t="27300" x="4241800" y="4686300"/>
          <p14:tracePt t="27314" x="4267200" y="4813300"/>
          <p14:tracePt t="27314" x="4324350" y="5073650"/>
          <p14:tracePt t="27332" x="4349750" y="5194300"/>
          <p14:tracePt t="27332" x="4375150" y="5314950"/>
          <p14:tracePt t="27349" x="4400550" y="5422900"/>
          <p14:tracePt t="27349" x="4425950" y="5530850"/>
          <p14:tracePt t="27365" x="4445000" y="5632450"/>
          <p14:tracePt t="27365" x="4489450" y="5816600"/>
          <p14:tracePt t="27382" x="4508500" y="5899150"/>
          <p14:tracePt t="27382" x="4527550" y="5975350"/>
          <p14:tracePt t="27399" x="4546600" y="6051550"/>
          <p14:tracePt t="27399" x="4559300" y="6121400"/>
          <p14:tracePt t="27415" x="4578350" y="6191250"/>
          <p14:tracePt t="27415" x="4591050" y="6254750"/>
          <p14:tracePt t="27433" x="4603750" y="6311900"/>
          <p14:tracePt t="27433" x="4629150" y="6413500"/>
          <p14:tracePt t="27449" x="4641850" y="6464300"/>
          <p14:tracePt t="27449" x="4648200" y="6502400"/>
          <p14:tracePt t="27466" x="4654550" y="6534150"/>
          <p14:tracePt t="27466" x="4660900" y="6565900"/>
          <p14:tracePt t="27482" x="4667250" y="6591300"/>
          <p14:tracePt t="27482" x="4667250" y="6610350"/>
          <p14:tracePt t="27500" x="4673600" y="6642100"/>
          <p14:tracePt t="27515" x="4673600" y="6667500"/>
          <p14:tracePt t="27532" x="4648200" y="6673850"/>
          <p14:tracePt t="27592" x="4667250" y="6692900"/>
          <p14:tracePt t="27680" x="4686300" y="6718300"/>
          <p14:tracePt t="27720" x="4699000" y="6737350"/>
          <p14:tracePt t="27756" x="4718050" y="6762750"/>
          <p14:tracePt t="27796" x="4743450" y="6781800"/>
          <p14:tracePt t="27840" x="4616450" y="6699250"/>
          <p14:tracePt t="27840" x="4597400" y="6654800"/>
          <p14:tracePt t="27980" x="4584700" y="6629400"/>
          <p14:tracePt t="27988" x="4578350" y="6604000"/>
          <p14:tracePt t="27999" x="4559300" y="6534150"/>
          <p14:tracePt t="28017" x="4546600" y="6457950"/>
          <p14:tracePt t="28034" x="4527550" y="6350000"/>
          <p14:tracePt t="28050" x="4527550" y="6286500"/>
          <p14:tracePt t="28067" x="4533900" y="6242050"/>
          <p14:tracePt t="28084" x="4565650" y="6191250"/>
          <p14:tracePt t="28100" x="4597400" y="6165850"/>
          <p14:tracePt t="28117" x="4641850" y="6140450"/>
          <p14:tracePt t="28134" x="4699000" y="6121400"/>
          <p14:tracePt t="28150" x="4794250" y="6096000"/>
          <p14:tracePt t="28169" x="4876800" y="6083300"/>
          <p14:tracePt t="28185" x="4959350" y="6076950"/>
          <p14:tracePt t="28200" x="5048250" y="6064250"/>
          <p14:tracePt t="28217" x="5137150" y="6064250"/>
          <p14:tracePt t="28234" x="5232400" y="6064250"/>
          <p14:tracePt t="28234" x="5276850" y="6070600"/>
          <p14:tracePt t="28253" x="5372100" y="6076950"/>
          <p14:tracePt t="28269" x="5461000" y="6096000"/>
          <p14:tracePt t="28284" x="5543550" y="6115050"/>
          <p14:tracePt t="28301" x="5619750" y="6140450"/>
          <p14:tracePt t="28317" x="5689600" y="6172200"/>
          <p14:tracePt t="28334" x="5765800" y="6229350"/>
          <p14:tracePt t="28351" x="5784850" y="6242050"/>
          <p14:tracePt t="28367" x="5816600" y="6280150"/>
          <p14:tracePt t="28384" x="5842000" y="6381750"/>
          <p14:tracePt t="28401" x="5835650" y="6438900"/>
          <p14:tracePt t="28418" x="5816600" y="6508750"/>
          <p14:tracePt t="28434" x="5784850" y="6572250"/>
          <p14:tracePt t="28451" x="5721350" y="6661150"/>
          <p14:tracePt t="28468" x="5664200" y="6711950"/>
          <p14:tracePt t="28485" x="5594350" y="6750050"/>
          <p14:tracePt t="28501" x="5518150" y="6781800"/>
          <p14:tracePt t="28501" x="5473700" y="6794500"/>
          <p14:tracePt t="28521" x="5435600" y="6807200"/>
          <p14:tracePt t="28521" x="5391150" y="6813550"/>
          <p14:tracePt t="28537" x="5295900" y="6832600"/>
          <p14:tracePt t="28552" x="5200650" y="6845300"/>
          <p14:tracePt t="28568" x="5105400" y="6851650"/>
          <p14:tracePt t="28586" x="5016500" y="6851650"/>
          <p14:tracePt t="28602" x="4927600" y="6851650"/>
          <p14:tracePt t="28602" x="4889500" y="6851650"/>
          <p14:tracePt t="28621" x="4813300" y="6851650"/>
          <p14:tracePt t="28637" x="4743450" y="6851650"/>
          <p14:tracePt t="28652" x="4692650" y="6851650"/>
          <p14:tracePt t="28669" x="4648200" y="6851650"/>
          <p14:tracePt t="28685" x="4616450" y="6851650"/>
          <p14:tracePt t="28702" x="4591050" y="6851650"/>
          <p14:tracePt t="28718" x="4565650" y="6845300"/>
          <p14:tracePt t="28980" x="4578350" y="6819900"/>
          <p14:tracePt t="29084" x="4572000" y="6775450"/>
          <p14:tracePt t="29100" x="4565650" y="6743700"/>
          <p14:tracePt t="29108" x="4559300" y="6711950"/>
          <p14:tracePt t="29108" x="4552950" y="6673850"/>
          <p14:tracePt t="29121" x="4546600" y="6629400"/>
          <p14:tracePt t="29121" x="4540250" y="6591300"/>
          <p14:tracePt t="29138" x="4533900" y="6553200"/>
          <p14:tracePt t="29138" x="4533900" y="6521450"/>
          <p14:tracePt t="29155" x="4540250" y="6489700"/>
          <p14:tracePt t="29155" x="4546600" y="6451600"/>
          <p14:tracePt t="29171" x="4552950" y="6426200"/>
          <p14:tracePt t="29171" x="4559300" y="6400800"/>
          <p14:tracePt t="29189" x="4591050" y="6350000"/>
          <p14:tracePt t="29189" x="4603750" y="6324600"/>
        </p14:tracePtLst>
      </p14:laserTraceLst>
    </p:ext>
  </p:extLst>
</p:sld>
</file>

<file path=ppt/tags/tag1.xml><?xml version="1.0" encoding="utf-8"?>
<p:tagLst xmlns:a="http://schemas.openxmlformats.org/drawingml/2006/main" xmlns:r="http://schemas.openxmlformats.org/officeDocument/2006/relationships" xmlns:p="http://schemas.openxmlformats.org/presentationml/2006/main">
  <p:tag name="TIMING" val="|141.5"/>
</p:tagLst>
</file>

<file path=ppt/tags/tag2.xml><?xml version="1.0" encoding="utf-8"?>
<p:tagLst xmlns:a="http://schemas.openxmlformats.org/drawingml/2006/main" xmlns:r="http://schemas.openxmlformats.org/officeDocument/2006/relationships" xmlns:p="http://schemas.openxmlformats.org/presentationml/2006/main">
  <p:tag name="TIMING" val="|24.6|73.3"/>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18450</TotalTime>
  <Words>1441</Words>
  <Application>Microsoft Office PowerPoint</Application>
  <PresentationFormat>画面に合わせる (4:3)</PresentationFormat>
  <Paragraphs>71</Paragraphs>
  <Slides>11</Slides>
  <Notes>11</Notes>
  <HiddenSlides>0</HiddenSlides>
  <MMClips>11</MMClips>
  <ScaleCrop>false</ScaleCrop>
  <HeadingPairs>
    <vt:vector size="8" baseType="variant">
      <vt:variant>
        <vt:lpstr>使用されているフォント</vt:lpstr>
      </vt:variant>
      <vt:variant>
        <vt:i4>5</vt:i4>
      </vt:variant>
      <vt:variant>
        <vt:lpstr>テーマ</vt:lpstr>
      </vt:variant>
      <vt:variant>
        <vt:i4>1</vt:i4>
      </vt:variant>
      <vt:variant>
        <vt:lpstr>埋め込まれた OLE サーバー</vt:lpstr>
      </vt:variant>
      <vt:variant>
        <vt:i4>2</vt:i4>
      </vt:variant>
      <vt:variant>
        <vt:lpstr>スライド タイトル</vt:lpstr>
      </vt:variant>
      <vt:variant>
        <vt:i4>11</vt:i4>
      </vt:variant>
    </vt:vector>
  </HeadingPairs>
  <TitlesOfParts>
    <vt:vector size="19" baseType="lpstr">
      <vt:lpstr>ＭＳ Ｐゴシック</vt:lpstr>
      <vt:lpstr>ＭＳ Ｐ明朝</vt:lpstr>
      <vt:lpstr>Arial</vt:lpstr>
      <vt:lpstr>Calibri</vt:lpstr>
      <vt:lpstr>Times New Roman</vt:lpstr>
      <vt:lpstr>Office テーマ</vt:lpstr>
      <vt:lpstr>グラフ</vt:lpstr>
      <vt:lpstr>数式</vt:lpstr>
      <vt:lpstr>小標本に関する平均の推定と検定</vt:lpstr>
      <vt:lpstr>ｔ分布の特徴</vt:lpstr>
      <vt:lpstr>t分布による母平均の区間推定</vt:lpstr>
      <vt:lpstr>例：t分布による母平均の区間推定</vt:lpstr>
      <vt:lpstr>エクセルによる実際の計算</vt:lpstr>
      <vt:lpstr>エクセルによる実際の計算</vt:lpstr>
      <vt:lpstr>エクセルの分析ツールを使う方法</vt:lpstr>
      <vt:lpstr>エクセルの分析ツールを使う方法</vt:lpstr>
      <vt:lpstr>エクセルの分析ツールを使う方法</vt:lpstr>
      <vt:lpstr>正規分布とｔ分布での区間推定の比較</vt:lpstr>
      <vt:lpstr>予習問題</vt:lpstr>
    </vt:vector>
  </TitlesOfParts>
  <Company>島根大学</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作物学実験</dc:title>
  <dc:creator>小林和広</dc:creator>
  <cp:lastModifiedBy>小林和広</cp:lastModifiedBy>
  <cp:revision>320</cp:revision>
  <dcterms:created xsi:type="dcterms:W3CDTF">2002-05-14T06:24:18Z</dcterms:created>
  <dcterms:modified xsi:type="dcterms:W3CDTF">2013-10-27T02:43:27Z</dcterms:modified>
</cp:coreProperties>
</file>