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552" r:id="rId2"/>
    <p:sldId id="553" r:id="rId3"/>
    <p:sldId id="554" r:id="rId4"/>
    <p:sldId id="555" r:id="rId5"/>
    <p:sldId id="556" r:id="rId6"/>
    <p:sldId id="557" r:id="rId7"/>
    <p:sldId id="558" r:id="rId8"/>
    <p:sldId id="559" r:id="rId9"/>
    <p:sldId id="560" r:id="rId10"/>
    <p:sldId id="561" r:id="rId11"/>
    <p:sldId id="565"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2" autoAdjust="0"/>
    <p:restoredTop sz="67899" autoAdjust="0"/>
  </p:normalViewPr>
  <p:slideViewPr>
    <p:cSldViewPr>
      <p:cViewPr varScale="1">
        <p:scale>
          <a:sx n="42" d="100"/>
          <a:sy n="42" d="100"/>
        </p:scale>
        <p:origin x="20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A1A567-3530-475E-B8DC-192397AACAA7}" type="slidenum">
              <a:rPr lang="en-US" altLang="ja-JP"/>
              <a:pPr/>
              <a:t>‹#›</a:t>
            </a:fld>
            <a:endParaRPr lang="en-US" altLang="ja-JP"/>
          </a:p>
        </p:txBody>
      </p:sp>
    </p:spTree>
    <p:extLst>
      <p:ext uri="{BB962C8B-B14F-4D97-AF65-F5344CB8AC3E}">
        <p14:creationId xmlns:p14="http://schemas.microsoft.com/office/powerpoint/2010/main" val="264056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836AF1-538B-42BB-AAF8-9B5FF2F656F2}" type="slidenum">
              <a:rPr lang="en-US" altLang="ja-JP"/>
              <a:pPr/>
              <a:t>‹#›</a:t>
            </a:fld>
            <a:endParaRPr lang="en-US" altLang="ja-JP"/>
          </a:p>
        </p:txBody>
      </p:sp>
    </p:spTree>
    <p:extLst>
      <p:ext uri="{BB962C8B-B14F-4D97-AF65-F5344CB8AC3E}">
        <p14:creationId xmlns:p14="http://schemas.microsoft.com/office/powerpoint/2010/main" val="38066953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プリント「生物統計学＿第１０回分散分析その３　交互作用の解析・フィッシャーの三原則</a:t>
            </a:r>
            <a:r>
              <a:rPr kumimoji="1" lang="en-US" altLang="ja-JP" dirty="0" smtClean="0"/>
              <a:t>2013</a:t>
            </a:r>
            <a:r>
              <a:rPr kumimoji="1" lang="ja-JP" altLang="en-US" dirty="0" smtClean="0"/>
              <a:t>年」</a:t>
            </a:r>
            <a:r>
              <a:rPr kumimoji="1" lang="en-US" altLang="ja-JP" dirty="0" smtClean="0"/>
              <a:t>P</a:t>
            </a:r>
            <a:r>
              <a:rPr kumimoji="1" lang="ja-JP" altLang="en-US" dirty="0" smtClean="0"/>
              <a:t>１以降を予習しながら空所を埋めていきましょう．</a:t>
            </a:r>
            <a:endParaRPr kumimoji="1" lang="en-US" altLang="ja-JP" dirty="0" smtClean="0"/>
          </a:p>
          <a:p>
            <a:r>
              <a:rPr kumimoji="1" lang="ja-JP" altLang="en-US" dirty="0" smtClean="0"/>
              <a:t>前回の授業では画面のデータを使って，繰り返しのない二元配置の分散分析を行いました．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a:t>
            </a:fld>
            <a:endParaRPr lang="en-US" altLang="ja-JP"/>
          </a:p>
        </p:txBody>
      </p:sp>
    </p:spTree>
    <p:extLst>
      <p:ext uri="{BB962C8B-B14F-4D97-AF65-F5344CB8AC3E}">
        <p14:creationId xmlns:p14="http://schemas.microsoft.com/office/powerpoint/2010/main" val="243269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このように薬を横軸にして，餌ごとの折れ線を示したグラフに変わりました．こちらでみると麦わらが最もよい餌ですが，なぜか薬</a:t>
            </a:r>
            <a:r>
              <a:rPr kumimoji="1" lang="en-US" altLang="ja-JP" dirty="0" smtClean="0"/>
              <a:t>B</a:t>
            </a:r>
            <a:r>
              <a:rPr kumimoji="1" lang="ja-JP" altLang="en-US" dirty="0" smtClean="0"/>
              <a:t>とは相性が悪いことがわかります．このようにグラフを書くと交互作用があるかどうかを折れ線が平行であるかないかでみわけることができ，さらにどんな交互作用があるかもわかります．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10</a:t>
            </a:fld>
            <a:endParaRPr lang="en-US" altLang="ja-JP"/>
          </a:p>
        </p:txBody>
      </p:sp>
    </p:spTree>
    <p:extLst>
      <p:ext uri="{BB962C8B-B14F-4D97-AF65-F5344CB8AC3E}">
        <p14:creationId xmlns:p14="http://schemas.microsoft.com/office/powerpoint/2010/main" val="361647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r>
              <a:rPr lang="ja-JP" altLang="en-US" dirty="0" smtClean="0"/>
              <a:t>予習は「生物統計学第９回宿題と第１０回のための予習</a:t>
            </a:r>
            <a:r>
              <a:rPr lang="en-US" altLang="ja-JP" dirty="0" smtClean="0"/>
              <a:t>2013 </a:t>
            </a:r>
            <a:r>
              <a:rPr lang="ja-JP" altLang="en-US" dirty="0" smtClean="0"/>
              <a:t>」の提出用タブ欄問３に入力して提出してください．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11</a:t>
            </a:fld>
            <a:endParaRPr lang="en-US" altLang="ja-JP"/>
          </a:p>
        </p:txBody>
      </p:sp>
    </p:spTree>
    <p:extLst>
      <p:ext uri="{BB962C8B-B14F-4D97-AF65-F5344CB8AC3E}">
        <p14:creationId xmlns:p14="http://schemas.microsoft.com/office/powerpoint/2010/main" val="63633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分散分析の結果が画面の通りです．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2</a:t>
            </a:fld>
            <a:endParaRPr lang="en-US" altLang="ja-JP"/>
          </a:p>
        </p:txBody>
      </p:sp>
    </p:spTree>
    <p:extLst>
      <p:ext uri="{BB962C8B-B14F-4D97-AF65-F5344CB8AC3E}">
        <p14:creationId xmlns:p14="http://schemas.microsoft.com/office/powerpoint/2010/main" val="409872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前回の授業で取り上げた上のデータでは，繰り返しのない二元配置の分散分析の結果，行（薬の種類）の</a:t>
            </a:r>
            <a:r>
              <a:rPr kumimoji="1" lang="en-US" altLang="ja-JP" dirty="0" smtClean="0"/>
              <a:t>p-</a:t>
            </a:r>
            <a:r>
              <a:rPr kumimoji="1" lang="ja-JP" altLang="en-US" dirty="0" smtClean="0"/>
              <a:t>値は</a:t>
            </a:r>
            <a:r>
              <a:rPr kumimoji="1" lang="en-US" altLang="ja-JP" dirty="0" smtClean="0"/>
              <a:t>0.017</a:t>
            </a:r>
            <a:r>
              <a:rPr kumimoji="1" lang="ja-JP" altLang="en-US" dirty="0" smtClean="0"/>
              <a:t>なので，薬の効果は</a:t>
            </a:r>
            <a:r>
              <a:rPr kumimoji="1" lang="en-US" altLang="ja-JP" dirty="0" smtClean="0"/>
              <a:t>5</a:t>
            </a:r>
            <a:r>
              <a:rPr kumimoji="1" lang="ja-JP" altLang="en-US" dirty="0" smtClean="0"/>
              <a:t>％の有意水準で有意である．すなわち薬の効果が認められました．列（餌の種類）の</a:t>
            </a:r>
            <a:r>
              <a:rPr kumimoji="1" lang="en-US" altLang="ja-JP" dirty="0" smtClean="0"/>
              <a:t>p-</a:t>
            </a:r>
            <a:r>
              <a:rPr kumimoji="1" lang="ja-JP" altLang="en-US" dirty="0" smtClean="0"/>
              <a:t>値は</a:t>
            </a:r>
            <a:r>
              <a:rPr kumimoji="1" lang="en-US" altLang="ja-JP" dirty="0" smtClean="0"/>
              <a:t>0.097</a:t>
            </a:r>
            <a:r>
              <a:rPr kumimoji="1" lang="ja-JP" altLang="en-US" dirty="0" smtClean="0"/>
              <a:t>なので，餌の効果は</a:t>
            </a:r>
            <a:r>
              <a:rPr kumimoji="1" lang="en-US" altLang="ja-JP" dirty="0" smtClean="0"/>
              <a:t>5</a:t>
            </a:r>
            <a:r>
              <a:rPr kumimoji="1" lang="ja-JP" altLang="en-US" dirty="0" smtClean="0"/>
              <a:t>％の有意水準で有意でない．すなわちえさの効果は認められませんでした．</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3</a:t>
            </a:fld>
            <a:endParaRPr lang="en-US" altLang="ja-JP"/>
          </a:p>
        </p:txBody>
      </p:sp>
    </p:spTree>
    <p:extLst>
      <p:ext uri="{BB962C8B-B14F-4D97-AF65-F5344CB8AC3E}">
        <p14:creationId xmlns:p14="http://schemas.microsoft.com/office/powerpoint/2010/main" val="238145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繰り返しのない二元配置では交互作用の大きさは検出できません．誤差と交互作用を分離できないからです．その結果，交互作用が大きいと，繰り返しのない二元配置では誤差が大きく見積もられ，検出力も大きく低下します．しかしグラフを書いてみると交互作用がありそうかどうかはわかります．交互作用がないならば，５つの線はほぼ平行になるはずです．しかし，ラージ</a:t>
            </a:r>
            <a:r>
              <a:rPr kumimoji="1" lang="en-US" altLang="ja-JP" dirty="0" smtClean="0"/>
              <a:t>A</a:t>
            </a:r>
            <a:r>
              <a:rPr kumimoji="1" lang="ja-JP" altLang="en-US" dirty="0" smtClean="0"/>
              <a:t>とラージ</a:t>
            </a:r>
            <a:r>
              <a:rPr kumimoji="1" lang="en-US" altLang="ja-JP" dirty="0" smtClean="0"/>
              <a:t>B</a:t>
            </a:r>
            <a:r>
              <a:rPr kumimoji="1" lang="ja-JP" altLang="en-US" dirty="0" smtClean="0"/>
              <a:t>のところで，線が交差しています．どうも薬</a:t>
            </a:r>
            <a:r>
              <a:rPr kumimoji="1" lang="en-US" altLang="ja-JP" dirty="0" smtClean="0"/>
              <a:t>B</a:t>
            </a:r>
            <a:r>
              <a:rPr kumimoji="1" lang="ja-JP" altLang="en-US" dirty="0" smtClean="0"/>
              <a:t>は交互作用が大きく出るようです．対照区と薬</a:t>
            </a:r>
            <a:r>
              <a:rPr kumimoji="1" lang="en-US" altLang="ja-JP" dirty="0" smtClean="0"/>
              <a:t>A</a:t>
            </a:r>
            <a:r>
              <a:rPr kumimoji="1" lang="ja-JP" altLang="en-US" dirty="0" smtClean="0"/>
              <a:t>だけしかみなければほとんど交互作用はありませんが，薬</a:t>
            </a:r>
            <a:r>
              <a:rPr kumimoji="1" lang="en-US" altLang="ja-JP" dirty="0" smtClean="0"/>
              <a:t>B</a:t>
            </a:r>
            <a:r>
              <a:rPr kumimoji="1" lang="ja-JP" altLang="en-US" dirty="0" smtClean="0"/>
              <a:t>を入れた結果，著しい交互作用が現れたということがグラフからはよみとれそうです．しかし，分散分析では，反復がないと誤差と交互作用を分離できません．つまり，このような交互作用に見える現象も，実は誤差かもしれません．これを分離して，評価するのが，前回，学んだ繰り返しのある二元配置の分散分析でした．</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4</a:t>
            </a:fld>
            <a:endParaRPr lang="en-US" altLang="ja-JP"/>
          </a:p>
        </p:txBody>
      </p:sp>
    </p:spTree>
    <p:extLst>
      <p:ext uri="{BB962C8B-B14F-4D97-AF65-F5344CB8AC3E}">
        <p14:creationId xmlns:p14="http://schemas.microsoft.com/office/powerpoint/2010/main" val="226600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グラフを書いて，交互作用があるかどうかを調べるとよいので，ここではグラフの書き方を説明します．</a:t>
            </a:r>
            <a:endParaRPr kumimoji="1" lang="en-US" altLang="ja-JP" dirty="0" smtClean="0"/>
          </a:p>
          <a:p>
            <a:r>
              <a:rPr kumimoji="1" lang="ja-JP" altLang="en-US" dirty="0" smtClean="0"/>
              <a:t>まずグラフにしたいデータを選択する．このときラベルも選択したほうがよいです．画面のようにデータを選択しましょう．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5</a:t>
            </a:fld>
            <a:endParaRPr lang="en-US" altLang="ja-JP"/>
          </a:p>
        </p:txBody>
      </p:sp>
    </p:spTree>
    <p:extLst>
      <p:ext uri="{BB962C8B-B14F-4D97-AF65-F5344CB8AC3E}">
        <p14:creationId xmlns:p14="http://schemas.microsoft.com/office/powerpoint/2010/main" val="200196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挿入を選び，グラフの中から</a:t>
            </a:r>
            <a:r>
              <a:rPr kumimoji="1" lang="ja-JP" altLang="ja-JP" sz="1200" kern="1200" dirty="0" smtClean="0">
                <a:solidFill>
                  <a:schemeClr val="tx1"/>
                </a:solidFill>
                <a:effectLst/>
                <a:latin typeface="Times New Roman" pitchFamily="18" charset="0"/>
                <a:ea typeface="ＭＳ Ｐ明朝" charset="-128"/>
                <a:cs typeface="+mn-cs"/>
              </a:rPr>
              <a:t>折れ線グラフを選択</a:t>
            </a:r>
            <a:r>
              <a:rPr kumimoji="1" lang="ja-JP" altLang="en-US" sz="1200" kern="1200" dirty="0" smtClean="0">
                <a:solidFill>
                  <a:schemeClr val="tx1"/>
                </a:solidFill>
                <a:effectLst/>
                <a:latin typeface="Times New Roman" pitchFamily="18" charset="0"/>
                <a:ea typeface="ＭＳ Ｐ明朝" charset="-128"/>
                <a:cs typeface="+mn-cs"/>
              </a:rPr>
              <a:t>します．折れ線グラフの中から，左上にある，線だけの折れ線グラフを選びます．その下にある点と線を結ぶ折れ線グラフを選んでもかまいません．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6</a:t>
            </a:fld>
            <a:endParaRPr lang="en-US" altLang="ja-JP"/>
          </a:p>
        </p:txBody>
      </p:sp>
    </p:spTree>
    <p:extLst>
      <p:ext uri="{BB962C8B-B14F-4D97-AF65-F5344CB8AC3E}">
        <p14:creationId xmlns:p14="http://schemas.microsoft.com/office/powerpoint/2010/main" val="377412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うすると画面のような折れ線グラフができあがります．エクセルのグラフではどちらを横軸にするか，もう一方を異なる折れ線にするかを勝手に決めます．ここでは餌の種類を横軸にして，薬の違いを異なる線で表しました．緑色の線である薬</a:t>
            </a:r>
            <a:r>
              <a:rPr kumimoji="1" lang="en-US" altLang="ja-JP" dirty="0" smtClean="0"/>
              <a:t>B</a:t>
            </a:r>
            <a:r>
              <a:rPr kumimoji="1" lang="ja-JP" altLang="en-US" dirty="0" smtClean="0"/>
              <a:t>の反応が他の４つとまったく違うこと，すなわち交互作用があることがわかります．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7</a:t>
            </a:fld>
            <a:endParaRPr lang="en-US" altLang="ja-JP"/>
          </a:p>
        </p:txBody>
      </p:sp>
    </p:spTree>
    <p:extLst>
      <p:ext uri="{BB962C8B-B14F-4D97-AF65-F5344CB8AC3E}">
        <p14:creationId xmlns:p14="http://schemas.microsoft.com/office/powerpoint/2010/main" val="169566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横軸を餌にしましたが，横軸を薬にして，餌それぞれの線を示した方がわかりやすいかもしれません．軸を交替してみましょう．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グラフ</a:t>
            </a:r>
            <a:r>
              <a:rPr kumimoji="1" lang="ja-JP" altLang="en-US" sz="1200" kern="1200" dirty="0" smtClean="0">
                <a:solidFill>
                  <a:schemeClr val="tx1"/>
                </a:solidFill>
                <a:effectLst/>
                <a:latin typeface="Times New Roman" pitchFamily="18" charset="0"/>
                <a:ea typeface="ＭＳ Ｐ明朝" charset="-128"/>
                <a:cs typeface="+mn-cs"/>
              </a:rPr>
              <a:t>の上にカーソル</a:t>
            </a:r>
            <a:r>
              <a:rPr kumimoji="1" lang="ja-JP" altLang="ja-JP" sz="1200" kern="1200" dirty="0" smtClean="0">
                <a:solidFill>
                  <a:schemeClr val="tx1"/>
                </a:solidFill>
                <a:effectLst/>
                <a:latin typeface="Times New Roman" pitchFamily="18" charset="0"/>
                <a:ea typeface="ＭＳ Ｐ明朝" charset="-128"/>
                <a:cs typeface="+mn-cs"/>
              </a:rPr>
              <a:t>を</a:t>
            </a:r>
            <a:r>
              <a:rPr kumimoji="1" lang="ja-JP" altLang="en-US" sz="1200" kern="1200" dirty="0" smtClean="0">
                <a:solidFill>
                  <a:schemeClr val="tx1"/>
                </a:solidFill>
                <a:effectLst/>
                <a:latin typeface="Times New Roman" pitchFamily="18" charset="0"/>
                <a:ea typeface="ＭＳ Ｐ明朝" charset="-128"/>
                <a:cs typeface="+mn-cs"/>
              </a:rPr>
              <a:t>置き，</a:t>
            </a:r>
            <a:r>
              <a:rPr kumimoji="1" lang="ja-JP" altLang="ja-JP" sz="1200" kern="1200" dirty="0" smtClean="0">
                <a:solidFill>
                  <a:schemeClr val="tx1"/>
                </a:solidFill>
                <a:effectLst/>
                <a:latin typeface="Times New Roman" pitchFamily="18" charset="0"/>
                <a:ea typeface="ＭＳ Ｐ明朝" charset="-128"/>
                <a:cs typeface="+mn-cs"/>
              </a:rPr>
              <a:t>右クリックし</a:t>
            </a:r>
            <a:r>
              <a:rPr kumimoji="1" lang="ja-JP" altLang="en-US" sz="1200" kern="1200" dirty="0" smtClean="0">
                <a:solidFill>
                  <a:schemeClr val="tx1"/>
                </a:solidFill>
                <a:effectLst/>
                <a:latin typeface="Times New Roman" pitchFamily="18" charset="0"/>
                <a:ea typeface="ＭＳ Ｐ明朝" charset="-128"/>
                <a:cs typeface="+mn-cs"/>
              </a:rPr>
              <a:t>ます．すると，画面のようなメニューが現れます．現れないときはグラフを一回，左クリックしてから，右クリックしてみてください．この</a:t>
            </a:r>
            <a:r>
              <a:rPr kumimoji="1" lang="ja-JP" altLang="ja-JP" sz="1200" kern="1200" dirty="0" smtClean="0">
                <a:solidFill>
                  <a:schemeClr val="tx1"/>
                </a:solidFill>
                <a:effectLst/>
                <a:latin typeface="Times New Roman" pitchFamily="18" charset="0"/>
                <a:ea typeface="ＭＳ Ｐ明朝" charset="-128"/>
                <a:cs typeface="+mn-cs"/>
              </a:rPr>
              <a:t>メニューからデータの選択を選</a:t>
            </a:r>
            <a:r>
              <a:rPr kumimoji="1" lang="ja-JP" altLang="en-US" sz="1200" kern="1200" dirty="0" smtClean="0">
                <a:solidFill>
                  <a:schemeClr val="tx1"/>
                </a:solidFill>
                <a:effectLst/>
                <a:latin typeface="Times New Roman" pitchFamily="18" charset="0"/>
                <a:ea typeface="ＭＳ Ｐ明朝" charset="-128"/>
                <a:cs typeface="+mn-cs"/>
              </a:rPr>
              <a:t>びます．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8</a:t>
            </a:fld>
            <a:endParaRPr lang="en-US" altLang="ja-JP"/>
          </a:p>
        </p:txBody>
      </p:sp>
    </p:spTree>
    <p:extLst>
      <p:ext uri="{BB962C8B-B14F-4D97-AF65-F5344CB8AC3E}">
        <p14:creationId xmlns:p14="http://schemas.microsoft.com/office/powerpoint/2010/main" val="385210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行</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列の切り替えをクリックすると</a:t>
            </a:r>
            <a:r>
              <a:rPr kumimoji="1" lang="en-US" altLang="ja-JP" sz="1200" kern="1200" dirty="0" smtClean="0">
                <a:solidFill>
                  <a:schemeClr val="tx1"/>
                </a:solidFill>
                <a:effectLst/>
                <a:latin typeface="Times New Roman" pitchFamily="18" charset="0"/>
                <a:ea typeface="ＭＳ Ｐ明朝" charset="-128"/>
                <a:cs typeface="+mn-cs"/>
              </a:rPr>
              <a:t>x</a:t>
            </a:r>
            <a:r>
              <a:rPr kumimoji="1" lang="ja-JP" altLang="ja-JP" sz="1200" kern="1200" dirty="0" smtClean="0">
                <a:solidFill>
                  <a:schemeClr val="tx1"/>
                </a:solidFill>
                <a:effectLst/>
                <a:latin typeface="Times New Roman" pitchFamily="18" charset="0"/>
                <a:ea typeface="ＭＳ Ｐ明朝" charset="-128"/>
                <a:cs typeface="+mn-cs"/>
              </a:rPr>
              <a:t>軸，</a:t>
            </a:r>
            <a:r>
              <a:rPr kumimoji="1" lang="en-US" altLang="ja-JP" sz="1200" kern="1200" dirty="0" smtClean="0">
                <a:solidFill>
                  <a:schemeClr val="tx1"/>
                </a:solidFill>
                <a:effectLst/>
                <a:latin typeface="Times New Roman" pitchFamily="18" charset="0"/>
                <a:ea typeface="ＭＳ Ｐ明朝" charset="-128"/>
                <a:cs typeface="+mn-cs"/>
              </a:rPr>
              <a:t>y</a:t>
            </a:r>
            <a:r>
              <a:rPr kumimoji="1" lang="ja-JP" altLang="ja-JP" sz="1200" kern="1200" dirty="0" smtClean="0">
                <a:solidFill>
                  <a:schemeClr val="tx1"/>
                </a:solidFill>
                <a:effectLst/>
                <a:latin typeface="Times New Roman" pitchFamily="18" charset="0"/>
                <a:ea typeface="ＭＳ Ｐ明朝" charset="-128"/>
                <a:cs typeface="+mn-cs"/>
              </a:rPr>
              <a:t>軸を入れ替わ</a:t>
            </a:r>
            <a:r>
              <a:rPr kumimoji="1" lang="ja-JP" altLang="en-US" sz="1200" kern="1200" dirty="0" smtClean="0">
                <a:solidFill>
                  <a:schemeClr val="tx1"/>
                </a:solidFill>
                <a:effectLst/>
                <a:latin typeface="Times New Roman" pitchFamily="18" charset="0"/>
                <a:ea typeface="ＭＳ Ｐ明朝" charset="-128"/>
                <a:cs typeface="+mn-cs"/>
              </a:rPr>
              <a:t>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9</a:t>
            </a:fld>
            <a:endParaRPr lang="en-US" altLang="ja-JP"/>
          </a:p>
        </p:txBody>
      </p:sp>
    </p:spTree>
    <p:extLst>
      <p:ext uri="{BB962C8B-B14F-4D97-AF65-F5344CB8AC3E}">
        <p14:creationId xmlns:p14="http://schemas.microsoft.com/office/powerpoint/2010/main" val="339654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33E4898-0B86-4F5D-91A1-164AE712F3D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0F1175D-082C-448D-BEEA-C7D9BEB43FD0}"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7A41FCD-41F1-460B-A969-42C7EEFE1B19}"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EF28548-4D96-42E3-B991-BA699A3C09CB}"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D2BDE9A-60BB-48CB-B400-66599A53053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0D1D80C-544E-4177-B4BF-007FCE698FC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A79DD43-19FD-4454-B58B-21E3BD23CE8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105892E-6CC8-4CEA-B794-C096A356F5A3}"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EAA19E46-F913-4FE4-986E-FB77F9489307}"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140939E-E869-4F36-BBE0-1E6F6DA74DC2}"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B991FCC-C59B-4E93-BD28-B7BE0464A738}"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0AB4B-EFA8-41AE-ACCF-7812F1FBB70D}"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7" Type="http://schemas.openxmlformats.org/officeDocument/2006/relationships/image" Target="../media/image2.png"/><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r>
              <a:rPr lang="ja-JP" altLang="en-US"/>
              <a:t>繰り返しのない二元配置の例</a:t>
            </a:r>
          </a:p>
        </p:txBody>
      </p:sp>
      <p:pic>
        <p:nvPicPr>
          <p:cNvPr id="619523" name="Picture 3"/>
          <p:cNvPicPr>
            <a:picLocks noChangeAspect="1" noChangeArrowheads="1"/>
          </p:cNvPicPr>
          <p:nvPr/>
        </p:nvPicPr>
        <p:blipFill>
          <a:blip r:embed="rId5" cstate="print"/>
          <a:srcRect t="31209" r="32031"/>
          <a:stretch>
            <a:fillRect/>
          </a:stretch>
        </p:blipFill>
        <p:spPr bwMode="auto">
          <a:xfrm>
            <a:off x="914400" y="2819400"/>
            <a:ext cx="7543800" cy="2222500"/>
          </a:xfrm>
          <a:prstGeom prst="rect">
            <a:avLst/>
          </a:prstGeom>
          <a:noFill/>
          <a:ln w="38100">
            <a:noFill/>
            <a:miter lim="800000"/>
            <a:headEnd/>
            <a:tailEnd/>
          </a:ln>
          <a:effectLst/>
        </p:spPr>
      </p:pic>
      <p:sp>
        <p:nvSpPr>
          <p:cNvPr id="619524" name="Text Box 4"/>
          <p:cNvSpPr txBox="1">
            <a:spLocks noChangeArrowheads="1"/>
          </p:cNvSpPr>
          <p:nvPr/>
        </p:nvSpPr>
        <p:spPr bwMode="auto">
          <a:xfrm>
            <a:off x="762000" y="1676400"/>
            <a:ext cx="7872413" cy="822325"/>
          </a:xfrm>
          <a:prstGeom prst="rect">
            <a:avLst/>
          </a:prstGeom>
          <a:noFill/>
          <a:ln w="38100">
            <a:noFill/>
            <a:miter lim="800000"/>
            <a:headEnd/>
            <a:tailEnd/>
          </a:ln>
          <a:effectLst/>
        </p:spPr>
        <p:txBody>
          <a:bodyPr>
            <a:spAutoFit/>
          </a:bodyPr>
          <a:lstStyle/>
          <a:p>
            <a:r>
              <a:rPr lang="ja-JP" altLang="en-US"/>
              <a:t>ヤギに与えると成長がよくなる４種類の薬（Ａ～Ｄ，対照区）とふだんの餌の組み合わせ</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78598430"/>
      </p:ext>
    </p:extLst>
  </p:cSld>
  <p:clrMapOvr>
    <a:masterClrMapping/>
  </p:clrMapOvr>
  <mc:AlternateContent xmlns:mc="http://schemas.openxmlformats.org/markup-compatibility/2006">
    <mc:Choice xmlns:p14="http://schemas.microsoft.com/office/powerpoint/2010/main" Requires="p14">
      <p:transition spd="slow" p14:dur="2000" advTm="35709"/>
    </mc:Choice>
    <mc:Fallback>
      <p:transition spd="slow" advTm="35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6212" x="1092200" y="4991100"/>
          <p14:tracePt t="6212" x="1104900" y="4997450"/>
          <p14:tracePt t="6449" x="1104900" y="5003800"/>
          <p14:tracePt t="6457" x="1104900" y="5010150"/>
          <p14:tracePt t="6473" x="1098550" y="5022850"/>
          <p14:tracePt t="6488" x="1104900" y="5029200"/>
          <p14:tracePt t="6497" x="1104900" y="5035550"/>
          <p14:tracePt t="6497" x="1111250" y="5048250"/>
          <p14:tracePt t="6514" x="1123950" y="5060950"/>
          <p14:tracePt t="6514" x="1130300" y="5073650"/>
          <p14:tracePt t="6531" x="1143000" y="5086350"/>
          <p14:tracePt t="6531" x="1162050" y="5105400"/>
          <p14:tracePt t="6548" x="1181100" y="5124450"/>
          <p14:tracePt t="6548" x="1225550" y="5168900"/>
          <p14:tracePt t="6564" x="1250950" y="5194300"/>
          <p14:tracePt t="6564" x="1276350" y="5213350"/>
          <p14:tracePt t="6581" x="1308100" y="5232400"/>
          <p14:tracePt t="6581" x="1346200" y="5251450"/>
          <p14:tracePt t="6598" x="1384300" y="5270500"/>
          <p14:tracePt t="6598" x="1428750" y="5289550"/>
          <p14:tracePt t="6614" x="1473200" y="5308600"/>
          <p14:tracePt t="6614" x="1562100" y="5334000"/>
          <p14:tracePt t="6631" x="1612900" y="5353050"/>
          <p14:tracePt t="6631" x="1670050" y="5372100"/>
          <p14:tracePt t="6648" x="1720850" y="5384800"/>
          <p14:tracePt t="6648" x="1778000" y="5397500"/>
          <p14:tracePt t="6664" x="1835150" y="5416550"/>
          <p14:tracePt t="6664" x="1955800" y="5448300"/>
          <p14:tracePt t="6681" x="2019300" y="5461000"/>
          <p14:tracePt t="6681" x="2082800" y="5473700"/>
          <p14:tracePt t="6698" x="2146300" y="5486400"/>
          <p14:tracePt t="6698" x="2216150" y="5499100"/>
          <p14:tracePt t="6714" x="2279650" y="5511800"/>
          <p14:tracePt t="6714" x="2343150" y="5518150"/>
          <p14:tracePt t="6731" x="2413000" y="5530850"/>
          <p14:tracePt t="6731" x="2482850" y="5543550"/>
          <p14:tracePt t="6731" x="2552700" y="5556250"/>
          <p14:tracePt t="6748" x="2622550" y="5575300"/>
          <p14:tracePt t="6764" x="2692400" y="5588000"/>
          <p14:tracePt t="6764" x="2838450" y="5619750"/>
          <p14:tracePt t="6782" x="2908300" y="5632450"/>
          <p14:tracePt t="6782" x="2978150" y="5645150"/>
          <p14:tracePt t="6798" x="3048000" y="5657850"/>
          <p14:tracePt t="6798" x="3111500" y="5670550"/>
          <p14:tracePt t="6815" x="3175000" y="5683250"/>
          <p14:tracePt t="6815" x="3238500" y="5689600"/>
          <p14:tracePt t="6832" x="3295650" y="5702300"/>
          <p14:tracePt t="6832" x="3352800" y="5708650"/>
          <p14:tracePt t="6832" x="3403600" y="5721350"/>
          <p14:tracePt t="6849" x="3454400" y="5727700"/>
          <p14:tracePt t="6849" x="3498850" y="5734050"/>
          <p14:tracePt t="6865" x="3543300" y="5746750"/>
          <p14:tracePt t="6865" x="3587750" y="5753100"/>
          <p14:tracePt t="6882" x="3625850" y="5759450"/>
          <p14:tracePt t="6882" x="3663950" y="5772150"/>
          <p14:tracePt t="6898" x="3702050" y="5778500"/>
          <p14:tracePt t="6898" x="3733800" y="5791200"/>
          <p14:tracePt t="6915" x="3771900" y="5797550"/>
          <p14:tracePt t="6915" x="3829050" y="5816600"/>
          <p14:tracePt t="6932" x="3860800" y="5829300"/>
          <p14:tracePt t="6932" x="3886200" y="5842000"/>
          <p14:tracePt t="6949" x="3911600" y="5854700"/>
          <p14:tracePt t="6949" x="3930650" y="5873750"/>
          <p14:tracePt t="6966" x="3949700" y="5886450"/>
          <p14:tracePt t="6966" x="3987800" y="5918200"/>
          <p14:tracePt t="6982" x="4000500" y="5937250"/>
          <p14:tracePt t="6982" x="4019550" y="5949950"/>
          <p14:tracePt t="6999" x="4032250" y="5962650"/>
          <p14:tracePt t="6999" x="4044950" y="5975350"/>
          <p14:tracePt t="7016" x="4051300" y="5988050"/>
          <p14:tracePt t="7016" x="4064000" y="5994400"/>
          <p14:tracePt t="7032" x="4076700" y="6000750"/>
          <p14:tracePt t="7032" x="4095750" y="6013450"/>
          <p14:tracePt t="7049" x="4102100" y="6019800"/>
          <p14:tracePt t="7049" x="4114800" y="6026150"/>
          <p14:tracePt t="7066" x="4121150" y="6026150"/>
          <p14:tracePt t="7066" x="4133850" y="6026150"/>
          <p14:tracePt t="7083" x="4146550" y="6032500"/>
          <p14:tracePt t="7083" x="4152900" y="6032500"/>
          <p14:tracePt t="7099" x="4159250" y="6032500"/>
          <p14:tracePt t="7099" x="4171950" y="6038850"/>
          <p14:tracePt t="7116" x="4178300" y="6038850"/>
          <p14:tracePt t="7132" x="4191000" y="6045200"/>
          <p14:tracePt t="7148" x="4197350" y="6064250"/>
          <p14:tracePt t="7209" x="4197350" y="6089650"/>
          <p14:tracePt t="7229" x="4203700" y="6108700"/>
          <p14:tracePt t="7237" x="4203700" y="6134100"/>
          <p14:tracePt t="7249" x="4203700" y="6153150"/>
          <p14:tracePt t="7249" x="4203700" y="6178550"/>
          <p14:tracePt t="7266" x="4197350" y="6203950"/>
          <p14:tracePt t="7266" x="4184650" y="6216650"/>
          <p14:tracePt t="7283" x="4178300" y="6223000"/>
          <p14:tracePt t="7283" x="4171950" y="6223000"/>
          <p14:tracePt t="7300" x="4165600" y="6223000"/>
          <p14:tracePt t="7300" x="4165600" y="6229350"/>
          <p14:tracePt t="7316" x="4159250" y="6229350"/>
          <p14:tracePt t="7316" x="4152900" y="6229350"/>
          <p14:tracePt t="7333" x="4146550" y="6235700"/>
          <p14:tracePt t="7349" x="4140200" y="6235700"/>
          <p14:tracePt t="7366" x="4133850" y="6248400"/>
          <p14:tracePt t="7382" x="4140200" y="6248400"/>
          <p14:tracePt t="7409" x="4146550" y="6248400"/>
          <p14:tracePt t="7425" x="4152900" y="6242050"/>
          <p14:tracePt t="7433" x="4159250" y="6235700"/>
          <p14:tracePt t="7449" x="4165600" y="6229350"/>
          <p14:tracePt t="7466" x="4178300" y="6229350"/>
          <p14:tracePt t="7483" x="4178300" y="6223000"/>
          <p14:tracePt t="7483" x="4184650" y="6223000"/>
          <p14:tracePt t="7483" x="4191000" y="6210300"/>
          <p14:tracePt t="7501" x="4197350" y="6210300"/>
          <p14:tracePt t="7517" x="4203700" y="6197600"/>
          <p14:tracePt t="7533" x="4216400" y="6191250"/>
          <p14:tracePt t="7550" x="4222750" y="6184900"/>
          <p14:tracePt t="7567" x="4229100" y="6178550"/>
          <p14:tracePt t="7567" x="4235450" y="6178550"/>
          <p14:tracePt t="7584" x="4248150" y="6178550"/>
          <p14:tracePt t="7600" x="4254500" y="6184900"/>
          <p14:tracePt t="7621" x="4260850" y="6184900"/>
          <p14:tracePt t="7637" x="4260850" y="6178550"/>
          <p14:tracePt t="7717" x="4267200" y="6184900"/>
          <p14:tracePt t="7741" x="4273550" y="6184900"/>
          <p14:tracePt t="7757" x="4279900" y="6184900"/>
          <p14:tracePt t="7769" x="4286250" y="6178550"/>
          <p14:tracePt t="7785" x="4292600" y="6178550"/>
          <p14:tracePt t="7829" x="4292600" y="6184900"/>
          <p14:tracePt t="7905" x="4286250" y="6184900"/>
          <p14:tracePt t="7929" x="4279900" y="6184900"/>
          <p14:tracePt t="7941" x="4279900" y="6178550"/>
          <p14:tracePt t="7981" x="4286250" y="6172200"/>
          <p14:tracePt t="7997" x="4292600" y="6178550"/>
          <p14:tracePt t="8001" x="4298950" y="6165850"/>
          <p14:tracePt t="8001" x="4305300" y="6159500"/>
          <p14:tracePt t="8019" x="4305300" y="6146800"/>
          <p14:tracePt t="8019" x="4318000" y="6140450"/>
          <p14:tracePt t="8035" x="4324350" y="6140450"/>
          <p14:tracePt t="8035" x="4330700" y="6140450"/>
          <p14:tracePt t="8053" x="4337050" y="6134100"/>
          <p14:tracePt t="8053" x="4343400" y="6121400"/>
          <p14:tracePt t="8069" x="4349750" y="6121400"/>
          <p14:tracePt t="8069" x="4356100" y="6121400"/>
          <p14:tracePt t="8086" x="4362450" y="6121400"/>
          <p14:tracePt t="8102" x="4368800" y="6121400"/>
          <p14:tracePt t="8121" x="4368800" y="6115050"/>
          <p14:tracePt t="8137" x="4368800" y="6121400"/>
          <p14:tracePt t="8152" x="4368800" y="6127750"/>
          <p14:tracePt t="8169" x="4362450" y="6134100"/>
          <p14:tracePt t="8185" x="4356100" y="6140450"/>
          <p14:tracePt t="8185" x="4356100" y="6146800"/>
          <p14:tracePt t="8203" x="4343400" y="6146800"/>
          <p14:tracePt t="8219" x="4343400" y="6153150"/>
          <p14:tracePt t="8219" x="4337050" y="6159500"/>
          <p14:tracePt t="8219" x="4337050" y="6165850"/>
          <p14:tracePt t="8237" x="4330700" y="6165850"/>
          <p14:tracePt t="8252" x="4324350" y="6178550"/>
          <p14:tracePt t="8269" x="4318000" y="6178550"/>
          <p14:tracePt t="8286" x="4318000" y="6184900"/>
          <p14:tracePt t="8302" x="4311650" y="6184900"/>
          <p14:tracePt t="8319" x="4311650" y="6178550"/>
          <p14:tracePt t="8409" x="4318000" y="6184900"/>
          <p14:tracePt t="8438" x="4318000" y="6178550"/>
          <p14:tracePt t="8453" x="4324350" y="6172200"/>
          <p14:tracePt t="8477" x="4324350" y="6159500"/>
          <p14:tracePt t="8489" x="4330700" y="6165850"/>
          <p14:tracePt t="8574" x="4337050" y="6159500"/>
          <p14:tracePt t="8633" x="4337050" y="6153150"/>
          <p14:tracePt t="8641" x="4337050" y="6159500"/>
          <p14:tracePt t="8654" x="4337050" y="6153150"/>
          <p14:tracePt t="8670" x="4343400" y="6159500"/>
          <p14:tracePt t="8693" x="4343400" y="6172200"/>
          <p14:tracePt t="8704" x="4343400" y="6165850"/>
          <p14:tracePt t="8721" x="4343400" y="6172200"/>
          <p14:tracePt t="8737" x="4337050" y="6165850"/>
          <p14:tracePt t="8762" x="4337050" y="6172200"/>
          <p14:tracePt t="8778" x="4330700" y="6178550"/>
          <p14:tracePt t="8790" x="4324350" y="6184900"/>
          <p14:tracePt t="8814" x="4318000" y="6191250"/>
          <p14:tracePt t="8830" x="4311650" y="6203950"/>
          <p14:tracePt t="8858" x="4318000" y="6197600"/>
          <p14:tracePt t="8942" x="4324350" y="6203950"/>
          <p14:tracePt t="9009" x="4318000" y="6197600"/>
          <p14:tracePt t="9078" x="4318000" y="6203950"/>
          <p14:tracePt t="9090" x="4318000" y="6210300"/>
          <p14:tracePt t="9114" x="4324350" y="6216650"/>
          <p14:tracePt t="9166" x="4324350" y="6210300"/>
          <p14:tracePt t="9218" x="4324350" y="6203950"/>
          <p14:tracePt t="9234" x="4330700" y="6210300"/>
          <p14:tracePt t="9242" x="4330700" y="6216650"/>
          <p14:tracePt t="9262" x="4330700" y="6210300"/>
          <p14:tracePt t="9286" x="4330700" y="6216650"/>
          <p14:tracePt t="9346" x="4330700" y="6223000"/>
          <p14:tracePt t="9389" x="4324350" y="6210300"/>
          <p14:tracePt t="9406" x="4330700" y="6203950"/>
          <p14:tracePt t="9482" x="4337050" y="6210300"/>
          <p14:tracePt t="9558" x="4330700" y="6210300"/>
          <p14:tracePt t="9610" x="4330700" y="6203950"/>
          <p14:tracePt t="9622" x="4318000" y="6203950"/>
          <p14:tracePt t="9646" x="4311650" y="6197600"/>
          <p14:tracePt t="9678" x="4311650" y="6203950"/>
          <p14:tracePt t="9722" x="4318000" y="6203950"/>
          <p14:tracePt t="9749" x="4330700" y="6203950"/>
          <p14:tracePt t="9765" x="4337050" y="6203950"/>
          <p14:tracePt t="9834" x="4349750" y="6203950"/>
          <p14:tracePt t="9842" x="4356100" y="6197600"/>
          <p14:tracePt t="9850" x="4368800" y="6191250"/>
          <p14:tracePt t="9858" x="4375150" y="6191250"/>
          <p14:tracePt t="9874" x="4387850" y="6184900"/>
          <p14:tracePt t="9874" x="4394200" y="6191250"/>
          <p14:tracePt t="9892" x="4400550" y="6191250"/>
          <p14:tracePt t="9908" x="4406900" y="6191250"/>
          <p14:tracePt t="9908" x="4413250" y="6191250"/>
          <p14:tracePt t="9926" x="4419600" y="6191250"/>
          <p14:tracePt t="9941" x="4425950" y="6191250"/>
          <p14:tracePt t="9958" x="4432300" y="6191250"/>
          <p14:tracePt t="9975" x="4432300" y="6184900"/>
          <p14:tracePt t="9992" x="4438650" y="6178550"/>
          <p14:tracePt t="10008" x="4432300" y="6184900"/>
          <p14:tracePt t="10030" x="4425950" y="6178550"/>
          <p14:tracePt t="10042" x="4413250" y="6178550"/>
          <p14:tracePt t="10058" x="4406900" y="6172200"/>
          <p14:tracePt t="10077" x="4400550" y="6165850"/>
          <p14:tracePt t="10077" x="4394200" y="6159500"/>
          <p14:tracePt t="10093" x="4387850" y="6159500"/>
          <p14:tracePt t="10093" x="4381500" y="6153150"/>
          <p14:tracePt t="10110" x="4368800" y="6153150"/>
          <p14:tracePt t="10110" x="4368800" y="6140450"/>
          <p14:tracePt t="10126" x="4362450" y="6134100"/>
          <p14:tracePt t="10142" x="4356100" y="6134100"/>
          <p14:tracePt t="10162" x="4349750" y="6146800"/>
          <p14:tracePt t="10186" x="4349750" y="6153150"/>
          <p14:tracePt t="10222" x="4356100" y="6146800"/>
          <p14:tracePt t="10270" x="4362450" y="6140450"/>
          <p14:tracePt t="10282" x="4368800" y="6146800"/>
          <p14:tracePt t="10298" x="4368800" y="6140450"/>
          <p14:tracePt t="10330" x="4368800" y="6146800"/>
          <p14:tracePt t="10338" x="4368800" y="6153150"/>
          <p14:tracePt t="10382" x="4368800" y="6140450"/>
          <p14:tracePt t="10398" x="4368800" y="6146800"/>
          <p14:tracePt t="10426" x="4368800" y="6140450"/>
          <p14:tracePt t="10442" x="4362450" y="6146800"/>
          <p14:tracePt t="10454" x="4368800" y="6153150"/>
          <p14:tracePt t="10522" x="4368800" y="6159500"/>
          <p14:tracePt t="10538" x="4375150" y="6153150"/>
          <p14:tracePt t="10578" x="4381500" y="6159500"/>
          <p14:tracePt t="10614" x="4381500" y="6165850"/>
          <p14:tracePt t="10638" x="4381500" y="6172200"/>
          <p14:tracePt t="10642" x="4375150" y="6178550"/>
          <p14:tracePt t="10666" x="4368800" y="6178550"/>
          <p14:tracePt t="10682" x="4362450" y="6184900"/>
          <p14:tracePt t="10710" x="4362450" y="6191250"/>
          <p14:tracePt t="10750" x="4368800" y="6191250"/>
          <p14:tracePt t="10786" x="4375150" y="6191250"/>
          <p14:tracePt t="10810" x="4381500" y="6184900"/>
          <p14:tracePt t="10822" x="4381500" y="6178550"/>
          <p14:tracePt t="10838" x="4381500" y="6172200"/>
          <p14:tracePt t="10846" x="4381500" y="6165850"/>
          <p14:tracePt t="10846" x="4381500" y="6159500"/>
          <p14:tracePt t="10862" x="4375150" y="6159500"/>
          <p14:tracePt t="10882" x="4368800" y="6165850"/>
          <p14:tracePt t="10906" x="4368800" y="6172200"/>
          <p14:tracePt t="10922" x="4362450" y="6178550"/>
          <p14:tracePt t="10942" x="4356100" y="6184900"/>
          <p14:tracePt t="10958" x="4356100" y="6178550"/>
          <p14:tracePt t="11034" x="4349750" y="6184900"/>
          <p14:tracePt t="11058" x="4343400" y="6184900"/>
          <p14:tracePt t="11078" x="4337050" y="6191250"/>
          <p14:tracePt t="11094" x="4330700" y="6184900"/>
          <p14:tracePt t="11110" x="4324350" y="6191250"/>
          <p14:tracePt t="11122" x="4318000" y="6184900"/>
          <p14:tracePt t="11130" x="4311650" y="6184900"/>
          <p14:tracePt t="11146" x="4305300" y="6184900"/>
          <p14:tracePt t="11162" x="4298950" y="6178550"/>
          <p14:tracePt t="11179" x="4292600" y="6184900"/>
          <p14:tracePt t="11196" x="4286250" y="6184900"/>
          <p14:tracePt t="11214" x="4286250" y="6191250"/>
          <p14:tracePt t="11238" x="4292600" y="6197600"/>
          <p14:tracePt t="11258" x="4292600" y="6203950"/>
          <p14:tracePt t="11290" x="4298950" y="6210300"/>
          <p14:tracePt t="11310" x="4305300" y="6210300"/>
          <p14:tracePt t="11326" x="4311650" y="6216650"/>
          <p14:tracePt t="11334" x="4318000" y="6210300"/>
          <p14:tracePt t="11350" x="4324350" y="6210300"/>
          <p14:tracePt t="11363" x="4324350" y="6203950"/>
          <p14:tracePt t="11380" x="4330700" y="6197600"/>
          <p14:tracePt t="11402" x="4330700" y="6191250"/>
          <p14:tracePt t="11530" x="4337050" y="6191250"/>
          <p14:tracePt t="11566" x="4337050" y="6197600"/>
          <p14:tracePt t="11590" x="4337050" y="6203950"/>
          <p14:tracePt t="11626" x="4330700" y="6203950"/>
          <p14:tracePt t="11662" x="4330700" y="6191250"/>
          <p14:tracePt t="11686" x="4324350" y="6197600"/>
          <p14:tracePt t="11730" x="4324350" y="6203950"/>
          <p14:tracePt t="11747" x="4330700" y="6216650"/>
          <p14:tracePt t="11770" x="4330700" y="6203950"/>
          <p14:tracePt t="11814" x="4337050" y="6197600"/>
          <p14:tracePt t="11842" x="4337050" y="6203950"/>
          <p14:tracePt t="11858" x="4337050" y="6210300"/>
          <p14:tracePt t="11874" x="4337050" y="6216650"/>
          <p14:tracePt t="11882" x="4330700" y="6223000"/>
          <p14:tracePt t="11910" x="4330700" y="6216650"/>
          <p14:tracePt t="11942" x="4330700" y="6210300"/>
          <p14:tracePt t="11950" x="4330700" y="6216650"/>
          <p14:tracePt t="11978" x="4337050" y="6216650"/>
          <p14:tracePt t="12010" x="4337050" y="6223000"/>
          <p14:tracePt t="12018" x="4337050" y="6229350"/>
          <p14:tracePt t="12030" x="4337050" y="6223000"/>
          <p14:tracePt t="12038" x="4337050" y="6216650"/>
          <p14:tracePt t="12078" x="4337050" y="6223000"/>
          <p14:tracePt t="12149" x="4337050" y="6229350"/>
          <p14:tracePt t="12165" x="4330700" y="6235700"/>
          <p14:tracePt t="12190" x="4337050" y="6229350"/>
          <p14:tracePt t="12217" x="4337050" y="6223000"/>
          <p14:tracePt t="12233" x="4343400" y="6229350"/>
          <p14:tracePt t="12249" x="4356100" y="6229350"/>
          <p14:tracePt t="12261" x="4368800" y="6229350"/>
          <p14:tracePt t="12285" x="4375150" y="6235700"/>
          <p14:tracePt t="12321" x="4368800" y="6242050"/>
          <p14:tracePt t="12337" x="4368800" y="6248400"/>
          <p14:tracePt t="12377" x="4362450" y="6242050"/>
          <p14:tracePt t="12405" x="4362450" y="6235700"/>
          <p14:tracePt t="12482" x="4362450" y="6229350"/>
          <p14:tracePt t="12497" x="4356100" y="6229350"/>
          <p14:tracePt t="12525" x="4356100" y="6216650"/>
          <p14:tracePt t="12542" x="4349750" y="6216650"/>
          <p14:tracePt t="12562" x="4343400" y="6216650"/>
          <p14:tracePt t="12577" x="4337050" y="6223000"/>
          <p14:tracePt t="12621" x="4330700" y="6229350"/>
          <p14:tracePt t="24926" x="4546600" y="6178550"/>
          <p14:tracePt t="25342" x="4540250" y="6172200"/>
          <p14:tracePt t="25366" x="4533900" y="6172200"/>
          <p14:tracePt t="25410" x="4533900" y="6178550"/>
          <p14:tracePt t="25435" x="4527550" y="6172200"/>
          <p14:tracePt t="25522" x="4521200" y="6165850"/>
          <p14:tracePt t="25546" x="4514850" y="6172200"/>
          <p14:tracePt t="25570" x="4508500" y="6165850"/>
          <p14:tracePt t="25615" x="4502150" y="6159500"/>
          <p14:tracePt t="25622" x="4495800" y="6153150"/>
          <p14:tracePt t="25638" x="4495800" y="6146800"/>
          <p14:tracePt t="25651" x="4489450" y="6146800"/>
          <p14:tracePt t="25666" x="4483100" y="6153150"/>
          <p14:tracePt t="25691" x="4483100" y="6165850"/>
          <p14:tracePt t="25702" x="4483100" y="6172200"/>
          <p14:tracePt t="25715" x="4483100" y="6178550"/>
          <p14:tracePt t="25730" x="4489450" y="6178550"/>
          <p14:tracePt t="25770" x="4495800" y="6172200"/>
          <p14:tracePt t="25786" x="4502150" y="6172200"/>
          <p14:tracePt t="25802" x="4508500" y="6165850"/>
          <p14:tracePt t="25810" x="4508500" y="6159500"/>
          <p14:tracePt t="25822" x="4514850" y="6159500"/>
          <p14:tracePt t="25838" x="4521200" y="6153150"/>
          <p14:tracePt t="25862" x="4527550" y="6146800"/>
          <p14:tracePt t="25890" x="4527550" y="6140450"/>
          <p14:tracePt t="25942" x="4521200" y="6140450"/>
          <p14:tracePt t="25974" x="4521200" y="6146800"/>
          <p14:tracePt t="26050" x="4521200" y="6140450"/>
          <p14:tracePt t="26062" x="4527550" y="6134100"/>
          <p14:tracePt t="26198" x="4533900" y="6127750"/>
          <p14:tracePt t="26230" x="4533900" y="6134100"/>
          <p14:tracePt t="26250" x="4527550" y="6134100"/>
          <p14:tracePt t="26326" x="4527550" y="6140450"/>
          <p14:tracePt t="26350" x="4527550" y="6146800"/>
          <p14:tracePt t="26394" x="4533900" y="6146800"/>
          <p14:tracePt t="26410" x="4533900" y="6140450"/>
          <p14:tracePt t="26422" x="4540250" y="6146800"/>
          <p14:tracePt t="26438" x="4546600" y="6140450"/>
          <p14:tracePt t="26455" x="4552950" y="6140450"/>
          <p14:tracePt t="26470" x="4559300" y="6146800"/>
          <p14:tracePt t="26490" x="4559300" y="6140450"/>
          <p14:tracePt t="26610" x="4552950" y="6134100"/>
          <p14:tracePt t="26658" x="4546600" y="6134100"/>
          <p14:tracePt t="26678" x="4540250" y="6127750"/>
          <p14:tracePt t="26694" x="4540250" y="6134100"/>
          <p14:tracePt t="26710" x="4533900" y="6140450"/>
          <p14:tracePt t="26722" x="4527550" y="6140450"/>
          <p14:tracePt t="26738" x="4521200" y="6146800"/>
          <p14:tracePt t="26755" x="4514850" y="6153150"/>
          <p14:tracePt t="26778" x="4521200" y="6159500"/>
          <p14:tracePt t="26806" x="4521200" y="6165850"/>
          <p14:tracePt t="26838" x="4527550" y="6159500"/>
          <p14:tracePt t="26874" x="4527550" y="6153150"/>
          <p14:tracePt t="27002" x="4527550" y="6146800"/>
          <p14:tracePt t="27022" x="4521200" y="6153150"/>
          <p14:tracePt t="27079" x="4521200" y="6159500"/>
          <p14:tracePt t="27083" x="4521200" y="6153150"/>
          <p14:tracePt t="27130" x="4521200" y="6146800"/>
          <p14:tracePt t="27142" x="4514850" y="6146800"/>
          <p14:tracePt t="27174" x="4508500" y="6153150"/>
          <p14:tracePt t="27198" x="4502150" y="6153150"/>
          <p14:tracePt t="27218" x="4502150" y="6159500"/>
          <p14:tracePt t="27242" x="4495800" y="6165850"/>
          <p14:tracePt t="27262" x="4489450" y="6172200"/>
          <p14:tracePt t="27310" x="4495800" y="6172200"/>
          <p14:tracePt t="27330" x="4502150" y="6165850"/>
          <p14:tracePt t="27346" x="4508500" y="6165850"/>
          <p14:tracePt t="27362" x="4514850" y="6165850"/>
          <p14:tracePt t="27382" x="4514850" y="6172200"/>
          <p14:tracePt t="27398" x="4521200" y="6172200"/>
          <p14:tracePt t="27422" x="4527550" y="6165850"/>
          <p14:tracePt t="27438" x="4527550" y="6159500"/>
          <p14:tracePt t="27450" x="4527550" y="6153150"/>
          <p14:tracePt t="27466" x="4527550" y="6159500"/>
          <p14:tracePt t="27518" x="4527550" y="6153150"/>
          <p14:tracePt t="27610" x="4521200" y="6159500"/>
          <p14:tracePt t="27670" x="4514850" y="6159500"/>
          <p14:tracePt t="27706" x="4521200" y="6153150"/>
          <p14:tracePt t="27818" x="4521200" y="6159500"/>
          <p14:tracePt t="27826" x="4521200" y="6153150"/>
          <p14:tracePt t="27894" x="4514850" y="6146800"/>
          <p14:tracePt t="27938" x="4521200" y="6153150"/>
          <p14:tracePt t="27991" x="4527550" y="6153150"/>
          <p14:tracePt t="28006" x="4533900" y="6153150"/>
          <p14:tracePt t="28022" x="4540250" y="6153150"/>
          <p14:tracePt t="28038" x="4546600" y="6153150"/>
          <p14:tracePt t="28066" x="4552950" y="6146800"/>
          <p14:tracePt t="28090" x="4559300" y="6146800"/>
          <p14:tracePt t="28119" x="4559300" y="6140450"/>
          <p14:tracePt t="28186" x="4559300" y="6134100"/>
          <p14:tracePt t="28222" x="4559300" y="6127750"/>
          <p14:tracePt t="28238" x="4552950" y="6127750"/>
          <p14:tracePt t="28338" x="4546600" y="6127750"/>
          <p14:tracePt t="28366" x="4540250" y="6134100"/>
          <p14:tracePt t="28390" x="4540250" y="6140450"/>
          <p14:tracePt t="28418" x="4533900" y="6146800"/>
          <p14:tracePt t="28435" x="4533900" y="6153150"/>
          <p14:tracePt t="28459" x="4540250" y="6146800"/>
          <p14:tracePt t="28583" x="4540250" y="6153150"/>
          <p14:tracePt t="28614" x="4533900" y="6159500"/>
          <p14:tracePt t="28718" x="4527550" y="6159500"/>
          <p14:tracePt t="28742" x="4521200" y="6159500"/>
          <p14:tracePt t="28758" x="4514850" y="6165850"/>
          <p14:tracePt t="28786" x="4508500" y="6159500"/>
          <p14:tracePt t="28803" x="4502150" y="6159500"/>
          <p14:tracePt t="28819" x="4495800" y="6153150"/>
          <p14:tracePt t="28838" x="4489450" y="6153150"/>
          <p14:tracePt t="28855" x="4483100" y="6153150"/>
          <p14:tracePt t="28883" x="4470400" y="6153150"/>
          <p14:tracePt t="28898" x="4464050" y="6153150"/>
          <p14:tracePt t="28914" x="4457700" y="6153150"/>
          <p14:tracePt t="28931" x="4451350" y="6153150"/>
          <p14:tracePt t="28943" x="4445000" y="6159500"/>
          <p14:tracePt t="28959" x="4445000" y="6165850"/>
          <p14:tracePt t="28967" x="4445000" y="6172200"/>
          <p14:tracePt t="28983" x="4445000" y="6178550"/>
          <p14:tracePt t="28999" x="4451350" y="6184900"/>
          <p14:tracePt t="29011" x="4451350" y="6178550"/>
          <p14:tracePt t="29027" x="4457700" y="6184900"/>
          <p14:tracePt t="29043" x="4464050" y="6178550"/>
          <p14:tracePt t="29059" x="4476750" y="6178550"/>
          <p14:tracePt t="29075" x="4483100" y="6178550"/>
          <p14:tracePt t="29095" x="4495800" y="6172200"/>
          <p14:tracePt t="29111" x="4502150" y="6172200"/>
          <p14:tracePt t="29125" x="4508500" y="6165850"/>
          <p14:tracePt t="29147" x="4502150" y="6165850"/>
          <p14:tracePt t="29239" x="4495800" y="6165850"/>
          <p14:tracePt t="29266" x="4495800" y="6172200"/>
          <p14:tracePt t="29327" x="4502150" y="6165850"/>
          <p14:tracePt t="29358" x="4508500" y="6172200"/>
          <p14:tracePt t="29418" x="4514850" y="6172200"/>
          <p14:tracePt t="29447" x="4521200" y="6172200"/>
          <p14:tracePt t="29471" x="4527550" y="6172200"/>
          <p14:tracePt t="29499" x="4527550" y="6165850"/>
          <p14:tracePt t="29514" x="4527550" y="6159500"/>
          <p14:tracePt t="29603" x="4521200" y="6159500"/>
          <p14:tracePt t="29651" x="4514850" y="6159500"/>
          <p14:tracePt t="29663" x="4508500" y="6153150"/>
          <p14:tracePt t="29679" x="4502150" y="6159500"/>
          <p14:tracePt t="29695" x="4495800" y="6159500"/>
          <p14:tracePt t="29710" x="4489450" y="6165850"/>
          <p14:tracePt t="29731" x="4489450" y="6172200"/>
          <p14:tracePt t="29762" x="4495800" y="6172200"/>
          <p14:tracePt t="29799" x="4502150" y="6165850"/>
          <p14:tracePt t="29839" x="4495800" y="6165850"/>
          <p14:tracePt t="29935" x="4495800" y="6159500"/>
          <p14:tracePt t="29951" x="4502150" y="6165850"/>
          <p14:tracePt t="29994" x="4502150" y="6172200"/>
          <p14:tracePt t="30018" x="4495800" y="6165850"/>
          <p14:tracePt t="30071" x="4495800" y="6172200"/>
          <p14:tracePt t="30131" x="4489450" y="6172200"/>
          <p14:tracePt t="30167" x="4495800" y="6165850"/>
          <p14:tracePt t="30190" x="4502150" y="6159500"/>
          <p14:tracePt t="30227" x="4502150" y="6165850"/>
          <p14:tracePt t="30263" x="4508500" y="6165850"/>
          <p14:tracePt t="30295" x="4508500" y="6172200"/>
          <p14:tracePt t="30319" x="4502150" y="6178550"/>
          <p14:tracePt t="30355" x="4495800" y="6184900"/>
          <p14:tracePt t="30391" x="4489450" y="6191250"/>
          <p14:tracePt t="30415" x="4489450" y="6184900"/>
          <p14:tracePt t="30451" x="4489450" y="6178550"/>
          <p14:tracePt t="30475" x="4495800" y="6178550"/>
          <p14:tracePt t="30491" x="4502150" y="6172200"/>
          <p14:tracePt t="30503" x="4508500" y="6172200"/>
          <p14:tracePt t="30519" x="4508500" y="6165850"/>
          <p14:tracePt t="30543" x="4502150" y="6159500"/>
          <p14:tracePt t="30563" x="4495800" y="6153150"/>
          <p14:tracePt t="30579" x="4489450" y="6153150"/>
          <p14:tracePt t="30595" x="4489450" y="6146800"/>
          <p14:tracePt t="30603" x="4489450" y="6140450"/>
          <p14:tracePt t="30614" x="4489450" y="6134100"/>
          <p14:tracePt t="30614" x="4483100" y="6102350"/>
          <p14:tracePt t="30633" x="4483100" y="6083300"/>
          <p14:tracePt t="30633" x="4483100" y="6064250"/>
          <p14:tracePt t="34925" x="952500" y="6394450"/>
          <p14:tracePt t="34972" x="927100" y="6419850"/>
          <p14:tracePt t="34992" x="901700" y="6438900"/>
          <p14:tracePt t="35008" x="876300" y="6464300"/>
          <p14:tracePt t="35024" x="850900" y="64897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軸の交替したグラフ</a:t>
            </a:r>
            <a:endParaRPr kumimoji="1" lang="ja-JP" altLang="en-US" dirty="0"/>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481"/>
          <a:stretch/>
        </p:blipFill>
        <p:spPr bwMode="auto">
          <a:xfrm>
            <a:off x="395536" y="1196752"/>
            <a:ext cx="848562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69410411"/>
      </p:ext>
    </p:extLst>
  </p:cSld>
  <p:clrMapOvr>
    <a:masterClrMapping/>
  </p:clrMapOvr>
  <mc:AlternateContent xmlns:mc="http://schemas.openxmlformats.org/markup-compatibility/2006">
    <mc:Choice xmlns:p14="http://schemas.microsoft.com/office/powerpoint/2010/main" Requires="p14">
      <p:transition spd="slow" p14:dur="2000" advTm="34200"/>
    </mc:Choice>
    <mc:Fallback>
      <p:transition spd="slow" advTm="34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2" x="3390900" y="5346700"/>
          <p14:tracePt t="818" x="3397250" y="5334000"/>
          <p14:tracePt t="834" x="3403600" y="5334000"/>
          <p14:tracePt t="841" x="3416300" y="5327650"/>
          <p14:tracePt t="841" x="3422650" y="5314950"/>
          <p14:tracePt t="859" x="3435350" y="5308600"/>
          <p14:tracePt t="859" x="3441700" y="5302250"/>
          <p14:tracePt t="859" x="3460750" y="5295900"/>
          <p14:tracePt t="879" x="3473450" y="5289550"/>
          <p14:tracePt t="891" x="3486150" y="5283200"/>
          <p14:tracePt t="891" x="3511550" y="5270500"/>
          <p14:tracePt t="910" x="3517900" y="5270500"/>
          <p14:tracePt t="910" x="3530600" y="5270500"/>
          <p14:tracePt t="926" x="3543300" y="5264150"/>
          <p14:tracePt t="926" x="3556000" y="5257800"/>
          <p14:tracePt t="944" x="3568700" y="5257800"/>
          <p14:tracePt t="944" x="3587750" y="5251450"/>
          <p14:tracePt t="960" x="3594100" y="5245100"/>
          <p14:tracePt t="960" x="3606800" y="5245100"/>
          <p14:tracePt t="976" x="3619500" y="5232400"/>
          <p14:tracePt t="976" x="3632200" y="5232400"/>
          <p14:tracePt t="994" x="3644900" y="5226050"/>
          <p14:tracePt t="994" x="3657600" y="5219700"/>
          <p14:tracePt t="1010" x="3670300" y="5207000"/>
          <p14:tracePt t="1010" x="3695700" y="5194300"/>
          <p14:tracePt t="1027" x="3702050" y="5181600"/>
          <p14:tracePt t="1027" x="3708400" y="5175250"/>
          <p14:tracePt t="1044" x="3714750" y="5162550"/>
          <p14:tracePt t="1044" x="3721100" y="5156200"/>
          <p14:tracePt t="1060" x="3727450" y="5149850"/>
          <p14:tracePt t="1060" x="3727450" y="5143500"/>
          <p14:tracePt t="1077" x="3733800" y="5137150"/>
          <p14:tracePt t="1077" x="3733800" y="5124450"/>
          <p14:tracePt t="1095" x="3740150" y="5111750"/>
          <p14:tracePt t="1095" x="3740150" y="5105400"/>
          <p14:tracePt t="1111" x="3746500" y="5092700"/>
          <p14:tracePt t="1111" x="3746500" y="5086350"/>
          <p14:tracePt t="1126" x="3746500" y="5080000"/>
          <p14:tracePt t="1142" x="3746500" y="5060950"/>
          <p14:tracePt t="1142" x="3746500" y="5054600"/>
          <p14:tracePt t="1161" x="3752850" y="5048250"/>
          <p14:tracePt t="1174" x="3752850" y="5041900"/>
          <p14:tracePt t="1174" x="3752850" y="5035550"/>
          <p14:tracePt t="1194" x="3759200" y="5029200"/>
          <p14:tracePt t="1194" x="3752850" y="5035550"/>
          <p14:tracePt t="1212" x="3752850" y="5041900"/>
          <p14:tracePt t="1245" x="3752850" y="5048250"/>
          <p14:tracePt t="1253" x="3746500" y="5048250"/>
          <p14:tracePt t="1273" x="3740150" y="5054600"/>
          <p14:tracePt t="1289" x="3733800" y="5054600"/>
          <p14:tracePt t="1313" x="3727450" y="5060950"/>
          <p14:tracePt t="1325" x="3721100" y="5067300"/>
          <p14:tracePt t="1341" x="3714750" y="5073650"/>
          <p14:tracePt t="1357" x="3708400" y="5073650"/>
          <p14:tracePt t="1373" x="3714750" y="5067300"/>
          <p14:tracePt t="1409" x="3721100" y="5060950"/>
          <p14:tracePt t="1425" x="3727450" y="5060950"/>
          <p14:tracePt t="1433" x="3733800" y="5060950"/>
          <p14:tracePt t="1446" x="3740150" y="5060950"/>
          <p14:tracePt t="1459" x="3746500" y="5060950"/>
          <p14:tracePt t="1476" x="3752850" y="5054600"/>
          <p14:tracePt t="1493" x="3759200" y="5054600"/>
          <p14:tracePt t="1974" x="3981450" y="5086350"/>
          <p14:tracePt t="2009" x="3975100" y="5092700"/>
          <p14:tracePt t="2025" x="3968750" y="5092700"/>
          <p14:tracePt t="2042" x="3962400" y="5092700"/>
          <p14:tracePt t="2049" x="3956050" y="5099050"/>
          <p14:tracePt t="2049" x="3949700" y="5099050"/>
          <p14:tracePt t="2063" x="3949700" y="5105400"/>
          <p14:tracePt t="2063" x="3943350" y="5105400"/>
          <p14:tracePt t="2080" x="3937000" y="5105400"/>
          <p14:tracePt t="2080" x="3930650" y="5111750"/>
          <p14:tracePt t="2096" x="3924300" y="5111750"/>
          <p14:tracePt t="2096" x="3917950" y="5111750"/>
          <p14:tracePt t="2113" x="3911600" y="5111750"/>
          <p14:tracePt t="2113" x="3905250" y="5111750"/>
          <p14:tracePt t="2130" x="3898900" y="5111750"/>
          <p14:tracePt t="2145" x="3892550" y="5111750"/>
          <p14:tracePt t="2162" x="3886200" y="5111750"/>
          <p14:tracePt t="2178" x="3879850" y="5111750"/>
          <p14:tracePt t="2195" x="3873500" y="5105400"/>
          <p14:tracePt t="2214" x="3873500" y="5099050"/>
          <p14:tracePt t="2230" x="3873500" y="5092700"/>
          <p14:tracePt t="2250" x="3873500" y="5086350"/>
          <p14:tracePt t="2266" x="3867150" y="5086350"/>
          <p14:tracePt t="2282" x="3860800" y="5086350"/>
          <p14:tracePt t="2295" x="3854450" y="5086350"/>
          <p14:tracePt t="2295" x="3848100" y="5092700"/>
          <p14:tracePt t="2314" x="3841750" y="5092700"/>
          <p14:tracePt t="2314" x="3829050" y="5099050"/>
          <p14:tracePt t="2331" x="3822700" y="5105400"/>
          <p14:tracePt t="2331" x="3816350" y="5111750"/>
          <p14:tracePt t="2347" x="3810000" y="5124450"/>
          <p14:tracePt t="2347" x="3790950" y="5143500"/>
          <p14:tracePt t="2364" x="3784600" y="5149850"/>
          <p14:tracePt t="2364" x="3771900" y="5168900"/>
          <p14:tracePt t="2380" x="3759200" y="5181600"/>
          <p14:tracePt t="2380" x="3746500" y="5207000"/>
          <p14:tracePt t="2397" x="3727450" y="5226050"/>
          <p14:tracePt t="2397" x="3689350" y="5276850"/>
          <p14:tracePt t="2415" x="3670300" y="5302250"/>
          <p14:tracePt t="2429" x="3657600" y="5321300"/>
          <p14:tracePt t="2489" x="3613150" y="5314950"/>
          <p14:tracePt t="2505" x="3562350" y="5416550"/>
          <p14:tracePt t="2514" x="3505200" y="5486400"/>
          <p14:tracePt t="2521" x="3460750" y="5562600"/>
          <p14:tracePt t="2530" x="3409950" y="5626100"/>
          <p14:tracePt t="2530" x="3359150" y="5695950"/>
          <p14:tracePt t="2530" x="3308350" y="5759450"/>
          <p14:tracePt t="2550" x="3244850" y="5842000"/>
          <p14:tracePt t="2563" x="3225800" y="5937250"/>
          <p14:tracePt t="2563" x="3187700" y="5943600"/>
          <p14:tracePt t="2582" x="3162300" y="5956300"/>
          <p14:tracePt t="2582" x="3149600" y="5975350"/>
          <p14:tracePt t="2598" x="3136900" y="5981700"/>
          <p14:tracePt t="2598" x="3124200" y="5988050"/>
          <p14:tracePt t="2615" x="3111500" y="6000750"/>
          <p14:tracePt t="2615" x="3105150" y="6007100"/>
          <p14:tracePt t="2631" x="3092450" y="6013450"/>
          <p14:tracePt t="2631" x="3086100" y="6013450"/>
          <p14:tracePt t="2631" x="3079750" y="6026150"/>
          <p14:tracePt t="2651" x="3073400" y="6026150"/>
          <p14:tracePt t="2651" x="3067050" y="6032500"/>
          <p14:tracePt t="2665" x="3060700" y="6032500"/>
          <p14:tracePt t="2665" x="3054350" y="6032500"/>
          <p14:tracePt t="2682" x="3041650" y="6038850"/>
          <p14:tracePt t="2696" x="3028950" y="6038850"/>
          <p14:tracePt t="2696" x="2990850" y="6038850"/>
          <p14:tracePt t="2715" x="2971800" y="6038850"/>
          <p14:tracePt t="2715" x="2946400" y="6038850"/>
          <p14:tracePt t="2732" x="2921000" y="6038850"/>
          <p14:tracePt t="2732" x="2895600" y="6038850"/>
          <p14:tracePt t="2748" x="2863850" y="6038850"/>
          <p14:tracePt t="2748" x="2838450" y="6038850"/>
          <p14:tracePt t="2765" x="2806700" y="6045200"/>
          <p14:tracePt t="2765" x="2743200" y="6045200"/>
          <p14:tracePt t="2782" x="2711450" y="6045200"/>
          <p14:tracePt t="2782" x="2679700" y="6038850"/>
          <p14:tracePt t="2799" x="2641600" y="6032500"/>
          <p14:tracePt t="2799" x="2609850" y="6026150"/>
          <p14:tracePt t="2816" x="2578100" y="6013450"/>
          <p14:tracePt t="2816" x="2540000" y="5994400"/>
          <p14:tracePt t="2816" x="2501900" y="5981700"/>
          <p14:tracePt t="2834" x="2463800" y="5962650"/>
          <p14:tracePt t="2847" x="2425700" y="5943600"/>
          <p14:tracePt t="2847" x="2355850" y="5899150"/>
          <p14:tracePt t="2866" x="2324100" y="5880100"/>
          <p14:tracePt t="2866" x="2292350" y="5854700"/>
          <p14:tracePt t="2882" x="2273300" y="5835650"/>
          <p14:tracePt t="2882" x="2254250" y="5816600"/>
          <p14:tracePt t="2899" x="2235200" y="5797550"/>
          <p14:tracePt t="2899" x="2228850" y="5784850"/>
          <p14:tracePt t="2899" x="2222500" y="5772150"/>
          <p14:tracePt t="2918" x="2222500" y="5765800"/>
          <p14:tracePt t="2931" x="2228850" y="5759450"/>
          <p14:tracePt t="2931" x="2241550" y="5753100"/>
          <p14:tracePt t="2950" x="2279650" y="5753100"/>
          <p14:tracePt t="2950" x="2311400" y="5753100"/>
          <p14:tracePt t="2966" x="2362200" y="5753100"/>
          <p14:tracePt t="2966" x="2413000" y="5759450"/>
          <p14:tracePt t="2982" x="2482850" y="5759450"/>
          <p14:tracePt t="2982" x="2571750" y="5759450"/>
          <p14:tracePt t="2982" x="2667000" y="5759450"/>
          <p14:tracePt t="3002" x="2781300" y="5759450"/>
          <p14:tracePt t="3002" x="2901950" y="5753100"/>
          <p14:tracePt t="3016" x="3028950" y="5746750"/>
          <p14:tracePt t="3016" x="3168650" y="5740400"/>
          <p14:tracePt t="3033" x="3333750" y="5734050"/>
          <p14:tracePt t="3033" x="3486150" y="5734050"/>
          <p14:tracePt t="3050" x="3638550" y="5727700"/>
          <p14:tracePt t="3050" x="3797300" y="5727700"/>
          <p14:tracePt t="3066" x="3956050" y="5721350"/>
          <p14:tracePt t="3066" x="4292600" y="5715000"/>
          <p14:tracePt t="3083" x="4476750" y="5708650"/>
          <p14:tracePt t="3083" x="4622800" y="5708650"/>
          <p14:tracePt t="3100" x="4781550" y="5708650"/>
          <p14:tracePt t="3100" x="4933950" y="5702300"/>
          <p14:tracePt t="3116" x="5086350" y="5695950"/>
          <p14:tracePt t="3116" x="5372100" y="5683250"/>
          <p14:tracePt t="3134" x="5511800" y="5676900"/>
          <p14:tracePt t="3134" x="5619750" y="5670550"/>
          <p14:tracePt t="3150" x="5740400" y="5657850"/>
          <p14:tracePt t="3150" x="5854700" y="5651500"/>
          <p14:tracePt t="3167" x="5962650" y="5638800"/>
          <p14:tracePt t="3167" x="6064250" y="5638800"/>
          <p14:tracePt t="3183" x="6153150" y="5626100"/>
          <p14:tracePt t="3183" x="6229350" y="5619750"/>
          <p14:tracePt t="3183" x="6299200" y="5613400"/>
          <p14:tracePt t="3203" x="6356350" y="5607050"/>
          <p14:tracePt t="3215" x="6407150" y="5600700"/>
          <p14:tracePt t="3215" x="6483350" y="5594350"/>
          <p14:tracePt t="3234" x="6508750" y="5588000"/>
          <p14:tracePt t="3234" x="6527800" y="5588000"/>
          <p14:tracePt t="3251" x="6546850" y="5588000"/>
          <p14:tracePt t="3251" x="6553200" y="5588000"/>
          <p14:tracePt t="3267" x="6553200" y="5581650"/>
          <p14:tracePt t="3282" x="6546850" y="5575300"/>
          <p14:tracePt t="3282" x="6534150" y="5575300"/>
          <p14:tracePt t="3282" x="6521450" y="5575300"/>
          <p14:tracePt t="3303" x="6508750" y="5575300"/>
          <p14:tracePt t="3303" x="6489700" y="5575300"/>
          <p14:tracePt t="3317" x="6470650" y="5581650"/>
          <p14:tracePt t="3317" x="6451600" y="5581650"/>
          <p14:tracePt t="3334" x="6432550" y="5588000"/>
          <p14:tracePt t="3334" x="6407150" y="5588000"/>
          <p14:tracePt t="3351" x="6388100" y="5594350"/>
          <p14:tracePt t="3351" x="6362700" y="5600700"/>
          <p14:tracePt t="3351" x="6343650" y="5600700"/>
          <p14:tracePt t="3370" x="6318250" y="5600700"/>
          <p14:tracePt t="3370" x="6299200" y="5607050"/>
          <p14:tracePt t="3384" x="6273800" y="5607050"/>
          <p14:tracePt t="3384" x="6254750" y="5613400"/>
          <p14:tracePt t="3401" x="6229350" y="5613400"/>
          <p14:tracePt t="3401" x="6210300" y="5613400"/>
          <p14:tracePt t="3417" x="6184900" y="5613400"/>
          <p14:tracePt t="3417" x="6146800" y="5619750"/>
          <p14:tracePt t="3435" x="6121400" y="5619750"/>
          <p14:tracePt t="3435" x="6102350" y="5619750"/>
          <p14:tracePt t="3451" x="6089650" y="5619750"/>
          <p14:tracePt t="3451" x="6070600" y="5626100"/>
          <p14:tracePt t="3468" x="6051550" y="5626100"/>
          <p14:tracePt t="3468" x="6038850" y="5632450"/>
          <p14:tracePt t="3484" x="6026150" y="5632450"/>
          <p14:tracePt t="3484" x="6013450" y="5638800"/>
          <p14:tracePt t="3503" x="5994400" y="5645150"/>
          <p14:tracePt t="3503" x="5981700" y="5651500"/>
          <p14:tracePt t="3519" x="5975350" y="5651500"/>
          <p14:tracePt t="3519" x="5969000" y="5657850"/>
          <p14:tracePt t="3535" x="5962650" y="5664200"/>
          <p14:tracePt t="3535" x="5956300" y="5670550"/>
          <p14:tracePt t="3535" x="5949950" y="5676900"/>
          <p14:tracePt t="3554" x="5943600" y="5683250"/>
          <p14:tracePt t="3570" x="5930900" y="5683250"/>
          <p14:tracePt t="3586" x="5924550" y="5683250"/>
          <p14:tracePt t="3602" x="5918200" y="5683250"/>
          <p14:tracePt t="3602" x="5911850" y="5689600"/>
          <p14:tracePt t="3618" x="5911850" y="5683250"/>
          <p14:tracePt t="3618" x="5905500" y="5683250"/>
          <p14:tracePt t="3635" x="5899150" y="5683250"/>
          <p14:tracePt t="3635" x="5892800" y="5683250"/>
          <p14:tracePt t="3635" x="5886450" y="5676900"/>
          <p14:tracePt t="3654" x="5873750" y="5676900"/>
          <p14:tracePt t="3667" x="5867400" y="5676900"/>
          <p14:tracePt t="3667" x="5854700" y="5676900"/>
          <p14:tracePt t="3685" x="5848350" y="5676900"/>
          <p14:tracePt t="3685" x="5835650" y="5676900"/>
          <p14:tracePt t="3685" x="5829300" y="5670550"/>
          <p14:tracePt t="3706" x="5822950" y="5670550"/>
          <p14:tracePt t="3717" x="5810250" y="5670550"/>
          <p14:tracePt t="3717" x="5797550" y="5664200"/>
          <p14:tracePt t="3736" x="5784850" y="5657850"/>
          <p14:tracePt t="3736" x="5778500" y="5657850"/>
          <p14:tracePt t="3752" x="5772150" y="5657850"/>
          <p14:tracePt t="3752" x="5759450" y="5664200"/>
          <p14:tracePt t="3769" x="5746750" y="5664200"/>
          <p14:tracePt t="3769" x="5740400" y="5664200"/>
          <p14:tracePt t="3785" x="5727700" y="5664200"/>
          <p14:tracePt t="3785" x="5702300" y="5670550"/>
          <p14:tracePt t="3803" x="5689600" y="5670550"/>
          <p14:tracePt t="3803" x="5676900" y="5676900"/>
          <p14:tracePt t="3819" x="5664200" y="5676900"/>
          <p14:tracePt t="3819" x="5651500" y="5683250"/>
          <p14:tracePt t="3836" x="5638800" y="5689600"/>
          <p14:tracePt t="3836" x="5626100" y="5689600"/>
          <p14:tracePt t="3836" x="5613400" y="5695950"/>
          <p14:tracePt t="3855" x="5600700" y="5695950"/>
          <p14:tracePt t="3867" x="5588000" y="5695950"/>
          <p14:tracePt t="3867" x="5556250" y="5702300"/>
          <p14:tracePt t="3887" x="5543550" y="5702300"/>
          <p14:tracePt t="3887" x="5530850" y="5702300"/>
          <p14:tracePt t="3903" x="5518150" y="5702300"/>
          <p14:tracePt t="3903" x="5505450" y="5702300"/>
          <p14:tracePt t="3919" x="5486400" y="5708650"/>
          <p14:tracePt t="3919" x="5473700" y="5708650"/>
          <p14:tracePt t="3919" x="5461000" y="5708650"/>
          <p14:tracePt t="3939" x="5441950" y="5708650"/>
          <p14:tracePt t="3951" x="5429250" y="5715000"/>
          <p14:tracePt t="3951" x="5410200" y="5715000"/>
          <p14:tracePt t="3971" x="5378450" y="5727700"/>
          <p14:tracePt t="3971" x="5359400" y="5727700"/>
          <p14:tracePt t="3987" x="5346700" y="5734050"/>
          <p14:tracePt t="3987" x="5327650" y="5740400"/>
          <p14:tracePt t="4003" x="5308600" y="5746750"/>
          <p14:tracePt t="4003" x="5295900" y="5746750"/>
          <p14:tracePt t="4003" x="5276850" y="5753100"/>
          <p14:tracePt t="4022" x="5264150" y="5753100"/>
          <p14:tracePt t="4035" x="5245100" y="5753100"/>
          <p14:tracePt t="4035" x="5219700" y="5759450"/>
          <p14:tracePt t="4053" x="5207000" y="5759450"/>
          <p14:tracePt t="4053" x="5200650" y="5765800"/>
          <p14:tracePt t="4070" x="5187950" y="5765800"/>
          <p14:tracePt t="4070" x="5181600" y="5765800"/>
          <p14:tracePt t="4086" x="5175250" y="5772150"/>
          <p14:tracePt t="4086" x="5156200" y="5772150"/>
          <p14:tracePt t="4103" x="5143500" y="5772150"/>
          <p14:tracePt t="4126" x="5143500" y="5765800"/>
          <p14:tracePt t="4162" x="5149850" y="5759450"/>
          <p14:tracePt t="4186" x="5156200" y="5759450"/>
          <p14:tracePt t="4201" x="5162550" y="5753100"/>
          <p14:tracePt t="4214" x="5168900" y="5753100"/>
          <p14:tracePt t="4230" x="5175250" y="5753100"/>
          <p14:tracePt t="4246" x="5181600" y="5746750"/>
          <p14:tracePt t="4270" x="5187950" y="5746750"/>
          <p14:tracePt t="4289" x="5194300" y="5746750"/>
          <p14:tracePt t="4322" x="5200650" y="5740400"/>
          <p14:tracePt t="4358" x="5207000" y="5740400"/>
          <p14:tracePt t="4382" x="5213350" y="5734050"/>
          <p14:tracePt t="4401" x="5213350" y="5740400"/>
          <p14:tracePt t="4418" x="5219700" y="5740400"/>
          <p14:tracePt t="4434" x="5226050" y="5740400"/>
          <p14:tracePt t="4450" x="5232400" y="5746750"/>
          <p14:tracePt t="4462" x="5238750" y="5746750"/>
          <p14:tracePt t="4494" x="5232400" y="5746750"/>
          <p14:tracePt t="4574" x="5219700" y="5740400"/>
          <p14:tracePt t="4590" x="5213350" y="5740400"/>
          <p14:tracePt t="4598" x="5207000" y="5740400"/>
          <p14:tracePt t="4607" x="5200650" y="5740400"/>
          <p14:tracePt t="4620" x="5187950" y="5740400"/>
          <p14:tracePt t="4620" x="5168900" y="5740400"/>
          <p14:tracePt t="4639" x="5156200" y="5740400"/>
          <p14:tracePt t="4639" x="5143500" y="5740400"/>
          <p14:tracePt t="4655" x="5124450" y="5740400"/>
          <p14:tracePt t="4655" x="5111750" y="5740400"/>
          <p14:tracePt t="4655" x="5092700" y="5746750"/>
          <p14:tracePt t="4674" x="5073650" y="5740400"/>
          <p14:tracePt t="4687" x="5048250" y="5740400"/>
          <p14:tracePt t="4687" x="4997450" y="5740400"/>
          <p14:tracePt t="4707" x="4972050" y="5740400"/>
          <p14:tracePt t="4707" x="4940300" y="5740400"/>
          <p14:tracePt t="4722" x="4908550" y="5740400"/>
          <p14:tracePt t="4722" x="4876800" y="5734050"/>
          <p14:tracePt t="4739" x="4845050" y="5734050"/>
          <p14:tracePt t="4739" x="4781550" y="5727700"/>
          <p14:tracePt t="4756" x="4749800" y="5721350"/>
          <p14:tracePt t="4756" x="4724400" y="5721350"/>
          <p14:tracePt t="4772" x="4692650" y="5715000"/>
          <p14:tracePt t="4772" x="4660900" y="5708650"/>
          <p14:tracePt t="4789" x="4629150" y="5702300"/>
          <p14:tracePt t="4789" x="4603750" y="5695950"/>
          <p14:tracePt t="4806" x="4578350" y="5689600"/>
          <p14:tracePt t="4806" x="4521200" y="5676900"/>
          <p14:tracePt t="4823" x="4495800" y="5670550"/>
          <p14:tracePt t="4823" x="4470400" y="5664200"/>
          <p14:tracePt t="4839" x="4445000" y="5657850"/>
          <p14:tracePt t="4839" x="4425950" y="5657850"/>
          <p14:tracePt t="4856" x="4406900" y="5651500"/>
          <p14:tracePt t="4856" x="4387850" y="5645150"/>
          <p14:tracePt t="4856" x="4368800" y="5638800"/>
          <p14:tracePt t="4875" x="4349750" y="5638800"/>
          <p14:tracePt t="4887" x="4337050" y="5626100"/>
          <p14:tracePt t="4887" x="4311650" y="5613400"/>
          <p14:tracePt t="4907" x="4298950" y="5607050"/>
          <p14:tracePt t="4907" x="4286250" y="5607050"/>
          <p14:tracePt t="4923" x="4273550" y="5594350"/>
          <p14:tracePt t="4923" x="4267200" y="5588000"/>
          <p14:tracePt t="4939" x="4260850" y="5581650"/>
          <p14:tracePt t="4939" x="4254500" y="5581650"/>
          <p14:tracePt t="4939" x="4248150" y="5575300"/>
          <p14:tracePt t="4959" x="4241800" y="5568950"/>
          <p14:tracePt t="4971" x="4241800" y="5562600"/>
          <p14:tracePt t="4971" x="4241800" y="5556250"/>
          <p14:tracePt t="4991" x="4241800" y="5549900"/>
          <p14:tracePt t="5005" x="4241800" y="5543550"/>
          <p14:tracePt t="5022" x="4241800" y="5537200"/>
          <p14:tracePt t="5038" x="4241800" y="5530850"/>
          <p14:tracePt t="5055" x="4241800" y="5524500"/>
          <p14:tracePt t="5094" x="4235450" y="5524500"/>
          <p14:tracePt t="5110" x="4229100" y="5530850"/>
          <p14:tracePt t="5122" x="4222750" y="5530850"/>
          <p14:tracePt t="5138" x="4210050" y="5530850"/>
          <p14:tracePt t="5154" x="4203700" y="5530850"/>
          <p14:tracePt t="5170" x="4197350" y="5530850"/>
          <p14:tracePt t="5206" x="4191000" y="5530850"/>
          <p14:tracePt t="5234" x="4191000" y="5537200"/>
          <p14:tracePt t="5266" x="4184650" y="5543550"/>
          <p14:tracePt t="5294" x="4178300" y="5537200"/>
          <p14:tracePt t="5310" x="4171950" y="5543550"/>
          <p14:tracePt t="5326" x="4165600" y="5543550"/>
          <p14:tracePt t="5342" x="4159250" y="5543550"/>
          <p14:tracePt t="5362" x="4152900" y="5537200"/>
          <p14:tracePt t="5498" x="4146550" y="5543550"/>
          <p14:tracePt t="5574" x="4146550" y="5549900"/>
          <p14:tracePt t="5591" x="4146550" y="5543550"/>
          <p14:tracePt t="5650" x="4146550" y="5537200"/>
          <p14:tracePt t="5678" x="4152900" y="5537200"/>
          <p14:tracePt t="5714" x="4152900" y="5543550"/>
          <p14:tracePt t="5722" x="4152900" y="5537200"/>
          <p14:tracePt t="5798" x="4146550" y="5543550"/>
          <p14:tracePt t="5850" x="4140200" y="5549900"/>
          <p14:tracePt t="5874" x="4140200" y="5556250"/>
          <p14:tracePt t="5926" x="4133850" y="5549900"/>
          <p14:tracePt t="6009" x="4127500" y="5556250"/>
          <p14:tracePt t="6030" x="4121150" y="5562600"/>
          <p14:tracePt t="6054" x="4121150" y="5549900"/>
          <p14:tracePt t="6082" x="4121150" y="5543550"/>
          <p14:tracePt t="6098" x="4114800" y="5537200"/>
          <p14:tracePt t="6106" x="4114800" y="5530850"/>
          <p14:tracePt t="6114" x="4108450" y="5530850"/>
          <p14:tracePt t="6125" x="4108450" y="5524500"/>
          <p14:tracePt t="6125" x="4095750" y="5505450"/>
          <p14:tracePt t="6145" x="4089400" y="5492750"/>
          <p14:tracePt t="6145" x="4089400" y="5486400"/>
          <p14:tracePt t="6161" x="4083050" y="5473700"/>
          <p14:tracePt t="6161" x="4076700" y="5461000"/>
          <p14:tracePt t="6177" x="4070350" y="5448300"/>
          <p14:tracePt t="6177" x="4064000" y="5435600"/>
          <p14:tracePt t="6196" x="4064000" y="5416550"/>
          <p14:tracePt t="6196" x="4064000" y="5403850"/>
          <p14:tracePt t="6211" x="4064000" y="5391150"/>
          <p14:tracePt t="6211" x="4064000" y="5384800"/>
          <p14:tracePt t="6227" x="4064000" y="5372100"/>
          <p14:tracePt t="6227" x="4070350" y="5359400"/>
          <p14:tracePt t="6245" x="4070350" y="5346700"/>
          <p14:tracePt t="6245" x="4076700" y="5334000"/>
          <p14:tracePt t="6245" x="4076700" y="5314950"/>
          <p14:tracePt t="6263" x="4076700" y="5302250"/>
          <p14:tracePt t="6276" x="4083050" y="5289550"/>
          <p14:tracePt t="6276" x="4076700" y="5257800"/>
          <p14:tracePt t="6296" x="4076700" y="5238750"/>
          <p14:tracePt t="6296" x="4076700" y="5226050"/>
          <p14:tracePt t="6312" x="4070350" y="5207000"/>
          <p14:tracePt t="6312" x="4064000" y="5194300"/>
          <p14:tracePt t="6328" x="4064000" y="5175250"/>
          <p14:tracePt t="6328" x="4064000" y="5162550"/>
          <p14:tracePt t="6328" x="4057650" y="5149850"/>
          <p14:tracePt t="6347" x="4057650" y="5137150"/>
          <p14:tracePt t="6359" x="4051300" y="5130800"/>
          <p14:tracePt t="6359" x="4051300" y="5118100"/>
          <p14:tracePt t="6378" x="4044950" y="5111750"/>
          <p14:tracePt t="6393" x="4044950" y="5099050"/>
          <p14:tracePt t="6410" x="4057650" y="5092700"/>
          <p14:tracePt t="6410" x="4057650" y="5086350"/>
          <p14:tracePt t="6428" x="4070350" y="5086350"/>
          <p14:tracePt t="6428" x="4095750" y="5080000"/>
          <p14:tracePt t="6445" x="4114800" y="5080000"/>
          <p14:tracePt t="6445" x="4140200" y="5086350"/>
          <p14:tracePt t="6461" x="4165600" y="5092700"/>
          <p14:tracePt t="6461" x="4197350" y="5111750"/>
          <p14:tracePt t="6478" x="4229100" y="5124450"/>
          <p14:tracePt t="6478" x="4311650" y="5168900"/>
          <p14:tracePt t="6495" x="4349750" y="5200650"/>
          <p14:tracePt t="6495" x="4400550" y="5226050"/>
          <p14:tracePt t="6512" x="4445000" y="5251450"/>
          <p14:tracePt t="6512" x="4489450" y="5270500"/>
          <p14:tracePt t="6528" x="4533900" y="5289550"/>
          <p14:tracePt t="6528" x="4578350" y="5308600"/>
          <p14:tracePt t="6545" x="4616450" y="5321300"/>
          <p14:tracePt t="6545" x="4692650" y="5346700"/>
          <p14:tracePt t="6563" x="4730750" y="5359400"/>
          <p14:tracePt t="6563" x="4762500" y="5372100"/>
          <p14:tracePt t="6579" x="4794250" y="5378450"/>
          <p14:tracePt t="6579" x="4819650" y="5384800"/>
          <p14:tracePt t="6596" x="4845050" y="5391150"/>
          <p14:tracePt t="6596" x="4864100" y="5397500"/>
          <p14:tracePt t="6612" x="4883150" y="5397500"/>
          <p14:tracePt t="6612" x="4895850" y="5397500"/>
          <p14:tracePt t="6612" x="4908550" y="5403850"/>
          <p14:tracePt t="6631" x="4914900" y="5403850"/>
          <p14:tracePt t="6644" x="4921250" y="5403850"/>
          <p14:tracePt t="6644" x="4927600" y="5403850"/>
          <p14:tracePt t="6663" x="4933950" y="5403850"/>
          <p14:tracePt t="6677" x="4933950" y="5397500"/>
          <p14:tracePt t="6750" x="4933950" y="5391150"/>
          <p14:tracePt t="6766" x="4933950" y="5384800"/>
          <p14:tracePt t="6782" x="4933950" y="5378450"/>
          <p14:tracePt t="6794" x="4933950" y="5372100"/>
          <p14:tracePt t="6810" x="4933950" y="5365750"/>
          <p14:tracePt t="6826" x="4927600" y="5359400"/>
          <p14:tracePt t="6842" x="4921250" y="5359400"/>
          <p14:tracePt t="6854" x="4914900" y="5359400"/>
          <p14:tracePt t="6870" x="4908550" y="5359400"/>
          <p14:tracePt t="6886" x="4902200" y="5359400"/>
          <p14:tracePt t="6895" x="4895850" y="5365750"/>
          <p14:tracePt t="6895" x="4889500" y="5365750"/>
          <p14:tracePt t="6895" x="4883150" y="5372100"/>
          <p14:tracePt t="6916" x="4883150" y="5378450"/>
          <p14:tracePt t="6928" x="4876800" y="5378450"/>
          <p14:tracePt t="6928" x="4864100" y="5391150"/>
          <p14:tracePt t="6947" x="4864100" y="5397500"/>
          <p14:tracePt t="6947" x="4857750" y="5397500"/>
          <p14:tracePt t="6964" x="4857750" y="5403850"/>
          <p14:tracePt t="6964" x="4857750" y="5410200"/>
          <p14:tracePt t="6980" x="4857750" y="5416550"/>
          <p14:tracePt t="6995" x="4857750" y="5422900"/>
          <p14:tracePt t="7011" x="4864100" y="5422900"/>
          <p14:tracePt t="7031" x="4876800" y="5422900"/>
          <p14:tracePt t="7045" x="4883150" y="5422900"/>
          <p14:tracePt t="7062" x="4889500" y="5422900"/>
          <p14:tracePt t="7079" x="4895850" y="5416550"/>
          <p14:tracePt t="7079" x="4902200" y="5416550"/>
          <p14:tracePt t="7097" x="4908550" y="5416550"/>
          <p14:tracePt t="7097" x="4914900" y="5416550"/>
          <p14:tracePt t="7114" x="4921250" y="5416550"/>
          <p14:tracePt t="7114" x="4927600" y="5416550"/>
          <p14:tracePt t="7130" x="4933950" y="5416550"/>
          <p14:tracePt t="7130" x="4946650" y="5416550"/>
          <p14:tracePt t="7147" x="4953000" y="5422900"/>
          <p14:tracePt t="7147" x="4978400" y="5429250"/>
          <p14:tracePt t="7165" x="4991100" y="5429250"/>
          <p14:tracePt t="7165" x="5003800" y="5435600"/>
          <p14:tracePt t="7180" x="5016500" y="5441950"/>
          <p14:tracePt t="7180" x="5029200" y="5448300"/>
          <p14:tracePt t="7197" x="5041900" y="5454650"/>
          <p14:tracePt t="7197" x="5067300" y="5467350"/>
          <p14:tracePt t="7216" x="5080000" y="5473700"/>
          <p14:tracePt t="7216" x="5092700" y="5480050"/>
          <p14:tracePt t="7231" x="5105400" y="5486400"/>
          <p14:tracePt t="7231" x="5118100" y="5492750"/>
          <p14:tracePt t="7248" x="5130800" y="5499100"/>
          <p14:tracePt t="7248" x="5143500" y="5505450"/>
          <p14:tracePt t="7264" x="5156200" y="5511800"/>
          <p14:tracePt t="7264" x="5168900" y="5518150"/>
          <p14:tracePt t="7264" x="5181600" y="5524500"/>
          <p14:tracePt t="7283" x="5194300" y="5530850"/>
          <p14:tracePt t="7296" x="5200650" y="5537200"/>
          <p14:tracePt t="7296" x="5226050" y="5549900"/>
          <p14:tracePt t="7315" x="5232400" y="5556250"/>
          <p14:tracePt t="7315" x="5245100" y="5562600"/>
          <p14:tracePt t="7332" x="5257800" y="5568950"/>
          <p14:tracePt t="7332" x="5270500" y="5581650"/>
          <p14:tracePt t="7348" x="5283200" y="5588000"/>
          <p14:tracePt t="7348" x="5295900" y="5594350"/>
          <p14:tracePt t="7348" x="5308600" y="5600700"/>
          <p14:tracePt t="7367" x="5321300" y="5607050"/>
          <p14:tracePt t="7379" x="5334000" y="5613400"/>
          <p14:tracePt t="7379" x="5365750" y="5626100"/>
          <p14:tracePt t="7398" x="5384800" y="5626100"/>
          <p14:tracePt t="7398" x="5397500" y="5632450"/>
          <p14:tracePt t="7415" x="5416550" y="5638800"/>
          <p14:tracePt t="7415" x="5429250" y="5638800"/>
          <p14:tracePt t="7432" x="5448300" y="5645150"/>
          <p14:tracePt t="7432" x="5461000" y="5645150"/>
          <p14:tracePt t="7448" x="5473700" y="5645150"/>
          <p14:tracePt t="7448" x="5492750" y="5651500"/>
          <p14:tracePt t="7465" x="5499100" y="5651500"/>
          <p14:tracePt t="7465" x="5511800" y="5657850"/>
          <p14:tracePt t="7482" x="5518150" y="5657850"/>
          <p14:tracePt t="7482" x="5524500" y="5657850"/>
          <p14:tracePt t="7498" x="5530850" y="5657850"/>
          <p14:tracePt t="7514" x="5537200" y="5664200"/>
          <p14:tracePt t="7531" x="5543550" y="5670550"/>
          <p14:tracePt t="7547" x="5537200" y="5676900"/>
          <p14:tracePt t="7598" x="5530850" y="5676900"/>
          <p14:tracePt t="7622" x="5524500" y="5676900"/>
          <p14:tracePt t="7643" x="5524500" y="5670550"/>
          <p14:tracePt t="7674" x="5518150" y="5670550"/>
          <p14:tracePt t="7711" x="5511800" y="5670550"/>
          <p14:tracePt t="7750" x="5505450" y="5676900"/>
          <p14:tracePt t="7770" x="5499100" y="5676900"/>
          <p14:tracePt t="7787" x="5492750" y="5683250"/>
          <p14:tracePt t="7811" x="5486400" y="5683250"/>
          <p14:tracePt t="7830" x="5480050" y="5683250"/>
          <p14:tracePt t="7855" x="5473700" y="5683250"/>
          <p14:tracePt t="7875" x="5473700" y="5676900"/>
          <p14:tracePt t="7899" x="5467350" y="5676900"/>
          <p14:tracePt t="7934" x="5467350" y="5670550"/>
          <p14:tracePt t="7958" x="5461000" y="5664200"/>
          <p14:tracePt t="7983" x="5454650" y="5657850"/>
          <p14:tracePt t="7995" x="5448300" y="5645150"/>
          <p14:tracePt t="8010" x="5441950" y="5638800"/>
          <p14:tracePt t="8019" x="5435600" y="5632450"/>
          <p14:tracePt t="8032" x="5422900" y="5626100"/>
          <p14:tracePt t="8032" x="5416550" y="5619750"/>
          <p14:tracePt t="8052" x="5391150" y="5600700"/>
          <p14:tracePt t="8052" x="5378450" y="5594350"/>
          <p14:tracePt t="8067" x="5359400" y="5588000"/>
          <p14:tracePt t="8067" x="5346700" y="5575300"/>
          <p14:tracePt t="8084" x="5327650" y="5562600"/>
          <p14:tracePt t="8084" x="5308600" y="5549900"/>
          <p14:tracePt t="8100" x="5289550" y="5537200"/>
          <p14:tracePt t="8100" x="5251450" y="5511800"/>
          <p14:tracePt t="8117" x="5238750" y="5492750"/>
          <p14:tracePt t="8117" x="5226050" y="5480050"/>
          <p14:tracePt t="8134" x="5213350" y="5467350"/>
          <p14:tracePt t="8134" x="5200650" y="5448300"/>
          <p14:tracePt t="8151" x="5187950" y="5435600"/>
          <p14:tracePt t="8151" x="5175250" y="5416550"/>
          <p14:tracePt t="8168" x="5168900" y="5403850"/>
          <p14:tracePt t="8168" x="5156200" y="5378450"/>
          <p14:tracePt t="8184" x="5143500" y="5359400"/>
          <p14:tracePt t="8184" x="5143500" y="5353050"/>
          <p14:tracePt t="8202" x="5137150" y="5340350"/>
          <p14:tracePt t="8202" x="5137150" y="5334000"/>
          <p14:tracePt t="8218" x="5130800" y="5321300"/>
          <p14:tracePt t="8218" x="5130800" y="5308600"/>
          <p14:tracePt t="8235" x="5124450" y="5302250"/>
          <p14:tracePt t="8235" x="5124450" y="5289550"/>
          <p14:tracePt t="8252" x="5118100" y="5283200"/>
          <p14:tracePt t="8252" x="5118100" y="5276850"/>
          <p14:tracePt t="8268" x="5111750" y="5270500"/>
          <p14:tracePt t="8268" x="5105400" y="5264150"/>
          <p14:tracePt t="8285" x="5099050" y="5251450"/>
          <p14:tracePt t="8285" x="5092700" y="5245100"/>
          <p14:tracePt t="8285" x="5086350" y="5232400"/>
          <p14:tracePt t="8304" x="5080000" y="5226050"/>
          <p14:tracePt t="8316" x="5080000" y="5219700"/>
          <p14:tracePt t="8316" x="5067300" y="5207000"/>
          <p14:tracePt t="8335" x="5067300" y="5200650"/>
          <p14:tracePt t="8335" x="5067300" y="5194300"/>
          <p14:tracePt t="8352" x="5067300" y="5187950"/>
          <p14:tracePt t="8366" x="5073650" y="5181600"/>
          <p14:tracePt t="8366" x="5080000" y="5175250"/>
          <p14:tracePt t="8366" x="5086350" y="5168900"/>
          <p14:tracePt t="8387" x="5092700" y="5162550"/>
          <p14:tracePt t="8400" x="5105400" y="5162550"/>
          <p14:tracePt t="8400" x="5130800" y="5149850"/>
          <p14:tracePt t="8419" x="5143500" y="5143500"/>
          <p14:tracePt t="8419" x="5156200" y="5143500"/>
          <p14:tracePt t="8435" x="5168900" y="5137150"/>
          <p14:tracePt t="8435" x="5181600" y="5137150"/>
          <p14:tracePt t="8452" x="5200650" y="5137150"/>
          <p14:tracePt t="8452" x="5213350" y="5137150"/>
          <p14:tracePt t="8468" x="5226050" y="5143500"/>
          <p14:tracePt t="8468" x="5251450" y="5149850"/>
          <p14:tracePt t="8486" x="5257800" y="5156200"/>
          <p14:tracePt t="8486" x="5264150" y="5168900"/>
          <p14:tracePt t="8502" x="5270500" y="5175250"/>
          <p14:tracePt t="8502" x="5276850" y="5181600"/>
          <p14:tracePt t="8520" x="5276850" y="5194300"/>
          <p14:tracePt t="8520" x="5270500" y="5213350"/>
          <p14:tracePt t="8537" x="5270500" y="5226050"/>
          <p14:tracePt t="8537" x="5264150" y="5238750"/>
          <p14:tracePt t="8553" x="5257800" y="5251450"/>
          <p14:tracePt t="8553" x="5251450" y="5264150"/>
          <p14:tracePt t="8570" x="5245100" y="5276850"/>
          <p14:tracePt t="8570" x="5238750" y="5295900"/>
          <p14:tracePt t="8585" x="5232400" y="5314950"/>
          <p14:tracePt t="8585" x="5232400" y="5327650"/>
          <p14:tracePt t="8604" x="5219700" y="5353050"/>
          <p14:tracePt t="8604" x="5219700" y="5365750"/>
          <p14:tracePt t="8620" x="5213350" y="5378450"/>
          <p14:tracePt t="8620" x="5213350" y="5391150"/>
          <p14:tracePt t="8636" x="5213350" y="5397500"/>
          <p14:tracePt t="8636" x="5219700" y="5403850"/>
          <p14:tracePt t="8654" x="5226050" y="5410200"/>
          <p14:tracePt t="8667" x="5232400" y="5416550"/>
          <p14:tracePt t="8684" x="5238750" y="5416550"/>
          <p14:tracePt t="8704" x="5245100" y="5416550"/>
          <p14:tracePt t="8718" x="5251450" y="5416550"/>
          <p14:tracePt t="8734" x="5251450" y="5410200"/>
          <p14:tracePt t="8751" x="5245100" y="5403850"/>
          <p14:tracePt t="8775" x="5238750" y="5410200"/>
          <p14:tracePt t="8791" x="5232400" y="5410200"/>
          <p14:tracePt t="8801" x="5226050" y="5410200"/>
          <p14:tracePt t="8818" x="5219700" y="5416550"/>
          <p14:tracePt t="8818" x="5213350" y="5416550"/>
          <p14:tracePt t="8836" x="5207000" y="5416550"/>
          <p14:tracePt t="8851" x="5207000" y="5410200"/>
          <p14:tracePt t="8875" x="5213350" y="5403850"/>
          <p14:tracePt t="8891" x="5219700" y="5397500"/>
          <p14:tracePt t="8891" x="5226050" y="5397500"/>
          <p14:tracePt t="8904" x="5232400" y="5391150"/>
          <p14:tracePt t="8904" x="5238750" y="5391150"/>
          <p14:tracePt t="8921" x="5251450" y="5391150"/>
          <p14:tracePt t="8921" x="5257800" y="5391150"/>
          <p14:tracePt t="8937" x="5270500" y="5391150"/>
          <p14:tracePt t="8937" x="5276850" y="5391150"/>
          <p14:tracePt t="8937" x="5283200" y="5397500"/>
          <p14:tracePt t="8956" x="5289550" y="5410200"/>
          <p14:tracePt t="8968" x="5295900" y="5416550"/>
          <p14:tracePt t="8968" x="5314950" y="5441950"/>
          <p14:tracePt t="8987" x="5327650" y="5461000"/>
          <p14:tracePt t="8987" x="5334000" y="5473700"/>
          <p14:tracePt t="9004" x="5340350" y="5486400"/>
          <p14:tracePt t="9004" x="5353050" y="5499100"/>
          <p14:tracePt t="9004" x="5365750" y="5511800"/>
          <p14:tracePt t="9023" x="5372100" y="5524500"/>
          <p14:tracePt t="9035" x="5384800" y="5530850"/>
          <p14:tracePt t="9035" x="5391150" y="5537200"/>
          <p14:tracePt t="9035" x="5397500" y="5543550"/>
          <p14:tracePt t="9057" x="5410200" y="5549900"/>
          <p14:tracePt t="9069" x="5422900" y="5556250"/>
          <p14:tracePt t="9069" x="5441950" y="5575300"/>
          <p14:tracePt t="9087" x="5448300" y="5581650"/>
          <p14:tracePt t="9087" x="5454650" y="5588000"/>
          <p14:tracePt t="9104" x="5467350" y="5594350"/>
          <p14:tracePt t="9104" x="5473700" y="5607050"/>
          <p14:tracePt t="9121" x="5480050" y="5613400"/>
          <p14:tracePt t="9136" x="5486400" y="5619750"/>
          <p14:tracePt t="9153" x="5492750" y="5626100"/>
          <p14:tracePt t="9175" x="5486400" y="5626100"/>
          <p14:tracePt t="9203" x="5480050" y="5626100"/>
          <p14:tracePt t="9227" x="5473700" y="5619750"/>
          <p14:tracePt t="9243" x="5473700" y="5613400"/>
          <p14:tracePt t="9255" x="5467350" y="5607050"/>
          <p14:tracePt t="9271" x="5467350" y="5600700"/>
          <p14:tracePt t="9279" x="5467350" y="5594350"/>
          <p14:tracePt t="9288" x="5467350" y="5588000"/>
          <p14:tracePt t="9288" x="5467350" y="5581650"/>
          <p14:tracePt t="9305" x="5467350" y="5568950"/>
          <p14:tracePt t="9305" x="5473700" y="5556250"/>
          <p14:tracePt t="9305" x="5473700" y="5537200"/>
          <p14:tracePt t="9324" x="5473700" y="5518150"/>
          <p14:tracePt t="9336" x="5473700" y="5499100"/>
          <p14:tracePt t="9336" x="5473700" y="5435600"/>
          <p14:tracePt t="9355" x="5473700" y="5391150"/>
          <p14:tracePt t="9355" x="5467350" y="5346700"/>
          <p14:tracePt t="9372" x="5467350" y="5295900"/>
          <p14:tracePt t="9372" x="5467350" y="5238750"/>
          <p14:tracePt t="9388" x="5467350" y="5168900"/>
          <p14:tracePt t="9388" x="5461000" y="5099050"/>
          <p14:tracePt t="9388" x="5454650" y="5016500"/>
          <p14:tracePt t="9408" x="5448300" y="4933950"/>
          <p14:tracePt t="9420" x="5441950" y="4845050"/>
          <p14:tracePt t="9420" x="5410200" y="4667250"/>
          <p14:tracePt t="9438" x="5391150" y="4572000"/>
          <p14:tracePt t="9438" x="5372100" y="4489450"/>
          <p14:tracePt t="9456" x="5353050" y="4406900"/>
          <p14:tracePt t="9456" x="5334000" y="4330700"/>
          <p14:tracePt t="9472" x="5308600" y="4260850"/>
          <p14:tracePt t="9472" x="5295900" y="4191000"/>
          <p14:tracePt t="9489" x="5276850" y="4127500"/>
          <p14:tracePt t="9489" x="5257800" y="4006850"/>
          <p14:tracePt t="9506" x="5251450" y="3937000"/>
          <p14:tracePt t="9506" x="5251450" y="3867150"/>
          <p14:tracePt t="9523" x="5251450" y="3797300"/>
          <p14:tracePt t="9523" x="5257800" y="3727450"/>
          <p14:tracePt t="9539" x="5264150" y="3651250"/>
          <p14:tracePt t="9539" x="5289550" y="3517900"/>
          <p14:tracePt t="9557" x="5302250" y="3454400"/>
          <p14:tracePt t="9557" x="5321300" y="3397250"/>
          <p14:tracePt t="9573" x="5340350" y="3340100"/>
          <p14:tracePt t="9573" x="5359400" y="3289300"/>
          <p14:tracePt t="9589" x="5384800" y="3244850"/>
          <p14:tracePt t="9589" x="5410200" y="3200400"/>
          <p14:tracePt t="9606" x="5441950" y="3162300"/>
          <p14:tracePt t="9606" x="5518150" y="3092450"/>
          <p14:tracePt t="9624" x="5562600" y="3060700"/>
          <p14:tracePt t="9624" x="5600700" y="3028950"/>
          <p14:tracePt t="9640" x="5651500" y="3009900"/>
          <p14:tracePt t="9640" x="5702300" y="2978150"/>
          <p14:tracePt t="9656" x="5746750" y="2959100"/>
          <p14:tracePt t="9656" x="5797550" y="2933700"/>
          <p14:tracePt t="9673" x="5842000" y="2908300"/>
          <p14:tracePt t="9673" x="5892800" y="2889250"/>
          <p14:tracePt t="9673" x="5937250" y="2863850"/>
          <p14:tracePt t="9691" x="5981700" y="2838450"/>
          <p14:tracePt t="9691" x="6026150" y="2813050"/>
          <p14:tracePt t="9708" x="6070600" y="2794000"/>
          <p14:tracePt t="9708" x="6108700" y="2768600"/>
          <p14:tracePt t="9723" x="6146800" y="2736850"/>
          <p14:tracePt t="9723" x="6184900" y="2711450"/>
          <p14:tracePt t="9740" x="6223000" y="2686050"/>
          <p14:tracePt t="9740" x="6254750" y="2660650"/>
          <p14:tracePt t="9757" x="6286500" y="2635250"/>
          <p14:tracePt t="9757" x="6305550" y="2616200"/>
          <p14:tracePt t="9757" x="6330950" y="2597150"/>
          <p14:tracePt t="9776" x="6343650" y="2578100"/>
          <p14:tracePt t="9788" x="6356350" y="2565400"/>
          <p14:tracePt t="9788" x="6362700" y="2540000"/>
          <p14:tracePt t="9806" x="6356350" y="2527300"/>
          <p14:tracePt t="9806" x="6343650" y="2520950"/>
          <p14:tracePt t="9824" x="6324600" y="2508250"/>
          <p14:tracePt t="9824" x="6299200" y="2501900"/>
          <p14:tracePt t="9840" x="6267450" y="2501900"/>
          <p14:tracePt t="9840" x="6184900" y="2501900"/>
          <p14:tracePt t="9857" x="6134100" y="2508250"/>
          <p14:tracePt t="9857" x="6076950" y="2514600"/>
          <p14:tracePt t="9873" x="6007100" y="2527300"/>
          <p14:tracePt t="9873" x="5930900" y="2552700"/>
          <p14:tracePt t="9890" x="5848350" y="2578100"/>
          <p14:tracePt t="9890" x="5753100" y="2616200"/>
          <p14:tracePt t="9907" x="5657850" y="2660650"/>
          <p14:tracePt t="9907" x="5448300" y="2774950"/>
          <p14:tracePt t="9924" x="5340350" y="2838450"/>
          <p14:tracePt t="9924" x="5238750" y="2914650"/>
          <p14:tracePt t="9941" x="5143500" y="2997200"/>
          <p14:tracePt t="9941" x="5054600" y="3086100"/>
          <p14:tracePt t="9957" x="4972050" y="3187700"/>
          <p14:tracePt t="9957" x="4895850" y="3289300"/>
          <p14:tracePt t="9957" x="4826000" y="3397250"/>
          <p14:tracePt t="9976" x="4768850" y="3505200"/>
          <p14:tracePt t="9989" x="4711700" y="3613150"/>
          <p14:tracePt t="9989" x="4616450" y="3810000"/>
          <p14:tracePt t="10008" x="4572000" y="3898900"/>
          <p14:tracePt t="10008" x="4527550" y="3975100"/>
          <p14:tracePt t="10024" x="4483100" y="4038600"/>
          <p14:tracePt t="10024" x="4438650" y="4095750"/>
          <p14:tracePt t="10041" x="4394200" y="4140200"/>
          <p14:tracePt t="10041" x="4356100" y="4184650"/>
          <p14:tracePt t="10041" x="4311650" y="4210050"/>
          <p14:tracePt t="10060" x="4273550" y="4235450"/>
          <p14:tracePt t="10072" x="4241800" y="4254500"/>
          <p14:tracePt t="10072" x="4184650" y="4267200"/>
          <p14:tracePt t="10092" x="4159250" y="4267200"/>
          <p14:tracePt t="10092" x="4133850" y="4254500"/>
          <p14:tracePt t="10108" x="4114800" y="4241800"/>
          <p14:tracePt t="10108" x="4089400" y="4222750"/>
          <p14:tracePt t="10124" x="4070350" y="4197350"/>
          <p14:tracePt t="10124" x="4051300" y="4165600"/>
          <p14:tracePt t="10141" x="4025900" y="4127500"/>
          <p14:tracePt t="10141" x="3975100" y="4032250"/>
          <p14:tracePt t="10158" x="3943350" y="3975100"/>
          <p14:tracePt t="10158" x="3911600" y="3905250"/>
          <p14:tracePt t="10174" x="3879850" y="3829050"/>
          <p14:tracePt t="10174" x="3841750" y="3752850"/>
          <p14:tracePt t="10191" x="3803650" y="3670300"/>
          <p14:tracePt t="10191" x="3759200" y="3581400"/>
          <p14:tracePt t="10209" x="3714750" y="3492500"/>
          <p14:tracePt t="10209" x="3619500" y="3321050"/>
          <p14:tracePt t="10224" x="3568700" y="3238500"/>
          <p14:tracePt t="10224" x="3517900" y="3162300"/>
          <p14:tracePt t="10241" x="3460750" y="3079750"/>
          <p14:tracePt t="10241" x="3409950" y="2997200"/>
          <p14:tracePt t="10258" x="3359150" y="2921000"/>
          <p14:tracePt t="10258" x="3251200" y="2749550"/>
          <p14:tracePt t="10277" x="3200400" y="2660650"/>
          <p14:tracePt t="10277" x="3149600" y="2571750"/>
          <p14:tracePt t="10292" x="3098800" y="2489200"/>
          <p14:tracePt t="10292" x="3048000" y="2406650"/>
          <p14:tracePt t="10308" x="2997200" y="2330450"/>
          <p14:tracePt t="10308" x="2952750" y="2260600"/>
          <p14:tracePt t="10325" x="2908300" y="2197100"/>
          <p14:tracePt t="10325" x="2863850" y="2139950"/>
          <p14:tracePt t="10325" x="2819400" y="2095500"/>
          <p14:tracePt t="10344" x="2774950" y="2057400"/>
          <p14:tracePt t="10356" x="2736850" y="2032000"/>
          <p14:tracePt t="10356" x="2647950" y="1987550"/>
          <p14:tracePt t="10376" x="2609850" y="1981200"/>
          <p14:tracePt t="10376" x="2571750" y="1981200"/>
          <p14:tracePt t="10392" x="2527300" y="1987550"/>
          <p14:tracePt t="10392" x="2489200" y="2000250"/>
          <p14:tracePt t="10409" x="2444750" y="2019300"/>
          <p14:tracePt t="10409" x="2406650" y="2051050"/>
          <p14:tracePt t="10409" x="2362200" y="2089150"/>
          <p14:tracePt t="10428" x="2324100" y="2146300"/>
          <p14:tracePt t="10440" x="2279650" y="2209800"/>
          <p14:tracePt t="10440" x="2190750" y="2374900"/>
          <p14:tracePt t="10458" x="2146300" y="2476500"/>
          <p14:tracePt t="10458" x="2101850" y="2578100"/>
          <p14:tracePt t="10476" x="2057400" y="2686050"/>
          <p14:tracePt t="10476" x="2012950" y="2800350"/>
          <p14:tracePt t="10492" x="1968500" y="2908300"/>
          <p14:tracePt t="10492" x="1924050" y="3016250"/>
          <p14:tracePt t="10509" x="1879600" y="3117850"/>
          <p14:tracePt t="10509" x="1803400" y="3302000"/>
          <p14:tracePt t="10526" x="1765300" y="3384550"/>
          <p14:tracePt t="10526" x="1727200" y="3460750"/>
          <p14:tracePt t="10542" x="1695450" y="3530600"/>
          <p14:tracePt t="10542" x="1670050" y="3600450"/>
          <p14:tracePt t="10559" x="1644650" y="3663950"/>
          <p14:tracePt t="10559" x="1593850" y="3765550"/>
          <p14:tracePt t="10576" x="1574800" y="3803650"/>
          <p14:tracePt t="10576" x="1562100" y="3841750"/>
          <p14:tracePt t="10593" x="1543050" y="3867150"/>
          <p14:tracePt t="10593" x="1530350" y="3886200"/>
          <p14:tracePt t="10610" x="1524000" y="3898900"/>
          <p14:tracePt t="10610" x="1517650" y="3905250"/>
          <p14:tracePt t="10626" x="1517650" y="3892550"/>
          <p14:tracePt t="10641" x="1517650" y="3873500"/>
          <p14:tracePt t="10641" x="1536700" y="3816350"/>
          <p14:tracePt t="10660" x="1549400" y="3771900"/>
          <p14:tracePt t="10660" x="1568450" y="3721100"/>
          <p14:tracePt t="10676" x="1581150" y="3663950"/>
          <p14:tracePt t="10676" x="1606550" y="3600450"/>
          <p14:tracePt t="10693" x="1625600" y="3530600"/>
          <p14:tracePt t="10693" x="1657350" y="3454400"/>
          <p14:tracePt t="10693" x="1689100" y="3378200"/>
          <p14:tracePt t="10713" x="1727200" y="3295650"/>
          <p14:tracePt t="10724" x="1765300" y="3213100"/>
          <p14:tracePt t="10724" x="1803400" y="3124200"/>
          <p14:tracePt t="10745" x="1905000" y="2940050"/>
          <p14:tracePt t="10745" x="1955800" y="2844800"/>
          <p14:tracePt t="10760" x="2012950" y="2749550"/>
          <p14:tracePt t="10760" x="2063750" y="2654300"/>
          <p14:tracePt t="10776" x="2120900" y="2559050"/>
          <p14:tracePt t="10776" x="2178050" y="2470150"/>
          <p14:tracePt t="10776" x="2235200" y="2387600"/>
          <p14:tracePt t="10796" x="2292350" y="2311400"/>
          <p14:tracePt t="10808" x="2343150" y="2241550"/>
          <p14:tracePt t="10808" x="2444750" y="2133600"/>
          <p14:tracePt t="10827" x="2495550" y="2095500"/>
          <p14:tracePt t="10827" x="2546350" y="2063750"/>
          <p14:tracePt t="10844" x="2590800" y="2044700"/>
          <p14:tracePt t="10844" x="2635250" y="2032000"/>
          <p14:tracePt t="10860" x="2673350" y="2032000"/>
          <p14:tracePt t="10860" x="2749550" y="2057400"/>
          <p14:tracePt t="10877" x="2781300" y="2089150"/>
          <p14:tracePt t="10877" x="2819400" y="2127250"/>
          <p14:tracePt t="10894" x="2857500" y="2171700"/>
          <p14:tracePt t="10894" x="2895600" y="2228850"/>
          <p14:tracePt t="10910" x="2933700" y="2298700"/>
          <p14:tracePt t="10910" x="2978150" y="2374900"/>
          <p14:tracePt t="10927" x="3022600" y="2457450"/>
          <p14:tracePt t="10927" x="3117850" y="2641600"/>
          <p14:tracePt t="10944" x="3162300" y="2736850"/>
          <p14:tracePt t="10944" x="3206750" y="2838450"/>
          <p14:tracePt t="10961" x="3244850" y="2933700"/>
          <p14:tracePt t="10961" x="3289300" y="3022600"/>
          <p14:tracePt t="10977" x="3327400" y="3111500"/>
          <p14:tracePt t="10977" x="3365500" y="3200400"/>
          <p14:tracePt t="10977" x="3403600" y="3282950"/>
          <p14:tracePt t="10997" x="3441700" y="3371850"/>
          <p14:tracePt t="11009" x="3479800" y="3454400"/>
          <p14:tracePt t="11009" x="3549650" y="3625850"/>
          <p14:tracePt t="11028" x="3587750" y="3708400"/>
          <p14:tracePt t="11028" x="3619500" y="3790950"/>
          <p14:tracePt t="11045" x="3651250" y="3867150"/>
          <p14:tracePt t="11045" x="3683000" y="3937000"/>
          <p14:tracePt t="11061" x="3714750" y="4000500"/>
          <p14:tracePt t="11061" x="3746500" y="4057650"/>
          <p14:tracePt t="11061" x="3778250" y="4102100"/>
          <p14:tracePt t="11080" x="3803650" y="4146550"/>
          <p14:tracePt t="11092" x="3835400" y="4184650"/>
          <p14:tracePt t="11092" x="3886200" y="4235450"/>
          <p14:tracePt t="11112" x="3917950" y="4254500"/>
          <p14:tracePt t="11112" x="3943350" y="4267200"/>
          <p14:tracePt t="11128" x="3968750" y="4279900"/>
          <p14:tracePt t="11128" x="4000500" y="4286250"/>
          <p14:tracePt t="11145" x="4025900" y="4292600"/>
          <p14:tracePt t="11145" x="4057650" y="4292600"/>
          <p14:tracePt t="11161" x="4089400" y="4286250"/>
          <p14:tracePt t="11161" x="4159250" y="4273550"/>
          <p14:tracePt t="11178" x="4197350" y="4254500"/>
          <p14:tracePt t="11178" x="4235450" y="4235450"/>
          <p14:tracePt t="11195" x="4273550" y="4203700"/>
          <p14:tracePt t="11195" x="4318000" y="4171950"/>
          <p14:tracePt t="11212" x="4356100" y="4127500"/>
          <p14:tracePt t="11212" x="4400550" y="4070350"/>
          <p14:tracePt t="11229" x="4438650" y="4013200"/>
          <p14:tracePt t="11229" x="4521200" y="3854450"/>
          <p14:tracePt t="11246" x="4559300" y="3765550"/>
          <p14:tracePt t="11246" x="4603750" y="3670300"/>
          <p14:tracePt t="11262" x="4641850" y="3575050"/>
          <p14:tracePt t="11262" x="4679950" y="3479800"/>
          <p14:tracePt t="11279" x="4724400" y="3390900"/>
          <p14:tracePt t="11279" x="4813300" y="3213100"/>
          <p14:tracePt t="11297" x="4857750" y="3136900"/>
          <p14:tracePt t="11297" x="4908550" y="3067050"/>
          <p14:tracePt t="11313" x="4959350" y="3009900"/>
          <p14:tracePt t="11313" x="5010150" y="2952750"/>
          <p14:tracePt t="11329" x="5067300" y="2901950"/>
          <p14:tracePt t="11329" x="5124450" y="2851150"/>
          <p14:tracePt t="11346" x="5181600" y="2813050"/>
          <p14:tracePt t="11346" x="5238750" y="2781300"/>
          <p14:tracePt t="11346" x="5302250" y="2749550"/>
          <p14:tracePt t="11364" x="5359400" y="2724150"/>
          <p14:tracePt t="11377" x="5422900" y="2698750"/>
          <p14:tracePt t="11377" x="5537200" y="2660650"/>
          <p14:tracePt t="11397" x="5594350" y="2647950"/>
          <p14:tracePt t="11397" x="5651500" y="2635250"/>
          <p14:tracePt t="11412" x="5708650" y="2622550"/>
          <p14:tracePt t="11412" x="5759450" y="2609850"/>
          <p14:tracePt t="11429" x="5816600" y="2603500"/>
          <p14:tracePt t="11429" x="5867400" y="2597150"/>
          <p14:tracePt t="11429" x="5911850" y="2590800"/>
          <p14:tracePt t="11448" x="5956300" y="2590800"/>
          <p14:tracePt t="11460" x="6000750" y="2584450"/>
          <p14:tracePt t="11460" x="6076950" y="2590800"/>
          <p14:tracePt t="11478" x="6108700" y="2590800"/>
          <p14:tracePt t="11478" x="6146800" y="2590800"/>
          <p14:tracePt t="11496" x="6172200" y="2590800"/>
          <p14:tracePt t="11496" x="6197600" y="2590800"/>
          <p14:tracePt t="11512" x="6223000" y="2590800"/>
          <p14:tracePt t="11512" x="6242050" y="2590800"/>
          <p14:tracePt t="11529" x="6267450" y="2584450"/>
          <p14:tracePt t="11529" x="6299200" y="2584450"/>
          <p14:tracePt t="11547" x="6305550" y="2590800"/>
          <p14:tracePt t="11547" x="6318250" y="2590800"/>
          <p14:tracePt t="11563" x="6324600" y="2597150"/>
          <p14:tracePt t="11563" x="6330950" y="2597150"/>
          <p14:tracePt t="11579" x="6330950" y="2603500"/>
          <p14:tracePt t="11597" x="6324600" y="2603500"/>
          <p14:tracePt t="11612" x="6318250" y="2609850"/>
          <p14:tracePt t="11612" x="6305550" y="2616200"/>
          <p14:tracePt t="11629" x="6299200" y="2616200"/>
          <p14:tracePt t="11629" x="6286500" y="2616200"/>
          <p14:tracePt t="11646" x="6280150" y="2616200"/>
          <p14:tracePt t="11646" x="6267450" y="2622550"/>
          <p14:tracePt t="11646" x="6261100" y="2622550"/>
          <p14:tracePt t="11665" x="6248400" y="2622550"/>
          <p14:tracePt t="11665" x="6242050" y="2622550"/>
          <p14:tracePt t="11680" x="6229350" y="2622550"/>
          <p14:tracePt t="11680" x="6223000" y="2622550"/>
          <p14:tracePt t="11697" x="6216650" y="2628900"/>
          <p14:tracePt t="11697" x="6210300" y="2622550"/>
          <p14:tracePt t="11697" x="6203950" y="2628900"/>
          <p14:tracePt t="11717" x="6197600" y="2628900"/>
          <p14:tracePt t="11728" x="6191250" y="2635250"/>
          <p14:tracePt t="11728" x="6184900" y="2635250"/>
          <p14:tracePt t="11748" x="6178550" y="2635250"/>
          <p14:tracePt t="11761" x="6178550" y="2641600"/>
          <p14:tracePt t="11778" x="6184900" y="2641600"/>
          <p14:tracePt t="11800" x="6191250" y="2635250"/>
          <p14:tracePt t="11816" x="6197600" y="2628900"/>
          <p14:tracePt t="11832" x="6203950" y="2628900"/>
          <p14:tracePt t="11845" x="6197600" y="2628900"/>
          <p14:tracePt t="11891" x="6191250" y="2628900"/>
          <p14:tracePt t="11904" x="6184900" y="2635250"/>
          <p14:tracePt t="11912" x="6178550" y="2635250"/>
          <p14:tracePt t="11929" x="6172200" y="2641600"/>
          <p14:tracePt t="11945" x="6165850" y="2647950"/>
          <p14:tracePt t="11964" x="6165850" y="2654300"/>
          <p14:tracePt t="11980" x="6159500" y="2654300"/>
          <p14:tracePt t="11996" x="6153150" y="2660650"/>
          <p14:tracePt t="11996" x="6146800" y="2660650"/>
          <p14:tracePt t="12015" x="6140450" y="2673350"/>
          <p14:tracePt t="12029" x="6134100" y="2673350"/>
          <p14:tracePt t="12047" x="6127750" y="2679700"/>
          <p14:tracePt t="12047" x="6121400" y="2679700"/>
          <p14:tracePt t="12065" x="6115050" y="2679700"/>
          <p14:tracePt t="12079" x="6102350" y="2673350"/>
          <p14:tracePt t="12096" x="6096000" y="2673350"/>
          <p14:tracePt t="12112" x="6089650" y="2673350"/>
          <p14:tracePt t="12112" x="6076950" y="2673350"/>
          <p14:tracePt t="12133" x="6064250" y="2679700"/>
          <p14:tracePt t="12133" x="6057900" y="2686050"/>
          <p14:tracePt t="12148" x="6045200" y="2686050"/>
          <p14:tracePt t="12148" x="6032500" y="2692400"/>
          <p14:tracePt t="12165" x="6019800" y="2698750"/>
          <p14:tracePt t="12165" x="6013450" y="2698750"/>
          <p14:tracePt t="12181" x="6000750" y="2705100"/>
          <p14:tracePt t="12181" x="5975350" y="2711450"/>
          <p14:tracePt t="12198" x="5962650" y="2717800"/>
          <p14:tracePt t="12198" x="5949950" y="2717800"/>
          <p14:tracePt t="12215" x="5937250" y="2724150"/>
          <p14:tracePt t="12215" x="5924550" y="2724150"/>
          <p14:tracePt t="12232" x="5911850" y="2730500"/>
          <p14:tracePt t="12232" x="5905500" y="2730500"/>
          <p14:tracePt t="12248" x="5899150" y="2730500"/>
          <p14:tracePt t="12248" x="5886450" y="2730500"/>
          <p14:tracePt t="12265" x="5880100" y="2736850"/>
          <p14:tracePt t="12280" x="5873750" y="2743200"/>
          <p14:tracePt t="12297" x="5873750" y="2736850"/>
          <p14:tracePt t="12332" x="5873750" y="2724150"/>
          <p14:tracePt t="12376" x="5867400" y="2717800"/>
          <p14:tracePt t="12400" x="5867400" y="2711450"/>
          <p14:tracePt t="12408" x="5861050" y="2711450"/>
          <p14:tracePt t="12416" x="5854700" y="2711450"/>
          <p14:tracePt t="12416" x="5848350" y="2711450"/>
          <p14:tracePt t="12433" x="5842000" y="2711450"/>
          <p14:tracePt t="12433" x="5829300" y="2711450"/>
          <p14:tracePt t="12449" x="5816600" y="2717800"/>
          <p14:tracePt t="12449" x="5803900" y="2717800"/>
          <p14:tracePt t="12466" x="5784850" y="2724150"/>
          <p14:tracePt t="12466" x="5759450" y="2730500"/>
          <p14:tracePt t="12466" x="5734050" y="2730500"/>
          <p14:tracePt t="12485" x="5702300" y="2743200"/>
          <p14:tracePt t="12485" x="5664200" y="2755900"/>
          <p14:tracePt t="12499" x="5619750" y="2781300"/>
          <p14:tracePt t="12499" x="5568950" y="2806700"/>
          <p14:tracePt t="12516" x="5511800" y="2844800"/>
          <p14:tracePt t="12516" x="5454650" y="2889250"/>
          <p14:tracePt t="12532" x="5391150" y="2940050"/>
          <p14:tracePt t="12532" x="5327650" y="3003550"/>
          <p14:tracePt t="12550" x="5257800" y="3073400"/>
          <p14:tracePt t="12550" x="5137150" y="3225800"/>
          <p14:tracePt t="12566" x="5080000" y="3308350"/>
          <p14:tracePt t="12566" x="5016500" y="3403600"/>
          <p14:tracePt t="12583" x="4965700" y="3498850"/>
          <p14:tracePt t="12583" x="4908550" y="3600450"/>
          <p14:tracePt t="12599" x="4857750" y="3708400"/>
          <p14:tracePt t="12599" x="4756150" y="3937000"/>
          <p14:tracePt t="12617" x="4705350" y="4044950"/>
          <p14:tracePt t="12617" x="4654550" y="4152900"/>
          <p14:tracePt t="12633" x="4610100" y="4260850"/>
          <p14:tracePt t="12633" x="4559300" y="4356100"/>
          <p14:tracePt t="12650" x="4514850" y="4445000"/>
          <p14:tracePt t="12650" x="4476750" y="4521200"/>
          <p14:tracePt t="12666" x="4432300" y="4591050"/>
          <p14:tracePt t="12666" x="4362450" y="4711700"/>
          <p14:tracePt t="12685" x="4324350" y="4768850"/>
          <p14:tracePt t="12685" x="4298950" y="4819650"/>
          <p14:tracePt t="12700" x="4267200" y="4870450"/>
          <p14:tracePt t="12700" x="4241800" y="4921250"/>
          <p14:tracePt t="12717" x="4210050" y="4972050"/>
          <p14:tracePt t="12717" x="4184650" y="5022850"/>
          <p14:tracePt t="12733" x="4159250" y="5067300"/>
          <p14:tracePt t="12733" x="4133850" y="5111750"/>
          <p14:tracePt t="12733" x="4108450" y="5156200"/>
          <p14:tracePt t="12753" x="4083050" y="5200650"/>
          <p14:tracePt t="12765" x="4064000" y="5238750"/>
          <p14:tracePt t="12765" x="4044950" y="5276850"/>
          <p14:tracePt t="12785" x="4006850" y="5353050"/>
          <p14:tracePt t="12785" x="3994150" y="5391150"/>
          <p14:tracePt t="12800" x="3981450" y="5422900"/>
          <p14:tracePt t="12800" x="3968750" y="5461000"/>
          <p14:tracePt t="12817" x="3956050" y="5492750"/>
          <p14:tracePt t="12817" x="3943350" y="5524500"/>
          <p14:tracePt t="12817" x="3930650" y="5556250"/>
          <p14:tracePt t="12836" x="3924300" y="5588000"/>
          <p14:tracePt t="12848" x="3911600" y="5613400"/>
          <p14:tracePt t="12848" x="3886200" y="5664200"/>
          <p14:tracePt t="12867" x="3873500" y="5683250"/>
          <p14:tracePt t="12867" x="3854450" y="5695950"/>
          <p14:tracePt t="12884" x="3841750" y="5715000"/>
          <p14:tracePt t="12884" x="3822700" y="5727700"/>
          <p14:tracePt t="12900" x="3803650" y="5734050"/>
          <p14:tracePt t="12900" x="3752850" y="5746750"/>
          <p14:tracePt t="12918" x="3727450" y="5746750"/>
          <p14:tracePt t="12918" x="3702050" y="5746750"/>
          <p14:tracePt t="12934" x="3670300" y="5740400"/>
          <p14:tracePt t="12934" x="3638550" y="5734050"/>
          <p14:tracePt t="12951" x="3613150" y="5721350"/>
          <p14:tracePt t="12951" x="3581400" y="5708650"/>
          <p14:tracePt t="12967" x="3549650" y="5683250"/>
          <p14:tracePt t="12967" x="3492500" y="5619750"/>
          <p14:tracePt t="12985" x="3467100" y="5575300"/>
          <p14:tracePt t="12985" x="3448050" y="5518150"/>
          <p14:tracePt t="13001" x="3435350" y="5454650"/>
          <p14:tracePt t="13001" x="3422650" y="5391150"/>
          <p14:tracePt t="13018" x="3416300" y="5314950"/>
          <p14:tracePt t="13018" x="3422650" y="5238750"/>
          <p14:tracePt t="13018" x="3429000" y="5162550"/>
          <p14:tracePt t="13037" x="3448050" y="5086350"/>
          <p14:tracePt t="13049" x="3473450" y="5010150"/>
          <p14:tracePt t="13049" x="3549650" y="4870450"/>
          <p14:tracePt t="13069" x="3594100" y="4813300"/>
          <p14:tracePt t="13069" x="3638550" y="4756150"/>
          <p14:tracePt t="13085" x="3695700" y="4705350"/>
          <p14:tracePt t="13085" x="3752850" y="4654550"/>
          <p14:tracePt t="13101" x="3810000" y="4622800"/>
          <p14:tracePt t="13101" x="3873500" y="4591050"/>
          <p14:tracePt t="13101" x="3943350" y="4578350"/>
          <p14:tracePt t="13120" x="4013200" y="4565650"/>
          <p14:tracePt t="13133" x="4089400" y="4572000"/>
          <p14:tracePt t="13133" x="4241800" y="4603750"/>
          <p14:tracePt t="13152" x="4318000" y="4635500"/>
          <p14:tracePt t="13152" x="4394200" y="4673600"/>
          <p14:tracePt t="13168" x="4464050" y="4718050"/>
          <p14:tracePt t="13168" x="4527550" y="4768850"/>
          <p14:tracePt t="13185" x="4591050" y="4826000"/>
          <p14:tracePt t="13185" x="4641850" y="4883150"/>
          <p14:tracePt t="13202" x="4686300" y="4946650"/>
          <p14:tracePt t="13202" x="4749800" y="5080000"/>
          <p14:tracePt t="13219" x="4762500" y="5149850"/>
          <p14:tracePt t="13219" x="4775200" y="5226050"/>
          <p14:tracePt t="13235" x="4775200" y="5295900"/>
          <p14:tracePt t="13235" x="4762500" y="5372100"/>
          <p14:tracePt t="13252" x="4743450" y="5441950"/>
          <p14:tracePt t="13252" x="4724400" y="5518150"/>
          <p14:tracePt t="13269" x="4692650" y="5581650"/>
          <p14:tracePt t="13269" x="4622800" y="5702300"/>
          <p14:tracePt t="13286" x="4578350" y="5759450"/>
          <p14:tracePt t="13286" x="4533900" y="5810250"/>
          <p14:tracePt t="13302" x="4483100" y="5854700"/>
          <p14:tracePt t="13302" x="4432300" y="5899150"/>
          <p14:tracePt t="13318" x="4375150" y="5930900"/>
          <p14:tracePt t="13318" x="4318000" y="5962650"/>
          <p14:tracePt t="13337" x="4197350" y="6000750"/>
          <p14:tracePt t="13337" x="4140200" y="6007100"/>
          <p14:tracePt t="13353" x="4076700" y="6007100"/>
          <p14:tracePt t="13353" x="4019550" y="6000750"/>
          <p14:tracePt t="13369" x="3962400" y="5988050"/>
          <p14:tracePt t="13369" x="3905250" y="5962650"/>
          <p14:tracePt t="13385" x="3848100" y="5930900"/>
          <p14:tracePt t="13385" x="3797300" y="5892800"/>
          <p14:tracePt t="13385" x="3752850" y="5842000"/>
          <p14:tracePt t="13405" x="3702050" y="5778500"/>
          <p14:tracePt t="13417" x="3663950" y="5708650"/>
          <p14:tracePt t="13417" x="3625850" y="5626100"/>
          <p14:tracePt t="13437" x="3562350" y="5454650"/>
          <p14:tracePt t="13437" x="3543300" y="5359400"/>
          <p14:tracePt t="13453" x="3524250" y="5270500"/>
          <p14:tracePt t="13453" x="3517900" y="5175250"/>
          <p14:tracePt t="13469" x="3517900" y="5092700"/>
          <p14:tracePt t="13469" x="3524250" y="5010150"/>
          <p14:tracePt t="13469" x="3543300" y="4940300"/>
          <p14:tracePt t="13489" x="3568700" y="4870450"/>
          <p14:tracePt t="13501" x="3600450" y="4813300"/>
          <p14:tracePt t="13501" x="3689350" y="4718050"/>
          <p14:tracePt t="13520" x="3740150" y="4686300"/>
          <p14:tracePt t="13520" x="3803650" y="4660900"/>
          <p14:tracePt t="13536" x="3867150" y="4641850"/>
          <p14:tracePt t="13536" x="3930650" y="4635500"/>
          <p14:tracePt t="13553" x="4000500" y="4635500"/>
          <p14:tracePt t="13553" x="4070350" y="4648200"/>
          <p14:tracePt t="13570" x="4146550" y="4667250"/>
          <p14:tracePt t="13570" x="4292600" y="4724400"/>
          <p14:tracePt t="13586" x="4362450" y="4768850"/>
          <p14:tracePt t="13586" x="4425950" y="4813300"/>
          <p14:tracePt t="13603" x="4489450" y="4864100"/>
          <p14:tracePt t="13603" x="4540250" y="4914900"/>
          <p14:tracePt t="13620" x="4591050" y="4972050"/>
          <p14:tracePt t="13620" x="4660900" y="5073650"/>
          <p14:tracePt t="13637" x="4686300" y="5124450"/>
          <p14:tracePt t="13637" x="4705350" y="5175250"/>
          <p14:tracePt t="13653" x="4718050" y="5219700"/>
          <p14:tracePt t="13653" x="4718050" y="5264150"/>
          <p14:tracePt t="13670" x="4718050" y="5308600"/>
          <p14:tracePt t="13670" x="4705350" y="5346700"/>
          <p14:tracePt t="13686" x="4692650" y="5378450"/>
          <p14:tracePt t="13686" x="4648200" y="5448300"/>
          <p14:tracePt t="13706" x="4622800" y="5486400"/>
          <p14:tracePt t="13706" x="4591050" y="5511800"/>
          <p14:tracePt t="13721" x="4559300" y="5543550"/>
          <p14:tracePt t="13721" x="4521200" y="5568950"/>
          <p14:tracePt t="13737" x="4483100" y="5594350"/>
          <p14:tracePt t="13737" x="4445000" y="5619750"/>
          <p14:tracePt t="13737" x="4406900" y="5638800"/>
          <p14:tracePt t="13756" x="4362450" y="5657850"/>
          <p14:tracePt t="13768" x="4324350" y="5670550"/>
          <p14:tracePt t="13768" x="4286250" y="5683250"/>
          <p14:tracePt t="13768" x="4241800" y="5689600"/>
          <p14:tracePt t="13790" x="4203700" y="5695950"/>
          <p14:tracePt t="13802" x="4165600" y="5702300"/>
          <p14:tracePt t="13802" x="4089400" y="5702300"/>
          <p14:tracePt t="13820" x="4057650" y="5695950"/>
          <p14:tracePt t="13820" x="4025900" y="5689600"/>
          <p14:tracePt t="13837" x="4000500" y="5683250"/>
          <p14:tracePt t="13837" x="3975100" y="5670550"/>
          <p14:tracePt t="13854" x="3949700" y="5657850"/>
          <p14:tracePt t="13854" x="3930650" y="5638800"/>
          <p14:tracePt t="13854" x="3917950" y="5619750"/>
          <p14:tracePt t="13873" x="3911600" y="5600700"/>
          <p14:tracePt t="13873" x="3898900" y="5581650"/>
          <p14:tracePt t="13887" x="3898900" y="5562600"/>
          <p14:tracePt t="13887" x="3892550" y="5549900"/>
          <p14:tracePt t="13904" x="3892550" y="5530850"/>
          <p14:tracePt t="13904" x="3892550" y="5518150"/>
          <p14:tracePt t="13921" x="3898900" y="5505450"/>
          <p14:tracePt t="13921" x="3905250" y="5480050"/>
          <p14:tracePt t="13938" x="3911600" y="5473700"/>
          <p14:tracePt t="13938" x="3917950" y="5467350"/>
          <p14:tracePt t="13954" x="3924300" y="5454650"/>
          <p14:tracePt t="13954" x="3937000" y="5448300"/>
          <p14:tracePt t="13971" x="3943350" y="5441950"/>
          <p14:tracePt t="13971" x="3949700" y="5435600"/>
          <p14:tracePt t="13988" x="3956050" y="5429250"/>
          <p14:tracePt t="13988" x="3968750" y="5416550"/>
          <p14:tracePt t="14005" x="3975100" y="5410200"/>
          <p14:tracePt t="14005" x="3981450" y="5403850"/>
          <p14:tracePt t="14021" x="3981450" y="5397500"/>
          <p14:tracePt t="14021" x="3987800" y="5391150"/>
          <p14:tracePt t="14038" x="3994150" y="5384800"/>
          <p14:tracePt t="14038" x="4000500" y="5378450"/>
          <p14:tracePt t="14038" x="4006850" y="5365750"/>
          <p14:tracePt t="14058" x="4006850" y="5359400"/>
          <p14:tracePt t="14069" x="4013200" y="5353050"/>
          <p14:tracePt t="14069" x="4025900" y="5340350"/>
          <p14:tracePt t="14089" x="4032250" y="5334000"/>
          <p14:tracePt t="14089" x="4038600" y="5327650"/>
          <p14:tracePt t="14105" x="4044950" y="5327650"/>
          <p14:tracePt t="14119" x="4051300" y="5321300"/>
          <p14:tracePt t="14137" x="4057650" y="5321300"/>
          <p14:tracePt t="14153" x="4064000" y="5321300"/>
          <p14:tracePt t="14170" x="4064000" y="5314950"/>
          <p14:tracePt t="14192" x="4057650" y="5308600"/>
          <p14:tracePt t="14208" x="4057650" y="5302250"/>
          <p14:tracePt t="14224" x="4051300" y="5295900"/>
          <p14:tracePt t="14244" x="4057650" y="5302250"/>
          <p14:tracePt t="14268" x="4057650" y="5308600"/>
          <p14:tracePt t="14296" x="4064000" y="5308600"/>
          <p14:tracePt t="14328" x="4070350" y="5308600"/>
          <p14:tracePt t="14352" x="4076700" y="5302250"/>
          <p14:tracePt t="14364" x="4083050" y="5302250"/>
          <p14:tracePt t="14380" x="4083050" y="5295900"/>
          <p14:tracePt t="14397" x="4089400" y="5295900"/>
          <p14:tracePt t="14412" x="4095750" y="5295900"/>
          <p14:tracePt t="14425" x="4102100" y="5295900"/>
          <p14:tracePt t="14441" x="4108450" y="5295900"/>
          <p14:tracePt t="14457" x="4114800" y="5295900"/>
          <p14:tracePt t="14472" x="4121150" y="5289550"/>
          <p14:tracePt t="14488" x="4127500" y="5289550"/>
          <p14:tracePt t="14504" x="4133850" y="5283200"/>
          <p14:tracePt t="14521" x="4140200" y="5276850"/>
          <p14:tracePt t="14538" x="4146550" y="5276850"/>
          <p14:tracePt t="14555" x="4152900" y="5270500"/>
          <p14:tracePt t="14571" x="4159250" y="5270500"/>
          <p14:tracePt t="14588" x="4165600" y="5264150"/>
          <p14:tracePt t="14605" x="4159250" y="5264150"/>
          <p14:tracePt t="14688" x="4159250" y="5270500"/>
          <p14:tracePt t="14705" x="4152900" y="5276850"/>
          <p14:tracePt t="14716" x="4146550" y="5276850"/>
          <p14:tracePt t="14732" x="4140200" y="5283200"/>
          <p14:tracePt t="14748" x="4133850" y="5289550"/>
          <p14:tracePt t="14764" x="4133850" y="5295900"/>
          <p14:tracePt t="14776" x="4127500" y="5302250"/>
          <p14:tracePt t="14800" x="4127500" y="5295900"/>
          <p14:tracePt t="14860" x="4133850" y="5289550"/>
          <p14:tracePt t="14884" x="4140200" y="5289550"/>
          <p14:tracePt t="14897" x="4146550" y="5289550"/>
          <p14:tracePt t="14920" x="4152900" y="5283200"/>
          <p14:tracePt t="14944" x="4159250" y="5283200"/>
          <p14:tracePt t="14988" x="4165600" y="5283200"/>
          <p14:tracePt t="15008" x="4171950" y="5283200"/>
          <p14:tracePt t="15048" x="4171950" y="5289550"/>
          <p14:tracePt t="15076" x="4165600" y="5295900"/>
          <p14:tracePt t="15132" x="4171950" y="5289550"/>
          <p14:tracePt t="15245" x="4178300" y="5283200"/>
          <p14:tracePt t="15272" x="4184650" y="5283200"/>
          <p14:tracePt t="15297" x="4191000" y="5276850"/>
          <p14:tracePt t="15316" x="4197350" y="5276850"/>
          <p14:tracePt t="15340" x="4197350" y="5270500"/>
          <p14:tracePt t="15364" x="4203700" y="5270500"/>
          <p14:tracePt t="15392" x="4203700" y="5264150"/>
          <p14:tracePt t="15452" x="4210050" y="5264150"/>
          <p14:tracePt t="15520" x="4216400" y="5270500"/>
          <p14:tracePt t="15545" x="4222750" y="5264150"/>
          <p14:tracePt t="15556" x="4229100" y="5270500"/>
          <p14:tracePt t="15572" x="4235450" y="5270500"/>
          <p14:tracePt t="15588" x="4241800" y="5270500"/>
          <p14:tracePt t="15604" x="4248150" y="5276850"/>
          <p14:tracePt t="15609" x="4254500" y="5283200"/>
          <p14:tracePt t="15625" x="4260850" y="5289550"/>
          <p14:tracePt t="15625" x="4267200" y="5295900"/>
          <p14:tracePt t="15644" x="4273550" y="5302250"/>
          <p14:tracePt t="15644" x="4279900" y="5314950"/>
          <p14:tracePt t="15660" x="4286250" y="5327650"/>
          <p14:tracePt t="15660" x="4298950" y="5346700"/>
          <p14:tracePt t="15678" x="4305300" y="5359400"/>
          <p14:tracePt t="15678" x="4311650" y="5378450"/>
          <p14:tracePt t="15694" x="4318000" y="5384800"/>
          <p14:tracePt t="15694" x="4318000" y="5403850"/>
          <p14:tracePt t="15712" x="4324350" y="5416550"/>
          <p14:tracePt t="15712" x="4324350" y="5429250"/>
          <p14:tracePt t="15712" x="4324350" y="5441950"/>
          <p14:tracePt t="15730" x="4318000" y="5454650"/>
          <p14:tracePt t="15742" x="4318000" y="5473700"/>
          <p14:tracePt t="15742" x="4305300" y="5505450"/>
          <p14:tracePt t="15761" x="4292600" y="5518150"/>
          <p14:tracePt t="15761" x="4279900" y="5530850"/>
          <p14:tracePt t="15778" x="4267200" y="5549900"/>
          <p14:tracePt t="15778" x="4254500" y="5568950"/>
          <p14:tracePt t="15794" x="4235450" y="5581650"/>
          <p14:tracePt t="15794" x="4216400" y="5600700"/>
          <p14:tracePt t="15794" x="4197350" y="5613400"/>
          <p14:tracePt t="15813" x="4178300" y="5632450"/>
          <p14:tracePt t="15825" x="4152900" y="5645150"/>
          <p14:tracePt t="15825" x="4108450" y="5670550"/>
          <p14:tracePt t="15846" x="4083050" y="5683250"/>
          <p14:tracePt t="15846" x="4057650" y="5695950"/>
          <p14:tracePt t="15861" x="4032250" y="5702300"/>
          <p14:tracePt t="15861" x="4006850" y="5708650"/>
          <p14:tracePt t="15877" x="3981450" y="5721350"/>
          <p14:tracePt t="15877" x="3949700" y="5727700"/>
          <p14:tracePt t="15894" x="3924300" y="5727700"/>
          <p14:tracePt t="15894" x="3873500" y="5734050"/>
          <p14:tracePt t="15911" x="3848100" y="5727700"/>
          <p14:tracePt t="15911" x="3822700" y="5727700"/>
          <p14:tracePt t="15928" x="3803650" y="5715000"/>
          <p14:tracePt t="15928" x="3778250" y="5708650"/>
          <p14:tracePt t="15944" x="3759200" y="5689600"/>
          <p14:tracePt t="15944" x="3733800" y="5676900"/>
          <p14:tracePt t="15961" x="3721100" y="5651500"/>
          <p14:tracePt t="15961" x="3689350" y="5594350"/>
          <p14:tracePt t="15978" x="3676650" y="5562600"/>
          <p14:tracePt t="15978" x="3670300" y="5518150"/>
          <p14:tracePt t="15995" x="3663950" y="5480050"/>
          <p14:tracePt t="15995" x="3663950" y="5435600"/>
          <p14:tracePt t="16011" x="3663950" y="5391150"/>
          <p14:tracePt t="16011" x="3683000" y="5295900"/>
          <p14:tracePt t="16030" x="3689350" y="5251450"/>
          <p14:tracePt t="16030" x="3708400" y="5200650"/>
          <p14:tracePt t="16046" x="3727450" y="5149850"/>
          <p14:tracePt t="16046" x="3752850" y="5099050"/>
          <p14:tracePt t="16061" x="3784600" y="5048250"/>
          <p14:tracePt t="16061" x="3816350" y="5003800"/>
          <p14:tracePt t="16078" x="3848100" y="4965700"/>
          <p14:tracePt t="16078" x="3886200" y="4927600"/>
          <p14:tracePt t="16078" x="3930650" y="4895850"/>
          <p14:tracePt t="16098" x="3968750" y="4870450"/>
          <p14:tracePt t="16110" x="4013200" y="4845050"/>
          <p14:tracePt t="16110" x="4102100" y="4826000"/>
          <p14:tracePt t="16129" x="4146550" y="4826000"/>
          <p14:tracePt t="16129" x="4191000" y="4832350"/>
          <p14:tracePt t="16147" x="4235450" y="4838700"/>
          <p14:tracePt t="16147" x="4279900" y="4857750"/>
          <p14:tracePt t="16162" x="4324350" y="4876800"/>
          <p14:tracePt t="16162" x="4368800" y="4908550"/>
          <p14:tracePt t="16162" x="4406900" y="4933950"/>
          <p14:tracePt t="16181" x="4445000" y="4972050"/>
          <p14:tracePt t="16193" x="4483100" y="5010150"/>
          <p14:tracePt t="16193" x="4508500" y="5048250"/>
          <p14:tracePt t="16214" x="4559300" y="5130800"/>
          <p14:tracePt t="16214" x="4572000" y="5175250"/>
          <p14:tracePt t="16229" x="4584700" y="5219700"/>
          <p14:tracePt t="16229" x="4591050" y="5257800"/>
          <p14:tracePt t="16229" x="4591050" y="5302250"/>
          <p14:tracePt t="16248" x="4584700" y="5340350"/>
          <p14:tracePt t="16260" x="4578350" y="5384800"/>
          <p14:tracePt t="16260" x="4546600" y="5461000"/>
          <p14:tracePt t="16279" x="4521200" y="5492750"/>
          <p14:tracePt t="16279" x="4495800" y="5530850"/>
          <p14:tracePt t="16297" x="4470400" y="5562600"/>
          <p14:tracePt t="16297" x="4438650" y="5594350"/>
          <p14:tracePt t="16313" x="4406900" y="5626100"/>
          <p14:tracePt t="16313" x="4343400" y="5676900"/>
          <p14:tracePt t="16329" x="4305300" y="5702300"/>
          <p14:tracePt t="16329" x="4273550" y="5721350"/>
          <p14:tracePt t="16347" x="4241800" y="5740400"/>
          <p14:tracePt t="16347" x="4210050" y="5753100"/>
          <p14:tracePt t="16363" x="4184650" y="5772150"/>
          <p14:tracePt t="16363" x="4152900" y="5784850"/>
          <p14:tracePt t="16379" x="4127500" y="5791200"/>
          <p14:tracePt t="16379" x="4083050" y="5810250"/>
          <p14:tracePt t="16398" x="4064000" y="5816600"/>
          <p14:tracePt t="16398" x="4051300" y="5816600"/>
          <p14:tracePt t="16414" x="4038600" y="5816600"/>
          <p14:tracePt t="16414" x="4025900" y="5816600"/>
          <p14:tracePt t="16430" x="4019550" y="5816600"/>
          <p14:tracePt t="16430" x="4013200" y="5816600"/>
          <p14:tracePt t="16447" x="4006850" y="5803900"/>
          <p14:tracePt t="16461" x="4006850" y="5797550"/>
          <p14:tracePt t="16461" x="4013200" y="5791200"/>
          <p14:tracePt t="16461" x="4013200" y="5784850"/>
          <p14:tracePt t="16482" x="4019550" y="5772150"/>
          <p14:tracePt t="16494" x="4025900" y="5765800"/>
          <p14:tracePt t="16494" x="4038600" y="5746750"/>
          <p14:tracePt t="16513" x="4044950" y="5740400"/>
          <p14:tracePt t="16513" x="4057650" y="5734050"/>
          <p14:tracePt t="16530" x="4064000" y="5721350"/>
          <p14:tracePt t="16530" x="4070350" y="5715000"/>
          <p14:tracePt t="16530" x="4076700" y="5708650"/>
          <p14:tracePt t="16549" x="4083050" y="5702300"/>
          <p14:tracePt t="16561" x="4089400" y="5689600"/>
          <p14:tracePt t="16561" x="4102100" y="5676900"/>
          <p14:tracePt t="16580" x="4108450" y="5676900"/>
          <p14:tracePt t="16595" x="4114800" y="5664200"/>
          <p14:tracePt t="16612" x="4108450" y="5657850"/>
          <p14:tracePt t="16697" x="4108450" y="5651500"/>
          <p14:tracePt t="16744" x="4114800" y="5645150"/>
          <p14:tracePt t="16781" x="4108450" y="5645150"/>
          <p14:tracePt t="16833" x="4102100" y="5638800"/>
          <p14:tracePt t="16849" x="4095750" y="5638800"/>
          <p14:tracePt t="16865" x="4089400" y="5632450"/>
          <p14:tracePt t="16876" x="4083050" y="5626100"/>
          <p14:tracePt t="16916" x="4076700" y="5626100"/>
          <p14:tracePt t="16945" x="4070350" y="5626100"/>
          <p14:tracePt t="16976" x="4064000" y="5619750"/>
          <p14:tracePt t="17004" x="4064000" y="5626100"/>
          <p14:tracePt t="17064" x="4064000" y="5619750"/>
          <p14:tracePt t="17176" x="4057650" y="5613400"/>
          <p14:tracePt t="17225" x="4051300" y="5613400"/>
          <p14:tracePt t="17269" x="4044950" y="5607050"/>
          <p14:tracePt t="17337" x="4051300" y="5600700"/>
          <p14:tracePt t="17364" x="4051300" y="5594350"/>
          <p14:tracePt t="17389" x="4057650" y="5594350"/>
          <p14:tracePt t="17405" x="4064000" y="5588000"/>
          <p14:tracePt t="17417" x="4070350" y="5575300"/>
          <p14:tracePt t="17433" x="4076700" y="5575300"/>
          <p14:tracePt t="17441" x="4083050" y="5562600"/>
          <p14:tracePt t="17457" x="4089400" y="5562600"/>
          <p14:tracePt t="17465" x="4095750" y="5556250"/>
          <p14:tracePt t="17481" x="4108450" y="5549900"/>
          <p14:tracePt t="17498" x="4114800" y="5556250"/>
          <p14:tracePt t="17529" x="4108450" y="5556250"/>
          <p14:tracePt t="17569" x="4108450" y="5562600"/>
          <p14:tracePt t="17585" x="4102100" y="5562600"/>
          <p14:tracePt t="17597" x="4095750" y="5568950"/>
          <p14:tracePt t="17613" x="4089400" y="5575300"/>
          <p14:tracePt t="17637" x="4089400" y="5581650"/>
          <p14:tracePt t="17664" x="4095750" y="5575300"/>
          <p14:tracePt t="17777" x="4089400" y="5581650"/>
          <p14:tracePt t="17837" x="4095750" y="5575300"/>
          <p14:tracePt t="17948" x="4095750" y="5568950"/>
          <p14:tracePt t="17989" x="4089400" y="5568950"/>
          <p14:tracePt t="18109" x="4083050" y="5575300"/>
          <p14:tracePt t="18129" x="4076700" y="5575300"/>
          <p14:tracePt t="18153" x="4070350" y="5581650"/>
          <p14:tracePt t="18197" x="4076700" y="5588000"/>
          <p14:tracePt t="18349" x="4083050" y="5588000"/>
          <p14:tracePt t="18417" x="4089400" y="5581650"/>
          <p14:tracePt t="18461" x="4095750" y="5575300"/>
          <p14:tracePt t="18489" x="4095750" y="5568950"/>
          <p14:tracePt t="18537" x="4102100" y="5568950"/>
          <p14:tracePt t="18669" x="4102100" y="5562600"/>
          <p14:tracePt t="18693" x="4095750" y="5562600"/>
          <p14:tracePt t="18789" x="4095750" y="5556250"/>
          <p14:tracePt t="18821" x="4102100" y="5556250"/>
          <p14:tracePt t="18865" x="4095750" y="5562600"/>
          <p14:tracePt t="18985" x="4102100" y="5562600"/>
          <p14:tracePt t="19037" x="4108450" y="5556250"/>
          <p14:tracePt t="19053" x="4114800" y="5549900"/>
          <p14:tracePt t="19077" x="4114800" y="5543550"/>
          <p14:tracePt t="19098" x="4121150" y="5543550"/>
          <p14:tracePt t="19121" x="4127500" y="5537200"/>
          <p14:tracePt t="19145" x="4133850" y="5537200"/>
          <p14:tracePt t="19165" x="4140200" y="5530850"/>
          <p14:tracePt t="19197" x="4133850" y="5537200"/>
          <p14:tracePt t="19317" x="4127500" y="5537200"/>
          <p14:tracePt t="19337" x="4127500" y="5530850"/>
          <p14:tracePt t="19369" x="4121150" y="5530850"/>
          <p14:tracePt t="19446" x="4121150" y="5524500"/>
          <p14:tracePt t="19489" x="4114800" y="5518150"/>
          <p14:tracePt t="19525" x="4108450" y="5518150"/>
          <p14:tracePt t="19593" x="4102100" y="5518150"/>
          <p14:tracePt t="19617" x="4095750" y="5518150"/>
          <p14:tracePt t="19637" x="4089400" y="5511800"/>
          <p14:tracePt t="19661" x="4083050" y="5511800"/>
          <p14:tracePt t="19706" x="4076700" y="5505450"/>
          <p14:tracePt t="19749" x="4070350" y="5505450"/>
          <p14:tracePt t="19909" x="4070350" y="5511800"/>
          <p14:tracePt t="19953" x="4070350" y="5505450"/>
          <p14:tracePt t="20065" x="4076700" y="5505450"/>
          <p14:tracePt t="20141" x="4076700" y="5499100"/>
          <p14:tracePt t="20253" x="4083050" y="5499100"/>
          <p14:tracePt t="20314" x="4089400" y="5492750"/>
          <p14:tracePt t="20350" x="4095750" y="5492750"/>
          <p14:tracePt t="20406" x="4095750" y="5486400"/>
          <p14:tracePt t="20486" x="4089400" y="5492750"/>
          <p14:tracePt t="20590" x="4089400" y="5486400"/>
          <p14:tracePt t="20829" x="4089400" y="5480050"/>
          <p14:tracePt t="20838" x="4089400" y="5473700"/>
          <p14:tracePt t="20847" x="4089400" y="5467350"/>
          <p14:tracePt t="20847" x="4089400" y="5461000"/>
          <p14:tracePt t="20862" x="4089400" y="5448300"/>
          <p14:tracePt t="20862" x="4083050" y="5441950"/>
          <p14:tracePt t="20879" x="4083050" y="5429250"/>
          <p14:tracePt t="20879" x="4076700" y="5416550"/>
          <p14:tracePt t="20895" x="4064000" y="5397500"/>
          <p14:tracePt t="20895" x="4057650" y="5378450"/>
          <p14:tracePt t="20895" x="4038600" y="5359400"/>
          <p14:tracePt t="20914" x="4019550" y="5334000"/>
          <p14:tracePt t="20926" x="4000500" y="5302250"/>
          <p14:tracePt t="20926" x="3937000" y="5232400"/>
          <p14:tracePt t="20926" x="3898900" y="5194300"/>
          <p14:tracePt t="20950" x="3854450" y="5143500"/>
          <p14:tracePt t="20960" x="3803650" y="5092700"/>
          <p14:tracePt t="20960" x="3752850" y="5041900"/>
          <p14:tracePt t="20979" x="3689350" y="4978400"/>
          <p14:tracePt t="20979" x="3625850" y="4914900"/>
          <p14:tracePt t="20995" x="3562350" y="4838700"/>
          <p14:tracePt t="20995" x="3409950" y="4692650"/>
          <p14:tracePt t="21012" x="3333750" y="4616450"/>
          <p14:tracePt t="21012" x="3251200" y="4546600"/>
          <p14:tracePt t="21029" x="3168650" y="4476750"/>
          <p14:tracePt t="21029" x="3086100" y="4419600"/>
          <p14:tracePt t="21046" x="3003550" y="4368800"/>
          <p14:tracePt t="21046" x="2921000" y="4324350"/>
          <p14:tracePt t="21062" x="2844800" y="4292600"/>
          <p14:tracePt t="21062" x="2698750" y="4235450"/>
          <p14:tracePt t="21079" x="2628900" y="4216400"/>
          <p14:tracePt t="21079" x="2565400" y="4203700"/>
          <p14:tracePt t="21096" x="2508250" y="4184650"/>
          <p14:tracePt t="21096" x="2451100" y="4165600"/>
          <p14:tracePt t="21113" x="2400300" y="4140200"/>
          <p14:tracePt t="21113" x="2298700" y="4102100"/>
          <p14:tracePt t="21130" x="2254250" y="4083050"/>
          <p14:tracePt t="21130" x="2203450" y="4064000"/>
          <p14:tracePt t="21147" x="2159000" y="4051300"/>
          <p14:tracePt t="21147" x="2114550" y="4044950"/>
          <p14:tracePt t="21163" x="2076450" y="4038600"/>
          <p14:tracePt t="21163" x="2032000" y="4025900"/>
          <p14:tracePt t="21179" x="1993900" y="4019550"/>
          <p14:tracePt t="21179" x="1955800" y="4006850"/>
          <p14:tracePt t="21179" x="1917700" y="3987800"/>
          <p14:tracePt t="21199" x="1885950" y="3975100"/>
          <p14:tracePt t="21211" x="1860550" y="3962400"/>
          <p14:tracePt t="21211" x="1809750" y="3930650"/>
          <p14:tracePt t="21231" x="1790700" y="3917950"/>
          <p14:tracePt t="21231" x="1778000" y="3905250"/>
          <p14:tracePt t="21246" x="1771650" y="3892550"/>
          <p14:tracePt t="21246" x="1765300" y="3879850"/>
          <p14:tracePt t="21263" x="1771650" y="3860800"/>
          <p14:tracePt t="21263" x="1784350" y="3835400"/>
          <p14:tracePt t="21280" x="1803400" y="3803650"/>
          <p14:tracePt t="21280" x="1828800" y="3759200"/>
          <p14:tracePt t="21280" x="1860550" y="3702050"/>
          <p14:tracePt t="21299" x="1898650" y="3644900"/>
          <p14:tracePt t="21299" x="1943100" y="3568700"/>
          <p14:tracePt t="21313" x="1993900" y="3492500"/>
          <p14:tracePt t="21313" x="2051050" y="3409950"/>
          <p14:tracePt t="21330" x="2120900" y="3321050"/>
          <p14:tracePt t="21330" x="2190750" y="3225800"/>
          <p14:tracePt t="21347" x="2266950" y="3136900"/>
          <p14:tracePt t="21347" x="2349500" y="3048000"/>
          <p14:tracePt t="21364" x="2432050" y="2959100"/>
          <p14:tracePt t="21364" x="2603500" y="2794000"/>
          <p14:tracePt t="21381" x="2692400" y="2717800"/>
          <p14:tracePt t="21381" x="2781300" y="2654300"/>
          <p14:tracePt t="21398" x="2863850" y="2590800"/>
          <p14:tracePt t="21398" x="2940050" y="2540000"/>
          <p14:tracePt t="21413" x="3016250" y="2501900"/>
          <p14:tracePt t="21413" x="3130550" y="2457450"/>
          <p14:tracePt t="21431" x="3175000" y="2457450"/>
          <p14:tracePt t="21431" x="3206750" y="2463800"/>
          <p14:tracePt t="21448" x="3225800" y="2489200"/>
          <p14:tracePt t="21448" x="3238500" y="2527300"/>
          <p14:tracePt t="21464" x="3238500" y="2571750"/>
          <p14:tracePt t="21464" x="3225800" y="2628900"/>
          <p14:tracePt t="21480" x="3206750" y="2692400"/>
          <p14:tracePt t="21480" x="3143250" y="2844800"/>
          <p14:tracePt t="21499" x="3098800" y="2927350"/>
          <p14:tracePt t="21499" x="3048000" y="3016250"/>
          <p14:tracePt t="21515" x="2990850" y="3111500"/>
          <p14:tracePt t="21515" x="2927350" y="3206750"/>
          <p14:tracePt t="21531" x="2863850" y="3308350"/>
          <p14:tracePt t="21531" x="2794000" y="3416300"/>
          <p14:tracePt t="21531" x="2724150" y="3517900"/>
          <p14:tracePt t="21550" x="2647950" y="3619500"/>
          <p14:tracePt t="21562" x="2578100" y="3721100"/>
          <p14:tracePt t="21562" x="2514600" y="3816350"/>
          <p14:tracePt t="21562" x="2451100" y="3905250"/>
          <p14:tracePt t="21583" x="2393950" y="3987800"/>
          <p14:tracePt t="21583" x="2343150" y="4057650"/>
          <p14:tracePt t="21599" x="2305050" y="4121150"/>
          <p14:tracePt t="21599" x="2266950" y="4165600"/>
          <p14:tracePt t="21614" x="2235200" y="4203700"/>
          <p14:tracePt t="21614" x="2216150" y="4235450"/>
          <p14:tracePt t="21631" x="2203450" y="4248150"/>
          <p14:tracePt t="21647" x="2203450" y="4235450"/>
          <p14:tracePt t="21647" x="2216150" y="4203700"/>
          <p14:tracePt t="21647" x="2241550" y="4165600"/>
          <p14:tracePt t="21667" x="2266950" y="4114800"/>
          <p14:tracePt t="21667" x="2305050" y="4057650"/>
          <p14:tracePt t="21681" x="2349500" y="3981450"/>
          <p14:tracePt t="21681" x="2400300" y="3911600"/>
          <p14:tracePt t="21699" x="2451100" y="3829050"/>
          <p14:tracePt t="21699" x="2514600" y="3752850"/>
          <p14:tracePt t="21699" x="2571750" y="3676650"/>
          <p14:tracePt t="21718" x="2635250" y="3606800"/>
          <p14:tracePt t="21718" x="2698750" y="3536950"/>
          <p14:tracePt t="21731" x="2762250" y="3479800"/>
          <p14:tracePt t="21731" x="2819400" y="3429000"/>
          <p14:tracePt t="21748" x="2876550" y="3384550"/>
          <p14:tracePt t="21748" x="2927350" y="3352800"/>
          <p14:tracePt t="21765" x="2971800" y="3327400"/>
          <p14:tracePt t="21765" x="3009900" y="3314700"/>
          <p14:tracePt t="21781" x="3035300" y="3302000"/>
          <p14:tracePt t="21781" x="3067050" y="3314700"/>
          <p14:tracePt t="21799" x="3067050" y="3333750"/>
          <p14:tracePt t="21799" x="3054350" y="3359150"/>
          <p14:tracePt t="21815" x="3041650" y="3397250"/>
          <p14:tracePt t="21815" x="3016250" y="3441700"/>
          <p14:tracePt t="21832" x="2978150" y="3498850"/>
          <p14:tracePt t="21832" x="2940050" y="3556000"/>
          <p14:tracePt t="21832" x="2889250" y="3625850"/>
          <p14:tracePt t="21851" x="2838450" y="3708400"/>
          <p14:tracePt t="21863" x="2781300" y="3790950"/>
          <p14:tracePt t="21863" x="2654300" y="3975100"/>
          <p14:tracePt t="21882" x="2590800" y="4070350"/>
          <p14:tracePt t="21882" x="2527300" y="4171950"/>
          <p14:tracePt t="21899" x="2463800" y="4273550"/>
          <p14:tracePt t="21899" x="2400300" y="4368800"/>
          <p14:tracePt t="21915" x="2336800" y="4470400"/>
          <p14:tracePt t="21915" x="2279650" y="4559300"/>
          <p14:tracePt t="21915" x="2222500" y="4648200"/>
          <p14:tracePt t="21934" x="2165350" y="4737100"/>
          <p14:tracePt t="21947" x="2114550" y="4813300"/>
          <p14:tracePt t="21947" x="2032000" y="4953000"/>
          <p14:tracePt t="21967" x="2000250" y="5003800"/>
          <p14:tracePt t="21967" x="1968500" y="5054600"/>
          <p14:tracePt t="21983" x="1949450" y="5099050"/>
          <p14:tracePt t="21983" x="1943100" y="5130800"/>
          <p14:tracePt t="21999" x="1936750" y="5149850"/>
          <p14:tracePt t="21999" x="1943100" y="5162550"/>
          <p14:tracePt t="22016" x="1955800" y="5156200"/>
          <p14:tracePt t="22016" x="2012950" y="5118100"/>
          <p14:tracePt t="22033" x="2051050" y="5086350"/>
          <p14:tracePt t="22033" x="2095500" y="5041900"/>
          <p14:tracePt t="22049" x="2146300" y="4991100"/>
          <p14:tracePt t="22049" x="2197100" y="4940300"/>
          <p14:tracePt t="22066" x="2260600" y="4883150"/>
          <p14:tracePt t="22066" x="2317750" y="4826000"/>
          <p14:tracePt t="22083" x="2381250" y="4762500"/>
          <p14:tracePt t="22083" x="2501900" y="4654550"/>
          <p14:tracePt t="22100" x="2559050" y="4610100"/>
          <p14:tracePt t="22100" x="2616200" y="4572000"/>
          <p14:tracePt t="22116" x="2673350" y="4533900"/>
          <p14:tracePt t="22116" x="2717800" y="4508500"/>
          <p14:tracePt t="22132" x="2762250" y="4489450"/>
          <p14:tracePt t="22132" x="2825750" y="4476750"/>
          <p14:tracePt t="22151" x="2844800" y="4483100"/>
          <p14:tracePt t="22151" x="2857500" y="4502150"/>
          <p14:tracePt t="22167" x="2863850" y="4521200"/>
          <p14:tracePt t="22167" x="2857500" y="4559300"/>
          <p14:tracePt t="22183" x="2844800" y="4597400"/>
          <p14:tracePt t="22183" x="2819400" y="4648200"/>
          <p14:tracePt t="22200" x="2794000" y="4705350"/>
          <p14:tracePt t="22200" x="2755900" y="4768850"/>
          <p14:tracePt t="22200" x="2717800" y="4832350"/>
          <p14:tracePt t="22219" x="2667000" y="4902200"/>
          <p14:tracePt t="22231" x="2622550" y="4972050"/>
          <p14:tracePt t="22231" x="2571750" y="5041900"/>
          <p14:tracePt t="22251" x="2463800" y="5175250"/>
          <p14:tracePt t="22251" x="2406650" y="5245100"/>
          <p14:tracePt t="22267" x="2355850" y="5308600"/>
          <p14:tracePt t="22267" x="2305050" y="5372100"/>
          <p14:tracePt t="22283" x="2254250" y="5435600"/>
          <p14:tracePt t="22283" x="2203450" y="5492750"/>
          <p14:tracePt t="22300" x="2152650" y="5549900"/>
          <p14:tracePt t="22300" x="2108200" y="5600700"/>
          <p14:tracePt t="22300" x="2070100" y="5651500"/>
          <p14:tracePt t="22319" x="2038350" y="5683250"/>
          <p14:tracePt t="22319" x="2012950" y="5715000"/>
          <p14:tracePt t="22334" x="2000250" y="5727700"/>
          <p14:tracePt t="22334" x="1993900" y="5734050"/>
          <p14:tracePt t="22350" x="2000250" y="5734050"/>
          <p14:tracePt t="22350" x="2012950" y="5721350"/>
          <p14:tracePt t="22366" x="2038350" y="5695950"/>
          <p14:tracePt t="22366" x="2076450" y="5657850"/>
          <p14:tracePt t="22384" x="2114550" y="5619750"/>
          <p14:tracePt t="22384" x="2222500" y="5505450"/>
          <p14:tracePt t="22400" x="2286000" y="5441950"/>
          <p14:tracePt t="22400" x="2349500" y="5372100"/>
          <p14:tracePt t="22417" x="2419350" y="5302250"/>
          <p14:tracePt t="22417" x="2489200" y="5226050"/>
          <p14:tracePt t="22434" x="2565400" y="5143500"/>
          <p14:tracePt t="22434" x="2711450" y="4991100"/>
          <p14:tracePt t="22451" x="2787650" y="4921250"/>
          <p14:tracePt t="22451" x="2857500" y="4857750"/>
          <p14:tracePt t="22467" x="2921000" y="4800600"/>
          <p14:tracePt t="22467" x="2978150" y="4749800"/>
          <p14:tracePt t="22484" x="3035300" y="4705350"/>
          <p14:tracePt t="22484" x="3079750" y="4673600"/>
          <p14:tracePt t="22500" x="3117850" y="4654550"/>
          <p14:tracePt t="22500" x="3149600" y="4635500"/>
          <p14:tracePt t="22519" x="3194050" y="4629150"/>
          <p14:tracePt t="22519" x="3206750" y="4629150"/>
          <p14:tracePt t="22535" x="3213100" y="4635500"/>
          <p14:tracePt t="22535" x="3213100" y="4648200"/>
          <p14:tracePt t="22551" x="3206750" y="4667250"/>
          <p14:tracePt t="22551" x="3194050" y="4686300"/>
          <p14:tracePt t="22568" x="3181350" y="4711700"/>
          <p14:tracePt t="22568" x="3162300" y="4743450"/>
          <p14:tracePt t="22568" x="3136900" y="4775200"/>
          <p14:tracePt t="22587" x="3111500" y="4806950"/>
          <p14:tracePt t="22599" x="3079750" y="4845050"/>
          <p14:tracePt t="22599" x="3041650" y="4883150"/>
          <p14:tracePt t="22619" x="2965450" y="4972050"/>
          <p14:tracePt t="22619" x="2927350" y="5016500"/>
          <p14:tracePt t="22634" x="2882900" y="5067300"/>
          <p14:tracePt t="22634" x="2838450" y="5111750"/>
          <p14:tracePt t="22651" x="2794000" y="5156200"/>
          <p14:tracePt t="22651" x="2749550" y="5200650"/>
          <p14:tracePt t="22668" x="2705100" y="5238750"/>
          <p14:tracePt t="22668" x="2667000" y="5283200"/>
          <p14:tracePt t="22668" x="2628900" y="5321300"/>
          <p14:tracePt t="22687" x="2597150" y="5359400"/>
          <p14:tracePt t="22687" x="2565400" y="5391150"/>
          <p14:tracePt t="22701" x="2533650" y="5429250"/>
          <p14:tracePt t="22701" x="2508250" y="5461000"/>
          <p14:tracePt t="22718" x="2489200" y="5486400"/>
          <p14:tracePt t="22718" x="2470150" y="5511800"/>
          <p14:tracePt t="22735" x="2457450" y="5537200"/>
          <p14:tracePt t="22735" x="2444750" y="5562600"/>
          <p14:tracePt t="22751" x="2451100" y="5562600"/>
          <p14:tracePt t="22751" x="2463800" y="5556250"/>
          <p14:tracePt t="22768" x="2482850" y="5543550"/>
          <p14:tracePt t="22768" x="2508250" y="5524500"/>
          <p14:tracePt t="22785" x="2546350" y="5499100"/>
          <p14:tracePt t="22785" x="2590800" y="5467350"/>
          <p14:tracePt t="22802" x="2635250" y="5429250"/>
          <p14:tracePt t="22802" x="2749550" y="5353050"/>
          <p14:tracePt t="22819" x="2806700" y="5314950"/>
          <p14:tracePt t="22819" x="2863850" y="5276850"/>
          <p14:tracePt t="22835" x="2921000" y="5245100"/>
          <p14:tracePt t="22835" x="2971800" y="5207000"/>
          <p14:tracePt t="22853" x="3022600" y="5175250"/>
          <p14:tracePt t="22853" x="3067050" y="5149850"/>
          <p14:tracePt t="22853" x="3105150" y="5124450"/>
          <p14:tracePt t="22871" x="3136900" y="5099050"/>
          <p14:tracePt t="22883" x="3168650" y="5080000"/>
          <p14:tracePt t="22883" x="3219450" y="5048250"/>
          <p14:tracePt t="22903" x="3238500" y="5035550"/>
          <p14:tracePt t="22903" x="3251200" y="5022850"/>
          <p14:tracePt t="22919" x="3263900" y="5016500"/>
          <p14:tracePt t="22919" x="3270250" y="5016500"/>
          <p14:tracePt t="22936" x="3276600" y="5016500"/>
          <p14:tracePt t="22950" x="3270250" y="5022850"/>
          <p14:tracePt t="22967" x="3263900" y="5029200"/>
          <p14:tracePt t="22967" x="3244850" y="5048250"/>
          <p14:tracePt t="22988" x="3238500" y="5054600"/>
          <p14:tracePt t="22988" x="3225800" y="5060950"/>
          <p14:tracePt t="23003" x="3219450" y="5067300"/>
          <p14:tracePt t="23003" x="3206750" y="5073650"/>
          <p14:tracePt t="23019" x="3200400" y="5073650"/>
          <p14:tracePt t="23019" x="3194050" y="5080000"/>
          <p14:tracePt t="23019" x="3181350" y="5080000"/>
          <p14:tracePt t="23038" x="3175000" y="5086350"/>
          <p14:tracePt t="23038" x="3168650" y="5086350"/>
          <p14:tracePt t="23053" x="3162300" y="5080000"/>
          <p14:tracePt t="23074" x="3162300" y="5073650"/>
          <p14:tracePt t="23090" x="3162300" y="5067300"/>
          <p14:tracePt t="23101" x="3162300" y="5060950"/>
          <p14:tracePt t="23101" x="3175000" y="5048250"/>
          <p14:tracePt t="23120" x="3175000" y="5041900"/>
          <p14:tracePt t="23120" x="3181350" y="5035550"/>
          <p14:tracePt t="23137" x="3187700" y="5029200"/>
          <p14:tracePt t="23137" x="3194050" y="5022850"/>
          <p14:tracePt t="23153" x="3194050" y="5016500"/>
          <p14:tracePt t="23153" x="3200400" y="5003800"/>
          <p14:tracePt t="23171" x="3206750" y="4997450"/>
          <p14:tracePt t="23185" x="3200400" y="4991100"/>
          <p14:tracePt t="23201" x="3194050" y="4991100"/>
          <p14:tracePt t="23218" x="3187700" y="4997450"/>
          <p14:tracePt t="23218" x="3181350" y="5003800"/>
          <p14:tracePt t="23218" x="3175000" y="5010150"/>
          <p14:tracePt t="23239" x="3168650" y="5016500"/>
          <p14:tracePt t="23251" x="3162300" y="5029200"/>
          <p14:tracePt t="23251" x="3155950" y="5041900"/>
          <p14:tracePt t="23271" x="3143250" y="5073650"/>
          <p14:tracePt t="23271" x="3136900" y="5086350"/>
          <p14:tracePt t="23287" x="3136900" y="5105400"/>
          <p14:tracePt t="23287" x="3130550" y="5124450"/>
          <p14:tracePt t="23304" x="3130550" y="5137150"/>
          <p14:tracePt t="23304" x="3124200" y="5156200"/>
          <p14:tracePt t="23304" x="3124200" y="5175250"/>
          <p14:tracePt t="23322" x="3124200" y="5194300"/>
          <p14:tracePt t="23335" x="3124200" y="5213350"/>
          <p14:tracePt t="23335" x="3130550" y="5238750"/>
          <p14:tracePt t="23354" x="3136900" y="5251450"/>
          <p14:tracePt t="23354" x="3136900" y="5264150"/>
          <p14:tracePt t="23370" x="3143250" y="5264150"/>
          <p14:tracePt t="23370" x="3155950" y="5270500"/>
          <p14:tracePt t="23387" x="3162300" y="5270500"/>
          <p14:tracePt t="23387" x="3168650" y="5270500"/>
          <p14:tracePt t="23387" x="3181350" y="5270500"/>
          <p14:tracePt t="23407" x="3194050" y="5264150"/>
          <p14:tracePt t="23407" x="3213100" y="5257800"/>
          <p14:tracePt t="23421" x="3225800" y="5251450"/>
          <p14:tracePt t="23421" x="3244850" y="5251450"/>
          <p14:tracePt t="23438" x="3263900" y="5238750"/>
          <p14:tracePt t="23438" x="3289300" y="5232400"/>
          <p14:tracePt t="23454" x="3308350" y="5219700"/>
          <p14:tracePt t="23454" x="3365500" y="5200650"/>
          <p14:tracePt t="23471" x="3390900" y="5194300"/>
          <p14:tracePt t="23471" x="3422650" y="5181600"/>
          <p14:tracePt t="23488" x="3448050" y="5168900"/>
          <p14:tracePt t="23488" x="3479800" y="5162550"/>
          <p14:tracePt t="23504" x="3505200" y="5149850"/>
          <p14:tracePt t="23504" x="3536950" y="5143500"/>
          <p14:tracePt t="23521" x="3568700" y="5130800"/>
          <p14:tracePt t="23521" x="3600450" y="5118100"/>
          <p14:tracePt t="23521" x="3625850" y="5111750"/>
          <p14:tracePt t="23540" x="3657600" y="5099050"/>
          <p14:tracePt t="23540" x="3689350" y="5092700"/>
          <p14:tracePt t="23555" x="3721100" y="5080000"/>
          <p14:tracePt t="23555" x="3746500" y="5073650"/>
          <p14:tracePt t="23571" x="3778250" y="5067300"/>
          <p14:tracePt t="23571" x="3803650" y="5060950"/>
          <p14:tracePt t="23588" x="3835400" y="5054600"/>
          <p14:tracePt t="23588" x="3860800" y="5048250"/>
          <p14:tracePt t="23588" x="3886200" y="5048250"/>
          <p14:tracePt t="23607" x="3905250" y="5041900"/>
          <p14:tracePt t="23619" x="3930650" y="5041900"/>
          <p14:tracePt t="23619" x="3949700" y="5035550"/>
          <p14:tracePt t="23639" x="3987800" y="5035550"/>
          <p14:tracePt t="23639" x="4006850" y="5035550"/>
          <p14:tracePt t="23655" x="4025900" y="5035550"/>
          <p14:tracePt t="23655" x="4038600" y="5035550"/>
          <p14:tracePt t="23671" x="4051300" y="5035550"/>
          <p14:tracePt t="23671" x="4064000" y="5035550"/>
          <p14:tracePt t="23688" x="4076700" y="5035550"/>
          <p14:tracePt t="23688" x="4089400" y="5029200"/>
          <p14:tracePt t="23688" x="4095750" y="5029200"/>
          <p14:tracePt t="23688" x="4102100" y="5029200"/>
          <p14:tracePt t="23710" x="4114800" y="5022850"/>
          <p14:tracePt t="23720" x="4121150" y="5022850"/>
          <p14:tracePt t="23737" x="4127500" y="5016500"/>
          <p14:tracePt t="23737" x="4140200" y="5016500"/>
          <p14:tracePt t="23755" x="4146550" y="5010150"/>
          <p14:tracePt t="23755" x="4165600" y="4997450"/>
          <p14:tracePt t="23773" x="4171950" y="4991100"/>
          <p14:tracePt t="23773" x="4184650" y="4978400"/>
          <p14:tracePt t="23789" x="4197350" y="4972050"/>
          <p14:tracePt t="23789" x="4203700" y="4965700"/>
          <p14:tracePt t="23805" x="4216400" y="4959350"/>
          <p14:tracePt t="23805" x="4222750" y="4953000"/>
          <p14:tracePt t="23822" x="4235450" y="4953000"/>
          <p14:tracePt t="23822" x="4248150" y="4946650"/>
          <p14:tracePt t="23839" x="4254500" y="4946650"/>
          <p14:tracePt t="23854" x="4260850" y="4946650"/>
          <p14:tracePt t="23870" x="4267200" y="4953000"/>
          <p14:tracePt t="23887" x="4267200" y="4959350"/>
          <p14:tracePt t="23923" x="4267200" y="4965700"/>
          <p14:tracePt t="23946" x="4260850" y="4972050"/>
          <p14:tracePt t="23966" x="4248150" y="4978400"/>
          <p14:tracePt t="24006" x="4241800" y="4984750"/>
          <p14:tracePt t="24018" x="4235450" y="4984750"/>
          <p14:tracePt t="24026" x="4229100" y="4991100"/>
          <p14:tracePt t="24038" x="4222750" y="4991100"/>
          <p14:tracePt t="24038" x="4216400" y="4991100"/>
          <p14:tracePt t="24038" x="4210050" y="4997450"/>
          <p14:tracePt t="24059" x="4203700" y="4997450"/>
          <p14:tracePt t="24059" x="4197350" y="4997450"/>
          <p14:tracePt t="24073" x="4191000" y="5003800"/>
          <p14:tracePt t="24073" x="4184650" y="5003800"/>
          <p14:tracePt t="24089" x="4178300" y="5003800"/>
          <p14:tracePt t="24089" x="4171950" y="5010150"/>
          <p14:tracePt t="24106" x="4165600" y="5010150"/>
          <p14:tracePt t="24121" x="4159250" y="5010150"/>
          <p14:tracePt t="24121" x="4146550" y="5010150"/>
          <p14:tracePt t="24140" x="4140200" y="5010150"/>
          <p14:tracePt t="24140" x="4133850" y="5016500"/>
          <p14:tracePt t="24157" x="4127500" y="5016500"/>
          <p14:tracePt t="24171" x="4121150" y="5022850"/>
          <p14:tracePt t="24188" x="4114800" y="5029200"/>
          <p14:tracePt t="24206" x="4108450" y="5029200"/>
          <p14:tracePt t="24222" x="4102100" y="5035550"/>
          <p14:tracePt t="24238" x="4102100" y="5041900"/>
          <p14:tracePt t="24255" x="4102100" y="5035550"/>
          <p14:tracePt t="24326" x="4095750" y="5035550"/>
          <p14:tracePt t="24343" x="4089400" y="5035550"/>
          <p14:tracePt t="24358" x="4083050" y="5035550"/>
          <p14:tracePt t="24370" x="4076700" y="5035550"/>
          <p14:tracePt t="24378" x="4070350" y="5041900"/>
          <p14:tracePt t="24389" x="4064000" y="5041900"/>
          <p14:tracePt t="24389" x="4057650" y="5041900"/>
          <p14:tracePt t="24407" x="4051300" y="5048250"/>
          <p14:tracePt t="24407" x="4044950" y="5048250"/>
          <p14:tracePt t="24424" x="4038600" y="5048250"/>
          <p14:tracePt t="24424" x="4025900" y="5054600"/>
          <p14:tracePt t="24441" x="4019550" y="5054600"/>
          <p14:tracePt t="24441" x="4013200" y="5054600"/>
          <p14:tracePt t="24457" x="4006850" y="5054600"/>
          <p14:tracePt t="24457" x="4000500" y="5060950"/>
          <p14:tracePt t="24474" x="3994150" y="5060950"/>
          <p14:tracePt t="24474" x="3975100" y="5067300"/>
          <p14:tracePt t="24492" x="3968750" y="5067300"/>
          <p14:tracePt t="24492" x="3962400" y="5073650"/>
          <p14:tracePt t="24508" x="3956050" y="5080000"/>
          <p14:tracePt t="24523" x="3949700" y="5080000"/>
          <p14:tracePt t="24523" x="3943350" y="5086350"/>
          <p14:tracePt t="24541" x="3937000" y="5086350"/>
          <p14:tracePt t="24541" x="3924300" y="5092700"/>
          <p14:tracePt t="24560" x="3917950" y="5099050"/>
          <p14:tracePt t="24575" x="3911600" y="5099050"/>
          <p14:tracePt t="24575" x="3905250" y="5099050"/>
          <p14:tracePt t="24591" x="3898900" y="5099050"/>
          <p14:tracePt t="24591" x="3892550" y="5099050"/>
          <p14:tracePt t="24608" x="3879850" y="5092700"/>
          <p14:tracePt t="24627" x="3867150" y="5086350"/>
          <p14:tracePt t="24650" x="3867150" y="5080000"/>
          <p14:tracePt t="24659" x="3854450" y="5073650"/>
          <p14:tracePt t="24673" x="3848100" y="5067300"/>
          <p14:tracePt t="24690" x="3848100" y="5060950"/>
          <p14:tracePt t="24708" x="3841750" y="5054600"/>
          <p14:tracePt t="24723" x="3835400" y="5048250"/>
          <p14:tracePt t="24740" x="3835400" y="5041900"/>
          <p14:tracePt t="24757" x="3829050" y="5035550"/>
          <p14:tracePt t="24774" x="3829050" y="5029200"/>
          <p14:tracePt t="24774" x="3822700" y="5022850"/>
          <p14:tracePt t="24792" x="3822700" y="5016500"/>
          <p14:tracePt t="24807" x="3822700" y="5010150"/>
          <p14:tracePt t="24824" x="3822700" y="5003800"/>
          <p14:tracePt t="24840" x="3829050" y="4997450"/>
          <p14:tracePt t="24840" x="3829050" y="4991100"/>
          <p14:tracePt t="24859" x="3829050" y="4978400"/>
          <p14:tracePt t="24875" x="3835400" y="4978400"/>
          <p14:tracePt t="24875" x="3835400" y="4972050"/>
          <p14:tracePt t="24892" x="3835400" y="4965700"/>
          <p14:tracePt t="24908" x="3835400" y="4959350"/>
          <p14:tracePt t="24924" x="3835400" y="4953000"/>
          <p14:tracePt t="24924" x="3835400" y="4946650"/>
          <p14:tracePt t="24943" x="3829050" y="4940300"/>
          <p14:tracePt t="24967" x="3822700" y="4940300"/>
          <p14:tracePt t="24979" x="3816350" y="4940300"/>
          <p14:tracePt t="24995" x="3810000" y="4946650"/>
          <p14:tracePt t="25011" x="3803650" y="4946650"/>
          <p14:tracePt t="25028" x="3797300" y="4946650"/>
          <p14:tracePt t="25041" x="3784600" y="4953000"/>
          <p14:tracePt t="25058" x="3778250" y="4953000"/>
          <p14:tracePt t="25074" x="3771900" y="4953000"/>
          <p14:tracePt t="25091" x="3765550" y="4953000"/>
          <p14:tracePt t="25108" x="3759200" y="4953000"/>
          <p14:tracePt t="25125" x="3752850" y="4953000"/>
          <p14:tracePt t="25141" x="3746500" y="4953000"/>
          <p14:tracePt t="25158" x="3740150" y="4946650"/>
          <p14:tracePt t="25175" x="3733800" y="4940300"/>
          <p14:tracePt t="25199" x="3733800" y="4933950"/>
          <p14:tracePt t="25212" x="3733800" y="4927600"/>
          <p14:tracePt t="25212" x="3740150" y="4921250"/>
          <p14:tracePt t="25227" x="3740150" y="4914900"/>
          <p14:tracePt t="25227" x="3740150" y="4908550"/>
          <p14:tracePt t="25244" x="3746500" y="4902200"/>
          <p14:tracePt t="25244" x="3746500" y="4895850"/>
          <p14:tracePt t="25261" x="3752850" y="4889500"/>
          <p14:tracePt t="25261" x="3752850" y="4883150"/>
          <p14:tracePt t="25261" x="3759200" y="4876800"/>
          <p14:tracePt t="25279" x="3765550" y="4870450"/>
          <p14:tracePt t="25292" x="3771900" y="4864100"/>
          <p14:tracePt t="25292" x="3778250" y="4857750"/>
          <p14:tracePt t="25312" x="3790950" y="4845050"/>
          <p14:tracePt t="25312" x="3797300" y="4832350"/>
          <p14:tracePt t="25327" x="3803650" y="4826000"/>
          <p14:tracePt t="25327" x="3810000" y="4813300"/>
          <p14:tracePt t="25344" x="3822700" y="4806950"/>
          <p14:tracePt t="25344" x="3829050" y="4794250"/>
          <p14:tracePt t="25361" x="3841750" y="4781550"/>
          <p14:tracePt t="25361" x="3848100" y="4768850"/>
          <p14:tracePt t="25361" x="3860800" y="4749800"/>
          <p14:tracePt t="25380" x="3867150" y="4737100"/>
          <p14:tracePt t="25380" x="3879850" y="4718050"/>
          <p14:tracePt t="25394" x="3886200" y="4699000"/>
          <p14:tracePt t="25394" x="3898900" y="4679950"/>
          <p14:tracePt t="25411" x="3905250" y="4660900"/>
          <p14:tracePt t="25411" x="3917950" y="4641850"/>
          <p14:tracePt t="25428" x="3924300" y="4622800"/>
          <p14:tracePt t="25428" x="3930650" y="4603750"/>
          <p14:tracePt t="25445" x="3937000" y="4591050"/>
          <p14:tracePt t="25445" x="3956050" y="4552950"/>
          <p14:tracePt t="25461" x="3962400" y="4540250"/>
          <p14:tracePt t="25461" x="3975100" y="4521200"/>
          <p14:tracePt t="25478" x="3981450" y="4502150"/>
          <p14:tracePt t="25478" x="3994150" y="4489450"/>
          <p14:tracePt t="25495" x="4000500" y="4470400"/>
          <p14:tracePt t="25495" x="4025900" y="4432300"/>
          <p14:tracePt t="25511" x="4032250" y="4413250"/>
          <p14:tracePt t="25511" x="4038600" y="4394200"/>
          <p14:tracePt t="25528" x="4044950" y="4368800"/>
          <p14:tracePt t="25528" x="4051300" y="4343400"/>
          <p14:tracePt t="25545" x="4057650" y="4324350"/>
          <p14:tracePt t="25545" x="4057650" y="4305300"/>
          <p14:tracePt t="25561" x="4057650" y="4279900"/>
          <p14:tracePt t="25561" x="4064000" y="4267200"/>
          <p14:tracePt t="25561" x="4064000" y="4254500"/>
          <p14:tracePt t="25580" x="4064000" y="4248150"/>
          <p14:tracePt t="25580" x="4064000" y="4241800"/>
          <p14:tracePt t="25596" x="4070350" y="4241800"/>
          <p14:tracePt t="25611" x="4070350" y="4248150"/>
          <p14:tracePt t="25611" x="4070350" y="4254500"/>
          <p14:tracePt t="25628" x="4070350" y="4260850"/>
          <p14:tracePt t="25628" x="4070350" y="4267200"/>
          <p14:tracePt t="25628" x="4070350" y="4273550"/>
          <p14:tracePt t="25647" x="4064000" y="4286250"/>
          <p14:tracePt t="25660" x="4057650" y="4298950"/>
          <p14:tracePt t="25660" x="4051300" y="4305300"/>
          <p14:tracePt t="25680" x="4025900" y="4337050"/>
          <p14:tracePt t="25680" x="4006850" y="4349750"/>
          <p14:tracePt t="25695" x="3987800" y="4368800"/>
          <p14:tracePt t="25695" x="3962400" y="4381500"/>
          <p14:tracePt t="25695" x="3930650" y="4400550"/>
          <p14:tracePt t="25715" x="3892550" y="4413250"/>
          <p14:tracePt t="25727" x="3854450" y="4425950"/>
          <p14:tracePt t="25727" x="3816350" y="4432300"/>
          <p14:tracePt t="25727" x="3771900" y="4438650"/>
          <p14:tracePt t="25727" x="3727450" y="4438650"/>
          <p14:tracePt t="25751" x="3683000" y="4438650"/>
          <p14:tracePt t="25760" x="3632200" y="4425950"/>
          <p14:tracePt t="25760" x="3581400" y="4413250"/>
          <p14:tracePt t="25779" x="3530600" y="4394200"/>
          <p14:tracePt t="25779" x="3486150" y="4368800"/>
          <p14:tracePt t="25796" x="3435350" y="4330700"/>
          <p14:tracePt t="25796" x="3327400" y="4229100"/>
          <p14:tracePt t="25812" x="3276600" y="4165600"/>
          <p14:tracePt t="25812" x="3225800" y="4095750"/>
          <p14:tracePt t="25829" x="3175000" y="4013200"/>
          <p14:tracePt t="25829" x="3124200" y="3930650"/>
          <p14:tracePt t="25845" x="3073400" y="3835400"/>
          <p14:tracePt t="25845" x="3028950" y="3740150"/>
          <p14:tracePt t="25862" x="2984500" y="3644900"/>
          <p14:tracePt t="25862" x="2914650" y="3441700"/>
          <p14:tracePt t="25880" x="2889250" y="3340100"/>
          <p14:tracePt t="25880" x="2863850" y="3238500"/>
          <p14:tracePt t="25896" x="2851150" y="3136900"/>
          <p14:tracePt t="25896" x="2838450" y="3028950"/>
          <p14:tracePt t="25913" x="2838450" y="2933700"/>
          <p14:tracePt t="25913" x="2838450" y="2832100"/>
          <p14:tracePt t="25913" x="2851150" y="2730500"/>
          <p14:tracePt t="25931" x="2870200" y="2635250"/>
          <p14:tracePt t="25944" x="2901950" y="2540000"/>
          <p14:tracePt t="25944" x="2984500" y="2374900"/>
          <p14:tracePt t="25963" x="3041650" y="2292350"/>
          <p14:tracePt t="25963" x="3105150" y="2222500"/>
          <p14:tracePt t="25980" x="3175000" y="2159000"/>
          <p14:tracePt t="25980" x="3257550" y="2095500"/>
          <p14:tracePt t="25996" x="3340100" y="2038350"/>
          <p14:tracePt t="25996" x="3429000" y="1987550"/>
          <p14:tracePt t="25996" x="3524250" y="1936750"/>
          <p14:tracePt t="26015" x="3619500" y="1892300"/>
          <p14:tracePt t="26028" x="3727450" y="1854200"/>
          <p14:tracePt t="26028" x="3829050" y="1809750"/>
          <p14:tracePt t="26048" x="4044950" y="1746250"/>
          <p14:tracePt t="26048" x="4159250" y="1714500"/>
          <p14:tracePt t="26063" x="4267200" y="1695450"/>
          <p14:tracePt t="26063" x="4381500" y="1676400"/>
          <p14:tracePt t="26080" x="4489450" y="1670050"/>
          <p14:tracePt t="26080" x="4597400" y="1663700"/>
          <p14:tracePt t="26097" x="4699000" y="1670050"/>
          <p14:tracePt t="26097" x="4895850" y="1701800"/>
          <p14:tracePt t="26113" x="4991100" y="1733550"/>
          <p14:tracePt t="26113" x="5080000" y="1778000"/>
          <p14:tracePt t="26130" x="5162550" y="1828800"/>
          <p14:tracePt t="26130" x="5245100" y="1892300"/>
          <p14:tracePt t="26146" x="5321300" y="1962150"/>
          <p14:tracePt t="26146" x="5391150" y="2044700"/>
          <p14:tracePt t="26164" x="5461000" y="2133600"/>
          <p14:tracePt t="26164" x="5581650" y="2330450"/>
          <p14:tracePt t="26180" x="5638800" y="2438400"/>
          <p14:tracePt t="26180" x="5689600" y="2540000"/>
          <p14:tracePt t="26197" x="5734050" y="2641600"/>
          <p14:tracePt t="26197" x="5772150" y="2749550"/>
          <p14:tracePt t="26214" x="5803900" y="2851150"/>
          <p14:tracePt t="26214" x="5848350" y="3060700"/>
          <p14:tracePt t="26232" x="5861050" y="3162300"/>
          <p14:tracePt t="26232" x="5867400" y="3263900"/>
          <p14:tracePt t="26248" x="5867400" y="3371850"/>
          <p14:tracePt t="26248" x="5854700" y="3473450"/>
          <p14:tracePt t="26264" x="5835650" y="3575050"/>
          <p14:tracePt t="26264" x="5816600" y="3676650"/>
          <p14:tracePt t="26280" x="5784850" y="3771900"/>
          <p14:tracePt t="26280" x="5753100" y="3860800"/>
          <p14:tracePt t="26280" x="5715000" y="3943350"/>
          <p14:tracePt t="26300" x="5670550" y="4025900"/>
          <p14:tracePt t="26312" x="5626100" y="4102100"/>
          <p14:tracePt t="26312" x="5511800" y="4235450"/>
          <p14:tracePt t="26331" x="5454650" y="4298950"/>
          <p14:tracePt t="26331" x="5391150" y="4356100"/>
          <p14:tracePt t="26348" x="5321300" y="4413250"/>
          <p14:tracePt t="26348" x="5251450" y="4457700"/>
          <p14:tracePt t="26364" x="5181600" y="4508500"/>
          <p14:tracePt t="26364" x="5105400" y="4552950"/>
          <p14:tracePt t="26381" x="5035550" y="4597400"/>
          <p14:tracePt t="26381" x="4953000" y="4635500"/>
          <p14:tracePt t="26381" x="4876800" y="4673600"/>
          <p14:tracePt t="26400" x="4800600" y="4711700"/>
          <p14:tracePt t="26400" x="4724400" y="4737100"/>
          <p14:tracePt t="26414" x="4641850" y="4768850"/>
          <p14:tracePt t="26414" x="4565650" y="4794250"/>
          <p14:tracePt t="26431" x="4489450" y="4813300"/>
          <p14:tracePt t="26431" x="4406900" y="4826000"/>
          <p14:tracePt t="26448" x="4330700" y="4832350"/>
          <p14:tracePt t="26448" x="4260850" y="4838700"/>
          <p14:tracePt t="26465" x="4191000" y="4838700"/>
          <p14:tracePt t="26465" x="4070350" y="4838700"/>
          <p14:tracePt t="26481" x="4019550" y="4832350"/>
          <p14:tracePt t="26481" x="3975100" y="4826000"/>
          <p14:tracePt t="26498" x="3930650" y="4826000"/>
          <p14:tracePt t="26498" x="3898900" y="4819650"/>
          <p14:tracePt t="26515" x="3873500" y="4819650"/>
          <p14:tracePt t="26515" x="3835400" y="4813300"/>
          <p14:tracePt t="26532" x="3822700" y="4813300"/>
          <p14:tracePt t="26532" x="3816350" y="4813300"/>
          <p14:tracePt t="26549" x="3822700" y="4813300"/>
          <p14:tracePt t="26578" x="3835400" y="4813300"/>
          <p14:tracePt t="26587" x="3841750" y="4813300"/>
          <p14:tracePt t="26596" x="3860800" y="4813300"/>
          <p14:tracePt t="26596" x="3886200" y="4806950"/>
          <p14:tracePt t="26616" x="3898900" y="4800600"/>
          <p14:tracePt t="26616" x="3917950" y="4800600"/>
          <p14:tracePt t="26633" x="3930650" y="4794250"/>
          <p14:tracePt t="26633" x="3943350" y="4794250"/>
          <p14:tracePt t="26633" x="3956050" y="4787900"/>
          <p14:tracePt t="26651" x="3968750" y="4787900"/>
          <p14:tracePt t="26663" x="3975100" y="4781550"/>
          <p14:tracePt t="26663" x="3987800" y="4781550"/>
          <p14:tracePt t="26663" x="3994150" y="4775200"/>
          <p14:tracePt t="26684" x="4000500" y="4775200"/>
          <p14:tracePt t="26697" x="4006850" y="4768850"/>
          <p14:tracePt t="26697" x="4013200" y="4768850"/>
          <p14:tracePt t="26717" x="4006850" y="4768850"/>
          <p14:tracePt t="26743" x="4000500" y="4768850"/>
          <p14:tracePt t="26759" x="3994150" y="4768850"/>
          <p14:tracePt t="26767" x="3987800" y="4768850"/>
          <p14:tracePt t="26767" x="3981450" y="4768850"/>
          <p14:tracePt t="26782" x="3975100" y="4775200"/>
          <p14:tracePt t="26797" x="3968750" y="4781550"/>
          <p14:tracePt t="26814" x="3962400" y="4787900"/>
          <p14:tracePt t="26814" x="3956050" y="4794250"/>
          <p14:tracePt t="26833" x="3949700" y="4800600"/>
          <p14:tracePt t="26847" x="3943350" y="4806950"/>
          <p14:tracePt t="26864" x="3937000" y="4806950"/>
          <p14:tracePt t="26881" x="3930650" y="4813300"/>
          <p14:tracePt t="26907" x="3930650" y="4819650"/>
          <p14:tracePt t="26951" x="3937000" y="4813300"/>
          <p14:tracePt t="27043" x="3937000" y="4800600"/>
          <p14:tracePt t="27059" x="3943350" y="4794250"/>
          <p14:tracePt t="27071" x="3949700" y="4787900"/>
          <p14:tracePt t="27081" x="3956050" y="4781550"/>
          <p14:tracePt t="27098" x="3962400" y="4775200"/>
          <p14:tracePt t="27115" x="3968750" y="4768850"/>
          <p14:tracePt t="27132" x="3962400" y="4775200"/>
          <p14:tracePt t="27215" x="3956050" y="4775200"/>
          <p14:tracePt t="27231" x="3949700" y="4781550"/>
          <p14:tracePt t="27247" x="3943350" y="4781550"/>
          <p14:tracePt t="27259" x="3937000" y="4787900"/>
          <p14:tracePt t="27275" x="3930650" y="4787900"/>
          <p14:tracePt t="27311" x="3924300" y="4787900"/>
          <p14:tracePt t="27359" x="3930650" y="4781550"/>
          <p14:tracePt t="27387" x="3930650" y="4775200"/>
          <p14:tracePt t="27507" x="3937000" y="4775200"/>
          <p14:tracePt t="27559" x="3943350" y="4768850"/>
          <p14:tracePt t="27599" x="3943350" y="4762500"/>
          <p14:tracePt t="27627" x="3943350" y="4756150"/>
          <p14:tracePt t="27651" x="3937000" y="4756150"/>
          <p14:tracePt t="27791" x="3937000" y="4749800"/>
          <p14:tracePt t="27815" x="3930650" y="4743450"/>
          <p14:tracePt t="27831" x="3930650" y="4737100"/>
          <p14:tracePt t="27839" x="3924300" y="4730750"/>
          <p14:tracePt t="27839" x="3924300" y="4724400"/>
          <p14:tracePt t="27853" x="3917950" y="4711700"/>
          <p14:tracePt t="27853" x="3917950" y="4699000"/>
          <p14:tracePt t="27869" x="3924300" y="4686300"/>
          <p14:tracePt t="27869" x="3930650" y="4667250"/>
          <p14:tracePt t="27886" x="3943350" y="4654550"/>
          <p14:tracePt t="27886" x="3956050" y="4641850"/>
          <p14:tracePt t="27903" x="3968750" y="4622800"/>
          <p14:tracePt t="27903" x="3994150" y="4584700"/>
          <p14:tracePt t="27920" x="4006850" y="45720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811468"/>
          </a:xfrm>
        </p:spPr>
        <p:txBody>
          <a:bodyPr>
            <a:normAutofit fontScale="90000"/>
          </a:bodyPr>
          <a:lstStyle/>
          <a:p>
            <a:r>
              <a:rPr kumimoji="1" lang="ja-JP" altLang="en-US" dirty="0" smtClean="0"/>
              <a:t>グラフを書いて，交互作用を見抜く（予習問題）</a:t>
            </a:r>
            <a:endParaRPr kumimoji="1" lang="ja-JP" altLang="en-US" dirty="0"/>
          </a:p>
        </p:txBody>
      </p:sp>
      <p:sp>
        <p:nvSpPr>
          <p:cNvPr id="3" name="正方形/長方形 2"/>
          <p:cNvSpPr/>
          <p:nvPr/>
        </p:nvSpPr>
        <p:spPr>
          <a:xfrm>
            <a:off x="251520" y="1166843"/>
            <a:ext cx="8640960" cy="1569660"/>
          </a:xfrm>
          <a:prstGeom prst="rect">
            <a:avLst/>
          </a:prstGeom>
        </p:spPr>
        <p:txBody>
          <a:bodyPr wrap="square">
            <a:spAutoFit/>
          </a:bodyPr>
          <a:lstStyle/>
          <a:p>
            <a:r>
              <a:rPr lang="ja-JP" altLang="en-US" dirty="0"/>
              <a:t>以下の４種類のデータは交互作用があるのか，ないの</a:t>
            </a:r>
            <a:r>
              <a:rPr lang="ja-JP" altLang="en-US" dirty="0" smtClean="0"/>
              <a:t>か</a:t>
            </a:r>
            <a:r>
              <a:rPr lang="ja-JP" altLang="en-US" dirty="0"/>
              <a:t>，</a:t>
            </a:r>
            <a:r>
              <a:rPr lang="ja-JP" altLang="en-US" dirty="0" smtClean="0"/>
              <a:t>ある</a:t>
            </a:r>
            <a:r>
              <a:rPr lang="ja-JP" altLang="en-US" dirty="0"/>
              <a:t>としたらどんな交互作用なのかをグラフを書いて考え</a:t>
            </a:r>
            <a:r>
              <a:rPr lang="ja-JP" altLang="en-US" dirty="0" smtClean="0"/>
              <a:t>，当てはまる</a:t>
            </a:r>
            <a:r>
              <a:rPr lang="ja-JP" altLang="en-US" dirty="0"/>
              <a:t>交互作用のタイプとデータを点で</a:t>
            </a:r>
            <a:r>
              <a:rPr lang="ja-JP" altLang="en-US" dirty="0" smtClean="0"/>
              <a:t>結びましょう．</a:t>
            </a:r>
            <a:r>
              <a:rPr lang="ja-JP" altLang="en-US" dirty="0"/>
              <a:t>				</a:t>
            </a:r>
          </a:p>
          <a:p>
            <a:r>
              <a:rPr lang="ja-JP" altLang="en-US" dirty="0"/>
              <a:t>実験データなので，多少の誤差はあることも考慮</a:t>
            </a:r>
            <a:r>
              <a:rPr lang="ja-JP" altLang="en-US" dirty="0" smtClean="0"/>
              <a:t>しましょう．</a:t>
            </a:r>
            <a:endParaRPr lang="ja-JP" alt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29" y="2924944"/>
            <a:ext cx="4115359" cy="25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177" y="2891776"/>
            <a:ext cx="4168319" cy="261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987932842"/>
      </p:ext>
    </p:extLst>
  </p:cSld>
  <p:clrMapOvr>
    <a:masterClrMapping/>
  </p:clrMapOvr>
  <mc:AlternateContent xmlns:mc="http://schemas.openxmlformats.org/markup-compatibility/2006">
    <mc:Choice xmlns:p14="http://schemas.microsoft.com/office/powerpoint/2010/main" Requires="p14">
      <p:transition spd="slow" p14:dur="2000" advTm="17834"/>
    </mc:Choice>
    <mc:Fallback>
      <p:transition spd="slow" advTm="17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1" x="3333750" y="5772150"/>
          <p14:tracePt t="370" x="3327400" y="5765800"/>
          <p14:tracePt t="386" x="3321050" y="5759450"/>
          <p14:tracePt t="402" x="3314700" y="5753100"/>
          <p14:tracePt t="410" x="3308350" y="5753100"/>
          <p14:tracePt t="418" x="3302000" y="5746750"/>
          <p14:tracePt t="418" x="3295650" y="5753100"/>
          <p14:tracePt t="418" x="3289300" y="5746750"/>
          <p14:tracePt t="438" x="3276600" y="5740400"/>
          <p14:tracePt t="462" x="3270250" y="5740400"/>
          <p14:tracePt t="474" x="3263900" y="5740400"/>
          <p14:tracePt t="490" x="3257550" y="5734050"/>
          <p14:tracePt t="506" x="3257550" y="5727700"/>
          <p14:tracePt t="590" x="3257550" y="5721350"/>
          <p14:tracePt t="595" x="3263900" y="5715000"/>
          <p14:tracePt t="610" x="3257550" y="5708650"/>
          <p14:tracePt t="642" x="3251200" y="5715000"/>
          <p14:tracePt t="702" x="3244850" y="5715000"/>
          <p14:tracePt t="714" x="3238500" y="5721350"/>
          <p14:tracePt t="730" x="3232150" y="5721350"/>
          <p14:tracePt t="746" x="3225800" y="5727700"/>
          <p14:tracePt t="782" x="3225800" y="5721350"/>
          <p14:tracePt t="822" x="3219450" y="5715000"/>
          <p14:tracePt t="850" x="3219450" y="5721350"/>
          <p14:tracePt t="890" x="3213100" y="5721350"/>
          <p14:tracePt t="919" x="3206750" y="5721350"/>
          <p14:tracePt t="942" x="3200400" y="5715000"/>
          <p14:tracePt t="978" x="3200400" y="5721350"/>
          <p14:tracePt t="1022" x="3206750" y="5721350"/>
          <p14:tracePt t="1062" x="3213100" y="5721350"/>
          <p14:tracePt t="1082" x="3219450" y="5715000"/>
          <p14:tracePt t="1099" x="3232150" y="5708650"/>
          <p14:tracePt t="1130" x="3238500" y="5708650"/>
          <p14:tracePt t="1142" x="3251200" y="5702300"/>
          <p14:tracePt t="1166" x="3257550" y="5702300"/>
          <p14:tracePt t="1182" x="3257550" y="5695950"/>
          <p14:tracePt t="1195" x="3263900" y="5695950"/>
          <p14:tracePt t="1226" x="3263900" y="5689600"/>
          <p14:tracePt t="1310" x="3270250" y="5702300"/>
          <p14:tracePt t="1354" x="3270250" y="5708650"/>
          <p14:tracePt t="1370" x="3276600" y="5715000"/>
          <p14:tracePt t="1382" x="3276600" y="5721350"/>
          <p14:tracePt t="1391" x="3282950" y="5721350"/>
          <p14:tracePt t="1422" x="3289300" y="5727700"/>
          <p14:tracePt t="1442" x="3295650" y="5734050"/>
          <p14:tracePt t="1459" x="3302000" y="5746750"/>
          <p14:tracePt t="1474" x="3302000" y="5753100"/>
          <p14:tracePt t="1490" x="3308350" y="5759450"/>
          <p14:tracePt t="1543" x="3314700" y="5759450"/>
          <p14:tracePt t="1569" x="3321050" y="5753100"/>
          <p14:tracePt t="1601" x="3321050" y="5759450"/>
          <p14:tracePt t="1613" x="3327400" y="5759450"/>
          <p14:tracePt t="1646" x="3327400" y="5765800"/>
          <p14:tracePt t="1662" x="3333750" y="5765800"/>
          <p14:tracePt t="1682" x="3333750" y="5772150"/>
          <p14:tracePt t="1706" x="3333750" y="5778500"/>
          <p14:tracePt t="1759" x="3340100" y="5784850"/>
          <p14:tracePt t="1789" x="3340100" y="5791200"/>
          <p14:tracePt t="1801" x="3346450" y="5791200"/>
          <p14:tracePt t="1818" x="3352800" y="5797550"/>
          <p14:tracePt t="1825" x="3359150" y="5797550"/>
          <p14:tracePt t="1842" x="3359150" y="5791200"/>
          <p14:tracePt t="1854" x="3365500" y="5791200"/>
          <p14:tracePt t="1877" x="3371850" y="5791200"/>
          <p14:tracePt t="1901" x="3378200" y="5791200"/>
          <p14:tracePt t="1922" x="3384550" y="5797550"/>
          <p14:tracePt t="1937" x="3390900" y="5797550"/>
          <p14:tracePt t="1969" x="3397250" y="5803900"/>
          <p14:tracePt t="1982" x="3409950" y="5803900"/>
          <p14:tracePt t="2005" x="3416300" y="5797550"/>
          <p14:tracePt t="2021" x="3422650" y="5797550"/>
          <p14:tracePt t="2033" x="3429000" y="5797550"/>
          <p14:tracePt t="2050" x="3435350" y="5797550"/>
          <p14:tracePt t="2090" x="3441700" y="5797550"/>
          <p14:tracePt t="2110" x="3448050" y="5803900"/>
          <p14:tracePt t="2142" x="3454400" y="5803900"/>
          <p14:tracePt t="2186" x="3454400" y="5797550"/>
          <p14:tracePt t="2214" x="3460750" y="5803900"/>
          <p14:tracePt t="2237" x="3467100" y="5810250"/>
          <p14:tracePt t="2274" x="3473450" y="5803900"/>
          <p14:tracePt t="2321" x="3473450" y="5797550"/>
          <p14:tracePt t="2389" x="3479800" y="5791200"/>
          <p14:tracePt t="2426" x="3486150" y="5791200"/>
          <p14:tracePt t="2478" x="3486150" y="5797550"/>
          <p14:tracePt t="2530" x="3486150" y="5803900"/>
          <p14:tracePt t="2570" x="3492500" y="5810250"/>
          <p14:tracePt t="2598" x="3498850" y="5816600"/>
          <p14:tracePt t="2623" x="3498850" y="5810250"/>
          <p14:tracePt t="2651" x="3505200" y="5803900"/>
          <p14:tracePt t="2694" x="3511550" y="5803900"/>
          <p14:tracePt t="2719" x="3517900" y="5803900"/>
          <p14:tracePt t="2743" x="3524250" y="5797550"/>
          <p14:tracePt t="2771" x="3524250" y="5803900"/>
          <p14:tracePt t="2794" x="3524250" y="5810250"/>
          <p14:tracePt t="2830" x="3524250" y="5803900"/>
          <p14:tracePt t="2991" x="3530600" y="5797550"/>
          <p14:tracePt t="3018" x="3530600" y="5803900"/>
          <p14:tracePt t="3034" x="3530600" y="5810250"/>
          <p14:tracePt t="3079" x="3530600" y="5816600"/>
          <p14:tracePt t="3123" x="3530600" y="5822950"/>
          <p14:tracePt t="3139" x="3530600" y="5829300"/>
          <p14:tracePt t="3163" x="3536950" y="5822950"/>
          <p14:tracePt t="3191" x="3543300" y="5822950"/>
          <p14:tracePt t="3231" x="3549650" y="5829300"/>
          <p14:tracePt t="3259" x="3556000" y="5829300"/>
          <p14:tracePt t="3283" x="3556000" y="5822950"/>
          <p14:tracePt t="3303" x="3562350" y="5816600"/>
          <p14:tracePt t="3335" x="3562350" y="5810250"/>
          <p14:tracePt t="3355" x="3556000" y="5822950"/>
          <p14:tracePt t="3395" x="3562350" y="5835650"/>
          <p14:tracePt t="3531" x="3562350" y="5829300"/>
          <p14:tracePt t="3590" x="3562350" y="5822950"/>
          <p14:tracePt t="3619" x="3568700" y="5822950"/>
          <p14:tracePt t="3635" x="3568700" y="5829300"/>
          <p14:tracePt t="3702" x="3562350" y="5835650"/>
          <p14:tracePt t="3715" x="3568700" y="5829300"/>
          <p14:tracePt t="3783" x="3562350" y="5835650"/>
          <p14:tracePt t="3903" x="3562350" y="5842000"/>
          <p14:tracePt t="3927" x="3562350" y="5848350"/>
          <p14:tracePt t="4062" x="3556000" y="5854700"/>
          <p14:tracePt t="4167" x="3556000" y="5861050"/>
          <p14:tracePt t="4227" x="3562350" y="5854700"/>
          <p14:tracePt t="4251" x="3562350" y="5848350"/>
          <p14:tracePt t="4271" x="3568700" y="5848350"/>
          <p14:tracePt t="4355" x="3568700" y="5854700"/>
          <p14:tracePt t="4383" x="3562350" y="5854700"/>
          <p14:tracePt t="4451" x="3568700" y="5854700"/>
          <p14:tracePt t="4550" x="3575050" y="5854700"/>
          <p14:tracePt t="4570" x="3575050" y="5848350"/>
          <p14:tracePt t="4578" x="3581400" y="5842000"/>
          <p14:tracePt t="4602" x="3587750" y="5848350"/>
          <p14:tracePt t="4630" x="3594100" y="5842000"/>
          <p14:tracePt t="4674" x="3587750" y="5848350"/>
          <p14:tracePt t="4766" x="3587750" y="5842000"/>
          <p14:tracePt t="4834" x="3594100" y="5848350"/>
          <p14:tracePt t="4870" x="3600450" y="5848350"/>
          <p14:tracePt t="4970" x="3600450" y="5861050"/>
          <p14:tracePt t="4982" x="3600450" y="5867400"/>
          <p14:tracePt t="4998" x="3606800" y="5873750"/>
          <p14:tracePt t="5022" x="3606800" y="5880100"/>
          <p14:tracePt t="5050" x="3606800" y="5873750"/>
          <p14:tracePt t="5082" x="3600450" y="5867400"/>
          <p14:tracePt t="5094" x="3600450" y="5873750"/>
          <p14:tracePt t="5134" x="3600450" y="5880100"/>
          <p14:tracePt t="5162" x="3600450" y="5886450"/>
          <p14:tracePt t="5170" x="3600450" y="5892800"/>
          <p14:tracePt t="5187" x="3606800" y="5899150"/>
          <p14:tracePt t="5214" x="3606800" y="5886450"/>
          <p14:tracePt t="5230" x="3613150" y="5886450"/>
          <p14:tracePt t="5262" x="3619500" y="5892800"/>
          <p14:tracePt t="5290" x="3619500" y="5899150"/>
          <p14:tracePt t="5322" x="3619500" y="5911850"/>
          <p14:tracePt t="5410" x="3613150" y="5918200"/>
          <p14:tracePt t="5434" x="3613150" y="5924550"/>
          <p14:tracePt t="5555" x="3613150" y="5930900"/>
          <p14:tracePt t="5606" x="3619500" y="5937250"/>
          <p14:tracePt t="5659" x="3619500" y="5930900"/>
          <p14:tracePt t="5810" x="3619500" y="5937250"/>
          <p14:tracePt t="5870" x="3613150" y="5943600"/>
          <p14:tracePt t="5899" x="3606800" y="5943600"/>
          <p14:tracePt t="5923" x="3613150" y="5943600"/>
          <p14:tracePt t="6050" x="3619500" y="5949950"/>
          <p14:tracePt t="6123" x="3619500" y="5943600"/>
          <p14:tracePt t="6206" x="3619500" y="5949950"/>
          <p14:tracePt t="6282" x="3625850" y="5943600"/>
          <p14:tracePt t="6439" x="3625850" y="5949950"/>
          <p14:tracePt t="6575" x="3619500" y="5943600"/>
          <p14:tracePt t="6731" x="3625850" y="5943600"/>
          <p14:tracePt t="6791" x="3632200" y="5943600"/>
          <p14:tracePt t="6830" x="3625850" y="5943600"/>
          <p14:tracePt t="7030" x="3625850" y="5949950"/>
          <p14:tracePt t="7063" x="3625850" y="5956300"/>
          <p14:tracePt t="7091" x="3619500" y="5949950"/>
          <p14:tracePt t="7195" x="3619500" y="5956300"/>
          <p14:tracePt t="7211" x="3619500" y="5962650"/>
          <p14:tracePt t="7255" x="3619500" y="5956300"/>
          <p14:tracePt t="7286" x="3613150" y="5962650"/>
          <p14:tracePt t="7346" x="3613150" y="5956300"/>
          <p14:tracePt t="7435" x="3613150" y="5962650"/>
          <p14:tracePt t="7647" x="3613150" y="5956300"/>
          <p14:tracePt t="7715" x="3619500" y="5962650"/>
          <p14:tracePt t="7774" x="3625850" y="5962650"/>
          <p14:tracePt t="7939" x="3632200" y="5962650"/>
          <p14:tracePt t="8027" x="3638550" y="5962650"/>
          <p14:tracePt t="8163" x="3644900" y="5962650"/>
          <p14:tracePt t="8299" x="3644900" y="5956300"/>
          <p14:tracePt t="8335" x="3651250" y="5956300"/>
          <p14:tracePt t="8395" x="3651250" y="5949950"/>
          <p14:tracePt t="8443" x="3657600" y="5943600"/>
          <p14:tracePt t="8479" x="3657600" y="5949950"/>
          <p14:tracePt t="8522" x="3651250" y="5956300"/>
          <p14:tracePt t="8651" x="3644900" y="5962650"/>
          <p14:tracePt t="8682" x="3644900" y="5956300"/>
          <p14:tracePt t="8995" x="3644900" y="5949950"/>
          <p14:tracePt t="9011" x="3644900" y="5943600"/>
          <p14:tracePt t="9019" x="3651250" y="5930900"/>
          <p14:tracePt t="9043" x="3657600" y="5924550"/>
          <p14:tracePt t="9055" x="3657600" y="5918200"/>
          <p14:tracePt t="9071" x="3663950" y="5905500"/>
          <p14:tracePt t="9095" x="3670300" y="5899150"/>
          <p14:tracePt t="9123" x="3670300" y="5886450"/>
          <p14:tracePt t="9139" x="3676650" y="5880100"/>
          <p14:tracePt t="9163" x="3683000" y="5873750"/>
          <p14:tracePt t="9175" x="3689350" y="5873750"/>
          <p14:tracePt t="9199" x="3695700" y="5880100"/>
          <p14:tracePt t="9251" x="3689350" y="5886450"/>
          <p14:tracePt t="9287" x="3683000" y="5886450"/>
          <p14:tracePt t="9319" x="3683000" y="5892800"/>
          <p14:tracePt t="9335" x="3676650" y="5892800"/>
          <p14:tracePt t="9355" x="3683000" y="5899150"/>
          <p14:tracePt t="9407" x="3689350" y="5899150"/>
          <p14:tracePt t="9431" x="3695700" y="5892800"/>
          <p14:tracePt t="9467" x="3695700" y="5886450"/>
          <p14:tracePt t="9507" x="3695700" y="5892800"/>
          <p14:tracePt t="9583" x="3695700" y="5899150"/>
          <p14:tracePt t="9596" x="3702050" y="5905500"/>
          <p14:tracePt t="9619" x="3702050" y="5911850"/>
          <p14:tracePt t="9643" x="3702050" y="5918200"/>
          <p14:tracePt t="9663" x="3702050" y="5924550"/>
          <p14:tracePt t="9679" x="3702050" y="5930900"/>
          <p14:tracePt t="9695" x="3702050" y="5937250"/>
          <p14:tracePt t="9715" x="3702050" y="5943600"/>
          <p14:tracePt t="9731" x="3702050" y="5949950"/>
          <p14:tracePt t="9755" x="3702050" y="5956300"/>
          <p14:tracePt t="9835" x="3702050" y="5962650"/>
          <p14:tracePt t="9852" x="3702050" y="5969000"/>
          <p14:tracePt t="9875" x="3702050" y="5975350"/>
          <p14:tracePt t="9888" x="3702050" y="5981700"/>
          <p14:tracePt t="9903" x="3702050" y="5988050"/>
          <p14:tracePt t="9919" x="3702050" y="5994400"/>
          <p14:tracePt t="9935" x="3702050" y="5988050"/>
          <p14:tracePt t="10003" x="3708400" y="5981700"/>
          <p14:tracePt t="10031" x="3714750" y="5988050"/>
          <p14:tracePt t="10075" x="3714750" y="5994400"/>
          <p14:tracePt t="10108" x="3714750" y="5988050"/>
          <p14:tracePt t="10131" x="3708400" y="5981700"/>
          <p14:tracePt t="10308" x="3714750" y="5975350"/>
          <p14:tracePt t="10467" x="3708400" y="5975350"/>
          <p14:tracePt t="10527" x="3714750" y="5975350"/>
          <p14:tracePt t="10555" x="3721100" y="5969000"/>
          <p14:tracePt t="10571" x="3727450" y="5969000"/>
          <p14:tracePt t="10587" x="3733800" y="5962650"/>
          <p14:tracePt t="10631" x="3733800" y="5969000"/>
          <p14:tracePt t="10675" x="3733800" y="5975350"/>
          <p14:tracePt t="10699" x="3733800" y="5981700"/>
          <p14:tracePt t="10736" x="3733800" y="5975350"/>
          <p14:tracePt t="10796" x="3733800" y="5969000"/>
          <p14:tracePt t="10917" x="3733800" y="5975350"/>
          <p14:tracePt t="10967" x="3733800" y="5969000"/>
          <p14:tracePt t="11027" x="3733800" y="5962650"/>
          <p14:tracePt t="11067" x="3733800" y="5969000"/>
          <p14:tracePt t="11112" x="3740150" y="5975350"/>
          <p14:tracePt t="11156" x="3733800" y="5975350"/>
          <p14:tracePt t="11207" x="3733800" y="5969000"/>
          <p14:tracePt t="11248" x="3727450" y="5975350"/>
          <p14:tracePt t="11307" x="3727450" y="5969000"/>
          <p14:tracePt t="11368" x="3733800" y="5969000"/>
          <p14:tracePt t="11412" x="3727450" y="5975350"/>
          <p14:tracePt t="11515" x="3733800" y="5969000"/>
          <p14:tracePt t="11568" x="3740150" y="5962650"/>
          <p14:tracePt t="11615" x="3733800" y="5969000"/>
          <p14:tracePt t="11660" x="3727450" y="5969000"/>
          <p14:tracePt t="11696" x="3727450" y="5975350"/>
          <p14:tracePt t="11736" x="3727450" y="5981700"/>
          <p14:tracePt t="11755" x="3727450" y="5975350"/>
          <p14:tracePt t="11868" x="3721100" y="5975350"/>
          <p14:tracePt t="11908" x="3714750" y="5975350"/>
          <p14:tracePt t="11928" x="3714750" y="5981700"/>
          <p14:tracePt t="11944" x="3708400" y="5975350"/>
          <p14:tracePt t="12012" x="3702050" y="5981700"/>
          <p14:tracePt t="12044" x="3708400" y="5988050"/>
          <p14:tracePt t="12064" x="3708400" y="5994400"/>
          <p14:tracePt t="12088" x="3714750" y="5988050"/>
          <p14:tracePt t="12104" x="3721100" y="5994400"/>
          <p14:tracePt t="12116" x="3727450" y="5994400"/>
          <p14:tracePt t="12139" x="3727450" y="6000750"/>
          <p14:tracePt t="12164" x="3727450" y="6007100"/>
          <p14:tracePt t="12192" x="3721100" y="6007100"/>
          <p14:tracePt t="12224" x="3714750" y="6000750"/>
          <p14:tracePt t="12268" x="3708400" y="6000750"/>
          <p14:tracePt t="12348" x="3702050" y="6000750"/>
          <p14:tracePt t="12372" x="3695700" y="6007100"/>
          <p14:tracePt t="12396" x="3689350" y="6013450"/>
          <p14:tracePt t="12408" x="3683000" y="6013450"/>
          <p14:tracePt t="12424" x="3676650" y="6019800"/>
          <p14:tracePt t="12456" x="3676650" y="6013450"/>
          <p14:tracePt t="12552" x="3683000" y="6013450"/>
          <p14:tracePt t="12620" x="3689350" y="6007100"/>
          <p14:tracePt t="12704" x="3689350" y="6013450"/>
          <p14:tracePt t="12732" x="3683000" y="6019800"/>
          <p14:tracePt t="12768" x="3676650" y="6019800"/>
          <p14:tracePt t="12792" x="3670300" y="6026150"/>
          <p14:tracePt t="12828" x="3676650" y="6019800"/>
          <p14:tracePt t="12936" x="3683000" y="6019800"/>
          <p14:tracePt t="12956" x="3689350" y="6019800"/>
          <p14:tracePt t="12980" x="3695700" y="6019800"/>
          <p14:tracePt t="13004" x="3695700" y="6013450"/>
          <p14:tracePt t="13032" x="3695700" y="6019800"/>
          <p14:tracePt t="13124" x="3702050" y="6019800"/>
          <p14:tracePt t="13220" x="3708400" y="6026150"/>
          <p14:tracePt t="13264" x="3708400" y="6032500"/>
          <p14:tracePt t="13340" x="3702050" y="6032500"/>
          <p14:tracePt t="13496" x="3695700" y="6032500"/>
          <p14:tracePt t="13536" x="3702050" y="6038850"/>
          <p14:tracePt t="13604" x="3708400" y="6032500"/>
          <p14:tracePt t="13640" x="3708400" y="6026150"/>
          <p14:tracePt t="13700" x="3714750" y="6026150"/>
          <p14:tracePt t="13744" x="3721100" y="6019800"/>
          <p14:tracePt t="13796" x="3714750" y="6019800"/>
          <p14:tracePt t="13828" x="3708400" y="6013450"/>
          <p14:tracePt t="13848" x="3702050" y="6019800"/>
          <p14:tracePt t="13881" x="3708400" y="6019800"/>
          <p14:tracePt t="13941" x="3708400" y="6013450"/>
          <p14:tracePt t="13956" x="3714750" y="6007100"/>
          <p14:tracePt t="13984" x="3721100" y="6007100"/>
          <p14:tracePt t="13993" x="3727450" y="6007100"/>
          <p14:tracePt t="14024" x="3721100" y="6000750"/>
          <p14:tracePt t="14120" x="3714750" y="6000750"/>
          <p14:tracePt t="14137" x="3708400" y="6007100"/>
          <p14:tracePt t="14148" x="3702050" y="6007100"/>
          <p14:tracePt t="14165" x="3695700" y="6007100"/>
          <p14:tracePt t="14172" x="3683000" y="6013450"/>
          <p14:tracePt t="14188" x="3676650" y="6019800"/>
          <p14:tracePt t="14205" x="3663950" y="6026150"/>
          <p14:tracePt t="14217" x="3657600" y="6032500"/>
          <p14:tracePt t="14233" x="3651250" y="6032500"/>
          <p14:tracePt t="14233" x="3644900" y="6038850"/>
          <p14:tracePt t="14250" x="3638550" y="6038850"/>
          <p14:tracePt t="14250" x="3625850" y="6045200"/>
          <p14:tracePt t="14266" x="3619500" y="6045200"/>
          <p14:tracePt t="14280" x="3613150" y="6051550"/>
          <p14:tracePt t="14297" x="3606800" y="6070600"/>
          <p14:tracePt t="14376" x="3606800" y="6083300"/>
          <p14:tracePt t="14448" x="3600450" y="6096000"/>
          <p14:tracePt t="14456" x="3600450" y="6102350"/>
          <p14:tracePt t="14464" x="3594100" y="6115050"/>
          <p14:tracePt t="14481" x="3600450" y="6134100"/>
          <p14:tracePt t="14481" x="3600450" y="6146800"/>
          <p14:tracePt t="14500" x="3606800" y="6153150"/>
          <p14:tracePt t="14515" x="3613150" y="6140450"/>
          <p14:tracePt t="14541" x="3613150" y="6134100"/>
          <p14:tracePt t="14557" x="3613150" y="6127750"/>
          <p14:tracePt t="14565" x="3613150" y="61214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ja-JP" altLang="en-US"/>
              <a:t>繰り返しのない二元配置検定結果</a:t>
            </a:r>
          </a:p>
        </p:txBody>
      </p:sp>
      <p:pic>
        <p:nvPicPr>
          <p:cNvPr id="618499" name="Picture 3"/>
          <p:cNvPicPr>
            <a:picLocks noChangeAspect="1" noChangeArrowheads="1"/>
          </p:cNvPicPr>
          <p:nvPr/>
        </p:nvPicPr>
        <p:blipFill>
          <a:blip r:embed="rId6" cstate="print"/>
          <a:srcRect/>
          <a:stretch>
            <a:fillRect/>
          </a:stretch>
        </p:blipFill>
        <p:spPr bwMode="auto">
          <a:xfrm>
            <a:off x="762000" y="815116"/>
            <a:ext cx="7739090" cy="5795234"/>
          </a:xfrm>
          <a:prstGeom prst="rect">
            <a:avLst/>
          </a:prstGeom>
          <a:noFill/>
          <a:ln w="38100">
            <a:noFill/>
            <a:miter lim="800000"/>
            <a:headEnd/>
            <a:tailEnd/>
          </a:ln>
          <a:effectLst/>
        </p:spPr>
      </p:pic>
      <p:sp>
        <p:nvSpPr>
          <p:cNvPr id="618500" name="Oval 4"/>
          <p:cNvSpPr>
            <a:spLocks noChangeArrowheads="1"/>
          </p:cNvSpPr>
          <p:nvPr/>
        </p:nvSpPr>
        <p:spPr bwMode="auto">
          <a:xfrm>
            <a:off x="6286512" y="4500570"/>
            <a:ext cx="1008063" cy="1512888"/>
          </a:xfrm>
          <a:prstGeom prst="ellipse">
            <a:avLst/>
          </a:prstGeom>
          <a:noFill/>
          <a:ln w="38100">
            <a:solidFill>
              <a:srgbClr val="FF6600"/>
            </a:solidFill>
            <a:round/>
            <a:headEnd/>
            <a:tailEn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841849574"/>
      </p:ext>
    </p:extLst>
  </p:cSld>
  <p:clrMapOvr>
    <a:masterClrMapping/>
  </p:clrMapOvr>
  <mc:AlternateContent xmlns:mc="http://schemas.openxmlformats.org/markup-compatibility/2006">
    <mc:Choice xmlns:p14="http://schemas.microsoft.com/office/powerpoint/2010/main" Requires="p14">
      <p:transition spd="slow" p14:dur="2000" advTm="21085"/>
    </mc:Choice>
    <mc:Fallback>
      <p:transition spd="slow" advTm="21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618500" grpId="0" animBg="1"/>
    </p:bldLst>
  </p:timing>
  <p:extLst>
    <p:ext uri="{3A86A75C-4F4B-4683-9AE1-C65F6400EC91}">
      <p14:laserTraceLst xmlns:p14="http://schemas.microsoft.com/office/powerpoint/2010/main">
        <p14:tracePtLst>
          <p14:tracePt t="3526" x="4591050" y="6045200"/>
          <p14:tracePt t="3794" x="4603750" y="6051550"/>
          <p14:tracePt t="3799" x="4629150" y="6057900"/>
          <p14:tracePt t="3807" x="4654550" y="6070600"/>
          <p14:tracePt t="3807" x="4679950" y="6076950"/>
          <p14:tracePt t="3826" x="4718050" y="6089650"/>
          <p14:tracePt t="3826" x="4749800" y="6096000"/>
          <p14:tracePt t="3843" x="4775200" y="6115050"/>
          <p14:tracePt t="3843" x="4826000" y="6140450"/>
          <p14:tracePt t="3860" x="4851400" y="6159500"/>
          <p14:tracePt t="3860" x="4864100" y="6172200"/>
          <p14:tracePt t="3876" x="4883150" y="6184900"/>
          <p14:tracePt t="3876" x="4895850" y="6197600"/>
          <p14:tracePt t="3893" x="4902200" y="6210300"/>
          <p14:tracePt t="3893" x="4908550" y="6216650"/>
          <p14:tracePt t="3910" x="4914900" y="6229350"/>
          <p14:tracePt t="3925" x="4921250" y="6242050"/>
          <p14:tracePt t="3925" x="4921250" y="6248400"/>
          <p14:tracePt t="3943" x="4921250" y="6242050"/>
          <p14:tracePt t="3974" x="4914900" y="6235700"/>
          <p14:tracePt t="3994" x="4914900" y="6229350"/>
          <p14:tracePt t="4002" x="4908550" y="6223000"/>
          <p14:tracePt t="4018" x="4902200" y="6223000"/>
          <p14:tracePt t="4034" x="4895850" y="6216650"/>
          <p14:tracePt t="4045" x="4889500" y="6210300"/>
          <p14:tracePt t="4057" x="4876800" y="6203950"/>
          <p14:tracePt t="4074" x="4870450" y="6203950"/>
          <p14:tracePt t="4074" x="4857750" y="6197600"/>
          <p14:tracePt t="4095" x="4845050" y="6197600"/>
          <p14:tracePt t="4095" x="4832350" y="6197600"/>
          <p14:tracePt t="4110" x="4826000" y="6191250"/>
          <p14:tracePt t="4110" x="4813300" y="6191250"/>
          <p14:tracePt t="4126" x="4806950" y="6191250"/>
          <p14:tracePt t="4126" x="4794250" y="6191250"/>
          <p14:tracePt t="4126" x="4787900" y="6191250"/>
          <p14:tracePt t="4146" x="4775200" y="6184900"/>
          <p14:tracePt t="4146" x="4768850" y="6184900"/>
          <p14:tracePt t="4159" x="4775200" y="6178550"/>
          <p14:tracePt t="4174" x="4781550" y="6172200"/>
          <p14:tracePt t="4174" x="4787900" y="6165850"/>
          <p14:tracePt t="4193" x="4800600" y="6159500"/>
          <p14:tracePt t="4193" x="4819650" y="6146800"/>
          <p14:tracePt t="4210" x="4838700" y="6140450"/>
          <p14:tracePt t="4210" x="4876800" y="6108700"/>
          <p14:tracePt t="4227" x="4895850" y="6096000"/>
          <p14:tracePt t="4227" x="4921250" y="6083300"/>
          <p14:tracePt t="4243" x="4940300" y="6070600"/>
          <p14:tracePt t="4243" x="4959350" y="6064250"/>
          <p14:tracePt t="4260" x="4978400" y="6057900"/>
          <p14:tracePt t="4260" x="4997450" y="6057900"/>
          <p14:tracePt t="4260" x="5010150" y="6064250"/>
          <p14:tracePt t="4279" x="5022850" y="6064250"/>
          <p14:tracePt t="4279" x="5035550" y="6076950"/>
          <p14:tracePt t="4294" x="5041900" y="6083300"/>
          <p14:tracePt t="4294" x="5048250" y="6096000"/>
          <p14:tracePt t="4310" x="5048250" y="6108700"/>
          <p14:tracePt t="4310" x="5041900" y="6121400"/>
          <p14:tracePt t="4327" x="5035550" y="6134100"/>
          <p14:tracePt t="4327" x="5022850" y="6146800"/>
          <p14:tracePt t="4327" x="5003800" y="6159500"/>
          <p14:tracePt t="4346" x="4984750" y="6165850"/>
          <p14:tracePt t="4359" x="4959350" y="6172200"/>
          <p14:tracePt t="4359" x="4902200" y="6184900"/>
          <p14:tracePt t="4379" x="4870450" y="6197600"/>
          <p14:tracePt t="4379" x="4832350" y="6203950"/>
          <p14:tracePt t="4396" x="4787900" y="6210300"/>
          <p14:tracePt t="4396" x="4737100" y="6210300"/>
          <p14:tracePt t="4412" x="4679950" y="6216650"/>
          <p14:tracePt t="4412" x="4616450" y="6223000"/>
          <p14:tracePt t="4412" x="4546600" y="6223000"/>
          <p14:tracePt t="4431" x="4464050" y="6229350"/>
          <p14:tracePt t="4443" x="4368800" y="6242050"/>
          <p14:tracePt t="4443" x="4165600" y="6248400"/>
          <p14:tracePt t="4462" x="4051300" y="6254750"/>
          <p14:tracePt t="4462" x="3937000" y="6267450"/>
          <p14:tracePt t="4479" x="3816350" y="6273800"/>
          <p14:tracePt t="4479" x="3689350" y="6292850"/>
          <p14:tracePt t="4495" x="3562350" y="6305550"/>
          <p14:tracePt t="4495" x="3429000" y="6311900"/>
          <p14:tracePt t="4495" x="3289300" y="6337300"/>
          <p14:tracePt t="4514" x="3149600" y="6356350"/>
          <p14:tracePt t="4514" x="3003550" y="6381750"/>
          <p14:tracePt t="4529" x="2863850" y="6400800"/>
          <p14:tracePt t="4529" x="2724150" y="6419850"/>
          <p14:tracePt t="4546" x="2590800" y="6438900"/>
          <p14:tracePt t="4546" x="2457450" y="6457950"/>
          <p14:tracePt t="4562" x="2336800" y="6477000"/>
          <p14:tracePt t="4618" x="2165350" y="6489700"/>
          <p14:tracePt t="5847" x="5391150" y="5930900"/>
          <p14:tracePt t="5855" x="5461000" y="5924550"/>
          <p14:tracePt t="5865" x="5543550" y="5911850"/>
          <p14:tracePt t="5865" x="5632450" y="5899150"/>
          <p14:tracePt t="5884" x="5734050" y="5886450"/>
          <p14:tracePt t="5884" x="5911850" y="5854700"/>
          <p14:tracePt t="5900" x="5988050" y="5842000"/>
          <p14:tracePt t="5900" x="6057900" y="5829300"/>
          <p14:tracePt t="5917" x="6121400" y="5816600"/>
          <p14:tracePt t="5917" x="6172200" y="5803900"/>
          <p14:tracePt t="5934" x="6223000" y="5797550"/>
          <p14:tracePt t="5934" x="6299200" y="5784850"/>
          <p14:tracePt t="5952" x="6330950" y="5778500"/>
          <p14:tracePt t="5952" x="6356350" y="5778500"/>
          <p14:tracePt t="5968" x="6375400" y="5778500"/>
          <p14:tracePt t="5968" x="6394450" y="5778500"/>
          <p14:tracePt t="5984" x="6407150" y="5778500"/>
          <p14:tracePt t="5984" x="6419850" y="5784850"/>
          <p14:tracePt t="6000" x="6426200" y="5784850"/>
          <p14:tracePt t="6000" x="6432550" y="5791200"/>
          <p14:tracePt t="6000" x="6438900" y="5797550"/>
          <p14:tracePt t="6019" x="6445250" y="5803900"/>
          <p14:tracePt t="6032" x="6451600" y="5810250"/>
          <p14:tracePt t="6032" x="6451600" y="5816600"/>
          <p14:tracePt t="6051" x="6457950" y="5822950"/>
          <p14:tracePt t="6068" x="6464300" y="5829300"/>
          <p14:tracePt t="6082" x="6470650" y="5829300"/>
          <p14:tracePt t="6082" x="6477000" y="5835650"/>
          <p14:tracePt t="6082" x="6483350" y="5835650"/>
          <p14:tracePt t="6104" x="6489700" y="5835650"/>
          <p14:tracePt t="6116" x="6496050" y="5835650"/>
          <p14:tracePt t="6116" x="6515100" y="5842000"/>
          <p14:tracePt t="6134" x="6521450" y="5842000"/>
          <p14:tracePt t="6134" x="6534150" y="5848350"/>
          <p14:tracePt t="6151" x="6546850" y="5848350"/>
          <p14:tracePt t="6151" x="6553200" y="5848350"/>
          <p14:tracePt t="6169" x="6565900" y="5854700"/>
          <p14:tracePt t="6169" x="6578600" y="5861050"/>
          <p14:tracePt t="6184" x="6584950" y="5861050"/>
          <p14:tracePt t="6184" x="6604000" y="5867400"/>
          <p14:tracePt t="6201" x="6610350" y="5873750"/>
          <p14:tracePt t="6201" x="6616700" y="5873750"/>
          <p14:tracePt t="6218" x="6616700" y="5880100"/>
          <p14:tracePt t="6218" x="6623050" y="5880100"/>
          <p14:tracePt t="6235" x="6629400" y="5886450"/>
          <p14:tracePt t="6250" x="6629400" y="5892800"/>
          <p14:tracePt t="6267" x="6629400" y="5899150"/>
          <p14:tracePt t="6291" x="6623050" y="5899150"/>
          <p14:tracePt t="6307" x="6616700" y="5899150"/>
          <p14:tracePt t="6319" x="6604000" y="5899150"/>
          <p14:tracePt t="6335" x="6597650" y="5899150"/>
          <p14:tracePt t="6335" x="6591300" y="5892800"/>
          <p14:tracePt t="6352" x="6578600" y="5886450"/>
          <p14:tracePt t="6352" x="6565900" y="5873750"/>
          <p14:tracePt t="6369" x="6540500" y="5861050"/>
          <p14:tracePt t="6369" x="6515100" y="5848350"/>
          <p14:tracePt t="6369" x="6489700" y="5835650"/>
          <p14:tracePt t="6387" x="6464300" y="5816600"/>
          <p14:tracePt t="6400" x="6432550" y="5803900"/>
          <p14:tracePt t="6400" x="6400800" y="5784850"/>
          <p14:tracePt t="6419" x="6337300" y="5746750"/>
          <p14:tracePt t="6419" x="6311900" y="5727700"/>
          <p14:tracePt t="6435" x="6280150" y="5695950"/>
          <p14:tracePt t="6435" x="6248400" y="5664200"/>
          <p14:tracePt t="6452" x="6216650" y="5626100"/>
          <p14:tracePt t="6452" x="6191250" y="5588000"/>
          <p14:tracePt t="6468" x="6159500" y="5543550"/>
          <p14:tracePt t="6468" x="6134100" y="5492750"/>
          <p14:tracePt t="6468" x="6115050" y="5435600"/>
          <p14:tracePt t="6488" x="6096000" y="5384800"/>
          <p14:tracePt t="6488" x="6083300" y="5327650"/>
          <p14:tracePt t="6504" x="6076950" y="5276850"/>
          <p14:tracePt t="6504" x="6076950" y="5226050"/>
          <p14:tracePt t="6519" x="6076950" y="5175250"/>
          <p14:tracePt t="6519" x="6083300" y="5130800"/>
          <p14:tracePt t="6536" x="6089650" y="5080000"/>
          <p14:tracePt t="6536" x="6115050" y="4997450"/>
          <p14:tracePt t="6552" x="6134100" y="4959350"/>
          <p14:tracePt t="6552" x="6159500" y="4914900"/>
          <p14:tracePt t="6569" x="6178550" y="4876800"/>
          <p14:tracePt t="6569" x="6210300" y="4838700"/>
          <p14:tracePt t="6586" x="6242050" y="4800600"/>
          <p14:tracePt t="6586" x="6273800" y="4762500"/>
          <p14:tracePt t="6603" x="6311900" y="4724400"/>
          <p14:tracePt t="6603" x="6388100" y="4667250"/>
          <p14:tracePt t="6619" x="6432550" y="4648200"/>
          <p14:tracePt t="6619" x="6470650" y="4629150"/>
          <p14:tracePt t="6636" x="6508750" y="4610100"/>
          <p14:tracePt t="6636" x="6553200" y="4597400"/>
          <p14:tracePt t="6653" x="6597650" y="4591050"/>
          <p14:tracePt t="6653" x="6635750" y="4578350"/>
          <p14:tracePt t="6653" x="6680200" y="4572000"/>
          <p14:tracePt t="6673" x="6718300" y="4565650"/>
          <p14:tracePt t="6684" x="6762750" y="4565650"/>
          <p14:tracePt t="6684" x="6838950" y="4565650"/>
          <p14:tracePt t="6703" x="6877050" y="4572000"/>
          <p14:tracePt t="6703" x="6915150" y="4578350"/>
          <p14:tracePt t="6720" x="6946900" y="4591050"/>
          <p14:tracePt t="6720" x="6978650" y="4603750"/>
          <p14:tracePt t="6736" x="7010400" y="4629150"/>
          <p14:tracePt t="6736" x="7035800" y="4648200"/>
          <p14:tracePt t="6736" x="7067550" y="4679950"/>
          <p14:tracePt t="6755" x="7099300" y="4705350"/>
          <p14:tracePt t="6768" x="7124700" y="4743450"/>
          <p14:tracePt t="6768" x="7181850" y="4826000"/>
          <p14:tracePt t="6788" x="7200900" y="4870450"/>
          <p14:tracePt t="6788" x="7219950" y="4927600"/>
          <p14:tracePt t="6803" x="7239000" y="4984750"/>
          <p14:tracePt t="6803" x="7258050" y="5048250"/>
          <p14:tracePt t="6820" x="7277100" y="5111750"/>
          <p14:tracePt t="6820" x="7283450" y="5181600"/>
          <p14:tracePt t="6837" x="7296150" y="5251450"/>
          <p14:tracePt t="6837" x="7308850" y="5391150"/>
          <p14:tracePt t="6853" x="7308850" y="5454650"/>
          <p14:tracePt t="6853" x="7308850" y="5511800"/>
          <p14:tracePt t="6870" x="7308850" y="5568950"/>
          <p14:tracePt t="6870" x="7302500" y="5613400"/>
          <p14:tracePt t="6887" x="7296150" y="5664200"/>
          <p14:tracePt t="6887" x="7283450" y="5702300"/>
          <p14:tracePt t="6904" x="7264400" y="5740400"/>
          <p14:tracePt t="6904" x="7232650" y="5803900"/>
          <p14:tracePt t="6921" x="7207250" y="5835650"/>
          <p14:tracePt t="6921" x="7181850" y="5861050"/>
          <p14:tracePt t="6938" x="7156450" y="5880100"/>
          <p14:tracePt t="6938" x="7131050" y="5899150"/>
          <p14:tracePt t="6954" x="7099300" y="5918200"/>
          <p14:tracePt t="6954" x="7042150" y="5943600"/>
          <p14:tracePt t="6972" x="7010400" y="5949950"/>
          <p14:tracePt t="6972" x="6985000" y="5956300"/>
          <p14:tracePt t="6990" x="6953250" y="5956300"/>
          <p14:tracePt t="6990" x="6927850" y="5962650"/>
          <p14:tracePt t="7005" x="6902450" y="5962650"/>
          <p14:tracePt t="7005" x="6883400" y="5962650"/>
          <p14:tracePt t="7022" x="6864350" y="5969000"/>
          <p14:tracePt t="7022" x="6845300" y="5969000"/>
          <p14:tracePt t="7022" x="6826250" y="5969000"/>
          <p14:tracePt t="7040" x="6813550" y="5975350"/>
          <p14:tracePt t="7052" x="6800850" y="5975350"/>
          <p14:tracePt t="7052" x="6794500" y="5975350"/>
          <p14:tracePt t="7072" x="6781800" y="5975350"/>
          <p14:tracePt t="7086" x="6775450" y="5975350"/>
          <p14:tracePt t="7103" x="6781800" y="5975350"/>
          <p14:tracePt t="7123" x="6788150" y="5975350"/>
          <p14:tracePt t="7136" x="6794500" y="5975350"/>
          <p14:tracePt t="7136" x="6807200" y="5975350"/>
          <p14:tracePt t="7155" x="6813550" y="5975350"/>
          <p14:tracePt t="7169" x="6819900" y="5975350"/>
          <p14:tracePt t="7169" x="6826250" y="5975350"/>
          <p14:tracePt t="7188" x="6832600" y="5975350"/>
          <p14:tracePt t="7203" x="6838950" y="5975350"/>
          <p14:tracePt t="7220" x="6845300" y="5981700"/>
          <p14:tracePt t="7236" x="6851650" y="5981700"/>
          <p14:tracePt t="7267" x="6858000" y="5981700"/>
          <p14:tracePt t="7303" x="6864350" y="5988050"/>
          <p14:tracePt t="7339" x="6870700" y="5988050"/>
          <p14:tracePt t="7371" x="6877050" y="5994400"/>
          <p14:tracePt t="7383" x="6883400" y="5994400"/>
          <p14:tracePt t="7399" x="6883400" y="6000750"/>
          <p14:tracePt t="7415" x="6889750" y="6000750"/>
          <p14:tracePt t="7451" x="6889750" y="6007100"/>
          <p14:tracePt t="7499" x="6883400" y="6007100"/>
          <p14:tracePt t="7526" x="6877050" y="6013450"/>
          <p14:tracePt t="7543" x="6870700" y="6013450"/>
          <p14:tracePt t="7559" x="6864350" y="6013450"/>
          <p14:tracePt t="7571" x="6858000" y="6013450"/>
          <p14:tracePt t="7586" x="6851650" y="6013450"/>
          <p14:tracePt t="7603" x="6845300" y="6013450"/>
          <p14:tracePt t="7619" x="6838950" y="6013450"/>
          <p14:tracePt t="7647" x="6832600" y="6007100"/>
          <p14:tracePt t="7671" x="6826250" y="6007100"/>
          <p14:tracePt t="7691" x="6819900" y="6000750"/>
          <p14:tracePt t="7715" x="6813550" y="6000750"/>
          <p14:tracePt t="7731" x="6807200" y="6000750"/>
          <p14:tracePt t="7747" x="6807200" y="6007100"/>
          <p14:tracePt t="7759" x="6800850" y="6007100"/>
          <p14:tracePt t="7783" x="6807200" y="6000750"/>
          <p14:tracePt t="7835" x="6813550" y="6000750"/>
          <p14:tracePt t="7863" x="6819900" y="6000750"/>
          <p14:tracePt t="7879" x="6826250" y="5994400"/>
          <p14:tracePt t="7895" x="6832600" y="5988050"/>
          <p14:tracePt t="7919" x="6838950" y="5988050"/>
          <p14:tracePt t="7955" x="6832600" y="5988050"/>
          <p14:tracePt t="7999" x="6826250" y="5988050"/>
          <p14:tracePt t="8023" x="6819900" y="5988050"/>
          <p14:tracePt t="8074" x="6813550" y="5994400"/>
          <p14:tracePt t="8110" x="6819900" y="5994400"/>
          <p14:tracePt t="8230" x="6826250" y="5988050"/>
          <p14:tracePt t="8254" x="6832600" y="5981700"/>
          <p14:tracePt t="8338" x="6826250" y="5981700"/>
          <p14:tracePt t="8510" x="6832600" y="5981700"/>
          <p14:tracePt t="8622" x="6826250" y="5981700"/>
          <p14:tracePt t="8750" x="6832600" y="5981700"/>
          <p14:tracePt t="8871" x="6826250" y="5975350"/>
          <p14:tracePt t="8998" x="6826250" y="5969000"/>
          <p14:tracePt t="9011" x="6819900" y="5969000"/>
          <p14:tracePt t="9018" x="6819900" y="5962650"/>
          <p14:tracePt t="9027" x="6813550" y="5956300"/>
          <p14:tracePt t="9027" x="6813550" y="5943600"/>
          <p14:tracePt t="9044" x="6807200" y="5937250"/>
          <p14:tracePt t="9044" x="6794500" y="5930900"/>
          <p14:tracePt t="9060" x="6788150" y="5918200"/>
          <p14:tracePt t="9060" x="6775450" y="5905500"/>
          <p14:tracePt t="9076" x="6762750" y="5899150"/>
          <p14:tracePt t="9076" x="6750050" y="5892800"/>
          <p14:tracePt t="9076" x="6737350" y="5880100"/>
          <p14:tracePt t="9096" x="6718300" y="5867400"/>
          <p14:tracePt t="9108" x="6705600" y="5854700"/>
          <p14:tracePt t="9108" x="6673850" y="5822950"/>
          <p14:tracePt t="9127" x="6654800" y="5810250"/>
          <p14:tracePt t="9127" x="6635750" y="5797550"/>
          <p14:tracePt t="9144" x="6616700" y="5784850"/>
          <p14:tracePt t="9144" x="6591300" y="5772150"/>
          <p14:tracePt t="9144" x="6572250" y="5759450"/>
          <p14:tracePt t="9163" x="6546850" y="5746750"/>
          <p14:tracePt t="9175" x="6527800" y="5740400"/>
          <p14:tracePt t="9175" x="6489700" y="5721350"/>
          <p14:tracePt t="9194" x="6464300" y="5708650"/>
          <p14:tracePt t="9194" x="6445250" y="5695950"/>
          <p14:tracePt t="9211" x="6426200" y="5683250"/>
          <p14:tracePt t="9211" x="6407150" y="5670550"/>
          <p14:tracePt t="9227" x="6388100" y="5657850"/>
          <p14:tracePt t="9227" x="6350000" y="5626100"/>
          <p14:tracePt t="9244" x="6324600" y="5619750"/>
          <p14:tracePt t="9244" x="6305550" y="5607050"/>
          <p14:tracePt t="9261" x="6286500" y="5600700"/>
          <p14:tracePt t="9261" x="6273800" y="5594350"/>
          <p14:tracePt t="9278" x="6254750" y="5588000"/>
          <p14:tracePt t="9278" x="6242050" y="5588000"/>
          <p14:tracePt t="9294" x="6229350" y="5581650"/>
          <p14:tracePt t="9294" x="6216650" y="5581650"/>
          <p14:tracePt t="9312" x="6210300" y="5575300"/>
          <p14:tracePt t="9312" x="6203950" y="5575300"/>
          <p14:tracePt t="9328" x="6197600" y="5575300"/>
          <p14:tracePt t="9328" x="6191250" y="5575300"/>
          <p14:tracePt t="9344" x="6184900" y="5575300"/>
          <p14:tracePt t="9359" x="6178550" y="5575300"/>
          <p14:tracePt t="9359" x="6165850" y="5581650"/>
          <p14:tracePt t="9379" x="6159500" y="5581650"/>
          <p14:tracePt t="9379" x="6153150" y="5588000"/>
          <p14:tracePt t="9395" x="6140450" y="5588000"/>
          <p14:tracePt t="9395" x="6134100" y="5588000"/>
          <p14:tracePt t="9411" x="6121400" y="5594350"/>
          <p14:tracePt t="9411" x="6108700" y="5594350"/>
          <p14:tracePt t="9428" x="6096000" y="5600700"/>
          <p14:tracePt t="9428" x="6076950" y="5600700"/>
          <p14:tracePt t="9428" x="6057900" y="5600700"/>
          <p14:tracePt t="9447" x="6032500" y="5607050"/>
          <p14:tracePt t="9460" x="6007100" y="5607050"/>
          <p14:tracePt t="9460" x="5937250" y="5613400"/>
          <p14:tracePt t="9480" x="5892800" y="5613400"/>
          <p14:tracePt t="9480" x="5848350" y="5619750"/>
          <p14:tracePt t="9495" x="5791200" y="5619750"/>
          <p14:tracePt t="9495" x="5734050" y="5619750"/>
          <p14:tracePt t="9511" x="5670550" y="5619750"/>
          <p14:tracePt t="9511" x="5600700" y="5626100"/>
          <p14:tracePt t="9528" x="5524500" y="5626100"/>
          <p14:tracePt t="9528" x="5365750" y="5638800"/>
          <p14:tracePt t="9545" x="5283200" y="5645150"/>
          <p14:tracePt t="9545" x="5200650" y="5651500"/>
          <p14:tracePt t="9561" x="5118100" y="5664200"/>
          <p14:tracePt t="9561" x="5029200" y="5670550"/>
          <p14:tracePt t="9578" x="4940300" y="5676900"/>
          <p14:tracePt t="9578" x="4851400" y="5689600"/>
          <p14:tracePt t="9595" x="4768850" y="5695950"/>
          <p14:tracePt t="9595" x="4603750" y="5702300"/>
          <p14:tracePt t="9612" x="4521200" y="5702300"/>
          <p14:tracePt t="9612" x="4445000" y="5702300"/>
          <p14:tracePt t="9629" x="4375150" y="5695950"/>
          <p14:tracePt t="9629" x="4305300" y="5689600"/>
          <p14:tracePt t="9645" x="4235450" y="5683250"/>
          <p14:tracePt t="9645" x="4108450" y="5664200"/>
          <p14:tracePt t="9665" x="4051300" y="5657850"/>
          <p14:tracePt t="9665" x="4000500" y="5651500"/>
          <p14:tracePt t="9679" x="3949700" y="5645150"/>
          <p14:tracePt t="9679" x="3905250" y="5632450"/>
          <p14:tracePt t="9696" x="3867150" y="5626100"/>
          <p14:tracePt t="9696" x="3835400" y="5619750"/>
          <p14:tracePt t="9712" x="3803650" y="5613400"/>
          <p14:tracePt t="9712" x="3784600" y="5600700"/>
          <p14:tracePt t="9712" x="3765550" y="5594350"/>
          <p14:tracePt t="9731" x="3746500" y="5581650"/>
          <p14:tracePt t="9744" x="3740150" y="5568950"/>
          <p14:tracePt t="9744" x="3733800" y="5562600"/>
          <p14:tracePt t="9763" x="3727450" y="5543550"/>
          <p14:tracePt t="9763" x="3727450" y="5537200"/>
          <p14:tracePt t="9780" x="3727450" y="5530850"/>
          <p14:tracePt t="9780" x="3727450" y="5518150"/>
          <p14:tracePt t="9796" x="3733800" y="5511800"/>
          <p14:tracePt t="9796" x="3740150" y="5505450"/>
          <p14:tracePt t="9796" x="3746500" y="5505450"/>
          <p14:tracePt t="9815" x="3759200" y="5499100"/>
          <p14:tracePt t="9827" x="3765550" y="5492750"/>
          <p14:tracePt t="9827" x="3790950" y="5486400"/>
          <p14:tracePt t="9846" x="3803650" y="5480050"/>
          <p14:tracePt t="9846" x="3816350" y="5480050"/>
          <p14:tracePt t="9863" x="3835400" y="5480050"/>
          <p14:tracePt t="9863" x="3854450" y="5480050"/>
          <p14:tracePt t="9879" x="3873500" y="5480050"/>
          <p14:tracePt t="9879" x="3898900" y="5480050"/>
          <p14:tracePt t="9896" x="3924300" y="5480050"/>
          <p14:tracePt t="9896" x="3975100" y="5486400"/>
          <p14:tracePt t="9913" x="4006850" y="5486400"/>
          <p14:tracePt t="9913" x="4044950" y="5492750"/>
          <p14:tracePt t="9930" x="4076700" y="5499100"/>
          <p14:tracePt t="9930" x="4114800" y="5505450"/>
          <p14:tracePt t="9946" x="4152900" y="5511800"/>
          <p14:tracePt t="9946" x="4197350" y="5518150"/>
          <p14:tracePt t="9963" x="4235450" y="5524500"/>
          <p14:tracePt t="9963" x="4324350" y="5530850"/>
          <p14:tracePt t="9980" x="4368800" y="5537200"/>
          <p14:tracePt t="9980" x="4413250" y="5543550"/>
          <p14:tracePt t="9996" x="4451350" y="5549900"/>
          <p14:tracePt t="9996" x="4495800" y="5556250"/>
          <p14:tracePt t="10013" x="4540250" y="5556250"/>
          <p14:tracePt t="10013" x="4622800" y="5562600"/>
          <p14:tracePt t="10031" x="4660900" y="5562600"/>
          <p14:tracePt t="10031" x="4699000" y="5562600"/>
          <p14:tracePt t="10048" x="4737100" y="5562600"/>
          <p14:tracePt t="10048" x="4768850" y="5556250"/>
          <p14:tracePt t="10064" x="4800600" y="5549900"/>
          <p14:tracePt t="10064" x="4832350" y="5543550"/>
          <p14:tracePt t="10064" x="4864100" y="5537200"/>
          <p14:tracePt t="10083" x="4889500" y="5530850"/>
          <p14:tracePt t="10095" x="4914900" y="5530850"/>
          <p14:tracePt t="10095" x="4933950" y="5530850"/>
          <p14:tracePt t="10095" x="4953000" y="5524500"/>
          <p14:tracePt t="10117" x="4972050" y="5524500"/>
          <p14:tracePt t="10129" x="4991100" y="5524500"/>
          <p14:tracePt t="10129" x="5022850" y="5524500"/>
          <p14:tracePt t="10148" x="5035550" y="5524500"/>
          <p14:tracePt t="10148" x="5041900" y="5524500"/>
          <p14:tracePt t="10163" x="5054600" y="5524500"/>
          <p14:tracePt t="10163" x="5060950" y="5524500"/>
          <p14:tracePt t="10163" x="5067300" y="5524500"/>
          <p14:tracePt t="10183" x="5073650" y="5524500"/>
          <p14:tracePt t="10199" x="5073650" y="5530850"/>
          <p14:tracePt t="10243" x="5073650" y="5537200"/>
          <p14:tracePt t="10270" x="5080000" y="5537200"/>
          <p14:tracePt t="10330" x="5086350" y="5537200"/>
          <p14:tracePt t="10439" x="5092700" y="5537200"/>
          <p14:tracePt t="10483" x="5099050" y="5530850"/>
          <p14:tracePt t="10646" x="5105400" y="5524500"/>
          <p14:tracePt t="10670" x="5111750" y="5518150"/>
          <p14:tracePt t="10691" x="5118100" y="5518150"/>
          <p14:tracePt t="10715" x="5124450" y="5524500"/>
          <p14:tracePt t="10782" x="5118100" y="5524500"/>
          <p14:tracePt t="10811" x="5111750" y="5518150"/>
          <p14:tracePt t="10835" x="5105400" y="5511800"/>
          <p14:tracePt t="10859" x="5099050" y="5511800"/>
          <p14:tracePt t="10871" x="5092700" y="5518150"/>
          <p14:tracePt t="10895" x="5086350" y="5518150"/>
          <p14:tracePt t="10919" x="5080000" y="5511800"/>
          <p14:tracePt t="10939" x="5073650" y="5505450"/>
          <p14:tracePt t="10955" x="5067300" y="5499100"/>
          <p14:tracePt t="10963" x="5060950" y="5492750"/>
          <p14:tracePt t="10971" x="5048250" y="5486400"/>
          <p14:tracePt t="10971" x="5041900" y="5480050"/>
          <p14:tracePt t="10984" x="5035550" y="5473700"/>
          <p14:tracePt t="10984" x="5022850" y="5473700"/>
          <p14:tracePt t="11000" x="5016500" y="5467350"/>
          <p14:tracePt t="11000" x="5010150" y="5461000"/>
          <p14:tracePt t="11017" x="4997450" y="5461000"/>
          <p14:tracePt t="11017" x="4991100" y="5454650"/>
          <p14:tracePt t="11034" x="4978400" y="5448300"/>
          <p14:tracePt t="11034" x="4965700" y="5441950"/>
          <p14:tracePt t="11034" x="4953000" y="5435600"/>
          <p14:tracePt t="11053" x="4940300" y="5422900"/>
          <p14:tracePt t="11053" x="4927600" y="5410200"/>
          <p14:tracePt t="11068" x="4914900" y="5391150"/>
          <p14:tracePt t="11068" x="4902200" y="5365750"/>
          <p14:tracePt t="11084" x="4895850" y="5334000"/>
          <p14:tracePt t="11084" x="4883150" y="5302250"/>
          <p14:tracePt t="11100" x="4883150" y="5264150"/>
          <p14:tracePt t="11100" x="4876800" y="5219700"/>
          <p14:tracePt t="11100" x="4883150" y="5168900"/>
          <p14:tracePt t="11120" x="4883150" y="5111750"/>
          <p14:tracePt t="11132" x="4883150" y="5048250"/>
          <p14:tracePt t="11132" x="4889500" y="4984750"/>
          <p14:tracePt t="11152" x="4902200" y="4838700"/>
          <p14:tracePt t="11152" x="4908550" y="4768850"/>
          <p14:tracePt t="11168" x="4908550" y="4699000"/>
          <p14:tracePt t="11168" x="4914900" y="4629150"/>
          <p14:tracePt t="11184" x="4914900" y="4565650"/>
          <p14:tracePt t="11184" x="4921250" y="4502150"/>
          <p14:tracePt t="11201" x="4921250" y="4451350"/>
          <p14:tracePt t="11201" x="4927600" y="4394200"/>
          <p14:tracePt t="11201" x="4927600" y="4337050"/>
          <p14:tracePt t="11220" x="4927600" y="4292600"/>
          <p14:tracePt t="11220" x="4933950" y="4235450"/>
          <p14:tracePt t="11234" x="4933950" y="4184650"/>
          <p14:tracePt t="11234" x="4940300" y="4127500"/>
          <p14:tracePt t="11251" x="4946650" y="4070350"/>
          <p14:tracePt t="11251" x="4953000" y="4006850"/>
          <p14:tracePt t="11268" x="4953000" y="3949700"/>
          <p14:tracePt t="11268" x="4978400" y="3822700"/>
          <p14:tracePt t="11284" x="4991100" y="3752850"/>
          <p14:tracePt t="11284" x="5010150" y="3683000"/>
          <p14:tracePt t="11301" x="5029200" y="3613150"/>
          <p14:tracePt t="11301" x="5054600" y="3543300"/>
          <p14:tracePt t="11318" x="5080000" y="3473450"/>
          <p14:tracePt t="11318" x="5105400" y="3403600"/>
          <p14:tracePt t="11334" x="5130800" y="3333750"/>
          <p14:tracePt t="11334" x="5194300" y="3200400"/>
          <p14:tracePt t="11352" x="5219700" y="3130550"/>
          <p14:tracePt t="11352" x="5251450" y="3067050"/>
          <p14:tracePt t="11368" x="5283200" y="3009900"/>
          <p14:tracePt t="11368" x="5308600" y="2952750"/>
          <p14:tracePt t="11385" x="5334000" y="2901950"/>
          <p14:tracePt t="11385" x="5353050" y="2857500"/>
          <p14:tracePt t="11385" x="5372100" y="2819400"/>
          <p14:tracePt t="11404" x="5391150" y="2787650"/>
          <p14:tracePt t="11416" x="5410200" y="2768600"/>
          <p14:tracePt t="11416" x="5435600" y="2736850"/>
          <p14:tracePt t="11436" x="5448300" y="2730500"/>
          <p14:tracePt t="11436" x="5461000" y="2724150"/>
          <p14:tracePt t="11452" x="5473700" y="2717800"/>
          <p14:tracePt t="11452" x="5486400" y="2717800"/>
          <p14:tracePt t="11469" x="5492750" y="2711450"/>
          <p14:tracePt t="11469" x="5499100" y="2711450"/>
          <p14:tracePt t="11485" x="5505450" y="2711450"/>
          <p14:tracePt t="11500" x="5499100" y="2711450"/>
          <p14:tracePt t="11517" x="5492750" y="2711450"/>
          <p14:tracePt t="11517" x="5473700" y="2717800"/>
          <p14:tracePt t="11535" x="5454650" y="2724150"/>
          <p14:tracePt t="11535" x="5435600" y="2724150"/>
          <p14:tracePt t="11552" x="5416550" y="2724150"/>
          <p14:tracePt t="11552" x="5391150" y="2724150"/>
          <p14:tracePt t="11569" x="5359400" y="2724150"/>
          <p14:tracePt t="11569" x="5295900" y="2711450"/>
          <p14:tracePt t="11586" x="5257800" y="2705100"/>
          <p14:tracePt t="11586" x="5219700" y="2698750"/>
          <p14:tracePt t="11602" x="5175250" y="2686050"/>
          <p14:tracePt t="11602" x="5130800" y="2673350"/>
          <p14:tracePt t="11619" x="5086350" y="2660650"/>
          <p14:tracePt t="11619" x="5041900" y="2641600"/>
          <p14:tracePt t="11635" x="4997450" y="2622550"/>
          <p14:tracePt t="11635" x="4908550" y="2565400"/>
          <p14:tracePt t="11652" x="4870450" y="2533650"/>
          <p14:tracePt t="11652" x="4826000" y="2495550"/>
          <p14:tracePt t="11671" x="4794250" y="2451100"/>
          <p14:tracePt t="11671" x="4762500" y="2406650"/>
          <p14:tracePt t="11686" x="4730750" y="2355850"/>
          <p14:tracePt t="11686" x="4679950" y="2241550"/>
          <p14:tracePt t="11704" x="4667250" y="2178050"/>
          <p14:tracePt t="11704" x="4654550" y="2108200"/>
          <p14:tracePt t="11720" x="4648200" y="2044700"/>
          <p14:tracePt t="11720" x="4648200" y="1974850"/>
          <p14:tracePt t="11736" x="4654550" y="1911350"/>
          <p14:tracePt t="11736" x="4660900" y="1841500"/>
          <p14:tracePt t="11753" x="4679950" y="1784350"/>
          <p14:tracePt t="11753" x="4699000" y="1720850"/>
          <p14:tracePt t="11753" x="4724400" y="1663700"/>
          <p14:tracePt t="11772" x="4756150" y="1606550"/>
          <p14:tracePt t="11784" x="4794250" y="1555750"/>
          <p14:tracePt t="11784" x="4838700" y="1511300"/>
          <p14:tracePt t="11804" x="4933950" y="1428750"/>
          <p14:tracePt t="11804" x="4991100" y="1390650"/>
          <p14:tracePt t="11820" x="5048250" y="1358900"/>
          <p14:tracePt t="11820" x="5111750" y="1333500"/>
          <p14:tracePt t="11837" x="5168900" y="1308100"/>
          <p14:tracePt t="11837" x="5238750" y="1282700"/>
          <p14:tracePt t="11837" x="5302250" y="1270000"/>
          <p14:tracePt t="11856" x="5365750" y="1257300"/>
          <p14:tracePt t="11868" x="5435600" y="1244600"/>
          <p14:tracePt t="11868" x="5575300" y="1244600"/>
          <p14:tracePt t="11887" x="5645150" y="1250950"/>
          <p14:tracePt t="11887" x="5715000" y="1257300"/>
          <p14:tracePt t="11903" x="5784850" y="1276350"/>
          <p14:tracePt t="11903" x="5854700" y="1295400"/>
          <p14:tracePt t="11920" x="5918200" y="1320800"/>
          <p14:tracePt t="11920" x="5981700" y="1346200"/>
          <p14:tracePt t="11937" x="6045200" y="1371600"/>
          <p14:tracePt t="11937" x="6159500" y="1441450"/>
          <p14:tracePt t="11953" x="6210300" y="1485900"/>
          <p14:tracePt t="11953" x="6261100" y="1524000"/>
          <p14:tracePt t="11970" x="6299200" y="1574800"/>
          <p14:tracePt t="11970" x="6343650" y="1619250"/>
          <p14:tracePt t="11987" x="6375400" y="1676400"/>
          <p14:tracePt t="11987" x="6426200" y="1797050"/>
          <p14:tracePt t="12004" x="6445250" y="1854200"/>
          <p14:tracePt t="12004" x="6451600" y="1924050"/>
          <p14:tracePt t="12021" x="6457950" y="1987550"/>
          <p14:tracePt t="12021" x="6457950" y="2051050"/>
          <p14:tracePt t="12038" x="6451600" y="2114550"/>
          <p14:tracePt t="12038" x="6438900" y="2178050"/>
          <p14:tracePt t="12054" x="6426200" y="2235200"/>
          <p14:tracePt t="12054" x="6381750" y="2349500"/>
          <p14:tracePt t="12073" x="6356350" y="2400300"/>
          <p14:tracePt t="12073" x="6324600" y="2444750"/>
          <p14:tracePt t="12088" x="6286500" y="2489200"/>
          <p14:tracePt t="12088" x="6242050" y="2533650"/>
          <p14:tracePt t="12105" x="6197600" y="2571750"/>
          <p14:tracePt t="12105" x="6153150" y="2609850"/>
          <p14:tracePt t="12121" x="6102350" y="2647950"/>
          <p14:tracePt t="12121" x="6051550" y="2679700"/>
          <p14:tracePt t="12121" x="5994400" y="2711450"/>
          <p14:tracePt t="12140" x="5943600" y="2743200"/>
          <p14:tracePt t="12152" x="5892800" y="2768600"/>
          <p14:tracePt t="12152" x="5842000" y="2794000"/>
          <p14:tracePt t="12173" x="5746750" y="2838450"/>
          <p14:tracePt t="12173" x="5702300" y="2857500"/>
          <p14:tracePt t="12187" x="5657850" y="2876550"/>
          <p14:tracePt t="12187" x="5619750" y="2889250"/>
          <p14:tracePt t="12205" x="5588000" y="2901950"/>
          <p14:tracePt t="12205" x="5556250" y="2908300"/>
          <p14:tracePt t="12221" x="5530850" y="2921000"/>
          <p14:tracePt t="12221" x="5505450" y="2927350"/>
          <p14:tracePt t="12221" x="5492750" y="2927350"/>
          <p14:tracePt t="12241" x="5480050" y="2933700"/>
          <p14:tracePt t="12241" x="5473700" y="2927350"/>
          <p14:tracePt t="12255" x="5473700" y="2921000"/>
          <p14:tracePt t="12269" x="5480050" y="2921000"/>
          <p14:tracePt t="12269" x="5492750" y="2914650"/>
          <p14:tracePt t="12288" x="5499100" y="2908300"/>
          <p14:tracePt t="12288" x="5524500" y="2901950"/>
          <p14:tracePt t="12305" x="5543550" y="2895600"/>
          <p14:tracePt t="12305" x="5556250" y="2895600"/>
          <p14:tracePt t="12321" x="5568950" y="2889250"/>
          <p14:tracePt t="12321" x="5588000" y="2889250"/>
          <p14:tracePt t="12338" x="5600700" y="2882900"/>
          <p14:tracePt t="12338" x="5619750" y="2882900"/>
          <p14:tracePt t="12354" x="5632450" y="2882900"/>
          <p14:tracePt t="12354" x="5657850" y="2882900"/>
          <p14:tracePt t="12373" x="5670550" y="2882900"/>
          <p14:tracePt t="12373" x="5683250" y="2889250"/>
          <p14:tracePt t="12389" x="5695950" y="2889250"/>
          <p14:tracePt t="12389" x="5708650" y="2895600"/>
          <p14:tracePt t="12405" x="5715000" y="2895600"/>
          <p14:tracePt t="12405" x="5727700" y="2901950"/>
          <p14:tracePt t="12405" x="5734050" y="2908300"/>
          <p14:tracePt t="12425" x="5740400" y="2908300"/>
          <p14:tracePt t="12437" x="5746750" y="2921000"/>
          <p14:tracePt t="12454" x="5746750" y="2927350"/>
          <p14:tracePt t="12454" x="5746750" y="2933700"/>
          <p14:tracePt t="12473" x="5746750" y="2940050"/>
          <p14:tracePt t="12487" x="5746750" y="2952750"/>
          <p14:tracePt t="12504" x="5740400" y="2959100"/>
          <p14:tracePt t="12524" x="5734050" y="2959100"/>
          <p14:tracePt t="12543" x="5734050" y="2965450"/>
          <p14:tracePt t="12583" x="5740400" y="2971800"/>
          <p14:tracePt t="12603" x="5746750" y="2971800"/>
          <p14:tracePt t="12619" x="5746750" y="2965450"/>
          <p14:tracePt t="12635" x="5753100" y="2959100"/>
          <p14:tracePt t="12651" x="5759450" y="2952750"/>
          <p14:tracePt t="12664" x="5765800" y="2952750"/>
          <p14:tracePt t="12679" x="5772150" y="2952750"/>
          <p14:tracePt t="12703" x="5765800" y="2959100"/>
          <p14:tracePt t="12747" x="5759450" y="2959100"/>
          <p14:tracePt t="12791" x="5753100" y="2959100"/>
          <p14:tracePt t="12807" x="5746750" y="2959100"/>
          <p14:tracePt t="12839" x="5746750" y="2952750"/>
          <p14:tracePt t="12851" x="5746750" y="2946400"/>
          <p14:tracePt t="12867" x="5746750" y="2940050"/>
          <p14:tracePt t="12883" x="5753100" y="2940050"/>
          <p14:tracePt t="12903" x="5759450" y="2940050"/>
          <p14:tracePt t="12927" x="5765800" y="2940050"/>
          <p14:tracePt t="12951" x="5765800" y="2933700"/>
          <p14:tracePt t="12996" x="5765800" y="2940050"/>
          <p14:tracePt t="13047" x="5759450" y="2946400"/>
          <p14:tracePt t="13063" x="5759450" y="2952750"/>
          <p14:tracePt t="13079" x="5753100" y="2959100"/>
          <p14:tracePt t="13091" x="5746750" y="2959100"/>
          <p14:tracePt t="13107" x="5734050" y="2965450"/>
          <p14:tracePt t="13123" x="5727700" y="2971800"/>
          <p14:tracePt t="13139" x="5721350" y="2971800"/>
          <p14:tracePt t="13144" x="5715000" y="2971800"/>
          <p14:tracePt t="13156" x="5708650" y="2978150"/>
          <p14:tracePt t="13156" x="5702300" y="2984500"/>
          <p14:tracePt t="13156" x="5695950" y="2984500"/>
          <p14:tracePt t="13177" x="5683250" y="2990850"/>
          <p14:tracePt t="13189" x="5670550" y="2997200"/>
          <p14:tracePt t="13189" x="5638800" y="3022600"/>
          <p14:tracePt t="13208" x="5619750" y="3035300"/>
          <p14:tracePt t="13208" x="5594350" y="3060700"/>
          <p14:tracePt t="13224" x="5562600" y="3079750"/>
          <p14:tracePt t="13224" x="5524500" y="3111500"/>
          <p14:tracePt t="13224" x="5480050" y="3149600"/>
          <p14:tracePt t="13244" x="5429250" y="3194050"/>
          <p14:tracePt t="13256" x="5365750" y="3244850"/>
          <p14:tracePt t="13256" x="5226050" y="3359150"/>
          <p14:tracePt t="13275" x="5143500" y="3429000"/>
          <p14:tracePt t="13275" x="5060950" y="3498850"/>
          <p14:tracePt t="13291" x="4972050" y="3568700"/>
          <p14:tracePt t="13291" x="4883150" y="3651250"/>
          <p14:tracePt t="13308" x="4781550" y="3740150"/>
          <p14:tracePt t="13323" x="4679950" y="3829050"/>
          <p14:tracePt t="13347" x="4495800" y="3962400"/>
          <p14:tracePt t="13356" x="4324350" y="4083050"/>
          <p14:tracePt t="13356" x="4152900" y="4210050"/>
          <p14:tracePt t="13375" x="3981450" y="4330700"/>
          <p14:tracePt t="13375" x="3638550" y="4565650"/>
          <p14:tracePt t="13393" x="3473450" y="4667250"/>
          <p14:tracePt t="13393" x="3314700" y="4775200"/>
          <p14:tracePt t="13409" x="3244850" y="4832350"/>
          <p14:tracePt t="13409" x="3155950" y="4895850"/>
          <p14:tracePt t="13425" x="3073400" y="4953000"/>
          <p14:tracePt t="13425" x="2997200" y="5010150"/>
          <p14:tracePt t="13425" x="2921000" y="5060950"/>
          <p14:tracePt t="13444" x="2851150" y="5111750"/>
          <p14:tracePt t="13457" x="2787650" y="5156200"/>
          <p14:tracePt t="13457" x="2673350" y="5232400"/>
          <p14:tracePt t="13477" x="2622550" y="5264150"/>
          <p14:tracePt t="13477" x="2578100" y="5289550"/>
          <p14:tracePt t="13493" x="2533650" y="5314950"/>
          <p14:tracePt t="13493" x="2495550" y="5340350"/>
          <p14:tracePt t="13509" x="2457450" y="5353050"/>
          <p14:tracePt t="13509" x="2425700" y="5365750"/>
          <p14:tracePt t="13509" x="2393950" y="5372100"/>
          <p14:tracePt t="13528" x="2362200" y="5378450"/>
          <p14:tracePt t="13540" x="2324100" y="5384800"/>
          <p14:tracePt t="13540" x="2247900" y="5391150"/>
          <p14:tracePt t="13561" x="2209800" y="5391150"/>
          <p14:tracePt t="13561" x="2171700" y="5397500"/>
          <p14:tracePt t="13576" x="2120900" y="5403850"/>
          <p14:tracePt t="13576" x="2082800" y="5410200"/>
          <p14:tracePt t="13593" x="2032000" y="5416550"/>
          <p14:tracePt t="13593" x="1987550" y="5429250"/>
          <p14:tracePt t="13609" x="1943100" y="5441950"/>
          <p14:tracePt t="13609" x="1847850" y="5480050"/>
          <p14:tracePt t="13626" x="1803400" y="5499100"/>
          <p14:tracePt t="13626" x="1758950" y="5524500"/>
          <p14:tracePt t="13643" x="1708150" y="5543550"/>
          <p14:tracePt t="13643" x="1663700" y="5568950"/>
          <p14:tracePt t="13660" x="1612900" y="5594350"/>
          <p14:tracePt t="13660" x="1568450" y="5613400"/>
          <p14:tracePt t="13676" x="1524000" y="5632450"/>
          <p14:tracePt t="13676" x="1435100" y="5670550"/>
          <p14:tracePt t="13693" x="1397000" y="5689600"/>
          <p14:tracePt t="13693" x="1358900" y="5708650"/>
          <p14:tracePt t="13710" x="1327150" y="5721350"/>
          <p14:tracePt t="13710" x="1301750" y="5734050"/>
          <p14:tracePt t="13726" x="1276350" y="5746750"/>
          <p14:tracePt t="13726" x="1238250" y="5765800"/>
          <p14:tracePt t="13745" x="1219200" y="5778500"/>
          <p14:tracePt t="13745" x="1206500" y="5784850"/>
          <p14:tracePt t="13760" x="1187450" y="5784850"/>
          <p14:tracePt t="13760" x="1181100" y="5791200"/>
          <p14:tracePt t="13777" x="1168400" y="5791200"/>
          <p14:tracePt t="13777" x="1162050" y="5791200"/>
          <p14:tracePt t="13793" x="1155700" y="5791200"/>
          <p14:tracePt t="13808" x="1155700" y="5784850"/>
          <p14:tracePt t="13808" x="1155700" y="5778500"/>
          <p14:tracePt t="13827" x="1162050" y="5772150"/>
          <p14:tracePt t="13827" x="1162050" y="5765800"/>
          <p14:tracePt t="13844" x="1168400" y="5759450"/>
          <p14:tracePt t="13844" x="1181100" y="5753100"/>
          <p14:tracePt t="13860" x="1187450" y="5746750"/>
          <p14:tracePt t="13860" x="1193800" y="5740400"/>
          <p14:tracePt t="13877" x="1200150" y="5740400"/>
          <p14:tracePt t="13877" x="1212850" y="5734050"/>
          <p14:tracePt t="13893" x="1219200" y="5727700"/>
          <p14:tracePt t="13893" x="1231900" y="5727700"/>
          <p14:tracePt t="13893" x="1238250" y="5721350"/>
          <p14:tracePt t="13912" x="1244600" y="5721350"/>
          <p14:tracePt t="13912" x="1257300" y="5721350"/>
          <p14:tracePt t="13927" x="1263650" y="5715000"/>
          <p14:tracePt t="13927" x="1270000" y="5715000"/>
          <p14:tracePt t="13944" x="1282700" y="5715000"/>
          <p14:tracePt t="13944" x="1289050" y="5715000"/>
          <p14:tracePt t="13960" x="1295400" y="5715000"/>
          <p14:tracePt t="13960" x="1301750" y="5715000"/>
          <p14:tracePt t="13977" x="1308100" y="5715000"/>
          <p14:tracePt t="13977" x="1320800" y="5715000"/>
          <p14:tracePt t="13994" x="1333500" y="5715000"/>
          <p14:tracePt t="13994" x="1352550" y="5715000"/>
          <p14:tracePt t="14011" x="1371600" y="5708650"/>
          <p14:tracePt t="14011" x="1390650" y="5708650"/>
          <p14:tracePt t="14028" x="1422400" y="5708650"/>
          <p14:tracePt t="14028" x="1498600" y="5702300"/>
          <p14:tracePt t="14045" x="1536700" y="5695950"/>
          <p14:tracePt t="14045" x="1587500" y="5695950"/>
          <p14:tracePt t="14061" x="1638300" y="5689600"/>
          <p14:tracePt t="14061" x="1695450" y="5689600"/>
          <p14:tracePt t="14078" x="1752600" y="5689600"/>
          <p14:tracePt t="14078" x="1816100" y="5683250"/>
          <p14:tracePt t="14096" x="1885950" y="5683250"/>
          <p14:tracePt t="14096" x="2019300" y="5676900"/>
          <p14:tracePt t="14112" x="2089150" y="5670550"/>
          <p14:tracePt t="14112" x="2159000" y="5670550"/>
          <p14:tracePt t="14128" x="2228850" y="5664200"/>
          <p14:tracePt t="14128" x="2298700" y="5664200"/>
          <p14:tracePt t="14144" x="2362200" y="5657850"/>
          <p14:tracePt t="14144" x="2425700" y="5664200"/>
          <p14:tracePt t="14144" x="2482850" y="5664200"/>
          <p14:tracePt t="14164" x="2546350" y="5670550"/>
          <p14:tracePt t="14176" x="2603500" y="5676900"/>
          <p14:tracePt t="14176" x="2711450" y="5689600"/>
          <p14:tracePt t="14196" x="2755900" y="5695950"/>
          <p14:tracePt t="14196" x="2800350" y="5702300"/>
          <p14:tracePt t="14212" x="2844800" y="5708650"/>
          <p14:tracePt t="14212" x="2876550" y="5715000"/>
          <p14:tracePt t="14228" x="2908300" y="5715000"/>
          <p14:tracePt t="14228" x="2940050" y="5721350"/>
          <p14:tracePt t="14245" x="2959100" y="5721350"/>
          <p14:tracePt t="14245" x="2978150" y="5721350"/>
          <p14:tracePt t="14261" x="2990850" y="5721350"/>
          <p14:tracePt t="14261" x="3003550" y="5721350"/>
          <p14:tracePt t="14261" x="3009900" y="5721350"/>
          <p14:tracePt t="14280" x="2997200" y="5721350"/>
          <p14:tracePt t="14307" x="2990850" y="5721350"/>
          <p14:tracePt t="14316" x="2984500" y="5721350"/>
          <p14:tracePt t="14326" x="2971800" y="5721350"/>
          <p14:tracePt t="14326" x="2952750" y="5721350"/>
          <p14:tracePt t="14345" x="2940050" y="5721350"/>
          <p14:tracePt t="14345" x="2933700" y="5721350"/>
          <p14:tracePt t="14362" x="2927350" y="5727700"/>
          <p14:tracePt t="14362" x="2914650" y="5734050"/>
          <p14:tracePt t="14379" x="2908300" y="5734050"/>
          <p14:tracePt t="14379" x="2901950" y="5740400"/>
          <p14:tracePt t="14395" x="2901950" y="5746750"/>
          <p14:tracePt t="14395" x="2895600" y="5759450"/>
          <p14:tracePt t="14413" x="2901950" y="5765800"/>
          <p14:tracePt t="14436" x="2908300" y="5778500"/>
          <p14:tracePt t="14451" x="2914650" y="5778500"/>
          <p14:tracePt t="14460" x="2921000" y="5784850"/>
          <p14:tracePt t="14460" x="2927350" y="5784850"/>
          <p14:tracePt t="14460" x="2933700" y="5784850"/>
          <p14:tracePt t="14481" x="2946400" y="5784850"/>
          <p14:tracePt t="14481" x="2952750" y="5784850"/>
          <p14:tracePt t="14496" x="2959100" y="5784850"/>
          <p14:tracePt t="14496" x="2965450" y="5784850"/>
          <p14:tracePt t="14512" x="2978150" y="5784850"/>
          <p14:tracePt t="14512" x="2984500" y="5784850"/>
          <p14:tracePt t="14529" x="2990850" y="5784850"/>
          <p14:tracePt t="14544" x="2997200" y="5784850"/>
          <p14:tracePt t="14561" x="3003550" y="5784850"/>
          <p14:tracePt t="14577" x="3009900" y="5784850"/>
          <p14:tracePt t="14600" x="3016250" y="5784850"/>
          <p14:tracePt t="14616" x="3022600" y="5772150"/>
          <p14:tracePt t="14632" x="3022600" y="5765800"/>
          <p14:tracePt t="14632" x="3028950" y="5759450"/>
          <p14:tracePt t="14646" x="3028950" y="5753100"/>
          <p14:tracePt t="14646" x="3028950" y="5746750"/>
          <p14:tracePt t="14663" x="3035300" y="5746750"/>
          <p14:tracePt t="14663" x="3035300" y="5740400"/>
          <p14:tracePt t="14680" x="3035300" y="5734050"/>
          <p14:tracePt t="14695" x="3035300" y="5727700"/>
          <p14:tracePt t="14695" x="3035300" y="5721350"/>
          <p14:tracePt t="14713" x="3035300" y="5715000"/>
          <p14:tracePt t="14713" x="3035300" y="5708650"/>
          <p14:tracePt t="14730" x="3035300" y="5702300"/>
          <p14:tracePt t="14730" x="3035300" y="5695950"/>
          <p14:tracePt t="14747" x="3028950" y="5683250"/>
          <p14:tracePt t="14747" x="3028950" y="5657850"/>
          <p14:tracePt t="14765" x="3022600" y="5632450"/>
          <p14:tracePt t="14765" x="3022600" y="5613400"/>
          <p14:tracePt t="14780" x="3016250" y="5581650"/>
          <p14:tracePt t="14780" x="3016250" y="5543550"/>
          <p14:tracePt t="14797" x="3009900" y="5505450"/>
          <p14:tracePt t="14797" x="3003550" y="5461000"/>
          <p14:tracePt t="14813" x="2997200" y="5403850"/>
          <p14:tracePt t="14813" x="2984500" y="5346700"/>
          <p14:tracePt t="14813" x="2971800" y="5289550"/>
          <p14:tracePt t="14833" x="2959100" y="5226050"/>
          <p14:tracePt t="14845" x="2946400" y="5162550"/>
          <p14:tracePt t="14845" x="2927350" y="5099050"/>
          <p14:tracePt t="14865" x="2895600" y="4965700"/>
          <p14:tracePt t="14865" x="2882900" y="4902200"/>
          <p14:tracePt t="14881" x="2870200" y="4832350"/>
          <p14:tracePt t="14881" x="2857500" y="4768850"/>
          <p14:tracePt t="14897" x="2851150" y="4705350"/>
          <p14:tracePt t="14897" x="2838450" y="4641850"/>
          <p14:tracePt t="14897" x="2838450" y="4578350"/>
          <p14:tracePt t="14917" x="2832100" y="4521200"/>
          <p14:tracePt t="14929" x="2832100" y="4464050"/>
          <p14:tracePt t="14929" x="2832100" y="4375150"/>
          <p14:tracePt t="14947" x="2832100" y="4337050"/>
          <p14:tracePt t="14947" x="2832100" y="4305300"/>
          <p14:tracePt t="14965" x="2832100" y="4279900"/>
          <p14:tracePt t="14965" x="2838450" y="4260850"/>
          <p14:tracePt t="14981" x="2838450" y="4248150"/>
          <p14:tracePt t="14981" x="2832100" y="4235450"/>
          <p14:tracePt t="14997" x="2825750" y="4222750"/>
          <p14:tracePt t="14997" x="2813050" y="4216400"/>
          <p14:tracePt t="15014" x="2800350" y="4216400"/>
          <p14:tracePt t="15014" x="2787650" y="4222750"/>
          <p14:tracePt t="15031" x="2768600" y="4229100"/>
          <p14:tracePt t="15031" x="2743200" y="4241800"/>
          <p14:tracePt t="15047" x="2724150" y="4248150"/>
          <p14:tracePt t="15047" x="2667000" y="4279900"/>
          <p14:tracePt t="15064" x="2641600" y="4292600"/>
          <p14:tracePt t="15064" x="2609850" y="4311650"/>
          <p14:tracePt t="15081" x="2571750" y="4330700"/>
          <p14:tracePt t="15081" x="2540000" y="4343400"/>
          <p14:tracePt t="15097" x="2501900" y="4362450"/>
          <p14:tracePt t="15097" x="2463800" y="4375150"/>
          <p14:tracePt t="15116" x="2425700" y="4394200"/>
          <p14:tracePt t="15116" x="2343150" y="4419600"/>
          <p14:tracePt t="15133" x="2298700" y="4425950"/>
          <p14:tracePt t="15133" x="2247900" y="4438650"/>
          <p14:tracePt t="15148" x="2203450" y="4445000"/>
          <p14:tracePt t="15148" x="2146300" y="4445000"/>
          <p14:tracePt t="15165" x="2095500" y="4445000"/>
          <p14:tracePt t="15165" x="2044700" y="4438650"/>
          <p14:tracePt t="15181" x="1987550" y="4432300"/>
          <p14:tracePt t="15181" x="1924050" y="4419600"/>
          <p14:tracePt t="15181" x="1866900" y="4406900"/>
          <p14:tracePt t="15200" x="1803400" y="4387850"/>
          <p14:tracePt t="15213" x="1746250" y="4362450"/>
          <p14:tracePt t="15213" x="1625600" y="4305300"/>
          <p14:tracePt t="15232" x="1568450" y="4273550"/>
          <p14:tracePt t="15232" x="1511300" y="4235450"/>
          <p14:tracePt t="15248" x="1460500" y="4197350"/>
          <p14:tracePt t="15248" x="1403350" y="4152900"/>
          <p14:tracePt t="15265" x="1358900" y="4108450"/>
          <p14:tracePt t="15265" x="1314450" y="4064000"/>
          <p14:tracePt t="15282" x="1270000" y="4006850"/>
          <p14:tracePt t="15282" x="1238250" y="3956050"/>
          <p14:tracePt t="15282" x="1206500" y="3892550"/>
          <p14:tracePt t="15300" x="1181100" y="3835400"/>
          <p14:tracePt t="15300" x="1168400" y="3765550"/>
          <p14:tracePt t="15316" x="1155700" y="3702050"/>
          <p14:tracePt t="15316" x="1155700" y="3632200"/>
          <p14:tracePt t="15332" x="1162050" y="3562350"/>
          <p14:tracePt t="15332" x="1174750" y="3498850"/>
          <p14:tracePt t="15348" x="1187450" y="3435350"/>
          <p14:tracePt t="15348" x="1238250" y="3321050"/>
          <p14:tracePt t="15366" x="1270000" y="3276600"/>
          <p14:tracePt t="15366" x="1308100" y="3232150"/>
          <p14:tracePt t="15382" x="1352550" y="3194050"/>
          <p14:tracePt t="15382" x="1403350" y="3155950"/>
          <p14:tracePt t="15399" x="1460500" y="3124200"/>
          <p14:tracePt t="15399" x="1517650" y="3098800"/>
          <p14:tracePt t="15416" x="1581150" y="3079750"/>
          <p14:tracePt t="15416" x="1720850" y="3054350"/>
          <p14:tracePt t="15433" x="1790700" y="3054350"/>
          <p14:tracePt t="15433" x="1860550" y="3060700"/>
          <p14:tracePt t="15449" x="1924050" y="3073400"/>
          <p14:tracePt t="15449" x="1993900" y="3092450"/>
          <p14:tracePt t="15467" x="2057400" y="3111500"/>
          <p14:tracePt t="15467" x="2120900" y="3136900"/>
          <p14:tracePt t="15467" x="2184400" y="3168650"/>
          <p14:tracePt t="15484" x="2241550" y="3200400"/>
          <p14:tracePt t="15497" x="2305050" y="3232150"/>
          <p14:tracePt t="15497" x="2413000" y="3314700"/>
          <p14:tracePt t="15518" x="2463800" y="3365500"/>
          <p14:tracePt t="15518" x="2508250" y="3422650"/>
          <p14:tracePt t="15534" x="2546350" y="3479800"/>
          <p14:tracePt t="15534" x="2578100" y="3543300"/>
          <p14:tracePt t="15550" x="2609850" y="3606800"/>
          <p14:tracePt t="15550" x="2628900" y="3670300"/>
          <p14:tracePt t="15550" x="2647950" y="3733800"/>
          <p14:tracePt t="15568" x="2660650" y="3797300"/>
          <p14:tracePt t="15581" x="2667000" y="3854450"/>
          <p14:tracePt t="15581" x="2673350" y="3911600"/>
          <p14:tracePt t="15601" x="2673350" y="4013200"/>
          <p14:tracePt t="15601" x="2667000" y="4064000"/>
          <p14:tracePt t="15601" x="2660650" y="4108450"/>
          <p14:tracePt t="15619" x="2654300" y="4146550"/>
          <p14:tracePt t="15631" x="2654300" y="4197350"/>
          <p14:tracePt t="15631" x="2647950" y="4241800"/>
          <p14:tracePt t="15650" x="2641600" y="4286250"/>
          <p14:tracePt t="15650" x="2641600" y="4381500"/>
          <p14:tracePt t="15668" x="2647950" y="4432300"/>
          <p14:tracePt t="15668" x="2660650" y="4483100"/>
          <p14:tracePt t="15683" x="2679700" y="4540250"/>
          <p14:tracePt t="15683" x="2698750" y="4603750"/>
          <p14:tracePt t="15700" x="2724150" y="4673600"/>
          <p14:tracePt t="15700" x="2755900" y="4743450"/>
          <p14:tracePt t="15717" x="2794000" y="4819650"/>
          <p14:tracePt t="15717" x="2876550" y="4972050"/>
          <p14:tracePt t="15734" x="2927350" y="5054600"/>
          <p14:tracePt t="15734" x="2984500" y="5137150"/>
          <p14:tracePt t="15751" x="3041650" y="5213350"/>
          <p14:tracePt t="15751" x="3105150" y="5289550"/>
          <p14:tracePt t="15768" x="3168650" y="5359400"/>
          <p14:tracePt t="15768" x="3295650" y="5492750"/>
          <p14:tracePt t="15785" x="3365500" y="5556250"/>
          <p14:tracePt t="15785" x="3435350" y="5607050"/>
          <p14:tracePt t="15801" x="3505200" y="5651500"/>
          <p14:tracePt t="15801" x="3575050" y="5695950"/>
          <p14:tracePt t="15818" x="3644900" y="5734050"/>
          <p14:tracePt t="15818" x="3721100" y="5765800"/>
          <p14:tracePt t="15834" x="3797300" y="5791200"/>
          <p14:tracePt t="15834" x="3879850" y="5822950"/>
          <p14:tracePt t="15834" x="3962400" y="5842000"/>
          <p14:tracePt t="15852" x="4044950" y="5861050"/>
          <p14:tracePt t="15865" x="4127500" y="5873750"/>
          <p14:tracePt t="15865" x="4305300" y="5892800"/>
          <p14:tracePt t="15885" x="4394200" y="5899150"/>
          <p14:tracePt t="15885" x="4489450" y="5899150"/>
          <p14:tracePt t="15901" x="4578350" y="5899150"/>
          <p14:tracePt t="15901" x="4673600" y="5899150"/>
          <p14:tracePt t="15901" x="4762500" y="5899150"/>
          <p14:tracePt t="15921" x="4857750" y="5892800"/>
          <p14:tracePt t="15932" x="4946650" y="5886450"/>
          <p14:tracePt t="15932" x="5041900" y="5886450"/>
          <p14:tracePt t="15932" x="5137150" y="5880100"/>
          <p14:tracePt t="15954" x="5232400" y="5873750"/>
          <p14:tracePt t="15954" x="5321300" y="5873750"/>
          <p14:tracePt t="15968" x="5416550" y="5873750"/>
          <p14:tracePt t="15968" x="5505450" y="5873750"/>
          <p14:tracePt t="15984" x="5594350" y="5873750"/>
          <p14:tracePt t="15984" x="5683250" y="5873750"/>
          <p14:tracePt t="16001" x="5772150" y="5880100"/>
          <p14:tracePt t="16001" x="5854700" y="5886450"/>
          <p14:tracePt t="16001" x="5937250" y="5886450"/>
          <p14:tracePt t="16020" x="6013450" y="5886450"/>
          <p14:tracePt t="16020" x="6089650" y="5886450"/>
          <p14:tracePt t="16035" x="6153150" y="5880100"/>
          <p14:tracePt t="16035" x="6216650" y="5886450"/>
          <p14:tracePt t="16051" x="6273800" y="5880100"/>
          <p14:tracePt t="16051" x="6318250" y="5873750"/>
          <p14:tracePt t="16068" x="6362700" y="5873750"/>
          <p14:tracePt t="16068" x="6426200" y="5867400"/>
          <p14:tracePt t="16085" x="6451600" y="5867400"/>
          <p14:tracePt t="16085" x="6477000" y="5867400"/>
          <p14:tracePt t="16101" x="6489700" y="5867400"/>
          <p14:tracePt t="16101" x="6502400" y="5867400"/>
          <p14:tracePt t="16118" x="6515100" y="5867400"/>
          <p14:tracePt t="16133" x="6508750" y="5861050"/>
          <p14:tracePt t="16149" x="6496050" y="5854700"/>
          <p14:tracePt t="16149" x="6464300" y="5854700"/>
          <p14:tracePt t="16170" x="6445250" y="5854700"/>
          <p14:tracePt t="16170" x="6426200" y="5861050"/>
          <p14:tracePt t="16185" x="6400800" y="5861050"/>
          <p14:tracePt t="16185" x="6375400" y="5867400"/>
          <p14:tracePt t="16202" x="6350000" y="5873750"/>
          <p14:tracePt t="16202" x="6330950" y="5880100"/>
          <p14:tracePt t="16202" x="6311900" y="5892800"/>
          <p14:tracePt t="16221" x="6292850" y="5899150"/>
          <p14:tracePt t="16233" x="6273800" y="5905500"/>
          <p14:tracePt t="16233" x="6235700" y="5918200"/>
          <p14:tracePt t="16253" x="6216650" y="5930900"/>
          <p14:tracePt t="16253" x="6203950" y="5937250"/>
          <p14:tracePt t="16268" x="6184900" y="5937250"/>
          <p14:tracePt t="16268" x="6172200" y="5943600"/>
          <p14:tracePt t="16285" x="6159500" y="59436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6" name="Rectangle 4"/>
          <p:cNvSpPr>
            <a:spLocks noGrp="1" noChangeArrowheads="1"/>
          </p:cNvSpPr>
          <p:nvPr>
            <p:ph type="title"/>
          </p:nvPr>
        </p:nvSpPr>
        <p:spPr/>
        <p:txBody>
          <a:bodyPr/>
          <a:lstStyle/>
          <a:p>
            <a:r>
              <a:rPr lang="ja-JP" altLang="en-US" dirty="0"/>
              <a:t>帰無仮説と検定結果</a:t>
            </a:r>
          </a:p>
        </p:txBody>
      </p:sp>
      <p:sp>
        <p:nvSpPr>
          <p:cNvPr id="699397" name="Text Box 5"/>
          <p:cNvSpPr txBox="1">
            <a:spLocks noChangeArrowheads="1"/>
          </p:cNvSpPr>
          <p:nvPr/>
        </p:nvSpPr>
        <p:spPr bwMode="auto">
          <a:xfrm>
            <a:off x="519113" y="1555750"/>
            <a:ext cx="1403350" cy="457200"/>
          </a:xfrm>
          <a:prstGeom prst="rect">
            <a:avLst/>
          </a:prstGeom>
          <a:noFill/>
          <a:ln w="38100">
            <a:noFill/>
            <a:miter lim="800000"/>
            <a:headEnd/>
            <a:tailEnd/>
          </a:ln>
          <a:effectLst/>
        </p:spPr>
        <p:txBody>
          <a:bodyPr wrap="none">
            <a:spAutoFit/>
          </a:bodyPr>
          <a:lstStyle/>
          <a:p>
            <a:r>
              <a:rPr lang="ja-JP" altLang="en-US"/>
              <a:t>帰無仮説</a:t>
            </a:r>
          </a:p>
        </p:txBody>
      </p:sp>
      <p:sp>
        <p:nvSpPr>
          <p:cNvPr id="699398" name="Text Box 6"/>
          <p:cNvSpPr txBox="1">
            <a:spLocks noChangeArrowheads="1"/>
          </p:cNvSpPr>
          <p:nvPr/>
        </p:nvSpPr>
        <p:spPr bwMode="auto">
          <a:xfrm>
            <a:off x="2176463" y="1555750"/>
            <a:ext cx="2835275" cy="457200"/>
          </a:xfrm>
          <a:prstGeom prst="rect">
            <a:avLst/>
          </a:prstGeom>
          <a:noFill/>
          <a:ln w="38100">
            <a:noFill/>
            <a:miter lim="800000"/>
            <a:headEnd/>
            <a:tailEnd/>
          </a:ln>
          <a:effectLst/>
        </p:spPr>
        <p:txBody>
          <a:bodyPr wrap="none">
            <a:spAutoFit/>
          </a:bodyPr>
          <a:lstStyle/>
          <a:p>
            <a:r>
              <a:rPr lang="ja-JP" altLang="en-US"/>
              <a:t>１）　薬の効果がない</a:t>
            </a:r>
          </a:p>
        </p:txBody>
      </p:sp>
      <p:sp>
        <p:nvSpPr>
          <p:cNvPr id="699399" name="Text Box 7"/>
          <p:cNvSpPr txBox="1">
            <a:spLocks noChangeArrowheads="1"/>
          </p:cNvSpPr>
          <p:nvPr/>
        </p:nvSpPr>
        <p:spPr bwMode="auto">
          <a:xfrm>
            <a:off x="2176463" y="2205038"/>
            <a:ext cx="2835275" cy="457200"/>
          </a:xfrm>
          <a:prstGeom prst="rect">
            <a:avLst/>
          </a:prstGeom>
          <a:noFill/>
          <a:ln w="38100">
            <a:noFill/>
            <a:miter lim="800000"/>
            <a:headEnd/>
            <a:tailEnd/>
          </a:ln>
          <a:effectLst/>
        </p:spPr>
        <p:txBody>
          <a:bodyPr wrap="none">
            <a:spAutoFit/>
          </a:bodyPr>
          <a:lstStyle/>
          <a:p>
            <a:r>
              <a:rPr lang="ja-JP" altLang="en-US"/>
              <a:t>２）　餌の効果がない</a:t>
            </a:r>
          </a:p>
        </p:txBody>
      </p:sp>
      <p:sp>
        <p:nvSpPr>
          <p:cNvPr id="699400" name="Text Box 8"/>
          <p:cNvSpPr txBox="1">
            <a:spLocks noChangeArrowheads="1"/>
          </p:cNvSpPr>
          <p:nvPr/>
        </p:nvSpPr>
        <p:spPr bwMode="auto">
          <a:xfrm>
            <a:off x="323850" y="3213100"/>
            <a:ext cx="8496300" cy="830997"/>
          </a:xfrm>
          <a:prstGeom prst="rect">
            <a:avLst/>
          </a:prstGeom>
          <a:noFill/>
          <a:ln w="38100">
            <a:noFill/>
            <a:miter lim="800000"/>
            <a:headEnd/>
            <a:tailEnd/>
          </a:ln>
          <a:effectLst/>
        </p:spPr>
        <p:txBody>
          <a:bodyPr>
            <a:spAutoFit/>
          </a:bodyPr>
          <a:lstStyle/>
          <a:p>
            <a:r>
              <a:rPr lang="ja-JP" altLang="en-US" dirty="0"/>
              <a:t>行（薬の種類）の</a:t>
            </a:r>
            <a:r>
              <a:rPr lang="en-US" altLang="ja-JP" dirty="0">
                <a:latin typeface="ＭＳ ゴシック" pitchFamily="49" charset="-128"/>
                <a:ea typeface="ＭＳ ゴシック" pitchFamily="49" charset="-128"/>
              </a:rPr>
              <a:t>p-</a:t>
            </a:r>
            <a:r>
              <a:rPr lang="ja-JP" altLang="en-US" dirty="0"/>
              <a:t>値</a:t>
            </a:r>
            <a:r>
              <a:rPr lang="ja-JP" altLang="en-US" dirty="0" smtClean="0"/>
              <a:t>は</a:t>
            </a:r>
            <a:r>
              <a:rPr lang="en-US" altLang="ja-JP" dirty="0" smtClean="0"/>
              <a:t>0.017</a:t>
            </a:r>
            <a:r>
              <a:rPr lang="ja-JP" altLang="en-US" dirty="0" smtClean="0"/>
              <a:t>なので</a:t>
            </a:r>
            <a:r>
              <a:rPr lang="ja-JP" altLang="en-US" dirty="0"/>
              <a:t>，薬の効果</a:t>
            </a:r>
            <a:r>
              <a:rPr lang="ja-JP" altLang="en-US" dirty="0" smtClean="0"/>
              <a:t>は</a:t>
            </a:r>
            <a:r>
              <a:rPr lang="en-US" altLang="ja-JP" dirty="0" smtClean="0"/>
              <a:t>5</a:t>
            </a:r>
            <a:r>
              <a:rPr lang="ja-JP" altLang="en-US" dirty="0" smtClean="0"/>
              <a:t>％</a:t>
            </a:r>
            <a:r>
              <a:rPr lang="ja-JP" altLang="en-US" dirty="0"/>
              <a:t>の有意水準</a:t>
            </a:r>
            <a:r>
              <a:rPr lang="ja-JP" altLang="en-US" dirty="0" smtClean="0"/>
              <a:t>で有意</a:t>
            </a:r>
            <a:r>
              <a:rPr lang="ja-JP" altLang="en-US" dirty="0"/>
              <a:t>で</a:t>
            </a:r>
            <a:r>
              <a:rPr lang="ja-JP" altLang="en-US" dirty="0" smtClean="0"/>
              <a:t>ある</a:t>
            </a:r>
            <a:endParaRPr lang="ja-JP" altLang="en-US" dirty="0"/>
          </a:p>
        </p:txBody>
      </p:sp>
      <p:sp>
        <p:nvSpPr>
          <p:cNvPr id="699401" name="Text Box 9"/>
          <p:cNvSpPr txBox="1">
            <a:spLocks noChangeArrowheads="1"/>
          </p:cNvSpPr>
          <p:nvPr/>
        </p:nvSpPr>
        <p:spPr bwMode="auto">
          <a:xfrm>
            <a:off x="323850" y="4437063"/>
            <a:ext cx="8496300" cy="830997"/>
          </a:xfrm>
          <a:prstGeom prst="rect">
            <a:avLst/>
          </a:prstGeom>
          <a:noFill/>
          <a:ln w="38100">
            <a:noFill/>
            <a:miter lim="800000"/>
            <a:headEnd/>
            <a:tailEnd/>
          </a:ln>
          <a:effectLst/>
        </p:spPr>
        <p:txBody>
          <a:bodyPr>
            <a:spAutoFit/>
          </a:bodyPr>
          <a:lstStyle/>
          <a:p>
            <a:r>
              <a:rPr lang="ja-JP" altLang="en-US" dirty="0"/>
              <a:t>列（餌の種類）の</a:t>
            </a:r>
            <a:r>
              <a:rPr lang="en-US" altLang="ja-JP" dirty="0"/>
              <a:t>p-</a:t>
            </a:r>
            <a:r>
              <a:rPr lang="ja-JP" altLang="en-US" dirty="0"/>
              <a:t>値</a:t>
            </a:r>
            <a:r>
              <a:rPr lang="ja-JP" altLang="en-US" dirty="0" smtClean="0"/>
              <a:t>は</a:t>
            </a:r>
            <a:r>
              <a:rPr lang="en-US" altLang="ja-JP" dirty="0" smtClean="0"/>
              <a:t>0.097</a:t>
            </a:r>
            <a:r>
              <a:rPr lang="ja-JP" altLang="en-US" dirty="0" smtClean="0"/>
              <a:t>なので</a:t>
            </a:r>
            <a:r>
              <a:rPr lang="ja-JP" altLang="en-US" dirty="0"/>
              <a:t>，餌の効果</a:t>
            </a:r>
            <a:r>
              <a:rPr lang="ja-JP" altLang="en-US" dirty="0" smtClean="0"/>
              <a:t>は</a:t>
            </a:r>
            <a:r>
              <a:rPr lang="en-US" altLang="ja-JP" dirty="0" smtClean="0"/>
              <a:t>5</a:t>
            </a:r>
            <a:r>
              <a:rPr lang="ja-JP" altLang="en-US" dirty="0" smtClean="0"/>
              <a:t>％</a:t>
            </a:r>
            <a:r>
              <a:rPr lang="ja-JP" altLang="en-US" dirty="0"/>
              <a:t>の有意水準</a:t>
            </a:r>
            <a:r>
              <a:rPr lang="ja-JP" altLang="en-US" dirty="0" smtClean="0"/>
              <a:t>で有意でない</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20307099"/>
      </p:ext>
    </p:extLst>
  </p:cSld>
  <p:clrMapOvr>
    <a:masterClrMapping/>
  </p:clrMapOvr>
  <mc:AlternateContent xmlns:mc="http://schemas.openxmlformats.org/markup-compatibility/2006">
    <mc:Choice xmlns:p14="http://schemas.microsoft.com/office/powerpoint/2010/main" Requires="p14">
      <p:transition spd="slow" p14:dur="2000" advTm="36100"/>
    </mc:Choice>
    <mc:Fallback>
      <p:transition spd="slow" advTm="36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 x="3949700" y="6076950"/>
          <p14:tracePt t="713" x="3962400" y="6070600"/>
          <p14:tracePt t="721" x="3975100" y="6070600"/>
          <p14:tracePt t="733" x="3987800" y="6064250"/>
          <p14:tracePt t="733" x="4019550" y="6045200"/>
          <p14:tracePt t="752" x="4038600" y="6038850"/>
          <p14:tracePt t="752" x="4051300" y="6032500"/>
          <p14:tracePt t="768" x="4064000" y="6019800"/>
          <p14:tracePt t="768" x="4076700" y="6013450"/>
          <p14:tracePt t="785" x="4083050" y="6007100"/>
          <p14:tracePt t="785" x="4095750" y="5994400"/>
          <p14:tracePt t="802" x="4102100" y="5981700"/>
          <p14:tracePt t="802" x="4108450" y="5962650"/>
          <p14:tracePt t="819" x="4114800" y="5956300"/>
          <p14:tracePt t="819" x="4114800" y="5943600"/>
          <p14:tracePt t="835" x="4121150" y="5937250"/>
          <p14:tracePt t="835" x="4121150" y="5924550"/>
          <p14:tracePt t="852" x="4121150" y="5918200"/>
          <p14:tracePt t="852" x="4121150" y="5899150"/>
          <p14:tracePt t="870" x="4121150" y="5892800"/>
          <p14:tracePt t="870" x="4114800" y="5892800"/>
          <p14:tracePt t="885" x="4114800" y="5886450"/>
          <p14:tracePt t="885" x="4108450" y="5880100"/>
          <p14:tracePt t="902" x="4102100" y="5873750"/>
          <p14:tracePt t="902" x="4095750" y="5867400"/>
          <p14:tracePt t="919" x="4089400" y="5867400"/>
          <p14:tracePt t="919" x="4076700" y="5861050"/>
          <p14:tracePt t="937" x="4070350" y="5861050"/>
          <p14:tracePt t="937" x="4064000" y="5861050"/>
          <p14:tracePt t="953" x="4051300" y="5861050"/>
          <p14:tracePt t="953" x="4044950" y="5861050"/>
          <p14:tracePt t="970" x="4038600" y="5861050"/>
          <p14:tracePt t="970" x="4032250" y="5867400"/>
          <p14:tracePt t="986" x="4025900" y="5867400"/>
          <p14:tracePt t="1001" x="4019550" y="5873750"/>
          <p14:tracePt t="1018" x="4013200" y="5873750"/>
          <p14:tracePt t="1034" x="4006850" y="5880100"/>
          <p14:tracePt t="1034" x="4006850" y="5886450"/>
          <p14:tracePt t="1052" x="4013200" y="5892800"/>
          <p14:tracePt t="1067" x="4013200" y="5899150"/>
          <p14:tracePt t="1083" x="4019550" y="5905500"/>
          <p14:tracePt t="1104" x="4025900" y="5899150"/>
          <p14:tracePt t="1164" x="4032250" y="5892800"/>
          <p14:tracePt t="1183" x="4032250" y="5886450"/>
          <p14:tracePt t="1208" x="4038600" y="5880100"/>
          <p14:tracePt t="1227" x="4038600" y="5873750"/>
          <p14:tracePt t="1243" x="4044950" y="5867400"/>
          <p14:tracePt t="1260" x="4044950" y="5861050"/>
          <p14:tracePt t="1287" x="4051300" y="5854700"/>
          <p14:tracePt t="1379" x="4057650" y="5848350"/>
          <p14:tracePt t="1404" x="4064000" y="5848350"/>
          <p14:tracePt t="1424" x="4070350" y="5848350"/>
          <p14:tracePt t="1448" x="4070350" y="5854700"/>
          <p14:tracePt t="1483" x="4076700" y="5861050"/>
          <p14:tracePt t="1536" x="4083050" y="5867400"/>
          <p14:tracePt t="1560" x="4089400" y="5880100"/>
          <p14:tracePt t="1583" x="4095750" y="5886450"/>
          <p14:tracePt t="1612" x="4095750" y="5892800"/>
          <p14:tracePt t="1636" x="4089400" y="5899150"/>
          <p14:tracePt t="1680" x="4083050" y="5892800"/>
          <p14:tracePt t="1708" x="4083050" y="5899150"/>
          <p14:tracePt t="1767" x="4089400" y="5905500"/>
          <p14:tracePt t="1808" x="4089400" y="5911850"/>
          <p14:tracePt t="1835" x="4083050" y="5911850"/>
          <p14:tracePt t="1884" x="4089400" y="5918200"/>
          <p14:tracePt t="1912" x="4089400" y="5924550"/>
          <p14:tracePt t="1936" x="4089400" y="5930900"/>
          <p14:tracePt t="2015" x="4089400" y="5937250"/>
          <p14:tracePt t="2048" x="4089400" y="5943600"/>
          <p14:tracePt t="2064" x="4083050" y="5949950"/>
          <p14:tracePt t="2076" x="4076700" y="5956300"/>
          <p14:tracePt t="2184" x="4076700" y="5962650"/>
          <p14:tracePt t="2203" x="4083050" y="5962650"/>
          <p14:tracePt t="2272" x="4089400" y="5962650"/>
          <p14:tracePt t="2288" x="4095750" y="5962650"/>
          <p14:tracePt t="2308" x="4102100" y="5962650"/>
          <p14:tracePt t="2332" x="4108450" y="5962650"/>
          <p14:tracePt t="2356" x="4114800" y="5962650"/>
          <p14:tracePt t="2368" x="4121150" y="5962650"/>
          <p14:tracePt t="2384" x="4127500" y="5969000"/>
          <p14:tracePt t="2415" x="4133850" y="5969000"/>
          <p14:tracePt t="2436" x="4133850" y="5975350"/>
          <p14:tracePt t="2520" x="4133850" y="5981700"/>
          <p14:tracePt t="2544" x="4133850" y="5988050"/>
          <p14:tracePt t="2564" x="4127500" y="5988050"/>
          <p14:tracePt t="2700" x="4133850" y="5994400"/>
          <p14:tracePt t="2788" x="4133850" y="6000750"/>
          <p14:tracePt t="2856" x="4127500" y="6000750"/>
          <p14:tracePt t="2909" x="4121150" y="6007100"/>
          <p14:tracePt t="3001" x="4114800" y="6013450"/>
          <p14:tracePt t="3053" x="4121150" y="6013450"/>
          <p14:tracePt t="3181" x="4114800" y="6019800"/>
          <p14:tracePt t="3377" x="4114800" y="6026150"/>
          <p14:tracePt t="3397" x="4108450" y="6026150"/>
          <p14:tracePt t="3437" x="4108450" y="6019800"/>
          <p14:tracePt t="3609" x="4108450" y="6026150"/>
          <p14:tracePt t="3661" x="4108450" y="6019800"/>
          <p14:tracePt t="3705" x="4108450" y="6026150"/>
          <p14:tracePt t="3865" x="4102100" y="6019800"/>
          <p14:tracePt t="3917" x="4102100" y="6026150"/>
          <p14:tracePt t="3997" x="4095750" y="6026150"/>
          <p14:tracePt t="4049" x="4089400" y="6026150"/>
          <p14:tracePt t="4109" x="4095750" y="6026150"/>
          <p14:tracePt t="4149" x="4095750" y="6019800"/>
          <p14:tracePt t="4177" x="4095750" y="6026150"/>
          <p14:tracePt t="4314" x="4095750" y="6032500"/>
          <p14:tracePt t="4357" x="4095750" y="6026150"/>
          <p14:tracePt t="4477" x="4095750" y="6019800"/>
          <p14:tracePt t="4509" x="4102100" y="6019800"/>
          <p14:tracePt t="4570" x="4102100" y="6026150"/>
          <p14:tracePt t="4766" x="4108450" y="6026150"/>
          <p14:tracePt t="4957" x="4114800" y="6026150"/>
          <p14:tracePt t="4989" x="4121150" y="6019800"/>
          <p14:tracePt t="5005" x="4127500" y="6019800"/>
          <p14:tracePt t="5032" x="4133850" y="6019800"/>
          <p14:tracePt t="5048" x="4140200" y="6019800"/>
          <p14:tracePt t="5069" x="4146550" y="6019800"/>
          <p14:tracePt t="5092" x="4140200" y="6019800"/>
          <p14:tracePt t="5205" x="4133850" y="6026150"/>
          <p14:tracePt t="5268" x="4140200" y="6019800"/>
          <p14:tracePt t="5632" x="4133850" y="6019800"/>
          <p14:tracePt t="5777" x="4127500" y="6019800"/>
          <p14:tracePt t="5821" x="4121150" y="6026150"/>
          <p14:tracePt t="5845" x="4127500" y="6026150"/>
          <p14:tracePt t="5916" x="4133850" y="6026150"/>
          <p14:tracePt t="5949" x="4140200" y="6026150"/>
          <p14:tracePt t="5977" x="4146550" y="6026150"/>
          <p14:tracePt t="6008" x="4140200" y="6032500"/>
          <p14:tracePt t="6121" x="4146550" y="6032500"/>
          <p14:tracePt t="6205" x="4152900" y="6032500"/>
          <p14:tracePt t="6449" x="4159250" y="6026150"/>
          <p14:tracePt t="6497" x="4165600" y="6026150"/>
          <p14:tracePt t="6533" x="4159250" y="6032500"/>
          <p14:tracePt t="6729" x="4165600" y="6032500"/>
          <p14:tracePt t="6925" x="4165600" y="6026150"/>
          <p14:tracePt t="6985" x="4165600" y="6032500"/>
          <p14:tracePt t="7169" x="4171950" y="6032500"/>
          <p14:tracePt t="7397" x="4165600" y="6032500"/>
          <p14:tracePt t="7485" x="4159250" y="6038850"/>
          <p14:tracePt t="7524" x="4152900" y="6038850"/>
          <p14:tracePt t="7545" x="4146550" y="6045200"/>
          <p14:tracePt t="7605" x="4152900" y="6051550"/>
          <p14:tracePt t="7637" x="4159250" y="6057900"/>
          <p14:tracePt t="7657" x="4159250" y="6064250"/>
          <p14:tracePt t="7681" x="4152900" y="6070600"/>
          <p14:tracePt t="7717" x="4152900" y="6076950"/>
          <p14:tracePt t="7741" x="4152900" y="6070600"/>
          <p14:tracePt t="7785" x="4152900" y="6064250"/>
          <p14:tracePt t="7801" x="4159250" y="6057900"/>
          <p14:tracePt t="7817" x="4165600" y="6051550"/>
          <p14:tracePt t="7829" x="4171950" y="6045200"/>
          <p14:tracePt t="7840" x="4178300" y="6032500"/>
          <p14:tracePt t="7857" x="4184650" y="6026150"/>
          <p14:tracePt t="7873" x="4184650" y="6019800"/>
          <p14:tracePt t="7873" x="4191000" y="6007100"/>
          <p14:tracePt t="7892" x="4191000" y="6000750"/>
          <p14:tracePt t="7907" x="4197350" y="5994400"/>
          <p14:tracePt t="7907" x="4197350" y="5988050"/>
          <p14:tracePt t="7926" x="4203700" y="5981700"/>
          <p14:tracePt t="7940" x="4203700" y="5975350"/>
          <p14:tracePt t="7965" x="4210050" y="5981700"/>
          <p14:tracePt t="7997" x="4216400" y="5969000"/>
          <p14:tracePt t="8066" x="4210050" y="5962650"/>
          <p14:tracePt t="8085" x="4210050" y="5956300"/>
          <p14:tracePt t="8101" x="4210050" y="5949950"/>
          <p14:tracePt t="8125" x="4210050" y="5943600"/>
          <p14:tracePt t="8137" x="4210050" y="5937250"/>
          <p14:tracePt t="8177" x="4210050" y="5943600"/>
          <p14:tracePt t="8221" x="4210050" y="5949950"/>
          <p14:tracePt t="8237" x="4203700" y="5956300"/>
          <p14:tracePt t="8249" x="4203700" y="5962650"/>
          <p14:tracePt t="8258" x="4203700" y="5969000"/>
          <p14:tracePt t="8281" x="4203700" y="5975350"/>
          <p14:tracePt t="8297" x="4197350" y="5981700"/>
          <p14:tracePt t="8317" x="4197350" y="5988050"/>
          <p14:tracePt t="8333" x="4191000" y="5994400"/>
          <p14:tracePt t="8369" x="4184650" y="5994400"/>
          <p14:tracePt t="8453" x="4191000" y="5988050"/>
          <p14:tracePt t="8513" x="4197350" y="5994400"/>
          <p14:tracePt t="8529" x="4203700" y="6000750"/>
          <p14:tracePt t="8541" x="4210050" y="6000750"/>
          <p14:tracePt t="8557" x="4216400" y="6000750"/>
          <p14:tracePt t="8597" x="4210050" y="6007100"/>
          <p14:tracePt t="8650" x="4203700" y="6013450"/>
          <p14:tracePt t="8661" x="4197350" y="6013450"/>
          <p14:tracePt t="8709" x="4191000" y="6007100"/>
          <p14:tracePt t="8777" x="4191000" y="6013450"/>
          <p14:tracePt t="8849" x="4184650" y="6013450"/>
          <p14:tracePt t="8934" x="4184650" y="6007100"/>
          <p14:tracePt t="8969" x="4178300" y="6007100"/>
          <p14:tracePt t="9029" x="4178300" y="6000750"/>
          <p14:tracePt t="9077" x="4178300" y="5994400"/>
          <p14:tracePt t="9166" x="4178300" y="6000750"/>
          <p14:tracePt t="9234" x="4171950" y="5994400"/>
          <p14:tracePt t="9293" x="4178300" y="5994400"/>
          <p14:tracePt t="9353" x="4171950" y="6000750"/>
          <p14:tracePt t="9534" x="4178300" y="5994400"/>
          <p14:tracePt t="9610" x="4178300" y="5988050"/>
          <p14:tracePt t="9766" x="4184650" y="5988050"/>
          <p14:tracePt t="9797" x="4191000" y="5994400"/>
          <p14:tracePt t="9825" x="4191000" y="5988050"/>
          <p14:tracePt t="9877" x="4191000" y="5994400"/>
          <p14:tracePt t="9962" x="4197350" y="6000750"/>
          <p14:tracePt t="10037" x="4203700" y="5994400"/>
          <p14:tracePt t="10097" x="4210050" y="5994400"/>
          <p14:tracePt t="10342" x="4210050" y="5988050"/>
          <p14:tracePt t="10494" x="4216400" y="5988050"/>
          <p14:tracePt t="10630" x="4210050" y="5994400"/>
          <p14:tracePt t="10698" x="4203700" y="5994400"/>
          <p14:tracePt t="10726" x="4210050" y="5994400"/>
          <p14:tracePt t="10822" x="4216400" y="5988050"/>
          <p14:tracePt t="10846" x="4222750" y="5988050"/>
          <p14:tracePt t="10898" x="4222750" y="5994400"/>
          <p14:tracePt t="10950" x="4216400" y="5994400"/>
          <p14:tracePt t="10998" x="4216400" y="6000750"/>
          <p14:tracePt t="11033" x="4216400" y="5994400"/>
          <p14:tracePt t="11198" x="4216400" y="5988050"/>
          <p14:tracePt t="11266" x="4216400" y="5994400"/>
          <p14:tracePt t="11410" x="4210050" y="5994400"/>
          <p14:tracePt t="11454" x="4216400" y="6000750"/>
          <p14:tracePt t="11514" x="4222750" y="6000750"/>
          <p14:tracePt t="11546" x="4222750" y="6007100"/>
          <p14:tracePt t="11658" x="4222750" y="6000750"/>
          <p14:tracePt t="11874" x="4216400" y="5994400"/>
          <p14:tracePt t="11934" x="4222750" y="5994400"/>
          <p14:tracePt t="11970" x="4229100" y="5994400"/>
          <p14:tracePt t="11986" x="4235450" y="6000750"/>
          <p14:tracePt t="12002" x="4248150" y="6007100"/>
          <p14:tracePt t="12018" x="4254500" y="6007100"/>
          <p14:tracePt t="12030" x="4260850" y="6007100"/>
          <p14:tracePt t="12038" x="4267200" y="6000750"/>
          <p14:tracePt t="12055" x="4273550" y="6000750"/>
          <p14:tracePt t="12055" x="4279900" y="6000750"/>
          <p14:tracePt t="12074" x="4286250" y="6000750"/>
          <p14:tracePt t="12089" x="4292600" y="5994400"/>
          <p14:tracePt t="12105" x="4298950" y="5994400"/>
          <p14:tracePt t="12122" x="4298950" y="5988050"/>
          <p14:tracePt t="12174" x="4298950" y="5981700"/>
          <p14:tracePt t="12190" x="4298950" y="5975350"/>
          <p14:tracePt t="12202" x="4292600" y="5969000"/>
          <p14:tracePt t="12218" x="4292600" y="5962650"/>
          <p14:tracePt t="12234" x="4286250" y="5962650"/>
          <p14:tracePt t="12370" x="4286250" y="5969000"/>
          <p14:tracePt t="12422" x="4286250" y="5975350"/>
          <p14:tracePt t="12450" x="4286250" y="5969000"/>
          <p14:tracePt t="12502" x="4286250" y="5956300"/>
          <p14:tracePt t="12518" x="4292600" y="5949950"/>
          <p14:tracePt t="12527" x="4292600" y="5943600"/>
          <p14:tracePt t="12540" x="4292600" y="5937250"/>
          <p14:tracePt t="12540" x="4305300" y="5905500"/>
          <p14:tracePt t="12559" x="4305300" y="5886450"/>
          <p14:tracePt t="12559" x="4311650" y="5867400"/>
          <p14:tracePt t="12576" x="4311650" y="5842000"/>
          <p14:tracePt t="12576" x="4311650" y="5816600"/>
          <p14:tracePt t="12592" x="4311650" y="5784850"/>
          <p14:tracePt t="12592" x="4311650" y="5753100"/>
          <p14:tracePt t="12592" x="4305300" y="5708650"/>
          <p14:tracePt t="12611" x="4298950" y="5657850"/>
          <p14:tracePt t="12611" x="4292600" y="5600700"/>
          <p14:tracePt t="12625" x="4286250" y="5530850"/>
          <p14:tracePt t="12625" x="4273550" y="5454650"/>
          <p14:tracePt t="12642" x="4267200" y="5365750"/>
          <p14:tracePt t="12642" x="4254500" y="5270500"/>
          <p14:tracePt t="12659" x="4248150" y="5168900"/>
          <p14:tracePt t="12659" x="4235450" y="5067300"/>
          <p14:tracePt t="12676" x="4229100" y="4959350"/>
          <p14:tracePt t="12676" x="4216400" y="4749800"/>
          <p14:tracePt t="12692" x="4203700" y="4648200"/>
          <p14:tracePt t="12692" x="4191000" y="4546600"/>
          <p14:tracePt t="12709" x="4178300" y="4445000"/>
          <p14:tracePt t="12709" x="4165600" y="4343400"/>
          <p14:tracePt t="12726" x="4146550" y="4241800"/>
          <p14:tracePt t="12726" x="4127500" y="4140200"/>
          <p14:tracePt t="12743" x="4114800" y="4032250"/>
          <p14:tracePt t="12743" x="4089400" y="3829050"/>
          <p14:tracePt t="12759" x="4083050" y="3733800"/>
          <p14:tracePt t="12759" x="4076700" y="3638550"/>
          <p14:tracePt t="12776" x="4076700" y="3549650"/>
          <p14:tracePt t="12776" x="4076700" y="3473450"/>
          <p14:tracePt t="12793" x="4083050" y="3397250"/>
          <p14:tracePt t="12793" x="4089400" y="3276600"/>
          <p14:tracePt t="12811" x="4089400" y="3225800"/>
          <p14:tracePt t="12824" x="4095750" y="3181350"/>
          <p14:tracePt t="12824" x="4102100" y="3117850"/>
          <p14:tracePt t="12843" x="4102100" y="3098800"/>
          <p14:tracePt t="12843" x="4102100" y="3086100"/>
          <p14:tracePt t="12860" x="4102100" y="3098800"/>
          <p14:tracePt t="12878" x="4102100" y="3117850"/>
          <p14:tracePt t="12891" x="4102100" y="3149600"/>
          <p14:tracePt t="12891" x="4095750" y="3181350"/>
          <p14:tracePt t="12891" x="4095750" y="3225800"/>
          <p14:tracePt t="12912" x="4089400" y="3270250"/>
          <p14:tracePt t="12912" x="4089400" y="3321050"/>
          <p14:tracePt t="12926" x="4089400" y="3371850"/>
          <p14:tracePt t="12926" x="4089400" y="3429000"/>
          <p14:tracePt t="12943" x="4095750" y="3486150"/>
          <p14:tracePt t="12943" x="4095750" y="3536950"/>
          <p14:tracePt t="12943" x="4102100" y="3581400"/>
          <p14:tracePt t="12963" x="4108450" y="3625850"/>
          <p14:tracePt t="12975" x="4108450" y="3663950"/>
          <p14:tracePt t="12975" x="4114800" y="3727450"/>
          <p14:tracePt t="12993" x="4114800" y="3752850"/>
          <p14:tracePt t="12993" x="4108450" y="3771900"/>
          <p14:tracePt t="13011" x="4108450" y="3797300"/>
          <p14:tracePt t="13011" x="4102100" y="3816350"/>
          <p14:tracePt t="13026" x="4089400" y="3835400"/>
          <p14:tracePt t="13026" x="4076700" y="3873500"/>
          <p14:tracePt t="13043" x="4070350" y="3892550"/>
          <p14:tracePt t="13043" x="4064000" y="3911600"/>
          <p14:tracePt t="13060" x="4057650" y="3930650"/>
          <p14:tracePt t="13060" x="4051300" y="3943350"/>
          <p14:tracePt t="13077" x="4044950" y="3956050"/>
          <p14:tracePt t="13077" x="4044950" y="3968750"/>
          <p14:tracePt t="13094" x="4038600" y="3975100"/>
          <p14:tracePt t="13094" x="4038600" y="3987800"/>
          <p14:tracePt t="13111" x="4038600" y="4000500"/>
          <p14:tracePt t="13128" x="4051300" y="4000500"/>
          <p14:tracePt t="13143" x="4057650" y="4006850"/>
          <p14:tracePt t="13143" x="4064000" y="4006850"/>
          <p14:tracePt t="13143" x="4076700" y="4006850"/>
          <p14:tracePt t="13163" x="4095750" y="4006850"/>
          <p14:tracePt t="13175" x="4114800" y="4006850"/>
          <p14:tracePt t="13175" x="4159250" y="3994150"/>
          <p14:tracePt t="13196" x="4191000" y="3994150"/>
          <p14:tracePt t="13196" x="4216400" y="3987800"/>
          <p14:tracePt t="13211" x="4248150" y="3981450"/>
          <p14:tracePt t="13211" x="4286250" y="3981450"/>
          <p14:tracePt t="13227" x="4318000" y="3975100"/>
          <p14:tracePt t="13227" x="4362450" y="3968750"/>
          <p14:tracePt t="13244" x="4400550" y="3968750"/>
          <p14:tracePt t="13244" x="4445000" y="3962400"/>
          <p14:tracePt t="13244" x="4495800" y="3962400"/>
          <p14:tracePt t="13263" x="4552950" y="3956050"/>
          <p14:tracePt t="13276" x="4603750" y="3956050"/>
          <p14:tracePt t="13276" x="4730750" y="3943350"/>
          <p14:tracePt t="13295" x="4800600" y="3943350"/>
          <p14:tracePt t="13295" x="4870450" y="3937000"/>
          <p14:tracePt t="13311" x="4940300" y="3930650"/>
          <p14:tracePt t="13311" x="5010150" y="3930650"/>
          <p14:tracePt t="13328" x="5080000" y="3924300"/>
          <p14:tracePt t="13328" x="5226050" y="3924300"/>
          <p14:tracePt t="13344" x="5302250" y="3917950"/>
          <p14:tracePt t="13344" x="5378450" y="3911600"/>
          <p14:tracePt t="13361" x="5454650" y="3911600"/>
          <p14:tracePt t="13361" x="5530850" y="3905250"/>
          <p14:tracePt t="13378" x="5607050" y="3898900"/>
          <p14:tracePt t="13378" x="5676900" y="3892550"/>
          <p14:tracePt t="13394" x="5753100" y="3879850"/>
          <p14:tracePt t="13394" x="5886450" y="3867150"/>
          <p14:tracePt t="13412" x="5949950" y="3854450"/>
          <p14:tracePt t="13412" x="6007100" y="3848100"/>
          <p14:tracePt t="13428" x="6057900" y="3835400"/>
          <p14:tracePt t="13428" x="6108700" y="3829050"/>
          <p14:tracePt t="13444" x="6146800" y="3822700"/>
          <p14:tracePt t="13444" x="6178550" y="3822700"/>
          <p14:tracePt t="13444" x="6203950" y="3816350"/>
          <p14:tracePt t="13465" x="6223000" y="3816350"/>
          <p14:tracePt t="13465" x="6235700" y="3816350"/>
          <p14:tracePt t="13480" x="6248400" y="3810000"/>
          <p14:tracePt t="13480" x="6254750" y="3810000"/>
          <p14:tracePt t="13496" x="6261100" y="3810000"/>
          <p14:tracePt t="13511" x="6254750" y="3803650"/>
          <p14:tracePt t="13531" x="6242050" y="3797300"/>
          <p14:tracePt t="13547" x="6235700" y="3797300"/>
          <p14:tracePt t="13560" x="6229350" y="3797300"/>
          <p14:tracePt t="13560" x="6223000" y="3797300"/>
          <p14:tracePt t="13580" x="6216650" y="3803650"/>
          <p14:tracePt t="13593" x="6210300" y="3810000"/>
          <p14:tracePt t="13610" x="6203950" y="3816350"/>
          <p14:tracePt t="13610" x="6203950" y="3822700"/>
          <p14:tracePt t="13610" x="6203950" y="3829050"/>
          <p14:tracePt t="13631" x="6203950" y="3835400"/>
          <p14:tracePt t="13631" x="6203950" y="3841750"/>
          <p14:tracePt t="13645" x="6203950" y="3848100"/>
          <p14:tracePt t="13645" x="6203950" y="3854450"/>
          <p14:tracePt t="13662" x="6203950" y="3860800"/>
          <p14:tracePt t="13677" x="6210300" y="3860800"/>
          <p14:tracePt t="13694" x="6216650" y="3860800"/>
          <p14:tracePt t="13711" x="6223000" y="3860800"/>
          <p14:tracePt t="13728" x="6229350" y="3854450"/>
          <p14:tracePt t="13744" x="6235700" y="3854450"/>
          <p14:tracePt t="13761" x="6242050" y="3854450"/>
          <p14:tracePt t="13778" x="6248400" y="3854450"/>
          <p14:tracePt t="13879" x="6254750" y="3848100"/>
          <p14:tracePt t="13899" x="6261100" y="3841750"/>
          <p14:tracePt t="13915" x="6267450" y="3841750"/>
          <p14:tracePt t="13930" x="6267450" y="3835400"/>
          <p14:tracePt t="13943" x="6273800" y="3829050"/>
          <p14:tracePt t="13959" x="6280150" y="3829050"/>
          <p14:tracePt t="13974" x="6286500" y="3822700"/>
          <p14:tracePt t="13990" x="6292850" y="3829050"/>
          <p14:tracePt t="14002" x="6292850" y="3835400"/>
          <p14:tracePt t="14059" x="6305550" y="3835400"/>
          <p14:tracePt t="14103" x="6311900" y="3829050"/>
          <p14:tracePt t="14119" x="6318250" y="3829050"/>
          <p14:tracePt t="14123" x="6324600" y="3829050"/>
          <p14:tracePt t="14139" x="6330950" y="3822700"/>
          <p14:tracePt t="14148" x="6337300" y="3822700"/>
          <p14:tracePt t="14148" x="6343650" y="3822700"/>
          <p14:tracePt t="14164" x="6350000" y="3816350"/>
          <p14:tracePt t="14164" x="6356350" y="3816350"/>
          <p14:tracePt t="14164" x="6362700" y="3816350"/>
          <p14:tracePt t="14183" x="6369050" y="3810000"/>
          <p14:tracePt t="14195" x="6375400" y="3810000"/>
          <p14:tracePt t="14195" x="6388100" y="3810000"/>
          <p14:tracePt t="14217" x="6394450" y="3803650"/>
          <p14:tracePt t="14231" x="6400800" y="3803650"/>
          <p14:tracePt t="14246" x="6394450" y="3803650"/>
          <p14:tracePt t="14298" x="6388100" y="3810000"/>
          <p14:tracePt t="14311" x="6381750" y="3810000"/>
          <p14:tracePt t="14319" x="6375400" y="3816350"/>
          <p14:tracePt t="14335" x="6369050" y="3816350"/>
          <p14:tracePt t="14346" x="6362700" y="3822700"/>
          <p14:tracePt t="14363" x="6356350" y="3822700"/>
          <p14:tracePt t="14380" x="6350000" y="3822700"/>
          <p14:tracePt t="14396" x="6350000" y="3816350"/>
          <p14:tracePt t="14439" x="6356350" y="3816350"/>
          <p14:tracePt t="14470" x="6362700" y="3810000"/>
          <p14:tracePt t="14531" x="6369050" y="3810000"/>
          <p14:tracePt t="14651" x="6375400" y="3810000"/>
          <p14:tracePt t="14671" x="6381750" y="3810000"/>
          <p14:tracePt t="14687" x="6388100" y="3810000"/>
          <p14:tracePt t="14703" x="6400800" y="3803650"/>
          <p14:tracePt t="14711" x="6407150" y="3803650"/>
          <p14:tracePt t="14719" x="6419850" y="3803650"/>
          <p14:tracePt t="14719" x="6438900" y="3797300"/>
          <p14:tracePt t="14733" x="6457950" y="3797300"/>
          <p14:tracePt t="14733" x="6477000" y="3790950"/>
          <p14:tracePt t="14750" x="6496050" y="3790950"/>
          <p14:tracePt t="14750" x="6521450" y="3784600"/>
          <p14:tracePt t="14766" x="6546850" y="3784600"/>
          <p14:tracePt t="14766" x="6604000" y="3778250"/>
          <p14:tracePt t="14783" x="6635750" y="3778250"/>
          <p14:tracePt t="14783" x="6667500" y="3771900"/>
          <p14:tracePt t="14800" x="6699250" y="3771900"/>
          <p14:tracePt t="14800" x="6731000" y="3771900"/>
          <p14:tracePt t="14817" x="6769100" y="3771900"/>
          <p14:tracePt t="14817" x="6807200" y="3771900"/>
          <p14:tracePt t="14833" x="6845300" y="3771900"/>
          <p14:tracePt t="14833" x="6883400" y="3778250"/>
          <p14:tracePt t="14833" x="6921500" y="3778250"/>
          <p14:tracePt t="14852" x="6965950" y="3778250"/>
          <p14:tracePt t="14865" x="7010400" y="3771900"/>
          <p14:tracePt t="14865" x="7105650" y="3771900"/>
          <p14:tracePt t="14883" x="7156450" y="3765550"/>
          <p14:tracePt t="14883" x="7207250" y="3765550"/>
          <p14:tracePt t="14900" x="7251700" y="3759200"/>
          <p14:tracePt t="14900" x="7302500" y="3759200"/>
          <p14:tracePt t="14900" x="7353300" y="3752850"/>
          <p14:tracePt t="14919" x="7404100" y="3752850"/>
          <p14:tracePt t="14931" x="7454900" y="3746500"/>
          <p14:tracePt t="14931" x="7550150" y="3740150"/>
          <p14:tracePt t="14952" x="7594600" y="3740150"/>
          <p14:tracePt t="14952" x="7632700" y="3740150"/>
          <p14:tracePt t="14968" x="7677150" y="3740150"/>
          <p14:tracePt t="14968" x="7715250" y="3740150"/>
          <p14:tracePt t="14984" x="7753350" y="3740150"/>
          <p14:tracePt t="14984" x="7791450" y="3740150"/>
          <p14:tracePt t="15001" x="7829550" y="3740150"/>
          <p14:tracePt t="15001" x="7867650" y="3740150"/>
          <p14:tracePt t="15001" x="7905750" y="3740150"/>
          <p14:tracePt t="15019" x="7937500" y="3740150"/>
          <p14:tracePt t="15019" x="7969250" y="3740150"/>
          <p14:tracePt t="15034" x="8001000" y="3740150"/>
          <p14:tracePt t="15034" x="8026400" y="3746500"/>
          <p14:tracePt t="15051" x="8058150" y="3746500"/>
          <p14:tracePt t="15051" x="8077200" y="3746500"/>
          <p14:tracePt t="15068" x="8102600" y="3746500"/>
          <p14:tracePt t="15068" x="8140700" y="3746500"/>
          <p14:tracePt t="15084" x="8153400" y="3746500"/>
          <p14:tracePt t="15084" x="8166100" y="3746500"/>
          <p14:tracePt t="15101" x="8178800" y="3746500"/>
          <p14:tracePt t="15101" x="8191500" y="3746500"/>
          <p14:tracePt t="15118" x="8197850" y="3746500"/>
          <p14:tracePt t="15118" x="8204200" y="3746500"/>
          <p14:tracePt t="15134" x="8210550" y="3746500"/>
          <p14:tracePt t="15134" x="8216900" y="3746500"/>
          <p14:tracePt t="15152" x="8210550" y="3752850"/>
          <p14:tracePt t="15211" x="8204200" y="3752850"/>
          <p14:tracePt t="15243" x="8191500" y="3752850"/>
          <p14:tracePt t="15259" x="8185150" y="3752850"/>
          <p14:tracePt t="15303" x="8178800" y="3752850"/>
          <p14:tracePt t="15339" x="8172450" y="3752850"/>
          <p14:tracePt t="15371" x="8178800" y="3759200"/>
          <p14:tracePt t="15407" x="8185150" y="3759200"/>
          <p14:tracePt t="15422" x="8191500" y="3759200"/>
          <p14:tracePt t="15439" x="8204200" y="3759200"/>
          <p14:tracePt t="15451" x="8210550" y="3759200"/>
          <p14:tracePt t="15467" x="8216900" y="3759200"/>
          <p14:tracePt t="15482" x="8223250" y="3759200"/>
          <p14:tracePt t="15499" x="8229600" y="3759200"/>
          <p14:tracePt t="15511" x="8235950" y="3759200"/>
          <p14:tracePt t="15527" x="8242300" y="3759200"/>
          <p14:tracePt t="15543" x="8248650" y="3752850"/>
          <p14:tracePt t="15559" x="8255000" y="3752850"/>
          <p14:tracePt t="15571" x="8261350" y="3752850"/>
          <p14:tracePt t="15587" x="8267700" y="3746500"/>
          <p14:tracePt t="15611" x="8274050" y="3746500"/>
          <p14:tracePt t="15631" x="8280400" y="3740150"/>
          <p14:tracePt t="15663" x="8286750" y="3740150"/>
          <p14:tracePt t="15750" x="8293100" y="3746500"/>
          <p14:tracePt t="15775" x="8293100" y="3752850"/>
          <p14:tracePt t="15799" x="8293100" y="3759200"/>
          <p14:tracePt t="15827" x="8299450" y="3759200"/>
          <p14:tracePt t="15863" x="8299450" y="3765550"/>
          <p14:tracePt t="15895" x="8305800" y="3771900"/>
          <p14:tracePt t="15923" x="8305800" y="3778250"/>
          <p14:tracePt t="15979" x="8299450" y="3778250"/>
          <p14:tracePt t="15991" x="8293100" y="3778250"/>
          <p14:tracePt t="16002" x="8286750" y="3778250"/>
          <p14:tracePt t="16002" x="8274050" y="3771900"/>
          <p14:tracePt t="16021" x="8261350" y="3771900"/>
          <p14:tracePt t="16021" x="8242300" y="3771900"/>
          <p14:tracePt t="16021" x="8216900" y="3771900"/>
          <p14:tracePt t="16040" x="8185150" y="3778250"/>
          <p14:tracePt t="16040" x="8147050" y="3778250"/>
          <p14:tracePt t="16054" x="8096250" y="3778250"/>
          <p14:tracePt t="16054" x="8039100" y="3784600"/>
          <p14:tracePt t="16071" x="7975600" y="3784600"/>
          <p14:tracePt t="16071" x="7893050" y="3790950"/>
          <p14:tracePt t="16088" x="7804150" y="3797300"/>
          <p14:tracePt t="16088" x="7588250" y="3816350"/>
          <p14:tracePt t="16104" x="7467600" y="3829050"/>
          <p14:tracePt t="16104" x="7340600" y="3841750"/>
          <p14:tracePt t="16121" x="7200900" y="3854450"/>
          <p14:tracePt t="16121" x="7054850" y="3867150"/>
          <p14:tracePt t="16138" x="6902450" y="3886200"/>
          <p14:tracePt t="16138" x="6743700" y="3898900"/>
          <p14:tracePt t="16154" x="6578600" y="3917950"/>
          <p14:tracePt t="16154" x="6223000" y="3956050"/>
          <p14:tracePt t="16172" x="6045200" y="3975100"/>
          <p14:tracePt t="16172" x="5861050" y="3994150"/>
          <p14:tracePt t="16188" x="5676900" y="4013200"/>
          <p14:tracePt t="16188" x="5492750" y="4032250"/>
          <p14:tracePt t="16204" x="5314950" y="4044950"/>
          <p14:tracePt t="16204" x="5137150" y="4057650"/>
          <p14:tracePt t="16221" x="4959350" y="4070350"/>
          <p14:tracePt t="16221" x="4787900" y="4083050"/>
          <p14:tracePt t="16221" x="4616450" y="4089400"/>
          <p14:tracePt t="16240" x="4451350" y="4095750"/>
          <p14:tracePt t="16253" x="4279900" y="4102100"/>
          <p14:tracePt t="16253" x="3949700" y="4114800"/>
          <p14:tracePt t="16272" x="3790950" y="4114800"/>
          <p14:tracePt t="16272" x="3632200" y="4114800"/>
          <p14:tracePt t="16288" x="3479800" y="4114800"/>
          <p14:tracePt t="16288" x="3333750" y="4114800"/>
          <p14:tracePt t="16288" x="3200400" y="4114800"/>
          <p14:tracePt t="16307" x="3060700" y="4114800"/>
          <p14:tracePt t="16320" x="2933700" y="4108450"/>
          <p14:tracePt t="16320" x="2813050" y="4108450"/>
          <p14:tracePt t="16320" x="2698750" y="4102100"/>
          <p14:tracePt t="16341" x="2584450" y="4102100"/>
          <p14:tracePt t="16341" x="2482850" y="4095750"/>
          <p14:tracePt t="16355" x="2381250" y="4089400"/>
          <p14:tracePt t="16355" x="2286000" y="4089400"/>
          <p14:tracePt t="16372" x="2197100" y="4083050"/>
          <p14:tracePt t="16372" x="2108200" y="4076700"/>
          <p14:tracePt t="16389" x="2025650" y="4070350"/>
          <p14:tracePt t="16389" x="1873250" y="4057650"/>
          <p14:tracePt t="16405" x="1797050" y="4051300"/>
          <p14:tracePt t="16405" x="1727200" y="4038600"/>
          <p14:tracePt t="16422" x="1663700" y="4032250"/>
          <p14:tracePt t="16422" x="1600200" y="4019550"/>
          <p14:tracePt t="16438" x="1543050" y="4013200"/>
          <p14:tracePt t="16438" x="1492250" y="4006850"/>
          <p14:tracePt t="16455" x="1441450" y="4000500"/>
          <p14:tracePt t="16455" x="1358900" y="3987800"/>
          <p14:tracePt t="16474" x="1327150" y="3987800"/>
          <p14:tracePt t="16474" x="1301750" y="3981450"/>
          <p14:tracePt t="16489" x="1276350" y="3981450"/>
          <p14:tracePt t="16489" x="1257300" y="3975100"/>
          <p14:tracePt t="16505" x="1238250" y="3968750"/>
          <p14:tracePt t="16505" x="1225550" y="3968750"/>
          <p14:tracePt t="16505" x="1219200" y="3962400"/>
          <p14:tracePt t="16524" x="1206500" y="3956050"/>
          <p14:tracePt t="16524" x="1200150" y="3956050"/>
          <p14:tracePt t="16540" x="1193800" y="3956050"/>
          <p14:tracePt t="16563" x="1187450" y="3962400"/>
          <p14:tracePt t="16579" x="1193800" y="3968750"/>
          <p14:tracePt t="16587" x="1193800" y="3975100"/>
          <p14:tracePt t="16604" x="1200150" y="3981450"/>
          <p14:tracePt t="16604" x="1206500" y="3994150"/>
          <p14:tracePt t="16624" x="1206500" y="4000500"/>
          <p14:tracePt t="16624" x="1206500" y="4006850"/>
          <p14:tracePt t="16640" x="1212850" y="4013200"/>
          <p14:tracePt t="16640" x="1212850" y="4019550"/>
          <p14:tracePt t="16656" x="1212850" y="4025900"/>
          <p14:tracePt t="16656" x="1212850" y="4038600"/>
          <p14:tracePt t="16673" x="1212850" y="4044950"/>
          <p14:tracePt t="16673" x="1212850" y="4051300"/>
          <p14:tracePt t="16673" x="1212850" y="4057650"/>
          <p14:tracePt t="16692" x="1206500" y="4064000"/>
          <p14:tracePt t="16692" x="1206500" y="4076700"/>
          <p14:tracePt t="16706" x="1206500" y="4083050"/>
          <p14:tracePt t="16706" x="1206500" y="4095750"/>
          <p14:tracePt t="16723" x="1206500" y="4102100"/>
          <p14:tracePt t="16723" x="1212850" y="4114800"/>
          <p14:tracePt t="16739" x="1212850" y="4127500"/>
          <p14:tracePt t="16739" x="1212850" y="4140200"/>
          <p14:tracePt t="16756" x="1212850" y="4146550"/>
          <p14:tracePt t="16756" x="1219200" y="4165600"/>
          <p14:tracePt t="16773" x="1225550" y="4178300"/>
          <p14:tracePt t="16773" x="1225550" y="4184650"/>
          <p14:tracePt t="16790" x="1231900" y="4191000"/>
          <p14:tracePt t="16805" x="1238250" y="4197350"/>
          <p14:tracePt t="16822" x="1244600" y="4203700"/>
          <p14:tracePt t="16839" x="1250950" y="4203700"/>
          <p14:tracePt t="16855" x="1257300" y="4203700"/>
          <p14:tracePt t="16872" x="1263650" y="4210050"/>
          <p14:tracePt t="16892" x="1270000" y="4216400"/>
          <p14:tracePt t="16915" x="1270000" y="4222750"/>
          <p14:tracePt t="16931" x="1276350" y="4229100"/>
          <p14:tracePt t="16944" x="1282700" y="4235450"/>
          <p14:tracePt t="16960" x="1289050" y="4241800"/>
          <p14:tracePt t="16972" x="1295400" y="4248150"/>
          <p14:tracePt t="16988" x="1301750" y="4254500"/>
          <p14:tracePt t="16988" x="1308100" y="4260850"/>
          <p14:tracePt t="17007" x="1320800" y="4267200"/>
          <p14:tracePt t="17022" x="1327150" y="4273550"/>
          <p14:tracePt t="17039" x="1333500" y="4273550"/>
          <p14:tracePt t="17039" x="1339850" y="4273550"/>
          <p14:tracePt t="17039" x="1346200" y="4267200"/>
          <p14:tracePt t="17060" x="1352550" y="4267200"/>
          <p14:tracePt t="17060" x="1358900" y="4267200"/>
          <p14:tracePt t="17075" x="1365250" y="4260850"/>
          <p14:tracePt t="17075" x="1377950" y="4254500"/>
          <p14:tracePt t="17091" x="1384300" y="4248150"/>
          <p14:tracePt t="17091" x="1397000" y="4248150"/>
          <p14:tracePt t="17108" x="1403350" y="4241800"/>
          <p14:tracePt t="17108" x="1422400" y="4235450"/>
          <p14:tracePt t="17124" x="1435100" y="4229100"/>
          <p14:tracePt t="17124" x="1447800" y="4222750"/>
          <p14:tracePt t="17141" x="1454150" y="4222750"/>
          <p14:tracePt t="17141" x="1466850" y="4222750"/>
          <p14:tracePt t="17158" x="1479550" y="4222750"/>
          <p14:tracePt t="17158" x="1485900" y="4222750"/>
          <p14:tracePt t="17174" x="1498600" y="4222750"/>
          <p14:tracePt t="17174" x="1517650" y="4222750"/>
          <p14:tracePt t="17193" x="1524000" y="4222750"/>
          <p14:tracePt t="17193" x="1536700" y="4222750"/>
          <p14:tracePt t="17209" x="1543050" y="4222750"/>
          <p14:tracePt t="17209" x="1549400" y="4222750"/>
          <p14:tracePt t="17225" x="1555750" y="4222750"/>
          <p14:tracePt t="17225" x="1562100" y="4222750"/>
          <p14:tracePt t="17241" x="1568450" y="4222750"/>
          <p14:tracePt t="17241" x="1574800" y="4229100"/>
          <p14:tracePt t="17241" x="1581150" y="4229100"/>
          <p14:tracePt t="17261" x="1587500" y="4235450"/>
          <p14:tracePt t="17276" x="1587500" y="4241800"/>
          <p14:tracePt t="17292" x="1593850" y="4248150"/>
          <p14:tracePt t="17306" x="1600200" y="4254500"/>
          <p14:tracePt t="17335" x="1600200" y="4260850"/>
          <p14:tracePt t="17351" x="1600200" y="4267200"/>
          <p14:tracePt t="17371" x="1606550" y="4267200"/>
          <p14:tracePt t="17403" x="1612900" y="4260850"/>
          <p14:tracePt t="17423" x="1619250" y="4260850"/>
          <p14:tracePt t="17447" x="1625600" y="4260850"/>
          <p14:tracePt t="17516" x="1631950" y="4254500"/>
          <p14:tracePt t="17552" x="1631950" y="4248150"/>
          <p14:tracePt t="17635" x="1638300" y="4248150"/>
          <p14:tracePt t="17671" x="1644650" y="4248150"/>
          <p14:tracePt t="17687" x="1651000" y="4241800"/>
          <p14:tracePt t="17703" x="1657350" y="4241800"/>
          <p14:tracePt t="17719" x="1663700" y="4241800"/>
          <p14:tracePt t="17731" x="1670050" y="4241800"/>
          <p14:tracePt t="17747" x="1676400" y="4241800"/>
          <p14:tracePt t="17763" x="1682750" y="4241800"/>
          <p14:tracePt t="17779" x="1689100" y="4241800"/>
          <p14:tracePt t="17815" x="1695450" y="4235450"/>
          <p14:tracePt t="17839" x="1689100" y="4229100"/>
          <p14:tracePt t="17899" x="1689100" y="4235450"/>
          <p14:tracePt t="17919" x="1682750" y="4235450"/>
          <p14:tracePt t="17944" x="1676400" y="4241800"/>
          <p14:tracePt t="17971" x="1682750" y="4241800"/>
          <p14:tracePt t="18023" x="1689100" y="4235450"/>
          <p14:tracePt t="18048" x="1695450" y="4235450"/>
          <p14:tracePt t="18063" x="1701800" y="4235450"/>
          <p14:tracePt t="18091" x="1708150" y="4229100"/>
          <p14:tracePt t="18107" x="1714500" y="4229100"/>
          <p14:tracePt t="18123" x="1720850" y="4229100"/>
          <p14:tracePt t="18139" x="1727200" y="4229100"/>
          <p14:tracePt t="18152" x="1733550" y="4229100"/>
          <p14:tracePt t="18168" x="1739900" y="4235450"/>
          <p14:tracePt t="18244" x="1739900" y="4241800"/>
          <p14:tracePt t="18280" x="1746250" y="4248150"/>
          <p14:tracePt t="18372" x="1746250" y="4254500"/>
          <p14:tracePt t="18400" x="1752600" y="4260850"/>
          <p14:tracePt t="18476" x="1758950" y="4260850"/>
          <p14:tracePt t="18500" x="1765300" y="4260850"/>
          <p14:tracePt t="18551" x="1771650" y="4267200"/>
          <p14:tracePt t="18572" x="1778000" y="4273550"/>
          <p14:tracePt t="18588" x="1784350" y="4273550"/>
          <p14:tracePt t="18603" x="1790700" y="4273550"/>
          <p14:tracePt t="18620" x="1797050" y="4273550"/>
          <p14:tracePt t="18632" x="1809750" y="4273550"/>
          <p14:tracePt t="18648" x="1822450" y="4267200"/>
          <p14:tracePt t="18671" x="1828800" y="4267200"/>
          <p14:tracePt t="18680" x="1835150" y="4267200"/>
          <p14:tracePt t="18694" x="1841500" y="4267200"/>
          <p14:tracePt t="18694" x="1847850" y="4267200"/>
          <p14:tracePt t="18713" x="1854200" y="4267200"/>
          <p14:tracePt t="18713" x="1860550" y="4267200"/>
          <p14:tracePt t="18731" x="1866900" y="4267200"/>
          <p14:tracePt t="18731" x="1873250" y="4273550"/>
          <p14:tracePt t="18747" x="1879600" y="4273550"/>
          <p14:tracePt t="18762" x="1885950" y="4279900"/>
          <p14:tracePt t="18778" x="1892300" y="4286250"/>
          <p14:tracePt t="18795" x="1898650" y="4292600"/>
          <p14:tracePt t="18795" x="1905000" y="4298950"/>
          <p14:tracePt t="18814" x="1911350" y="4305300"/>
          <p14:tracePt t="18836" x="1911350" y="4311650"/>
          <p14:tracePt t="18859" x="1917700" y="4318000"/>
          <p14:tracePt t="18871" x="1917700" y="4324350"/>
          <p14:tracePt t="18888" x="1917700" y="4330700"/>
          <p14:tracePt t="18904" x="1924050" y="4337050"/>
          <p14:tracePt t="18940" x="1930400" y="4337050"/>
          <p14:tracePt t="18956" x="1936750" y="4343400"/>
          <p14:tracePt t="18980" x="1943100" y="4337050"/>
          <p14:tracePt t="18991" x="1949450" y="4337050"/>
          <p14:tracePt t="19008" x="1955800" y="4330700"/>
          <p14:tracePt t="19023" x="1962150" y="4324350"/>
          <p14:tracePt t="19040" x="1962150" y="4318000"/>
          <p14:tracePt t="19060" x="1968500" y="4311650"/>
          <p14:tracePt t="19075" x="1968500" y="4305300"/>
          <p14:tracePt t="19104" x="1974850" y="4298950"/>
          <p14:tracePt t="19144" x="1981200" y="4298950"/>
          <p14:tracePt t="19172" x="1981200" y="4292600"/>
          <p14:tracePt t="19195" x="1987550" y="4292600"/>
          <p14:tracePt t="19224" x="1993900" y="4292600"/>
          <p14:tracePt t="19292" x="1993900" y="4279900"/>
          <p14:tracePt t="19316" x="2000250" y="4279900"/>
          <p14:tracePt t="19332" x="2006600" y="4273550"/>
          <p14:tracePt t="19344" x="2012950" y="4267200"/>
          <p14:tracePt t="19368" x="2012950" y="4260850"/>
          <p14:tracePt t="19392" x="2012950" y="4254500"/>
          <p14:tracePt t="19412" x="2012950" y="4248150"/>
          <p14:tracePt t="19436" x="2019300" y="4248150"/>
          <p14:tracePt t="19579" x="2025650" y="4248150"/>
          <p14:tracePt t="19600" x="2019300" y="4241800"/>
          <p14:tracePt t="19676" x="2012950" y="4235450"/>
          <p14:tracePt t="19700" x="2006600" y="4235450"/>
          <p14:tracePt t="19727" x="2000250" y="4241800"/>
          <p14:tracePt t="19796" x="1993900" y="4248150"/>
          <p14:tracePt t="19863" x="2000250" y="4248150"/>
          <p14:tracePt t="19884" x="2000250" y="4254500"/>
          <p14:tracePt t="19908" x="2006600" y="4260850"/>
          <p14:tracePt t="19931" x="2012950" y="4260850"/>
          <p14:tracePt t="19944" x="2019300" y="4260850"/>
          <p14:tracePt t="19960" x="2025650" y="4260850"/>
          <p14:tracePt t="19976" x="2032000" y="4260850"/>
          <p14:tracePt t="19992" x="2038350" y="4260850"/>
          <p14:tracePt t="20004" x="2044700" y="4254500"/>
          <p14:tracePt t="20020" x="2051050" y="4254500"/>
          <p14:tracePt t="20044" x="2057400" y="4248150"/>
          <p14:tracePt t="20080" x="2063750" y="4241800"/>
          <p14:tracePt t="20112" x="2057400" y="4241800"/>
          <p14:tracePt t="20240" x="2057400" y="4235450"/>
          <p14:tracePt t="20320" x="2063750" y="4235450"/>
          <p14:tracePt t="20380" x="2070100" y="4235450"/>
          <p14:tracePt t="20508" x="2076450" y="4241800"/>
          <p14:tracePt t="20524" x="2082800" y="4248150"/>
          <p14:tracePt t="20532" x="2089150" y="4254500"/>
          <p14:tracePt t="20540" x="2095500" y="4260850"/>
          <p14:tracePt t="20540" x="2101850" y="4267200"/>
          <p14:tracePt t="20553" x="2108200" y="4279900"/>
          <p14:tracePt t="20553" x="2114550" y="4286250"/>
          <p14:tracePt t="20570" x="2120900" y="4305300"/>
          <p14:tracePt t="20570" x="2127250" y="4318000"/>
          <p14:tracePt t="20586" x="2139950" y="4337050"/>
          <p14:tracePt t="20586" x="2146300" y="4362450"/>
          <p14:tracePt t="20586" x="2152650" y="4387850"/>
          <p14:tracePt t="20605" x="2159000" y="4413250"/>
          <p14:tracePt t="20618" x="2171700" y="4445000"/>
          <p14:tracePt t="20618" x="2184400" y="4508500"/>
          <p14:tracePt t="20637" x="2197100" y="4540250"/>
          <p14:tracePt t="20637" x="2203450" y="4578350"/>
          <p14:tracePt t="20653" x="2209800" y="4616450"/>
          <p14:tracePt t="20653" x="2216150" y="4648200"/>
          <p14:tracePt t="20670" x="2222500" y="4686300"/>
          <p14:tracePt t="20670" x="2228850" y="4718050"/>
          <p14:tracePt t="20670" x="2235200" y="4749800"/>
          <p14:tracePt t="20689" x="2241550" y="4775200"/>
          <p14:tracePt t="20701" x="2247900" y="4806950"/>
          <p14:tracePt t="20701" x="2260600" y="4851400"/>
          <p14:tracePt t="20721" x="2260600" y="4870450"/>
          <p14:tracePt t="20721" x="2266950" y="4883150"/>
          <p14:tracePt t="20737" x="2273300" y="4895850"/>
          <p14:tracePt t="20737" x="2279650" y="4908550"/>
          <p14:tracePt t="20754" x="2279650" y="4921250"/>
          <p14:tracePt t="20754" x="2286000" y="4927600"/>
          <p14:tracePt t="20754" x="2286000" y="4933950"/>
          <p14:tracePt t="20772" x="2298700" y="4940300"/>
          <p14:tracePt t="20785" x="2305050" y="4946650"/>
          <p14:tracePt t="20802" x="2305050" y="4953000"/>
          <p14:tracePt t="20892" x="2298700" y="4959350"/>
          <p14:tracePt t="20912" x="2292350" y="4959350"/>
          <p14:tracePt t="20928" x="2286000" y="4965700"/>
          <p14:tracePt t="20944" x="2279650" y="4972050"/>
          <p14:tracePt t="20964" x="2273300" y="4978400"/>
          <p14:tracePt t="20996" x="2279650" y="4978400"/>
          <p14:tracePt t="21064" x="2286000" y="4972050"/>
          <p14:tracePt t="21084" x="2292350" y="4972050"/>
          <p14:tracePt t="21108" x="2298700" y="4972050"/>
          <p14:tracePt t="21140" x="2305050" y="4972050"/>
          <p14:tracePt t="21184" x="2311400" y="4972050"/>
          <p14:tracePt t="21220" x="2317750" y="4972050"/>
          <p14:tracePt t="21236" x="2324100" y="4978400"/>
          <p14:tracePt t="21252" x="2330450" y="4978400"/>
          <p14:tracePt t="21264" x="2336800" y="4984750"/>
          <p14:tracePt t="21280" x="2343150" y="4991100"/>
          <p14:tracePt t="21296" x="2349500" y="4991100"/>
          <p14:tracePt t="21312" x="2355850" y="4997450"/>
          <p14:tracePt t="21325" x="2362200" y="5003800"/>
          <p14:tracePt t="21348" x="2362200" y="5010150"/>
          <p14:tracePt t="21364" x="2368550" y="5016500"/>
          <p14:tracePt t="21380" x="2362200" y="5016500"/>
          <p14:tracePt t="21452" x="2355850" y="5022850"/>
          <p14:tracePt t="21469" x="2349500" y="5022850"/>
          <p14:tracePt t="21484" x="2343150" y="5029200"/>
          <p14:tracePt t="21520" x="2343150" y="5035550"/>
          <p14:tracePt t="21560" x="2349500" y="5041900"/>
          <p14:tracePt t="21612" x="2355850" y="5035550"/>
          <p14:tracePt t="21624" x="2362200" y="5035550"/>
          <p14:tracePt t="21641" x="2368550" y="5035550"/>
          <p14:tracePt t="21657" x="2374900" y="5029200"/>
          <p14:tracePt t="21684" x="2381250" y="5029200"/>
          <p14:tracePt t="21708" x="2387600" y="5022850"/>
          <p14:tracePt t="21732" x="2393950" y="5022850"/>
          <p14:tracePt t="21744" x="2400300" y="5022850"/>
          <p14:tracePt t="21760" x="2406650" y="5022850"/>
          <p14:tracePt t="21776" x="2413000" y="5022850"/>
          <p14:tracePt t="21793" x="2419350" y="5022850"/>
          <p14:tracePt t="21812" x="2413000" y="5016500"/>
          <p14:tracePt t="21864" x="2406650" y="5022850"/>
          <p14:tracePt t="21888" x="2400300" y="5022850"/>
          <p14:tracePt t="21921" x="2393950" y="5022850"/>
          <p14:tracePt t="21949" x="2393950" y="5016500"/>
          <p14:tracePt t="22017" x="2393950" y="5022850"/>
          <p14:tracePt t="22105" x="2387600" y="5022850"/>
          <p14:tracePt t="22136" x="2387600" y="5029200"/>
          <p14:tracePt t="22172" x="2393950" y="5029200"/>
          <p14:tracePt t="22256" x="2393950" y="5035550"/>
          <p14:tracePt t="22308" x="2400300" y="5035550"/>
          <p14:tracePt t="22340" x="2406650" y="5035550"/>
          <p14:tracePt t="22564" x="2413000" y="5029200"/>
          <p14:tracePt t="22584" x="2419350" y="5029200"/>
          <p14:tracePt t="22600" x="2425700" y="5022850"/>
          <p14:tracePt t="22617" x="2432050" y="5022850"/>
          <p14:tracePt t="22632" x="2438400" y="5016500"/>
          <p14:tracePt t="22644" x="2444750" y="5016500"/>
          <p14:tracePt t="22661" x="2451100" y="5010150"/>
          <p14:tracePt t="22677" x="2457450" y="5010150"/>
          <p14:tracePt t="22693" x="2457450" y="5016500"/>
          <p14:tracePt t="22773" x="2463800" y="5016500"/>
          <p14:tracePt t="22833" x="2470150" y="5016500"/>
          <p14:tracePt t="22848" x="2476500" y="5022850"/>
          <p14:tracePt t="22856" x="2482850" y="5022850"/>
          <p14:tracePt t="22864" x="2489200" y="5022850"/>
          <p14:tracePt t="22876" x="2501900" y="5022850"/>
          <p14:tracePt t="22876" x="2520950" y="5022850"/>
          <p14:tracePt t="22894" x="2533650" y="5022850"/>
          <p14:tracePt t="22894" x="2546350" y="5022850"/>
          <p14:tracePt t="22911" x="2565400" y="5016500"/>
          <p14:tracePt t="22911" x="2584450" y="5016500"/>
          <p14:tracePt t="22928" x="2603500" y="5022850"/>
          <p14:tracePt t="22928" x="2641600" y="5022850"/>
          <p14:tracePt t="22945" x="2667000" y="5022850"/>
          <p14:tracePt t="22945" x="2692400" y="5029200"/>
          <p14:tracePt t="22962" x="2711450" y="5035550"/>
          <p14:tracePt t="22962" x="2736850" y="5041900"/>
          <p14:tracePt t="22978" x="2755900" y="5041900"/>
          <p14:tracePt t="22978" x="2781300" y="5048250"/>
          <p14:tracePt t="22995" x="2800350" y="5048250"/>
          <p14:tracePt t="22995" x="2819400" y="5048250"/>
          <p14:tracePt t="22995" x="2838450" y="5054600"/>
          <p14:tracePt t="23014" x="2857500" y="5048250"/>
          <p14:tracePt t="23026" x="2876550" y="5048250"/>
          <p14:tracePt t="23026" x="2921000" y="5041900"/>
          <p14:tracePt t="23045" x="2946400" y="5035550"/>
          <p14:tracePt t="23045" x="2965450" y="5029200"/>
          <p14:tracePt t="23061" x="2990850" y="5022850"/>
          <p14:tracePt t="23061" x="3016250" y="5016500"/>
          <p14:tracePt t="23078" x="3041650" y="5010150"/>
          <p14:tracePt t="23078" x="3067050" y="5003800"/>
          <p14:tracePt t="23078" x="3092450" y="5003800"/>
          <p14:tracePt t="23097" x="3117850" y="4997450"/>
          <p14:tracePt t="23110" x="3143250" y="4991100"/>
          <p14:tracePt t="23110" x="3200400" y="4984750"/>
          <p14:tracePt t="23128" x="3232150" y="4984750"/>
          <p14:tracePt t="23128" x="3257550" y="4978400"/>
          <p14:tracePt t="23145" x="3289300" y="4978400"/>
          <p14:tracePt t="23145" x="3321050" y="4972050"/>
          <p14:tracePt t="23162" x="3352800" y="4972050"/>
          <p14:tracePt t="23162" x="3384550" y="4972050"/>
          <p14:tracePt t="23162" x="3409950" y="4972050"/>
          <p14:tracePt t="23181" x="3441700" y="4972050"/>
          <p14:tracePt t="23181" x="3473450" y="4965700"/>
          <p14:tracePt t="23195" x="3498850" y="4972050"/>
          <p14:tracePt t="23195" x="3530600" y="4972050"/>
          <p14:tracePt t="23212" x="3556000" y="4972050"/>
          <p14:tracePt t="23212" x="3587750" y="4972050"/>
          <p14:tracePt t="23229" x="3613150" y="4972050"/>
          <p14:tracePt t="23229" x="3663950" y="4972050"/>
          <p14:tracePt t="23245" x="3689350" y="4972050"/>
          <p14:tracePt t="23245" x="3714750" y="4972050"/>
          <p14:tracePt t="23263" x="3733800" y="4972050"/>
          <p14:tracePt t="23263" x="3759200" y="4972050"/>
          <p14:tracePt t="23279" x="3778250" y="4965700"/>
          <p14:tracePt t="23279" x="3803650" y="4965700"/>
          <p14:tracePt t="23295" x="3822700" y="4965700"/>
          <p14:tracePt t="23295" x="3841750" y="4965700"/>
          <p14:tracePt t="23313" x="3873500" y="4965700"/>
          <p14:tracePt t="23313" x="3892550" y="4965700"/>
          <p14:tracePt t="23330" x="3905250" y="4965700"/>
          <p14:tracePt t="23330" x="3924300" y="4965700"/>
          <p14:tracePt t="23346" x="3937000" y="4972050"/>
          <p14:tracePt t="23346" x="3949700" y="4978400"/>
          <p14:tracePt t="23346" x="3962400" y="4984750"/>
          <p14:tracePt t="23365" x="3981450" y="4991100"/>
          <p14:tracePt t="23377" x="3994150" y="4997450"/>
          <p14:tracePt t="23377" x="4006850" y="5010150"/>
          <p14:tracePt t="23377" x="4013200" y="5016500"/>
          <p14:tracePt t="23398" x="4025900" y="5022850"/>
          <p14:tracePt t="23398" x="4038600" y="5035550"/>
          <p14:tracePt t="23413" x="4044950" y="5041900"/>
          <p14:tracePt t="23413" x="4051300" y="5048250"/>
          <p14:tracePt t="23430" x="4057650" y="5054600"/>
          <p14:tracePt t="23430" x="4064000" y="5060950"/>
          <p14:tracePt t="23430" x="4070350" y="5067300"/>
          <p14:tracePt t="23449" x="4070350" y="5073650"/>
          <p14:tracePt t="23461" x="4076700" y="5080000"/>
          <p14:tracePt t="23461" x="4076700" y="5086350"/>
          <p14:tracePt t="23480" x="4076700" y="5092700"/>
          <p14:tracePt t="23495" x="4076700" y="5099050"/>
          <p14:tracePt t="23511" x="4070350" y="5105400"/>
          <p14:tracePt t="23529" x="4070350" y="5111750"/>
          <p14:tracePt t="23545" x="4064000" y="5111750"/>
          <p14:tracePt t="23569" x="4057650" y="5111750"/>
          <p14:tracePt t="23605" x="4051300" y="5111750"/>
          <p14:tracePt t="23644" x="4044950" y="5111750"/>
          <p14:tracePt t="23661" x="4038600" y="5111750"/>
          <p14:tracePt t="23673" x="4032250" y="5111750"/>
          <p14:tracePt t="23689" x="4025900" y="5111750"/>
          <p14:tracePt t="23705" x="4019550" y="5111750"/>
          <p14:tracePt t="23721" x="4006850" y="5111750"/>
          <p14:tracePt t="23733" x="4000500" y="5105400"/>
          <p14:tracePt t="23750" x="3994150" y="5105400"/>
          <p14:tracePt t="23762" x="3987800" y="5105400"/>
          <p14:tracePt t="23762" x="3975100" y="5105400"/>
          <p14:tracePt t="23782" x="3968750" y="5105400"/>
          <p14:tracePt t="23782" x="3962400" y="5105400"/>
          <p14:tracePt t="23797" x="3956050" y="5105400"/>
          <p14:tracePt t="23797" x="3949700" y="5105400"/>
          <p14:tracePt t="23814" x="3943350" y="5111750"/>
          <p14:tracePt t="23814" x="3930650" y="5111750"/>
          <p14:tracePt t="23814" x="3924300" y="5111750"/>
          <p14:tracePt t="23833" x="3917950" y="5111750"/>
          <p14:tracePt t="23833" x="3905250" y="5118100"/>
          <p14:tracePt t="23847" x="3898900" y="5118100"/>
          <p14:tracePt t="23847" x="3892550" y="5118100"/>
          <p14:tracePt t="23864" x="3879850" y="5118100"/>
          <p14:tracePt t="23864" x="3873500" y="5124450"/>
          <p14:tracePt t="23881" x="3867150" y="5124450"/>
          <p14:tracePt t="23881" x="3860800" y="5124450"/>
          <p14:tracePt t="23898" x="3848100" y="5130800"/>
          <p14:tracePt t="23913" x="3848100" y="5137150"/>
          <p14:tracePt t="23945" x="3854450" y="5137150"/>
          <p14:tracePt t="23965" x="3860800" y="5137150"/>
          <p14:tracePt t="23981" x="3867150" y="5130800"/>
          <p14:tracePt t="23989" x="3873500" y="5130800"/>
          <p14:tracePt t="23997" x="3879850" y="5130800"/>
          <p14:tracePt t="23997" x="3892550" y="5124450"/>
          <p14:tracePt t="23997" x="3898900" y="5124450"/>
          <p14:tracePt t="24017" x="3905250" y="5118100"/>
          <p14:tracePt t="24030" x="3911600" y="5118100"/>
          <p14:tracePt t="24030" x="3930650" y="5118100"/>
          <p14:tracePt t="24050" x="3937000" y="5111750"/>
          <p14:tracePt t="24064" x="3943350" y="5111750"/>
          <p14:tracePt t="24080" x="3943350" y="5118100"/>
          <p14:tracePt t="24133" x="3930650" y="5118100"/>
          <p14:tracePt t="24145" x="3924300" y="5118100"/>
          <p14:tracePt t="24161" x="3924300" y="5111750"/>
          <p14:tracePt t="24213" x="3930650" y="5105400"/>
          <p14:tracePt t="24229" x="3937000" y="5105400"/>
          <p14:tracePt t="24245" x="3943350" y="5105400"/>
          <p14:tracePt t="24257" x="3949700" y="5105400"/>
          <p14:tracePt t="24273" x="3956050" y="5099050"/>
          <p14:tracePt t="24281" x="3962400" y="5099050"/>
          <p14:tracePt t="24281" x="3968750" y="5099050"/>
          <p14:tracePt t="24299" x="3975100" y="5092700"/>
          <p14:tracePt t="24299" x="3981450" y="5092700"/>
          <p14:tracePt t="24299" x="3987800" y="5092700"/>
          <p14:tracePt t="24319" x="3994150" y="5092700"/>
          <p14:tracePt t="24331" x="4000500" y="5092700"/>
          <p14:tracePt t="24331" x="4013200" y="5092700"/>
          <p14:tracePt t="24350" x="4019550" y="5099050"/>
          <p14:tracePt t="24365" x="4025900" y="5105400"/>
          <p14:tracePt t="24381" x="4032250" y="5111750"/>
          <p14:tracePt t="24398" x="4032250" y="5118100"/>
          <p14:tracePt t="24415" x="4025900" y="5118100"/>
          <p14:tracePt t="24432" x="4032250" y="5118100"/>
          <p14:tracePt t="24573" x="4038600" y="5118100"/>
          <p14:tracePt t="24597" x="4044950" y="5118100"/>
          <p14:tracePt t="24613" x="4051300" y="5111750"/>
          <p14:tracePt t="24625" x="4057650" y="5111750"/>
          <p14:tracePt t="24641" x="4064000" y="5111750"/>
          <p14:tracePt t="24657" x="4070350" y="5111750"/>
          <p14:tracePt t="24673" x="4076700" y="5118100"/>
          <p14:tracePt t="24686" x="4083050" y="5118100"/>
          <p14:tracePt t="24702" x="4089400" y="5124450"/>
          <p14:tracePt t="24725" x="4095750" y="5124450"/>
          <p14:tracePt t="24745" x="4102100" y="5124450"/>
          <p14:tracePt t="24769" x="4108450" y="5124450"/>
          <p14:tracePt t="24785" x="4114800" y="5124450"/>
          <p14:tracePt t="24801" x="4121150" y="5124450"/>
          <p14:tracePt t="24813" x="4133850" y="5118100"/>
          <p14:tracePt t="24837" x="4140200" y="5118100"/>
          <p14:tracePt t="24845" x="4146550" y="5118100"/>
          <p14:tracePt t="24861" x="4152900" y="5118100"/>
          <p14:tracePt t="24866" x="4159250" y="5118100"/>
          <p14:tracePt t="24866" x="4165600" y="5118100"/>
          <p14:tracePt t="24885" x="4171950" y="5118100"/>
          <p14:tracePt t="24885" x="4178300" y="5118100"/>
          <p14:tracePt t="24902" x="4184650" y="5118100"/>
          <p14:tracePt t="24902" x="4191000" y="5118100"/>
          <p14:tracePt t="24919" x="4197350" y="5118100"/>
          <p14:tracePt t="24933" x="4203700" y="5124450"/>
          <p14:tracePt t="24949" x="4210050" y="5124450"/>
          <p14:tracePt t="24967" x="4216400" y="5124450"/>
          <p14:tracePt t="24986" x="4222750" y="5124450"/>
          <p14:tracePt t="25009" x="4229100" y="5124450"/>
          <p14:tracePt t="25033" x="4235450" y="5124450"/>
          <p14:tracePt t="25077" x="4241800" y="5124450"/>
          <p14:tracePt t="25097" x="4248150" y="5124450"/>
          <p14:tracePt t="25113" x="4254500" y="5118100"/>
          <p14:tracePt t="25129" x="4260850" y="5118100"/>
          <p14:tracePt t="25146" x="4267200" y="5118100"/>
          <p14:tracePt t="25154" x="4273550" y="5118100"/>
          <p14:tracePt t="25154" x="4279900" y="5118100"/>
          <p14:tracePt t="25170" x="4286250" y="5111750"/>
          <p14:tracePt t="25170" x="4292600" y="5111750"/>
          <p14:tracePt t="25186" x="4298950" y="5111750"/>
          <p14:tracePt t="25186" x="4311650" y="5111750"/>
          <p14:tracePt t="25202" x="4318000" y="5111750"/>
          <p14:tracePt t="25202" x="4343400" y="5105400"/>
          <p14:tracePt t="25219" x="4349750" y="5105400"/>
          <p14:tracePt t="25219" x="4362450" y="5105400"/>
          <p14:tracePt t="25236" x="4375150" y="5105400"/>
          <p14:tracePt t="25236" x="4387850" y="5105400"/>
          <p14:tracePt t="25253" x="4400550" y="5105400"/>
          <p14:tracePt t="25253" x="4413250" y="5099050"/>
          <p14:tracePt t="25270" x="4425950" y="5099050"/>
          <p14:tracePt t="25270" x="4457700" y="5092700"/>
          <p14:tracePt t="25286" x="4470400" y="5092700"/>
          <p14:tracePt t="25286" x="4483100" y="5092700"/>
          <p14:tracePt t="25303" x="4495800" y="5086350"/>
          <p14:tracePt t="25303" x="4508500" y="5086350"/>
          <p14:tracePt t="25319" x="4521200" y="5086350"/>
          <p14:tracePt t="25319" x="4533900" y="5086350"/>
          <p14:tracePt t="25319" x="4546600" y="5086350"/>
          <p14:tracePt t="25339" x="4559300" y="5086350"/>
          <p14:tracePt t="25351" x="4572000" y="5086350"/>
          <p14:tracePt t="25351" x="4591050" y="5080000"/>
          <p14:tracePt t="25370" x="4610100" y="5080000"/>
          <p14:tracePt t="25370" x="4622800" y="5073650"/>
          <p14:tracePt t="25387" x="4635500" y="5067300"/>
          <p14:tracePt t="25387" x="4654550" y="5067300"/>
          <p14:tracePt t="25387" x="4667250" y="5060950"/>
          <p14:tracePt t="25406" x="4686300" y="5054600"/>
          <p14:tracePt t="25418" x="4705350" y="5048250"/>
          <p14:tracePt t="25418" x="4749800" y="5035550"/>
          <p14:tracePt t="25439" x="4768850" y="5029200"/>
          <p14:tracePt t="25439" x="4794250" y="5029200"/>
          <p14:tracePt t="25454" x="4819650" y="5022850"/>
          <p14:tracePt t="25454" x="4845050" y="5016500"/>
          <p14:tracePt t="25454" x="4870450" y="5016500"/>
          <p14:tracePt t="25473" x="4902200" y="5010150"/>
          <p14:tracePt t="25485" x="4927600" y="5003800"/>
          <p14:tracePt t="25485" x="4965700" y="4997450"/>
          <p14:tracePt t="25485" x="4997450" y="4997450"/>
          <p14:tracePt t="25506" x="5035550" y="4991100"/>
          <p14:tracePt t="25506" x="5073650" y="4984750"/>
          <p14:tracePt t="25520" x="5118100" y="4978400"/>
          <p14:tracePt t="25520" x="5162550" y="4978400"/>
          <p14:tracePt t="25537" x="5207000" y="4972050"/>
          <p14:tracePt t="25537" x="5251450" y="4972050"/>
          <p14:tracePt t="25554" x="5302250" y="4972050"/>
          <p14:tracePt t="25554" x="5353050" y="4972050"/>
          <p14:tracePt t="25571" x="5403850" y="4972050"/>
          <p14:tracePt t="25571" x="5505450" y="4978400"/>
          <p14:tracePt t="25587" x="5562600" y="4984750"/>
          <p14:tracePt t="25587" x="5613400" y="4991100"/>
          <p14:tracePt t="25604" x="5670550" y="4991100"/>
          <p14:tracePt t="25604" x="5721350" y="4997450"/>
          <p14:tracePt t="25621" x="5778500" y="5003800"/>
          <p14:tracePt t="25621" x="5880100" y="5010150"/>
          <p14:tracePt t="25638" x="5930900" y="5010150"/>
          <p14:tracePt t="25638" x="5975350" y="5010150"/>
          <p14:tracePt t="25655" x="6019800" y="5016500"/>
          <p14:tracePt t="25655" x="6064250" y="5016500"/>
          <p14:tracePt t="25671" x="6108700" y="5022850"/>
          <p14:tracePt t="25671" x="6146800" y="5022850"/>
          <p14:tracePt t="25687" x="6178550" y="5029200"/>
          <p14:tracePt t="25687" x="6216650" y="5029200"/>
          <p14:tracePt t="25687" x="6248400" y="5035550"/>
          <p14:tracePt t="25707" x="6280150" y="5035550"/>
          <p14:tracePt t="25719" x="6311900" y="5035550"/>
          <p14:tracePt t="25719" x="6369050" y="5035550"/>
          <p14:tracePt t="25738" x="6394450" y="5035550"/>
          <p14:tracePt t="25738" x="6426200" y="5029200"/>
          <p14:tracePt t="25754" x="6451600" y="5029200"/>
          <p14:tracePt t="25754" x="6483350" y="5022850"/>
          <p14:tracePt t="25771" x="6508750" y="5022850"/>
          <p14:tracePt t="25771" x="6534150" y="5016500"/>
          <p14:tracePt t="25771" x="6559550" y="5016500"/>
          <p14:tracePt t="25790" x="6584950" y="5010150"/>
          <p14:tracePt t="25803" x="6610350" y="5010150"/>
          <p14:tracePt t="25803" x="6654800" y="5003800"/>
          <p14:tracePt t="25821" x="6680200" y="5003800"/>
          <p14:tracePt t="25821" x="6699250" y="5003800"/>
          <p14:tracePt t="25838" x="6718300" y="5003800"/>
          <p14:tracePt t="25838" x="6737350" y="5003800"/>
          <p14:tracePt t="25855" x="6756400" y="4997450"/>
          <p14:tracePt t="25855" x="6775450" y="4997450"/>
          <p14:tracePt t="25871" x="6794500" y="4997450"/>
          <p14:tracePt t="25871" x="6826250" y="4997450"/>
          <p14:tracePt t="25888" x="6838950" y="4997450"/>
          <p14:tracePt t="25888" x="6851650" y="4997450"/>
          <p14:tracePt t="25905" x="6864350" y="4997450"/>
          <p14:tracePt t="25905" x="6877050" y="4997450"/>
          <p14:tracePt t="25921" x="6883400" y="4997450"/>
          <p14:tracePt t="25921" x="6896100" y="4991100"/>
          <p14:tracePt t="25938" x="6902450" y="4991100"/>
          <p14:tracePt t="25953" x="6908800" y="4991100"/>
          <p14:tracePt t="25977" x="6908800" y="4997450"/>
          <p14:tracePt t="26005" x="6908800" y="5003800"/>
          <p14:tracePt t="26037" x="6915150" y="5003800"/>
          <p14:tracePt t="26061" x="6921500" y="5010150"/>
          <p14:tracePt t="26097" x="6927850" y="5010150"/>
          <p14:tracePt t="26117" x="6934200" y="5010150"/>
          <p14:tracePt t="26149" x="6934200" y="5016500"/>
          <p14:tracePt t="26209" x="6927850" y="5016500"/>
          <p14:tracePt t="26313" x="6934200" y="5010150"/>
          <p14:tracePt t="26365" x="6940550" y="5016500"/>
          <p14:tracePt t="26413" x="6946900" y="5016500"/>
          <p14:tracePt t="26477" x="6953250" y="5010150"/>
          <p14:tracePt t="26501" x="6959600" y="5010150"/>
          <p14:tracePt t="26525" x="6965950" y="5003800"/>
          <p14:tracePt t="26545" x="6972300" y="5003800"/>
          <p14:tracePt t="26561" x="6972300" y="4997450"/>
          <p14:tracePt t="26577" x="6978650" y="4997450"/>
          <p14:tracePt t="26594" x="6985000" y="5003800"/>
          <p14:tracePt t="26614" x="6985000" y="5010150"/>
          <p14:tracePt t="26637" x="6985000" y="5016500"/>
          <p14:tracePt t="26689" x="6985000" y="5022850"/>
          <p14:tracePt t="26718" x="6978650" y="5029200"/>
          <p14:tracePt t="26749" x="6985000" y="5022850"/>
          <p14:tracePt t="26817" x="6991350" y="5022850"/>
          <p14:tracePt t="26833" x="6997700" y="5016500"/>
          <p14:tracePt t="26845" x="7004050" y="5016500"/>
          <p14:tracePt t="26861" x="7010400" y="5010150"/>
          <p14:tracePt t="26878" x="7016750" y="5010150"/>
          <p14:tracePt t="26894" x="7023100" y="5010150"/>
          <p14:tracePt t="26906" x="7029450" y="5003800"/>
          <p14:tracePt t="26930" x="7035800" y="5003800"/>
          <p14:tracePt t="26946" x="7042150" y="5003800"/>
          <p14:tracePt t="26962" x="7048500" y="4997450"/>
          <p14:tracePt t="26974" x="7054850" y="4997450"/>
          <p14:tracePt t="26990" x="7061200" y="4991100"/>
          <p14:tracePt t="27007" x="7067550" y="4991100"/>
          <p14:tracePt t="27024" x="7073900" y="4991100"/>
          <p14:tracePt t="27041" x="7080250" y="4991100"/>
          <p14:tracePt t="27058" x="7086600" y="4991100"/>
          <p14:tracePt t="27118" x="7092950" y="4997450"/>
          <p14:tracePt t="27214" x="7099300" y="4991100"/>
          <p14:tracePt t="27282" x="7105650" y="4991100"/>
          <p14:tracePt t="27325" x="7112000" y="4991100"/>
          <p14:tracePt t="27365" x="7105650" y="4997450"/>
          <p14:tracePt t="27446" x="7112000" y="4991100"/>
          <p14:tracePt t="27514" x="7118350" y="4991100"/>
          <p14:tracePt t="27529" x="7124700" y="4991100"/>
          <p14:tracePt t="27545" x="7131050" y="4984750"/>
          <p14:tracePt t="27557" x="7137400" y="4984750"/>
          <p14:tracePt t="27574" x="7143750" y="4984750"/>
          <p14:tracePt t="27614" x="7150100" y="4991100"/>
          <p14:tracePt t="27649" x="7150100" y="4997450"/>
          <p14:tracePt t="27686" x="7150100" y="5003800"/>
          <p14:tracePt t="27754" x="7143750" y="5003800"/>
          <p14:tracePt t="27770" x="7137400" y="5003800"/>
          <p14:tracePt t="27786" x="7124700" y="5010150"/>
          <p14:tracePt t="27794" x="7118350" y="5010150"/>
          <p14:tracePt t="27794" x="7105650" y="5010150"/>
          <p14:tracePt t="27812" x="7092950" y="5016500"/>
          <p14:tracePt t="27812" x="7073900" y="5022850"/>
          <p14:tracePt t="27812" x="7048500" y="5022850"/>
          <p14:tracePt t="27830" x="7023100" y="5029200"/>
          <p14:tracePt t="27843" x="6991350" y="5035550"/>
          <p14:tracePt t="27843" x="6908800" y="5048250"/>
          <p14:tracePt t="27862" x="6858000" y="5054600"/>
          <p14:tracePt t="27862" x="6807200" y="5060950"/>
          <p14:tracePt t="27878" x="6743700" y="5073650"/>
          <p14:tracePt t="27878" x="6673850" y="5080000"/>
          <p14:tracePt t="27895" x="6597650" y="5092700"/>
          <p14:tracePt t="27895" x="6515100" y="5099050"/>
          <p14:tracePt t="27895" x="6426200" y="5111750"/>
          <p14:tracePt t="27914" x="6330950" y="5124450"/>
          <p14:tracePt t="27914" x="6223000" y="5130800"/>
          <p14:tracePt t="27928" x="6115050" y="5143500"/>
          <p14:tracePt t="27928" x="5994400" y="5156200"/>
          <p14:tracePt t="27945" x="5867400" y="5168900"/>
          <p14:tracePt t="27945" x="5734050" y="5181600"/>
          <p14:tracePt t="27963" x="5600700" y="5187950"/>
          <p14:tracePt t="27963" x="5321300" y="5207000"/>
          <p14:tracePt t="27979" x="5175250" y="5213350"/>
          <p14:tracePt t="27979" x="5029200" y="5213350"/>
          <p14:tracePt t="27996" x="4883150" y="5219700"/>
          <p14:tracePt t="27996" x="4730750" y="5226050"/>
          <p14:tracePt t="28012" x="4578350" y="5232400"/>
          <p14:tracePt t="28012" x="4419600" y="5245100"/>
          <p14:tracePt t="28029" x="4267200" y="5257800"/>
          <p14:tracePt t="28029" x="3956050" y="5283200"/>
          <p14:tracePt t="28047" x="3810000" y="5302250"/>
          <p14:tracePt t="28047" x="3657600" y="5321300"/>
          <p14:tracePt t="28063" x="3517900" y="5334000"/>
          <p14:tracePt t="28063" x="3371850" y="5353050"/>
          <p14:tracePt t="28079" x="3238500" y="5365750"/>
          <p14:tracePt t="28079" x="3105150" y="5372100"/>
          <p14:tracePt t="28096" x="2978150" y="5384800"/>
          <p14:tracePt t="28096" x="2857500" y="5391150"/>
          <p14:tracePt t="28096" x="2743200" y="5397500"/>
          <p14:tracePt t="28114" x="2635250" y="5403850"/>
          <p14:tracePt t="28127" x="2533650" y="5403850"/>
          <p14:tracePt t="28127" x="2362200" y="5410200"/>
          <p14:tracePt t="28146" x="2286000" y="5410200"/>
          <p14:tracePt t="28146" x="2222500" y="5403850"/>
          <p14:tracePt t="28163" x="2159000" y="5403850"/>
          <p14:tracePt t="28163" x="2095500" y="5397500"/>
          <p14:tracePt t="28180" x="2038350" y="5391150"/>
          <p14:tracePt t="28180" x="1987550" y="5384800"/>
          <p14:tracePt t="28180" x="1936750" y="5372100"/>
          <p14:tracePt t="28199" x="1885950" y="5365750"/>
          <p14:tracePt t="28211" x="1847850" y="5353050"/>
          <p14:tracePt t="28211" x="1771650" y="5340350"/>
          <p14:tracePt t="28229" x="1746250" y="5334000"/>
          <p14:tracePt t="28229" x="1720850" y="5334000"/>
          <p14:tracePt t="28247" x="1695450" y="5334000"/>
          <p14:tracePt t="28247" x="1682750" y="5334000"/>
          <p14:tracePt t="28263" x="1663700" y="5334000"/>
          <p14:tracePt t="28263" x="1651000" y="5346700"/>
          <p14:tracePt t="28280" x="1644650" y="5346700"/>
          <p14:tracePt t="28280" x="1638300" y="5353050"/>
          <p14:tracePt t="28297" x="1644650" y="5359400"/>
          <p14:tracePt t="28312" x="1651000" y="5365750"/>
          <p14:tracePt t="28312" x="1663700" y="5372100"/>
          <p14:tracePt t="28330" x="1670050" y="5372100"/>
          <p14:tracePt t="28330" x="1695450" y="5378450"/>
          <p14:tracePt t="28347" x="1708150" y="5378450"/>
          <p14:tracePt t="28347" x="1727200" y="5384800"/>
          <p14:tracePt t="28364" x="1746250" y="5384800"/>
          <p14:tracePt t="28364" x="1765300" y="5391150"/>
          <p14:tracePt t="28380" x="1784350" y="5391150"/>
          <p14:tracePt t="28380" x="1809750" y="5397500"/>
          <p14:tracePt t="28380" x="1835150" y="5397500"/>
          <p14:tracePt t="28399" x="1854200" y="5403850"/>
          <p14:tracePt t="28412" x="1879600" y="5410200"/>
          <p14:tracePt t="28412" x="1930400" y="5416550"/>
          <p14:tracePt t="28431" x="1955800" y="5422900"/>
          <p14:tracePt t="28431" x="1981200" y="5429250"/>
          <p14:tracePt t="28447" x="2000250" y="5429250"/>
          <p14:tracePt t="28447" x="2025650" y="5435600"/>
          <p14:tracePt t="28463" x="2044700" y="5435600"/>
          <p14:tracePt t="28463" x="2063750" y="5441950"/>
          <p14:tracePt t="28463" x="2089150" y="5441950"/>
          <p14:tracePt t="28484" x="2101850" y="5448300"/>
          <p14:tracePt t="28495" x="2120900" y="5448300"/>
          <p14:tracePt t="28495" x="2146300" y="5454650"/>
          <p14:tracePt t="28515" x="2159000" y="5454650"/>
          <p14:tracePt t="28515" x="2165350" y="5461000"/>
          <p14:tracePt t="28531" x="2171700" y="5461000"/>
          <p14:tracePt t="28531" x="2178050" y="5461000"/>
          <p14:tracePt t="28548" x="2184400" y="5467350"/>
          <p14:tracePt t="28562" x="2190750" y="5473700"/>
          <p14:tracePt t="28579" x="2190750" y="5480050"/>
          <p14:tracePt t="28602" x="2190750" y="5486400"/>
          <p14:tracePt t="28661" x="2184400" y="5492750"/>
          <p14:tracePt t="28694" x="2178050" y="5499100"/>
          <p14:tracePt t="28714" x="2171700" y="5505450"/>
          <p14:tracePt t="28738" x="2171700" y="5511800"/>
          <p14:tracePt t="28758" x="2178050" y="5518150"/>
          <p14:tracePt t="28782" x="2184400" y="5524500"/>
          <p14:tracePt t="28798" x="2184400" y="5530850"/>
          <p14:tracePt t="28814" x="2190750" y="5530850"/>
          <p14:tracePt t="28826" x="2197100" y="5537200"/>
          <p14:tracePt t="28842" x="2203450" y="5543550"/>
          <p14:tracePt t="28866" x="2203450" y="5537200"/>
          <p14:tracePt t="28918" x="2197100" y="5537200"/>
          <p14:tracePt t="28934" x="2197100" y="5530850"/>
          <p14:tracePt t="28962" x="2197100" y="5524500"/>
          <p14:tracePt t="28994" x="2197100" y="5518150"/>
          <p14:tracePt t="29014" x="2197100" y="5524500"/>
          <p14:tracePt t="29090" x="2197100" y="5530850"/>
          <p14:tracePt t="29106" x="2197100" y="5537200"/>
          <p14:tracePt t="29134" x="2197100" y="5543550"/>
          <p14:tracePt t="29150" x="2190750" y="5549900"/>
          <p14:tracePt t="29166" x="2190750" y="5556250"/>
          <p14:tracePt t="29178" x="2190750" y="5562600"/>
          <p14:tracePt t="29202" x="2190750" y="5556250"/>
          <p14:tracePt t="29278" x="2197100" y="5556250"/>
          <p14:tracePt t="29297" x="2203450" y="5549900"/>
          <p14:tracePt t="29314" x="2209800" y="5549900"/>
          <p14:tracePt t="29330" x="2209800" y="5543550"/>
          <p14:tracePt t="29346" x="2216150" y="5543550"/>
          <p14:tracePt t="29366" x="2216150" y="5537200"/>
          <p14:tracePt t="29578" x="2222500" y="5530850"/>
          <p14:tracePt t="29646" x="2228850" y="5530850"/>
          <p14:tracePt t="29666" x="2235200" y="5530850"/>
          <p14:tracePt t="29698" x="2247900" y="5537200"/>
          <p14:tracePt t="29714" x="2254250" y="5537200"/>
          <p14:tracePt t="29726" x="2260600" y="5537200"/>
          <p14:tracePt t="29758" x="2266950" y="5537200"/>
          <p14:tracePt t="29778" x="2273300" y="5530850"/>
          <p14:tracePt t="29818" x="2273300" y="5524500"/>
          <p14:tracePt t="29838" x="2279650" y="5524500"/>
          <p14:tracePt t="29854" x="2279650" y="5518150"/>
          <p14:tracePt t="29870" x="2286000" y="5511800"/>
          <p14:tracePt t="29886" x="2286000" y="5505450"/>
          <p14:tracePt t="29906" x="2279650" y="5499100"/>
          <p14:tracePt t="29954" x="2273300" y="5505450"/>
          <p14:tracePt t="29966" x="2266950" y="5505450"/>
          <p14:tracePt t="29998" x="2260600" y="5505450"/>
          <p14:tracePt t="30018" x="2266950" y="5505450"/>
          <p14:tracePt t="30074" x="2273300" y="5505450"/>
          <p14:tracePt t="30126" x="2273300" y="5511800"/>
          <p14:tracePt t="30186" x="2266950" y="5505450"/>
          <p14:tracePt t="30258" x="2260600" y="5499100"/>
          <p14:tracePt t="30326" x="2254250" y="5499100"/>
          <p14:tracePt t="30378" x="2247900" y="5499100"/>
          <p14:tracePt t="30402" x="2247900" y="5505450"/>
          <p14:tracePt t="30455" x="2254250" y="5505450"/>
          <p14:tracePt t="30486" x="2260600" y="5511800"/>
          <p14:tracePt t="30506" x="2266950" y="5511800"/>
          <p14:tracePt t="30546" x="2273300" y="5518150"/>
          <p14:tracePt t="30574" x="2273300" y="5524500"/>
          <p14:tracePt t="30606" x="2279650" y="5518150"/>
          <p14:tracePt t="30666" x="2286000" y="5511800"/>
          <p14:tracePt t="30710" x="2279650" y="5518150"/>
          <p14:tracePt t="30882" x="2273300" y="5518150"/>
          <p14:tracePt t="30978" x="2273300" y="5511800"/>
          <p14:tracePt t="31010" x="2266950" y="5518150"/>
          <p14:tracePt t="31183" x="2266950" y="5524500"/>
          <p14:tracePt t="31274" x="2260600" y="5530850"/>
          <p14:tracePt t="31386" x="2260600" y="5524500"/>
          <p14:tracePt t="31458" x="2260600" y="5518150"/>
          <p14:tracePt t="31483" x="2266950" y="5511800"/>
          <p14:tracePt t="31507" x="2273300" y="5511800"/>
          <p14:tracePt t="31527" x="2279650" y="5505450"/>
          <p14:tracePt t="31551" x="2286000" y="5505450"/>
          <p14:tracePt t="31566" x="2292350" y="5499100"/>
          <p14:tracePt t="31594" x="2305050" y="5499100"/>
          <p14:tracePt t="31611" x="2311400" y="5499100"/>
          <p14:tracePt t="31627" x="2317750" y="5499100"/>
          <p14:tracePt t="31655" x="2324100" y="5492750"/>
          <p14:tracePt t="31671" x="2330450" y="5492750"/>
          <p14:tracePt t="31687" x="2336800" y="5486400"/>
          <p14:tracePt t="31699" x="2343150" y="5480050"/>
          <p14:tracePt t="31714" x="2349500" y="5473700"/>
          <p14:tracePt t="31730" x="2355850" y="5461000"/>
          <p14:tracePt t="31759" x="2362200" y="5454650"/>
          <p14:tracePt t="31775" x="2362200" y="5448300"/>
          <p14:tracePt t="31790" x="2362200" y="5441950"/>
          <p14:tracePt t="31806" x="2362200" y="5435600"/>
          <p14:tracePt t="31815" x="2362200" y="5429250"/>
          <p14:tracePt t="31823" x="2368550" y="5422900"/>
          <p14:tracePt t="31823" x="2368550" y="5397500"/>
          <p14:tracePt t="31844" x="2368550" y="5384800"/>
          <p14:tracePt t="31844" x="2368550" y="5372100"/>
          <p14:tracePt t="31860" x="2374900" y="5359400"/>
          <p14:tracePt t="31860" x="2374900" y="5346700"/>
          <p14:tracePt t="31877" x="2368550" y="5334000"/>
          <p14:tracePt t="31877" x="2362200" y="5321300"/>
          <p14:tracePt t="31893" x="2362200" y="5314950"/>
          <p14:tracePt t="31893" x="2355850" y="5302250"/>
          <p14:tracePt t="31893" x="2343150" y="5295900"/>
          <p14:tracePt t="31912" x="2336800" y="5283200"/>
          <p14:tracePt t="31924" x="2324100" y="52705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642910" y="357166"/>
            <a:ext cx="8153400" cy="685800"/>
          </a:xfrm>
        </p:spPr>
        <p:txBody>
          <a:bodyPr/>
          <a:lstStyle/>
          <a:p>
            <a:r>
              <a:rPr lang="ja-JP" altLang="en-US" dirty="0"/>
              <a:t>交互作用がないか？グラフに書いてみる</a:t>
            </a:r>
          </a:p>
        </p:txBody>
      </p:sp>
      <p:pic>
        <p:nvPicPr>
          <p:cNvPr id="623619" name="Picture 3"/>
          <p:cNvPicPr>
            <a:picLocks noChangeAspect="1" noChangeArrowheads="1"/>
          </p:cNvPicPr>
          <p:nvPr/>
        </p:nvPicPr>
        <p:blipFill>
          <a:blip r:embed="rId5" cstate="print"/>
          <a:srcRect r="30469"/>
          <a:stretch>
            <a:fillRect/>
          </a:stretch>
        </p:blipFill>
        <p:spPr bwMode="auto">
          <a:xfrm>
            <a:off x="381000" y="1447800"/>
            <a:ext cx="6781800" cy="5114925"/>
          </a:xfrm>
          <a:prstGeom prst="rect">
            <a:avLst/>
          </a:prstGeom>
          <a:noFill/>
          <a:ln w="38100">
            <a:noFill/>
            <a:miter lim="800000"/>
            <a:headEnd/>
            <a:tailEnd/>
          </a:ln>
          <a:effectLst/>
        </p:spPr>
      </p:pic>
      <p:pic>
        <p:nvPicPr>
          <p:cNvPr id="623620" name="Picture 4"/>
          <p:cNvPicPr>
            <a:picLocks noChangeAspect="1" noChangeArrowheads="1"/>
          </p:cNvPicPr>
          <p:nvPr/>
        </p:nvPicPr>
        <p:blipFill>
          <a:blip r:embed="rId5" cstate="print"/>
          <a:srcRect l="77344" t="5307" r="781" b="42551"/>
          <a:stretch>
            <a:fillRect/>
          </a:stretch>
        </p:blipFill>
        <p:spPr bwMode="auto">
          <a:xfrm>
            <a:off x="7315200" y="2286000"/>
            <a:ext cx="1706563" cy="2133600"/>
          </a:xfrm>
          <a:prstGeom prst="rect">
            <a:avLst/>
          </a:prstGeom>
          <a:noFill/>
          <a:ln w="38100">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17257108"/>
      </p:ext>
    </p:extLst>
  </p:cSld>
  <p:clrMapOvr>
    <a:masterClrMapping/>
  </p:clrMapOvr>
  <mc:AlternateContent xmlns:mc="http://schemas.openxmlformats.org/markup-compatibility/2006">
    <mc:Choice xmlns:p14="http://schemas.microsoft.com/office/powerpoint/2010/main" Requires="p14">
      <p:transition spd="slow" p14:dur="2000" advTm="96722"/>
    </mc:Choice>
    <mc:Fallback>
      <p:transition spd="slow" advTm="96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 x="3816350" y="5918200"/>
          <p14:tracePt t="519" x="3822700" y="5924550"/>
          <p14:tracePt t="571" x="3822700" y="5930900"/>
          <p14:tracePt t="579" x="3822700" y="5937250"/>
          <p14:tracePt t="603" x="3822700" y="5943600"/>
          <p14:tracePt t="631" x="3816350" y="5943600"/>
          <p14:tracePt t="663" x="3816350" y="5949950"/>
          <p14:tracePt t="683" x="3816350" y="5956300"/>
          <p14:tracePt t="691" x="3810000" y="5962650"/>
          <p14:tracePt t="706" x="3810000" y="5969000"/>
          <p14:tracePt t="723" x="3810000" y="5975350"/>
          <p14:tracePt t="727" x="3816350" y="5981700"/>
          <p14:tracePt t="740" x="3816350" y="5988050"/>
          <p14:tracePt t="740" x="3816350" y="6000750"/>
          <p14:tracePt t="759" x="3816350" y="6007100"/>
          <p14:tracePt t="776" x="3816350" y="6013450"/>
          <p14:tracePt t="795" x="3816350" y="6019800"/>
          <p14:tracePt t="855" x="3816350" y="6026150"/>
          <p14:tracePt t="871" x="3816350" y="6032500"/>
          <p14:tracePt t="887" x="3816350" y="6038850"/>
          <p14:tracePt t="907" x="3822700" y="6045200"/>
          <p14:tracePt t="931" x="3829050" y="6051550"/>
          <p14:tracePt t="947" x="3835400" y="6045200"/>
          <p14:tracePt t="999" x="3841750" y="6051550"/>
          <p14:tracePt t="1027" x="3841750" y="6057900"/>
          <p14:tracePt t="1051" x="3841750" y="6064250"/>
          <p14:tracePt t="1068" x="3848100" y="6070600"/>
          <p14:tracePt t="1103" x="3848100" y="6076950"/>
          <p14:tracePt t="1127" x="3848100" y="6083300"/>
          <p14:tracePt t="1135" x="3848100" y="6089650"/>
          <p14:tracePt t="1144" x="3841750" y="6096000"/>
          <p14:tracePt t="1158" x="3841750" y="6102350"/>
          <p14:tracePt t="1179" x="3841750" y="6108700"/>
          <p14:tracePt t="1203" x="3841750" y="6115050"/>
          <p14:tracePt t="1223" x="3848100" y="6121400"/>
          <p14:tracePt t="1299" x="3854450" y="6115050"/>
          <p14:tracePt t="1323" x="3860800" y="6115050"/>
          <p14:tracePt t="1343" x="3860800" y="6121400"/>
          <p14:tracePt t="1375" x="3867150" y="6121400"/>
          <p14:tracePt t="1411" x="3873500" y="6121400"/>
          <p14:tracePt t="1443" x="3879850" y="6121400"/>
          <p14:tracePt t="1455" x="3886200" y="6115050"/>
          <p14:tracePt t="1471" x="3892550" y="6121400"/>
          <p14:tracePt t="1495" x="3892550" y="6127750"/>
          <p14:tracePt t="1515" x="3898900" y="6127750"/>
          <p14:tracePt t="1539" x="3905250" y="6134100"/>
          <p14:tracePt t="1563" x="3911600" y="6134100"/>
          <p14:tracePt t="1583" x="3917950" y="6127750"/>
          <p14:tracePt t="1623" x="3924300" y="6127750"/>
          <p14:tracePt t="1643" x="3930650" y="6134100"/>
          <p14:tracePt t="1675" x="3937000" y="6134100"/>
          <p14:tracePt t="1695" x="3943350" y="6134100"/>
          <p14:tracePt t="1727" x="3949700" y="6134100"/>
          <p14:tracePt t="1743" x="3956050" y="6127750"/>
          <p14:tracePt t="1755" x="3962400" y="6134100"/>
          <p14:tracePt t="1764" x="3968750" y="6134100"/>
          <p14:tracePt t="1764" x="3975100" y="6140450"/>
          <p14:tracePt t="1780" x="3981450" y="6140450"/>
          <p14:tracePt t="1794" x="3994150" y="6146800"/>
          <p14:tracePt t="1794" x="4000500" y="6146800"/>
          <p14:tracePt t="1813" x="4006850" y="6153150"/>
          <p14:tracePt t="1813" x="4006850" y="6146800"/>
          <p14:tracePt t="1829" x="4013200" y="6153150"/>
          <p14:tracePt t="1844" x="4025900" y="6153150"/>
          <p14:tracePt t="1844" x="4032250" y="6153150"/>
          <p14:tracePt t="1864" x="4038600" y="6153150"/>
          <p14:tracePt t="1878" x="4044950" y="6159500"/>
          <p14:tracePt t="1895" x="4044950" y="6165850"/>
          <p14:tracePt t="1911" x="4044950" y="6172200"/>
          <p14:tracePt t="1911" x="4051300" y="6184900"/>
          <p14:tracePt t="1930" x="4044950" y="6191250"/>
          <p14:tracePt t="1967" x="4051300" y="6191250"/>
          <p14:tracePt t="2011" x="4051300" y="6197600"/>
          <p14:tracePt t="2027" x="4051300" y="6203950"/>
          <p14:tracePt t="2131" x="4057650" y="6203950"/>
          <p14:tracePt t="2163" x="4064000" y="6203950"/>
          <p14:tracePt t="2199" x="4070350" y="6197600"/>
          <p14:tracePt t="2215" x="4076700" y="6197600"/>
          <p14:tracePt t="2244" x="4083050" y="6203950"/>
          <p14:tracePt t="2259" x="4076700" y="6210300"/>
          <p14:tracePt t="2283" x="4083050" y="6210300"/>
          <p14:tracePt t="2303" x="4083050" y="6203950"/>
          <p14:tracePt t="2363" x="4089400" y="6203950"/>
          <p14:tracePt t="2403" x="4095750" y="6197600"/>
          <p14:tracePt t="2424" x="4102100" y="6197600"/>
          <p14:tracePt t="2447" x="4108450" y="6203950"/>
          <p14:tracePt t="2468" x="4108450" y="6197600"/>
          <p14:tracePt t="2535" x="4114800" y="6191250"/>
          <p14:tracePt t="2647" x="4121150" y="6191250"/>
          <p14:tracePt t="2679" x="4114800" y="6197600"/>
          <p14:tracePt t="2739" x="4121150" y="6197600"/>
          <p14:tracePt t="2775" x="4127500" y="6191250"/>
          <p14:tracePt t="2791" x="4133850" y="6191250"/>
          <p14:tracePt t="2807" x="4140200" y="6184900"/>
          <p14:tracePt t="2851" x="4146550" y="6184900"/>
          <p14:tracePt t="3107" x="4152900" y="6178550"/>
          <p14:tracePt t="3135" x="4146550" y="6178550"/>
          <p14:tracePt t="3204" x="4146550" y="6172200"/>
          <p14:tracePt t="3348" x="4146550" y="6178550"/>
          <p14:tracePt t="3355" x="4152900" y="6184900"/>
          <p14:tracePt t="3392" x="4159250" y="6184900"/>
          <p14:tracePt t="3623" x="4165600" y="6191250"/>
          <p14:tracePt t="3668" x="4171950" y="6191250"/>
          <p14:tracePt t="3699" x="4165600" y="6191250"/>
          <p14:tracePt t="3783" x="4165600" y="6197600"/>
          <p14:tracePt t="3820" x="4165600" y="6203950"/>
          <p14:tracePt t="3836" x="4165600" y="6216650"/>
          <p14:tracePt t="3856" x="4159250" y="6216650"/>
          <p14:tracePt t="3904" x="4159250" y="6223000"/>
          <p14:tracePt t="3940" x="4152900" y="6223000"/>
          <p14:tracePt t="3967" x="4146550" y="6223000"/>
          <p14:tracePt t="3992" x="4140200" y="6229350"/>
          <p14:tracePt t="4024" x="4146550" y="6235700"/>
          <p14:tracePt t="4036" x="4152900" y="6235700"/>
          <p14:tracePt t="4067" x="4152900" y="6229350"/>
          <p14:tracePt t="4084" x="4159250" y="6229350"/>
          <p14:tracePt t="4096" x="4159250" y="6223000"/>
          <p14:tracePt t="4147" x="4165600" y="6229350"/>
          <p14:tracePt t="4196" x="4159250" y="6229350"/>
          <p14:tracePt t="4256" x="4165600" y="6223000"/>
          <p14:tracePt t="4308" x="4171950" y="6223000"/>
          <p14:tracePt t="4403" x="4171950" y="6216650"/>
          <p14:tracePt t="4435" x="4171950" y="6223000"/>
          <p14:tracePt t="4479" x="4178300" y="6229350"/>
          <p14:tracePt t="4515" x="4178300" y="6223000"/>
          <p14:tracePt t="4582" x="4178300" y="6216650"/>
          <p14:tracePt t="4616" x="4178300" y="6223000"/>
          <p14:tracePt t="4643" x="4178300" y="6216650"/>
          <p14:tracePt t="4735" x="4178300" y="6223000"/>
          <p14:tracePt t="4802" x="4171950" y="6223000"/>
          <p14:tracePt t="4823" x="4178300" y="6223000"/>
          <p14:tracePt t="4891" x="4184650" y="6223000"/>
          <p14:tracePt t="4915" x="4184650" y="6229350"/>
          <p14:tracePt t="4943" x="4191000" y="6223000"/>
          <p14:tracePt t="5003" x="4191000" y="6216650"/>
          <p14:tracePt t="5163" x="4191000" y="6210300"/>
          <p14:tracePt t="5319" x="4184650" y="6216650"/>
          <p14:tracePt t="5395" x="4184650" y="6223000"/>
          <p14:tracePt t="5431" x="4191000" y="6223000"/>
          <p14:tracePt t="5463" x="4197350" y="6216650"/>
          <p14:tracePt t="5483" x="4203700" y="6210300"/>
          <p14:tracePt t="5515" x="4203700" y="6216650"/>
          <p14:tracePt t="5619" x="4210050" y="6216650"/>
          <p14:tracePt t="5663" x="4216400" y="6216650"/>
          <p14:tracePt t="5723" x="4222750" y="6216650"/>
          <p14:tracePt t="5859" x="4229100" y="6216650"/>
          <p14:tracePt t="5955" x="4235450" y="6210300"/>
          <p14:tracePt t="5987" x="4241800" y="6216650"/>
          <p14:tracePt t="6023" x="4241800" y="6223000"/>
          <p14:tracePt t="6075" x="4241800" y="6216650"/>
          <p14:tracePt t="6135" x="4241800" y="6223000"/>
          <p14:tracePt t="6151" x="4241800" y="6229350"/>
          <p14:tracePt t="6183" x="4241800" y="6235700"/>
          <p14:tracePt t="6203" x="4241800" y="6229350"/>
          <p14:tracePt t="6256" x="4248150" y="6223000"/>
          <p14:tracePt t="6279" x="4248150" y="6229350"/>
          <p14:tracePt t="6307" x="4241800" y="6235700"/>
          <p14:tracePt t="6495" x="4241800" y="6242050"/>
          <p14:tracePt t="6511" x="4235450" y="6235700"/>
          <p14:tracePt t="6579" x="4229100" y="6235700"/>
          <p14:tracePt t="6615" x="4229100" y="6229350"/>
          <p14:tracePt t="6675" x="4235450" y="6229350"/>
          <p14:tracePt t="6720" x="4235450" y="6223000"/>
          <p14:tracePt t="6759" x="4241800" y="6216650"/>
          <p14:tracePt t="6795" x="4235450" y="6210300"/>
          <p14:tracePt t="6899" x="4229100" y="6216650"/>
          <p14:tracePt t="6931" x="4222750" y="6216650"/>
          <p14:tracePt t="7007" x="4216400" y="6210300"/>
          <p14:tracePt t="7035" x="4216400" y="6203950"/>
          <p14:tracePt t="7087" x="4222750" y="6203950"/>
          <p14:tracePt t="7120" x="4229100" y="6203950"/>
          <p14:tracePt t="7148" x="4235450" y="6203950"/>
          <p14:tracePt t="7163" x="4241800" y="6197600"/>
          <p14:tracePt t="7195" x="4248150" y="6203950"/>
          <p14:tracePt t="7203" x="4254500" y="6197600"/>
          <p14:tracePt t="7216" x="4267200" y="6197600"/>
          <p14:tracePt t="7232" x="4279900" y="6197600"/>
          <p14:tracePt t="7256" x="4286250" y="6197600"/>
          <p14:tracePt t="7292" x="4279900" y="6203950"/>
          <p14:tracePt t="7327" x="4273550" y="6203950"/>
          <p14:tracePt t="7343" x="4267200" y="6203950"/>
          <p14:tracePt t="7359" x="4260850" y="6203950"/>
          <p14:tracePt t="7375" x="4254500" y="6210300"/>
          <p14:tracePt t="7388" x="4248150" y="6210300"/>
          <p14:tracePt t="7403" x="4241800" y="6216650"/>
          <p14:tracePt t="7420" x="4248150" y="6210300"/>
          <p14:tracePt t="7495" x="4254500" y="6210300"/>
          <p14:tracePt t="7523" x="4260850" y="6210300"/>
          <p14:tracePt t="7568" x="4254500" y="6203950"/>
          <p14:tracePt t="7675" x="4254500" y="6210300"/>
          <p14:tracePt t="7720" x="4260850" y="6210300"/>
          <p14:tracePt t="7787" x="4260850" y="6203950"/>
          <p14:tracePt t="7799" x="4267200" y="6203950"/>
          <p14:tracePt t="7859" x="4260850" y="6210300"/>
          <p14:tracePt t="7908" x="4260850" y="6203950"/>
          <p14:tracePt t="7967" x="4267200" y="6203950"/>
          <p14:tracePt t="7996" x="4260850" y="6203950"/>
          <p14:tracePt t="8080" x="4267200" y="6210300"/>
          <p14:tracePt t="8160" x="4273550" y="6203950"/>
          <p14:tracePt t="8192" x="4273550" y="6210300"/>
          <p14:tracePt t="8236" x="4279900" y="6210300"/>
          <p14:tracePt t="8320" x="4286250" y="6210300"/>
          <p14:tracePt t="8372" x="4279900" y="6210300"/>
          <p14:tracePt t="8424" x="4273550" y="6210300"/>
          <p14:tracePt t="8447" x="4273550" y="6203950"/>
          <p14:tracePt t="8469" x="4273550" y="6210300"/>
          <p14:tracePt t="8515" x="4279900" y="6203950"/>
          <p14:tracePt t="8576" x="4286250" y="6203950"/>
          <p14:tracePt t="8620" x="4286250" y="6197600"/>
          <p14:tracePt t="8764" x="4286250" y="6203950"/>
          <p14:tracePt t="8828" x="4279900" y="6210300"/>
          <p14:tracePt t="8920" x="4279900" y="6203950"/>
          <p14:tracePt t="8936" x="4286250" y="6197600"/>
          <p14:tracePt t="9084" x="4292600" y="6191250"/>
          <p14:tracePt t="9167" x="4298950" y="6191250"/>
          <p14:tracePt t="9240" x="4298950" y="6184900"/>
          <p14:tracePt t="9512" x="4305300" y="6184900"/>
          <p14:tracePt t="9600" x="4311650" y="6184900"/>
          <p14:tracePt t="9668" x="4311650" y="6178550"/>
          <p14:tracePt t="9692" x="4311650" y="6172200"/>
          <p14:tracePt t="9708" x="4311650" y="6165850"/>
          <p14:tracePt t="9716" x="4311650" y="6159500"/>
          <p14:tracePt t="9728" x="4318000" y="6159500"/>
          <p14:tracePt t="9744" x="4318000" y="6153150"/>
          <p14:tracePt t="9848" x="4311650" y="6153150"/>
          <p14:tracePt t="9969" x="4305300" y="6153150"/>
          <p14:tracePt t="10028" x="4305300" y="6146800"/>
          <p14:tracePt t="10136" x="4305300" y="6153150"/>
          <p14:tracePt t="10200" x="4298950" y="6153150"/>
          <p14:tracePt t="10233" x="4292600" y="6153150"/>
          <p14:tracePt t="10268" x="4298950" y="6153150"/>
          <p14:tracePt t="10381" x="4298950" y="6159500"/>
          <p14:tracePt t="10428" x="4298950" y="6165850"/>
          <p14:tracePt t="10456" x="4298950" y="6159500"/>
          <p14:tracePt t="10472" x="4298950" y="6165850"/>
          <p14:tracePt t="10532" x="4292600" y="6165850"/>
          <p14:tracePt t="10568" x="4286250" y="6153150"/>
          <p14:tracePt t="10688" x="4279900" y="6146800"/>
          <p14:tracePt t="10800" x="4279900" y="6134100"/>
          <p14:tracePt t="10824" x="4273550" y="6127750"/>
          <p14:tracePt t="10960" x="4279900" y="6121400"/>
          <p14:tracePt t="10976" x="4286250" y="6121400"/>
          <p14:tracePt t="11040" x="4292600" y="6115050"/>
          <p14:tracePt t="11072" x="4298950" y="6115050"/>
          <p14:tracePt t="11096" x="4305300" y="6115050"/>
          <p14:tracePt t="11108" x="4305300" y="6108700"/>
          <p14:tracePt t="11124" x="4311650" y="6102350"/>
          <p14:tracePt t="11148" x="4318000" y="6102350"/>
          <p14:tracePt t="11168" x="4324350" y="6108700"/>
          <p14:tracePt t="11192" x="4324350" y="6115050"/>
          <p14:tracePt t="11236" x="4318000" y="6115050"/>
          <p14:tracePt t="11260" x="4311650" y="6115050"/>
          <p14:tracePt t="11280" x="4318000" y="6108700"/>
          <p14:tracePt t="11380" x="4311650" y="6115050"/>
          <p14:tracePt t="11469" x="4305300" y="6121400"/>
          <p14:tracePt t="11612" x="4311650" y="6115050"/>
          <p14:tracePt t="11708" x="4311650" y="6108700"/>
          <p14:tracePt t="11741" x="4318000" y="6115050"/>
          <p14:tracePt t="11877" x="4311650" y="6121400"/>
          <p14:tracePt t="11913" x="4311650" y="6127750"/>
          <p14:tracePt t="11996" x="4311650" y="6121400"/>
          <p14:tracePt t="12056" x="4318000" y="6127750"/>
          <p14:tracePt t="12108" x="4324350" y="6127750"/>
          <p14:tracePt t="12197" x="4318000" y="6127750"/>
          <p14:tracePt t="12280" x="4318000" y="6134100"/>
          <p14:tracePt t="12317" x="4324350" y="6140450"/>
          <p14:tracePt t="12369" x="4324350" y="6134100"/>
          <p14:tracePt t="12541" x="4318000" y="6140450"/>
          <p14:tracePt t="12580" x="4318000" y="6146800"/>
          <p14:tracePt t="12601" x="4311650" y="6153150"/>
          <p14:tracePt t="12857" x="4311650" y="6146800"/>
          <p14:tracePt t="12880" x="4318000" y="6146800"/>
          <p14:tracePt t="12925" x="4318000" y="6153150"/>
          <p14:tracePt t="12933" x="4311650" y="6153150"/>
          <p14:tracePt t="13008" x="4311650" y="6159500"/>
          <p14:tracePt t="13089" x="4311650" y="6165850"/>
          <p14:tracePt t="13121" x="4305300" y="6165850"/>
          <p14:tracePt t="13181" x="4298950" y="6172200"/>
          <p14:tracePt t="13217" x="4298950" y="6178550"/>
          <p14:tracePt t="13256" x="4305300" y="6172200"/>
          <p14:tracePt t="13301" x="4311650" y="6172200"/>
          <p14:tracePt t="13321" x="4305300" y="6172200"/>
          <p14:tracePt t="13397" x="4298950" y="6172200"/>
          <p14:tracePt t="13437" x="4298950" y="6165850"/>
          <p14:tracePt t="13468" x="4305300" y="6165850"/>
          <p14:tracePt t="13489" x="4311650" y="6159500"/>
          <p14:tracePt t="13509" x="4311650" y="6165850"/>
          <p14:tracePt t="13561" x="4305300" y="6172200"/>
          <p14:tracePt t="13629" x="4311650" y="6165850"/>
          <p14:tracePt t="13681" x="4311650" y="6159500"/>
          <p14:tracePt t="13713" x="4305300" y="6165850"/>
          <p14:tracePt t="13773" x="4305300" y="6159500"/>
          <p14:tracePt t="13801" x="4311650" y="6153150"/>
          <p14:tracePt t="13841" x="4318000" y="6153150"/>
          <p14:tracePt t="13869" x="4318000" y="6159500"/>
          <p14:tracePt t="13981" x="4318000" y="6153150"/>
          <p14:tracePt t="14037" x="4324350" y="6146800"/>
          <p14:tracePt t="14057" x="4330700" y="6146800"/>
          <p14:tracePt t="14089" x="4330700" y="6140450"/>
          <p14:tracePt t="14217" x="4330700" y="6134100"/>
          <p14:tracePt t="14245" x="4330700" y="6127750"/>
          <p14:tracePt t="14441" x="4324350" y="6127750"/>
          <p14:tracePt t="14589" x="4324350" y="6134100"/>
          <p14:tracePt t="14641" x="4324350" y="6127750"/>
          <p14:tracePt t="14681" x="4324350" y="6121400"/>
          <p14:tracePt t="14725" x="4330700" y="6115050"/>
          <p14:tracePt t="14801" x="4330700" y="6108700"/>
          <p14:tracePt t="14830" x="4330700" y="6102350"/>
          <p14:tracePt t="14845" x="4330700" y="6096000"/>
          <p14:tracePt t="14881" x="4337050" y="6102350"/>
          <p14:tracePt t="14957" x="4343400" y="6102350"/>
          <p14:tracePt t="15017" x="4343400" y="6096000"/>
          <p14:tracePt t="15041" x="4349750" y="6089650"/>
          <p14:tracePt t="15341" x="4349750" y="6083300"/>
          <p14:tracePt t="15469" x="4343400" y="6083300"/>
          <p14:tracePt t="15685" x="4337050" y="6083300"/>
          <p14:tracePt t="15849" x="4330700" y="6089650"/>
          <p14:tracePt t="15933" x="4330700" y="6083300"/>
          <p14:tracePt t="15957" x="4330700" y="6076950"/>
          <p14:tracePt t="16001" x="4337050" y="6076950"/>
          <p14:tracePt t="16097" x="4337050" y="6070600"/>
          <p14:tracePt t="16129" x="4343400" y="6064250"/>
          <p14:tracePt t="16233" x="4343400" y="6057900"/>
          <p14:tracePt t="16261" x="4337050" y="6057900"/>
          <p14:tracePt t="16317" x="4330700" y="6064250"/>
          <p14:tracePt t="16353" x="4330700" y="6057900"/>
          <p14:tracePt t="16437" x="4330700" y="6051550"/>
          <p14:tracePt t="16557" x="4330700" y="6045200"/>
          <p14:tracePt t="16593" x="4337050" y="6051550"/>
          <p14:tracePt t="16629" x="4337050" y="6057900"/>
          <p14:tracePt t="16653" x="4343400" y="6051550"/>
          <p14:tracePt t="16697" x="4349750" y="6051550"/>
          <p14:tracePt t="16741" x="4349750" y="6057900"/>
          <p14:tracePt t="16809" x="4343400" y="6057900"/>
          <p14:tracePt t="16841" x="4337050" y="6057900"/>
          <p14:tracePt t="16861" x="4330700" y="6064250"/>
          <p14:tracePt t="16877" x="4330700" y="6070600"/>
          <p14:tracePt t="16901" x="4330700" y="6064250"/>
          <p14:tracePt t="16953" x="4337050" y="6064250"/>
          <p14:tracePt t="16978" x="4343400" y="6057900"/>
          <p14:tracePt t="17005" x="4343400" y="6051550"/>
          <p14:tracePt t="17073" x="4349750" y="6045200"/>
          <p14:tracePt t="17133" x="4349750" y="6051550"/>
          <p14:tracePt t="17171" x="4356100" y="6051550"/>
          <p14:tracePt t="17373" x="4356100" y="6045200"/>
          <p14:tracePt t="17398" x="4362450" y="6045200"/>
          <p14:tracePt t="17434" x="4368800" y="6045200"/>
          <p14:tracePt t="17485" x="4362450" y="6045200"/>
          <p14:tracePt t="17710" x="4362450" y="6051550"/>
          <p14:tracePt t="17881" x="4356100" y="6051550"/>
          <p14:tracePt t="17941" x="4356100" y="6057900"/>
          <p14:tracePt t="18026" x="4356100" y="6051550"/>
          <p14:tracePt t="18085" x="4356100" y="6057900"/>
          <p14:tracePt t="18130" x="4356100" y="6064250"/>
          <p14:tracePt t="18230" x="4362450" y="6057900"/>
          <p14:tracePt t="18394" x="4356100" y="6064250"/>
          <p14:tracePt t="18550" x="4349750" y="6070600"/>
          <p14:tracePt t="18582" x="4343400" y="6070600"/>
          <p14:tracePt t="18602" x="4337050" y="6070600"/>
          <p14:tracePt t="18658" x="4330700" y="6064250"/>
          <p14:tracePt t="18686" x="4330700" y="6070600"/>
          <p14:tracePt t="18754" x="4330700" y="6064250"/>
          <p14:tracePt t="18823" x="4337050" y="6064250"/>
          <p14:tracePt t="18858" x="4343400" y="6064250"/>
          <p14:tracePt t="18902" x="4349750" y="6064250"/>
          <p14:tracePt t="18986" x="4343400" y="6070600"/>
          <p14:tracePt t="19062" x="4349750" y="6064250"/>
          <p14:tracePt t="19174" x="4356100" y="6057900"/>
          <p14:tracePt t="19198" x="4356100" y="6064250"/>
          <p14:tracePt t="19270" x="4362450" y="6064250"/>
          <p14:tracePt t="19482" x="4356100" y="6064250"/>
          <p14:tracePt t="19542" x="4349750" y="6057900"/>
          <p14:tracePt t="19586" x="4356100" y="6057900"/>
          <p14:tracePt t="19622" x="4349750" y="6064250"/>
          <p14:tracePt t="19714" x="4349750" y="6057900"/>
          <p14:tracePt t="19851" x="4356100" y="6057900"/>
          <p14:tracePt t="19894" x="4356100" y="6064250"/>
          <p14:tracePt t="20042" x="4349750" y="6070600"/>
          <p14:tracePt t="20247" x="4349750" y="6064250"/>
          <p14:tracePt t="20351" x="4349750" y="6070600"/>
          <p14:tracePt t="20418" x="4343400" y="6070600"/>
          <p14:tracePt t="20554" x="4343400" y="6076950"/>
          <p14:tracePt t="20590" x="4343400" y="6070600"/>
          <p14:tracePt t="20650" x="4349750" y="6070600"/>
          <p14:tracePt t="20683" x="4343400" y="6070600"/>
          <p14:tracePt t="20758" x="4337050" y="6076950"/>
          <p14:tracePt t="20823" x="4337050" y="6083300"/>
          <p14:tracePt t="20838" x="4343400" y="6089650"/>
          <p14:tracePt t="20942" x="4337050" y="6083300"/>
          <p14:tracePt t="20998" x="4330700" y="6083300"/>
          <p14:tracePt t="21059" x="4324350" y="6083300"/>
          <p14:tracePt t="21123" x="4318000" y="6089650"/>
          <p14:tracePt t="21290" x="4311650" y="6089650"/>
          <p14:tracePt t="21363" x="4305300" y="6089650"/>
          <p14:tracePt t="21423" x="4305300" y="6083300"/>
          <p14:tracePt t="21482" x="4298950" y="6083300"/>
          <p14:tracePt t="21583" x="4298950" y="6076950"/>
          <p14:tracePt t="21626" x="4298950" y="6070600"/>
          <p14:tracePt t="21807" x="4305300" y="6070600"/>
          <p14:tracePt t="21843" x="4311650" y="6070600"/>
          <p14:tracePt t="21883" x="4311650" y="6064250"/>
          <p14:tracePt t="21903" x="4318000" y="6057900"/>
          <p14:tracePt t="21927" x="4324350" y="6057900"/>
          <p14:tracePt t="21943" x="4330700" y="6057900"/>
          <p14:tracePt t="21971" x="4330700" y="6051550"/>
          <p14:tracePt t="22039" x="4337050" y="6057900"/>
          <p14:tracePt t="22099" x="4330700" y="6051550"/>
          <p14:tracePt t="22383" x="4337050" y="6051550"/>
          <p14:tracePt t="22414" x="4343400" y="6051550"/>
          <p14:tracePt t="22435" x="4343400" y="6057900"/>
          <p14:tracePt t="22483" x="4337050" y="6064250"/>
          <p14:tracePt t="22511" x="4330700" y="6064250"/>
          <p14:tracePt t="22535" x="4324350" y="6064250"/>
          <p14:tracePt t="22555" x="4318000" y="6070600"/>
          <p14:tracePt t="22595" x="4318000" y="6064250"/>
          <p14:tracePt t="22715" x="4311650" y="6064250"/>
          <p14:tracePt t="22743" x="4305300" y="6057900"/>
          <p14:tracePt t="22767" x="4305300" y="6051550"/>
          <p14:tracePt t="22791" x="4305300" y="6057900"/>
          <p14:tracePt t="22871" x="4305300" y="6064250"/>
          <p14:tracePt t="22911" x="4298950" y="6070600"/>
          <p14:tracePt t="22971" x="4292600" y="6070600"/>
          <p14:tracePt t="22999" x="4286250" y="6070600"/>
          <p14:tracePt t="23043" x="4279900" y="6070600"/>
          <p14:tracePt t="23091" x="4286250" y="6076950"/>
          <p14:tracePt t="23202" x="4286250" y="6083300"/>
          <p14:tracePt t="23223" x="4286250" y="6089650"/>
          <p14:tracePt t="23279" x="4286250" y="6096000"/>
          <p14:tracePt t="23299" x="4286250" y="6102350"/>
          <p14:tracePt t="23331" x="4279900" y="6108700"/>
          <p14:tracePt t="23359" x="4273550" y="6115050"/>
          <p14:tracePt t="23375" x="4267200" y="6115050"/>
          <p14:tracePt t="23383" x="4260850" y="6121400"/>
          <p14:tracePt t="23392" x="4254500" y="6121400"/>
          <p14:tracePt t="23392" x="4241800" y="6127750"/>
          <p14:tracePt t="23405" x="4229100" y="6134100"/>
          <p14:tracePt t="23405" x="4216400" y="6146800"/>
          <p14:tracePt t="23421" x="4197350" y="6153150"/>
          <p14:tracePt t="23421" x="4178300" y="6159500"/>
          <p14:tracePt t="23436" x="4152900" y="6165850"/>
          <p14:tracePt t="23436" x="4127500" y="6172200"/>
          <p14:tracePt t="23436" x="4095750" y="6178550"/>
          <p14:tracePt t="23456" x="4057650" y="6184900"/>
          <p14:tracePt t="23468" x="4019550" y="6184900"/>
          <p14:tracePt t="23468" x="3975100" y="6184900"/>
          <p14:tracePt t="23488" x="3867150" y="6172200"/>
          <p14:tracePt t="23488" x="3803650" y="6165850"/>
          <p14:tracePt t="23504" x="3740150" y="6153150"/>
          <p14:tracePt t="23504" x="3670300" y="6134100"/>
          <p14:tracePt t="23521" x="3594100" y="6115050"/>
          <p14:tracePt t="23521" x="3517900" y="6096000"/>
          <p14:tracePt t="23537" x="3441700" y="6076950"/>
          <p14:tracePt t="23537" x="3359150" y="6051550"/>
          <p14:tracePt t="23537" x="3282950" y="6032500"/>
          <p14:tracePt t="23556" x="3200400" y="6007100"/>
          <p14:tracePt t="23569" x="3124200" y="5988050"/>
          <p14:tracePt t="23569" x="2952750" y="5943600"/>
          <p14:tracePt t="23587" x="2863850" y="5918200"/>
          <p14:tracePt t="23587" x="2774950" y="5886450"/>
          <p14:tracePt t="23604" x="2686050" y="5861050"/>
          <p14:tracePt t="23604" x="2597150" y="5829300"/>
          <p14:tracePt t="23621" x="2508250" y="5797550"/>
          <p14:tracePt t="23621" x="2324100" y="5727700"/>
          <p14:tracePt t="23637" x="2241550" y="5695950"/>
          <p14:tracePt t="23637" x="2152650" y="5657850"/>
          <p14:tracePt t="23654" x="2070100" y="5619750"/>
          <p14:tracePt t="23654" x="1987550" y="5581650"/>
          <p14:tracePt t="23671" x="1911350" y="5537200"/>
          <p14:tracePt t="23671" x="1835150" y="5492750"/>
          <p14:tracePt t="23688" x="1765300" y="5448300"/>
          <p14:tracePt t="23688" x="1631950" y="5340350"/>
          <p14:tracePt t="23704" x="1568450" y="5283200"/>
          <p14:tracePt t="23704" x="1511300" y="5219700"/>
          <p14:tracePt t="23721" x="1447800" y="5149850"/>
          <p14:tracePt t="23721" x="1390650" y="5080000"/>
          <p14:tracePt t="23739" x="1333500" y="5010150"/>
          <p14:tracePt t="23739" x="1276350" y="4933950"/>
          <p14:tracePt t="23739" x="1225550" y="4851400"/>
          <p14:tracePt t="23757" x="1181100" y="4775200"/>
          <p14:tracePt t="23757" x="1136650" y="4686300"/>
          <p14:tracePt t="23773" x="1098550" y="4603750"/>
          <p14:tracePt t="23773" x="1066800" y="4514850"/>
          <p14:tracePt t="23789" x="1035050" y="4425950"/>
          <p14:tracePt t="23789" x="1016000" y="4330700"/>
          <p14:tracePt t="23805" x="996950" y="4235450"/>
          <p14:tracePt t="23805" x="984250" y="4133850"/>
          <p14:tracePt t="23805" x="971550" y="4032250"/>
          <p14:tracePt t="23825" x="971550" y="3930650"/>
          <p14:tracePt t="23836" x="965200" y="3822700"/>
          <p14:tracePt t="23836" x="971550" y="3619500"/>
          <p14:tracePt t="23856" x="977900" y="3517900"/>
          <p14:tracePt t="23856" x="990600" y="3416300"/>
          <p14:tracePt t="23872" x="1003300" y="3321050"/>
          <p14:tracePt t="23872" x="1022350" y="3232150"/>
          <p14:tracePt t="23888" x="1047750" y="3143250"/>
          <p14:tracePt t="23888" x="1073150" y="3054350"/>
          <p14:tracePt t="23888" x="1111250" y="2971800"/>
          <p14:tracePt t="23908" x="1155700" y="2882900"/>
          <p14:tracePt t="23920" x="1206500" y="2800350"/>
          <p14:tracePt t="23920" x="1327150" y="2628900"/>
          <p14:tracePt t="23938" x="1390650" y="2552700"/>
          <p14:tracePt t="23938" x="1460500" y="2470150"/>
          <p14:tracePt t="23955" x="1536700" y="2393950"/>
          <p14:tracePt t="23955" x="1612900" y="2324100"/>
          <p14:tracePt t="23972" x="1695450" y="2260600"/>
          <p14:tracePt t="23972" x="1778000" y="2197100"/>
          <p14:tracePt t="23989" x="1873250" y="2133600"/>
          <p14:tracePt t="23989" x="2057400" y="2025650"/>
          <p14:tracePt t="24005" x="2152650" y="1974850"/>
          <p14:tracePt t="24005" x="2254250" y="1930400"/>
          <p14:tracePt t="24023" x="2355850" y="1885950"/>
          <p14:tracePt t="24023" x="2457450" y="1847850"/>
          <p14:tracePt t="24039" x="2559050" y="1803400"/>
          <p14:tracePt t="24039" x="2781300" y="1733550"/>
          <p14:tracePt t="24057" x="2895600" y="1701800"/>
          <p14:tracePt t="24057" x="3009900" y="1670050"/>
          <p14:tracePt t="24073" x="3130550" y="1638300"/>
          <p14:tracePt t="24073" x="3244850" y="1612900"/>
          <p14:tracePt t="24089" x="3371850" y="1593850"/>
          <p14:tracePt t="24089" x="3492500" y="1574800"/>
          <p14:tracePt t="24106" x="3613150" y="1555750"/>
          <p14:tracePt t="24106" x="3740150" y="1536700"/>
          <p14:tracePt t="24106" x="3867150" y="1524000"/>
          <p14:tracePt t="24126" x="3994150" y="1511300"/>
          <p14:tracePt t="24126" x="4121150" y="1504950"/>
          <p14:tracePt t="24140" x="4248150" y="1498600"/>
          <p14:tracePt t="24140" x="4381500" y="1498600"/>
          <p14:tracePt t="24156" x="4508500" y="1498600"/>
          <p14:tracePt t="24156" x="4641850" y="1504950"/>
          <p14:tracePt t="24156" x="4768850" y="1517650"/>
          <p14:tracePt t="24175" x="4889500" y="1530350"/>
          <p14:tracePt t="24187" x="5016500" y="1549400"/>
          <p14:tracePt t="24187" x="5137150" y="1574800"/>
          <p14:tracePt t="24187" x="5257800" y="1600200"/>
          <p14:tracePt t="24209" x="5378450" y="1625600"/>
          <p14:tracePt t="24221" x="5492750" y="1663700"/>
          <p14:tracePt t="24221" x="5721350" y="1733550"/>
          <p14:tracePt t="24241" x="5835650" y="1778000"/>
          <p14:tracePt t="24241" x="5943600" y="1822450"/>
          <p14:tracePt t="24257" x="6045200" y="1873250"/>
          <p14:tracePt t="24257" x="6146800" y="1930400"/>
          <p14:tracePt t="24257" x="6242050" y="1993900"/>
          <p14:tracePt t="24276" x="6330950" y="2057400"/>
          <p14:tracePt t="24288" x="6413500" y="2133600"/>
          <p14:tracePt t="24288" x="6553200" y="2292350"/>
          <p14:tracePt t="24307" x="6623050" y="2381250"/>
          <p14:tracePt t="24307" x="6680200" y="2470150"/>
          <p14:tracePt t="24324" x="6731000" y="2565400"/>
          <p14:tracePt t="24324" x="6775450" y="2654300"/>
          <p14:tracePt t="24340" x="6813550" y="2749550"/>
          <p14:tracePt t="24340" x="6870700" y="2940050"/>
          <p14:tracePt t="24357" x="6883400" y="3035300"/>
          <p14:tracePt t="24357" x="6896100" y="3136900"/>
          <p14:tracePt t="24374" x="6902450" y="3238500"/>
          <p14:tracePt t="24374" x="6896100" y="3340100"/>
          <p14:tracePt t="24391" x="6883400" y="3454400"/>
          <p14:tracePt t="24391" x="6870700" y="3562350"/>
          <p14:tracePt t="24407" x="6845300" y="3683000"/>
          <p14:tracePt t="24407" x="6769100" y="3917950"/>
          <p14:tracePt t="24425" x="6724650" y="4032250"/>
          <p14:tracePt t="24425" x="6667500" y="4146550"/>
          <p14:tracePt t="24441" x="6604000" y="4254500"/>
          <p14:tracePt t="24441" x="6527800" y="4362450"/>
          <p14:tracePt t="24457" x="6445250" y="4470400"/>
          <p14:tracePt t="24457" x="6350000" y="4572000"/>
          <p14:tracePt t="24474" x="6254750" y="4673600"/>
          <p14:tracePt t="24474" x="6146800" y="4775200"/>
          <p14:tracePt t="24474" x="6032500" y="4870450"/>
          <p14:tracePt t="24493" x="5918200" y="4965700"/>
          <p14:tracePt t="24505" x="5803900" y="5054600"/>
          <p14:tracePt t="24505" x="5568950" y="5219700"/>
          <p14:tracePt t="24525" x="5448300" y="5295900"/>
          <p14:tracePt t="24525" x="5334000" y="5359400"/>
          <p14:tracePt t="24541" x="5219700" y="5422900"/>
          <p14:tracePt t="24541" x="5105400" y="5480050"/>
          <p14:tracePt t="24557" x="4991100" y="5537200"/>
          <p14:tracePt t="24557" x="4876800" y="5581650"/>
          <p14:tracePt t="24557" x="4762500" y="5626100"/>
          <p14:tracePt t="24577" x="4648200" y="5664200"/>
          <p14:tracePt t="24589" x="4540250" y="5702300"/>
          <p14:tracePt t="24589" x="4324350" y="5759450"/>
          <p14:tracePt t="24607" x="4216400" y="5784850"/>
          <p14:tracePt t="24607" x="4114800" y="5803900"/>
          <p14:tracePt t="24625" x="4019550" y="5822950"/>
          <p14:tracePt t="24625" x="3924300" y="5835650"/>
          <p14:tracePt t="24625" x="3841750" y="5848350"/>
          <p14:tracePt t="24644" x="3759200" y="5854700"/>
          <p14:tracePt t="24644" x="3683000" y="5861050"/>
          <p14:tracePt t="24658" x="3613150" y="5867400"/>
          <p14:tracePt t="24658" x="3549650" y="5867400"/>
          <p14:tracePt t="24675" x="3492500" y="5861050"/>
          <p14:tracePt t="24675" x="3441700" y="5854700"/>
          <p14:tracePt t="24692" x="3390900" y="5848350"/>
          <p14:tracePt t="24692" x="3352800" y="5835650"/>
          <p14:tracePt t="24708" x="3308350" y="5829300"/>
          <p14:tracePt t="24708" x="3244850" y="5810250"/>
          <p14:tracePt t="24724" x="3213100" y="5797550"/>
          <p14:tracePt t="24724" x="3187700" y="5791200"/>
          <p14:tracePt t="24742" x="3168650" y="5778500"/>
          <p14:tracePt t="24742" x="3149600" y="5772150"/>
          <p14:tracePt t="24758" x="3136900" y="5765800"/>
          <p14:tracePt t="24758" x="3130550" y="5753100"/>
          <p14:tracePt t="24758" x="3124200" y="5746750"/>
          <p14:tracePt t="24777" x="3124200" y="5740400"/>
          <p14:tracePt t="24777" x="3124200" y="5734050"/>
          <p14:tracePt t="24792" x="3124200" y="5727700"/>
          <p14:tracePt t="24792" x="3130550" y="5727700"/>
          <p14:tracePt t="24809" x="3136900" y="5721350"/>
          <p14:tracePt t="24809" x="3149600" y="5721350"/>
          <p14:tracePt t="24825" x="3155950" y="5721350"/>
          <p14:tracePt t="24825" x="3168650" y="5721350"/>
          <p14:tracePt t="24842" x="3181350" y="5727700"/>
          <p14:tracePt t="24842" x="3194050" y="5727700"/>
          <p14:tracePt t="24842" x="3200400" y="5734050"/>
          <p14:tracePt t="24861" x="3213100" y="5734050"/>
          <p14:tracePt t="24873" x="3225800" y="5740400"/>
          <p14:tracePt t="24873" x="3244850" y="5740400"/>
          <p14:tracePt t="24893" x="3257550" y="5740400"/>
          <p14:tracePt t="24893" x="3270250" y="5740400"/>
          <p14:tracePt t="24909" x="3282950" y="5740400"/>
          <p14:tracePt t="24909" x="3289300" y="5734050"/>
          <p14:tracePt t="24925" x="3302000" y="5734050"/>
          <p14:tracePt t="24925" x="3314700" y="5727700"/>
          <p14:tracePt t="24925" x="3321050" y="5721350"/>
          <p14:tracePt t="24945" x="3333750" y="5715000"/>
          <p14:tracePt t="24945" x="3340100" y="5715000"/>
          <p14:tracePt t="24959" x="3346450" y="5708650"/>
          <p14:tracePt t="24959" x="3352800" y="5702300"/>
          <p14:tracePt t="24975" x="3352800" y="5695950"/>
          <p14:tracePt t="24975" x="3359150" y="5689600"/>
          <p14:tracePt t="24993" x="3359150" y="5683250"/>
          <p14:tracePt t="24993" x="3365500" y="5683250"/>
          <p14:tracePt t="25009" x="3371850" y="5676900"/>
          <p14:tracePt t="25009" x="3378200" y="5664200"/>
          <p14:tracePt t="25026" x="3384550" y="5664200"/>
          <p14:tracePt t="25026" x="3390900" y="5657850"/>
          <p14:tracePt t="25042" x="3397250" y="5651500"/>
          <p14:tracePt t="25042" x="3403600" y="5645150"/>
          <p14:tracePt t="25059" x="3409950" y="5645150"/>
          <p14:tracePt t="25059" x="3422650" y="5632450"/>
          <p14:tracePt t="25077" x="3429000" y="5632450"/>
          <p14:tracePt t="25091" x="3435350" y="5632450"/>
          <p14:tracePt t="25108" x="3441700" y="5632450"/>
          <p14:tracePt t="25124" x="3448050" y="5638800"/>
          <p14:tracePt t="25141" x="3448050" y="5645150"/>
          <p14:tracePt t="25160" x="3454400" y="5645150"/>
          <p14:tracePt t="25184" x="3460750" y="5638800"/>
          <p14:tracePt t="25204" x="3467100" y="5638800"/>
          <p14:tracePt t="25236" x="3473450" y="5645150"/>
          <p14:tracePt t="25287" x="3479800" y="5645150"/>
          <p14:tracePt t="25303" x="3492500" y="5645150"/>
          <p14:tracePt t="25316" x="3498850" y="5645150"/>
          <p14:tracePt t="25332" x="3505200" y="5645150"/>
          <p14:tracePt t="25341" x="3511550" y="5645150"/>
          <p14:tracePt t="25341" x="3517900" y="5651500"/>
          <p14:tracePt t="25360" x="3530600" y="5651500"/>
          <p14:tracePt t="25376" x="3536950" y="5651500"/>
          <p14:tracePt t="25392" x="3543300" y="5651500"/>
          <p14:tracePt t="25408" x="3549650" y="5657850"/>
          <p14:tracePt t="25425" x="3556000" y="5664200"/>
          <p14:tracePt t="25460" x="3562350" y="5664200"/>
          <p14:tracePt t="25484" x="3568700" y="5670550"/>
          <p14:tracePt t="25496" x="3575050" y="5670550"/>
          <p14:tracePt t="25511" x="3581400" y="5670550"/>
          <p14:tracePt t="25527" x="3587750" y="5676900"/>
          <p14:tracePt t="25552" x="3594100" y="5676900"/>
          <p14:tracePt t="25564" x="3600450" y="5676900"/>
          <p14:tracePt t="25580" x="3606800" y="5676900"/>
          <p14:tracePt t="25595" x="3613150" y="5676900"/>
          <p14:tracePt t="25612" x="3619500" y="5676900"/>
          <p14:tracePt t="25624" x="3632200" y="5676900"/>
          <p14:tracePt t="25640" x="3638550" y="5676900"/>
          <p14:tracePt t="25656" x="3644900" y="5676900"/>
          <p14:tracePt t="25672" x="3651250" y="5676900"/>
          <p14:tracePt t="25684" x="3657600" y="5676900"/>
          <p14:tracePt t="25699" x="3663950" y="5676900"/>
          <p14:tracePt t="25716" x="3676650" y="5670550"/>
          <p14:tracePt t="25732" x="3683000" y="5670550"/>
          <p14:tracePt t="25744" x="3689350" y="5670550"/>
          <p14:tracePt t="25760" x="3695700" y="5664200"/>
          <p14:tracePt t="25776" x="3689350" y="5670550"/>
          <p14:tracePt t="25888" x="3683000" y="5676900"/>
          <p14:tracePt t="25924" x="3683000" y="5670550"/>
          <p14:tracePt t="25976" x="3689350" y="5664200"/>
          <p14:tracePt t="26016" x="3695700" y="5664200"/>
          <p14:tracePt t="26043" x="3689350" y="5670550"/>
          <p14:tracePt t="26128" x="3695700" y="5670550"/>
          <p14:tracePt t="26231" x="3702050" y="5676900"/>
          <p14:tracePt t="26276" x="3695700" y="5683250"/>
          <p14:tracePt t="26344" x="3695700" y="5689600"/>
          <p14:tracePt t="26383" x="3702050" y="5689600"/>
          <p14:tracePt t="26473" x="3708400" y="5689600"/>
          <p14:tracePt t="26504" x="3714750" y="5683250"/>
          <p14:tracePt t="26523" x="3721100" y="5683250"/>
          <p14:tracePt t="26548" x="3714750" y="5689600"/>
          <p14:tracePt t="26692" x="3721100" y="5689600"/>
          <p14:tracePt t="26752" x="3727450" y="5689600"/>
          <p14:tracePt t="26779" x="3721100" y="5689600"/>
          <p14:tracePt t="26864" x="3714750" y="5689600"/>
          <p14:tracePt t="26884" x="3708400" y="5695950"/>
          <p14:tracePt t="27096" x="3714750" y="5689600"/>
          <p14:tracePt t="27148" x="3721100" y="5689600"/>
          <p14:tracePt t="27172" x="3721100" y="5695950"/>
          <p14:tracePt t="27192" x="3727450" y="5695950"/>
          <p14:tracePt t="27225" x="3733800" y="5702300"/>
          <p14:tracePt t="27260" x="3740150" y="5708650"/>
          <p14:tracePt t="27296" x="3733800" y="5702300"/>
          <p14:tracePt t="27396" x="3727450" y="5708650"/>
          <p14:tracePt t="27416" x="3721100" y="5708650"/>
          <p14:tracePt t="27440" x="3714750" y="5708650"/>
          <p14:tracePt t="27456" x="3708400" y="5708650"/>
          <p14:tracePt t="27472" x="3702050" y="5708650"/>
          <p14:tracePt t="27485" x="3695700" y="5715000"/>
          <p14:tracePt t="27508" x="3695700" y="5721350"/>
          <p14:tracePt t="27536" x="3689350" y="5715000"/>
          <p14:tracePt t="27672" x="3683000" y="5708650"/>
          <p14:tracePt t="27696" x="3676650" y="5708650"/>
          <p14:tracePt t="27712" x="3670300" y="5702300"/>
          <p14:tracePt t="27725" x="3663950" y="5695950"/>
          <p14:tracePt t="27740" x="3657600" y="5695950"/>
          <p14:tracePt t="27756" x="3651250" y="5695950"/>
          <p14:tracePt t="27772" x="3644900" y="5695950"/>
          <p14:tracePt t="27785" x="3638550" y="5695950"/>
          <p14:tracePt t="27800" x="3632200" y="5702300"/>
          <p14:tracePt t="27817" x="3632200" y="5708650"/>
          <p14:tracePt t="27837" x="3632200" y="5715000"/>
          <p14:tracePt t="27853" x="3632200" y="5721350"/>
          <p14:tracePt t="27876" x="3638550" y="5721350"/>
          <p14:tracePt t="27896" x="3644900" y="5721350"/>
          <p14:tracePt t="27912" x="3651250" y="5727700"/>
          <p14:tracePt t="27936" x="3657600" y="5721350"/>
          <p14:tracePt t="27996" x="3663950" y="5721350"/>
          <p14:tracePt t="28048" x="3670300" y="5715000"/>
          <p14:tracePt t="28084" x="3676650" y="5715000"/>
          <p14:tracePt t="28168" x="3670300" y="5715000"/>
          <p14:tracePt t="28316" x="3676650" y="5708650"/>
          <p14:tracePt t="28364" x="3683000" y="5702300"/>
          <p14:tracePt t="28400" x="3689350" y="5702300"/>
          <p14:tracePt t="28425" x="3689350" y="5695950"/>
          <p14:tracePt t="28436" x="3695700" y="5695950"/>
          <p14:tracePt t="28452" x="3708400" y="5695950"/>
          <p14:tracePt t="28468" x="3714750" y="5689600"/>
          <p14:tracePt t="28484" x="3721100" y="5689600"/>
          <p14:tracePt t="28499" x="3727450" y="5683250"/>
          <p14:tracePt t="28512" x="3727450" y="5689600"/>
          <p14:tracePt t="28588" x="3721100" y="5695950"/>
          <p14:tracePt t="28616" x="3714750" y="5695950"/>
          <p14:tracePt t="28648" x="3714750" y="5702300"/>
          <p14:tracePt t="28744" x="3721100" y="5702300"/>
          <p14:tracePt t="28796" x="3721100" y="5695950"/>
          <p14:tracePt t="28828" x="3727450" y="5695950"/>
          <p14:tracePt t="28857" x="3733800" y="5695950"/>
          <p14:tracePt t="28897" x="3733800" y="5689600"/>
          <p14:tracePt t="28940" x="3727450" y="5695950"/>
          <p14:tracePt t="29076" x="3727450" y="5702300"/>
          <p14:tracePt t="29128" x="3721100" y="5702300"/>
          <p14:tracePt t="29157" x="3714750" y="5702300"/>
          <p14:tracePt t="29181" x="3714750" y="5695950"/>
          <p14:tracePt t="29249" x="3721100" y="5695950"/>
          <p14:tracePt t="29272" x="3721100" y="5689600"/>
          <p14:tracePt t="29285" x="3727450" y="5683250"/>
          <p14:tracePt t="29301" x="3721100" y="5676900"/>
          <p14:tracePt t="29325" x="3714750" y="5676900"/>
          <p14:tracePt t="29336" x="3708400" y="5683250"/>
          <p14:tracePt t="29344" x="3695700" y="5683250"/>
          <p14:tracePt t="29355" x="3689350" y="5689600"/>
          <p14:tracePt t="29355" x="3683000" y="5695950"/>
          <p14:tracePt t="29355" x="3670300" y="5702300"/>
          <p14:tracePt t="29377" x="3663950" y="5708650"/>
          <p14:tracePt t="29389" x="3657600" y="5715000"/>
          <p14:tracePt t="29389" x="3638550" y="5721350"/>
          <p14:tracePt t="29407" x="3625850" y="5721350"/>
          <p14:tracePt t="29407" x="3619500" y="5715000"/>
          <p14:tracePt t="29425" x="3606800" y="5715000"/>
          <p14:tracePt t="29425" x="3594100" y="5708650"/>
          <p14:tracePt t="29441" x="3581400" y="5702300"/>
          <p14:tracePt t="29441" x="3543300" y="5689600"/>
          <p14:tracePt t="29458" x="3517900" y="5676900"/>
          <p14:tracePt t="29458" x="3498850" y="5657850"/>
          <p14:tracePt t="29475" x="3473450" y="5632450"/>
          <p14:tracePt t="29475" x="3448050" y="5607050"/>
          <p14:tracePt t="29491" x="3422650" y="5581650"/>
          <p14:tracePt t="29491" x="3397250" y="5549900"/>
          <p14:tracePt t="29508" x="3371850" y="5524500"/>
          <p14:tracePt t="29508" x="3327400" y="5473700"/>
          <p14:tracePt t="29526" x="3302000" y="5461000"/>
          <p14:tracePt t="29526" x="3276600" y="5454650"/>
          <p14:tracePt t="29542" x="3251200" y="5454650"/>
          <p14:tracePt t="29542" x="3225800" y="5454650"/>
          <p14:tracePt t="29559" x="3200400" y="5461000"/>
          <p14:tracePt t="29559" x="3175000" y="5467350"/>
          <p14:tracePt t="29559" x="3143250" y="5480050"/>
          <p14:tracePt t="29578" x="3117850" y="5486400"/>
          <p14:tracePt t="29590" x="3086100" y="5499100"/>
          <p14:tracePt t="29590" x="3009900" y="5524500"/>
          <p14:tracePt t="29610" x="2971800" y="5530850"/>
          <p14:tracePt t="29610" x="2927350" y="5543550"/>
          <p14:tracePt t="29626" x="2882900" y="5549900"/>
          <p14:tracePt t="29626" x="2844800" y="5556250"/>
          <p14:tracePt t="29642" x="2800350" y="5568950"/>
          <p14:tracePt t="29642" x="2762250" y="5568950"/>
          <p14:tracePt t="29658" x="2724150" y="5581650"/>
          <p14:tracePt t="29658" x="2686050" y="5588000"/>
          <p14:tracePt t="29658" x="2647950" y="5594350"/>
          <p14:tracePt t="29678" x="2609850" y="5594350"/>
          <p14:tracePt t="29690" x="2571750" y="5594350"/>
          <p14:tracePt t="29690" x="2501900" y="5594350"/>
          <p14:tracePt t="29709" x="2463800" y="5594350"/>
          <p14:tracePt t="29709" x="2425700" y="5600700"/>
          <p14:tracePt t="29725" x="2393950" y="5607050"/>
          <p14:tracePt t="29725" x="2355850" y="5613400"/>
          <p14:tracePt t="29725" x="2317750" y="5626100"/>
          <p14:tracePt t="29745" x="2273300" y="5645150"/>
          <p14:tracePt t="29745" x="2235200" y="5657850"/>
          <p14:tracePt t="29759" x="2197100" y="5676900"/>
          <p14:tracePt t="29759" x="2159000" y="5689600"/>
          <p14:tracePt t="29776" x="2120900" y="5702300"/>
          <p14:tracePt t="29776" x="2082800" y="5715000"/>
          <p14:tracePt t="29792" x="2044700" y="5727700"/>
          <p14:tracePt t="29792" x="2012950" y="5740400"/>
          <p14:tracePt t="29809" x="1981200" y="5753100"/>
          <p14:tracePt t="29809" x="1917700" y="5772150"/>
          <p14:tracePt t="29826" x="1892300" y="5778500"/>
          <p14:tracePt t="29826" x="1866900" y="5791200"/>
          <p14:tracePt t="29842" x="1841500" y="5797550"/>
          <p14:tracePt t="29842" x="1816100" y="5803900"/>
          <p14:tracePt t="29859" x="1797050" y="5816600"/>
          <p14:tracePt t="29859" x="1765300" y="5822950"/>
          <p14:tracePt t="29878" x="1752600" y="5829300"/>
          <p14:tracePt t="29878" x="1739900" y="5835650"/>
          <p14:tracePt t="29893" x="1733550" y="5842000"/>
          <p14:tracePt t="29893" x="1720850" y="5848350"/>
          <p14:tracePt t="29910" x="1714500" y="5848350"/>
          <p14:tracePt t="29910" x="1708150" y="5854700"/>
          <p14:tracePt t="29926" x="1701800" y="5854700"/>
          <p14:tracePt t="29941" x="1695450" y="5854700"/>
          <p14:tracePt t="29957" x="1695450" y="5848350"/>
          <p14:tracePt t="29974" x="1689100" y="5848350"/>
          <p14:tracePt t="29993" x="1682750" y="5842000"/>
          <p14:tracePt t="30013" x="1689100" y="5835650"/>
          <p14:tracePt t="30036" x="1695450" y="5835650"/>
          <p14:tracePt t="30057" x="1701800" y="5829300"/>
          <p14:tracePt t="30073" x="1708150" y="5829300"/>
          <p14:tracePt t="30089" x="1714500" y="5829300"/>
          <p14:tracePt t="30097" x="1720850" y="5829300"/>
          <p14:tracePt t="30108" x="1733550" y="5822950"/>
          <p14:tracePt t="30108" x="1765300" y="5810250"/>
          <p14:tracePt t="30127" x="1784350" y="5803900"/>
          <p14:tracePt t="30127" x="1803400" y="5791200"/>
          <p14:tracePt t="30144" x="1828800" y="5778500"/>
          <p14:tracePt t="30144" x="1860550" y="5759450"/>
          <p14:tracePt t="30160" x="1892300" y="5740400"/>
          <p14:tracePt t="30160" x="1974850" y="5695950"/>
          <p14:tracePt t="30178" x="2019300" y="5670550"/>
          <p14:tracePt t="30178" x="2063750" y="5638800"/>
          <p14:tracePt t="30194" x="2114550" y="5600700"/>
          <p14:tracePt t="30194" x="2165350" y="5568950"/>
          <p14:tracePt t="30211" x="2222500" y="5530850"/>
          <p14:tracePt t="30211" x="2279650" y="5486400"/>
          <p14:tracePt t="30227" x="2343150" y="5441950"/>
          <p14:tracePt t="30227" x="2400300" y="5403850"/>
          <p14:tracePt t="30227" x="2463800" y="5359400"/>
          <p14:tracePt t="30247" x="2527300" y="5314950"/>
          <p14:tracePt t="30247" x="2584450" y="5276850"/>
          <p14:tracePt t="30261" x="2647950" y="5238750"/>
          <p14:tracePt t="30261" x="2705100" y="5200650"/>
          <p14:tracePt t="30278" x="2755900" y="5162550"/>
          <p14:tracePt t="30278" x="2806700" y="5130800"/>
          <p14:tracePt t="30294" x="2857500" y="5099050"/>
          <p14:tracePt t="30294" x="2901950" y="5067300"/>
          <p14:tracePt t="30311" x="2940050" y="5041900"/>
          <p14:tracePt t="30311" x="2978150" y="5016500"/>
          <p14:tracePt t="30311" x="3009900" y="4997450"/>
          <p14:tracePt t="30330" x="3028950" y="4978400"/>
          <p14:tracePt t="30342" x="3048000" y="4965700"/>
          <p14:tracePt t="30342" x="3060700" y="4953000"/>
          <p14:tracePt t="30362" x="3048000" y="4953000"/>
          <p14:tracePt t="30376" x="3022600" y="4959350"/>
          <p14:tracePt t="30376" x="2997200" y="4965700"/>
          <p14:tracePt t="30394" x="2959100" y="4978400"/>
          <p14:tracePt t="30394" x="2914650" y="4997450"/>
          <p14:tracePt t="30394" x="2870200" y="5010150"/>
          <p14:tracePt t="30413" x="2813050" y="5029200"/>
          <p14:tracePt t="30413" x="2755900" y="5041900"/>
          <p14:tracePt t="30428" x="2698750" y="5060950"/>
          <p14:tracePt t="30428" x="2635250" y="5080000"/>
          <p14:tracePt t="30445" x="2571750" y="5105400"/>
          <p14:tracePt t="30445" x="2508250" y="5124450"/>
          <p14:tracePt t="30461" x="2444750" y="5149850"/>
          <p14:tracePt t="30461" x="2317750" y="5194300"/>
          <p14:tracePt t="30478" x="2247900" y="5219700"/>
          <p14:tracePt t="30478" x="2178050" y="5245100"/>
          <p14:tracePt t="30495" x="2114550" y="5270500"/>
          <p14:tracePt t="30495" x="2051050" y="5289550"/>
          <p14:tracePt t="30511" x="1987550" y="5308600"/>
          <p14:tracePt t="30511" x="1924050" y="5327650"/>
          <p14:tracePt t="30528" x="1873250" y="5346700"/>
          <p14:tracePt t="30528" x="1778000" y="5372100"/>
          <p14:tracePt t="30546" x="1739900" y="5384800"/>
          <p14:tracePt t="30546" x="1701800" y="5391150"/>
          <p14:tracePt t="30562" x="1676400" y="5391150"/>
          <p14:tracePt t="30562" x="1651000" y="5391150"/>
          <p14:tracePt t="30578" x="1638300" y="5384800"/>
          <p14:tracePt t="30578" x="1625600" y="5378450"/>
          <p14:tracePt t="30578" x="1619250" y="5359400"/>
          <p14:tracePt t="30597" x="1612900" y="5340350"/>
          <p14:tracePt t="30610" x="1625600" y="5314950"/>
          <p14:tracePt t="30610" x="1651000" y="5245100"/>
          <p14:tracePt t="30630" x="1676400" y="5194300"/>
          <p14:tracePt t="30630" x="1714500" y="5143500"/>
          <p14:tracePt t="30646" x="1752600" y="5086350"/>
          <p14:tracePt t="30646" x="1790700" y="5022850"/>
          <p14:tracePt t="30662" x="1841500" y="4953000"/>
          <p14:tracePt t="30662" x="1892300" y="4883150"/>
          <p14:tracePt t="30679" x="1943100" y="4806950"/>
          <p14:tracePt t="30679" x="2000250" y="4724400"/>
          <p14:tracePt t="30679" x="2057400" y="4648200"/>
          <p14:tracePt t="30697" x="2108200" y="4565650"/>
          <p14:tracePt t="30710" x="2165350" y="4483100"/>
          <p14:tracePt t="30710" x="2279650" y="4324350"/>
          <p14:tracePt t="30729" x="2336800" y="4248150"/>
          <p14:tracePt t="30729" x="2387600" y="4178300"/>
          <p14:tracePt t="30747" x="2438400" y="4108450"/>
          <p14:tracePt t="30747" x="2482850" y="4051300"/>
          <p14:tracePt t="30762" x="2527300" y="4000500"/>
          <p14:tracePt t="30762" x="2603500" y="3917950"/>
          <p14:tracePt t="30779" x="2635250" y="3886200"/>
          <p14:tracePt t="30779" x="2660650" y="3860800"/>
          <p14:tracePt t="30796" x="2679700" y="3835400"/>
          <p14:tracePt t="30796" x="2698750" y="3822700"/>
          <p14:tracePt t="30813" x="2705100" y="3816350"/>
          <p14:tracePt t="30828" x="2698750" y="3816350"/>
          <p14:tracePt t="30828" x="2686050" y="3829050"/>
          <p14:tracePt t="30846" x="2667000" y="3848100"/>
          <p14:tracePt t="30846" x="2641600" y="3867150"/>
          <p14:tracePt t="30863" x="2609850" y="3886200"/>
          <p14:tracePt t="30863" x="2578100" y="3911600"/>
          <p14:tracePt t="30879" x="2540000" y="3943350"/>
          <p14:tracePt t="30879" x="2495550" y="3975100"/>
          <p14:tracePt t="30879" x="2444750" y="4006850"/>
          <p14:tracePt t="30898" x="2393950" y="4051300"/>
          <p14:tracePt t="30898" x="2343150" y="4089400"/>
          <p14:tracePt t="30913" x="2286000" y="4133850"/>
          <p14:tracePt t="30913" x="2222500" y="4178300"/>
          <p14:tracePt t="30930" x="2165350" y="4229100"/>
          <p14:tracePt t="30930" x="2101850" y="4286250"/>
          <p14:tracePt t="30946" x="2044700" y="4337050"/>
          <p14:tracePt t="30946" x="1987550" y="4394200"/>
          <p14:tracePt t="30963" x="1930400" y="4445000"/>
          <p14:tracePt t="30963" x="1879600" y="4495800"/>
          <p14:tracePt t="30963" x="1828800" y="4540250"/>
          <p14:tracePt t="30983" x="1784350" y="4584700"/>
          <p14:tracePt t="30994" x="1746250" y="4622800"/>
          <p14:tracePt t="30994" x="1682750" y="4673600"/>
          <p14:tracePt t="31014" x="1657350" y="4692650"/>
          <p14:tracePt t="31014" x="1638300" y="4705350"/>
          <p14:tracePt t="31030" x="1619250" y="4705350"/>
          <p14:tracePt t="31030" x="1612900" y="4705350"/>
          <p14:tracePt t="31047" x="1606550" y="4692650"/>
          <p14:tracePt t="31047" x="1606550" y="4673600"/>
          <p14:tracePt t="31047" x="1619250" y="4648200"/>
          <p14:tracePt t="31066" x="1631950" y="4616450"/>
          <p14:tracePt t="31066" x="1651000" y="4578350"/>
          <p14:tracePt t="31081" x="1676400" y="4533900"/>
          <p14:tracePt t="31081" x="1708150" y="4483100"/>
          <p14:tracePt t="31097" x="1746250" y="4425950"/>
          <p14:tracePt t="31097" x="1784350" y="4362450"/>
          <p14:tracePt t="31113" x="1828800" y="4298950"/>
          <p14:tracePt t="31113" x="1873250" y="4235450"/>
          <p14:tracePt t="31130" x="1930400" y="4171950"/>
          <p14:tracePt t="31130" x="2038350" y="4032250"/>
          <p14:tracePt t="31147" x="2089150" y="3962400"/>
          <p14:tracePt t="31147" x="2146300" y="3892550"/>
          <p14:tracePt t="31163" x="2203450" y="3822700"/>
          <p14:tracePt t="31163" x="2260600" y="3759200"/>
          <p14:tracePt t="31180" x="2317750" y="3695700"/>
          <p14:tracePt t="31180" x="2413000" y="3594100"/>
          <p14:tracePt t="31198" x="2457450" y="3549650"/>
          <p14:tracePt t="31198" x="2495550" y="3511550"/>
          <p14:tracePt t="31214" x="2527300" y="3479800"/>
          <p14:tracePt t="31214" x="2559050" y="3454400"/>
          <p14:tracePt t="31231" x="2584450" y="3429000"/>
          <p14:tracePt t="31231" x="2603500" y="3416300"/>
          <p14:tracePt t="31249" x="2616200" y="3403600"/>
          <p14:tracePt t="31249" x="2628900" y="3390900"/>
          <p14:tracePt t="31249" x="2635250" y="3384550"/>
          <p14:tracePt t="31266" x="2628900" y="3397250"/>
          <p14:tracePt t="31289" x="2616200" y="3409950"/>
          <p14:tracePt t="31298" x="2597150" y="3422650"/>
          <p14:tracePt t="31298" x="2578100" y="3441700"/>
          <p14:tracePt t="31315" x="2552700" y="3460750"/>
          <p14:tracePt t="31315" x="2520950" y="3492500"/>
          <p14:tracePt t="31331" x="2489200" y="3517900"/>
          <p14:tracePt t="31331" x="2451100" y="3549650"/>
          <p14:tracePt t="31331" x="2413000" y="3587750"/>
          <p14:tracePt t="31350" x="2368550" y="3625850"/>
          <p14:tracePt t="31363" x="2324100" y="3663950"/>
          <p14:tracePt t="31363" x="2235200" y="3752850"/>
          <p14:tracePt t="31382" x="2190750" y="3797300"/>
          <p14:tracePt t="31382" x="2139950" y="3841750"/>
          <p14:tracePt t="31398" x="2095500" y="3892550"/>
          <p14:tracePt t="31398" x="2044700" y="3930650"/>
          <p14:tracePt t="31414" x="1993900" y="3975100"/>
          <p14:tracePt t="31414" x="1943100" y="4013200"/>
          <p14:tracePt t="31414" x="1892300" y="4051300"/>
          <p14:tracePt t="31434" x="1847850" y="4083050"/>
          <p14:tracePt t="31434" x="1803400" y="4114800"/>
          <p14:tracePt t="31448" x="1765300" y="4140200"/>
          <p14:tracePt t="31448" x="1733550" y="4159250"/>
          <p14:tracePt t="31465" x="1701800" y="4178300"/>
          <p14:tracePt t="31465" x="1676400" y="4197350"/>
          <p14:tracePt t="31481" x="1657350" y="4210050"/>
          <p14:tracePt t="31481" x="1631950" y="4216400"/>
          <p14:tracePt t="31499" x="1625600" y="4210050"/>
          <p14:tracePt t="31499" x="1619250" y="4203700"/>
          <p14:tracePt t="31515" x="1619250" y="4184650"/>
          <p14:tracePt t="31515" x="1625600" y="4159250"/>
          <p14:tracePt t="31532" x="1631950" y="4133850"/>
          <p14:tracePt t="31532" x="1644650" y="4089400"/>
          <p14:tracePt t="31549" x="1657350" y="4038600"/>
          <p14:tracePt t="31549" x="1695450" y="3905250"/>
          <p14:tracePt t="31566" x="1720850" y="3822700"/>
          <p14:tracePt t="31566" x="1746250" y="3733800"/>
          <p14:tracePt t="31582" x="1771650" y="3638550"/>
          <p14:tracePt t="31582" x="1797050" y="3536950"/>
          <p14:tracePt t="31598" x="1828800" y="3435350"/>
          <p14:tracePt t="31598" x="1860550" y="3340100"/>
          <p14:tracePt t="31598" x="1885950" y="3244850"/>
          <p14:tracePt t="31617" x="1917700" y="3155950"/>
          <p14:tracePt t="31630" x="1949450" y="3073400"/>
          <p14:tracePt t="31630" x="1981200" y="2997200"/>
          <p14:tracePt t="31650" x="2044700" y="2876550"/>
          <p14:tracePt t="31650" x="2076450" y="2825750"/>
          <p14:tracePt t="31666" x="2101850" y="2781300"/>
          <p14:tracePt t="31666" x="2127250" y="2743200"/>
          <p14:tracePt t="31682" x="2152650" y="2717800"/>
          <p14:tracePt t="31682" x="2171700" y="2698750"/>
          <p14:tracePt t="31699" x="2190750" y="2679700"/>
          <p14:tracePt t="31699" x="2203450" y="2667000"/>
          <p14:tracePt t="31699" x="2209800" y="2660650"/>
          <p14:tracePt t="31718" x="2216150" y="2660650"/>
          <p14:tracePt t="31730" x="2222500" y="2660650"/>
          <p14:tracePt t="31730" x="2228850" y="2679700"/>
          <p14:tracePt t="31749" x="2228850" y="2692400"/>
          <p14:tracePt t="31749" x="2228850" y="2705100"/>
          <p14:tracePt t="31766" x="2222500" y="2724150"/>
          <p14:tracePt t="31766" x="2222500" y="2743200"/>
          <p14:tracePt t="31782" x="2216150" y="2762250"/>
          <p14:tracePt t="31782" x="2203450" y="2806700"/>
          <p14:tracePt t="31800" x="2203450" y="2825750"/>
          <p14:tracePt t="31800" x="2203450" y="2844800"/>
          <p14:tracePt t="31816" x="2197100" y="2863850"/>
          <p14:tracePt t="31816" x="2197100" y="2882900"/>
          <p14:tracePt t="31833" x="2190750" y="2901950"/>
          <p14:tracePt t="31833" x="2190750" y="2927350"/>
          <p14:tracePt t="31849" x="2190750" y="2940050"/>
          <p14:tracePt t="31849" x="2190750" y="2978150"/>
          <p14:tracePt t="31866" x="2190750" y="2997200"/>
          <p14:tracePt t="31866" x="2197100" y="3016250"/>
          <p14:tracePt t="31883" x="2197100" y="3035300"/>
          <p14:tracePt t="31883" x="2197100" y="3048000"/>
          <p14:tracePt t="31900" x="2203450" y="3067050"/>
          <p14:tracePt t="31900" x="2203450" y="3079750"/>
          <p14:tracePt t="31900" x="2209800" y="3098800"/>
          <p14:tracePt t="31919" x="2216150" y="3111500"/>
          <p14:tracePt t="31931" x="2222500" y="3130550"/>
          <p14:tracePt t="31931" x="2235200" y="3155950"/>
          <p14:tracePt t="31950" x="2241550" y="3168650"/>
          <p14:tracePt t="31950" x="2247900" y="3181350"/>
          <p14:tracePt t="31966" x="2254250" y="3187700"/>
          <p14:tracePt t="31966" x="2260600" y="3194050"/>
          <p14:tracePt t="31966" x="2266950" y="3206750"/>
          <p14:tracePt t="31985" x="2273300" y="3213100"/>
          <p14:tracePt t="32002" x="2279650" y="3219450"/>
          <p14:tracePt t="32015" x="2286000" y="3219450"/>
          <p14:tracePt t="32015" x="2292350" y="3219450"/>
          <p14:tracePt t="32034" x="2298700" y="3219450"/>
          <p14:tracePt t="32048" x="2311400" y="3219450"/>
          <p14:tracePt t="32065" x="2317750" y="3213100"/>
          <p14:tracePt t="32082" x="2324100" y="3206750"/>
          <p14:tracePt t="32082" x="2330450" y="3206750"/>
          <p14:tracePt t="32101" x="2336800" y="3200400"/>
          <p14:tracePt t="32101" x="2343150" y="3200400"/>
          <p14:tracePt t="32117" x="2349500" y="3206750"/>
          <p14:tracePt t="32153" x="2349500" y="3213100"/>
          <p14:tracePt t="32181" x="2355850" y="3213100"/>
          <p14:tracePt t="32213" x="2355850" y="3219450"/>
          <p14:tracePt t="32285" x="2362200" y="3219450"/>
          <p14:tracePt t="32326" x="2368550" y="3219450"/>
          <p14:tracePt t="32337" x="2374900" y="3219450"/>
          <p14:tracePt t="32353" x="2381250" y="3219450"/>
          <p14:tracePt t="32377" x="2381250" y="3225800"/>
          <p14:tracePt t="32421" x="2381250" y="3232150"/>
          <p14:tracePt t="32465" x="2374900" y="3238500"/>
          <p14:tracePt t="32497" x="2374900" y="3244850"/>
          <p14:tracePt t="32557" x="2374900" y="3238500"/>
          <p14:tracePt t="32637" x="2381250" y="3238500"/>
          <p14:tracePt t="32653" x="2387600" y="3232150"/>
          <p14:tracePt t="32685" x="2393950" y="3232150"/>
          <p14:tracePt t="32705" x="2387600" y="3238500"/>
          <p14:tracePt t="32757" x="2393950" y="3232150"/>
          <p14:tracePt t="32878" x="2400300" y="3225800"/>
          <p14:tracePt t="32901" x="2400300" y="3219450"/>
          <p14:tracePt t="32926" x="2406650" y="3219450"/>
          <p14:tracePt t="32945" x="2413000" y="3213100"/>
          <p14:tracePt t="32962" x="2419350" y="3213100"/>
          <p14:tracePt t="32977" x="2425700" y="3213100"/>
          <p14:tracePt t="32994" x="2432050" y="3206750"/>
          <p14:tracePt t="33006" x="2438400" y="3213100"/>
          <p14:tracePt t="33022" x="2438400" y="3219450"/>
          <p14:tracePt t="33089" x="2432050" y="3219450"/>
          <p14:tracePt t="33106" x="2425700" y="3219450"/>
          <p14:tracePt t="33117" x="2419350" y="3219450"/>
          <p14:tracePt t="33142" x="2425700" y="3219450"/>
          <p14:tracePt t="33269" x="2432050" y="3225800"/>
          <p14:tracePt t="33285" x="2438400" y="3225800"/>
          <p14:tracePt t="33298" x="2444750" y="3232150"/>
          <p14:tracePt t="33313" x="2451100" y="3244850"/>
          <p14:tracePt t="33330" x="2457450" y="3244850"/>
          <p14:tracePt t="33345" x="2463800" y="3257550"/>
          <p14:tracePt t="33358" x="2470150" y="3257550"/>
          <p14:tracePt t="33375" x="2476500" y="3263900"/>
          <p14:tracePt t="33398" x="2482850" y="3257550"/>
          <p14:tracePt t="33418" x="2482850" y="3251200"/>
          <p14:tracePt t="33434" x="2482850" y="3244850"/>
          <p14:tracePt t="33442" x="2482850" y="3238500"/>
          <p14:tracePt t="33458" x="2476500" y="3238500"/>
          <p14:tracePt t="33477" x="2470150" y="3238500"/>
          <p14:tracePt t="33493" x="2463800" y="3244850"/>
          <p14:tracePt t="33510" x="2457450" y="3244850"/>
          <p14:tracePt t="33520" x="2451100" y="3251200"/>
          <p14:tracePt t="33520" x="2444750" y="3270250"/>
          <p14:tracePt t="33539" x="2438400" y="3276600"/>
          <p14:tracePt t="33539" x="2425700" y="3282950"/>
          <p14:tracePt t="33555" x="2419350" y="3295650"/>
          <p14:tracePt t="33555" x="2406650" y="3308350"/>
          <p14:tracePt t="33572" x="2400300" y="3321050"/>
          <p14:tracePt t="33572" x="2387600" y="3333750"/>
          <p14:tracePt t="33589" x="2374900" y="3352800"/>
          <p14:tracePt t="33589" x="2336800" y="3390900"/>
          <p14:tracePt t="33606" x="2324100" y="3416300"/>
          <p14:tracePt t="33606" x="2305050" y="3441700"/>
          <p14:tracePt t="33623" x="2286000" y="3473450"/>
          <p14:tracePt t="33623" x="2266950" y="3505200"/>
          <p14:tracePt t="33639" x="2247900" y="3543300"/>
          <p14:tracePt t="33639" x="2228850" y="3587750"/>
          <p14:tracePt t="33655" x="2216150" y="3625850"/>
          <p14:tracePt t="33655" x="2203450" y="3676650"/>
          <p14:tracePt t="33655" x="2184400" y="3714750"/>
          <p14:tracePt t="33676" x="2171700" y="3765550"/>
          <p14:tracePt t="33687" x="2159000" y="3810000"/>
          <p14:tracePt t="33687" x="2139950" y="3892550"/>
          <p14:tracePt t="33706" x="2127250" y="3930650"/>
          <p14:tracePt t="33706" x="2114550" y="3968750"/>
          <p14:tracePt t="33723" x="2101850" y="4006850"/>
          <p14:tracePt t="33723" x="2082800" y="4044950"/>
          <p14:tracePt t="33723" x="2063750" y="4083050"/>
          <p14:tracePt t="33742" x="2044700" y="4121150"/>
          <p14:tracePt t="33754" x="2025650" y="4159250"/>
          <p14:tracePt t="33754" x="2006600" y="4191000"/>
          <p14:tracePt t="33754" x="1987550" y="4222750"/>
          <p14:tracePt t="33775" x="1968500" y="4254500"/>
          <p14:tracePt t="33775" x="1949450" y="4273550"/>
          <p14:tracePt t="33791" x="1943100" y="4298950"/>
          <p14:tracePt t="33791" x="1930400" y="4318000"/>
          <p14:tracePt t="33806" x="1917700" y="4337050"/>
          <p14:tracePt t="33806" x="1911350" y="4356100"/>
          <p14:tracePt t="33823" x="1905000" y="4375150"/>
          <p14:tracePt t="33823" x="1892300" y="4400550"/>
          <p14:tracePt t="33840" x="1892300" y="4413250"/>
          <p14:tracePt t="33840" x="1885950" y="4425950"/>
          <p14:tracePt t="33856" x="1885950" y="4432300"/>
          <p14:tracePt t="33856" x="1885950" y="4438650"/>
          <p14:tracePt t="33873" x="1885950" y="4445000"/>
          <p14:tracePt t="33873" x="1885950" y="4457700"/>
          <p14:tracePt t="33890" x="1892300" y="4464050"/>
          <p14:tracePt t="33890" x="1892300" y="4483100"/>
          <p14:tracePt t="33906" x="1898650" y="4489450"/>
          <p14:tracePt t="33906" x="1905000" y="4495800"/>
          <p14:tracePt t="33923" x="1905000" y="4502150"/>
          <p14:tracePt t="33923" x="1911350" y="4508500"/>
          <p14:tracePt t="33940" x="1917700" y="4514850"/>
          <p14:tracePt t="33940" x="1917700" y="4527550"/>
          <p14:tracePt t="33940" x="1917700" y="4533900"/>
          <p14:tracePt t="33959" x="1917700" y="4540250"/>
          <p14:tracePt t="33959" x="1917700" y="4546600"/>
          <p14:tracePt t="33975" x="1924050" y="4552950"/>
          <p14:tracePt t="33975" x="1924050" y="4559300"/>
          <p14:tracePt t="33991" x="1924050" y="4565650"/>
          <p14:tracePt t="34005" x="1930400" y="4572000"/>
          <p14:tracePt t="34022" x="1936750" y="4578350"/>
          <p14:tracePt t="34022" x="1936750" y="4584700"/>
          <p14:tracePt t="34042" x="1943100" y="4591050"/>
          <p14:tracePt t="34055" x="1943100" y="4603750"/>
          <p14:tracePt t="34073" x="1949450" y="4610100"/>
          <p14:tracePt t="34073" x="1955800" y="4610100"/>
          <p14:tracePt t="34091" x="1962150" y="4616450"/>
          <p14:tracePt t="34091" x="1968500" y="4622800"/>
          <p14:tracePt t="34107" x="1974850" y="4629150"/>
          <p14:tracePt t="34107" x="1987550" y="4635500"/>
          <p14:tracePt t="34107" x="1993900" y="4641850"/>
          <p14:tracePt t="34127" x="2006600" y="4648200"/>
          <p14:tracePt t="34127" x="2019300" y="4654550"/>
          <p14:tracePt t="34141" x="2025650" y="4660900"/>
          <p14:tracePt t="34141" x="2038350" y="4667250"/>
          <p14:tracePt t="34157" x="2051050" y="4679950"/>
          <p14:tracePt t="34157" x="2063750" y="4692650"/>
          <p14:tracePt t="34174" x="2076450" y="4705350"/>
          <p14:tracePt t="34174" x="2089150" y="4718050"/>
          <p14:tracePt t="34191" x="2095500" y="4730750"/>
          <p14:tracePt t="34191" x="2120900" y="4756150"/>
          <p14:tracePt t="34207" x="2133600" y="4775200"/>
          <p14:tracePt t="34207" x="2139950" y="4787900"/>
          <p14:tracePt t="34225" x="2146300" y="4806950"/>
          <p14:tracePt t="34225" x="2159000" y="4826000"/>
          <p14:tracePt t="34243" x="2165350" y="4845050"/>
          <p14:tracePt t="34243" x="2178050" y="4883150"/>
          <p14:tracePt t="34258" x="2184400" y="4908550"/>
          <p14:tracePt t="34258" x="2190750" y="4927600"/>
          <p14:tracePt t="34275" x="2190750" y="4946650"/>
          <p14:tracePt t="34275" x="2197100" y="4972050"/>
          <p14:tracePt t="34291" x="2203450" y="4984750"/>
          <p14:tracePt t="34291" x="2209800" y="5003800"/>
          <p14:tracePt t="34308" x="2222500" y="5022850"/>
          <p14:tracePt t="34308" x="2228850" y="5035550"/>
          <p14:tracePt t="34308" x="2235200" y="5048250"/>
          <p14:tracePt t="34328" x="2241550" y="5060950"/>
          <p14:tracePt t="34339" x="2247900" y="5073650"/>
          <p14:tracePt t="34339" x="2266950" y="5086350"/>
          <p14:tracePt t="34358" x="2273300" y="5092700"/>
          <p14:tracePt t="34358" x="2279650" y="5099050"/>
          <p14:tracePt t="34375" x="2286000" y="5105400"/>
          <p14:tracePt t="34375" x="2292350" y="5105400"/>
          <p14:tracePt t="34391" x="2305050" y="5111750"/>
          <p14:tracePt t="34391" x="2311400" y="5111750"/>
          <p14:tracePt t="34391" x="2317750" y="5118100"/>
          <p14:tracePt t="34410" x="2324100" y="5124450"/>
          <p14:tracePt t="34423" x="2330450" y="5124450"/>
          <p14:tracePt t="34423" x="2336800" y="5137150"/>
          <p14:tracePt t="34442" x="2343150" y="5137150"/>
          <p14:tracePt t="34442" x="2349500" y="5143500"/>
          <p14:tracePt t="34459" x="2355850" y="5149850"/>
          <p14:tracePt t="34473" x="2362200" y="5156200"/>
          <p14:tracePt t="34473" x="2362200" y="5162550"/>
          <p14:tracePt t="34473" x="2362200" y="5168900"/>
          <p14:tracePt t="34494" x="2368550" y="5175250"/>
          <p14:tracePt t="34507" x="2362200" y="5181600"/>
          <p14:tracePt t="34523" x="2355850" y="5181600"/>
          <p14:tracePt t="34554" x="2362200" y="5187950"/>
          <p14:tracePt t="34614" x="2362200" y="5194300"/>
          <p14:tracePt t="34627" x="2368550" y="5200650"/>
          <p14:tracePt t="34642" x="2368550" y="5207000"/>
          <p14:tracePt t="34658" x="2374900" y="5213350"/>
          <p14:tracePt t="34674" x="2374900" y="5219700"/>
          <p14:tracePt t="34694" x="2381250" y="5226050"/>
          <p14:tracePt t="34710" x="2387600" y="5232400"/>
          <p14:tracePt t="34746" x="2393950" y="5232400"/>
          <p14:tracePt t="34794" x="2393950" y="5238750"/>
          <p14:tracePt t="34821" x="2400300" y="5245100"/>
          <p14:tracePt t="34838" x="2406650" y="5245100"/>
          <p14:tracePt t="34857" x="2413000" y="5245100"/>
          <p14:tracePt t="34890" x="2419350" y="5238750"/>
          <p14:tracePt t="34926" x="2425700" y="5238750"/>
          <p14:tracePt t="34941" x="2432050" y="5238750"/>
          <p14:tracePt t="34978" x="2438400" y="5245100"/>
          <p14:tracePt t="35010" x="2432050" y="5251450"/>
          <p14:tracePt t="35098" x="2432050" y="5257800"/>
          <p14:tracePt t="35146" x="2425700" y="5264150"/>
          <p14:tracePt t="35174" x="2425700" y="5257800"/>
          <p14:tracePt t="35226" x="2425700" y="5264150"/>
          <p14:tracePt t="35258" x="2419350" y="5264150"/>
          <p14:tracePt t="35334" x="2413000" y="5264150"/>
          <p14:tracePt t="35354" x="2413000" y="5270500"/>
          <p14:tracePt t="35390" x="2413000" y="5276850"/>
          <p14:tracePt t="35458" x="2406650" y="5276850"/>
          <p14:tracePt t="35498" x="2400300" y="5283200"/>
          <p14:tracePt t="35526" x="2400300" y="5289550"/>
          <p14:tracePt t="35542" x="2393950" y="5289550"/>
          <p14:tracePt t="35578" x="2393950" y="5283200"/>
          <p14:tracePt t="35602" x="2387600" y="5276850"/>
          <p14:tracePt t="35654" x="2393950" y="5276850"/>
          <p14:tracePt t="35730" x="2400300" y="5270500"/>
          <p14:tracePt t="35750" x="2406650" y="5270500"/>
          <p14:tracePt t="35767" x="2413000" y="5270500"/>
          <p14:tracePt t="35782" x="2419350" y="5276850"/>
          <p14:tracePt t="35798" x="2432050" y="5276850"/>
          <p14:tracePt t="35810" x="2438400" y="5276850"/>
          <p14:tracePt t="35826" x="2444750" y="5276850"/>
          <p14:tracePt t="35834" x="2451100" y="5276850"/>
          <p14:tracePt t="35850" x="2457450" y="5270500"/>
          <p14:tracePt t="35866" x="2463800" y="5270500"/>
          <p14:tracePt t="35878" x="2470150" y="5264150"/>
          <p14:tracePt t="35895" x="2476500" y="5264150"/>
          <p14:tracePt t="35912" x="2482850" y="5257800"/>
          <p14:tracePt t="35929" x="2489200" y="5257800"/>
          <p14:tracePt t="35945" x="2495550" y="5264150"/>
          <p14:tracePt t="35962" x="2508250" y="5276850"/>
          <p14:tracePt t="35962" x="2514600" y="5289550"/>
          <p14:tracePt t="35980" x="2520950" y="5302250"/>
          <p14:tracePt t="35980" x="2527300" y="5314950"/>
          <p14:tracePt t="35980" x="2540000" y="5334000"/>
          <p14:tracePt t="36000" x="2546350" y="5359400"/>
          <p14:tracePt t="36000" x="2559050" y="5384800"/>
          <p14:tracePt t="36014" x="2578100" y="5416550"/>
          <p14:tracePt t="36014" x="2590800" y="5441950"/>
          <p14:tracePt t="36032" x="2609850" y="5467350"/>
          <p14:tracePt t="36032" x="2635250" y="5499100"/>
          <p14:tracePt t="36047" x="2654300" y="5524500"/>
          <p14:tracePt t="36047" x="2673350" y="5549900"/>
          <p14:tracePt t="36047" x="2692400" y="5575300"/>
          <p14:tracePt t="36067" x="2711450" y="5594350"/>
          <p14:tracePt t="36079" x="2724150" y="5613400"/>
          <p14:tracePt t="36079" x="2749550" y="5651500"/>
          <p14:tracePt t="36099" x="2762250" y="5664200"/>
          <p14:tracePt t="36099" x="2768600" y="5683250"/>
          <p14:tracePt t="36116" x="2781300" y="5695950"/>
          <p14:tracePt t="36116" x="2787650" y="5715000"/>
          <p14:tracePt t="36131" x="2794000" y="5727700"/>
          <p14:tracePt t="36131" x="2800350" y="5746750"/>
          <p14:tracePt t="36147" x="2806700" y="5772150"/>
          <p14:tracePt t="36147" x="2813050" y="5791200"/>
          <p14:tracePt t="36147" x="2813050" y="5816600"/>
          <p14:tracePt t="36166" x="2819400" y="5842000"/>
          <p14:tracePt t="36166" x="2819400" y="5867400"/>
          <p14:tracePt t="36182" x="2825750" y="5892800"/>
          <p14:tracePt t="36182" x="2825750" y="5918200"/>
          <p14:tracePt t="36198" x="2825750" y="5943600"/>
          <p14:tracePt t="36198" x="2825750" y="5962650"/>
          <p14:tracePt t="36215" x="2825750" y="5988050"/>
          <p14:tracePt t="36215" x="2825750" y="6007100"/>
          <p14:tracePt t="36231" x="2825750" y="6026150"/>
          <p14:tracePt t="36231" x="2825750" y="6064250"/>
          <p14:tracePt t="36250" x="2832100" y="6083300"/>
          <p14:tracePt t="36250" x="2832100" y="6102350"/>
          <p14:tracePt t="36265" x="2838450" y="6121400"/>
          <p14:tracePt t="36265" x="2838450" y="6134100"/>
          <p14:tracePt t="36281" x="2844800" y="6153150"/>
          <p14:tracePt t="36281" x="2863850" y="6178550"/>
          <p14:tracePt t="36299" x="2870200" y="6184900"/>
          <p14:tracePt t="36299" x="2876550" y="6197600"/>
          <p14:tracePt t="36315" x="2889250" y="6203950"/>
          <p14:tracePt t="36315" x="2895600" y="6210300"/>
          <p14:tracePt t="36332" x="2908300" y="6223000"/>
          <p14:tracePt t="36332" x="2914650" y="6235700"/>
          <p14:tracePt t="36348" x="2921000" y="6242050"/>
          <p14:tracePt t="36364" x="2933700" y="6273800"/>
          <p14:tracePt t="36364" x="2946400" y="6318250"/>
          <p14:tracePt t="36383" x="2952750" y="6337300"/>
          <p14:tracePt t="36397" x="2959100" y="6375400"/>
          <p14:tracePt t="36414" x="2965450" y="6413500"/>
          <p14:tracePt t="36430" x="2965450" y="6438900"/>
          <p14:tracePt t="36447" x="2965450" y="6470650"/>
          <p14:tracePt t="36464" x="2965450" y="6496050"/>
          <p14:tracePt t="36480" x="2952750" y="6521450"/>
          <p14:tracePt t="36502" x="2940050" y="6546850"/>
          <p14:tracePt t="36534" x="2927350" y="6565900"/>
          <p14:tracePt t="36578" x="2901950" y="6572250"/>
          <p14:tracePt t="36639" x="2882900" y="6572250"/>
          <p14:tracePt t="36690" x="2857500" y="6578600"/>
          <p14:tracePt t="36766" x="2857500" y="6604000"/>
          <p14:tracePt t="36810" x="2857500" y="6629400"/>
          <p14:tracePt t="36834" x="2857500" y="6661150"/>
          <p14:tracePt t="36846" x="2857500" y="6692900"/>
          <p14:tracePt t="36862" x="2851150" y="6724650"/>
          <p14:tracePt t="36878" x="2838450" y="6750050"/>
          <p14:tracePt t="36894" x="2806700" y="6769100"/>
          <p14:tracePt t="36914" x="2774950" y="6769100"/>
          <p14:tracePt t="36930" x="2743200" y="6762750"/>
          <p14:tracePt t="36946" x="2705100" y="6743700"/>
          <p14:tracePt t="36958" x="2679700" y="6731000"/>
          <p14:tracePt t="36967" x="2635250" y="6699250"/>
          <p14:tracePt t="36982" x="2616200" y="6673850"/>
          <p14:tracePt t="36982" x="2597150" y="6648450"/>
          <p14:tracePt t="37001" x="2571750" y="6623050"/>
          <p14:tracePt t="37001" x="2533650" y="6559550"/>
          <p14:tracePt t="37019" x="2514600" y="6521450"/>
          <p14:tracePt t="37019" x="2495550" y="6489700"/>
          <p14:tracePt t="37035" x="2482850" y="6451600"/>
          <p14:tracePt t="37035" x="2470150" y="6413500"/>
          <p14:tracePt t="37051" x="2457450" y="6375400"/>
          <p14:tracePt t="37051" x="2438400" y="6343650"/>
          <p14:tracePt t="37068" x="2432050" y="6311900"/>
          <p14:tracePt t="37068" x="2419350" y="6273800"/>
          <p14:tracePt t="37084" x="2406650" y="6242050"/>
          <p14:tracePt t="37084" x="2400300" y="6210300"/>
          <p14:tracePt t="37084" x="2393950" y="6178550"/>
          <p14:tracePt t="37103" x="2387600" y="6140450"/>
          <p14:tracePt t="37116" x="2381250" y="6102350"/>
          <p14:tracePt t="37116" x="2381250" y="6019800"/>
          <p14:tracePt t="37134" x="2387600" y="5981700"/>
          <p14:tracePt t="37134" x="2387600" y="5937250"/>
          <p14:tracePt t="37151" x="2393950" y="5892800"/>
          <p14:tracePt t="37151" x="2400300" y="5848350"/>
          <p14:tracePt t="37168" x="2406650" y="5803900"/>
          <p14:tracePt t="37168" x="2419350" y="5759450"/>
          <p14:tracePt t="37168" x="2432050" y="5715000"/>
          <p14:tracePt t="37187" x="2444750" y="5670550"/>
          <p14:tracePt t="37187" x="2457450" y="5619750"/>
          <p14:tracePt t="37201" x="2476500" y="5575300"/>
          <p14:tracePt t="37201" x="2495550" y="5530850"/>
          <p14:tracePt t="37218" x="2514600" y="5480050"/>
          <p14:tracePt t="37218" x="2533650" y="5435600"/>
          <p14:tracePt t="37235" x="2552700" y="5391150"/>
          <p14:tracePt t="37235" x="2597150" y="5302250"/>
          <p14:tracePt t="37252" x="2622550" y="5264150"/>
          <p14:tracePt t="37252" x="2647950" y="5219700"/>
          <p14:tracePt t="37269" x="2673350" y="5181600"/>
          <p14:tracePt t="37269" x="2698750" y="5143500"/>
          <p14:tracePt t="37286" x="2724150" y="5105400"/>
          <p14:tracePt t="37286" x="2749550" y="5080000"/>
          <p14:tracePt t="37302" x="2781300" y="5054600"/>
          <p14:tracePt t="37302" x="2838450" y="5029200"/>
          <p14:tracePt t="37319" x="2870200" y="5022850"/>
          <p14:tracePt t="37319" x="2901950" y="5029200"/>
          <p14:tracePt t="37336" x="2933700" y="5035550"/>
          <p14:tracePt t="37336" x="2965450" y="5054600"/>
          <p14:tracePt t="37352" x="3397250" y="6057900"/>
          <p14:tracePt t="37352" x="3397250" y="6102350"/>
          <p14:tracePt t="37517" x="3384550" y="6153150"/>
          <p14:tracePt t="37522" x="3378200" y="6197600"/>
          <p14:tracePt t="37534" x="3327400" y="6324600"/>
          <p14:tracePt t="37552" x="3276600" y="6394450"/>
          <p14:tracePt t="37568" x="3219450" y="6451600"/>
          <p14:tracePt t="37585" x="3155950" y="6502400"/>
          <p14:tracePt t="37602" x="3054350" y="6553200"/>
          <p14:tracePt t="37619" x="2984500" y="6572250"/>
          <p14:tracePt t="37635" x="2921000" y="6578600"/>
          <p14:tracePt t="37652" x="2870200" y="6578600"/>
          <p14:tracePt t="37668" x="2851150" y="6572250"/>
          <p14:tracePt t="37668" x="2819400" y="6565900"/>
          <p14:tracePt t="37688" x="2794000" y="6553200"/>
          <p14:tracePt t="37710" x="2806700" y="6515100"/>
          <p14:tracePt t="37738" x="2825750" y="6477000"/>
          <p14:tracePt t="37747" x="2832100" y="6457950"/>
          <p14:tracePt t="37755" x="2851150" y="6432550"/>
          <p14:tracePt t="37768" x="2857500" y="6407150"/>
          <p14:tracePt t="37768" x="2889250" y="6369050"/>
          <p14:tracePt t="37787" x="2908300" y="6350000"/>
          <p14:tracePt t="37787" x="2927350" y="6337300"/>
          <p14:tracePt t="37803" x="2946400" y="6318250"/>
          <p14:tracePt t="37803" x="2971800" y="6305550"/>
          <p14:tracePt t="37820" x="2997200" y="6299200"/>
          <p14:tracePt t="37820" x="3022600" y="6286500"/>
          <p14:tracePt t="37820" x="3054350" y="6280150"/>
          <p14:tracePt t="37839" x="3086100" y="6273800"/>
          <p14:tracePt t="37852" x="3117850" y="6267450"/>
          <p14:tracePt t="37852" x="3194050" y="6267450"/>
          <p14:tracePt t="37870" x="3232150" y="6261100"/>
          <p14:tracePt t="37870" x="3263900" y="6261100"/>
          <p14:tracePt t="37887" x="3302000" y="6261100"/>
          <p14:tracePt t="37887" x="3340100" y="6261100"/>
          <p14:tracePt t="37904" x="3378200" y="6261100"/>
          <p14:tracePt t="37904" x="3448050" y="6261100"/>
          <p14:tracePt t="37921" x="3486150" y="6261100"/>
          <p14:tracePt t="37921" x="3517900" y="6254750"/>
          <p14:tracePt t="37937" x="3556000" y="6254750"/>
          <p14:tracePt t="37937" x="3587750" y="6254750"/>
          <p14:tracePt t="37954" x="3625850" y="6254750"/>
          <p14:tracePt t="37954" x="3657600" y="6254750"/>
          <p14:tracePt t="37970" x="3695700" y="6254750"/>
          <p14:tracePt t="37970" x="3765550" y="6254750"/>
          <p14:tracePt t="37988" x="3797300" y="6254750"/>
          <p14:tracePt t="37988" x="3829050" y="6261100"/>
          <p14:tracePt t="38004" x="3867150" y="6261100"/>
          <p14:tracePt t="38004" x="3898900" y="6267450"/>
          <p14:tracePt t="38021" x="3930650" y="6267450"/>
          <p14:tracePt t="38021" x="3987800" y="6280150"/>
          <p14:tracePt t="38040" x="4013200" y="6286500"/>
          <p14:tracePt t="38053" x="4038600" y="6292850"/>
          <p14:tracePt t="38053" x="4057650" y="6299200"/>
          <p14:tracePt t="38072" x="4095750" y="6311900"/>
          <p14:tracePt t="38086" x="4121150" y="6324600"/>
          <p14:tracePt t="38103" x="4140200" y="6350000"/>
          <p14:tracePt t="38119" x="4133850" y="6381750"/>
          <p14:tracePt t="38139" x="4121150" y="6400800"/>
          <p14:tracePt t="38153" x="4102100" y="6419850"/>
          <p14:tracePt t="38169" x="4076700" y="6438900"/>
          <p14:tracePt t="38186" x="4051300" y="6445250"/>
          <p14:tracePt t="38203" x="4019550" y="6445250"/>
          <p14:tracePt t="38220" x="3987800" y="6432550"/>
          <p14:tracePt t="38239" x="3949700" y="6413500"/>
          <p14:tracePt t="38239" x="3930650" y="6394450"/>
          <p14:tracePt t="38255" x="3911600" y="6375400"/>
          <p14:tracePt t="38255" x="3867150" y="6330950"/>
          <p14:tracePt t="38272" x="3841750" y="6305550"/>
          <p14:tracePt t="38272" x="3822700" y="6280150"/>
          <p14:tracePt t="38288" x="3803650" y="6254750"/>
          <p14:tracePt t="38288" x="3778250" y="6223000"/>
          <p14:tracePt t="38305" x="3765550" y="6197600"/>
          <p14:tracePt t="38305" x="3746500" y="6165850"/>
          <p14:tracePt t="38322" x="3733800" y="6127750"/>
          <p14:tracePt t="38322" x="3702050" y="6051550"/>
          <p14:tracePt t="38339" x="3689350" y="6007100"/>
          <p14:tracePt t="38339" x="3676650" y="5956300"/>
          <p14:tracePt t="38357" x="3663950" y="5905500"/>
          <p14:tracePt t="38357" x="3657600" y="5854700"/>
          <p14:tracePt t="38372" x="3644900" y="5803900"/>
          <p14:tracePt t="38372" x="3638550" y="5746750"/>
          <p14:tracePt t="38372" x="3632200" y="5695950"/>
          <p14:tracePt t="38391" x="3632200" y="5645150"/>
          <p14:tracePt t="38404" x="3638550" y="5600700"/>
          <p14:tracePt t="38404" x="3651250" y="5511800"/>
          <p14:tracePt t="38424" x="3670300" y="5473700"/>
          <p14:tracePt t="38424" x="3683000" y="5435600"/>
          <p14:tracePt t="38440" x="3702050" y="5403850"/>
          <p14:tracePt t="38440" x="3727450" y="5372100"/>
          <p14:tracePt t="38456" x="3752850" y="5346700"/>
          <p14:tracePt t="38456" x="3778250" y="5314950"/>
          <p14:tracePt t="38472" x="3810000" y="5289550"/>
          <p14:tracePt t="38472" x="3841750" y="5264150"/>
          <p14:tracePt t="38472" x="3867150" y="5238750"/>
          <p14:tracePt t="38491" x="3905250" y="5213350"/>
          <p14:tracePt t="38504" x="3937000" y="5194300"/>
          <p14:tracePt t="38504" x="4000500" y="5168900"/>
          <p14:tracePt t="38523" x="4032250" y="5162550"/>
          <p14:tracePt t="38523" x="4057650" y="5162550"/>
          <p14:tracePt t="38540" x="4089400" y="5168900"/>
          <p14:tracePt t="38540" x="4121150" y="5175250"/>
          <p14:tracePt t="38556" x="4146550" y="5187950"/>
          <p14:tracePt t="38556" x="4203700" y="5226050"/>
          <p14:tracePt t="38573" x="4229100" y="5251450"/>
          <p14:tracePt t="38573" x="4254500" y="5276850"/>
          <p14:tracePt t="38589" x="4279900" y="5308600"/>
          <p14:tracePt t="38589" x="4298950" y="5340350"/>
          <p14:tracePt t="38607" x="4318000" y="5378450"/>
          <p14:tracePt t="38607" x="4330700" y="5410200"/>
          <p14:tracePt t="38623" x="4349750" y="5454650"/>
          <p14:tracePt t="38623" x="4375150" y="5543550"/>
          <p14:tracePt t="38639" x="4387850" y="5588000"/>
          <p14:tracePt t="38639" x="4400550" y="5632450"/>
          <p14:tracePt t="38656" x="4413250" y="5676900"/>
          <p14:tracePt t="38656" x="4419600" y="5721350"/>
          <p14:tracePt t="38673" x="4425950" y="5765800"/>
          <p14:tracePt t="38673" x="4438650" y="5854700"/>
          <p14:tracePt t="38692" x="4432300" y="5899150"/>
          <p14:tracePt t="38692" x="4432300" y="5937250"/>
          <p14:tracePt t="38707" x="4425950" y="5975350"/>
          <p14:tracePt t="38707" x="4413250" y="6013450"/>
          <p14:tracePt t="38724" x="4400550" y="6045200"/>
          <p14:tracePt t="38724" x="4387850" y="6083300"/>
          <p14:tracePt t="38741" x="4375150" y="6108700"/>
          <p14:tracePt t="38741" x="4356100" y="6140450"/>
          <p14:tracePt t="38741" x="4343400" y="6165850"/>
          <p14:tracePt t="38759" x="4324350" y="6191250"/>
          <p14:tracePt t="38772" x="4298950" y="6216650"/>
          <p14:tracePt t="38772" x="4260850" y="6261100"/>
          <p14:tracePt t="38792" x="4235450" y="6280150"/>
          <p14:tracePt t="38792" x="4210050" y="6305550"/>
          <p14:tracePt t="38807" x="4184650" y="6330950"/>
          <p14:tracePt t="38807" x="4165600" y="6350000"/>
          <p14:tracePt t="38824" x="4140200" y="6369050"/>
          <p14:tracePt t="38824" x="4114800" y="6388100"/>
          <p14:tracePt t="38840" x="4095750" y="6407150"/>
          <p14:tracePt t="38840" x="4070350" y="6419850"/>
          <p14:tracePt t="38840" x="4051300" y="6432550"/>
          <p14:tracePt t="38859" x="4013200" y="6451600"/>
          <p14:tracePt t="38872" x="3975100" y="6464300"/>
          <p14:tracePt t="38889" x="3949700" y="6477000"/>
          <p14:tracePt t="38905" x="3924300" y="6477000"/>
          <p14:tracePt t="38922" x="3905250" y="6477000"/>
          <p14:tracePt t="38939" x="3892550" y="6451600"/>
          <p14:tracePt t="38986" x="3892550" y="6432550"/>
          <p14:tracePt t="39022" x="3905250" y="6413500"/>
          <p14:tracePt t="39059" x="3911600" y="6388100"/>
          <p14:tracePt t="39099" x="3892550" y="6369050"/>
          <p14:tracePt t="39391" x="3898900" y="6343650"/>
          <p14:tracePt t="39443" x="3898900" y="6337300"/>
          <p14:tracePt t="39459" x="3892550" y="6330950"/>
          <p14:tracePt t="39467" x="3886200" y="6324600"/>
          <p14:tracePt t="39487" x="3879850" y="6318250"/>
          <p14:tracePt t="39496" x="3873500" y="6311900"/>
          <p14:tracePt t="39508" x="3867150" y="6305550"/>
          <p14:tracePt t="39508" x="3860800" y="6292850"/>
          <p14:tracePt t="39508" x="3854450" y="6286500"/>
          <p14:tracePt t="39508" x="3841750" y="6273800"/>
          <p14:tracePt t="39531" x="3835400" y="6254750"/>
          <p14:tracePt t="39541" x="3822700" y="6235700"/>
          <p14:tracePt t="39541" x="3810000" y="6216650"/>
          <p14:tracePt t="39560" x="3790950" y="6191250"/>
          <p14:tracePt t="39560" x="3778250" y="6159500"/>
          <p14:tracePt t="39560" x="3759200" y="6127750"/>
          <p14:tracePt t="39579" x="3733800" y="6096000"/>
          <p14:tracePt t="39579" x="3714750" y="6057900"/>
          <p14:tracePt t="39593" x="3689350" y="6019800"/>
          <p14:tracePt t="39593" x="3657600" y="5975350"/>
          <p14:tracePt t="39610" x="3625850" y="5937250"/>
          <p14:tracePt t="39610" x="3594100" y="5892800"/>
          <p14:tracePt t="39627" x="3562350" y="5848350"/>
          <p14:tracePt t="39627" x="3524250" y="5810250"/>
          <p14:tracePt t="39643" x="3492500" y="5765800"/>
          <p14:tracePt t="39643" x="3422650" y="5670550"/>
          <p14:tracePt t="39660" x="3384550" y="5613400"/>
          <p14:tracePt t="39660" x="3346450" y="5556250"/>
          <p14:tracePt t="39678" x="3314700" y="5492750"/>
          <p14:tracePt t="39678" x="3276600" y="5429250"/>
          <p14:tracePt t="39694" x="3244850" y="5359400"/>
          <p14:tracePt t="39694" x="3206750" y="5289550"/>
          <p14:tracePt t="39694" x="3175000" y="5226050"/>
          <p14:tracePt t="39713" x="3136900" y="5168900"/>
          <p14:tracePt t="39713" x="3111500" y="5111750"/>
          <p14:tracePt t="39728" x="3086100" y="5067300"/>
          <p14:tracePt t="39728" x="3060700" y="5022850"/>
          <p14:tracePt t="39745" x="3041650" y="4991100"/>
          <p14:tracePt t="39745" x="3028950" y="4959350"/>
          <p14:tracePt t="39761" x="3016250" y="4933950"/>
          <p14:tracePt t="39761" x="3003550" y="4914900"/>
          <p14:tracePt t="39761" x="2990850" y="4902200"/>
          <p14:tracePt t="39780" x="2984500" y="4889500"/>
          <p14:tracePt t="39792" x="2978150" y="4883150"/>
          <p14:tracePt t="39792" x="2965450" y="4883150"/>
          <p14:tracePt t="39813" x="2959100" y="4895850"/>
          <p14:tracePt t="39813" x="2952750" y="4914900"/>
          <p14:tracePt t="39828" x="2946400" y="4940300"/>
          <p14:tracePt t="39828" x="2933700" y="4972050"/>
          <p14:tracePt t="39844" x="2927350" y="5003800"/>
          <p14:tracePt t="39844" x="2921000" y="5029200"/>
          <p14:tracePt t="39860" x="2914650" y="5054600"/>
          <p14:tracePt t="39860" x="2901950" y="5073650"/>
          <p14:tracePt t="39860" x="2895600" y="5080000"/>
          <p14:tracePt t="39880" x="2882900" y="5073650"/>
          <p14:tracePt t="39880" x="2870200" y="5054600"/>
          <p14:tracePt t="39894" x="2851150" y="5022850"/>
          <p14:tracePt t="39894" x="2832100" y="4978400"/>
          <p14:tracePt t="39911" x="2806700" y="4921250"/>
          <p14:tracePt t="39911" x="2787650" y="4851400"/>
          <p14:tracePt t="39927" x="2762250" y="4775200"/>
          <p14:tracePt t="39927" x="2736850" y="4692650"/>
          <p14:tracePt t="39944" x="2717800" y="4603750"/>
          <p14:tracePt t="39944" x="2686050" y="4406900"/>
          <p14:tracePt t="39961" x="2679700" y="4298950"/>
          <p14:tracePt t="39961" x="2673350" y="4184650"/>
          <p14:tracePt t="39978" x="2667000" y="4070350"/>
          <p14:tracePt t="39978" x="2660650" y="3949700"/>
          <p14:tracePt t="39994" x="2654300" y="3822700"/>
          <p14:tracePt t="39994" x="2647950" y="3581400"/>
          <p14:tracePt t="40011" x="2641600" y="3467100"/>
          <p14:tracePt t="40011" x="2635250" y="3359150"/>
          <p14:tracePt t="40029" x="2635250" y="3257550"/>
          <p14:tracePt t="40029" x="2628900" y="3168650"/>
          <p14:tracePt t="40046" x="2635250" y="3086100"/>
          <p14:tracePt t="40046" x="2641600" y="3009900"/>
          <p14:tracePt t="40061" x="2647950" y="2946400"/>
          <p14:tracePt t="40061" x="2660650" y="2882900"/>
          <p14:tracePt t="40080" x="2686050" y="2768600"/>
          <p14:tracePt t="40080" x="2698750" y="2711450"/>
          <p14:tracePt t="40095" x="2711450" y="2660650"/>
          <p14:tracePt t="40095" x="2724150" y="2616200"/>
          <p14:tracePt t="40112" x="2736850" y="2571750"/>
          <p14:tracePt t="40112" x="2743200" y="2527300"/>
          <p14:tracePt t="40128" x="2749550" y="2489200"/>
          <p14:tracePt t="40128" x="2749550" y="2451100"/>
          <p14:tracePt t="40145" x="2755900" y="2419350"/>
          <p14:tracePt t="40145" x="2755900" y="2387600"/>
          <p14:tracePt t="40145" x="2762250" y="2362200"/>
          <p14:tracePt t="40164" x="2762250" y="2336800"/>
          <p14:tracePt t="40177" x="2768600" y="2317750"/>
          <p14:tracePt t="40177" x="2787650" y="2292350"/>
          <p14:tracePt t="40195" x="2800350" y="2286000"/>
          <p14:tracePt t="40195" x="2813050" y="2286000"/>
          <p14:tracePt t="40211" x="2825750" y="2292350"/>
          <p14:tracePt t="40211" x="2838450" y="2298700"/>
          <p14:tracePt t="40229" x="2857500" y="2311400"/>
          <p14:tracePt t="40229" x="2870200" y="2336800"/>
          <p14:tracePt t="40229" x="2882900" y="2362200"/>
          <p14:tracePt t="40248" x="2901950" y="2400300"/>
          <p14:tracePt t="40248" x="2921000" y="2444750"/>
          <p14:tracePt t="40262" x="2933700" y="2508250"/>
          <p14:tracePt t="40262" x="2959100" y="2571750"/>
          <p14:tracePt t="40279" x="2984500" y="2647950"/>
          <p14:tracePt t="40279" x="3009900" y="2736850"/>
          <p14:tracePt t="40295" x="3035300" y="2819400"/>
          <p14:tracePt t="40295" x="3105150" y="3003550"/>
          <p14:tracePt t="40312" x="3136900" y="3092450"/>
          <p14:tracePt t="40312" x="3181350" y="3181350"/>
          <p14:tracePt t="40328" x="3219450" y="3263900"/>
          <p14:tracePt t="40328" x="3263900" y="3340100"/>
          <p14:tracePt t="40346" x="3308350" y="3422650"/>
          <p14:tracePt t="40346" x="3352800" y="3498850"/>
          <p14:tracePt t="40363" x="3397250" y="3581400"/>
          <p14:tracePt t="40363" x="3492500" y="3746500"/>
          <p14:tracePt t="40380" x="3536950" y="3835400"/>
          <p14:tracePt t="40380" x="3581400" y="3924300"/>
          <p14:tracePt t="40396" x="3625850" y="4013200"/>
          <p14:tracePt t="40396" x="3663950" y="4102100"/>
          <p14:tracePt t="40413" x="3708400" y="4191000"/>
          <p14:tracePt t="40413" x="3746500" y="4279900"/>
          <p14:tracePt t="40429" x="3784600" y="4356100"/>
          <p14:tracePt t="40429" x="3822700" y="4432300"/>
          <p14:tracePt t="40429" x="3854450" y="4495800"/>
          <p14:tracePt t="40449" x="3879850" y="4552950"/>
          <p14:tracePt t="40461" x="3905250" y="4603750"/>
          <p14:tracePt t="40461" x="3943350" y="4692650"/>
          <p14:tracePt t="40479" x="3956050" y="4724400"/>
          <p14:tracePt t="40479" x="3962400" y="4756150"/>
          <p14:tracePt t="40496" x="3968750" y="4781550"/>
          <p14:tracePt t="40496" x="3968750" y="4800600"/>
          <p14:tracePt t="40513" x="3968750" y="4813300"/>
          <p14:tracePt t="40513" x="3962400" y="4826000"/>
          <p14:tracePt t="40513" x="3956050" y="4832350"/>
          <p14:tracePt t="40532" x="3949700" y="4838700"/>
          <p14:tracePt t="40545" x="3937000" y="4838700"/>
          <p14:tracePt t="40545" x="3898900" y="4845050"/>
          <p14:tracePt t="40563" x="3879850" y="4845050"/>
          <p14:tracePt t="40563" x="3854450" y="4845050"/>
          <p14:tracePt t="40580" x="3829050" y="4851400"/>
          <p14:tracePt t="40580" x="3797300" y="4857750"/>
          <p14:tracePt t="40596" x="3759200" y="4864100"/>
          <p14:tracePt t="40596" x="3683000" y="4889500"/>
          <p14:tracePt t="40613" x="3638550" y="4908550"/>
          <p14:tracePt t="40613" x="3600450" y="4927600"/>
          <p14:tracePt t="40631" x="3556000" y="4946650"/>
          <p14:tracePt t="40631" x="3511550" y="4965700"/>
          <p14:tracePt t="40647" x="3467100" y="4991100"/>
          <p14:tracePt t="40647" x="3422650" y="5010150"/>
          <p14:tracePt t="40664" x="3378200" y="5035550"/>
          <p14:tracePt t="40664" x="3289300" y="5080000"/>
          <p14:tracePt t="40680" x="3244850" y="5105400"/>
          <p14:tracePt t="40680" x="3206750" y="5124450"/>
          <p14:tracePt t="40697" x="3175000" y="5143500"/>
          <p14:tracePt t="40697" x="3143250" y="5162550"/>
          <p14:tracePt t="40713" x="3111500" y="5175250"/>
          <p14:tracePt t="40713" x="3092450" y="5181600"/>
          <p14:tracePt t="40713" x="3073400" y="5181600"/>
          <p14:tracePt t="40732" x="3060700" y="5175250"/>
          <p14:tracePt t="40732" x="3048000" y="5168900"/>
          <p14:tracePt t="40748" x="3041650" y="5149850"/>
          <p14:tracePt t="40748" x="3041650" y="5130800"/>
          <p14:tracePt t="40765" x="3048000" y="5099050"/>
          <p14:tracePt t="40765" x="3054350" y="5060950"/>
          <p14:tracePt t="40781" x="3060700" y="5010150"/>
          <p14:tracePt t="40781" x="3079750" y="4940300"/>
          <p14:tracePt t="40797" x="3098800" y="4864100"/>
          <p14:tracePt t="40797" x="3117850" y="4768850"/>
          <p14:tracePt t="40797" x="3143250" y="4667250"/>
          <p14:tracePt t="40816" x="3175000" y="4552950"/>
          <p14:tracePt t="40829" x="3200400" y="4425950"/>
          <p14:tracePt t="40829" x="3276600" y="4171950"/>
          <p14:tracePt t="40848" x="3321050" y="4044950"/>
          <p14:tracePt t="40848" x="3365500" y="3917950"/>
          <p14:tracePt t="40864" x="3409950" y="3797300"/>
          <p14:tracePt t="40864" x="3454400" y="3689350"/>
          <p14:tracePt t="40881" x="3498850" y="3587750"/>
          <p14:tracePt t="40881" x="3549650" y="3492500"/>
          <p14:tracePt t="40897" x="3587750" y="3416300"/>
          <p14:tracePt t="40897" x="3663950" y="3276600"/>
          <p14:tracePt t="40915" x="3695700" y="3225800"/>
          <p14:tracePt t="40915" x="3721100" y="3181350"/>
          <p14:tracePt t="40931" x="3752850" y="3143250"/>
          <p14:tracePt t="40931" x="3778250" y="3111500"/>
          <p14:tracePt t="40947" x="3797300" y="3079750"/>
          <p14:tracePt t="40947" x="3816350" y="3054350"/>
          <p14:tracePt t="40965" x="3829050" y="3035300"/>
          <p14:tracePt t="40965" x="3841750" y="3016250"/>
          <p14:tracePt t="40981" x="3841750" y="3009900"/>
          <p14:tracePt t="40981" x="3835400" y="3003550"/>
          <p14:tracePt t="40998" x="3822700" y="3009900"/>
          <p14:tracePt t="40998" x="3810000" y="3009900"/>
          <p14:tracePt t="41015" x="3784600" y="3022600"/>
          <p14:tracePt t="41015" x="3740150" y="3041650"/>
          <p14:tracePt t="41032" x="3708400" y="3048000"/>
          <p14:tracePt t="41032" x="3676650" y="3060700"/>
          <p14:tracePt t="41048" x="3638550" y="3073400"/>
          <p14:tracePt t="41048" x="3600450" y="3086100"/>
          <p14:tracePt t="41065" x="3556000" y="3098800"/>
          <p14:tracePt t="41065" x="3517900" y="3111500"/>
          <p14:tracePt t="41081" x="3473450" y="3124200"/>
          <p14:tracePt t="41081" x="3429000" y="3130550"/>
          <p14:tracePt t="41081" x="3378200" y="3143250"/>
          <p14:tracePt t="41101" x="3333750" y="3149600"/>
          <p14:tracePt t="41113" x="3282950" y="3149600"/>
          <p14:tracePt t="41113" x="3175000" y="3136900"/>
          <p14:tracePt t="41132" x="3117850" y="3124200"/>
          <p14:tracePt t="41132" x="3060700" y="3105150"/>
          <p14:tracePt t="41149" x="3003550" y="3079750"/>
          <p14:tracePt t="41149" x="2946400" y="3060700"/>
          <p14:tracePt t="41165" x="2889250" y="3035300"/>
          <p14:tracePt t="41165" x="2838450" y="3016250"/>
          <p14:tracePt t="41165" x="2794000" y="2990850"/>
          <p14:tracePt t="41184" x="2749550" y="2978150"/>
          <p14:tracePt t="41197" x="2711450" y="2959100"/>
          <p14:tracePt t="41197" x="2660650" y="2933700"/>
          <p14:tracePt t="41215" x="2641600" y="2921000"/>
          <p14:tracePt t="41215" x="2635250" y="2914650"/>
          <p14:tracePt t="41232" x="2628900" y="2908300"/>
          <p14:tracePt t="41232" x="2628900" y="2901950"/>
          <p14:tracePt t="41232" x="2635250" y="2895600"/>
          <p14:tracePt t="41253" x="2647950" y="2895600"/>
          <p14:tracePt t="41264" x="2667000" y="2908300"/>
          <p14:tracePt t="41264" x="2717800" y="2965450"/>
          <p14:tracePt t="41282" x="2749550" y="3009900"/>
          <p14:tracePt t="41282" x="2794000" y="3067050"/>
          <p14:tracePt t="41299" x="2838450" y="3130550"/>
          <p14:tracePt t="41299" x="2889250" y="3206750"/>
          <p14:tracePt t="41315" x="2946400" y="3295650"/>
          <p14:tracePt t="41315" x="3073400" y="3486150"/>
          <p14:tracePt t="41333" x="3143250" y="3594100"/>
          <p14:tracePt t="41333" x="3213100" y="3708400"/>
          <p14:tracePt t="41349" x="3276600" y="3822700"/>
          <p14:tracePt t="41349" x="3346450" y="3937000"/>
          <p14:tracePt t="41366" x="3409950" y="4051300"/>
          <p14:tracePt t="41366" x="3473450" y="4152900"/>
          <p14:tracePt t="41383" x="3530600" y="4248150"/>
          <p14:tracePt t="41383" x="3638550" y="4394200"/>
          <p14:tracePt t="41400" x="3676650" y="4445000"/>
          <p14:tracePt t="41400" x="3714750" y="4483100"/>
          <p14:tracePt t="41417" x="3740150" y="4514850"/>
          <p14:tracePt t="41417" x="3759200" y="4533900"/>
          <p14:tracePt t="41433" x="3771900" y="4552950"/>
          <p14:tracePt t="41433" x="3778250" y="4565650"/>
          <p14:tracePt t="41433" x="3778250" y="4578350"/>
          <p14:tracePt t="41452" x="3771900" y="4591050"/>
          <p14:tracePt t="41464" x="3765550" y="4603750"/>
          <p14:tracePt t="41464" x="3746500" y="4629150"/>
          <p14:tracePt t="41485" x="3733800" y="4635500"/>
          <p14:tracePt t="41485" x="3721100" y="4641850"/>
          <p14:tracePt t="41500" x="3702050" y="4648200"/>
          <p14:tracePt t="41500" x="3683000" y="4654550"/>
          <p14:tracePt t="41517" x="3663950" y="4654550"/>
          <p14:tracePt t="41517" x="3644900" y="4648200"/>
          <p14:tracePt t="41533" x="3619500" y="4635500"/>
          <p14:tracePt t="41533" x="3587750" y="4622800"/>
          <p14:tracePt t="41533" x="3556000" y="4603750"/>
          <p14:tracePt t="41552" x="3524250" y="4584700"/>
          <p14:tracePt t="41565" x="3486150" y="4559300"/>
          <p14:tracePt t="41565" x="3409950" y="4495800"/>
          <p14:tracePt t="41583" x="3365500" y="4457700"/>
          <p14:tracePt t="41583" x="3327400" y="4419600"/>
          <p14:tracePt t="41600" x="3282950" y="4375150"/>
          <p14:tracePt t="41600" x="3238500" y="4330700"/>
          <p14:tracePt t="41617" x="3194050" y="4279900"/>
          <p14:tracePt t="41617" x="3111500" y="4184650"/>
          <p14:tracePt t="41634" x="3073400" y="4140200"/>
          <p14:tracePt t="41634" x="3035300" y="4102100"/>
          <p14:tracePt t="41650" x="2997200" y="4064000"/>
          <p14:tracePt t="41650" x="2959100" y="4038600"/>
          <p14:tracePt t="41667" x="2933700" y="4013200"/>
          <p14:tracePt t="41667" x="2901950" y="4000500"/>
          <p14:tracePt t="41684" x="2876550" y="3994150"/>
          <p14:tracePt t="41684" x="2832100" y="3987800"/>
          <p14:tracePt t="41701" x="2813050" y="3987800"/>
          <p14:tracePt t="41701" x="2806700" y="3994150"/>
          <p14:tracePt t="41717" x="2794000" y="3987800"/>
          <p14:tracePt t="41717" x="2787650" y="3981450"/>
          <p14:tracePt t="41734" x="2787650" y="3968750"/>
          <p14:tracePt t="41734" x="2787650" y="3949700"/>
          <p14:tracePt t="41734" x="2794000" y="3924300"/>
          <p14:tracePt t="41753" x="2806700" y="3886200"/>
          <p14:tracePt t="41753" x="2819400" y="3848100"/>
          <p14:tracePt t="41768" x="2838450" y="3797300"/>
          <p14:tracePt t="41768" x="2863850" y="3740150"/>
          <p14:tracePt t="41785" x="2895600" y="3683000"/>
          <p14:tracePt t="41785" x="2933700" y="3619500"/>
          <p14:tracePt t="41800" x="2978150" y="3549650"/>
          <p14:tracePt t="41800" x="3022600" y="3479800"/>
          <p14:tracePt t="41800" x="3079750" y="3403600"/>
          <p14:tracePt t="41820" x="3136900" y="3327400"/>
          <p14:tracePt t="41832" x="3200400" y="3257550"/>
          <p14:tracePt t="41832" x="3340100" y="3111500"/>
          <p14:tracePt t="41853" x="3409950" y="3048000"/>
          <p14:tracePt t="41853" x="3479800" y="2984500"/>
          <p14:tracePt t="41868" x="3549650" y="2921000"/>
          <p14:tracePt t="41868" x="3619500" y="2863850"/>
          <p14:tracePt t="41885" x="3683000" y="2806700"/>
          <p14:tracePt t="41885" x="3746500" y="2755900"/>
          <p14:tracePt t="41901" x="3797300" y="2711450"/>
          <p14:tracePt t="41901" x="3848100" y="2667000"/>
          <p14:tracePt t="41901" x="3892550" y="2635250"/>
          <p14:tracePt t="41920" x="3930650" y="2609850"/>
          <p14:tracePt t="41920" x="3962400" y="2590800"/>
          <p14:tracePt t="41935" x="3987800" y="2584450"/>
          <p14:tracePt t="41935" x="4006850" y="2578100"/>
          <p14:tracePt t="41951" x="4019550" y="2578100"/>
          <p14:tracePt t="41951" x="4025900" y="2584450"/>
          <p14:tracePt t="41968" x="4032250" y="2584450"/>
          <p14:tracePt t="41968" x="4032250" y="2597150"/>
          <p14:tracePt t="41984" x="4032250" y="2603500"/>
          <p14:tracePt t="41984" x="4019550" y="2622550"/>
          <p14:tracePt t="42002" x="4006850" y="2635250"/>
          <p14:tracePt t="42002" x="3994150" y="2647950"/>
          <p14:tracePt t="42018" x="3981450" y="2660650"/>
          <p14:tracePt t="42018" x="3968750" y="2673350"/>
          <p14:tracePt t="42035" x="3949700" y="2686050"/>
          <p14:tracePt t="42035" x="3924300" y="2711450"/>
          <p14:tracePt t="42052" x="3911600" y="2724150"/>
          <p14:tracePt t="42052" x="3898900" y="2730500"/>
          <p14:tracePt t="42069" x="3886200" y="2736850"/>
          <p14:tracePt t="42069" x="3873500" y="2749550"/>
          <p14:tracePt t="42085" x="3860800" y="2755900"/>
          <p14:tracePt t="42085" x="3848100" y="2768600"/>
          <p14:tracePt t="42101" x="3835400" y="2774950"/>
          <p14:tracePt t="42101" x="3822700" y="2781300"/>
          <p14:tracePt t="42101" x="3816350" y="2787650"/>
          <p14:tracePt t="42121" x="3803650" y="2800350"/>
          <p14:tracePt t="42133" x="3790950" y="2806700"/>
          <p14:tracePt t="42133" x="3771900" y="2825750"/>
          <p14:tracePt t="42152" x="3765550" y="2838450"/>
          <p14:tracePt t="42152" x="3759200" y="2851150"/>
          <p14:tracePt t="42169" x="3752850" y="2863850"/>
          <p14:tracePt t="42169" x="3746500" y="2870200"/>
          <p14:tracePt t="42185" x="3740150" y="2882900"/>
          <p14:tracePt t="42185" x="3733800" y="2901950"/>
          <p14:tracePt t="42185" x="3727450" y="2914650"/>
          <p14:tracePt t="42205" x="3714750" y="2927350"/>
          <p14:tracePt t="42217" x="3708400" y="2946400"/>
          <p14:tracePt t="42217" x="3683000" y="2984500"/>
          <p14:tracePt t="42235" x="3670300" y="3009900"/>
          <p14:tracePt t="42235" x="3651250" y="3028950"/>
          <p14:tracePt t="42235" x="3638550" y="3054350"/>
          <p14:tracePt t="42256" x="3619500" y="3073400"/>
          <p14:tracePt t="42267" x="3606800" y="3092450"/>
          <p14:tracePt t="42267" x="3587750" y="3111500"/>
          <p14:tracePt t="42267" x="3575050" y="3130550"/>
          <p14:tracePt t="42288" x="3568700" y="3149600"/>
          <p14:tracePt t="42288" x="3556000" y="3162300"/>
          <p14:tracePt t="42302" x="3549650" y="3181350"/>
          <p14:tracePt t="42302" x="3543300" y="3194050"/>
          <p14:tracePt t="42319" x="3536950" y="3206750"/>
          <p14:tracePt t="42319" x="3530600" y="3219450"/>
          <p14:tracePt t="42336" x="3524250" y="3232150"/>
          <p14:tracePt t="42336" x="3517900" y="3251200"/>
          <p14:tracePt t="42353" x="3511550" y="3263900"/>
          <p14:tracePt t="42353" x="3505200" y="3276600"/>
          <p14:tracePt t="42369" x="3505200" y="3289300"/>
          <p14:tracePt t="42369" x="3498850" y="3308350"/>
          <p14:tracePt t="42386" x="3498850" y="3327400"/>
          <p14:tracePt t="42386" x="3492500" y="3340100"/>
          <p14:tracePt t="42404" x="3492500" y="3359150"/>
          <p14:tracePt t="42404" x="3492500" y="3397250"/>
          <p14:tracePt t="42421" x="3486150" y="3416300"/>
          <p14:tracePt t="42421" x="3486150" y="3441700"/>
          <p14:tracePt t="42438" x="3486150" y="3467100"/>
          <p14:tracePt t="42438" x="3479800" y="3498850"/>
          <p14:tracePt t="42454" x="3473450" y="3536950"/>
          <p14:tracePt t="42454" x="3467100" y="3581400"/>
          <p14:tracePt t="42470" x="3460750" y="3625850"/>
          <p14:tracePt t="42470" x="3448050" y="3676650"/>
          <p14:tracePt t="42470" x="3435350" y="3721100"/>
          <p14:tracePt t="42490" x="3422650" y="3765550"/>
          <p14:tracePt t="42502" x="3409950" y="3810000"/>
          <p14:tracePt t="42502" x="3378200" y="3879850"/>
          <p14:tracePt t="42521" x="3359150" y="3905250"/>
          <p14:tracePt t="42521" x="3333750" y="3930650"/>
          <p14:tracePt t="42537" x="3308350" y="3956050"/>
          <p14:tracePt t="42537" x="3282950" y="3968750"/>
          <p14:tracePt t="42554" x="3257550" y="3987800"/>
          <p14:tracePt t="42554" x="3225800" y="4000500"/>
          <p14:tracePt t="42554" x="3194050" y="4006850"/>
          <p14:tracePt t="42573" x="3162300" y="4013200"/>
          <p14:tracePt t="42586" x="3130550" y="4013200"/>
          <p14:tracePt t="42586" x="3060700" y="4006850"/>
          <p14:tracePt t="42605" x="3028950" y="3987800"/>
          <p14:tracePt t="42605" x="2997200" y="3968750"/>
          <p14:tracePt t="42620" x="2965450" y="3943350"/>
          <p14:tracePt t="42620" x="2940050" y="3911600"/>
          <p14:tracePt t="42638" x="2908300" y="3873500"/>
          <p14:tracePt t="42638" x="2863850" y="3778250"/>
          <p14:tracePt t="42654" x="2838450" y="3727450"/>
          <p14:tracePt t="42654" x="2819400" y="3670300"/>
          <p14:tracePt t="42671" x="2800350" y="3613150"/>
          <p14:tracePt t="42671" x="2781300" y="3549650"/>
          <p14:tracePt t="42688" x="2762250" y="3486150"/>
          <p14:tracePt t="42688" x="2743200" y="3429000"/>
          <p14:tracePt t="42705" x="2730500" y="3365500"/>
          <p14:tracePt t="42705" x="2711450" y="3251200"/>
          <p14:tracePt t="42722" x="2705100" y="3194050"/>
          <p14:tracePt t="42722" x="2705100" y="3136900"/>
          <p14:tracePt t="42738" x="2711450" y="3079750"/>
          <p14:tracePt t="42738" x="2717800" y="3016250"/>
          <p14:tracePt t="42755" x="2736850" y="2952750"/>
          <p14:tracePt t="42755" x="2755900" y="2889250"/>
          <p14:tracePt t="42755" x="2774950" y="2819400"/>
          <p14:tracePt t="42774" x="2800350" y="2749550"/>
          <p14:tracePt t="42774" x="2832100" y="2679700"/>
          <p14:tracePt t="42790" x="2863850" y="2616200"/>
          <p14:tracePt t="42790" x="2901950" y="2559050"/>
          <p14:tracePt t="42806" x="2940050" y="2508250"/>
          <p14:tracePt t="42806" x="2984500" y="2463800"/>
          <p14:tracePt t="42822" x="3035300" y="2432050"/>
          <p14:tracePt t="42822" x="3092450" y="2400300"/>
          <p14:tracePt t="42839" x="3149600" y="2374900"/>
          <p14:tracePt t="42839" x="3206750" y="2362200"/>
          <p14:tracePt t="42839" x="3263900" y="2349500"/>
          <p14:tracePt t="42857" x="3321050" y="2349500"/>
          <p14:tracePt t="42870" x="3384550" y="2349500"/>
          <p14:tracePt t="42870" x="3498850" y="2381250"/>
          <p14:tracePt t="42889" x="3549650" y="2413000"/>
          <p14:tracePt t="42889" x="3600450" y="2444750"/>
          <p14:tracePt t="42906" x="3651250" y="2489200"/>
          <p14:tracePt t="42906" x="3695700" y="2546350"/>
          <p14:tracePt t="42922" x="3746500" y="2603500"/>
          <p14:tracePt t="42922" x="3790950" y="2667000"/>
          <p14:tracePt t="42922" x="3829050" y="2730500"/>
          <p14:tracePt t="42942" x="3873500" y="2800350"/>
          <p14:tracePt t="42942" x="3911600" y="2863850"/>
          <p14:tracePt t="42956" x="3943350" y="2933700"/>
          <p14:tracePt t="42956" x="3975100" y="3003550"/>
          <p14:tracePt t="42972" x="4000500" y="3073400"/>
          <p14:tracePt t="42972" x="4019550" y="3143250"/>
          <p14:tracePt t="42989" x="4032250" y="3213100"/>
          <p14:tracePt t="42989" x="4038600" y="3289300"/>
          <p14:tracePt t="43006" x="4044950" y="3371850"/>
          <p14:tracePt t="43006" x="4038600" y="3530600"/>
          <p14:tracePt t="43023" x="4025900" y="3613150"/>
          <p14:tracePt t="43023" x="4006850" y="3695700"/>
          <p14:tracePt t="43039" x="3987800" y="3771900"/>
          <p14:tracePt t="43039" x="3962400" y="3841750"/>
          <p14:tracePt t="43056" x="3937000" y="3905250"/>
          <p14:tracePt t="43056" x="3867150" y="4006850"/>
          <p14:tracePt t="43074" x="3829050" y="4051300"/>
          <p14:tracePt t="43074" x="3784600" y="4089400"/>
          <p14:tracePt t="43090" x="3740150" y="4121150"/>
          <p14:tracePt t="43090" x="3689350" y="4152900"/>
          <p14:tracePt t="43107" x="3644900" y="4178300"/>
          <p14:tracePt t="43107" x="3594100" y="4203700"/>
          <p14:tracePt t="43123" x="3543300" y="4216400"/>
          <p14:tracePt t="43123" x="3486150" y="4229100"/>
          <p14:tracePt t="43123" x="3435350" y="4229100"/>
          <p14:tracePt t="43142" x="3384550" y="4222750"/>
          <p14:tracePt t="43154" x="3327400" y="4210050"/>
          <p14:tracePt t="43154" x="3225800" y="4165600"/>
          <p14:tracePt t="43173" x="3175000" y="4127500"/>
          <p14:tracePt t="43173" x="3130550" y="4083050"/>
          <p14:tracePt t="43190" x="3079750" y="4038600"/>
          <p14:tracePt t="43190" x="3035300" y="3987800"/>
          <p14:tracePt t="43190" x="2997200" y="3937000"/>
          <p14:tracePt t="43209" x="2959100" y="3879850"/>
          <p14:tracePt t="43221" x="2927350" y="3822700"/>
          <p14:tracePt t="43221" x="2895600" y="3759200"/>
          <p14:tracePt t="43221" x="2870200" y="3695700"/>
          <p14:tracePt t="43243" x="2851150" y="3625850"/>
          <p14:tracePt t="43243" x="2832100" y="3549650"/>
          <p14:tracePt t="43257" x="2813050" y="3479800"/>
          <p14:tracePt t="43257" x="2806700" y="3397250"/>
          <p14:tracePt t="43273" x="2800350" y="3321050"/>
          <p14:tracePt t="43273" x="2794000" y="3238500"/>
          <p14:tracePt t="43290" x="2800350" y="3162300"/>
          <p14:tracePt t="43290" x="2806700" y="3079750"/>
          <p14:tracePt t="43290" x="2819400" y="3003550"/>
          <p14:tracePt t="43309" x="2832100" y="2933700"/>
          <p14:tracePt t="43309" x="2851150" y="2863850"/>
          <p14:tracePt t="43324" x="2876550" y="2800350"/>
          <p14:tracePt t="43324" x="2908300" y="2743200"/>
          <p14:tracePt t="43340" x="2940050" y="2692400"/>
          <p14:tracePt t="43340" x="2978150" y="2641600"/>
          <p14:tracePt t="43357" x="3016250" y="2603500"/>
          <p14:tracePt t="43357" x="3105150" y="2533650"/>
          <p14:tracePt t="43374" x="3149600" y="2508250"/>
          <p14:tracePt t="43374" x="3200400" y="2489200"/>
          <p14:tracePt t="43391" x="3257550" y="2476500"/>
          <p14:tracePt t="43391" x="3308350" y="2470150"/>
          <p14:tracePt t="43407" x="3365500" y="2476500"/>
          <p14:tracePt t="43407" x="3416300" y="2482850"/>
          <p14:tracePt t="43424" x="3467100" y="2495550"/>
          <p14:tracePt t="43424" x="3556000" y="2546350"/>
          <p14:tracePt t="43441" x="3600450" y="2584450"/>
          <p14:tracePt t="43441" x="3638550" y="2622550"/>
          <p14:tracePt t="43458" x="3670300" y="2667000"/>
          <p14:tracePt t="43458" x="3702050" y="2717800"/>
          <p14:tracePt t="43474" x="3733800" y="2768600"/>
          <p14:tracePt t="43474" x="3765550" y="2825750"/>
          <p14:tracePt t="43474" x="3790950" y="2889250"/>
          <p14:tracePt t="43493" x="3810000" y="2952750"/>
          <p14:tracePt t="43506" x="3829050" y="3016250"/>
          <p14:tracePt t="43506" x="3867150" y="3143250"/>
          <p14:tracePt t="43525" x="3873500" y="3206750"/>
          <p14:tracePt t="43525" x="3886200" y="3270250"/>
          <p14:tracePt t="43542" x="3886200" y="3333750"/>
          <p14:tracePt t="43542" x="3886200" y="3390900"/>
          <p14:tracePt t="43558" x="3879850" y="3454400"/>
          <p14:tracePt t="43558" x="3867150" y="3511550"/>
          <p14:tracePt t="43558" x="3854450" y="3568700"/>
          <p14:tracePt t="43577" x="3841750" y="3625850"/>
          <p14:tracePt t="43589" x="3822700" y="3676650"/>
          <p14:tracePt t="43589" x="3803650" y="3727450"/>
          <p14:tracePt t="43589" x="3778250" y="3784600"/>
          <p14:tracePt t="43611" x="3759200" y="3829050"/>
          <p14:tracePt t="43611" x="3733800" y="3879850"/>
          <p14:tracePt t="43625" x="3708400" y="3924300"/>
          <p14:tracePt t="43625" x="3683000" y="3968750"/>
          <p14:tracePt t="43642" x="3657600" y="4006850"/>
          <p14:tracePt t="43642" x="3625850" y="4038600"/>
          <p14:tracePt t="43658" x="3594100" y="4064000"/>
          <p14:tracePt t="43658" x="3530600" y="4108450"/>
          <p14:tracePt t="43675" x="3498850" y="4127500"/>
          <p14:tracePt t="43675" x="3467100" y="4133850"/>
          <p14:tracePt t="43691" x="3435350" y="4146550"/>
          <p14:tracePt t="43691" x="3403600" y="4152900"/>
          <p14:tracePt t="43709" x="3371850" y="4152900"/>
          <p14:tracePt t="43709" x="3340100" y="4159250"/>
          <p14:tracePt t="43725" x="3314700" y="4159250"/>
          <p14:tracePt t="43725" x="3263900" y="4159250"/>
          <p14:tracePt t="43743" x="3244850" y="4159250"/>
          <p14:tracePt t="43743" x="3225800" y="4159250"/>
          <p14:tracePt t="43759" x="3213100" y="4159250"/>
          <p14:tracePt t="43759" x="3200400" y="4159250"/>
          <p14:tracePt t="43775" x="3187700" y="4159250"/>
          <p14:tracePt t="43775" x="3181350" y="4159250"/>
          <p14:tracePt t="43793" x="3187700" y="4152900"/>
          <p14:tracePt t="43833" x="3194050" y="4146550"/>
          <p14:tracePt t="43841" x="3200400" y="4146550"/>
          <p14:tracePt t="43849" x="3206750" y="4140200"/>
          <p14:tracePt t="43857" x="3213100" y="4133850"/>
          <p14:tracePt t="43857" x="3219450" y="4133850"/>
          <p14:tracePt t="43857" x="3232150" y="4127500"/>
          <p14:tracePt t="43879" x="3238500" y="4121150"/>
          <p14:tracePt t="43890" x="3244850" y="4121150"/>
          <p14:tracePt t="43890" x="3257550" y="4114800"/>
          <p14:tracePt t="43910" x="3263900" y="4108450"/>
          <p14:tracePt t="43924" x="3270250" y="4108450"/>
          <p14:tracePt t="43941" x="3276600" y="4108450"/>
          <p14:tracePt t="43958" x="3282950" y="4102100"/>
          <p14:tracePt t="43958" x="3289300" y="4095750"/>
          <p14:tracePt t="43976" x="3289300" y="4089400"/>
          <p14:tracePt t="43991" x="3289300" y="4083050"/>
          <p14:tracePt t="44013" x="3289300" y="4089400"/>
          <p14:tracePt t="44057" x="3289300" y="4095750"/>
          <p14:tracePt t="44081" x="3295650" y="4095750"/>
          <p14:tracePt t="44109" x="3302000" y="4089400"/>
          <p14:tracePt t="44133" x="3308350" y="4089400"/>
          <p14:tracePt t="44149" x="3314700" y="4083050"/>
          <p14:tracePt t="44161" x="3321050" y="4083050"/>
          <p14:tracePt t="44213" x="3327400" y="4083050"/>
          <p14:tracePt t="44245" x="3327400" y="4076700"/>
          <p14:tracePt t="44272" x="3333750" y="4070350"/>
          <p14:tracePt t="44297" x="3340100" y="4076700"/>
          <p14:tracePt t="44320" x="3346450" y="4076700"/>
          <p14:tracePt t="44357" x="3346450" y="4070350"/>
          <p14:tracePt t="44441" x="3352800" y="4064000"/>
          <p14:tracePt t="44573" x="3352800" y="4070350"/>
          <p14:tracePt t="44725" x="3346450" y="4076700"/>
          <p14:tracePt t="44881" x="3352800" y="4076700"/>
          <p14:tracePt t="44921" x="3359150" y="4076700"/>
          <p14:tracePt t="44933" x="3365500" y="4076700"/>
          <p14:tracePt t="44949" x="3371850" y="4070350"/>
          <p14:tracePt t="44965" x="3378200" y="4070350"/>
          <p14:tracePt t="44981" x="3384550" y="4070350"/>
          <p14:tracePt t="45001" x="3384550" y="4076700"/>
          <p14:tracePt t="45049" x="3378200" y="4083050"/>
          <p14:tracePt t="45077" x="3378200" y="4089400"/>
          <p14:tracePt t="45109" x="3371850" y="4095750"/>
          <p14:tracePt t="45145" x="3371850" y="4102100"/>
          <p14:tracePt t="45153" x="3371850" y="4114800"/>
          <p14:tracePt t="45161" x="3371850" y="4133850"/>
          <p14:tracePt t="45161" x="3371850" y="4152900"/>
          <p14:tracePt t="45161" x="3378200" y="4184650"/>
          <p14:tracePt t="45183" x="3378200" y="4216400"/>
          <p14:tracePt t="45195" x="3384550" y="4260850"/>
          <p14:tracePt t="45195" x="3390900" y="4356100"/>
          <p14:tracePt t="45214" x="3397250" y="4413250"/>
          <p14:tracePt t="45214" x="3403600" y="4476750"/>
          <p14:tracePt t="45231" x="3416300" y="4540250"/>
          <p14:tracePt t="45231" x="3422650" y="4622800"/>
          <p14:tracePt t="45231" x="3435350" y="4705350"/>
          <p14:tracePt t="45250" x="3448050" y="4794250"/>
          <p14:tracePt t="45262" x="3460750" y="4889500"/>
          <p14:tracePt t="45262" x="3473450" y="4984750"/>
          <p14:tracePt t="45262" x="3486150" y="5080000"/>
          <p14:tracePt t="45283" x="3498850" y="5168900"/>
          <p14:tracePt t="45283" x="3505200" y="5257800"/>
          <p14:tracePt t="45297" x="3517900" y="5334000"/>
          <p14:tracePt t="45297" x="3524250" y="5410200"/>
          <p14:tracePt t="45314" x="3536950" y="5473700"/>
          <p14:tracePt t="45314" x="3543300" y="5537200"/>
          <p14:tracePt t="45314" x="3549650" y="5594350"/>
          <p14:tracePt t="45334" x="3556000" y="5645150"/>
          <p14:tracePt t="45345" x="3562350" y="5702300"/>
          <p14:tracePt t="45345" x="3581400" y="5803900"/>
          <p14:tracePt t="45364" x="3594100" y="5854700"/>
          <p14:tracePt t="45364" x="3606800" y="5899150"/>
          <p14:tracePt t="45381" x="3619500" y="5949950"/>
          <p14:tracePt t="45381" x="3632200" y="5994400"/>
          <p14:tracePt t="45398" x="3644900" y="6032500"/>
          <p14:tracePt t="45398" x="3663950" y="6108700"/>
          <p14:tracePt t="45414" x="3670300" y="6140450"/>
          <p14:tracePt t="45414" x="3683000" y="6165850"/>
          <p14:tracePt t="45431" x="3689350" y="6197600"/>
          <p14:tracePt t="45431" x="3695700" y="6223000"/>
          <p14:tracePt t="45448" x="3702050" y="6248400"/>
          <p14:tracePt t="45448" x="3708400" y="6273800"/>
          <p14:tracePt t="45464" x="3714750" y="6299200"/>
          <p14:tracePt t="45464" x="3727450" y="6350000"/>
          <p14:tracePt t="45482" x="3727450" y="6375400"/>
          <p14:tracePt t="45482" x="3727450" y="6407150"/>
          <p14:tracePt t="45498" x="3733800" y="6432550"/>
          <p14:tracePt t="45498" x="3733800" y="6451600"/>
          <p14:tracePt t="45514" x="3733800" y="6477000"/>
          <p14:tracePt t="45530" x="3733800" y="6515100"/>
          <p14:tracePt t="45546" x="3733800" y="6553200"/>
          <p14:tracePt t="45563" x="3727450" y="6584950"/>
          <p14:tracePt t="45563" x="3727450" y="6604000"/>
          <p14:tracePt t="45582" x="3702050" y="6616700"/>
          <p14:tracePt t="45625" x="3676650" y="6623050"/>
          <p14:tracePt t="45649" x="3644900" y="6616700"/>
          <p14:tracePt t="45669" x="3625850" y="6591300"/>
          <p14:tracePt t="45685" x="3600450" y="6553200"/>
          <p14:tracePt t="45701" x="3594100" y="6521450"/>
          <p14:tracePt t="45709" x="3587750" y="6483350"/>
          <p14:tracePt t="45714" x="3581400" y="6438900"/>
          <p14:tracePt t="45714" x="3587750" y="6394450"/>
          <p14:tracePt t="45732" x="3587750" y="6350000"/>
          <p14:tracePt t="45732" x="3594100" y="6299200"/>
          <p14:tracePt t="45750" x="3606800" y="6248400"/>
          <p14:tracePt t="45750" x="3625850" y="6191250"/>
          <p14:tracePt t="45765" x="3644900" y="6140450"/>
          <p14:tracePt t="45765" x="3702050" y="6032500"/>
          <p14:tracePt t="45782" x="3740150" y="5975350"/>
          <p14:tracePt t="45782" x="3778250" y="5924550"/>
          <p14:tracePt t="45799" x="3822700" y="5880100"/>
          <p14:tracePt t="45799" x="3873500" y="5842000"/>
          <p14:tracePt t="45816" x="3924300" y="5810250"/>
          <p14:tracePt t="45816" x="3981450" y="5791200"/>
          <p14:tracePt t="45816" x="4038600" y="5778500"/>
          <p14:tracePt t="45835" x="4095750" y="5772150"/>
          <p14:tracePt t="45835" x="4159250" y="5772150"/>
          <p14:tracePt t="45850" x="4216400" y="5778500"/>
          <p14:tracePt t="45850" x="4273550" y="5797550"/>
          <p14:tracePt t="45866" x="4330700" y="5816600"/>
          <p14:tracePt t="45866" x="4387850" y="5842000"/>
          <p14:tracePt t="45883" x="4438650" y="5873750"/>
          <p14:tracePt t="45883" x="4489450" y="5911850"/>
          <p14:tracePt t="45883" x="4533900" y="5949950"/>
          <p14:tracePt t="45902" x="4565650" y="5994400"/>
          <p14:tracePt t="45914" x="4591050" y="6038850"/>
          <p14:tracePt t="45914" x="4610100" y="6083300"/>
          <p14:tracePt t="45914" x="4622800" y="6127750"/>
          <p14:tracePt t="45935" x="4622800" y="6172200"/>
          <p14:tracePt t="45935" x="4622800" y="6216650"/>
          <p14:tracePt t="45950" x="4610100" y="6267450"/>
          <p14:tracePt t="45950" x="4591050" y="6311900"/>
          <p14:tracePt t="45966" x="4572000" y="6356350"/>
          <p14:tracePt t="45966" x="4546600" y="6400800"/>
          <p14:tracePt t="45983" x="4514850" y="6445250"/>
          <p14:tracePt t="45983" x="4483100" y="6483350"/>
          <p14:tracePt t="45983" x="4451350" y="6521450"/>
          <p14:tracePt t="46002" x="4419600" y="6553200"/>
          <p14:tracePt t="46002" x="4381500" y="6578600"/>
          <p14:tracePt t="46017" x="4349750" y="6597650"/>
          <p14:tracePt t="46017" x="4311650" y="6616700"/>
          <p14:tracePt t="46034" x="4273550" y="6629400"/>
          <p14:tracePt t="46034" x="4235450" y="6642100"/>
          <p14:tracePt t="46050" x="4203700" y="6654800"/>
          <p14:tracePt t="46050" x="4171950" y="6654800"/>
          <p14:tracePt t="46067" x="4140200" y="6654800"/>
          <p14:tracePt t="46067" x="4095750" y="6642100"/>
          <p14:tracePt t="46083" x="4064000" y="6623050"/>
          <p14:tracePt t="46098" x="4051300" y="6604000"/>
          <p14:tracePt t="46115" x="4044950" y="6572250"/>
          <p14:tracePt t="46134" x="4057650" y="6546850"/>
          <p14:tracePt t="46157" x="4070350" y="6521450"/>
          <p14:tracePt t="46181" x="4076700" y="6502400"/>
          <p14:tracePt t="46217" x="4064000" y="6477000"/>
          <p14:tracePt t="46293" x="4057650" y="6451600"/>
          <p14:tracePt t="46337" x="4044950" y="6426200"/>
          <p14:tracePt t="46373" x="4032250" y="6400800"/>
          <p14:tracePt t="46413" x="4006850" y="6388100"/>
          <p14:tracePt t="46441" x="3981450" y="6388100"/>
          <p14:tracePt t="46473" x="3956050" y="6394450"/>
          <p14:tracePt t="46502" x="3943350" y="6413500"/>
          <p14:tracePt t="46554" x="3962400" y="6413500"/>
          <p14:tracePt t="46630" x="3981450" y="6394450"/>
          <p14:tracePt t="46714" x="4000500" y="6381750"/>
          <p14:tracePt t="46862" x="4019550" y="6388100"/>
          <p14:tracePt t="46930" x="4044950" y="6381750"/>
          <p14:tracePt t="46998" x="4064000" y="6375400"/>
          <p14:tracePt t="47178" x="4064000" y="6350000"/>
          <p14:tracePt t="47390" x="4051300" y="6337300"/>
          <p14:tracePt t="47682" x="4051300" y="6330950"/>
          <p14:tracePt t="47690" x="4044950" y="6318250"/>
          <p14:tracePt t="47690" x="4044950" y="6305550"/>
          <p14:tracePt t="47706" x="4044950" y="6286500"/>
          <p14:tracePt t="47706" x="4044950" y="6267450"/>
          <p14:tracePt t="47722" x="4044950" y="6248400"/>
          <p14:tracePt t="47722" x="4051300" y="6216650"/>
          <p14:tracePt t="47739" x="4051300" y="6184900"/>
          <p14:tracePt t="47739" x="4044950" y="6115050"/>
          <p14:tracePt t="47756" x="4044950" y="6070600"/>
          <p14:tracePt t="47756" x="4038600" y="6032500"/>
          <p14:tracePt t="47772" x="4032250" y="5981700"/>
          <p14:tracePt t="47772" x="4019550" y="5937250"/>
          <p14:tracePt t="47790" x="4013200" y="5886450"/>
          <p14:tracePt t="47790" x="4006850" y="5835650"/>
          <p14:tracePt t="47805" x="3994150" y="5778500"/>
          <p14:tracePt t="47805" x="3981450" y="5657850"/>
          <p14:tracePt t="47823" x="3981450" y="5594350"/>
          <p14:tracePt t="47823" x="3975100" y="5518150"/>
          <p14:tracePt t="47840" x="3975100" y="5429250"/>
          <p14:tracePt t="47840" x="3968750" y="5334000"/>
          <p14:tracePt t="47856" x="3968750" y="5232400"/>
          <p14:tracePt t="47856" x="3962400" y="5124450"/>
          <p14:tracePt t="47856" x="3956050" y="5016500"/>
          <p14:tracePt t="47875" x="3949700" y="4908550"/>
          <p14:tracePt t="47888" x="3943350" y="4806950"/>
          <p14:tracePt t="47888" x="3930650" y="4635500"/>
          <p14:tracePt t="47907" x="3930650" y="4572000"/>
          <p14:tracePt t="47907" x="3930650" y="4514850"/>
          <p14:tracePt t="47923" x="3937000" y="4470400"/>
          <p14:tracePt t="47923" x="3937000" y="4432300"/>
          <p14:tracePt t="47940" x="3949700" y="4400550"/>
          <p14:tracePt t="47940" x="3949700" y="4375150"/>
          <p14:tracePt t="47940" x="3956050" y="4349750"/>
          <p14:tracePt t="47959" x="3962400" y="4324350"/>
          <p14:tracePt t="47971" x="3962400" y="4298950"/>
          <p14:tracePt t="47971" x="3962400" y="4241800"/>
          <p14:tracePt t="47990" x="3962400" y="4216400"/>
          <p14:tracePt t="47990" x="3962400" y="4197350"/>
          <p14:tracePt t="48006" x="3962400" y="4171950"/>
          <p14:tracePt t="48006" x="3956050" y="4152900"/>
          <p14:tracePt t="48024" x="3956050" y="4140200"/>
          <p14:tracePt t="48024" x="3956050" y="4121150"/>
          <p14:tracePt t="48024" x="3956050" y="4108450"/>
          <p14:tracePt t="48042" x="3956050" y="4095750"/>
          <p14:tracePt t="48042" x="3962400" y="4076700"/>
          <p14:tracePt t="48057" x="3968750" y="4064000"/>
          <p14:tracePt t="48057" x="3975100" y="4044950"/>
          <p14:tracePt t="48074" x="3981450" y="4025900"/>
          <p14:tracePt t="48074" x="3994150" y="4006850"/>
          <p14:tracePt t="48090" x="4000500" y="3994150"/>
          <p14:tracePt t="48090" x="4013200" y="3981450"/>
          <p14:tracePt t="48107" x="4025900" y="3968750"/>
          <p14:tracePt t="48107" x="4057650" y="3949700"/>
          <p14:tracePt t="48124" x="4070350" y="3943350"/>
          <p14:tracePt t="48124" x="4089400" y="3943350"/>
          <p14:tracePt t="48140" x="4102100" y="3943350"/>
          <p14:tracePt t="48140" x="4114800" y="3949700"/>
          <p14:tracePt t="48157" x="4133850" y="3962400"/>
          <p14:tracePt t="48157" x="4152900" y="4006850"/>
          <p14:tracePt t="48175" x="4159250" y="4038600"/>
          <p14:tracePt t="48175" x="4159250" y="4070350"/>
          <p14:tracePt t="48192" x="4159250" y="4102100"/>
          <p14:tracePt t="48192" x="4159250" y="4133850"/>
          <p14:tracePt t="48207" x="4146550" y="4165600"/>
          <p14:tracePt t="48207" x="4133850" y="4184650"/>
          <p14:tracePt t="48224" x="4121150" y="4203700"/>
          <p14:tracePt t="48224" x="4095750" y="4210050"/>
          <p14:tracePt t="48224" x="4070350" y="4210050"/>
          <p14:tracePt t="48243" x="4044950" y="4203700"/>
          <p14:tracePt t="48243" x="4013200" y="4184650"/>
          <p14:tracePt t="48260" x="3975100" y="4159250"/>
          <p14:tracePt t="48260" x="3937000" y="4127500"/>
          <p14:tracePt t="48275" x="3892550" y="4089400"/>
          <p14:tracePt t="48275" x="3854450" y="4038600"/>
          <p14:tracePt t="48291" x="3810000" y="3981450"/>
          <p14:tracePt t="48291" x="3765550" y="3911600"/>
          <p14:tracePt t="48308" x="3727450" y="3841750"/>
          <p14:tracePt t="48308" x="3683000" y="3759200"/>
          <p14:tracePt t="48308" x="3651250" y="3676650"/>
          <p14:tracePt t="48327" x="3619500" y="3581400"/>
          <p14:tracePt t="48339" x="3594100" y="3486150"/>
          <p14:tracePt t="48339" x="3549650" y="3282950"/>
          <p14:tracePt t="48358" x="3543300" y="3175000"/>
          <p14:tracePt t="48358" x="3536950" y="3067050"/>
          <p14:tracePt t="48375" x="3536950" y="2959100"/>
          <p14:tracePt t="48375" x="3543300" y="2844800"/>
          <p14:tracePt t="48391" x="3556000" y="2736850"/>
          <p14:tracePt t="48391" x="3575050" y="2628900"/>
          <p14:tracePt t="48408" x="3600450" y="2533650"/>
          <p14:tracePt t="48408" x="3670300" y="2362200"/>
          <p14:tracePt t="48425" x="3714750" y="2292350"/>
          <p14:tracePt t="48425" x="3759200" y="2241550"/>
          <p14:tracePt t="48442" x="3810000" y="2197100"/>
          <p14:tracePt t="48442" x="3860800" y="2165350"/>
          <p14:tracePt t="48459" x="3911600" y="2139950"/>
          <p14:tracePt t="48459" x="4019550" y="2114550"/>
          <p14:tracePt t="48475" x="4076700" y="2114550"/>
          <p14:tracePt t="48475" x="4127500" y="2114550"/>
          <p14:tracePt t="48492" x="4184650" y="2127250"/>
          <p14:tracePt t="48492" x="4235450" y="2146300"/>
          <p14:tracePt t="48508" x="4286250" y="2171700"/>
          <p14:tracePt t="48508" x="4330700" y="2203450"/>
          <p14:tracePt t="48526" x="4375150" y="2247900"/>
          <p14:tracePt t="48526" x="4451350" y="2362200"/>
          <p14:tracePt t="48543" x="4489450" y="2432050"/>
          <p14:tracePt t="48543" x="4514850" y="2514600"/>
          <p14:tracePt t="48559" x="4540250" y="2603500"/>
          <p14:tracePt t="48559" x="4559300" y="2692400"/>
          <p14:tracePt t="48575" x="4572000" y="2787650"/>
          <p14:tracePt t="48575" x="4584700" y="2882900"/>
          <p14:tracePt t="48575" x="4597400" y="2978150"/>
          <p14:tracePt t="48594" x="4603750" y="3073400"/>
          <p14:tracePt t="48607" x="4603750" y="3168650"/>
          <p14:tracePt t="48607" x="4597400" y="3365500"/>
          <p14:tracePt t="48628" x="4584700" y="3467100"/>
          <p14:tracePt t="48628" x="4578350" y="3568700"/>
          <p14:tracePt t="48642" x="4559300" y="3670300"/>
          <p14:tracePt t="48642" x="4546600" y="3759200"/>
          <p14:tracePt t="48659" x="4527550" y="3848100"/>
          <p14:tracePt t="48659" x="4508500" y="3924300"/>
          <p14:tracePt t="48676" x="4489450" y="3994150"/>
          <p14:tracePt t="48676" x="4464050" y="4051300"/>
          <p14:tracePt t="48676" x="4445000" y="4095750"/>
          <p14:tracePt t="48695" x="4425950" y="4133850"/>
          <p14:tracePt t="48707" x="4406900" y="4159250"/>
          <p14:tracePt t="48707" x="4375150" y="4197350"/>
          <p14:tracePt t="48726" x="4362450" y="4203700"/>
          <p14:tracePt t="48726" x="4349750" y="4203700"/>
          <p14:tracePt t="48742" x="4343400" y="4203700"/>
          <p14:tracePt t="48742" x="4343400" y="4197350"/>
          <p14:tracePt t="48760" x="4343400" y="4191000"/>
          <p14:tracePt t="48760" x="4349750" y="4178300"/>
          <p14:tracePt t="48776" x="4362450" y="4171950"/>
          <p14:tracePt t="48776" x="4375150" y="4165600"/>
          <p14:tracePt t="48793" x="4381500" y="4152900"/>
          <p14:tracePt t="48793" x="4394200" y="4152900"/>
          <p14:tracePt t="48810" x="4413250" y="4146550"/>
          <p14:tracePt t="48810" x="4425950" y="4133850"/>
          <p14:tracePt t="48826" x="4445000" y="4127500"/>
          <p14:tracePt t="48826" x="4483100" y="4089400"/>
          <p14:tracePt t="48843" x="4508500" y="4064000"/>
          <p14:tracePt t="48843" x="4527550" y="4019550"/>
          <p14:tracePt t="48859" x="4552950" y="3975100"/>
          <p14:tracePt t="48859" x="4584700" y="3911600"/>
          <p14:tracePt t="48876" x="4610100" y="3841750"/>
          <p14:tracePt t="48876" x="4648200" y="3759200"/>
          <p14:tracePt t="48876" x="4679950" y="3676650"/>
          <p14:tracePt t="48895" x="4718050" y="3587750"/>
          <p14:tracePt t="48908" x="4756150" y="3492500"/>
          <p14:tracePt t="48908" x="4845050" y="3321050"/>
          <p14:tracePt t="48927" x="4883150" y="3238500"/>
          <p14:tracePt t="48927" x="4927600" y="3162300"/>
          <p14:tracePt t="48943" x="4972050" y="3092450"/>
          <p14:tracePt t="48943" x="5016500" y="3022600"/>
          <p14:tracePt t="48943" x="5060950" y="2965450"/>
          <p14:tracePt t="48963" x="5099050" y="2908300"/>
          <p14:tracePt t="48975" x="5137150" y="2863850"/>
          <p14:tracePt t="48975" x="5207000" y="2787650"/>
          <p14:tracePt t="48995" x="5232400" y="2768600"/>
          <p14:tracePt t="48995" x="5257800" y="2749550"/>
          <p14:tracePt t="49010" x="5270500" y="2743200"/>
          <p14:tracePt t="49010" x="5276850" y="2749550"/>
          <p14:tracePt t="49027" x="5270500" y="2762250"/>
          <p14:tracePt t="49027" x="5257800" y="2787650"/>
          <p14:tracePt t="49044" x="5238750" y="2819400"/>
          <p14:tracePt t="49044" x="5207000" y="2863850"/>
          <p14:tracePt t="49044" x="5175250" y="2914650"/>
          <p14:tracePt t="49063" x="5130800" y="2971800"/>
          <p14:tracePt t="49063" x="5086350" y="3041650"/>
          <p14:tracePt t="49077" x="5035550" y="3117850"/>
          <p14:tracePt t="49077" x="4991100" y="3200400"/>
          <p14:tracePt t="49094" x="4933950" y="3295650"/>
          <p14:tracePt t="49094" x="4883150" y="3390900"/>
          <p14:tracePt t="49110" x="4826000" y="3498850"/>
          <p14:tracePt t="49110" x="4768850" y="3600450"/>
          <p14:tracePt t="49127" x="4718050" y="3708400"/>
          <p14:tracePt t="49127" x="4610100" y="3898900"/>
          <p14:tracePt t="49144" x="4559300" y="3981450"/>
          <p14:tracePt t="49144" x="4508500" y="4044950"/>
          <p14:tracePt t="49161" x="4470400" y="4102100"/>
          <p14:tracePt t="49161" x="4432300" y="4140200"/>
          <p14:tracePt t="49177" x="4394200" y="4165600"/>
          <p14:tracePt t="49177" x="4337050" y="4178300"/>
          <p14:tracePt t="49194" x="4318000" y="4165600"/>
          <p14:tracePt t="49194" x="4298950" y="4133850"/>
          <p14:tracePt t="49211" x="4279900" y="4089400"/>
          <p14:tracePt t="49211" x="4260850" y="4032250"/>
          <p14:tracePt t="49227" x="4248150" y="3956050"/>
          <p14:tracePt t="49227" x="4241800" y="3867150"/>
          <p14:tracePt t="49244" x="4235450" y="3759200"/>
          <p14:tracePt t="49244" x="4229100" y="3651250"/>
          <p14:tracePt t="49244" x="4222750" y="3530600"/>
          <p14:tracePt t="49264" x="4222750" y="3409950"/>
          <p14:tracePt t="49276" x="4216400" y="3282950"/>
          <p14:tracePt t="49276" x="4216400" y="3048000"/>
          <p14:tracePt t="49294" x="4210050" y="2940050"/>
          <p14:tracePt t="49294" x="4210050" y="2844800"/>
          <p14:tracePt t="49311" x="4210050" y="2768600"/>
          <p14:tracePt t="49311" x="4210050" y="2698750"/>
          <p14:tracePt t="49328" x="4210050" y="2647950"/>
          <p14:tracePt t="49328" x="4210050" y="2616200"/>
          <p14:tracePt t="49328" x="4210050" y="2590800"/>
          <p14:tracePt t="49347" x="4210050" y="2584450"/>
          <p14:tracePt t="49359" x="4216400" y="2603500"/>
          <p14:tracePt t="49359" x="4216400" y="2628900"/>
          <p14:tracePt t="49378" x="4222750" y="2667000"/>
          <p14:tracePt t="49378" x="4229100" y="2705100"/>
          <p14:tracePt t="49395" x="4241800" y="2762250"/>
          <p14:tracePt t="49395" x="4254500" y="2819400"/>
          <p14:tracePt t="49412" x="4273550" y="2895600"/>
          <p14:tracePt t="49412" x="4292600" y="2978150"/>
          <p14:tracePt t="49412" x="4324350" y="3067050"/>
          <p14:tracePt t="49431" x="4356100" y="3162300"/>
          <p14:tracePt t="49431" x="4394200" y="3270250"/>
          <p14:tracePt t="49445" x="4432300" y="3378200"/>
          <p14:tracePt t="49445" x="4483100" y="3486150"/>
          <p14:tracePt t="49462" x="4533900" y="3600450"/>
          <p14:tracePt t="49462" x="4584700" y="3708400"/>
          <p14:tracePt t="49478" x="4641850" y="3816350"/>
          <p14:tracePt t="49478" x="4762500" y="4025900"/>
          <p14:tracePt t="49495" x="4819650" y="4121150"/>
          <p14:tracePt t="49495" x="4876800" y="4222750"/>
          <p14:tracePt t="49512" x="4933950" y="4318000"/>
          <p14:tracePt t="49512" x="4984750" y="4413250"/>
          <p14:tracePt t="49528" x="5029200" y="4502150"/>
          <p14:tracePt t="49528" x="5073650" y="4591050"/>
          <p14:tracePt t="49546" x="5111750" y="4673600"/>
          <p14:tracePt t="49546" x="5143500" y="4749800"/>
          <p14:tracePt t="49563" x="5194300" y="4876800"/>
          <p14:tracePt t="49563" x="5213350" y="4921250"/>
          <p14:tracePt t="49579" x="5226050" y="4959350"/>
          <p14:tracePt t="49579" x="5232400" y="4991100"/>
          <p14:tracePt t="49596" x="5238750" y="5010150"/>
          <p14:tracePt t="49596" x="5238750" y="5022850"/>
          <p14:tracePt t="49612" x="5238750" y="5029200"/>
          <p14:tracePt t="49612" x="5232400" y="5029200"/>
          <p14:tracePt t="49612" x="5219700" y="5022850"/>
          <p14:tracePt t="49632" x="5207000" y="5010150"/>
          <p14:tracePt t="49644" x="5194300" y="4997450"/>
          <p14:tracePt t="49644" x="5149850" y="4946650"/>
          <p14:tracePt t="49663" x="5124450" y="4921250"/>
          <p14:tracePt t="49663" x="5092700" y="4883150"/>
          <p14:tracePt t="49679" x="5054600" y="4845050"/>
          <p14:tracePt t="49679" x="5022850" y="4800600"/>
          <p14:tracePt t="49696" x="4978400" y="4756150"/>
          <p14:tracePt t="49696" x="4933950" y="4705350"/>
          <p14:tracePt t="49696" x="4883150" y="4648200"/>
          <p14:tracePt t="49716" x="4832350" y="4591050"/>
          <p14:tracePt t="49727" x="4768850" y="4527550"/>
          <p14:tracePt t="49727" x="4629150" y="4375150"/>
          <p14:tracePt t="49746" x="4546600" y="4292600"/>
          <p14:tracePt t="49746" x="4457700" y="4191000"/>
          <p14:tracePt t="49763" x="4368800" y="4076700"/>
          <p14:tracePt t="49763" x="4279900" y="3956050"/>
          <p14:tracePt t="49763" x="4184650" y="3822700"/>
          <p14:tracePt t="49783" x="4083050" y="3683000"/>
          <p14:tracePt t="49783" x="3987800" y="3543300"/>
          <p14:tracePt t="49796" x="3892550" y="3409950"/>
          <p14:tracePt t="49796" x="3803650" y="3289300"/>
          <p14:tracePt t="49813" x="3714750" y="3181350"/>
          <p14:tracePt t="49813" x="3632200" y="3092450"/>
          <p14:tracePt t="49830" x="3562350" y="3022600"/>
          <p14:tracePt t="49830" x="3498850" y="2965450"/>
          <p14:tracePt t="49846" x="3441700" y="2921000"/>
          <p14:tracePt t="49846" x="3365500" y="2844800"/>
          <p14:tracePt t="49863" x="3340100" y="2813050"/>
          <p14:tracePt t="49863" x="3327400" y="2774950"/>
          <p14:tracePt t="49881" x="3321050" y="2736850"/>
          <p14:tracePt t="49881" x="3321050" y="2698750"/>
          <p14:tracePt t="49896" x="3321050" y="2660650"/>
          <p14:tracePt t="49896" x="3333750" y="2628900"/>
          <p14:tracePt t="49896" x="3340100" y="2597150"/>
          <p14:tracePt t="49916" x="3352800" y="2571750"/>
          <p14:tracePt t="49928" x="3365500" y="2546350"/>
          <p14:tracePt t="49928" x="3397250" y="2514600"/>
          <p14:tracePt t="49947" x="3416300" y="2501900"/>
          <p14:tracePt t="49947" x="3435350" y="2495550"/>
          <p14:tracePt t="49964" x="3454400" y="2482850"/>
          <p14:tracePt t="49964" x="3473450" y="2476500"/>
          <p14:tracePt t="49964" x="3486150" y="2470150"/>
          <p14:tracePt t="49983" x="3498850" y="2470150"/>
          <p14:tracePt t="49995" x="3511550" y="2476500"/>
          <p14:tracePt t="49995" x="3511550" y="2501900"/>
          <p14:tracePt t="50016" x="3498850" y="2533650"/>
          <p14:tracePt t="50016" x="3479800" y="2571750"/>
          <p14:tracePt t="50031" x="3454400" y="2622550"/>
          <p14:tracePt t="50031" x="3422650" y="2686050"/>
          <p14:tracePt t="50031" x="3390900" y="2762250"/>
          <p14:tracePt t="50050" x="3352800" y="2857500"/>
          <p14:tracePt t="50062" x="3314700" y="2959100"/>
          <p14:tracePt t="50062" x="3276600" y="3073400"/>
          <p14:tracePt t="50062" x="3232150" y="3194050"/>
          <p14:tracePt t="50083" x="3194050" y="3327400"/>
          <p14:tracePt t="50083" x="3155950" y="3460750"/>
          <p14:tracePt t="50097" x="3111500" y="3600450"/>
          <p14:tracePt t="50097" x="3060700" y="3733800"/>
          <p14:tracePt t="50114" x="3016250" y="3867150"/>
          <p14:tracePt t="50114" x="2971800" y="3994150"/>
          <p14:tracePt t="50132" x="2921000" y="4108450"/>
          <p14:tracePt t="50132" x="2876550" y="4216400"/>
          <p14:tracePt t="50148" x="2825750" y="4311650"/>
          <p14:tracePt t="50148" x="2749550" y="4470400"/>
          <p14:tracePt t="50164" x="2717800" y="4540250"/>
          <p14:tracePt t="50164" x="2692400" y="4603750"/>
          <p14:tracePt t="50181" x="2673350" y="4660900"/>
          <p14:tracePt t="50181" x="2660650" y="4711700"/>
          <p14:tracePt t="50198" x="2660650" y="4749800"/>
          <p14:tracePt t="50198" x="2660650" y="4819650"/>
          <p14:tracePt t="50215" x="2667000" y="4845050"/>
          <p14:tracePt t="50215" x="2679700" y="4864100"/>
          <p14:tracePt t="50232" x="2692400" y="4876800"/>
          <p14:tracePt t="50232" x="2705100" y="4883150"/>
          <p14:tracePt t="50248" x="2717800" y="4889500"/>
          <p14:tracePt t="50248" x="2730500" y="4883150"/>
          <p14:tracePt t="50266" x="2749550" y="4876800"/>
          <p14:tracePt t="50266" x="2787650" y="4845050"/>
          <p14:tracePt t="50284" x="2806700" y="4819650"/>
          <p14:tracePt t="50296" x="2832100" y="4787900"/>
          <p14:tracePt t="50296" x="2889250" y="4711700"/>
          <p14:tracePt t="50315" x="2921000" y="4660900"/>
          <p14:tracePt t="50315" x="2952750" y="4610100"/>
          <p14:tracePt t="50332" x="2990850" y="4552950"/>
          <p14:tracePt t="50332" x="3022600" y="4495800"/>
          <p14:tracePt t="50348" x="3060700" y="4438650"/>
          <p14:tracePt t="50348" x="3092450" y="4375150"/>
          <p14:tracePt t="50348" x="3130550" y="4318000"/>
          <p14:tracePt t="50367" x="3168650" y="4254500"/>
          <p14:tracePt t="50380" x="3206750" y="4191000"/>
          <p14:tracePt t="50380" x="3289300" y="4044950"/>
          <p14:tracePt t="50398" x="3327400" y="3962400"/>
          <p14:tracePt t="50398" x="3371850" y="3873500"/>
          <p14:tracePt t="50415" x="3409950" y="3778250"/>
          <p14:tracePt t="50415" x="3448050" y="3676650"/>
          <p14:tracePt t="50432" x="3479800" y="3581400"/>
          <p14:tracePt t="50432" x="3511550" y="3479800"/>
          <p14:tracePt t="50432" x="3530600" y="3384550"/>
          <p14:tracePt t="50451" x="3549650" y="3302000"/>
          <p14:tracePt t="50451" x="3562350" y="3219450"/>
          <p14:tracePt t="50465" x="3575050" y="3149600"/>
          <p14:tracePt t="50465" x="3581400" y="3092450"/>
          <p14:tracePt t="50482" x="3581400" y="3035300"/>
          <p14:tracePt t="50482" x="3575050" y="2990850"/>
          <p14:tracePt t="50499" x="3568700" y="2940050"/>
          <p14:tracePt t="50499" x="3543300" y="2851150"/>
          <p14:tracePt t="50515" x="3517900" y="2806700"/>
          <p14:tracePt t="50515" x="3492500" y="2762250"/>
          <p14:tracePt t="50532" x="3454400" y="2717800"/>
          <p14:tracePt t="50532" x="3409950" y="2673350"/>
          <p14:tracePt t="50549" x="3359150" y="2628900"/>
          <p14:tracePt t="50549" x="3308350" y="2584450"/>
          <p14:tracePt t="50566" x="3251200" y="2546350"/>
          <p14:tracePt t="50566" x="3200400" y="2501900"/>
          <p14:tracePt t="50584" x="3098800" y="2432050"/>
          <p14:tracePt t="50584" x="3048000" y="2400300"/>
          <p14:tracePt t="50600" x="3009900" y="2374900"/>
          <p14:tracePt t="50600" x="2965450" y="2355850"/>
          <p14:tracePt t="50616" x="2933700" y="2343150"/>
          <p14:tracePt t="50616" x="2908300" y="2324100"/>
          <p14:tracePt t="50616" x="2882900" y="2317750"/>
          <p14:tracePt t="50635" x="2863850" y="2324100"/>
          <p14:tracePt t="50647" x="2851150" y="2336800"/>
          <p14:tracePt t="50647" x="2844800" y="2355850"/>
          <p14:tracePt t="50647" x="2844800" y="2387600"/>
          <p14:tracePt t="50668" x="2851150" y="2432050"/>
          <p14:tracePt t="50668" x="2870200" y="2482850"/>
          <p14:tracePt t="50684" x="2889250" y="2546350"/>
          <p14:tracePt t="50684" x="2921000" y="2622550"/>
          <p14:tracePt t="50699" x="2959100" y="2705100"/>
          <p14:tracePt t="50699" x="3003550" y="2794000"/>
          <p14:tracePt t="50716" x="3060700" y="2889250"/>
          <p14:tracePt t="50716" x="3117850" y="2984500"/>
          <p14:tracePt t="50732" x="3175000" y="3079750"/>
          <p14:tracePt t="50732" x="3238500" y="3175000"/>
          <p14:tracePt t="50732" x="3302000" y="3263900"/>
          <p14:tracePt t="50752" x="3365500" y="3352800"/>
          <p14:tracePt t="50752" x="3429000" y="3441700"/>
          <p14:tracePt t="50766" x="3492500" y="3517900"/>
          <p14:tracePt t="50766" x="3549650" y="3594100"/>
          <p14:tracePt t="50783" x="3613150" y="3670300"/>
          <p14:tracePt t="50783" x="3670300" y="3733800"/>
          <p14:tracePt t="50800" x="3721100" y="3803650"/>
          <p14:tracePt t="50800" x="3816350" y="3917950"/>
          <p14:tracePt t="50817" x="3860800" y="3968750"/>
          <p14:tracePt t="50817" x="3892550" y="4013200"/>
          <p14:tracePt t="50833" x="3924300" y="4057650"/>
          <p14:tracePt t="50833" x="3949700" y="4089400"/>
          <p14:tracePt t="50850" x="3968750" y="4121150"/>
          <p14:tracePt t="50850" x="3987800" y="4146550"/>
          <p14:tracePt t="50867" x="4000500" y="4171950"/>
          <p14:tracePt t="50867" x="4019550" y="4203700"/>
          <p14:tracePt t="50883" x="4025900" y="4216400"/>
          <p14:tracePt t="50883" x="4032250" y="4222750"/>
          <p14:tracePt t="50900" x="4032250" y="4235450"/>
          <p14:tracePt t="50900" x="4032250" y="4241800"/>
          <p14:tracePt t="50917" x="4032250" y="4248150"/>
          <p14:tracePt t="50917" x="4032250" y="4254500"/>
          <p14:tracePt t="50935" x="4025900" y="4260850"/>
          <p14:tracePt t="50948" x="4019550" y="4260850"/>
          <p14:tracePt t="50966" x="4013200" y="4260850"/>
          <p14:tracePt t="50982" x="4006850" y="4260850"/>
          <p14:tracePt t="50999" x="4000500" y="4260850"/>
          <p14:tracePt t="51015" x="3994150" y="4267200"/>
          <p14:tracePt t="51063" x="3994150" y="4273550"/>
          <p14:tracePt t="51079" x="3987800" y="4286250"/>
          <p14:tracePt t="51095" x="3981450" y="4292600"/>
          <p14:tracePt t="51111" x="3975100" y="4298950"/>
          <p14:tracePt t="51115" x="3975100" y="4305300"/>
          <p14:tracePt t="51132" x="3968750" y="4311650"/>
          <p14:tracePt t="51149" x="3962400" y="4311650"/>
          <p14:tracePt t="51182" x="3968750" y="4318000"/>
          <p14:tracePt t="51282" x="3975100" y="4311650"/>
          <p14:tracePt t="51335" x="3975100" y="4305300"/>
          <p14:tracePt t="51346" x="3975100" y="4298950"/>
          <p14:tracePt t="51363" x="3975100" y="4292600"/>
          <p14:tracePt t="51387" x="3968750" y="4292600"/>
          <p14:tracePt t="51414" x="3962400" y="4298950"/>
          <p14:tracePt t="51439" x="3968750" y="4305300"/>
          <p14:tracePt t="51559" x="3975100" y="4298950"/>
          <p14:tracePt t="51603" x="3981450" y="4298950"/>
          <p14:tracePt t="51627" x="3987800" y="4292600"/>
          <p14:tracePt t="51646" x="3994150" y="4292600"/>
          <p14:tracePt t="51670" x="3994150" y="4298950"/>
          <p14:tracePt t="51707" x="4000500" y="4298950"/>
          <p14:tracePt t="51739" x="4006850" y="4292600"/>
          <p14:tracePt t="51766" x="4000500" y="4292600"/>
          <p14:tracePt t="51934" x="4006850" y="4292600"/>
          <p14:tracePt t="52055" x="4006850" y="4286250"/>
          <p14:tracePt t="52099" x="4006850" y="4279900"/>
          <p14:tracePt t="52202" x="4006850" y="4286250"/>
          <p14:tracePt t="52315" x="4006850" y="4279900"/>
          <p14:tracePt t="52355" x="4013200" y="4279900"/>
          <p14:tracePt t="52407" x="4019550" y="4273550"/>
          <p14:tracePt t="52483" x="4025900" y="4273550"/>
          <p14:tracePt t="52667" x="4032250" y="4267200"/>
          <p14:tracePt t="52835" x="4038600" y="4260850"/>
          <p14:tracePt t="52863" x="4044950" y="4260850"/>
          <p14:tracePt t="53075" x="4051300" y="4260850"/>
          <p14:tracePt t="53087" x="4057650" y="4260850"/>
          <p14:tracePt t="53103" x="4064000" y="4260850"/>
          <p14:tracePt t="53119" x="4070350" y="4260850"/>
          <p14:tracePt t="53135" x="4076700" y="4260850"/>
          <p14:tracePt t="53147" x="4083050" y="4260850"/>
          <p14:tracePt t="53163" x="4089400" y="4260850"/>
          <p14:tracePt t="53187" x="4095750" y="4254500"/>
          <p14:tracePt t="53263" x="4102100" y="4254500"/>
          <p14:tracePt t="53395" x="4095750" y="4260850"/>
          <p14:tracePt t="53479" x="4089400" y="4260850"/>
          <p14:tracePt t="53503" x="4083050" y="4260850"/>
          <p14:tracePt t="53523" x="4076700" y="4260850"/>
          <p14:tracePt t="53563" x="4070350" y="4267200"/>
          <p14:tracePt t="53583" x="4064000" y="4267200"/>
          <p14:tracePt t="53599" x="4057650" y="4273550"/>
          <p14:tracePt t="53607" x="4051300" y="4273550"/>
          <p14:tracePt t="53615" x="4044950" y="4279900"/>
          <p14:tracePt t="53624" x="4032250" y="4286250"/>
          <p14:tracePt t="53624" x="4000500" y="4298950"/>
          <p14:tracePt t="53644" x="3975100" y="4305300"/>
          <p14:tracePt t="53644" x="3949700" y="4318000"/>
          <p14:tracePt t="53660" x="3924300" y="4330700"/>
          <p14:tracePt t="53660" x="3892550" y="4343400"/>
          <p14:tracePt t="53676" x="3854450" y="4362450"/>
          <p14:tracePt t="53676" x="3816350" y="4381500"/>
          <p14:tracePt t="53676" x="3771900" y="4406900"/>
          <p14:tracePt t="53695" x="3727450" y="4432300"/>
          <p14:tracePt t="53708" x="3676650" y="4464050"/>
          <p14:tracePt t="53708" x="3575050" y="4546600"/>
          <p14:tracePt t="53728" x="3524250" y="4591050"/>
          <p14:tracePt t="53728" x="3473450" y="4641850"/>
          <p14:tracePt t="53744" x="3416300" y="4699000"/>
          <p14:tracePt t="53744" x="3365500" y="4756150"/>
          <p14:tracePt t="53761" x="3308350" y="4813300"/>
          <p14:tracePt t="53761" x="3257550" y="4883150"/>
          <p14:tracePt t="53777" x="3206750" y="4940300"/>
          <p14:tracePt t="53777" x="3155950" y="5003800"/>
          <p14:tracePt t="53777" x="3105150" y="5067300"/>
          <p14:tracePt t="53795" x="3048000" y="5130800"/>
          <p14:tracePt t="53795" x="3003550" y="5194300"/>
          <p14:tracePt t="53810" x="2952750" y="5251450"/>
          <p14:tracePt t="53810" x="2901950" y="5314950"/>
          <p14:tracePt t="53827" x="2857500" y="5372100"/>
          <p14:tracePt t="53827" x="2813050" y="5435600"/>
          <p14:tracePt t="53844" x="2774950" y="5492750"/>
          <p14:tracePt t="53844" x="2736850" y="5543550"/>
          <p14:tracePt t="53860" x="2705100" y="5588000"/>
          <p14:tracePt t="53860" x="2647950" y="5670550"/>
          <p14:tracePt t="53877" x="2622550" y="5702300"/>
          <p14:tracePt t="53877" x="2597150" y="5740400"/>
          <p14:tracePt t="53894" x="2578100" y="5765800"/>
          <p14:tracePt t="53894" x="2559050" y="5791200"/>
          <p14:tracePt t="53910" x="2546350" y="5810250"/>
          <p14:tracePt t="53910" x="2520950" y="5854700"/>
          <p14:tracePt t="53927" x="2508250" y="5873750"/>
          <p14:tracePt t="53927" x="2501900" y="5892800"/>
          <p14:tracePt t="53945" x="2495550" y="5905500"/>
          <p14:tracePt t="53945" x="2489200" y="5924550"/>
          <p14:tracePt t="53961" x="2482850" y="5943600"/>
          <p14:tracePt t="53961" x="2476500" y="5962650"/>
          <p14:tracePt t="53977" x="2463800" y="5981700"/>
          <p14:tracePt t="53977" x="2457450" y="6000750"/>
          <p14:tracePt t="53977" x="2444750" y="6026150"/>
          <p14:tracePt t="53997" x="2432050" y="6051550"/>
          <p14:tracePt t="54009" x="2419350" y="6076950"/>
          <p14:tracePt t="54009" x="2393950" y="6121400"/>
          <p14:tracePt t="54028" x="2374900" y="6146800"/>
          <p14:tracePt t="54028" x="2362200" y="6172200"/>
          <p14:tracePt t="54045" x="2343150" y="6191250"/>
          <p14:tracePt t="54045" x="2324100" y="6216650"/>
          <p14:tracePt t="54045" x="2305050" y="6235700"/>
          <p14:tracePt t="54064" x="2286000" y="6254750"/>
          <p14:tracePt t="54076" x="2260600" y="6280150"/>
          <p14:tracePt t="54076" x="2235200" y="6299200"/>
          <p14:tracePt t="54076" x="2209800" y="6318250"/>
          <p14:tracePt t="54097" x="2184400" y="6337300"/>
          <p14:tracePt t="54097" x="2152650" y="6350000"/>
          <p14:tracePt t="54111" x="2120900" y="6356350"/>
          <p14:tracePt t="54111" x="2089150" y="6362700"/>
          <p14:tracePt t="54128" x="2051050" y="6362700"/>
          <p14:tracePt t="54128" x="2012950" y="6356350"/>
          <p14:tracePt t="54145" x="1968500" y="6343650"/>
          <p14:tracePt t="54145" x="1924050" y="6324600"/>
          <p14:tracePt t="54145" x="1873250" y="6299200"/>
          <p14:tracePt t="54164" x="1822450" y="6261100"/>
          <p14:tracePt t="54164" x="1771650" y="6223000"/>
          <p14:tracePt t="54179" x="1714500" y="6184900"/>
          <p14:tracePt t="54179" x="1657350" y="6140450"/>
          <p14:tracePt t="54195" x="1606550" y="6089650"/>
          <p14:tracePt t="54195" x="1549400" y="6032500"/>
          <p14:tracePt t="54211" x="1498600" y="5981700"/>
          <p14:tracePt t="54211" x="1397000" y="5854700"/>
          <p14:tracePt t="54229" x="1346200" y="5784850"/>
          <p14:tracePt t="54229" x="1301750" y="5708650"/>
          <p14:tracePt t="54245" x="1257300" y="5619750"/>
          <p14:tracePt t="54245" x="1212850" y="5518150"/>
          <p14:tracePt t="54263" x="1168400" y="5416550"/>
          <p14:tracePt t="54263" x="1130300" y="5295900"/>
          <p14:tracePt t="54278" x="1098550" y="5168900"/>
          <p14:tracePt t="54278" x="1041400" y="4895850"/>
          <p14:tracePt t="54296" x="1016000" y="4756150"/>
          <p14:tracePt t="54296" x="996950" y="4610100"/>
          <p14:tracePt t="54313" x="977900" y="4464050"/>
          <p14:tracePt t="54313" x="965200" y="4324350"/>
          <p14:tracePt t="54329" x="958850" y="4178300"/>
          <p14:tracePt t="54329" x="952500" y="4032250"/>
          <p14:tracePt t="54329" x="952500" y="3886200"/>
          <p14:tracePt t="54348" x="952500" y="3746500"/>
          <p14:tracePt t="54360" x="958850" y="3606800"/>
          <p14:tracePt t="54360" x="990600" y="3333750"/>
          <p14:tracePt t="54382" x="1016000" y="3206750"/>
          <p14:tracePt t="54382" x="1041400" y="3079750"/>
          <p14:tracePt t="54396" x="1073150" y="2971800"/>
          <p14:tracePt t="54396" x="1104900" y="2863850"/>
          <p14:tracePt t="54412" x="1143000" y="2762250"/>
          <p14:tracePt t="54412" x="1187450" y="2660650"/>
          <p14:tracePt t="54429" x="1231900" y="2571750"/>
          <p14:tracePt t="54429" x="1289050" y="2482850"/>
          <p14:tracePt t="54429" x="1346200" y="2393950"/>
          <p14:tracePt t="54448" x="1409700" y="2305050"/>
          <p14:tracePt t="54461" x="1479550" y="2228850"/>
          <p14:tracePt t="54461" x="1631950" y="2076450"/>
          <p14:tracePt t="54479" x="1701800" y="2006600"/>
          <p14:tracePt t="54479" x="1778000" y="1943100"/>
          <p14:tracePt t="54496" x="1854200" y="1885950"/>
          <p14:tracePt t="54496" x="1930400" y="1835150"/>
          <p14:tracePt t="54512" x="2006600" y="1797050"/>
          <p14:tracePt t="54512" x="2146300" y="1727200"/>
          <p14:tracePt t="54530" x="2222500" y="1701800"/>
          <p14:tracePt t="54530" x="2298700" y="1682750"/>
          <p14:tracePt t="54546" x="2368550" y="1676400"/>
          <p14:tracePt t="54546" x="2444750" y="1670050"/>
          <p14:tracePt t="54563" x="2520950" y="1676400"/>
          <p14:tracePt t="54563" x="2590800" y="1689100"/>
          <p14:tracePt t="54580" x="2660650" y="1708150"/>
          <p14:tracePt t="54580" x="2800350" y="1758950"/>
          <p14:tracePt t="54596" x="2863850" y="1790700"/>
          <p14:tracePt t="54596" x="2927350" y="1828800"/>
          <p14:tracePt t="54613" x="2990850" y="1873250"/>
          <p14:tracePt t="54613" x="3048000" y="1924050"/>
          <p14:tracePt t="54629" x="3098800" y="1981200"/>
          <p14:tracePt t="54629" x="3155950" y="2051050"/>
          <p14:tracePt t="54629" x="3200400" y="2133600"/>
          <p14:tracePt t="54649" x="3244850" y="2228850"/>
          <p14:tracePt t="54661" x="3289300" y="2336800"/>
          <p14:tracePt t="54661" x="3352800" y="2571750"/>
          <p14:tracePt t="54681" x="3378200" y="2698750"/>
          <p14:tracePt t="54681" x="3403600" y="2825750"/>
          <p14:tracePt t="54697" x="3422650" y="2952750"/>
          <p14:tracePt t="54697" x="3435350" y="3079750"/>
          <p14:tracePt t="54713" x="3448050" y="3200400"/>
          <p14:tracePt t="54713" x="3460750" y="3321050"/>
          <p14:tracePt t="54713" x="3473450" y="3441700"/>
          <p14:tracePt t="54733" x="3479800" y="3562350"/>
          <p14:tracePt t="54745" x="3492500" y="3683000"/>
          <p14:tracePt t="54745" x="3498850" y="3930650"/>
          <p14:tracePt t="54765" x="3498850" y="4051300"/>
          <p14:tracePt t="54765" x="3492500" y="4171950"/>
          <p14:tracePt t="54781" x="3486150" y="4292600"/>
          <p14:tracePt t="54781" x="3479800" y="4413250"/>
          <p14:tracePt t="54797" x="3467100" y="4533900"/>
          <p14:tracePt t="54797" x="3448050" y="4654550"/>
          <p14:tracePt t="54797" x="3429000" y="4768850"/>
          <p14:tracePt t="54816" x="3403600" y="4876800"/>
          <p14:tracePt t="54828" x="3371850" y="4984750"/>
          <p14:tracePt t="54828" x="3302000" y="5187950"/>
          <p14:tracePt t="54847" x="3263900" y="5283200"/>
          <p14:tracePt t="54847" x="3219450" y="5372100"/>
          <p14:tracePt t="54864" x="3181350" y="5454650"/>
          <p14:tracePt t="54864" x="3130550" y="5530850"/>
          <p14:tracePt t="54881" x="3086100" y="5600700"/>
          <p14:tracePt t="54881" x="2990850" y="5721350"/>
          <p14:tracePt t="54897" x="2946400" y="5772150"/>
          <p14:tracePt t="54897" x="2901950" y="5816600"/>
          <p14:tracePt t="54914" x="2863850" y="5854700"/>
          <p14:tracePt t="54914" x="2819400" y="5886450"/>
          <p14:tracePt t="54931" x="2787650" y="5911850"/>
          <p14:tracePt t="54931" x="2724150" y="5949950"/>
          <p14:tracePt t="54948" x="2692400" y="5962650"/>
          <p14:tracePt t="54948" x="2667000" y="5969000"/>
          <p14:tracePt t="54964" x="2635250" y="5975350"/>
          <p14:tracePt t="54964" x="2609850" y="5975350"/>
          <p14:tracePt t="54982" x="2578100" y="5981700"/>
          <p14:tracePt t="54982" x="2552700" y="5975350"/>
          <p14:tracePt t="54998" x="2527300" y="5975350"/>
          <p14:tracePt t="54998" x="2508250" y="5975350"/>
          <p14:tracePt t="54998" x="2482850" y="5969000"/>
          <p14:tracePt t="55016" x="2463800" y="5969000"/>
          <p14:tracePt t="55029" x="2444750" y="5962650"/>
          <p14:tracePt t="55029" x="2413000" y="5956300"/>
          <p14:tracePt t="55048" x="2400300" y="5949950"/>
          <p14:tracePt t="55048" x="2381250" y="5937250"/>
          <p14:tracePt t="55065" x="2374900" y="5930900"/>
          <p14:tracePt t="55065" x="2362200" y="5918200"/>
          <p14:tracePt t="55065" x="2355850" y="5911850"/>
          <p14:tracePt t="55085" x="2349500" y="5899150"/>
          <p14:tracePt t="55096" x="2343150" y="5892800"/>
          <p14:tracePt t="55096" x="2336800" y="5880100"/>
          <p14:tracePt t="55096" x="2330450" y="5873750"/>
          <p14:tracePt t="55117" x="2324100" y="5861050"/>
          <p14:tracePt t="55117" x="2324100" y="5854700"/>
          <p14:tracePt t="55132" x="2324100" y="5848350"/>
          <p14:tracePt t="55132" x="2317750" y="5842000"/>
          <p14:tracePt t="55148" x="2324100" y="5835650"/>
          <p14:tracePt t="55168" x="2336800" y="5842000"/>
          <p14:tracePt t="55195" x="2343150" y="5842000"/>
          <p14:tracePt t="55211" x="2349500" y="5854700"/>
          <p14:tracePt t="55228" x="2355850" y="5861050"/>
          <p14:tracePt t="55236" x="2362200" y="5867400"/>
          <p14:tracePt t="55248" x="2368550" y="5873750"/>
          <p14:tracePt t="55263" x="2374900" y="5880100"/>
          <p14:tracePt t="55280" x="2381250" y="5886450"/>
          <p14:tracePt t="55297" x="2381250" y="5892800"/>
          <p14:tracePt t="55313" x="2387600" y="5899150"/>
          <p14:tracePt t="55331" x="2381250" y="5899150"/>
          <p14:tracePt t="55356" x="2374900" y="5892800"/>
          <p14:tracePt t="55376" x="2368550" y="5886450"/>
          <p14:tracePt t="55392" x="2362200" y="5886450"/>
          <p14:tracePt t="55407" x="2362200" y="5880100"/>
          <p14:tracePt t="55424" x="2355850" y="5873750"/>
          <p14:tracePt t="55436" x="2355850" y="5867400"/>
          <p14:tracePt t="55452" x="2349500" y="5861050"/>
          <p14:tracePt t="55476" x="2343150" y="5854700"/>
          <p14:tracePt t="55504" x="2343150" y="5848350"/>
          <p14:tracePt t="55520" x="2343150" y="5842000"/>
          <p14:tracePt t="55527" x="2343150" y="5835650"/>
          <p14:tracePt t="55536" x="2343150" y="5829300"/>
          <p14:tracePt t="55536" x="2343150" y="5822950"/>
          <p14:tracePt t="55550" x="2343150" y="5816600"/>
          <p14:tracePt t="55550" x="2336800" y="5810250"/>
          <p14:tracePt t="55567" x="2336800" y="5803900"/>
          <p14:tracePt t="55567" x="2336800" y="5791200"/>
          <p14:tracePt t="55583" x="2330450" y="5784850"/>
          <p14:tracePt t="55583" x="2324100" y="5778500"/>
          <p14:tracePt t="55600" x="2317750" y="5772150"/>
          <p14:tracePt t="55600" x="2305050" y="5759450"/>
          <p14:tracePt t="55617" x="2298700" y="5753100"/>
          <p14:tracePt t="55617" x="2286000" y="5746750"/>
          <p14:tracePt t="55633" x="2279650" y="5740400"/>
          <p14:tracePt t="55633" x="2273300" y="5734050"/>
          <p14:tracePt t="55650" x="2260600" y="5734050"/>
          <p14:tracePt t="55650" x="2254250" y="5727700"/>
          <p14:tracePt t="55650" x="2241550" y="5727700"/>
          <p14:tracePt t="55669" x="2228850" y="5727700"/>
          <p14:tracePt t="55681" x="2222500" y="5721350"/>
          <p14:tracePt t="55681" x="2197100" y="5721350"/>
          <p14:tracePt t="55700" x="2184400" y="5721350"/>
          <p14:tracePt t="55700" x="2171700" y="5721350"/>
          <p14:tracePt t="55717" x="2159000" y="5721350"/>
          <p14:tracePt t="55717" x="2146300" y="5721350"/>
          <p14:tracePt t="55734" x="2133600" y="5727700"/>
          <p14:tracePt t="55734" x="2120900" y="5727700"/>
          <p14:tracePt t="55734" x="2108200" y="5734050"/>
          <p14:tracePt t="55752" x="2095500" y="5734050"/>
          <p14:tracePt t="55766" x="2082800" y="5740400"/>
          <p14:tracePt t="55766" x="2063750" y="5746750"/>
          <p14:tracePt t="55784" x="2051050" y="5746750"/>
          <p14:tracePt t="55784" x="2044700" y="5753100"/>
          <p14:tracePt t="55800" x="2038350" y="5753100"/>
          <p14:tracePt t="55800" x="2032000" y="5753100"/>
          <p14:tracePt t="55817" x="2025650" y="5753100"/>
          <p14:tracePt t="55817" x="2019300" y="5753100"/>
          <p14:tracePt t="55817" x="2012950" y="5753100"/>
          <p14:tracePt t="55836" x="2006600" y="5753100"/>
          <p14:tracePt t="55836" x="2000250" y="5753100"/>
          <p14:tracePt t="55851" x="1993900" y="5753100"/>
          <p14:tracePt t="55866" x="1987550" y="5759450"/>
          <p14:tracePt t="55883" x="1981200" y="5759450"/>
          <p14:tracePt t="55899" x="1974850" y="5753100"/>
          <p14:tracePt t="55916" x="1981200" y="5753100"/>
          <p14:tracePt t="55940" x="1981200" y="5746750"/>
          <p14:tracePt t="55964" x="1981200" y="5740400"/>
          <p14:tracePt t="55984" x="1974850" y="5734050"/>
          <p14:tracePt t="56015" x="1981200" y="5727700"/>
          <p14:tracePt t="56148" x="1987550" y="5727700"/>
          <p14:tracePt t="56172" x="1987550" y="5721350"/>
          <p14:tracePt t="56196" x="1993900" y="5721350"/>
          <p14:tracePt t="56307" x="1993900" y="5715000"/>
          <p14:tracePt t="56539" x="1993900" y="5721350"/>
          <p14:tracePt t="56623" x="1993900" y="5727700"/>
          <p14:tracePt t="56683" x="1993900" y="5734050"/>
          <p14:tracePt t="56719" x="2000250" y="5734050"/>
          <p14:tracePt t="56795" x="2006600" y="5734050"/>
          <p14:tracePt t="56915" x="2000250" y="5740400"/>
          <p14:tracePt t="57011" x="2000250" y="5746750"/>
          <p14:tracePt t="57035" x="1993900" y="5746750"/>
          <p14:tracePt t="57047" x="2000250" y="5746750"/>
          <p14:tracePt t="57080" x="2006600" y="5746750"/>
          <p14:tracePt t="57088" x="2019300" y="5734050"/>
          <p14:tracePt t="57095" x="2038350" y="5727700"/>
          <p14:tracePt t="57104" x="2057400" y="5715000"/>
          <p14:tracePt t="57104" x="2082800" y="5695950"/>
          <p14:tracePt t="57122" x="2114550" y="5676900"/>
          <p14:tracePt t="57122" x="2152650" y="5651500"/>
          <p14:tracePt t="57122" x="2190750" y="5619750"/>
          <p14:tracePt t="57140" x="2228850" y="5588000"/>
          <p14:tracePt t="57153" x="2273300" y="5549900"/>
          <p14:tracePt t="57153" x="2368550" y="5454650"/>
          <p14:tracePt t="57172" x="2419350" y="5403850"/>
          <p14:tracePt t="57172" x="2476500" y="5353050"/>
          <p14:tracePt t="57188" x="2527300" y="5302250"/>
          <p14:tracePt t="57188" x="2584450" y="5245100"/>
          <p14:tracePt t="57205" x="2641600" y="5194300"/>
          <p14:tracePt t="57205" x="2698750" y="5143500"/>
          <p14:tracePt t="57205" x="2755900" y="5099050"/>
          <p14:tracePt t="57225" x="2806700" y="5054600"/>
          <p14:tracePt t="57225" x="2857500" y="5016500"/>
          <p14:tracePt t="57239" x="2901950" y="4978400"/>
          <p14:tracePt t="57239" x="2946400" y="4946650"/>
          <p14:tracePt t="57255" x="2978150" y="4921250"/>
          <p14:tracePt t="57255" x="3009900" y="4902200"/>
          <p14:tracePt t="57273" x="3035300" y="4883150"/>
          <p14:tracePt t="57273" x="3067050" y="4864100"/>
          <p14:tracePt t="57289" x="3073400" y="4857750"/>
          <p14:tracePt t="57305" x="3060700" y="4864100"/>
          <p14:tracePt t="57327" x="3048000" y="4870450"/>
          <p14:tracePt t="57338" x="3035300" y="4883150"/>
          <p14:tracePt t="57338" x="2990850" y="4908550"/>
          <p14:tracePt t="57357" x="2965450" y="4921250"/>
          <p14:tracePt t="57357" x="2933700" y="4940300"/>
          <p14:tracePt t="57373" x="2901950" y="4959350"/>
          <p14:tracePt t="57373" x="2870200" y="4978400"/>
          <p14:tracePt t="57389" x="2838450" y="5003800"/>
          <p14:tracePt t="57389" x="2806700" y="5022850"/>
          <p14:tracePt t="57389" x="2768600" y="5048250"/>
          <p14:tracePt t="57409" x="2730500" y="5073650"/>
          <p14:tracePt t="57421" x="2692400" y="5099050"/>
          <p14:tracePt t="57421" x="2609850" y="5143500"/>
          <p14:tracePt t="57442" x="2565400" y="5168900"/>
          <p14:tracePt t="57442" x="2520950" y="5194300"/>
          <p14:tracePt t="57458" x="2476500" y="5219700"/>
          <p14:tracePt t="57458" x="2432050" y="5238750"/>
          <p14:tracePt t="57473" x="2393950" y="5264150"/>
          <p14:tracePt t="57473" x="2349500" y="5283200"/>
          <p14:tracePt t="57490" x="2311400" y="5308600"/>
          <p14:tracePt t="57490" x="2266950" y="5334000"/>
          <p14:tracePt t="57490" x="2228850" y="5353050"/>
          <p14:tracePt t="57508" x="2184400" y="5372100"/>
          <p14:tracePt t="57521" x="2146300" y="5391150"/>
          <p14:tracePt t="57521" x="2063750" y="5429250"/>
          <p14:tracePt t="57541" x="2025650" y="5448300"/>
          <p14:tracePt t="57541" x="1987550" y="5461000"/>
          <p14:tracePt t="57557" x="1949450" y="5473700"/>
          <p14:tracePt t="57557" x="1917700" y="5486400"/>
          <p14:tracePt t="57573" x="1885950" y="5499100"/>
          <p14:tracePt t="57573" x="1835150" y="5518150"/>
          <p14:tracePt t="57591" x="1809750" y="5518150"/>
          <p14:tracePt t="57591" x="1790700" y="5524500"/>
          <p14:tracePt t="57607" x="1778000" y="5524500"/>
          <p14:tracePt t="57607" x="1758950" y="5530850"/>
          <p14:tracePt t="57623" x="1752600" y="5530850"/>
          <p14:tracePt t="57623" x="1739900" y="5524500"/>
          <p14:tracePt t="57640" x="1733550" y="5518150"/>
          <p14:tracePt t="57640" x="1733550" y="5511800"/>
          <p14:tracePt t="57657" x="1739900" y="5499100"/>
          <p14:tracePt t="57657" x="1746250" y="5486400"/>
          <p14:tracePt t="57674" x="1752600" y="5467350"/>
          <p14:tracePt t="57674" x="1765300" y="5448300"/>
          <p14:tracePt t="57690" x="1784350" y="5422900"/>
          <p14:tracePt t="57690" x="1803400" y="5397500"/>
          <p14:tracePt t="57690" x="1822450" y="5365750"/>
          <p14:tracePt t="57708" x="1847850" y="5334000"/>
          <p14:tracePt t="57722" x="1873250" y="5295900"/>
          <p14:tracePt t="57722" x="1930400" y="5207000"/>
          <p14:tracePt t="57740" x="1962150" y="5162550"/>
          <p14:tracePt t="57740" x="2000250" y="5111750"/>
          <p14:tracePt t="57757" x="2032000" y="5067300"/>
          <p14:tracePt t="57757" x="2063750" y="5022850"/>
          <p14:tracePt t="57757" x="2101850" y="4978400"/>
          <p14:tracePt t="57776" x="2133600" y="4933950"/>
          <p14:tracePt t="57789" x="2171700" y="4889500"/>
          <p14:tracePt t="57789" x="2203450" y="4845050"/>
          <p14:tracePt t="57808" x="2266950" y="4762500"/>
          <p14:tracePt t="57808" x="2298700" y="4724400"/>
          <p14:tracePt t="57825" x="2330450" y="4686300"/>
          <p14:tracePt t="57825" x="2362200" y="4654550"/>
          <p14:tracePt t="57841" x="2387600" y="4622800"/>
          <p14:tracePt t="57841" x="2406650" y="4603750"/>
          <p14:tracePt t="57857" x="2425700" y="4584700"/>
          <p14:tracePt t="57857" x="2438400" y="4572000"/>
          <p14:tracePt t="57874" x="2451100" y="4565650"/>
          <p14:tracePt t="57889" x="2451100" y="4572000"/>
          <p14:tracePt t="57889" x="2438400" y="4578350"/>
          <p14:tracePt t="57907" x="2432050" y="4591050"/>
          <p14:tracePt t="57907" x="2413000" y="4603750"/>
          <p14:tracePt t="57924" x="2393950" y="4616450"/>
          <p14:tracePt t="57924" x="2374900" y="4635500"/>
          <p14:tracePt t="57941" x="2355850" y="4654550"/>
          <p14:tracePt t="57941" x="2298700" y="4699000"/>
          <p14:tracePt t="57958" x="2273300" y="4724400"/>
          <p14:tracePt t="57958" x="2241550" y="4749800"/>
          <p14:tracePt t="57974" x="2209800" y="4781550"/>
          <p14:tracePt t="57974" x="2178050" y="4806950"/>
          <p14:tracePt t="57991" x="2146300" y="4838700"/>
          <p14:tracePt t="57991" x="2070100" y="4895850"/>
          <p14:tracePt t="58009" x="2038350" y="4927600"/>
          <p14:tracePt t="58009" x="2000250" y="4953000"/>
          <p14:tracePt t="58025" x="1962150" y="4984750"/>
          <p14:tracePt t="58025" x="1930400" y="5010150"/>
          <p14:tracePt t="58041" x="1898650" y="5029200"/>
          <p14:tracePt t="58041" x="1873250" y="5054600"/>
          <p14:tracePt t="58058" x="1847850" y="5073650"/>
          <p14:tracePt t="58058" x="1822450" y="5092700"/>
          <p14:tracePt t="58058" x="1797050" y="5105400"/>
          <p14:tracePt t="58077" x="1778000" y="5118100"/>
          <p14:tracePt t="58090" x="1758950" y="5124450"/>
          <p14:tracePt t="58090" x="1733550" y="5124450"/>
          <p14:tracePt t="58108" x="1720850" y="5118100"/>
          <p14:tracePt t="58108" x="1714500" y="5105400"/>
          <p14:tracePt t="58125" x="1714500" y="5080000"/>
          <p14:tracePt t="58125" x="1714500" y="5054600"/>
          <p14:tracePt t="58142" x="1720850" y="5022850"/>
          <p14:tracePt t="58142" x="1733550" y="4984750"/>
          <p14:tracePt t="58142" x="1746250" y="4946650"/>
          <p14:tracePt t="58160" x="1758950" y="4895850"/>
          <p14:tracePt t="58173" x="1778000" y="4851400"/>
          <p14:tracePt t="58173" x="1822450" y="4743450"/>
          <p14:tracePt t="58192" x="1854200" y="4686300"/>
          <p14:tracePt t="58192" x="1885950" y="4629150"/>
          <p14:tracePt t="58209" x="1917700" y="4565650"/>
          <p14:tracePt t="58209" x="1949450" y="4502150"/>
          <p14:tracePt t="58225" x="1987550" y="4438650"/>
          <p14:tracePt t="58225" x="2019300" y="4375150"/>
          <p14:tracePt t="58243" x="2057400" y="4311650"/>
          <p14:tracePt t="58243" x="2127250" y="4178300"/>
          <p14:tracePt t="58261" x="2159000" y="4121150"/>
          <p14:tracePt t="58261" x="2184400" y="4057650"/>
          <p14:tracePt t="58276" x="2209800" y="4000500"/>
          <p14:tracePt t="58276" x="2235200" y="3943350"/>
          <p14:tracePt t="58292" x="2247900" y="3892550"/>
          <p14:tracePt t="58292" x="2273300" y="3822700"/>
          <p14:tracePt t="58309" x="2279650" y="3797300"/>
          <p14:tracePt t="58309" x="2286000" y="3778250"/>
          <p14:tracePt t="58326" x="2279650" y="3765550"/>
          <p14:tracePt t="58326" x="2279650" y="3759200"/>
          <p14:tracePt t="58342" x="2266950" y="3759200"/>
          <p14:tracePt t="58342" x="2254250" y="3765550"/>
          <p14:tracePt t="58360" x="2241550" y="3771900"/>
          <p14:tracePt t="58360" x="2228850" y="3784600"/>
          <p14:tracePt t="58377" x="2178050" y="3816350"/>
          <p14:tracePt t="58377" x="2152650" y="3835400"/>
          <p14:tracePt t="58393" x="2120900" y="3854450"/>
          <p14:tracePt t="58393" x="2089150" y="3879850"/>
          <p14:tracePt t="58409" x="2057400" y="3905250"/>
          <p14:tracePt t="58409" x="2025650" y="3930650"/>
          <p14:tracePt t="58426" x="1993900" y="3956050"/>
          <p14:tracePt t="58426" x="1962150" y="3975100"/>
          <p14:tracePt t="58426" x="1936750" y="3994150"/>
          <p14:tracePt t="58445" x="1911350" y="4006850"/>
          <p14:tracePt t="58458" x="1892300" y="4019550"/>
          <p14:tracePt t="58458" x="1866900" y="4013200"/>
          <p14:tracePt t="58477" x="1860550" y="4000500"/>
          <p14:tracePt t="58477" x="1866900" y="3981450"/>
          <p14:tracePt t="58493" x="1873250" y="3956050"/>
          <p14:tracePt t="58493" x="1885950" y="3917950"/>
          <p14:tracePt t="58510" x="1898650" y="3879850"/>
          <p14:tracePt t="58510" x="1924050" y="3835400"/>
          <p14:tracePt t="58510" x="1949450" y="3784600"/>
          <p14:tracePt t="58529" x="1981200" y="3721100"/>
          <p14:tracePt t="58542" x="2012950" y="3651250"/>
          <p14:tracePt t="58542" x="2089150" y="3498850"/>
          <p14:tracePt t="58561" x="2133600" y="3416300"/>
          <p14:tracePt t="58561" x="2178050" y="3327400"/>
          <p14:tracePt t="58577" x="2228850" y="3238500"/>
          <p14:tracePt t="58577" x="2279650" y="3143250"/>
          <p14:tracePt t="58594" x="2324100" y="3048000"/>
          <p14:tracePt t="58594" x="2419350" y="2857500"/>
          <p14:tracePt t="58610" x="2463800" y="2762250"/>
          <p14:tracePt t="58610" x="2508250" y="2673350"/>
          <p14:tracePt t="58627" x="2552700" y="2584450"/>
          <p14:tracePt t="58627" x="2584450" y="2508250"/>
          <p14:tracePt t="58643" x="2616200" y="2438400"/>
          <p14:tracePt t="58643" x="2641600" y="2381250"/>
          <p14:tracePt t="58661" x="2667000" y="2330450"/>
          <p14:tracePt t="58661" x="2686050" y="2273300"/>
          <p14:tracePt t="58678" x="2686050" y="2266950"/>
          <p14:tracePt t="58678" x="2679700" y="2266950"/>
          <p14:tracePt t="58694" x="2660650" y="2279650"/>
          <p14:tracePt t="58694" x="2641600" y="2298700"/>
          <p14:tracePt t="58710" x="2616200" y="2330450"/>
          <p14:tracePt t="58710" x="2578100" y="2368550"/>
          <p14:tracePt t="58710" x="2540000" y="2413000"/>
          <p14:tracePt t="58730" x="2495550" y="2470150"/>
          <p14:tracePt t="58742" x="2444750" y="2533650"/>
          <p14:tracePt t="58742" x="2330450" y="2686050"/>
          <p14:tracePt t="58762" x="2266950" y="2768600"/>
          <p14:tracePt t="58762" x="2203450" y="2863850"/>
          <p14:tracePt t="58778" x="2139950" y="2959100"/>
          <p14:tracePt t="58778" x="2076450" y="3060700"/>
          <p14:tracePt t="58794" x="2012950" y="3168650"/>
          <p14:tracePt t="58794" x="1955800" y="3270250"/>
          <p14:tracePt t="58794" x="1898650" y="3371850"/>
          <p14:tracePt t="58813" x="1841500" y="3467100"/>
          <p14:tracePt t="58826" x="1797050" y="3556000"/>
          <p14:tracePt t="58826" x="1714500" y="3708400"/>
          <p14:tracePt t="58845" x="1682750" y="3771900"/>
          <p14:tracePt t="58845" x="1657350" y="3829050"/>
          <p14:tracePt t="58861" x="1631950" y="3867150"/>
          <p14:tracePt t="58861" x="1619250" y="3905250"/>
          <p14:tracePt t="58878" x="1606550" y="3937000"/>
          <p14:tracePt t="58878" x="1606550" y="3956050"/>
          <p14:tracePt t="58878" x="1606550" y="3968750"/>
          <p14:tracePt t="58897" x="1619250" y="3968750"/>
          <p14:tracePt t="58897" x="1638300" y="3968750"/>
          <p14:tracePt t="58911" x="1663700" y="3949700"/>
          <p14:tracePt t="58911" x="1695450" y="3930650"/>
          <p14:tracePt t="58928" x="1739900" y="3898900"/>
          <p14:tracePt t="58928" x="1784350" y="3860800"/>
          <p14:tracePt t="58944" x="1841500" y="3816350"/>
          <p14:tracePt t="58944" x="1898650" y="3759200"/>
          <p14:tracePt t="58962" x="1962150" y="3708400"/>
          <p14:tracePt t="58962" x="2089150" y="3594100"/>
          <p14:tracePt t="58978" x="2159000" y="3543300"/>
          <p14:tracePt t="58978" x="2222500" y="3492500"/>
          <p14:tracePt t="58995" x="2286000" y="3441700"/>
          <p14:tracePt t="58995" x="2343150" y="3403600"/>
          <p14:tracePt t="59011" x="2400300" y="3371850"/>
          <p14:tracePt t="59011" x="2489200" y="3327400"/>
          <p14:tracePt t="59029" x="2527300" y="3321050"/>
          <p14:tracePt t="59029" x="2552700" y="3327400"/>
          <p14:tracePt t="59046" x="2571750" y="3333750"/>
          <p14:tracePt t="59046" x="2578100" y="3359150"/>
          <p14:tracePt t="59062" x="2584450" y="3390900"/>
          <p14:tracePt t="59062" x="2571750" y="3429000"/>
          <p14:tracePt t="59079" x="2559050" y="3479800"/>
          <p14:tracePt t="59079" x="2540000" y="3536950"/>
          <p14:tracePt t="59079" x="2508250" y="3600450"/>
          <p14:tracePt t="59098" x="2470150" y="3676650"/>
          <p14:tracePt t="59110" x="2432050" y="3752850"/>
          <p14:tracePt t="59110" x="2343150" y="3911600"/>
          <p14:tracePt t="59129" x="2292350" y="3994150"/>
          <p14:tracePt t="59129" x="2241550" y="4076700"/>
          <p14:tracePt t="59145" x="2197100" y="4159250"/>
          <p14:tracePt t="59145" x="2146300" y="4235450"/>
          <p14:tracePt t="59162" x="2095500" y="4318000"/>
          <p14:tracePt t="59162" x="2044700" y="4400550"/>
          <p14:tracePt t="59162" x="1993900" y="4483100"/>
          <p14:tracePt t="59181" x="1943100" y="4565650"/>
          <p14:tracePt t="59194" x="1892300" y="4641850"/>
          <p14:tracePt t="59194" x="1809750" y="4775200"/>
          <p14:tracePt t="59212" x="1778000" y="4826000"/>
          <p14:tracePt t="59212" x="1752600" y="4870450"/>
          <p14:tracePt t="59229" x="1733550" y="4895850"/>
          <p14:tracePt t="59229" x="1720850" y="4914900"/>
          <p14:tracePt t="59246" x="1727200" y="4902200"/>
          <p14:tracePt t="59262" x="1739900" y="4883150"/>
          <p14:tracePt t="59262" x="1784350" y="4800600"/>
          <p14:tracePt t="59280" x="1822450" y="4743450"/>
          <p14:tracePt t="59280" x="1860550" y="4679950"/>
          <p14:tracePt t="59296" x="1905000" y="4610100"/>
          <p14:tracePt t="59296" x="1955800" y="4533900"/>
          <p14:tracePt t="59313" x="2012950" y="4457700"/>
          <p14:tracePt t="59313" x="2127250" y="4292600"/>
          <p14:tracePt t="59329" x="2184400" y="4210050"/>
          <p14:tracePt t="59329" x="2247900" y="4133850"/>
          <p14:tracePt t="59346" x="2305050" y="4064000"/>
          <p14:tracePt t="59346" x="2368550" y="4000500"/>
          <p14:tracePt t="59363" x="2419350" y="3943350"/>
          <p14:tracePt t="59363" x="2476500" y="3892550"/>
          <p14:tracePt t="59379" x="2520950" y="3854450"/>
          <p14:tracePt t="59379" x="2565400" y="3822700"/>
          <p14:tracePt t="59397" x="2628900" y="3790950"/>
          <p14:tracePt t="59397" x="2647950" y="3790950"/>
          <p14:tracePt t="59413" x="2660650" y="3803650"/>
          <p14:tracePt t="59413" x="2667000" y="3822700"/>
          <p14:tracePt t="59430" x="2660650" y="3854450"/>
          <p14:tracePt t="59430" x="2647950" y="3892550"/>
          <p14:tracePt t="59446" x="2622550" y="3937000"/>
          <p14:tracePt t="59446" x="2597150" y="3994150"/>
          <p14:tracePt t="59446" x="2559050" y="4057650"/>
          <p14:tracePt t="59465" x="2520950" y="4133850"/>
          <p14:tracePt t="59478" x="2476500" y="4210050"/>
          <p14:tracePt t="59478" x="2381250" y="4375150"/>
          <p14:tracePt t="59497" x="2330450" y="4457700"/>
          <p14:tracePt t="59497" x="2273300" y="4546600"/>
          <p14:tracePt t="59514" x="2216150" y="4629150"/>
          <p14:tracePt t="59514" x="2165350" y="4711700"/>
          <p14:tracePt t="59530" x="2114550" y="4800600"/>
          <p14:tracePt t="59530" x="2063750" y="4883150"/>
          <p14:tracePt t="59530" x="2012950" y="4959350"/>
          <p14:tracePt t="59549" x="1968500" y="5035550"/>
          <p14:tracePt t="59562" x="1924050" y="5105400"/>
          <p14:tracePt t="59562" x="1847850" y="5232400"/>
          <p14:tracePt t="59581" x="1816100" y="5283200"/>
          <p14:tracePt t="59581" x="1790700" y="5327650"/>
          <p14:tracePt t="59597" x="1765300" y="5365750"/>
          <p14:tracePt t="59597" x="1746250" y="5397500"/>
          <p14:tracePt t="59614" x="1733550" y="5422900"/>
          <p14:tracePt t="59614" x="1720850" y="5454650"/>
          <p14:tracePt t="59631" x="1727200" y="5454650"/>
          <p14:tracePt t="59645" x="1746250" y="5448300"/>
          <p14:tracePt t="59645" x="1771650" y="5422900"/>
          <p14:tracePt t="59664" x="1797050" y="5397500"/>
          <p14:tracePt t="59664" x="1835150" y="5359400"/>
          <p14:tracePt t="59681" x="1879600" y="5308600"/>
          <p14:tracePt t="59681" x="1981200" y="5194300"/>
          <p14:tracePt t="59698" x="2032000" y="5124450"/>
          <p14:tracePt t="59698" x="2089150" y="5054600"/>
          <p14:tracePt t="59714" x="2146300" y="4978400"/>
          <p14:tracePt t="59714" x="2203450" y="4902200"/>
          <p14:tracePt t="59731" x="2254250" y="4826000"/>
          <p14:tracePt t="59731" x="2305050" y="4756150"/>
          <p14:tracePt t="59731" x="2355850" y="4692650"/>
          <p14:tracePt t="59750" x="2400300" y="4635500"/>
          <p14:tracePt t="59750" x="2444750" y="4578350"/>
          <p14:tracePt t="59766" x="2489200" y="4533900"/>
          <p14:tracePt t="59766" x="2527300" y="4495800"/>
          <p14:tracePt t="59782" x="2565400" y="4470400"/>
          <p14:tracePt t="59782" x="2590800" y="4451350"/>
          <p14:tracePt t="59798" x="2616200" y="4438650"/>
          <p14:tracePt t="59798" x="2628900" y="4438650"/>
          <p14:tracePt t="59814" x="2641600" y="4445000"/>
          <p14:tracePt t="59814" x="2641600" y="4457700"/>
          <p14:tracePt t="59814" x="2635250" y="4483100"/>
          <p14:tracePt t="59834" x="2622550" y="4514850"/>
          <p14:tracePt t="59846" x="2597150" y="4559300"/>
          <p14:tracePt t="59846" x="2540000" y="4667250"/>
          <p14:tracePt t="59865" x="2508250" y="4730750"/>
          <p14:tracePt t="59865" x="2463800" y="4806950"/>
          <p14:tracePt t="59881" x="2419350" y="4876800"/>
          <p14:tracePt t="59881" x="2374900" y="4959350"/>
          <p14:tracePt t="59898" x="2330450" y="5041900"/>
          <p14:tracePt t="59898" x="2286000" y="5118100"/>
          <p14:tracePt t="59898" x="2235200" y="5194300"/>
          <p14:tracePt t="59917" x="2184400" y="5270500"/>
          <p14:tracePt t="59917" x="2133600" y="5340350"/>
          <p14:tracePt t="59932" x="2082800" y="5410200"/>
          <p14:tracePt t="59932" x="2038350" y="5473700"/>
          <p14:tracePt t="59948" x="1993900" y="5537200"/>
          <p14:tracePt t="59948" x="1949450" y="5594350"/>
          <p14:tracePt t="59965" x="1905000" y="5651500"/>
          <p14:tracePt t="59965" x="1866900" y="5695950"/>
          <p14:tracePt t="59982" x="1828800" y="5746750"/>
          <p14:tracePt t="59982" x="1771650" y="5829300"/>
          <p14:tracePt t="59998" x="1746250" y="5861050"/>
          <p14:tracePt t="59998" x="1727200" y="5892800"/>
          <p14:tracePt t="60015" x="1708150" y="5918200"/>
          <p14:tracePt t="60015" x="1689100" y="5943600"/>
          <p14:tracePt t="60032" x="1676400" y="5962650"/>
          <p14:tracePt t="60032" x="1663700" y="5988050"/>
          <p14:tracePt t="60049" x="1663700" y="6000750"/>
          <p14:tracePt t="60064" x="1670050" y="6000750"/>
          <p14:tracePt t="60064" x="1676400" y="6000750"/>
          <p14:tracePt t="60083" x="1695450" y="5988050"/>
          <p14:tracePt t="60083" x="1714500" y="5975350"/>
          <p14:tracePt t="60099" x="1739900" y="5956300"/>
          <p14:tracePt t="60099" x="1771650" y="5930900"/>
          <p14:tracePt t="60099" x="1803400" y="5905500"/>
          <p14:tracePt t="60118" x="1847850" y="5880100"/>
          <p14:tracePt t="60130" x="1892300" y="5848350"/>
          <p14:tracePt t="60130" x="1987550" y="5778500"/>
          <p14:tracePt t="60149" x="2038350" y="5740400"/>
          <p14:tracePt t="60149" x="2089150" y="5702300"/>
          <p14:tracePt t="60166" x="2139950" y="5657850"/>
          <p14:tracePt t="60166" x="2190750" y="5613400"/>
          <p14:tracePt t="60166" x="2241550" y="5568950"/>
          <p14:tracePt t="60185" x="2292350" y="5530850"/>
          <p14:tracePt t="60198" x="2336800" y="5486400"/>
          <p14:tracePt t="60198" x="2381250" y="5441950"/>
          <p14:tracePt t="60198" x="2425700" y="5403850"/>
          <p14:tracePt t="60218" x="2470150" y="5365750"/>
          <p14:tracePt t="60218" x="2514600" y="5334000"/>
          <p14:tracePt t="60234" x="2546350" y="5302250"/>
          <p14:tracePt t="60234" x="2578100" y="5270500"/>
          <p14:tracePt t="60249" x="2609850" y="5251450"/>
          <p14:tracePt t="60249" x="2635250" y="5232400"/>
          <p14:tracePt t="60249" x="2654300" y="5213350"/>
          <p14:tracePt t="60270" x="2667000" y="5207000"/>
          <p14:tracePt t="60281" x="2679700" y="5207000"/>
          <p14:tracePt t="60281" x="2679700" y="5213350"/>
          <p14:tracePt t="60299" x="2673350" y="5226050"/>
          <p14:tracePt t="60299" x="2667000" y="5238750"/>
          <p14:tracePt t="60316" x="2654300" y="5257800"/>
          <p14:tracePt t="60316" x="2641600" y="5270500"/>
          <p14:tracePt t="60334" x="2622550" y="5289550"/>
          <p14:tracePt t="60334" x="2578100" y="5334000"/>
          <p14:tracePt t="60349" x="2559050" y="5353050"/>
          <p14:tracePt t="60349" x="2540000" y="5372100"/>
          <p14:tracePt t="60366" x="2514600" y="5391150"/>
          <p14:tracePt t="60366" x="2495550" y="5410200"/>
          <p14:tracePt t="60384" x="2476500" y="5422900"/>
          <p14:tracePt t="60384" x="2451100" y="5441950"/>
          <p14:tracePt t="60400" x="2432050" y="5461000"/>
          <p14:tracePt t="60400" x="2413000" y="5473700"/>
          <p14:tracePt t="60418" x="2381250" y="5505450"/>
          <p14:tracePt t="60418" x="2362200" y="5518150"/>
          <p14:tracePt t="60435" x="2349500" y="5530850"/>
          <p14:tracePt t="60435" x="2336800" y="5543550"/>
          <p14:tracePt t="60451" x="2330450" y="5549900"/>
          <p14:tracePt t="60451" x="2317750" y="5562600"/>
          <p14:tracePt t="60451" x="2311400" y="5562600"/>
          <p14:tracePt t="60469" x="2311400" y="5568950"/>
          <p14:tracePt t="60482" x="2305050" y="5575300"/>
          <p14:tracePt t="60498" x="2311400" y="5568950"/>
          <p14:tracePt t="60518" x="2317750" y="5562600"/>
          <p14:tracePt t="60532" x="2324100" y="5556250"/>
          <p14:tracePt t="60532" x="2330450" y="5556250"/>
          <p14:tracePt t="60551" x="2336800" y="5549900"/>
          <p14:tracePt t="60565" x="2343150" y="5549900"/>
          <p14:tracePt t="60582" x="2349500" y="5549900"/>
          <p14:tracePt t="60598" x="2355850" y="5543550"/>
          <p14:tracePt t="60648" x="2362200" y="5543550"/>
          <p14:tracePt t="60681" x="2368550" y="5543550"/>
          <p14:tracePt t="60709" x="2374900" y="5543550"/>
          <p14:tracePt t="60724" x="2381250" y="5543550"/>
          <p14:tracePt t="60741" x="2387600" y="5543550"/>
          <p14:tracePt t="60757" x="2393950" y="5549900"/>
          <p14:tracePt t="60769" x="2400300" y="5556250"/>
          <p14:tracePt t="60801" x="2413000" y="5556250"/>
          <p14:tracePt t="60817" x="2413000" y="5549900"/>
          <p14:tracePt t="60825" x="2419350" y="5549900"/>
          <p14:tracePt t="60832" x="2425700" y="5543550"/>
          <p14:tracePt t="60832" x="2432050" y="5543550"/>
          <p14:tracePt t="60832" x="2438400" y="5543550"/>
          <p14:tracePt t="60854" x="2444750" y="5537200"/>
          <p14:tracePt t="60866" x="2451100" y="5537200"/>
          <p14:tracePt t="60866" x="2463800" y="5530850"/>
          <p14:tracePt t="60886" x="2470150" y="5530850"/>
          <p14:tracePt t="60886" x="2476500" y="5530850"/>
          <p14:tracePt t="60901" x="2482850" y="5530850"/>
          <p14:tracePt t="60901" x="2489200" y="5530850"/>
          <p14:tracePt t="60918" x="2501900" y="5530850"/>
          <p14:tracePt t="60918" x="2508250" y="5530850"/>
          <p14:tracePt t="60918" x="2514600" y="5530850"/>
          <p14:tracePt t="60937" x="2520950" y="5530850"/>
          <p14:tracePt t="60937" x="2527300" y="5530850"/>
          <p14:tracePt t="60951" x="2540000" y="5530850"/>
          <p14:tracePt t="60951" x="2552700" y="5537200"/>
          <p14:tracePt t="60969" x="2559050" y="5543550"/>
          <p14:tracePt t="60969" x="2578100" y="5556250"/>
          <p14:tracePt t="60985" x="2590800" y="5568950"/>
          <p14:tracePt t="60985" x="2616200" y="5581650"/>
          <p14:tracePt t="61002" x="2635250" y="5594350"/>
          <p14:tracePt t="61002" x="2692400" y="5626100"/>
          <p14:tracePt t="61018" x="2724150" y="5638800"/>
          <p14:tracePt t="61018" x="2762250" y="5651500"/>
          <p14:tracePt t="61035" x="2800350" y="5657850"/>
          <p14:tracePt t="61035" x="2844800" y="5664200"/>
          <p14:tracePt t="61053" x="2889250" y="5670550"/>
          <p14:tracePt t="61053" x="2990850" y="5670550"/>
          <p14:tracePt t="61069" x="3041650" y="5670550"/>
          <p14:tracePt t="61069" x="3098800" y="5664200"/>
          <p14:tracePt t="61086" x="3162300" y="5664200"/>
          <p14:tracePt t="61086" x="3219450" y="5651500"/>
          <p14:tracePt t="61103" x="3282950" y="5645150"/>
          <p14:tracePt t="61103" x="3346450" y="5632450"/>
          <p14:tracePt t="61119" x="3416300" y="5613400"/>
          <p14:tracePt t="61119" x="3486150" y="5594350"/>
          <p14:tracePt t="61119" x="3549650" y="5575300"/>
          <p14:tracePt t="61138" x="3619500" y="5556250"/>
          <p14:tracePt t="61150" x="3689350" y="5537200"/>
          <p14:tracePt t="61150" x="3816350" y="5486400"/>
          <p14:tracePt t="61170" x="3879850" y="5461000"/>
          <p14:tracePt t="61170" x="3943350" y="5441950"/>
          <p14:tracePt t="61186" x="4000500" y="5416550"/>
          <p14:tracePt t="61186" x="4057650" y="5391150"/>
          <p14:tracePt t="61203" x="4108450" y="5372100"/>
          <p14:tracePt t="61203" x="4159250" y="5346700"/>
          <p14:tracePt t="61203" x="4210050" y="5327650"/>
          <p14:tracePt t="61221" x="4254500" y="5314950"/>
          <p14:tracePt t="61234" x="4298950" y="5302250"/>
          <p14:tracePt t="61234" x="4362450" y="5289550"/>
          <p14:tracePt t="61253" x="4394200" y="5295900"/>
          <p14:tracePt t="61253" x="4413250" y="5308600"/>
          <p14:tracePt t="61253" x="4432300" y="5327650"/>
          <p14:tracePt t="61273" x="4451350" y="5353050"/>
          <p14:tracePt t="61284" x="4457700" y="5378450"/>
          <p14:tracePt t="61284" x="4464050" y="5410200"/>
          <p14:tracePt t="61303" x="4470400" y="5441950"/>
          <p14:tracePt t="61303" x="4457700" y="5505450"/>
          <p14:tracePt t="61320" x="4451350" y="5537200"/>
          <p14:tracePt t="61320" x="4438650" y="5568950"/>
          <p14:tracePt t="61336" x="4419600" y="5600700"/>
          <p14:tracePt t="61336" x="4406900" y="5632450"/>
          <p14:tracePt t="61353" x="4387850" y="5670550"/>
          <p14:tracePt t="61353" x="4356100" y="5753100"/>
          <p14:tracePt t="61370" x="4343400" y="5791200"/>
          <p14:tracePt t="61370" x="4330700" y="5835650"/>
          <p14:tracePt t="61387" x="4311650" y="5880100"/>
          <p14:tracePt t="61387" x="4298950" y="5924550"/>
          <p14:tracePt t="61403" x="4286250" y="5962650"/>
          <p14:tracePt t="61403" x="4260850" y="6000750"/>
          <p14:tracePt t="61420" x="4241800" y="6038850"/>
          <p14:tracePt t="61420" x="4216400" y="6076950"/>
          <p14:tracePt t="61437" x="4159250" y="6140450"/>
          <p14:tracePt t="61437" x="4133850" y="6172200"/>
          <p14:tracePt t="61454" x="4108450" y="6203950"/>
          <p14:tracePt t="61454" x="4083050" y="6229350"/>
          <p14:tracePt t="61470" x="4057650" y="6254750"/>
          <p14:tracePt t="61470" x="4032250" y="6280150"/>
          <p14:tracePt t="61487" x="4006850" y="6299200"/>
          <p14:tracePt t="61487" x="3981450" y="6318250"/>
          <p14:tracePt t="61487" x="3949700" y="6337300"/>
          <p14:tracePt t="61506" x="3924300" y="6350000"/>
          <p14:tracePt t="61519" x="3892550" y="6356350"/>
          <p14:tracePt t="61519" x="3835400" y="6356350"/>
          <p14:tracePt t="61538" x="3803650" y="6350000"/>
          <p14:tracePt t="61538" x="3765550" y="6330950"/>
          <p14:tracePt t="61554" x="3733800" y="6311900"/>
          <p14:tracePt t="61554" x="3702050" y="6280150"/>
          <p14:tracePt t="61571" x="3670300" y="6242050"/>
          <p14:tracePt t="61571" x="3638550" y="6191250"/>
          <p14:tracePt t="61571" x="3606800" y="6134100"/>
          <p14:tracePt t="61590" x="3575050" y="6057900"/>
          <p14:tracePt t="61602" x="3549650" y="5975350"/>
          <p14:tracePt t="61602" x="3492500" y="5772150"/>
          <p14:tracePt t="61621" x="3467100" y="5651500"/>
          <p14:tracePt t="61621" x="3441700" y="5530850"/>
          <p14:tracePt t="61638" x="3422650" y="5397500"/>
          <p14:tracePt t="61638" x="3409950" y="5257800"/>
          <p14:tracePt t="61654" x="3397250" y="5118100"/>
          <p14:tracePt t="61654" x="3378200" y="4826000"/>
          <p14:tracePt t="61670" x="3378200" y="4679950"/>
          <p14:tracePt t="61670" x="3384550" y="4527550"/>
          <p14:tracePt t="61687" x="3403600" y="4375150"/>
          <p14:tracePt t="61687" x="3422650" y="4222750"/>
          <p14:tracePt t="61704" x="3448050" y="4070350"/>
          <p14:tracePt t="61704" x="3473450" y="3930650"/>
          <p14:tracePt t="61721" x="3511550" y="3797300"/>
          <p14:tracePt t="61721" x="3606800" y="3562350"/>
          <p14:tracePt t="61739" x="3657600" y="3460750"/>
          <p14:tracePt t="61739" x="3714750" y="3384550"/>
          <p14:tracePt t="61754" x="3778250" y="3321050"/>
          <p14:tracePt t="61754" x="3835400" y="3276600"/>
          <p14:tracePt t="61772" x="3898900" y="3244850"/>
          <p14:tracePt t="61772" x="3962400" y="3232150"/>
          <p14:tracePt t="61772" x="4025900" y="3225800"/>
          <p14:tracePt t="61791" x="4083050" y="3238500"/>
          <p14:tracePt t="61803" x="4133850" y="3257550"/>
          <p14:tracePt t="61803" x="4235450" y="3340100"/>
          <p14:tracePt t="61822" x="4279900" y="3397250"/>
          <p14:tracePt t="61822" x="4318000" y="3467100"/>
          <p14:tracePt t="61838" x="4362450" y="3556000"/>
          <p14:tracePt t="61838" x="4400550" y="3657600"/>
          <p14:tracePt t="61855" x="4438650" y="3765550"/>
          <p14:tracePt t="61855" x="4476750" y="3886200"/>
          <p14:tracePt t="61855" x="4514850" y="4006850"/>
          <p14:tracePt t="61874" x="4546600" y="4140200"/>
          <p14:tracePt t="61886" x="4578350" y="4267200"/>
          <p14:tracePt t="61886" x="4629150" y="4527550"/>
          <p14:tracePt t="61906" x="4654550" y="4654550"/>
          <p14:tracePt t="61906" x="4667250" y="4775200"/>
          <p14:tracePt t="61922" x="4679950" y="4895850"/>
          <p14:tracePt t="61922" x="4686300" y="5022850"/>
          <p14:tracePt t="61939" x="4692650" y="5143500"/>
          <p14:tracePt t="61939" x="4699000" y="5257800"/>
          <p14:tracePt t="61955" x="4699000" y="5372100"/>
          <p14:tracePt t="61955" x="4692650" y="5575300"/>
          <p14:tracePt t="61972" x="4686300" y="5664200"/>
          <p14:tracePt t="61972" x="4679950" y="5746750"/>
          <p14:tracePt t="61989" x="4667250" y="5822950"/>
          <p14:tracePt t="61989" x="4654550" y="5886450"/>
          <p14:tracePt t="62005" x="4641850" y="5943600"/>
          <p14:tracePt t="62005" x="4622800" y="5994400"/>
          <p14:tracePt t="62022" x="4603750" y="6032500"/>
          <p14:tracePt t="62022" x="4559300" y="6096000"/>
          <p14:tracePt t="62039" x="4527550" y="6121400"/>
          <p14:tracePt t="62039" x="4502150" y="6140450"/>
          <p14:tracePt t="62055" x="4470400" y="6159500"/>
          <p14:tracePt t="62055" x="4438650" y="6172200"/>
          <p14:tracePt t="62072" x="4406900" y="6178550"/>
          <p14:tracePt t="62072" x="4343400" y="6184900"/>
          <p14:tracePt t="62090" x="4311650" y="6191250"/>
          <p14:tracePt t="62090" x="4286250" y="6184900"/>
          <p14:tracePt t="62107" x="4254500" y="6184900"/>
          <p14:tracePt t="62107" x="4229100" y="6178550"/>
          <p14:tracePt t="62123" x="4197350" y="6165850"/>
          <p14:tracePt t="62123" x="4165600" y="6153150"/>
          <p14:tracePt t="62139" x="4140200" y="6146800"/>
          <p14:tracePt t="62139" x="4108450" y="6127750"/>
          <p14:tracePt t="62139" x="4076700" y="6115050"/>
          <p14:tracePt t="62158" x="4051300" y="6102350"/>
          <p14:tracePt t="62171" x="4025900" y="6083300"/>
          <p14:tracePt t="62171" x="3975100" y="6057900"/>
          <p14:tracePt t="62190" x="3956050" y="6045200"/>
          <p14:tracePt t="62190" x="3937000" y="6032500"/>
          <p14:tracePt t="62206" x="3917950" y="6026150"/>
          <p14:tracePt t="62206" x="3898900" y="6013450"/>
          <p14:tracePt t="62206" x="3886200" y="6000750"/>
          <p14:tracePt t="62225" x="3873500" y="5988050"/>
          <p14:tracePt t="62238" x="3867150" y="5975350"/>
          <p14:tracePt t="62238" x="3860800" y="5962650"/>
          <p14:tracePt t="62238" x="3848100" y="5949950"/>
          <p14:tracePt t="62258" x="3848100" y="5937250"/>
          <p14:tracePt t="62258" x="3841750" y="5924550"/>
          <p14:tracePt t="62273" x="3841750" y="5911850"/>
          <p14:tracePt t="62273" x="3841750" y="5899150"/>
          <p14:tracePt t="62290" x="3841750" y="5880100"/>
          <p14:tracePt t="62290" x="3841750" y="5867400"/>
          <p14:tracePt t="62306" x="3841750" y="5861050"/>
          <p14:tracePt t="62306" x="3841750" y="5848350"/>
          <p14:tracePt t="62323" x="3848100" y="5842000"/>
          <p14:tracePt t="62323" x="3848100" y="5829300"/>
          <p14:tracePt t="62340" x="3854450" y="5822950"/>
          <p14:tracePt t="62355" x="3854450" y="5816600"/>
          <p14:tracePt t="62372" x="3854450" y="5810250"/>
          <p14:tracePt t="62372" x="3860800" y="5803900"/>
          <p14:tracePt t="62390" x="3854450" y="5797550"/>
          <p14:tracePt t="62405" x="3854450" y="5791200"/>
          <p14:tracePt t="62422" x="3854450" y="5784850"/>
          <p14:tracePt t="62439" x="3854450" y="5778500"/>
          <p14:tracePt t="62439" x="3848100" y="5772150"/>
          <p14:tracePt t="62458" x="3848100" y="5765800"/>
          <p14:tracePt t="62474" x="3841750" y="5765800"/>
          <p14:tracePt t="62489" x="3835400" y="5759450"/>
          <p14:tracePt t="62505" x="3835400" y="5753100"/>
          <p14:tracePt t="62522" x="3835400" y="5740400"/>
          <p14:tracePt t="62539" x="3835400" y="5734050"/>
          <p14:tracePt t="62556" x="3835400" y="5727700"/>
          <p14:tracePt t="62572" x="3841750" y="5721350"/>
          <p14:tracePt t="62589" x="3841750" y="5715000"/>
          <p14:tracePt t="62610" x="3848100" y="5708650"/>
          <p14:tracePt t="62626" x="3854450" y="5702300"/>
          <p14:tracePt t="62639" x="3860800" y="5695950"/>
          <p14:tracePt t="62656" x="3867150" y="5689600"/>
          <p14:tracePt t="62656" x="3873500" y="5683250"/>
          <p14:tracePt t="62674" x="3879850" y="5676900"/>
          <p14:tracePt t="62674" x="3892550" y="5664200"/>
          <p14:tracePt t="62691" x="3898900" y="5657850"/>
          <p14:tracePt t="62691" x="3905250" y="5651500"/>
          <p14:tracePt t="62708" x="3911600" y="5645150"/>
          <p14:tracePt t="62708" x="3917950" y="5638800"/>
          <p14:tracePt t="62724" x="3917950" y="5632450"/>
          <p14:tracePt t="62724" x="3924300" y="5626100"/>
          <p14:tracePt t="62742" x="3930650" y="5619750"/>
          <p14:tracePt t="62742" x="3937000" y="5607050"/>
          <p14:tracePt t="62759" x="3937000" y="5600700"/>
          <p14:tracePt t="62773" x="3943350" y="5594350"/>
          <p14:tracePt t="62790" x="3949700" y="5588000"/>
          <p14:tracePt t="62806" x="3949700" y="5581650"/>
          <p14:tracePt t="62826" x="3956050" y="5581650"/>
          <p14:tracePt t="62865" x="3962400" y="5581650"/>
          <p14:tracePt t="62901" x="3968750" y="5575300"/>
          <p14:tracePt t="62925" x="3975100" y="5568950"/>
          <p14:tracePt t="62945" x="3981450" y="5568950"/>
          <p14:tracePt t="62977" x="3975100" y="5568950"/>
          <p14:tracePt t="63037" x="3968750" y="5568950"/>
          <p14:tracePt t="63049" x="3962400" y="5568950"/>
          <p14:tracePt t="63065" x="3956050" y="5562600"/>
          <p14:tracePt t="63089" x="3956050" y="5556250"/>
          <p14:tracePt t="63125" x="3949700" y="5549900"/>
          <p14:tracePt t="63149" x="3956050" y="5543550"/>
          <p14:tracePt t="63225" x="3962400" y="5537200"/>
          <p14:tracePt t="63253" x="3968750" y="5537200"/>
          <p14:tracePt t="63382" x="3975100" y="5537200"/>
          <p14:tracePt t="63409" x="3981450" y="5537200"/>
          <p14:tracePt t="63449" x="3994150" y="5537200"/>
          <p14:tracePt t="63465" x="4000500" y="5537200"/>
          <p14:tracePt t="63478" x="4006850" y="5537200"/>
          <p14:tracePt t="63494" x="4013200" y="5537200"/>
          <p14:tracePt t="63509" x="4019550" y="5537200"/>
          <p14:tracePt t="63529" x="4019550" y="5543550"/>
          <p14:tracePt t="63561" x="4013200" y="5543550"/>
          <p14:tracePt t="63605" x="4006850" y="5543550"/>
          <p14:tracePt t="63638" x="4006850" y="5549900"/>
          <p14:tracePt t="63725" x="4006850" y="5543550"/>
          <p14:tracePt t="63870" x="4006850" y="5537200"/>
          <p14:tracePt t="63889" x="4006850" y="5530850"/>
          <p14:tracePt t="63905" x="4006850" y="5524500"/>
          <p14:tracePt t="63930" x="4006850" y="5530850"/>
          <p14:tracePt t="64050" x="4006850" y="5537200"/>
          <p14:tracePt t="64281" x="4000500" y="5543550"/>
          <p14:tracePt t="64318" x="4000500" y="5549900"/>
          <p14:tracePt t="64342" x="3994150" y="5556250"/>
          <p14:tracePt t="64358" x="3987800" y="5562600"/>
          <p14:tracePt t="64366" x="3987800" y="5575300"/>
          <p14:tracePt t="64366" x="3981450" y="5588000"/>
          <p14:tracePt t="64380" x="3975100" y="5607050"/>
          <p14:tracePt t="64380" x="3968750" y="5626100"/>
          <p14:tracePt t="64397" x="3968750" y="5645150"/>
          <p14:tracePt t="64397" x="3962400" y="5664200"/>
          <p14:tracePt t="64414" x="3962400" y="5689600"/>
          <p14:tracePt t="64414" x="3956050" y="5727700"/>
          <p14:tracePt t="64431" x="3956050" y="5746750"/>
          <p14:tracePt t="64431" x="3956050" y="5759450"/>
          <p14:tracePt t="64447" x="3956050" y="5772150"/>
          <p14:tracePt t="64447" x="3956050" y="5778500"/>
          <p14:tracePt t="64464" x="3956050" y="5784850"/>
          <p14:tracePt t="64464" x="3956050" y="5791200"/>
          <p14:tracePt t="64481" x="3949700" y="5797550"/>
          <p14:tracePt t="64496" x="3949700" y="5791200"/>
          <p14:tracePt t="64558" x="3943350" y="5784850"/>
          <p14:tracePt t="64574" x="3943350" y="5778500"/>
          <p14:tracePt t="64590" x="3937000" y="5772150"/>
          <p14:tracePt t="64606" x="3930650" y="5772150"/>
          <p14:tracePt t="64617" x="3924300" y="5765800"/>
          <p14:tracePt t="64634" x="3917950" y="5765800"/>
          <p14:tracePt t="64650" x="3911600" y="5765800"/>
          <p14:tracePt t="64666" x="3905250" y="5759450"/>
          <p14:tracePt t="64679" x="3898900" y="5759450"/>
          <p14:tracePt t="64701" x="3905250" y="5759450"/>
          <p14:tracePt t="64762" x="3911600" y="5759450"/>
          <p14:tracePt t="64778" x="3917950" y="5759450"/>
          <p14:tracePt t="64790" x="3917950" y="5765800"/>
          <p14:tracePt t="64814" x="3924300" y="5772150"/>
          <p14:tracePt t="64845" x="3930650" y="5765800"/>
          <p14:tracePt t="64882" x="3937000" y="5765800"/>
          <p14:tracePt t="64918" x="3943350" y="5759450"/>
          <p14:tracePt t="64958" x="3943350" y="5753100"/>
          <p14:tracePt t="64993" x="3943350" y="5746750"/>
          <p14:tracePt t="65018" x="3937000" y="5746750"/>
          <p14:tracePt t="65045" x="3930650" y="5746750"/>
          <p14:tracePt t="65062" x="3924300" y="5753100"/>
          <p14:tracePt t="65078" x="3917950" y="5759450"/>
          <p14:tracePt t="65090" x="3911600" y="5765800"/>
          <p14:tracePt t="65106" x="3905250" y="5765800"/>
          <p14:tracePt t="65114" x="3898900" y="5772150"/>
          <p14:tracePt t="65131" x="3892550" y="5772150"/>
          <p14:tracePt t="65148" x="3886200" y="5778500"/>
          <p14:tracePt t="65148" x="3873500" y="5778500"/>
          <p14:tracePt t="65167" x="3867150" y="5778500"/>
          <p14:tracePt t="65167" x="3854450" y="5772150"/>
          <p14:tracePt t="65184" x="3841750" y="5772150"/>
          <p14:tracePt t="65184" x="3829050" y="5765800"/>
          <p14:tracePt t="65200" x="3816350" y="5759450"/>
          <p14:tracePt t="65200" x="3803650" y="5753100"/>
          <p14:tracePt t="65200" x="3790950" y="5740400"/>
          <p14:tracePt t="65219" x="3778250" y="5734050"/>
          <p14:tracePt t="65231" x="3765550" y="5721350"/>
          <p14:tracePt t="65231" x="3733800" y="5689600"/>
          <p14:tracePt t="65251" x="3721100" y="5670550"/>
          <p14:tracePt t="65251" x="3702050" y="5638800"/>
          <p14:tracePt t="65251" x="3683000" y="5600700"/>
          <p14:tracePt t="65270" x="3657600" y="5549900"/>
          <p14:tracePt t="65282" x="3632200" y="5486400"/>
          <p14:tracePt t="65282" x="3606800" y="5410200"/>
          <p14:tracePt t="65282" x="3575050" y="5314950"/>
          <p14:tracePt t="65302" x="3549650" y="5213350"/>
          <p14:tracePt t="65315" x="3511550" y="5092700"/>
          <p14:tracePt t="65315" x="3441700" y="4832350"/>
          <p14:tracePt t="65335" x="3403600" y="4692650"/>
          <p14:tracePt t="65335" x="3371850" y="4540250"/>
          <p14:tracePt t="65351" x="3333750" y="4381500"/>
          <p14:tracePt t="65351" x="3302000" y="4210050"/>
          <p14:tracePt t="65367" x="3270250" y="4038600"/>
          <p14:tracePt t="65367" x="3244850" y="3867150"/>
          <p14:tracePt t="65367" x="3232150" y="3702050"/>
          <p14:tracePt t="65386" x="3225800" y="3536950"/>
          <p14:tracePt t="65386" x="3225800" y="3384550"/>
          <p14:tracePt t="65400" x="3238500" y="3232150"/>
          <p14:tracePt t="65400" x="3257550" y="3092450"/>
          <p14:tracePt t="65417" x="3282950" y="2965450"/>
          <p14:tracePt t="65417" x="3321050" y="2851150"/>
          <p14:tracePt t="65434" x="3359150" y="2736850"/>
          <p14:tracePt t="65434" x="3448050" y="2520950"/>
          <p14:tracePt t="65451" x="3498850" y="2425700"/>
          <p14:tracePt t="65451" x="3549650" y="2336800"/>
          <p14:tracePt t="65468" x="3594100" y="2247900"/>
          <p14:tracePt t="65468" x="3644900" y="2171700"/>
          <p14:tracePt t="65485" x="3695700" y="2101850"/>
          <p14:tracePt t="65485" x="3740150" y="2044700"/>
          <p14:tracePt t="65501" x="3784600" y="1987550"/>
          <p14:tracePt t="65501" x="3829050" y="1949450"/>
          <p14:tracePt t="65519" x="3911600" y="1892300"/>
          <p14:tracePt t="65519" x="3949700" y="1866900"/>
          <p14:tracePt t="65535" x="3987800" y="1860550"/>
          <p14:tracePt t="65535" x="4019550" y="1847850"/>
          <p14:tracePt t="65551" x="4051300" y="1854200"/>
          <p14:tracePt t="65551" x="4076700" y="1860550"/>
          <p14:tracePt t="65567" x="4102100" y="1866900"/>
          <p14:tracePt t="65567" x="4121150" y="1885950"/>
          <p14:tracePt t="65567" x="4140200" y="1911350"/>
          <p14:tracePt t="65587" x="4152900" y="1943100"/>
          <p14:tracePt t="65599" x="4171950" y="1981200"/>
          <p14:tracePt t="65599" x="4191000" y="2076450"/>
          <p14:tracePt t="65618" x="4197350" y="2133600"/>
          <p14:tracePt t="65618" x="4203700" y="2190750"/>
          <p14:tracePt t="65635" x="4210050" y="2254250"/>
          <p14:tracePt t="65635" x="4216400" y="2324100"/>
          <p14:tracePt t="65651" x="4216400" y="2400300"/>
          <p14:tracePt t="65651" x="4222750" y="2476500"/>
          <p14:tracePt t="65651" x="4216400" y="2559050"/>
          <p14:tracePt t="65670" x="4216400" y="2641600"/>
          <p14:tracePt t="65683" x="4216400" y="2724150"/>
          <p14:tracePt t="65683" x="4203700" y="2895600"/>
          <p14:tracePt t="65701" x="4203700" y="2984500"/>
          <p14:tracePt t="65701" x="4197350" y="3073400"/>
          <p14:tracePt t="65718" x="4191000" y="3168650"/>
          <p14:tracePt t="65718" x="4191000" y="3270250"/>
          <p14:tracePt t="65735" x="4191000" y="3378200"/>
          <p14:tracePt t="65735" x="4191000" y="3606800"/>
          <p14:tracePt t="65752" x="4191000" y="3721100"/>
          <p14:tracePt t="65752" x="4191000" y="3835400"/>
          <p14:tracePt t="65769" x="4184650" y="3943350"/>
          <p14:tracePt t="65769" x="4178300" y="4044950"/>
          <p14:tracePt t="65786" x="4171950" y="4140200"/>
          <p14:tracePt t="65786" x="4159250" y="4229100"/>
          <p14:tracePt t="65802" x="4140200" y="4311650"/>
          <p14:tracePt t="65802" x="4095750" y="4464050"/>
          <p14:tracePt t="65819" x="4064000" y="4540250"/>
          <p14:tracePt t="65819" x="4025900" y="4610100"/>
          <p14:tracePt t="65836" x="3987800" y="4686300"/>
          <p14:tracePt t="65836" x="3937000" y="4756150"/>
          <p14:tracePt t="65852" x="3892550" y="4832350"/>
          <p14:tracePt t="65852" x="3835400" y="4902200"/>
          <p14:tracePt t="65852" x="3778250" y="4972050"/>
          <p14:tracePt t="65871" x="3714750" y="5035550"/>
          <p14:tracePt t="65884" x="3651250" y="5099050"/>
          <p14:tracePt t="65884" x="3517900" y="5219700"/>
          <p14:tracePt t="65902" x="3448050" y="5283200"/>
          <p14:tracePt t="65902" x="3371850" y="5334000"/>
          <p14:tracePt t="65919" x="3289300" y="5384800"/>
          <p14:tracePt t="65919" x="3200400" y="5435600"/>
          <p14:tracePt t="65936" x="3111500" y="5480050"/>
          <p14:tracePt t="65936" x="3016250" y="5518150"/>
          <p14:tracePt t="65952" x="2921000" y="5549900"/>
          <p14:tracePt t="65952" x="2825750" y="5581650"/>
          <p14:tracePt t="65952" x="2736850" y="5600700"/>
          <p14:tracePt t="65972" x="2641600" y="5607050"/>
          <p14:tracePt t="65972" x="2552700" y="5613400"/>
          <p14:tracePt t="65987" x="2463800" y="5607050"/>
          <p14:tracePt t="65987" x="2368550" y="5588000"/>
          <p14:tracePt t="66003" x="2279650" y="5562600"/>
          <p14:tracePt t="66003" x="2184400" y="5530850"/>
          <p14:tracePt t="66020" x="2089150" y="5486400"/>
          <p14:tracePt t="66020" x="1993900" y="5435600"/>
          <p14:tracePt t="66020" x="1898650" y="5378450"/>
          <p14:tracePt t="66038" x="1803400" y="5314950"/>
          <p14:tracePt t="66038" x="1714500" y="5245100"/>
          <p14:tracePt t="66053" x="1625600" y="5162550"/>
          <p14:tracePt t="66053" x="1543050" y="5080000"/>
          <p14:tracePt t="66070" x="1466850" y="4991100"/>
          <p14:tracePt t="66070" x="1403350" y="4895850"/>
          <p14:tracePt t="66086" x="1333500" y="4787900"/>
          <p14:tracePt t="66086" x="1276350" y="4673600"/>
          <p14:tracePt t="66103" x="1219200" y="4546600"/>
          <p14:tracePt t="66103" x="1130300" y="4273550"/>
          <p14:tracePt t="66120" x="1098550" y="4121150"/>
          <p14:tracePt t="66120" x="1066800" y="3962400"/>
          <p14:tracePt t="66137" x="1054100" y="3797300"/>
          <p14:tracePt t="66137" x="1041400" y="3644900"/>
          <p14:tracePt t="66153" x="1041400" y="3486150"/>
          <p14:tracePt t="66153" x="1079500" y="3181350"/>
          <p14:tracePt t="66171" x="1111250" y="3041650"/>
          <p14:tracePt t="66171" x="1155700" y="2901950"/>
          <p14:tracePt t="66187" x="1212850" y="2762250"/>
          <p14:tracePt t="66187" x="1276350" y="2635250"/>
          <p14:tracePt t="66204" x="1352550" y="2514600"/>
          <p14:tracePt t="66204" x="1435100" y="2393950"/>
          <p14:tracePt t="66220" x="1524000" y="2286000"/>
          <p14:tracePt t="66220" x="1619250" y="2190750"/>
          <p14:tracePt t="66220" x="1720850" y="2101850"/>
          <p14:tracePt t="66239" x="1828800" y="2025650"/>
          <p14:tracePt t="66251" x="1943100" y="1955800"/>
          <p14:tracePt t="66251" x="2171700" y="1847850"/>
          <p14:tracePt t="66272" x="2292350" y="1809750"/>
          <p14:tracePt t="66272" x="2413000" y="1778000"/>
          <p14:tracePt t="66287" x="2540000" y="1752600"/>
          <p14:tracePt t="66287" x="2667000" y="1733550"/>
          <p14:tracePt t="66304" x="2787650" y="1727200"/>
          <p14:tracePt t="66304" x="2914650" y="1727200"/>
          <p14:tracePt t="66304" x="3035300" y="1739900"/>
          <p14:tracePt t="66323" x="3155950" y="1765300"/>
          <p14:tracePt t="66335" x="3270250" y="1797050"/>
          <p14:tracePt t="66335" x="3492500" y="1885950"/>
          <p14:tracePt t="66354" x="3594100" y="1943100"/>
          <p14:tracePt t="66354" x="3683000" y="2012950"/>
          <p14:tracePt t="66371" x="3771900" y="2089150"/>
          <p14:tracePt t="66371" x="3848100" y="2178050"/>
          <p14:tracePt t="66388" x="3917950" y="2266950"/>
          <p14:tracePt t="66388" x="3981450" y="2368550"/>
          <p14:tracePt t="66404" x="4044950" y="2476500"/>
          <p14:tracePt t="66404" x="4146550" y="2698750"/>
          <p14:tracePt t="66421" x="4191000" y="2813050"/>
          <p14:tracePt t="66421" x="4229100" y="2927350"/>
          <p14:tracePt t="66437" x="4267200" y="3041650"/>
          <p14:tracePt t="66437" x="4292600" y="3149600"/>
          <p14:tracePt t="66455" x="4318000" y="3263900"/>
          <p14:tracePt t="66455" x="4356100" y="3479800"/>
          <p14:tracePt t="66471" x="4368800" y="3587750"/>
          <p14:tracePt t="66471" x="4381500" y="3695700"/>
          <p14:tracePt t="66487" x="4387850" y="3803650"/>
          <p14:tracePt t="66487" x="4394200" y="3905250"/>
          <p14:tracePt t="66504" x="4387850" y="4000500"/>
          <p14:tracePt t="66504" x="4375150" y="4184650"/>
          <p14:tracePt t="66523" x="4362450" y="4267200"/>
          <p14:tracePt t="66523" x="4343400" y="4356100"/>
          <p14:tracePt t="66539" x="4318000" y="4432300"/>
          <p14:tracePt t="66539" x="4286250" y="4514850"/>
          <p14:tracePt t="66555" x="4248150" y="4591050"/>
          <p14:tracePt t="66555" x="4210050" y="4667250"/>
          <p14:tracePt t="66572" x="4171950" y="4737100"/>
          <p14:tracePt t="66572" x="4133850" y="4806950"/>
          <p14:tracePt t="66588" x="4095750" y="4876800"/>
          <p14:tracePt t="66588" x="4057650" y="4940300"/>
          <p14:tracePt t="66588" x="4013200" y="4997450"/>
          <p14:tracePt t="66607" x="3975100" y="5054600"/>
          <p14:tracePt t="66620" x="3937000" y="5099050"/>
          <p14:tracePt t="66620" x="3867150" y="5187950"/>
          <p14:tracePt t="66639" x="3829050" y="5219700"/>
          <p14:tracePt t="66639" x="3790950" y="5251450"/>
          <p14:tracePt t="66655" x="3752850" y="5276850"/>
          <p14:tracePt t="66655" x="3721100" y="5295900"/>
          <p14:tracePt t="66655" x="3683000" y="5308600"/>
          <p14:tracePt t="66675" x="3651250" y="5321300"/>
          <p14:tracePt t="66686" x="3619500" y="5334000"/>
          <p14:tracePt t="66686" x="3587750" y="5334000"/>
          <p14:tracePt t="66686" x="3556000" y="5340350"/>
          <p14:tracePt t="66708" x="3530600" y="5340350"/>
          <p14:tracePt t="66708" x="3505200" y="5340350"/>
          <p14:tracePt t="66722" x="3479800" y="5334000"/>
          <p14:tracePt t="66722" x="3454400" y="5334000"/>
          <p14:tracePt t="66738" x="3435350" y="5334000"/>
          <p14:tracePt t="66738" x="3416300" y="5327650"/>
          <p14:tracePt t="66755" x="3397250" y="5327650"/>
          <p14:tracePt t="66755" x="3359150" y="5327650"/>
          <p14:tracePt t="66772" x="3346450" y="5327650"/>
          <p14:tracePt t="66772" x="3327400" y="5334000"/>
          <p14:tracePt t="66789" x="3314700" y="5340350"/>
          <p14:tracePt t="66789" x="3302000" y="5346700"/>
          <p14:tracePt t="66805" x="3289300" y="5353050"/>
          <p14:tracePt t="66805" x="3276600" y="5359400"/>
          <p14:tracePt t="66822" x="3263900" y="5365750"/>
          <p14:tracePt t="66822" x="3251200" y="5384800"/>
          <p14:tracePt t="66840" x="3244850" y="5391150"/>
          <p14:tracePt t="66840" x="3238500" y="5397500"/>
          <p14:tracePt t="66856" x="3238500" y="5403850"/>
          <p14:tracePt t="66856" x="3232150" y="5410200"/>
          <p14:tracePt t="66872" x="3232150" y="5416550"/>
          <p14:tracePt t="66887" x="3232150" y="5422900"/>
          <p14:tracePt t="66887" x="3238500" y="5429250"/>
          <p14:tracePt t="66907" x="3244850" y="5429250"/>
          <p14:tracePt t="66923" x="3251200" y="5422900"/>
          <p14:tracePt t="66938" x="3263900" y="5422900"/>
          <p14:tracePt t="66954" x="3276600" y="5416550"/>
          <p14:tracePt t="66971" x="3276600" y="5410200"/>
          <p14:tracePt t="66987" x="3282950" y="5403850"/>
          <p14:tracePt t="67004" x="3276600" y="5410200"/>
          <p14:tracePt t="67078" x="3270250" y="5410200"/>
          <p14:tracePt t="67094" x="3263900" y="5410200"/>
          <p14:tracePt t="67110" x="3257550" y="5410200"/>
          <p14:tracePt t="67122" x="3251200" y="5403850"/>
          <p14:tracePt t="67138" x="3257550" y="5397500"/>
          <p14:tracePt t="67190" x="3263900" y="5397500"/>
          <p14:tracePt t="67207" x="3270250" y="5397500"/>
          <p14:tracePt t="67222" x="3276600" y="5397500"/>
          <p14:tracePt t="67238" x="3282950" y="5397500"/>
          <p14:tracePt t="67243" x="3289300" y="5391150"/>
          <p14:tracePt t="67259" x="3295650" y="5391150"/>
          <p14:tracePt t="67275" x="3302000" y="5391150"/>
          <p14:tracePt t="67291" x="3308350" y="5391150"/>
          <p14:tracePt t="67305" x="3314700" y="5384800"/>
          <p14:tracePt t="67322" x="3321050" y="5384800"/>
          <p14:tracePt t="67350" x="3327400" y="5378450"/>
          <p14:tracePt t="67387" x="3327400" y="5372100"/>
          <p14:tracePt t="67402" x="3333750" y="5372100"/>
          <p14:tracePt t="67419" x="3346450" y="5365750"/>
          <p14:tracePt t="67430" x="3352800" y="5365750"/>
          <p14:tracePt t="67439" x="3352800" y="5359400"/>
          <p14:tracePt t="67439" x="3359150" y="5359400"/>
          <p14:tracePt t="67457" x="3365500" y="5359400"/>
          <p14:tracePt t="67457" x="3371850" y="5359400"/>
          <p14:tracePt t="67474" x="3378200" y="5353050"/>
          <p14:tracePt t="67490" x="3390900" y="5346700"/>
          <p14:tracePt t="67506" x="3397250" y="5340350"/>
          <p14:tracePt t="67523" x="3403600" y="5340350"/>
          <p14:tracePt t="67540" x="3409950" y="5334000"/>
          <p14:tracePt t="67540" x="3416300" y="5327650"/>
          <p14:tracePt t="67559" x="3422650" y="5327650"/>
          <p14:tracePt t="67575" x="3429000" y="5321300"/>
          <p14:tracePt t="67590" x="3435350" y="5327650"/>
          <p14:tracePt t="67626" x="3441700" y="5334000"/>
          <p14:tracePt t="67650" x="3448050" y="5340350"/>
          <p14:tracePt t="67662" x="3454400" y="5346700"/>
          <p14:tracePt t="67678" x="3454400" y="5353050"/>
          <p14:tracePt t="67686" x="3448050" y="5359400"/>
          <p14:tracePt t="67695" x="3448050" y="5365750"/>
          <p14:tracePt t="67707" x="3441700" y="5378450"/>
          <p14:tracePt t="67707" x="3422650" y="5397500"/>
          <p14:tracePt t="67725" x="3409950" y="5410200"/>
          <p14:tracePt t="67725" x="3390900" y="5422900"/>
          <p14:tracePt t="67742" x="3365500" y="5435600"/>
          <p14:tracePt t="67742" x="3340100" y="5454650"/>
          <p14:tracePt t="67759" x="3314700" y="5467350"/>
          <p14:tracePt t="67759" x="3276600" y="5486400"/>
          <p14:tracePt t="67776" x="3238500" y="5499100"/>
          <p14:tracePt t="67776" x="3143250" y="5530850"/>
          <p14:tracePt t="67792" x="3086100" y="5537200"/>
          <p14:tracePt t="67792" x="3022600" y="5543550"/>
          <p14:tracePt t="67809" x="2959100" y="5549900"/>
          <p14:tracePt t="67809" x="2889250" y="5549900"/>
          <p14:tracePt t="67826" x="2813050" y="5543550"/>
          <p14:tracePt t="67826" x="2736850" y="5530850"/>
          <p14:tracePt t="67842" x="2667000" y="5518150"/>
          <p14:tracePt t="67842" x="2520950" y="5467350"/>
          <p14:tracePt t="67860" x="2451100" y="5429250"/>
          <p14:tracePt t="67860" x="2381250" y="5384800"/>
          <p14:tracePt t="67876" x="2311400" y="5334000"/>
          <p14:tracePt t="67876" x="2241550" y="5276850"/>
          <p14:tracePt t="67892" x="2171700" y="5213350"/>
          <p14:tracePt t="67892" x="2101850" y="5143500"/>
          <p14:tracePt t="67892" x="2032000" y="5067300"/>
          <p14:tracePt t="67912" x="1968500" y="4984750"/>
          <p14:tracePt t="67924" x="1905000" y="4895850"/>
          <p14:tracePt t="67924" x="1790700" y="4692650"/>
          <p14:tracePt t="67943" x="1746250" y="4578350"/>
          <p14:tracePt t="67943" x="1708150" y="4457700"/>
          <p14:tracePt t="67959" x="1676400" y="4330700"/>
          <p14:tracePt t="67959" x="1651000" y="4191000"/>
          <p14:tracePt t="67976" x="1631950" y="4057650"/>
          <p14:tracePt t="67976" x="1625600" y="3917950"/>
          <p14:tracePt t="67976" x="1619250" y="3784600"/>
          <p14:tracePt t="67995" x="1619250" y="3657600"/>
          <p14:tracePt t="68008" x="1631950" y="3536950"/>
          <p14:tracePt t="68008" x="1676400" y="3308350"/>
          <p14:tracePt t="68026" x="1714500" y="3206750"/>
          <p14:tracePt t="68026" x="1765300" y="3111500"/>
          <p14:tracePt t="68043" x="1822450" y="3016250"/>
          <p14:tracePt t="68043" x="1892300" y="2921000"/>
          <p14:tracePt t="68061" x="1968500" y="2825750"/>
          <p14:tracePt t="68061" x="2051050" y="2730500"/>
          <p14:tracePt t="68061" x="2139950" y="2641600"/>
          <p14:tracePt t="68079" x="2228850" y="2559050"/>
          <p14:tracePt t="68079" x="2330450" y="2489200"/>
          <p14:tracePt t="68094" x="2432050" y="2419350"/>
          <p14:tracePt t="68094" x="2527300" y="2362200"/>
          <p14:tracePt t="68110" x="2628900" y="2317750"/>
          <p14:tracePt t="68110" x="2730500" y="2279650"/>
          <p14:tracePt t="68127" x="2825750" y="2254250"/>
          <p14:tracePt t="68127" x="3022600" y="2235200"/>
          <p14:tracePt t="68144" x="3117850" y="2235200"/>
          <p14:tracePt t="68144" x="3206750" y="2241550"/>
          <p14:tracePt t="68160" x="3295650" y="2266950"/>
          <p14:tracePt t="68160" x="3378200" y="2292350"/>
          <p14:tracePt t="68177" x="3454400" y="2330450"/>
          <p14:tracePt t="68177" x="3530600" y="2374900"/>
          <p14:tracePt t="68193" x="3600450" y="2425700"/>
          <p14:tracePt t="68193" x="3733800" y="2559050"/>
          <p14:tracePt t="68210" x="3790950" y="2628900"/>
          <p14:tracePt t="68210" x="3848100" y="2705100"/>
          <p14:tracePt t="68227" x="3905250" y="2794000"/>
          <p14:tracePt t="68227" x="3956050" y="2876550"/>
          <p14:tracePt t="68244" x="4006850" y="2965450"/>
          <p14:tracePt t="68244" x="4051300" y="3054350"/>
          <p14:tracePt t="68244" x="4089400" y="3143250"/>
          <p14:tracePt t="68263" x="4121150" y="3232150"/>
          <p14:tracePt t="68263" x="4152900" y="3327400"/>
          <p14:tracePt t="68279" x="4178300" y="3416300"/>
          <p14:tracePt t="68292" x="4197350" y="3505200"/>
          <p14:tracePt t="68292" x="4222750" y="3683000"/>
          <p14:tracePt t="68312" x="4229100" y="3765550"/>
          <p14:tracePt t="68312" x="4235450" y="3854450"/>
          <p14:tracePt t="68327" x="4235450" y="3937000"/>
          <p14:tracePt t="68327" x="4229100" y="4019550"/>
          <p14:tracePt t="68344" x="4222750" y="4095750"/>
          <p14:tracePt t="68344" x="4210050" y="4171950"/>
          <p14:tracePt t="68344" x="4191000" y="4241800"/>
          <p14:tracePt t="68363" x="4178300" y="4305300"/>
          <p14:tracePt t="68376" x="4152900" y="4368800"/>
          <p14:tracePt t="68376" x="4108450" y="4483100"/>
          <p14:tracePt t="68394" x="4083050" y="4533900"/>
          <p14:tracePt t="68394" x="4057650" y="4584700"/>
          <p14:tracePt t="68411" x="4032250" y="4629150"/>
          <p14:tracePt t="68411" x="4006850" y="4673600"/>
          <p14:tracePt t="68428" x="3975100" y="4711700"/>
          <p14:tracePt t="68428" x="3911600" y="4781550"/>
          <p14:tracePt t="68444" x="3879850" y="4819650"/>
          <p14:tracePt t="68444" x="3848100" y="4851400"/>
          <p14:tracePt t="68461" x="3816350" y="4889500"/>
          <p14:tracePt t="68461" x="3790950" y="4921250"/>
          <p14:tracePt t="68478" x="3759200" y="4953000"/>
          <p14:tracePt t="68478" x="3727450" y="4984750"/>
          <p14:tracePt t="68495" x="3702050" y="5016500"/>
          <p14:tracePt t="68495" x="3651250" y="5073650"/>
          <p14:tracePt t="68512" x="3625850" y="5092700"/>
          <p14:tracePt t="68512" x="3606800" y="5118100"/>
          <p14:tracePt t="68528" x="3581400" y="5137150"/>
          <p14:tracePt t="68528" x="3562350" y="5156200"/>
          <p14:tracePt t="68546" x="3543300" y="5175250"/>
          <p14:tracePt t="68546" x="3524250" y="5194300"/>
          <p14:tracePt t="68546" x="3505200" y="5207000"/>
          <p14:tracePt t="68564" x="3492500" y="5226050"/>
          <p14:tracePt t="68576" x="3473450" y="5238750"/>
          <p14:tracePt t="68576" x="3448050" y="5270500"/>
          <p14:tracePt t="68596" x="3435350" y="5283200"/>
          <p14:tracePt t="68596" x="3422650" y="5289550"/>
          <p14:tracePt t="68612" x="3416300" y="5302250"/>
          <p14:tracePt t="68612" x="3403600" y="5308600"/>
          <p14:tracePt t="68628" x="3390900" y="5314950"/>
          <p14:tracePt t="68628" x="3384550" y="5321300"/>
          <p14:tracePt t="68628" x="3378200" y="5327650"/>
          <p14:tracePt t="68647" x="3371850" y="5327650"/>
          <p14:tracePt t="68660" x="3365500" y="5334000"/>
          <p14:tracePt t="68660" x="3352800" y="5334000"/>
          <p14:tracePt t="68679" x="3346450" y="5340350"/>
          <p14:tracePt t="68679" x="3340100" y="5340350"/>
          <p14:tracePt t="68695" x="3333750" y="5340350"/>
          <p14:tracePt t="68710" x="3327400" y="5340350"/>
          <p14:tracePt t="68727" x="3321050" y="5334000"/>
          <p14:tracePt t="68744" x="3314700" y="5327650"/>
          <p14:tracePt t="68762" x="3314700" y="5321300"/>
          <p14:tracePt t="68777" x="3308350" y="5314950"/>
          <p14:tracePt t="68810" x="3302000" y="5327650"/>
          <p14:tracePt t="68835" x="3295650" y="5327650"/>
          <p14:tracePt t="68850" x="3282950" y="5334000"/>
          <p14:tracePt t="68863" x="3276600" y="5340350"/>
          <p14:tracePt t="68879" x="3270250" y="5346700"/>
          <p14:tracePt t="68895" x="3263900" y="5346700"/>
          <p14:tracePt t="68910" x="3257550" y="5353050"/>
          <p14:tracePt t="68923" x="3251200" y="5359400"/>
          <p14:tracePt t="68939" x="3244850" y="5365750"/>
          <p14:tracePt t="68955" x="3238500" y="5372100"/>
          <p14:tracePt t="68971" x="3232150" y="5378450"/>
          <p14:tracePt t="68990" x="3238500" y="5378450"/>
          <p14:tracePt t="69050" x="3238500" y="5384800"/>
          <p14:tracePt t="69082" x="3238500" y="5391150"/>
          <p14:tracePt t="69098" x="3238500" y="5397500"/>
          <p14:tracePt t="69110" x="3232150" y="5397500"/>
          <p14:tracePt t="69135" x="3238500" y="5397500"/>
          <p14:tracePt t="69210" x="3244850" y="5397500"/>
          <p14:tracePt t="69247" x="3251200" y="5391150"/>
          <p14:tracePt t="69278" x="3244850" y="5397500"/>
          <p14:tracePt t="69339" x="3238500" y="5403850"/>
          <p14:tracePt t="69359" x="3244850" y="5403850"/>
          <p14:tracePt t="69443" x="3251200" y="5397500"/>
          <p14:tracePt t="69462" x="3257550" y="5397500"/>
          <p14:tracePt t="69478" x="3263900" y="5391150"/>
          <p14:tracePt t="69495" x="3270250" y="5391150"/>
          <p14:tracePt t="69519" x="3270250" y="5397500"/>
          <p14:tracePt t="69562" x="3270250" y="5391150"/>
          <p14:tracePt t="69599" x="3276600" y="5384800"/>
          <p14:tracePt t="69643" x="3282950" y="5384800"/>
          <p14:tracePt t="69659" x="3289300" y="5384800"/>
          <p14:tracePt t="69675" x="3295650" y="5384800"/>
          <p14:tracePt t="69691" x="3302000" y="5384800"/>
          <p14:tracePt t="69703" x="3308350" y="5391150"/>
          <p14:tracePt t="69719" x="3314700" y="5397500"/>
          <p14:tracePt t="69736" x="3321050" y="5397500"/>
          <p14:tracePt t="69751" x="3321050" y="5403850"/>
          <p14:tracePt t="69764" x="3327400" y="5410200"/>
          <p14:tracePt t="69780" x="3333750" y="5416550"/>
          <p14:tracePt t="69797" x="3340100" y="5422900"/>
          <p14:tracePt t="69814" x="3346450" y="5422900"/>
          <p14:tracePt t="69831" x="3352800" y="5422900"/>
          <p14:tracePt t="69848" x="3359150" y="5422900"/>
          <p14:tracePt t="69864" x="3365500" y="5422900"/>
          <p14:tracePt t="69864" x="3371850" y="5416550"/>
          <p14:tracePt t="69884" x="3378200" y="5416550"/>
          <p14:tracePt t="69899" x="3384550" y="5416550"/>
          <p14:tracePt t="69915" x="3390900" y="5416550"/>
          <p14:tracePt t="69931" x="3397250" y="5416550"/>
          <p14:tracePt t="69948" x="3403600" y="5410200"/>
          <p14:tracePt t="69965" x="3409950" y="5410200"/>
          <p14:tracePt t="69984" x="3403600" y="5410200"/>
          <p14:tracePt t="70071" x="3397250" y="5410200"/>
          <p14:tracePt t="70087" x="3390900" y="5416550"/>
          <p14:tracePt t="70103" x="3384550" y="5416550"/>
          <p14:tracePt t="70119" x="3378200" y="5416550"/>
          <p14:tracePt t="70130" x="3371850" y="5410200"/>
          <p14:tracePt t="70147" x="3365500" y="5410200"/>
          <p14:tracePt t="70155" x="3359150" y="5410200"/>
          <p14:tracePt t="70171" x="3352800" y="5410200"/>
          <p14:tracePt t="70184" x="3340100" y="5416550"/>
          <p14:tracePt t="70199" x="3333750" y="5416550"/>
          <p14:tracePt t="70215" x="3327400" y="5416550"/>
          <p14:tracePt t="70232" x="3321050" y="5422900"/>
          <p14:tracePt t="70249" x="3314700" y="5429250"/>
          <p14:tracePt t="70268" x="3314700" y="5435600"/>
          <p14:tracePt t="70291" x="3321050" y="5435600"/>
          <p14:tracePt t="70311" x="3327400" y="5441950"/>
          <p14:tracePt t="70327" x="3333750" y="5441950"/>
          <p14:tracePt t="70343" x="3340100" y="5441950"/>
          <p14:tracePt t="70352" x="3346450" y="5441950"/>
          <p14:tracePt t="70366" x="3352800" y="5435600"/>
          <p14:tracePt t="70366" x="3359150" y="5435600"/>
          <p14:tracePt t="70386" x="3365500" y="5435600"/>
          <p14:tracePt t="70399" x="3378200" y="5429250"/>
          <p14:tracePt t="70416" x="3384550" y="5422900"/>
          <p14:tracePt t="70433" x="3384550" y="5429250"/>
          <p14:tracePt t="70530" x="3378200" y="5435600"/>
          <p14:tracePt t="70551" x="3371850" y="5441950"/>
          <p14:tracePt t="70583" x="3371850" y="5448300"/>
          <p14:tracePt t="70636" x="3371850" y="5441950"/>
          <p14:tracePt t="70739" x="3378200" y="5435600"/>
          <p14:tracePt t="70831" x="3384550" y="5441950"/>
          <p14:tracePt t="70911" x="3390900" y="5448300"/>
          <p14:tracePt t="71143" x="3397250" y="5441950"/>
          <p14:tracePt t="71183" x="3403600" y="5435600"/>
          <p14:tracePt t="71211" x="3409950" y="5435600"/>
          <p14:tracePt t="71323" x="3416300" y="5441950"/>
          <p14:tracePt t="71340" x="3422650" y="5441950"/>
          <p14:tracePt t="71355" x="3429000" y="5441950"/>
          <p14:tracePt t="71371" x="3435350" y="5448300"/>
          <p14:tracePt t="71383" x="3441700" y="5448300"/>
          <p14:tracePt t="71407" x="3441700" y="5454650"/>
          <p14:tracePt t="71431" x="3441700" y="5461000"/>
          <p14:tracePt t="71451" x="3441700" y="5467350"/>
          <p14:tracePt t="71475" x="3448050" y="5467350"/>
          <p14:tracePt t="71624" x="3448050" y="5473700"/>
          <p14:tracePt t="71671" x="3454400" y="5473700"/>
          <p14:tracePt t="71700" x="3460750" y="5473700"/>
          <p14:tracePt t="71723" x="3467100" y="5473700"/>
          <p14:tracePt t="71739" x="3473450" y="5473700"/>
          <p14:tracePt t="71751" x="3479800" y="5473700"/>
          <p14:tracePt t="71767" x="3492500" y="5473700"/>
          <p14:tracePt t="71783" x="3498850" y="5473700"/>
          <p14:tracePt t="71799" x="3505200" y="5473700"/>
          <p14:tracePt t="71811" x="3511550" y="5473700"/>
          <p14:tracePt t="71827" x="3517900" y="5473700"/>
          <p14:tracePt t="71851" x="3517900" y="5480050"/>
          <p14:tracePt t="71880" x="3511550" y="5486400"/>
          <p14:tracePt t="71903" x="3511550" y="5492750"/>
          <p14:tracePt t="71923" x="3505200" y="5492750"/>
          <p14:tracePt t="71955" x="3511550" y="5499100"/>
          <p14:tracePt t="72039" x="3517900" y="5499100"/>
          <p14:tracePt t="72067" x="3524250" y="5499100"/>
          <p14:tracePt t="72091" x="3530600" y="5492750"/>
          <p14:tracePt t="72136" x="3536950" y="5499100"/>
          <p14:tracePt t="72164" x="3530600" y="5499100"/>
          <p14:tracePt t="72211" x="3524250" y="5505450"/>
          <p14:tracePt t="72231" x="3524250" y="5511800"/>
          <p14:tracePt t="72247" x="3517900" y="5511800"/>
          <p14:tracePt t="72265" x="3511550" y="5518150"/>
          <p14:tracePt t="72283" x="3505200" y="5518150"/>
          <p14:tracePt t="72315" x="3511550" y="5511800"/>
          <p14:tracePt t="72367" x="3517900" y="5511800"/>
          <p14:tracePt t="72392" x="3524250" y="5511800"/>
          <p14:tracePt t="72411" x="3530600" y="5505450"/>
          <p14:tracePt t="72436" x="3536950" y="5505450"/>
          <p14:tracePt t="72511" x="3536950" y="5511800"/>
          <p14:tracePt t="72555" x="3543300" y="5511800"/>
          <p14:tracePt t="72607" x="3549650" y="5511800"/>
          <p14:tracePt t="72639" x="3556000" y="5511800"/>
          <p14:tracePt t="72675" x="3562350" y="5518150"/>
          <p14:tracePt t="72759" x="3556000" y="5518150"/>
          <p14:tracePt t="72812" x="3549650" y="5524500"/>
          <p14:tracePt t="72839" x="3549650" y="5530850"/>
          <p14:tracePt t="72855" x="3543300" y="5530850"/>
          <p14:tracePt t="72871" x="3536950" y="5530850"/>
          <p14:tracePt t="72891" x="3543300" y="5524500"/>
          <p14:tracePt t="72967" x="3549650" y="5524500"/>
          <p14:tracePt t="73012" x="3556000" y="5524500"/>
          <p14:tracePt t="73036" x="3562350" y="5524500"/>
          <p14:tracePt t="73060" x="3568700" y="5524500"/>
          <p14:tracePt t="73080" x="3568700" y="5530850"/>
          <p14:tracePt t="73156" x="3568700" y="5524500"/>
          <p14:tracePt t="73240" x="3575050" y="5518150"/>
          <p14:tracePt t="73259" x="3581400" y="5518150"/>
          <p14:tracePt t="73275" x="3587750" y="5511800"/>
          <p14:tracePt t="73291" x="3594100" y="5505450"/>
          <p14:tracePt t="73303" x="3606800" y="5499100"/>
          <p14:tracePt t="73320" x="3613150" y="5486400"/>
          <p14:tracePt t="73336" x="3619500" y="5486400"/>
          <p14:tracePt t="73352" x="3625850" y="5480050"/>
          <p14:tracePt t="73364" x="3632200" y="5480050"/>
          <p14:tracePt t="73387" x="3638550" y="5480050"/>
          <p14:tracePt t="73511" x="3638550" y="5473700"/>
          <p14:tracePt t="73531" x="3638550" y="5467350"/>
          <p14:tracePt t="73551" x="3638550" y="5461000"/>
          <p14:tracePt t="73575" x="3638550" y="5454650"/>
          <p14:tracePt t="73604" x="3632200" y="5461000"/>
          <p14:tracePt t="73680" x="3632200" y="5467350"/>
          <p14:tracePt t="73704" x="3638550" y="5473700"/>
          <p14:tracePt t="73732" x="3644900" y="5467350"/>
          <p14:tracePt t="73756" x="3651250" y="5467350"/>
          <p14:tracePt t="73772" x="3657600" y="5467350"/>
          <p14:tracePt t="73792" x="3657600" y="5473700"/>
          <p14:tracePt t="73875" x="3663950" y="5473700"/>
          <p14:tracePt t="73960" x="3663950" y="5467350"/>
          <p14:tracePt t="73980" x="3670300" y="5461000"/>
          <p14:tracePt t="74004" x="3676650" y="5461000"/>
          <p14:tracePt t="74024" x="3683000" y="5461000"/>
          <p14:tracePt t="74056" x="3676650" y="5461000"/>
          <p14:tracePt t="74108" x="3670300" y="5461000"/>
          <p14:tracePt t="74132" x="3670300" y="5467350"/>
          <p14:tracePt t="74152" x="3663950" y="5467350"/>
          <p14:tracePt t="74184" x="3657600" y="5473700"/>
          <p14:tracePt t="74444" x="3651250" y="5473700"/>
          <p14:tracePt t="74493" x="3651250" y="5480050"/>
          <p14:tracePt t="74680" x="3644900" y="5480050"/>
          <p14:tracePt t="74732" x="3651250" y="5480050"/>
          <p14:tracePt t="74828" x="3657600" y="5473700"/>
          <p14:tracePt t="74896" x="3651250" y="5473700"/>
          <p14:tracePt t="74984" x="3651250" y="5467350"/>
          <p14:tracePt t="75220" x="3644900" y="5467350"/>
          <p14:tracePt t="75309" x="3638550" y="5473700"/>
          <p14:tracePt t="75412" x="3632200" y="5480050"/>
          <p14:tracePt t="75464" x="3638550" y="5480050"/>
          <p14:tracePt t="75556" x="3638550" y="5486400"/>
          <p14:tracePt t="75780" x="3632200" y="5486400"/>
          <p14:tracePt t="75824" x="3625850" y="5492750"/>
          <p14:tracePt t="75864" x="3625850" y="5499100"/>
          <p14:tracePt t="75940" x="3625850" y="5492750"/>
          <p14:tracePt t="76000" x="3632200" y="5486400"/>
          <p14:tracePt t="76036" x="3632200" y="5480050"/>
          <p14:tracePt t="76292" x="3625850" y="5480050"/>
          <p14:tracePt t="76344" x="3625850" y="5473700"/>
          <p14:tracePt t="76380" x="3625850" y="5467350"/>
          <p14:tracePt t="76424" x="3625850" y="5461000"/>
          <p14:tracePt t="76472" x="3625850" y="5454650"/>
          <p14:tracePt t="76584" x="3632200" y="5448300"/>
          <p14:tracePt t="76720" x="3638550" y="5448300"/>
          <p14:tracePt t="76741" x="3644900" y="5454650"/>
          <p14:tracePt t="76766" x="3651250" y="5454650"/>
          <p14:tracePt t="76792" x="3644900" y="5454650"/>
          <p14:tracePt t="76845" x="3638550" y="5461000"/>
          <p14:tracePt t="76860" x="3632200" y="5461000"/>
          <p14:tracePt t="76868" x="3625850" y="5461000"/>
          <p14:tracePt t="76877" x="3619500" y="5467350"/>
          <p14:tracePt t="76888" x="3613150" y="5467350"/>
          <p14:tracePt t="76888" x="3594100" y="5473700"/>
          <p14:tracePt t="76907" x="3581400" y="5480050"/>
          <p14:tracePt t="76907" x="3575050" y="5480050"/>
          <p14:tracePt t="76924" x="3562350" y="5486400"/>
          <p14:tracePt t="76924" x="3549650" y="5492750"/>
          <p14:tracePt t="76940" x="3543300" y="5499100"/>
          <p14:tracePt t="76940" x="3530600" y="5505450"/>
          <p14:tracePt t="76958" x="3517900" y="5511800"/>
          <p14:tracePt t="76958" x="3486150" y="5530850"/>
          <p14:tracePt t="76974" x="3473450" y="5543550"/>
          <p14:tracePt t="76974" x="3454400" y="5556250"/>
          <p14:tracePt t="76990" x="3435350" y="5568950"/>
          <p14:tracePt t="76990" x="3416300" y="5581650"/>
          <p14:tracePt t="77008" x="3403600" y="5594350"/>
          <p14:tracePt t="77008" x="3365500" y="5613400"/>
          <p14:tracePt t="77025" x="3346450" y="5626100"/>
          <p14:tracePt t="77025" x="3333750" y="5632450"/>
          <p14:tracePt t="77041" x="3314700" y="5638800"/>
          <p14:tracePt t="77041" x="3295650" y="5638800"/>
          <p14:tracePt t="77058" x="3276600" y="5645150"/>
          <p14:tracePt t="77058" x="3257550" y="5651500"/>
          <p14:tracePt t="77074" x="3232150" y="5651500"/>
          <p14:tracePt t="77074" x="3213100" y="5657850"/>
          <p14:tracePt t="77074" x="3181350" y="5657850"/>
          <p14:tracePt t="77094" x="3155950" y="5664200"/>
          <p14:tracePt t="77106" x="3130550" y="5670550"/>
          <p14:tracePt t="77106" x="3067050" y="5670550"/>
          <p14:tracePt t="77125" x="3035300" y="5676900"/>
          <p14:tracePt t="77125" x="2997200" y="5676900"/>
          <p14:tracePt t="77142" x="2959100" y="5676900"/>
          <p14:tracePt t="77142" x="2921000" y="5676900"/>
          <p14:tracePt t="77158" x="2882900" y="5676900"/>
          <p14:tracePt t="77158" x="2838450" y="5676900"/>
          <p14:tracePt t="77158" x="2794000" y="5676900"/>
          <p14:tracePt t="77177" x="2743200" y="5676900"/>
          <p14:tracePt t="77190" x="2698750" y="5676900"/>
          <p14:tracePt t="77190" x="2603500" y="5670550"/>
          <p14:tracePt t="77208" x="2559050" y="5670550"/>
          <p14:tracePt t="77208" x="2514600" y="5664200"/>
          <p14:tracePt t="77225" x="2470150" y="5664200"/>
          <p14:tracePt t="77225" x="2425700" y="5657850"/>
          <p14:tracePt t="77241" x="2387600" y="5645150"/>
          <p14:tracePt t="77241" x="2343150" y="5638800"/>
          <p14:tracePt t="77258" x="2305050" y="5626100"/>
          <p14:tracePt t="77258" x="2222500" y="5594350"/>
          <p14:tracePt t="77277" x="2178050" y="5575300"/>
          <p14:tracePt t="77277" x="2139950" y="5556250"/>
          <p14:tracePt t="77292" x="2101850" y="5537200"/>
          <p14:tracePt t="77292" x="2063750" y="5511800"/>
          <p14:tracePt t="77308" x="2025650" y="5492750"/>
          <p14:tracePt t="77308" x="1962150" y="5435600"/>
          <p14:tracePt t="77326" x="1930400" y="5403850"/>
          <p14:tracePt t="77326" x="1898650" y="5372100"/>
          <p14:tracePt t="77342" x="1873250" y="5334000"/>
          <p14:tracePt t="77342" x="1841500" y="5289550"/>
          <p14:tracePt t="77359" x="1809750" y="5245100"/>
          <p14:tracePt t="77359" x="1784350" y="5194300"/>
          <p14:tracePt t="77376" x="1758950" y="5143500"/>
          <p14:tracePt t="77376" x="1708150" y="5029200"/>
          <p14:tracePt t="77394" x="1689100" y="4972050"/>
          <p14:tracePt t="77394" x="1670050" y="4914900"/>
          <p14:tracePt t="77410" x="1657350" y="4851400"/>
          <p14:tracePt t="77410" x="1638300" y="4787900"/>
          <p14:tracePt t="77425" x="1625600" y="4724400"/>
          <p14:tracePt t="77425" x="1619250" y="4654550"/>
          <p14:tracePt t="77443" x="1606550" y="4584700"/>
          <p14:tracePt t="77443" x="1606550" y="4502150"/>
          <p14:tracePt t="77443" x="1600200" y="4419600"/>
          <p14:tracePt t="77461" x="1600200" y="4330700"/>
          <p14:tracePt t="77474" x="1600200" y="4241800"/>
          <p14:tracePt t="77474" x="1600200" y="4051300"/>
          <p14:tracePt t="77494" x="1600200" y="3949700"/>
          <p14:tracePt t="77494" x="1606550" y="3848100"/>
          <p14:tracePt t="77510" x="1612900" y="3752850"/>
          <p14:tracePt t="77510" x="1625600" y="3651250"/>
          <p14:tracePt t="77526" x="1644650" y="3549650"/>
          <p14:tracePt t="77526" x="1663700" y="3448050"/>
          <p14:tracePt t="77526" x="1695450" y="3346450"/>
          <p14:tracePt t="77545" x="1733550" y="3251200"/>
          <p14:tracePt t="77558" x="1778000" y="3149600"/>
          <p14:tracePt t="77558" x="1879600" y="2946400"/>
          <p14:tracePt t="77576" x="1936750" y="2851150"/>
          <p14:tracePt t="77576" x="2000250" y="2755900"/>
          <p14:tracePt t="77593" x="2063750" y="2660650"/>
          <p14:tracePt t="77593" x="2133600" y="2578100"/>
          <p14:tracePt t="77610" x="2197100" y="2495550"/>
          <p14:tracePt t="77610" x="2343150" y="2349500"/>
          <p14:tracePt t="77627" x="2419350" y="2279650"/>
          <p14:tracePt t="77627" x="2495550" y="2216150"/>
          <p14:tracePt t="77643" x="2571750" y="2159000"/>
          <p14:tracePt t="77643" x="2654300" y="2108200"/>
          <p14:tracePt t="77660" x="2743200" y="2057400"/>
          <p14:tracePt t="77660" x="2825750" y="2019300"/>
          <p14:tracePt t="77676" x="2908300" y="1981200"/>
          <p14:tracePt t="77676" x="3079750" y="1924050"/>
          <p14:tracePt t="77694" x="3162300" y="1905000"/>
          <p14:tracePt t="77694" x="3244850" y="1885950"/>
          <p14:tracePt t="77710" x="3327400" y="1879600"/>
          <p14:tracePt t="77710" x="3409950" y="1879600"/>
          <p14:tracePt t="77727" x="3486150" y="1885950"/>
          <p14:tracePt t="77727" x="3562350" y="1892300"/>
          <p14:tracePt t="77727" x="3632200" y="1911350"/>
          <p14:tracePt t="77745" x="3708400" y="1930400"/>
          <p14:tracePt t="77758" x="3771900" y="1955800"/>
          <p14:tracePt t="77758" x="3898900" y="2032000"/>
          <p14:tracePt t="77778" x="3956050" y="2076450"/>
          <p14:tracePt t="77778" x="4013200" y="2127250"/>
          <p14:tracePt t="77794" x="4070350" y="2184400"/>
          <p14:tracePt t="77794" x="4121150" y="2247900"/>
          <p14:tracePt t="77811" x="4165600" y="2317750"/>
          <p14:tracePt t="77811" x="4216400" y="2393950"/>
          <p14:tracePt t="77827" x="4254500" y="2476500"/>
          <p14:tracePt t="77827" x="4298950" y="2559050"/>
          <p14:tracePt t="77827" x="4337050" y="2647950"/>
          <p14:tracePt t="77846" x="4375150" y="2743200"/>
          <p14:tracePt t="77859" x="4406900" y="2832100"/>
          <p14:tracePt t="77859" x="4464050" y="3009900"/>
          <p14:tracePt t="77877" x="4495800" y="3098800"/>
          <p14:tracePt t="77877" x="4514850" y="3187700"/>
          <p14:tracePt t="77894" x="4533900" y="3276600"/>
          <p14:tracePt t="77894" x="4552950" y="3378200"/>
          <p14:tracePt t="77911" x="4572000" y="3479800"/>
          <p14:tracePt t="77911" x="4591050" y="3695700"/>
          <p14:tracePt t="77927" x="4597400" y="3803650"/>
          <p14:tracePt t="77927" x="4597400" y="3905250"/>
          <p14:tracePt t="77944" x="4603750" y="4006850"/>
          <p14:tracePt t="77944" x="4597400" y="4108450"/>
          <p14:tracePt t="77961" x="4591050" y="4197350"/>
          <p14:tracePt t="77961" x="4584700" y="4279900"/>
          <p14:tracePt t="77978" x="4572000" y="4356100"/>
          <p14:tracePt t="77978" x="4540250" y="4502150"/>
          <p14:tracePt t="77995" x="4521200" y="4565650"/>
          <p14:tracePt t="77995" x="4502150" y="4635500"/>
          <p14:tracePt t="78011" x="4476750" y="4699000"/>
          <p14:tracePt t="78011" x="4445000" y="4762500"/>
          <p14:tracePt t="78028" x="4419600" y="4819650"/>
          <p14:tracePt t="78028" x="4387850" y="4883150"/>
          <p14:tracePt t="78046" x="4324350" y="4991100"/>
          <p14:tracePt t="78046" x="4286250" y="5035550"/>
          <p14:tracePt t="78062" x="4248150" y="5080000"/>
          <p14:tracePt t="78062" x="4210050" y="5124450"/>
          <p14:tracePt t="78078" x="4171950" y="5162550"/>
          <p14:tracePt t="78078" x="4133850" y="5200650"/>
          <p14:tracePt t="78095" x="4089400" y="5232400"/>
          <p14:tracePt t="78095" x="4051300" y="5257800"/>
          <p14:tracePt t="78095" x="4013200" y="5283200"/>
          <p14:tracePt t="78114" x="3975100" y="5308600"/>
          <p14:tracePt t="78126" x="3937000" y="5327650"/>
          <p14:tracePt t="78126" x="3867150" y="5365750"/>
          <p14:tracePt t="78145" x="3835400" y="5378450"/>
          <p14:tracePt t="78145" x="3803650" y="5391150"/>
          <p14:tracePt t="78162" x="3771900" y="5410200"/>
          <p14:tracePt t="78162" x="3740150" y="5422900"/>
          <p14:tracePt t="78178" x="3714750" y="5435600"/>
          <p14:tracePt t="78178" x="3689350" y="5448300"/>
          <p14:tracePt t="78178" x="3657600" y="5461000"/>
          <p14:tracePt t="78198" x="3632200" y="5473700"/>
          <p14:tracePt t="78210" x="3606800" y="5486400"/>
          <p14:tracePt t="78210" x="3568700" y="5511800"/>
          <p14:tracePt t="78228" x="3549650" y="5524500"/>
          <p14:tracePt t="78228" x="3530600" y="5537200"/>
          <p14:tracePt t="78245" x="3517900" y="5543550"/>
          <p14:tracePt t="78245" x="3505200" y="5556250"/>
          <p14:tracePt t="78262" x="3498850" y="5562600"/>
          <p14:tracePt t="78262" x="3486150" y="5568950"/>
          <p14:tracePt t="78262" x="3479800" y="5575300"/>
          <p14:tracePt t="78282" x="3473450" y="5581650"/>
          <p14:tracePt t="78282" x="3473450" y="5588000"/>
          <p14:tracePt t="78296" x="3467100" y="5594350"/>
          <p14:tracePt t="78310" x="3467100" y="5600700"/>
          <p14:tracePt t="78327" x="3473450" y="5594350"/>
          <p14:tracePt t="78353" x="3479800" y="5594350"/>
          <p14:tracePt t="78369" x="3479800" y="5588000"/>
          <p14:tracePt t="78385" x="3486150" y="5588000"/>
          <p14:tracePt t="78401" x="3492500" y="5594350"/>
          <p14:tracePt t="78429" x="3498850" y="5588000"/>
          <p14:tracePt t="78480" x="3498850" y="5581650"/>
          <p14:tracePt t="78497" x="3498850" y="5575300"/>
          <p14:tracePt t="78513" x="3505200" y="5575300"/>
          <p14:tracePt t="78601" x="3511550" y="5575300"/>
          <p14:tracePt t="78641" x="3511550" y="5568950"/>
          <p14:tracePt t="78669" x="3517900" y="5568950"/>
          <p14:tracePt t="78701" x="3524250" y="5568950"/>
          <p14:tracePt t="78765" x="3530600" y="5568950"/>
          <p14:tracePt t="78797" x="3536950" y="5562600"/>
          <p14:tracePt t="78821" x="3543300" y="5562600"/>
          <p14:tracePt t="78841" x="3549650" y="5556250"/>
          <p14:tracePt t="78865" x="3556000" y="5549900"/>
          <p14:tracePt t="78917" x="3562350" y="5549900"/>
          <p14:tracePt t="78941" x="3568700" y="5549900"/>
          <p14:tracePt t="78961" x="3575050" y="5549900"/>
          <p14:tracePt t="78985" x="3581400" y="5543550"/>
          <p14:tracePt t="79013" x="3581400" y="5537200"/>
          <p14:tracePt t="79037" x="3587750" y="5537200"/>
          <p14:tracePt t="79061" x="3594100" y="5530850"/>
          <p14:tracePt t="79073" x="3600450" y="5524500"/>
          <p14:tracePt t="79089" x="3613150" y="5524500"/>
          <p14:tracePt t="79105" x="3619500" y="5518150"/>
          <p14:tracePt t="79121" x="3625850" y="5511800"/>
          <p14:tracePt t="79134" x="3632200" y="5511800"/>
          <p14:tracePt t="79147" x="3638550" y="5505450"/>
          <p14:tracePt t="79147" x="3644900" y="5505450"/>
          <p14:tracePt t="79166" x="3651250" y="5505450"/>
          <p14:tracePt t="79166" x="3657600" y="5499100"/>
          <p14:tracePt t="79166" x="3663950" y="5499100"/>
          <p14:tracePt t="79185" x="3670300" y="5492750"/>
          <p14:tracePt t="79197" x="3670300" y="5486400"/>
          <p14:tracePt t="79197" x="3676650" y="5486400"/>
          <p14:tracePt t="79197" x="3683000" y="5480050"/>
          <p14:tracePt t="79218" x="3689350" y="5473700"/>
          <p14:tracePt t="79230" x="3695700" y="5473700"/>
          <p14:tracePt t="79230" x="3708400" y="5461000"/>
          <p14:tracePt t="79249" x="3714750" y="5461000"/>
          <p14:tracePt t="79249" x="3721100" y="5454650"/>
          <p14:tracePt t="79267" x="3727450" y="5454650"/>
          <p14:tracePt t="79281" x="3733800" y="5448300"/>
          <p14:tracePt t="79297" x="3740150" y="5441950"/>
          <p14:tracePt t="79297" x="3746500" y="5441950"/>
          <p14:tracePt t="79315" x="3752850" y="5435600"/>
          <p14:tracePt t="79337" x="3752850" y="5429250"/>
          <p14:tracePt t="79381" x="3759200" y="5422900"/>
          <p14:tracePt t="79441" x="3765550" y="5422900"/>
          <p14:tracePt t="79457" x="3771900" y="5416550"/>
          <p14:tracePt t="79473" x="3778250" y="5416550"/>
          <p14:tracePt t="79481" x="3784600" y="5410200"/>
          <p14:tracePt t="79486" x="3797300" y="5410200"/>
          <p14:tracePt t="79498" x="3803650" y="5403850"/>
          <p14:tracePt t="79498" x="3816350" y="5397500"/>
          <p14:tracePt t="79498" x="3829050" y="5391150"/>
          <p14:tracePt t="79519" x="3841750" y="5378450"/>
          <p14:tracePt t="79531" x="3860800" y="5365750"/>
          <p14:tracePt t="79531" x="3892550" y="5346700"/>
          <p14:tracePt t="79550" x="3905250" y="5334000"/>
          <p14:tracePt t="79550" x="3924300" y="5321300"/>
          <p14:tracePt t="79566" x="3943350" y="5308600"/>
          <p14:tracePt t="79566" x="3962400" y="5289550"/>
          <p14:tracePt t="79566" x="3975100" y="5276850"/>
          <p14:tracePt t="79586" x="3994150" y="5264150"/>
          <p14:tracePt t="79598" x="4006850" y="5251450"/>
          <p14:tracePt t="79598" x="4038600" y="5226050"/>
          <p14:tracePt t="79617" x="4051300" y="5219700"/>
          <p14:tracePt t="79617" x="4057650" y="5207000"/>
          <p14:tracePt t="79634" x="4070350" y="5200650"/>
          <p14:tracePt t="79634" x="4076700" y="5194300"/>
          <p14:tracePt t="79650" x="4083050" y="5187950"/>
          <p14:tracePt t="79650" x="4095750" y="5175250"/>
          <p14:tracePt t="79667" x="4102100" y="5168900"/>
          <p14:tracePt t="79667" x="4108450" y="5168900"/>
          <p14:tracePt t="79683" x="4114800" y="5168900"/>
          <p14:tracePt t="79698" x="4121150" y="5175250"/>
          <p14:tracePt t="79715" x="4121150" y="5181600"/>
          <p14:tracePt t="79715" x="4127500" y="5187950"/>
          <p14:tracePt t="79735" x="4127500" y="5194300"/>
          <p14:tracePt t="79735" x="4127500" y="5200650"/>
          <p14:tracePt t="79751" x="4127500" y="5207000"/>
          <p14:tracePt t="79751" x="4127500" y="5213350"/>
          <p14:tracePt t="79767" x="4127500" y="5219700"/>
          <p14:tracePt t="79767" x="4127500" y="5226050"/>
          <p14:tracePt t="79787" x="4127500" y="5232400"/>
          <p14:tracePt t="79799" x="4127500" y="5238750"/>
          <p14:tracePt t="79799" x="4121150" y="5245100"/>
          <p14:tracePt t="79818" x="4121150" y="5251450"/>
          <p14:tracePt t="79834" x="4114800" y="5257800"/>
          <p14:tracePt t="79854" x="4108450" y="5257800"/>
          <p14:tracePt t="79981" x="4102100" y="5264150"/>
          <p14:tracePt t="80005" x="4095750" y="5270500"/>
          <p14:tracePt t="80025" x="4089400" y="5270500"/>
          <p14:tracePt t="80049" x="4083050" y="5270500"/>
          <p14:tracePt t="80065" x="4083050" y="5276850"/>
          <p14:tracePt t="80081" x="4076700" y="5276850"/>
          <p14:tracePt t="80093" x="4070350" y="5276850"/>
          <p14:tracePt t="80109" x="4064000" y="5283200"/>
          <p14:tracePt t="80125" x="4057650" y="5283200"/>
          <p14:tracePt t="80142" x="4051300" y="5283200"/>
          <p14:tracePt t="80154" x="4044950" y="5289550"/>
          <p14:tracePt t="80170" x="4032250" y="5289550"/>
          <p14:tracePt t="80186" x="4025900" y="5295900"/>
          <p14:tracePt t="80202" x="4019550" y="5295900"/>
          <p14:tracePt t="80202" x="4013200" y="5295900"/>
          <p14:tracePt t="80219" x="4006850" y="5295900"/>
          <p14:tracePt t="80219" x="4000500" y="5295900"/>
          <p14:tracePt t="80219" x="3994150" y="5302250"/>
          <p14:tracePt t="80238" x="3987800" y="5302250"/>
          <p14:tracePt t="80250" x="3981450" y="5302250"/>
          <p14:tracePt t="80250" x="3968750" y="5302250"/>
          <p14:tracePt t="80271" x="3962400" y="5302250"/>
          <p14:tracePt t="80284" x="3956050" y="5308600"/>
          <p14:tracePt t="80284" x="3949700" y="5308600"/>
          <p14:tracePt t="80302" x="3943350" y="5308600"/>
          <p14:tracePt t="80317" x="3937000" y="5314950"/>
          <p14:tracePt t="80334" x="3930650" y="5321300"/>
          <p14:tracePt t="80351" x="3937000" y="5321300"/>
          <p14:tracePt t="80385" x="3943350" y="5321300"/>
          <p14:tracePt t="80409" x="3949700" y="5314950"/>
          <p14:tracePt t="80433" x="3956050" y="5314950"/>
          <p14:tracePt t="80461" x="3962400" y="5308600"/>
          <p14:tracePt t="80613" x="3962400" y="5302250"/>
          <p14:tracePt t="80673" x="3956050" y="5302250"/>
          <p14:tracePt t="80725" x="3949700" y="5302250"/>
          <p14:tracePt t="80837" x="3943350" y="5302250"/>
          <p14:tracePt t="80889" x="3943350" y="5308600"/>
          <p14:tracePt t="80925" x="3937000" y="5314950"/>
          <p14:tracePt t="80974" x="3943350" y="5308600"/>
          <p14:tracePt t="81045" x="3949700" y="5308600"/>
          <p14:tracePt t="81105" x="3956050" y="5302250"/>
          <p14:tracePt t="81122" x="3962400" y="5302250"/>
          <p14:tracePt t="81138" x="3968750" y="5295900"/>
          <p14:tracePt t="81153" x="3975100" y="5283200"/>
          <p14:tracePt t="81182" x="3975100" y="5276850"/>
          <p14:tracePt t="81197" x="3981450" y="5270500"/>
          <p14:tracePt t="81214" x="3981450" y="5264150"/>
          <p14:tracePt t="81225" x="3981450" y="5257800"/>
          <p14:tracePt t="81242" x="3981450" y="5245100"/>
          <p14:tracePt t="81265" x="3981450" y="5238750"/>
          <p14:tracePt t="81282" x="3987800" y="5232400"/>
          <p14:tracePt t="81294" x="3994150" y="5226050"/>
          <p14:tracePt t="81310" x="3994150" y="5219700"/>
          <p14:tracePt t="81325" x="4000500" y="5219700"/>
          <p14:tracePt t="81342" x="4006850" y="5219700"/>
          <p14:tracePt t="81362" x="4013200" y="5213350"/>
          <p14:tracePt t="81385" x="4019550" y="5207000"/>
          <p14:tracePt t="81402" x="4019550" y="5200650"/>
          <p14:tracePt t="81407" x="4025900" y="5194300"/>
          <p14:tracePt t="81407" x="4032250" y="5187950"/>
          <p14:tracePt t="81423" x="4032250" y="5181600"/>
          <p14:tracePt t="81423" x="4038600" y="5175250"/>
          <p14:tracePt t="81440" x="4038600" y="5168900"/>
          <p14:tracePt t="81455" x="4051300" y="5162550"/>
          <p14:tracePt t="81472" x="4057650" y="5156200"/>
          <p14:tracePt t="81472" x="4064000" y="5156200"/>
          <p14:tracePt t="81490" x="4070350" y="5149850"/>
          <p14:tracePt t="81506" x="4064000" y="5149850"/>
          <p14:tracePt t="81617" x="4057650" y="5149850"/>
          <p14:tracePt t="81633" x="4051300" y="5149850"/>
          <p14:tracePt t="81645" x="4044950" y="5149850"/>
          <p14:tracePt t="81662" x="4038600" y="5149850"/>
          <p14:tracePt t="81678" x="4032250" y="5156200"/>
          <p14:tracePt t="81702" x="4025900" y="5156200"/>
          <p14:tracePt t="81730" x="4019550" y="5162550"/>
          <p14:tracePt t="81758" x="4013200" y="5162550"/>
          <p14:tracePt t="81781" x="4006850" y="5156200"/>
          <p14:tracePt t="81818" x="4006850" y="5149850"/>
          <p14:tracePt t="81842" x="4000500" y="5143500"/>
          <p14:tracePt t="81874" x="4000500" y="5137150"/>
          <p14:tracePt t="81885" x="4000500" y="5130800"/>
          <p14:tracePt t="81902" x="4000500" y="5124450"/>
          <p14:tracePt t="81926" x="3987800" y="5124450"/>
          <p14:tracePt t="81946" x="3981450" y="5130800"/>
          <p14:tracePt t="81986" x="3981450" y="5137150"/>
          <p14:tracePt t="82029" x="3981450" y="5143500"/>
          <p14:tracePt t="82045" x="3987800" y="5149850"/>
          <p14:tracePt t="82058" x="3994150" y="5149850"/>
          <p14:tracePt t="82073" x="4000500" y="5156200"/>
          <p14:tracePt t="82089" x="4000500" y="5162550"/>
          <p14:tracePt t="82106" x="4006850" y="5162550"/>
          <p14:tracePt t="82126" x="4013200" y="5168900"/>
          <p14:tracePt t="82157" x="4013200" y="5175250"/>
          <p14:tracePt t="82261" x="4013200" y="5181600"/>
          <p14:tracePt t="82285" x="4013200" y="5187950"/>
          <p14:tracePt t="82345" x="4006850" y="5194300"/>
          <p14:tracePt t="82373" x="4000500" y="5187950"/>
          <p14:tracePt t="82450" x="4006850" y="5187950"/>
          <p14:tracePt t="82474" x="4013200" y="5181600"/>
          <p14:tracePt t="82502" x="4019550" y="5181600"/>
          <p14:tracePt t="82554" x="4013200" y="5175250"/>
          <p14:tracePt t="82682" x="4006850" y="5175250"/>
          <p14:tracePt t="82714" x="4000500" y="5181600"/>
          <p14:tracePt t="82726" x="3994150" y="5181600"/>
          <p14:tracePt t="82741" x="3987800" y="5181600"/>
          <p14:tracePt t="82757" x="3981450" y="5187950"/>
          <p14:tracePt t="82774" x="3975100" y="5194300"/>
          <p14:tracePt t="82809" x="3968750" y="5194300"/>
          <p14:tracePt t="82834" x="3962400" y="5200650"/>
          <p14:tracePt t="82854" x="3962400" y="5194300"/>
          <p14:tracePt t="82930" x="3968750" y="5187950"/>
          <p14:tracePt t="82946" x="3968750" y="5181600"/>
          <p14:tracePt t="82958" x="3975100" y="5175250"/>
          <p14:tracePt t="82974" x="3975100" y="5168900"/>
          <p14:tracePt t="82990" x="3968750" y="5168900"/>
          <p14:tracePt t="83034" x="3962400" y="5168900"/>
          <p14:tracePt t="83050" x="3956050" y="5168900"/>
          <p14:tracePt t="83074" x="3962400" y="5162550"/>
          <p14:tracePt t="83134" x="3968750" y="5162550"/>
          <p14:tracePt t="83154" x="3975100" y="5162550"/>
          <p14:tracePt t="83178" x="3968750" y="5162550"/>
          <p14:tracePt t="83266" x="3962400" y="5162550"/>
          <p14:tracePt t="83282" x="3956050" y="5162550"/>
          <p14:tracePt t="83306" x="3962400" y="5162550"/>
          <p14:tracePt t="83426" x="3962400" y="5168900"/>
          <p14:tracePt t="83529" x="3956050" y="5168900"/>
          <p14:tracePt t="83566" x="3949700" y="5175250"/>
          <p14:tracePt t="83614" x="3956050" y="5168900"/>
          <p14:tracePt t="83814" x="3956050" y="5162550"/>
          <p14:tracePt t="83906" x="3956050" y="5156200"/>
          <p14:tracePt t="84010" x="3949700" y="5149850"/>
          <p14:tracePt t="84038" x="3949700" y="5143500"/>
          <p14:tracePt t="84070" x="3943350" y="5137150"/>
          <p14:tracePt t="84122" x="3943350" y="5130800"/>
          <p14:tracePt t="84158" x="3943350" y="5124450"/>
          <p14:tracePt t="84174" x="3943350" y="5111750"/>
          <p14:tracePt t="84190" x="3943350" y="5105400"/>
          <p14:tracePt t="84206" x="3949700" y="5099050"/>
          <p14:tracePt t="84234" x="3949700" y="5092700"/>
          <p14:tracePt t="84250" x="3949700" y="5086350"/>
          <p14:tracePt t="84266" x="3956050" y="5080000"/>
          <p14:tracePt t="84279" x="3956050" y="5073650"/>
          <p14:tracePt t="84302" x="3956050" y="5067300"/>
          <p14:tracePt t="84370" x="3956050" y="5060950"/>
          <p14:tracePt t="84394" x="3956050" y="5054600"/>
          <p14:tracePt t="84423" x="3956050" y="5048250"/>
          <p14:tracePt t="84446" x="3956050" y="5041900"/>
          <p14:tracePt t="84467" x="3956050" y="5035550"/>
          <p14:tracePt t="84482" x="3956050" y="5029200"/>
          <p14:tracePt t="84498" x="3956050" y="5022850"/>
          <p14:tracePt t="84514" x="3956050" y="5016500"/>
          <p14:tracePt t="84526" x="3956050" y="5010150"/>
          <p14:tracePt t="84542" x="3956050" y="5003800"/>
          <p14:tracePt t="84566" x="3956050" y="4997450"/>
          <p14:tracePt t="84594" x="3962400" y="4997450"/>
          <p14:tracePt t="84634" x="3968750" y="4991100"/>
          <p14:tracePt t="84662" x="3975100" y="4984750"/>
          <p14:tracePt t="84706" x="3968750" y="4991100"/>
          <p14:tracePt t="84798" x="3962400" y="4997450"/>
          <p14:tracePt t="84814" x="3956050" y="5003800"/>
          <p14:tracePt t="84843" x="3949700" y="5003800"/>
          <p14:tracePt t="84858" x="3943350" y="5003800"/>
          <p14:tracePt t="84882" x="3943350" y="5016500"/>
          <p14:tracePt t="84994" x="3949700" y="5016500"/>
          <p14:tracePt t="85002" x="3949700" y="5022850"/>
          <p14:tracePt t="85007" x="3949700" y="5029200"/>
          <p14:tracePt t="85017" x="3949700" y="5035550"/>
          <p14:tracePt t="85017" x="3949700" y="5041900"/>
          <p14:tracePt t="85036" x="3949700" y="5048250"/>
          <p14:tracePt t="85036" x="3949700" y="5054600"/>
          <p14:tracePt t="85036" x="3949700" y="5060950"/>
          <p14:tracePt t="85055" x="3956050" y="5067300"/>
          <p14:tracePt t="85067" x="3962400" y="5067300"/>
          <p14:tracePt t="85090" x="3968750" y="5060950"/>
          <p14:tracePt t="85114" x="3968750" y="5054600"/>
          <p14:tracePt t="85126" x="3975100" y="5048250"/>
          <p14:tracePt t="85143" x="3968750" y="5054600"/>
          <p14:tracePt t="85187" x="3968750" y="5060950"/>
          <p14:tracePt t="85203" x="3968750" y="5067300"/>
          <p14:tracePt t="85210" x="3962400" y="5073650"/>
          <p14:tracePt t="85219" x="3962400" y="5080000"/>
          <p14:tracePt t="85219" x="3962400" y="5092700"/>
          <p14:tracePt t="85236" x="3962400" y="5099050"/>
          <p14:tracePt t="85236" x="3962400" y="5105400"/>
          <p14:tracePt t="85254" x="3962400" y="5111750"/>
          <p14:tracePt t="85271" x="3962400" y="5118100"/>
          <p14:tracePt t="85285" x="3968750" y="5124450"/>
          <p14:tracePt t="85301" x="3975100" y="5124450"/>
          <p14:tracePt t="85318" x="3981450" y="5118100"/>
          <p14:tracePt t="85335" x="3987800" y="5111750"/>
          <p14:tracePt t="85351" x="3994150" y="5105400"/>
          <p14:tracePt t="85368" x="3994150" y="5099050"/>
          <p14:tracePt t="85406" x="3987800" y="5099050"/>
          <p14:tracePt t="85418" x="3981450" y="5099050"/>
          <p14:tracePt t="85434" x="3975100" y="5105400"/>
          <p14:tracePt t="85459" x="3968750" y="5105400"/>
          <p14:tracePt t="85478" x="3962400" y="5111750"/>
          <p14:tracePt t="85511" x="3962400" y="5118100"/>
          <p14:tracePt t="85555" x="3956050" y="5124450"/>
          <p14:tracePt t="85595" x="3949700" y="5124450"/>
          <p14:tracePt t="85615" x="3943350" y="5130800"/>
          <p14:tracePt t="85639" x="3937000" y="5130800"/>
          <p14:tracePt t="85658" x="3937000" y="5124450"/>
          <p14:tracePt t="85699" x="3937000" y="5118100"/>
          <p14:tracePt t="85718" x="3937000" y="5111750"/>
          <p14:tracePt t="85742" x="3937000" y="5105400"/>
          <p14:tracePt t="85758" x="3937000" y="5099050"/>
          <p14:tracePt t="85774" x="3943350" y="5092700"/>
          <p14:tracePt t="85786" x="3943350" y="5086350"/>
          <p14:tracePt t="85802" x="3943350" y="5080000"/>
          <p14:tracePt t="85818" x="3949700" y="5080000"/>
          <p14:tracePt t="85834" x="3949700" y="5073650"/>
          <p14:tracePt t="85846" x="3956050" y="5067300"/>
          <p14:tracePt t="85871" x="3956050" y="5060950"/>
          <p14:tracePt t="85895" x="3956050" y="5054600"/>
          <p14:tracePt t="85923" x="3956050" y="5048250"/>
          <p14:tracePt t="85947" x="3962400" y="5048250"/>
          <p14:tracePt t="86043" x="3968750" y="5048250"/>
          <p14:tracePt t="86066" x="3975100" y="5048250"/>
          <p14:tracePt t="86086" x="3975100" y="5054600"/>
          <p14:tracePt t="86118" x="3975100" y="5060950"/>
          <p14:tracePt t="86139" x="3968750" y="5067300"/>
          <p14:tracePt t="86154" x="3962400" y="5073650"/>
          <p14:tracePt t="86186" x="3968750" y="5073650"/>
          <p14:tracePt t="86247" x="3975100" y="5067300"/>
          <p14:tracePt t="86375" x="3975100" y="5060950"/>
          <p14:tracePt t="86499" x="3975100" y="5054600"/>
          <p14:tracePt t="86530" x="3981450" y="5054600"/>
          <p14:tracePt t="86591" x="3981450" y="5060950"/>
          <p14:tracePt t="86739" x="3981450" y="5067300"/>
          <p14:tracePt t="86771" x="3981450" y="5073650"/>
          <p14:tracePt t="86799" x="3981450" y="5080000"/>
          <p14:tracePt t="86831" x="3981450" y="5086350"/>
          <p14:tracePt t="86847" x="3981450" y="5092700"/>
          <p14:tracePt t="86859" x="3975100" y="5099050"/>
          <p14:tracePt t="86875" x="3975100" y="5105400"/>
          <p14:tracePt t="86891" x="3968750" y="5111750"/>
          <p14:tracePt t="86907" x="3968750" y="5118100"/>
          <p14:tracePt t="86927" x="3975100" y="5118100"/>
          <p14:tracePt t="86987" x="3968750" y="5111750"/>
          <p14:tracePt t="87183" x="3968750" y="5118100"/>
          <p14:tracePt t="87235" x="3962400" y="5124450"/>
          <p14:tracePt t="87268" x="3962400" y="5130800"/>
          <p14:tracePt t="87295" x="3962400" y="5137150"/>
          <p14:tracePt t="87319" x="3962400" y="5143500"/>
          <p14:tracePt t="87347" x="3962400" y="5149850"/>
          <p14:tracePt t="87363" x="3962400" y="5162550"/>
          <p14:tracePt t="87379" x="3962400" y="5168900"/>
          <p14:tracePt t="87407" x="3962400" y="5175250"/>
          <p14:tracePt t="87423" x="3962400" y="5181600"/>
          <p14:tracePt t="87440" x="3962400" y="5187950"/>
          <p14:tracePt t="87455" x="3956050" y="5194300"/>
          <p14:tracePt t="87467" x="3956050" y="5187950"/>
          <p14:tracePt t="87534" x="3962400" y="5181600"/>
          <p14:tracePt t="87567" x="3962400" y="5175250"/>
          <p14:tracePt t="87603" x="3956050" y="5175250"/>
          <p14:tracePt t="87715" x="3949700" y="5181600"/>
          <p14:tracePt t="87739" x="3949700" y="5187950"/>
          <p14:tracePt t="87759" x="3943350" y="5194300"/>
          <p14:tracePt t="87783" x="3943350" y="5200650"/>
          <p14:tracePt t="87807" x="3937000" y="5200650"/>
          <p14:tracePt t="87827" x="3943350" y="5207000"/>
          <p14:tracePt t="87859" x="3949700" y="5213350"/>
          <p14:tracePt t="87879" x="3956050" y="5213350"/>
          <p14:tracePt t="87903" x="3956050" y="5207000"/>
          <p14:tracePt t="87927" x="3962400" y="5207000"/>
          <p14:tracePt t="87947" x="3968750" y="5207000"/>
          <p14:tracePt t="87979" x="3962400" y="5213350"/>
          <p14:tracePt t="88083" x="3956050" y="5213350"/>
          <p14:tracePt t="88115" x="3949700" y="5207000"/>
          <p14:tracePt t="88179" x="3943350" y="5207000"/>
          <p14:tracePt t="88235" x="3943350" y="5213350"/>
          <p14:tracePt t="88264" x="3943350" y="5219700"/>
          <p14:tracePt t="88295" x="3943350" y="5226050"/>
          <p14:tracePt t="88315" x="3943350" y="5232400"/>
          <p14:tracePt t="88331" x="3943350" y="5238750"/>
          <p14:tracePt t="88347" x="3943350" y="5245100"/>
          <p14:tracePt t="88375" x="3943350" y="5251450"/>
          <p14:tracePt t="88391" x="3937000" y="5257800"/>
          <p14:tracePt t="88407" x="3937000" y="5264150"/>
          <p14:tracePt t="88427" x="3943350" y="5270500"/>
          <p14:tracePt t="88451" x="3943350" y="5276850"/>
          <p14:tracePt t="88479" x="3943350" y="5270500"/>
          <p14:tracePt t="88631" x="3943350" y="5264150"/>
          <p14:tracePt t="88683" x="3943350" y="5257800"/>
          <p14:tracePt t="88715" x="3937000" y="5251450"/>
          <p14:tracePt t="88787" x="3930650" y="5251450"/>
          <p14:tracePt t="88840" x="3930650" y="5257800"/>
          <p14:tracePt t="88940" x="3930650" y="5264150"/>
          <p14:tracePt t="88959" x="3930650" y="5270500"/>
          <p14:tracePt t="88983" x="3930650" y="5276850"/>
          <p14:tracePt t="89007" x="3937000" y="5276850"/>
          <p14:tracePt t="89019" x="3937000" y="5283200"/>
          <p14:tracePt t="89035" x="3937000" y="5295900"/>
          <p14:tracePt t="89051" x="3943350" y="5302250"/>
          <p14:tracePt t="89067" x="3943350" y="5308600"/>
          <p14:tracePt t="89079" x="3943350" y="5314950"/>
          <p14:tracePt t="89095" x="3943350" y="5321300"/>
          <p14:tracePt t="89119" x="3949700" y="5327650"/>
          <p14:tracePt t="89199" x="3949700" y="5334000"/>
          <p14:tracePt t="89223" x="3949700" y="5340350"/>
          <p14:tracePt t="89247" x="3949700" y="5346700"/>
          <p14:tracePt t="89267" x="3949700" y="5353050"/>
          <p14:tracePt t="89284" x="3949700" y="5359400"/>
          <p14:tracePt t="89299" x="3949700" y="5365750"/>
          <p14:tracePt t="89367" x="3949700" y="5372100"/>
          <p14:tracePt t="89436" x="3949700" y="5365750"/>
          <p14:tracePt t="89499" x="3956050" y="5365750"/>
          <p14:tracePt t="89547" x="3956050" y="5372100"/>
          <p14:tracePt t="89667" x="3949700" y="5372100"/>
          <p14:tracePt t="89687" x="3949700" y="5378450"/>
          <p14:tracePt t="89704" x="3949700" y="5384800"/>
          <p14:tracePt t="89719" x="3949700" y="5397500"/>
          <p14:tracePt t="89736" x="3949700" y="5410200"/>
          <p14:tracePt t="89747" x="3949700" y="5416550"/>
          <p14:tracePt t="89764" x="3949700" y="5429250"/>
          <p14:tracePt t="89772" x="3956050" y="5435600"/>
          <p14:tracePt t="89783" x="3956050" y="5448300"/>
          <p14:tracePt t="89783" x="3962400" y="5473700"/>
          <p14:tracePt t="89802" x="3968750" y="5480050"/>
          <p14:tracePt t="89802" x="3975100" y="5492750"/>
          <p14:tracePt t="89819" x="3981450" y="5505450"/>
          <p14:tracePt t="89819" x="3987800" y="5518150"/>
          <p14:tracePt t="89835" x="3994150" y="5530850"/>
          <p14:tracePt t="89835" x="4000500" y="5543550"/>
          <p14:tracePt t="89852" x="4006850" y="5549900"/>
          <p14:tracePt t="89852" x="4019550" y="5575300"/>
          <p14:tracePt t="89869" x="4019550" y="5581650"/>
          <p14:tracePt t="89869" x="4025900" y="5594350"/>
          <p14:tracePt t="89886" x="4025900" y="5607050"/>
          <p14:tracePt t="89886" x="4032250" y="5613400"/>
          <p14:tracePt t="89902" x="4032250" y="5619750"/>
          <p14:tracePt t="89902" x="4038600" y="5638800"/>
          <p14:tracePt t="89921" x="4044950" y="5645150"/>
          <p14:tracePt t="89921" x="4044950" y="5657850"/>
          <p14:tracePt t="89936" x="4044950" y="5664200"/>
          <p14:tracePt t="89936" x="4051300" y="5670550"/>
          <p14:tracePt t="89952" x="4051300" y="5676900"/>
          <p14:tracePt t="89952" x="4051300" y="5683250"/>
          <p14:tracePt t="89969" x="4057650" y="5689600"/>
          <p14:tracePt t="89969" x="4057650" y="5695950"/>
          <p14:tracePt t="89987" x="4057650" y="5702300"/>
          <p14:tracePt t="90001" x="4051300" y="5715000"/>
          <p14:tracePt t="90018" x="4044950" y="5721350"/>
          <p14:tracePt t="90018" x="4044950" y="5727700"/>
          <p14:tracePt t="90037" x="4038600" y="5734050"/>
          <p14:tracePt t="90037" x="4032250" y="5740400"/>
          <p14:tracePt t="90053" x="4025900" y="5753100"/>
          <p14:tracePt t="90053" x="4019550" y="5759450"/>
          <p14:tracePt t="90070" x="4013200" y="5772150"/>
          <p14:tracePt t="90070" x="4006850" y="5784850"/>
          <p14:tracePt t="90070" x="4000500" y="5797550"/>
          <p14:tracePt t="90089" x="3994150" y="5810250"/>
          <p14:tracePt t="90089" x="3987800" y="5822950"/>
          <p14:tracePt t="90103" x="3987800" y="5835650"/>
          <p14:tracePt t="90103" x="3981450" y="5854700"/>
          <p14:tracePt t="90120" x="3981450" y="5867400"/>
          <p14:tracePt t="90120" x="3975100" y="5886450"/>
          <p14:tracePt t="90136" x="3975100" y="5899150"/>
          <p14:tracePt t="90136" x="3981450" y="5918200"/>
          <p14:tracePt t="90153" x="3981450" y="5930900"/>
          <p14:tracePt t="90153" x="3987800" y="5962650"/>
          <p14:tracePt t="90170" x="3994150" y="5981700"/>
          <p14:tracePt t="90170" x="3994150" y="5994400"/>
          <p14:tracePt t="90187" x="4000500" y="6007100"/>
          <p14:tracePt t="90187" x="4006850" y="6019800"/>
          <p14:tracePt t="90203" x="4006850" y="6032500"/>
          <p14:tracePt t="90203" x="4006850" y="6057900"/>
          <p14:tracePt t="90221" x="4013200" y="6064250"/>
          <p14:tracePt t="90221" x="4013200" y="6076950"/>
          <p14:tracePt t="90237" x="4013200" y="6083300"/>
          <p14:tracePt t="90252" x="4013200" y="6089650"/>
          <p14:tracePt t="90276" x="4019550" y="6083300"/>
          <p14:tracePt t="90312" x="4025900" y="6083300"/>
          <p14:tracePt t="90327" x="4032250" y="6076950"/>
          <p14:tracePt t="90347" x="4025900" y="6076950"/>
          <p14:tracePt t="90455" x="4025900" y="6070600"/>
          <p14:tracePt t="90491" x="4019550" y="6064250"/>
          <p14:tracePt t="90519" x="4013200" y="6057900"/>
          <p14:tracePt t="90579" x="4013200" y="6051550"/>
          <p14:tracePt t="90595" x="4006850" y="6045200"/>
          <p14:tracePt t="90619" x="4006850" y="6038850"/>
          <p14:tracePt t="90635" x="4000500" y="6032500"/>
          <p14:tracePt t="90679" x="3994150" y="6032500"/>
          <p14:tracePt t="90695" x="3987800" y="6032500"/>
          <p14:tracePt t="90707" x="3981450" y="6026150"/>
          <p14:tracePt t="90731" x="3981450" y="6019800"/>
          <p14:tracePt t="90755" x="3981450" y="6013450"/>
          <p14:tracePt t="90791" x="3981450" y="6007100"/>
          <p14:tracePt t="90851" x="3981450" y="6000750"/>
          <p14:tracePt t="90875" x="3981450" y="5994400"/>
          <p14:tracePt t="90888" x="3981450" y="5988050"/>
          <p14:tracePt t="90912" x="3987800" y="5981700"/>
          <p14:tracePt t="90936" x="3987800" y="5975350"/>
          <p14:tracePt t="90948" x="3994150" y="5969000"/>
          <p14:tracePt t="90956" x="3994150" y="5962650"/>
          <p14:tracePt t="90956" x="3994150" y="5956300"/>
          <p14:tracePt t="90973" x="4000500" y="5943600"/>
          <p14:tracePt t="90988" x="4000500" y="5937250"/>
          <p14:tracePt t="90988" x="4000500" y="5930900"/>
          <p14:tracePt t="90988" x="3994150" y="5924550"/>
          <p14:tracePt t="91009" x="3994150" y="5918200"/>
          <p14:tracePt t="91021" x="3994150" y="5911850"/>
          <p14:tracePt t="91021" x="3987800" y="5886450"/>
          <p14:tracePt t="91041" x="3981450" y="5873750"/>
          <p14:tracePt t="91041" x="3981450" y="5861050"/>
          <p14:tracePt t="91057" x="3975100" y="5842000"/>
          <p14:tracePt t="91057" x="3975100" y="5822950"/>
          <p14:tracePt t="91073" x="3968750" y="5803900"/>
          <p14:tracePt t="91073" x="3962400" y="5778500"/>
          <p14:tracePt t="91073" x="3962400" y="5759450"/>
          <p14:tracePt t="91093" x="3956050" y="5734050"/>
          <p14:tracePt t="91105" x="3956050" y="5715000"/>
          <p14:tracePt t="91105" x="3943350" y="5683250"/>
          <p14:tracePt t="91124" x="3930650" y="5664200"/>
          <p14:tracePt t="91124" x="3917950" y="5651500"/>
          <p14:tracePt t="91141" x="3905250" y="5638800"/>
          <p14:tracePt t="91141" x="3879850" y="5619750"/>
          <p14:tracePt t="91157" x="3860800" y="5594350"/>
          <p14:tracePt t="91157" x="3835400" y="5568950"/>
          <p14:tracePt t="91173" x="3810000" y="5524500"/>
          <p14:tracePt t="91173" x="3784600" y="5486400"/>
          <p14:tracePt t="91191" x="3759200" y="5441950"/>
          <p14:tracePt t="91236" x="3746500" y="5410200"/>
          <p14:tracePt t="91248" x="3702050" y="5372100"/>
          <p14:tracePt t="91500" x="3911600" y="56705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グラフで交互作用を調べる</a:t>
            </a:r>
            <a:endParaRPr kumimoji="1" lang="ja-JP" alt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268760"/>
            <a:ext cx="825405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16071558"/>
      </p:ext>
    </p:extLst>
  </p:cSld>
  <p:clrMapOvr>
    <a:masterClrMapping/>
  </p:clrMapOvr>
  <mc:AlternateContent xmlns:mc="http://schemas.openxmlformats.org/markup-compatibility/2006">
    <mc:Choice xmlns:p14="http://schemas.microsoft.com/office/powerpoint/2010/main" Requires="p14">
      <p:transition spd="slow" p14:dur="2000" advTm="29030"/>
    </mc:Choice>
    <mc:Fallback>
      <p:transition spd="slow" advTm="29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6" x="2546350" y="5829300"/>
          <p14:tracePt t="640" x="2540000" y="5822950"/>
          <p14:tracePt t="649" x="2533650" y="5816600"/>
          <p14:tracePt t="665" x="2527300" y="5816600"/>
          <p14:tracePt t="677" x="2520950" y="5810250"/>
          <p14:tracePt t="677" x="2508250" y="5803900"/>
          <p14:tracePt t="698" x="2501900" y="5803900"/>
          <p14:tracePt t="698" x="2495550" y="5797550"/>
          <p14:tracePt t="713" x="2482850" y="5797550"/>
          <p14:tracePt t="727" x="2476500" y="5797550"/>
          <p14:tracePt t="744" x="2470150" y="5797550"/>
          <p14:tracePt t="761" x="2470150" y="5791200"/>
          <p14:tracePt t="800" x="2476500" y="5784850"/>
          <p14:tracePt t="816" x="2476500" y="5778500"/>
          <p14:tracePt t="821" x="2482850" y="5778500"/>
          <p14:tracePt t="829" x="2489200" y="5772150"/>
          <p14:tracePt t="845" x="2495550" y="5765800"/>
          <p14:tracePt t="845" x="2501900" y="5759450"/>
          <p14:tracePt t="863" x="2508250" y="5753100"/>
          <p14:tracePt t="878" x="2514600" y="5753100"/>
          <p14:tracePt t="878" x="2520950" y="5746750"/>
          <p14:tracePt t="898" x="2527300" y="5740400"/>
          <p14:tracePt t="898" x="2533650" y="5734050"/>
          <p14:tracePt t="914" x="2540000" y="5727700"/>
          <p14:tracePt t="914" x="2546350" y="5727700"/>
          <p14:tracePt t="930" x="2546350" y="5721350"/>
          <p14:tracePt t="930" x="2552700" y="5715000"/>
          <p14:tracePt t="946" x="2565400" y="5715000"/>
          <p14:tracePt t="946" x="2565400" y="5708650"/>
          <p14:tracePt t="946" x="2571750" y="5702300"/>
          <p14:tracePt t="966" x="2578100" y="5695950"/>
          <p14:tracePt t="981" x="2584450" y="5689600"/>
          <p14:tracePt t="996" x="2584450" y="5683250"/>
          <p14:tracePt t="996" x="2590800" y="5676900"/>
          <p14:tracePt t="1014" x="2590800" y="5670550"/>
          <p14:tracePt t="1014" x="2597150" y="5664200"/>
          <p14:tracePt t="1030" x="2603500" y="5657850"/>
          <p14:tracePt t="1030" x="2603500" y="5651500"/>
          <p14:tracePt t="1030" x="2603500" y="5645150"/>
          <p14:tracePt t="1049" x="2609850" y="5638800"/>
          <p14:tracePt t="1062" x="2609850" y="5632450"/>
          <p14:tracePt t="1079" x="2616200" y="5626100"/>
          <p14:tracePt t="1095" x="2616200" y="5619750"/>
          <p14:tracePt t="1115" x="2622550" y="5613400"/>
          <p14:tracePt t="1128" x="2622550" y="5607050"/>
          <p14:tracePt t="1145" x="2622550" y="5600700"/>
          <p14:tracePt t="1145" x="2622550" y="5594350"/>
          <p14:tracePt t="1163" x="2622550" y="5588000"/>
          <p14:tracePt t="1163" x="2622550" y="5581650"/>
          <p14:tracePt t="1180" x="2622550" y="5568950"/>
          <p14:tracePt t="1196" x="2622550" y="5562600"/>
          <p14:tracePt t="1212" x="2622550" y="5549900"/>
          <p14:tracePt t="1288" x="2628900" y="5543550"/>
          <p14:tracePt t="1299" x="2635250" y="5537200"/>
          <p14:tracePt t="1332" x="2635250" y="5530850"/>
          <p14:tracePt t="1348" x="2635250" y="5524500"/>
          <p14:tracePt t="1383" x="2641600" y="5518150"/>
          <p14:tracePt t="1400" x="2647950" y="5518150"/>
          <p14:tracePt t="1420" x="2654300" y="5511800"/>
          <p14:tracePt t="1435" x="2660650" y="5505450"/>
          <p14:tracePt t="1452" x="2667000" y="5499100"/>
          <p14:tracePt t="1468" x="2667000" y="5492750"/>
          <p14:tracePt t="1503" x="2673350" y="5486400"/>
          <p14:tracePt t="1544" x="2679700" y="5486400"/>
          <p14:tracePt t="1640" x="2686050" y="5486400"/>
          <p14:tracePt t="1659" x="2692400" y="5486400"/>
          <p14:tracePt t="1676" x="2698750" y="5480050"/>
          <p14:tracePt t="1692" x="2705100" y="5473700"/>
          <p14:tracePt t="1720" x="2711450" y="5467350"/>
          <p14:tracePt t="1743" x="2717800" y="5461000"/>
          <p14:tracePt t="1767" x="2724150" y="5461000"/>
          <p14:tracePt t="1787" x="2730500" y="5461000"/>
          <p14:tracePt t="1827" x="2724150" y="5467350"/>
          <p14:tracePt t="1948" x="2724150" y="5461000"/>
          <p14:tracePt t="2007" x="2724150" y="5467350"/>
          <p14:tracePt t="2080" x="2724150" y="5473700"/>
          <p14:tracePt t="2096" x="2724150" y="5480050"/>
          <p14:tracePt t="2147" x="2724150" y="5486400"/>
          <p14:tracePt t="2172" x="2717800" y="5486400"/>
          <p14:tracePt t="2188" x="2711450" y="5486400"/>
          <p14:tracePt t="2224" x="2705100" y="5492750"/>
          <p14:tracePt t="2247" x="2711450" y="5486400"/>
          <p14:tracePt t="2336" x="2711450" y="5499100"/>
          <p14:tracePt t="2380" x="2717800" y="5492750"/>
          <p14:tracePt t="2440" x="2724150" y="5492750"/>
          <p14:tracePt t="2480" x="2711450" y="5486400"/>
          <p14:tracePt t="2540" x="2705100" y="5486400"/>
          <p14:tracePt t="2584" x="2705100" y="5480050"/>
          <p14:tracePt t="2668" x="2698750" y="5473700"/>
          <p14:tracePt t="2772" x="2698750" y="5480050"/>
          <p14:tracePt t="2816" x="2692400" y="5486400"/>
          <p14:tracePt t="2832" x="2686050" y="5492750"/>
          <p14:tracePt t="2856" x="2679700" y="5492750"/>
          <p14:tracePt t="2901" x="2673350" y="5499100"/>
          <p14:tracePt t="2925" x="2667000" y="5505450"/>
          <p14:tracePt t="2953" x="2667000" y="5511800"/>
          <p14:tracePt t="2968" x="2673350" y="5511800"/>
          <p14:tracePt t="3020" x="2679700" y="5511800"/>
          <p14:tracePt t="3081" x="2673350" y="5518150"/>
          <p14:tracePt t="3133" x="2667000" y="5524500"/>
          <p14:tracePt t="3158" x="2673350" y="5518150"/>
          <p14:tracePt t="3277" x="2667000" y="5524500"/>
          <p14:tracePt t="3401" x="2660650" y="5524500"/>
          <p14:tracePt t="3433" x="2654300" y="5524500"/>
          <p14:tracePt t="3458" x="2660650" y="5524500"/>
          <p14:tracePt t="3569" x="2667000" y="5524500"/>
          <p14:tracePt t="3665" x="2667000" y="5530850"/>
          <p14:tracePt t="3769" x="2660650" y="5530850"/>
          <p14:tracePt t="3801" x="2654300" y="5524500"/>
          <p14:tracePt t="3821" x="2647950" y="5524500"/>
          <p14:tracePt t="3837" x="2641600" y="5524500"/>
          <p14:tracePt t="3869" x="2647950" y="5518150"/>
          <p14:tracePt t="3897" x="2660650" y="5524500"/>
          <p14:tracePt t="3913" x="2667000" y="5530850"/>
          <p14:tracePt t="3921" x="2673350" y="5530850"/>
          <p14:tracePt t="3929" x="2679700" y="5530850"/>
          <p14:tracePt t="3938" x="2686050" y="5537200"/>
          <p14:tracePt t="3938" x="2698750" y="5543550"/>
          <p14:tracePt t="3959" x="2705100" y="5543550"/>
          <p14:tracePt t="3959" x="2711450" y="5549900"/>
          <p14:tracePt t="3974" x="2717800" y="5556250"/>
          <p14:tracePt t="3989" x="2724150" y="5556250"/>
          <p14:tracePt t="4006" x="2730500" y="5562600"/>
          <p14:tracePt t="4022" x="2736850" y="5562600"/>
          <p14:tracePt t="4039" x="2730500" y="5556250"/>
          <p14:tracePt t="4061" x="2724150" y="5556250"/>
          <p14:tracePt t="4077" x="2717800" y="5549900"/>
          <p14:tracePt t="4094" x="2717800" y="5543550"/>
          <p14:tracePt t="4106" x="2711450" y="5537200"/>
          <p14:tracePt t="4123" x="2705100" y="5530850"/>
          <p14:tracePt t="4140" x="2698750" y="5530850"/>
          <p14:tracePt t="4156" x="2692400" y="5530850"/>
          <p14:tracePt t="4173" x="2686050" y="5524500"/>
          <p14:tracePt t="4190" x="2686050" y="5518150"/>
          <p14:tracePt t="4206" x="2692400" y="5518150"/>
          <p14:tracePt t="4237" x="2698750" y="5524500"/>
          <p14:tracePt t="4281" x="2705100" y="5524500"/>
          <p14:tracePt t="4305" x="2711450" y="5530850"/>
          <p14:tracePt t="4317" x="2711450" y="5524500"/>
          <p14:tracePt t="4417" x="2717800" y="5524500"/>
          <p14:tracePt t="4461" x="2724150" y="5518150"/>
          <p14:tracePt t="4481" x="2724150" y="5511800"/>
          <p14:tracePt t="4513" x="2730500" y="5505450"/>
          <p14:tracePt t="4529" x="2730500" y="5499100"/>
          <p14:tracePt t="4549" x="2724150" y="5492750"/>
          <p14:tracePt t="4565" x="2711450" y="5492750"/>
          <p14:tracePt t="4597" x="2705100" y="5492750"/>
          <p14:tracePt t="4609" x="2698750" y="5492750"/>
          <p14:tracePt t="4625" x="2692400" y="5499100"/>
          <p14:tracePt t="4641" x="2692400" y="5505450"/>
          <p14:tracePt t="4677" x="2698750" y="5518150"/>
          <p14:tracePt t="4693" x="2705100" y="5518150"/>
          <p14:tracePt t="4701" x="2711450" y="5524500"/>
          <p14:tracePt t="4710" x="2711450" y="5530850"/>
          <p14:tracePt t="4710" x="2717800" y="5537200"/>
          <p14:tracePt t="4726" x="2724150" y="5543550"/>
          <p14:tracePt t="4726" x="2730500" y="5549900"/>
          <p14:tracePt t="4726" x="2736850" y="5556250"/>
          <p14:tracePt t="4746" x="2736850" y="5562600"/>
          <p14:tracePt t="4757" x="2743200" y="5568950"/>
          <p14:tracePt t="4757" x="2755900" y="5575300"/>
          <p14:tracePt t="4778" x="2762250" y="5581650"/>
          <p14:tracePt t="4791" x="2768600" y="5581650"/>
          <p14:tracePt t="4807" x="2774950" y="5575300"/>
          <p14:tracePt t="4824" x="2781300" y="5575300"/>
          <p14:tracePt t="4824" x="2787650" y="5575300"/>
          <p14:tracePt t="4842" x="2787650" y="5568950"/>
          <p14:tracePt t="4880" x="2787650" y="5562600"/>
          <p14:tracePt t="4908" x="2787650" y="5556250"/>
          <p14:tracePt t="4924" x="2781300" y="5556250"/>
          <p14:tracePt t="4960" x="2787650" y="5556250"/>
          <p14:tracePt t="5053" x="2794000" y="5549900"/>
          <p14:tracePt t="5096" x="2794000" y="5543550"/>
          <p14:tracePt t="5121" x="2800350" y="5543550"/>
          <p14:tracePt t="5217" x="2800350" y="5537200"/>
          <p14:tracePt t="5248" x="2800350" y="5530850"/>
          <p14:tracePt t="5276" x="2806700" y="5537200"/>
          <p14:tracePt t="5308" x="2813050" y="5537200"/>
          <p14:tracePt t="5397" x="2813050" y="5543550"/>
          <p14:tracePt t="5420" x="2813050" y="5549900"/>
          <p14:tracePt t="5440" x="2813050" y="5543550"/>
          <p14:tracePt t="5472" x="2819400" y="5537200"/>
          <p14:tracePt t="5501" x="2819400" y="5549900"/>
          <p14:tracePt t="5524" x="2825750" y="5549900"/>
          <p14:tracePt t="5740" x="2832100" y="5543550"/>
          <p14:tracePt t="5772" x="2825750" y="5543550"/>
          <p14:tracePt t="5860" x="2825750" y="5549900"/>
          <p14:tracePt t="5885" x="2832100" y="5556250"/>
          <p14:tracePt t="5920" x="2832100" y="5549900"/>
          <p14:tracePt t="5936" x="2825750" y="5556250"/>
          <p14:tracePt t="5980" x="2819400" y="5556250"/>
          <p14:tracePt t="6005" x="2813050" y="5562600"/>
          <p14:tracePt t="6037" x="2819400" y="5556250"/>
          <p14:tracePt t="6117" x="2825750" y="5549900"/>
          <p14:tracePt t="6149" x="2832100" y="5543550"/>
          <p14:tracePt t="6193" x="2832100" y="5549900"/>
          <p14:tracePt t="6217" x="2825750" y="5549900"/>
          <p14:tracePt t="6277" x="2832100" y="5556250"/>
          <p14:tracePt t="6328" x="2838450" y="5562600"/>
          <p14:tracePt t="6349" x="2832100" y="5562600"/>
          <p14:tracePt t="6417" x="2825750" y="5568950"/>
          <p14:tracePt t="6441" x="2832100" y="5562600"/>
          <p14:tracePt t="6553" x="2838450" y="5562600"/>
          <p14:tracePt t="6605" x="2838450" y="5568950"/>
          <p14:tracePt t="6641" x="2832100" y="5568950"/>
          <p14:tracePt t="6708" x="2832100" y="5562600"/>
          <p14:tracePt t="6817" x="2838450" y="5556250"/>
          <p14:tracePt t="6929" x="2844800" y="5549900"/>
          <p14:tracePt t="6957" x="2844800" y="5556250"/>
          <p14:tracePt t="7049" x="2838450" y="5556250"/>
          <p14:tracePt t="7153" x="2838450" y="5562600"/>
          <p14:tracePt t="7248" x="2838450" y="5556250"/>
          <p14:tracePt t="7317" x="2832100" y="5562600"/>
          <p14:tracePt t="7332" x="2832100" y="5556250"/>
          <p14:tracePt t="7393" x="2838450" y="5556250"/>
          <p14:tracePt t="7453" x="2832100" y="5562600"/>
          <p14:tracePt t="7481" x="2832100" y="5568950"/>
          <p14:tracePt t="7520" x="2825750" y="5556250"/>
          <p14:tracePt t="7541" x="2819400" y="5562600"/>
          <p14:tracePt t="7558" x="2825750" y="5556250"/>
          <p14:tracePt t="7609" x="2832100" y="5556250"/>
          <p14:tracePt t="7649" x="2832100" y="5549900"/>
          <p14:tracePt t="7693" x="2832100" y="5556250"/>
          <p14:tracePt t="7753" x="2832100" y="5562600"/>
          <p14:tracePt t="7781" x="2825750" y="5562600"/>
          <p14:tracePt t="7917" x="2832100" y="5556250"/>
          <p14:tracePt t="7977" x="2832100" y="5549900"/>
          <p14:tracePt t="8009" x="2838450" y="5549900"/>
          <p14:tracePt t="8029" x="2844800" y="5549900"/>
          <p14:tracePt t="8053" x="2844800" y="5556250"/>
          <p14:tracePt t="8069" x="2851150" y="5556250"/>
          <p14:tracePt t="8089" x="2851150" y="5562600"/>
          <p14:tracePt t="8121" x="2844800" y="5562600"/>
          <p14:tracePt t="8173" x="2838450" y="5556250"/>
          <p14:tracePt t="8201" x="2832100" y="5556250"/>
          <p14:tracePt t="8261" x="2832100" y="5549900"/>
          <p14:tracePt t="8309" x="2838450" y="5549900"/>
          <p14:tracePt t="8337" x="2844800" y="5549900"/>
          <p14:tracePt t="8361" x="2838450" y="5549900"/>
          <p14:tracePt t="8429" x="2832100" y="5549900"/>
          <p14:tracePt t="8449" x="2838450" y="5549900"/>
          <p14:tracePt t="8561" x="2844800" y="5543550"/>
          <p14:tracePt t="8593" x="2851150" y="5543550"/>
          <p14:tracePt t="8617" x="2844800" y="5549900"/>
          <p14:tracePt t="8681" x="2844800" y="5556250"/>
          <p14:tracePt t="8705" x="2838450" y="5556250"/>
          <p14:tracePt t="8741" x="2844800" y="5549900"/>
          <p14:tracePt t="8817" x="2844800" y="5556250"/>
          <p14:tracePt t="8833" x="2838450" y="5556250"/>
          <p14:tracePt t="8894" x="2838450" y="5562600"/>
          <p14:tracePt t="8937" x="2832100" y="5568950"/>
          <p14:tracePt t="8981" x="2838450" y="5568950"/>
          <p14:tracePt t="9041" x="2844800" y="5568950"/>
          <p14:tracePt t="9065" x="2851150" y="5568950"/>
          <p14:tracePt t="9081" x="2857500" y="5568950"/>
          <p14:tracePt t="9097" x="2863850" y="5568950"/>
          <p14:tracePt t="9102" x="2870200" y="5568950"/>
          <p14:tracePt t="9110" x="2876550" y="5568950"/>
          <p14:tracePt t="9122" x="2882900" y="5568950"/>
          <p14:tracePt t="9122" x="2895600" y="5568950"/>
          <p14:tracePt t="9143" x="2901950" y="5568950"/>
          <p14:tracePt t="9143" x="2908300" y="5568950"/>
          <p14:tracePt t="9159" x="2914650" y="5575300"/>
          <p14:tracePt t="9159" x="2921000" y="5575300"/>
          <p14:tracePt t="9174" x="2927350" y="5575300"/>
          <p14:tracePt t="9174" x="2940050" y="5568950"/>
          <p14:tracePt t="9191" x="2946400" y="5568950"/>
          <p14:tracePt t="9191" x="2952750" y="5568950"/>
          <p14:tracePt t="9191" x="2959100" y="5568950"/>
          <p14:tracePt t="9211" x="2965450" y="5562600"/>
          <p14:tracePt t="9211" x="2971800" y="5568950"/>
          <p14:tracePt t="9224" x="2978150" y="5568950"/>
          <p14:tracePt t="9240" x="2990850" y="5562600"/>
          <p14:tracePt t="9256" x="2997200" y="5562600"/>
          <p14:tracePt t="9273" x="2997200" y="5556250"/>
          <p14:tracePt t="9297" x="2990850" y="5556250"/>
          <p14:tracePt t="9321" x="2990850" y="5549900"/>
          <p14:tracePt t="9341" x="2984500" y="5549900"/>
          <p14:tracePt t="9358" x="2971800" y="5543550"/>
          <p14:tracePt t="9374" x="2965450" y="5549900"/>
          <p14:tracePt t="9389" x="2965450" y="5543550"/>
          <p14:tracePt t="9401" x="2959100" y="5549900"/>
          <p14:tracePt t="9418" x="2952750" y="5543550"/>
          <p14:tracePt t="9442" x="2959100" y="5543550"/>
          <p14:tracePt t="9517" x="2959100" y="5537200"/>
          <p14:tracePt t="9546" x="2959100" y="5530850"/>
          <p14:tracePt t="9561" x="2959100" y="5524500"/>
          <p14:tracePt t="9577" x="2959100" y="5518150"/>
          <p14:tracePt t="9582" x="2952750" y="5511800"/>
          <p14:tracePt t="9597" x="2952750" y="5505450"/>
          <p14:tracePt t="9613" x="2946400" y="5499100"/>
          <p14:tracePt t="9629" x="2940050" y="5499100"/>
          <p14:tracePt t="9642" x="2933700" y="5492750"/>
          <p14:tracePt t="9658" x="2927350" y="5492750"/>
          <p14:tracePt t="9674" x="2921000" y="5499100"/>
          <p14:tracePt t="9691" x="2914650" y="5505450"/>
          <p14:tracePt t="9708" x="2908300" y="5505450"/>
          <p14:tracePt t="9725" x="2908300" y="5518150"/>
          <p14:tracePt t="9742" x="2908300" y="5524500"/>
          <p14:tracePt t="9777" x="2914650" y="5530850"/>
          <p14:tracePt t="9809" x="2921000" y="5537200"/>
          <p14:tracePt t="9822" x="2927350" y="5537200"/>
          <p14:tracePt t="9838" x="2933700" y="5543550"/>
          <p14:tracePt t="9846" x="2940050" y="5543550"/>
          <p14:tracePt t="9858" x="2946400" y="5543550"/>
          <p14:tracePt t="9875" x="2952750" y="5537200"/>
          <p14:tracePt t="9875" x="2965450" y="5537200"/>
          <p14:tracePt t="9894" x="2971800" y="5530850"/>
          <p14:tracePt t="9909" x="2978150" y="5530850"/>
          <p14:tracePt t="9909" x="2984500" y="5530850"/>
          <p14:tracePt t="9929" x="2990850" y="5524500"/>
          <p14:tracePt t="9942" x="2997200" y="5518150"/>
          <p14:tracePt t="9959" x="3003550" y="5518150"/>
          <p14:tracePt t="9989" x="3003550" y="5511800"/>
          <p14:tracePt t="10017" x="3009900" y="5518150"/>
          <p14:tracePt t="10069" x="3003550" y="5518150"/>
          <p14:tracePt t="10102" x="3003550" y="5524500"/>
          <p14:tracePt t="10121" x="2997200" y="5530850"/>
          <p14:tracePt t="10146" x="2990850" y="5530850"/>
          <p14:tracePt t="10162" x="2984500" y="5530850"/>
          <p14:tracePt t="10178" x="2978150" y="5530850"/>
          <p14:tracePt t="10190" x="2971800" y="5530850"/>
          <p14:tracePt t="10197" x="2965450" y="5530850"/>
          <p14:tracePt t="10209" x="2959100" y="5537200"/>
          <p14:tracePt t="10209" x="2952750" y="5537200"/>
          <p14:tracePt t="10209" x="2940050" y="5537200"/>
          <p14:tracePt t="10230" x="2933700" y="5537200"/>
          <p14:tracePt t="10230" x="2921000" y="5537200"/>
          <p14:tracePt t="10245" x="2914650" y="5543550"/>
          <p14:tracePt t="10245" x="2901950" y="5549900"/>
          <p14:tracePt t="10262" x="2895600" y="5549900"/>
          <p14:tracePt t="10262" x="2889250" y="5549900"/>
          <p14:tracePt t="10279" x="2882900" y="5549900"/>
          <p14:tracePt t="10279" x="2876550" y="5556250"/>
          <p14:tracePt t="10295" x="2870200" y="5556250"/>
          <p14:tracePt t="10295" x="2863850" y="5556250"/>
          <p14:tracePt t="10312" x="2857500" y="5556250"/>
          <p14:tracePt t="10327" x="2851150" y="5549900"/>
          <p14:tracePt t="10343" x="2838450" y="5549900"/>
          <p14:tracePt t="10360" x="2825750" y="5549900"/>
          <p14:tracePt t="10378" x="2819400" y="5543550"/>
          <p14:tracePt t="10378" x="2819400" y="5549900"/>
          <p14:tracePt t="10396" x="2813050" y="5549900"/>
          <p14:tracePt t="10396" x="2806700" y="5549900"/>
          <p14:tracePt t="10412" x="2800350" y="5549900"/>
          <p14:tracePt t="10431" x="2794000" y="5549900"/>
          <p14:tracePt t="10505" x="2787650" y="5549900"/>
          <p14:tracePt t="10566" x="2781300" y="5549900"/>
          <p14:tracePt t="10582" x="2768600" y="5549900"/>
          <p14:tracePt t="10598" x="2762250" y="5549900"/>
          <p14:tracePt t="10609" x="2755900" y="5556250"/>
          <p14:tracePt t="10626" x="2749550" y="5556250"/>
          <p14:tracePt t="10641" x="2743200" y="5562600"/>
          <p14:tracePt t="10658" x="2736850" y="5562600"/>
          <p14:tracePt t="10669" x="2724150" y="5562600"/>
          <p14:tracePt t="10702" x="2724150" y="5556250"/>
          <p14:tracePt t="10710" x="2717800" y="5549900"/>
          <p14:tracePt t="10718" x="2717800" y="5537200"/>
          <p14:tracePt t="10718" x="2711450" y="5530850"/>
          <p14:tracePt t="10731" x="2711450" y="5518150"/>
          <p14:tracePt t="10731" x="2705100" y="5505450"/>
          <p14:tracePt t="10747" x="2698750" y="5486400"/>
          <p14:tracePt t="10747" x="2698750" y="5473700"/>
          <p14:tracePt t="10764" x="2692400" y="5454650"/>
          <p14:tracePt t="10764" x="2686050" y="5435600"/>
          <p14:tracePt t="10764" x="2686050" y="5416550"/>
          <p14:tracePt t="10782" x="2686050" y="5397500"/>
          <p14:tracePt t="10795" x="2679700" y="5378450"/>
          <p14:tracePt t="10795" x="2679700" y="5346700"/>
          <p14:tracePt t="10814" x="2673350" y="5334000"/>
          <p14:tracePt t="10814" x="2667000" y="5314950"/>
          <p14:tracePt t="10830" x="2667000" y="5302250"/>
          <p14:tracePt t="10830" x="2660650" y="5295900"/>
          <p14:tracePt t="10847" x="2654300" y="5283200"/>
          <p14:tracePt t="10847" x="2654300" y="5270500"/>
          <p14:tracePt t="10864" x="2647950" y="5257800"/>
          <p14:tracePt t="10864" x="2641600" y="5245100"/>
          <p14:tracePt t="10864" x="2635250" y="5232400"/>
          <p14:tracePt t="10882" x="2628900" y="5219700"/>
          <p14:tracePt t="10895" x="2622550" y="5213350"/>
          <p14:tracePt t="10895" x="2616200" y="5194300"/>
          <p14:tracePt t="10914" x="2609850" y="5194300"/>
          <p14:tracePt t="10930" x="2603500" y="5181600"/>
          <p14:tracePt t="10946" x="2597150" y="5181600"/>
          <p14:tracePt t="10946" x="2590800" y="5187950"/>
          <p14:tracePt t="10964" x="2584450" y="5194300"/>
          <p14:tracePt t="10979" x="2578100" y="5200650"/>
          <p14:tracePt t="10995" x="2578100" y="5207000"/>
          <p14:tracePt t="11012" x="2571750" y="5219700"/>
          <p14:tracePt t="11012" x="2571750" y="5226050"/>
          <p14:tracePt t="11031" x="2565400" y="5232400"/>
          <p14:tracePt t="11046" x="2559050" y="5245100"/>
          <p14:tracePt t="11062" x="2559050" y="5251450"/>
          <p14:tracePt t="11079" x="2559050" y="5257800"/>
          <p14:tracePt t="11079" x="2552700" y="5276850"/>
          <p14:tracePt t="11098" x="2552700" y="5283200"/>
          <p14:tracePt t="11098" x="2546350" y="5289550"/>
          <p14:tracePt t="11115" x="2546350" y="5295900"/>
          <p14:tracePt t="11115" x="2546350" y="5308600"/>
          <p14:tracePt t="11131" x="2540000" y="5308600"/>
          <p14:tracePt t="11131" x="2540000" y="5314950"/>
          <p14:tracePt t="11149" x="2533650" y="5321300"/>
          <p14:tracePt t="11167" x="2533650" y="5327650"/>
          <p14:tracePt t="11182" x="2527300" y="5334000"/>
          <p14:tracePt t="11199" x="2520950" y="5340350"/>
          <p14:tracePt t="11213" x="2514600" y="5353050"/>
          <p14:tracePt t="11230" x="2508250" y="5353050"/>
          <p14:tracePt t="11246" x="2501900" y="5359400"/>
          <p14:tracePt t="11246" x="2495550" y="5359400"/>
          <p14:tracePt t="11265" x="2489200" y="5359400"/>
          <p14:tracePt t="11265" x="2482850" y="5359400"/>
          <p14:tracePt t="11282" x="2476500" y="5359400"/>
          <p14:tracePt t="11282" x="2470150" y="5359400"/>
          <p14:tracePt t="11299" x="2463800" y="5359400"/>
          <p14:tracePt t="11299" x="2457450" y="5353050"/>
          <p14:tracePt t="11315" x="2451100" y="5346700"/>
          <p14:tracePt t="11315" x="2444750" y="5346700"/>
          <p14:tracePt t="11332" x="2438400" y="5340350"/>
          <p14:tracePt t="11332" x="2432050" y="5340350"/>
          <p14:tracePt t="11348" x="2425700" y="5340350"/>
          <p14:tracePt t="11348" x="2419350" y="5340350"/>
          <p14:tracePt t="11366" x="2413000" y="5346700"/>
          <p14:tracePt t="11366" x="2406650" y="5353050"/>
          <p14:tracePt t="11383" x="2400300" y="5353050"/>
          <p14:tracePt t="11397" x="2393950" y="5359400"/>
          <p14:tracePt t="11397" x="2387600" y="5365750"/>
          <p14:tracePt t="11417" x="2387600" y="5378450"/>
          <p14:tracePt t="11430" x="2381250" y="5384800"/>
          <p14:tracePt t="11447" x="2387600" y="5391150"/>
          <p14:tracePt t="11464" x="2387600" y="5397500"/>
          <p14:tracePt t="11482" x="2393950" y="5397500"/>
          <p14:tracePt t="11498" x="2400300" y="5397500"/>
          <p14:tracePt t="11514" x="2406650" y="5397500"/>
          <p14:tracePt t="11531" x="2419350" y="5391150"/>
          <p14:tracePt t="11548" x="2425700" y="5391150"/>
          <p14:tracePt t="11564" x="2432050" y="5391150"/>
          <p14:tracePt t="11581" x="2438400" y="5384800"/>
          <p14:tracePt t="11598" x="2444750" y="5378450"/>
          <p14:tracePt t="11614" x="2451100" y="5372100"/>
          <p14:tracePt t="11631" x="2457450" y="5365750"/>
          <p14:tracePt t="11648" x="2463800" y="5365750"/>
          <p14:tracePt t="11665" x="2470150" y="5359400"/>
          <p14:tracePt t="11665" x="2476500" y="5359400"/>
          <p14:tracePt t="11683" x="2489200" y="5359400"/>
          <p14:tracePt t="11698" x="2495550" y="5359400"/>
          <p14:tracePt t="11715" x="2495550" y="5365750"/>
          <p14:tracePt t="11731" x="2501900" y="5365750"/>
          <p14:tracePt t="11751" x="2501900" y="5372100"/>
          <p14:tracePt t="11774" x="2501900" y="5378450"/>
          <p14:tracePt t="11798" x="2495550" y="5384800"/>
          <p14:tracePt t="11850" x="2501900" y="5391150"/>
          <p14:tracePt t="11870" x="2501900" y="5397500"/>
          <p14:tracePt t="11886" x="2501900" y="5403850"/>
          <p14:tracePt t="11894" x="2501900" y="5410200"/>
          <p14:tracePt t="11903" x="2501900" y="5416550"/>
          <p14:tracePt t="11903" x="2495550" y="5429250"/>
          <p14:tracePt t="11919" x="2495550" y="5435600"/>
          <p14:tracePt t="11919" x="2489200" y="5448300"/>
          <p14:tracePt t="11934" x="2489200" y="5461000"/>
          <p14:tracePt t="11934" x="2482850" y="5473700"/>
          <p14:tracePt t="11951" x="2482850" y="5480050"/>
          <p14:tracePt t="11951" x="2476500" y="5486400"/>
          <p14:tracePt t="11968" x="2470150" y="5492750"/>
          <p14:tracePt t="11968" x="2470150" y="5499100"/>
          <p14:tracePt t="11984" x="2463800" y="5505450"/>
          <p14:tracePt t="11999" x="2457450" y="5511800"/>
          <p14:tracePt t="12016" x="2451100" y="5505450"/>
          <p14:tracePt t="12037" x="2451100" y="5499100"/>
          <p14:tracePt t="12058" x="2444750" y="5492750"/>
          <p14:tracePt t="12074" x="2444750" y="5486400"/>
          <p14:tracePt t="12098" x="2451100" y="5486400"/>
          <p14:tracePt t="12134" x="2457450" y="5486400"/>
          <p14:tracePt t="12150" x="2463800" y="5486400"/>
          <p14:tracePt t="12178" x="2470150" y="5486400"/>
          <p14:tracePt t="12202" x="2463800" y="5486400"/>
          <p14:tracePt t="12278" x="2463800" y="5480050"/>
          <p14:tracePt t="12290" x="2457450" y="5473700"/>
          <p14:tracePt t="12300" x="2457450" y="5467350"/>
          <p14:tracePt t="12300" x="2451100" y="5461000"/>
          <p14:tracePt t="12319" x="2451100" y="5448300"/>
          <p14:tracePt t="12319" x="2444750" y="5435600"/>
          <p14:tracePt t="12336" x="2438400" y="5410200"/>
          <p14:tracePt t="12336" x="2425700" y="5353050"/>
          <p14:tracePt t="12352" x="2419350" y="5314950"/>
          <p14:tracePt t="12352" x="2413000" y="5276850"/>
          <p14:tracePt t="12368" x="2406650" y="5232400"/>
          <p14:tracePt t="12368" x="2400300" y="5181600"/>
          <p14:tracePt t="12386" x="2393950" y="5124450"/>
          <p14:tracePt t="12386" x="2381250" y="5003800"/>
          <p14:tracePt t="12403" x="2374900" y="4940300"/>
          <p14:tracePt t="12403" x="2368550" y="4876800"/>
          <p14:tracePt t="12421" x="2362200" y="4813300"/>
          <p14:tracePt t="12421" x="2355850" y="4756150"/>
          <p14:tracePt t="12436" x="2349500" y="4699000"/>
          <p14:tracePt t="12436" x="2336800" y="4648200"/>
          <p14:tracePt t="12453" x="2330450" y="4603750"/>
          <p14:tracePt t="12453" x="2324100" y="4565650"/>
          <p14:tracePt t="12453" x="2330450" y="4533900"/>
          <p14:tracePt t="12472" x="2330450" y="4508500"/>
          <p14:tracePt t="12484" x="2330450" y="4483100"/>
          <p14:tracePt t="12484" x="2343150" y="4445000"/>
          <p14:tracePt t="12503" x="2355850" y="4425950"/>
          <p14:tracePt t="12503" x="2362200" y="4413250"/>
          <p14:tracePt t="12519" x="2368550" y="4394200"/>
          <p14:tracePt t="12519" x="2374900" y="4381500"/>
          <p14:tracePt t="12519" x="2374900" y="4368800"/>
          <p14:tracePt t="12539" x="2374900" y="4356100"/>
          <p14:tracePt t="12551" x="2374900" y="4343400"/>
          <p14:tracePt t="12551" x="2374900" y="4330700"/>
          <p14:tracePt t="12551" x="2368550" y="4324350"/>
          <p14:tracePt t="12572" x="2362200" y="4318000"/>
          <p14:tracePt t="12572" x="2349500" y="4311650"/>
          <p14:tracePt t="12586" x="2336800" y="4305300"/>
          <p14:tracePt t="12586" x="2324100" y="4305300"/>
          <p14:tracePt t="12603" x="2311400" y="4311650"/>
          <p14:tracePt t="12603" x="2298700" y="4318000"/>
          <p14:tracePt t="12603" x="2279650" y="4324350"/>
          <p14:tracePt t="12623" x="2260600" y="4337050"/>
          <p14:tracePt t="12634" x="2241550" y="4349750"/>
          <p14:tracePt t="12634" x="2190750" y="4381500"/>
          <p14:tracePt t="12653" x="2165350" y="4394200"/>
          <p14:tracePt t="12653" x="2133600" y="4400550"/>
          <p14:tracePt t="12670" x="2101850" y="4413250"/>
          <p14:tracePt t="12670" x="2070100" y="4419600"/>
          <p14:tracePt t="12687" x="2032000" y="4425950"/>
          <p14:tracePt t="12687" x="1955800" y="4432300"/>
          <p14:tracePt t="12704" x="1917700" y="4432300"/>
          <p14:tracePt t="12704" x="1873250" y="4432300"/>
          <p14:tracePt t="12720" x="1835150" y="4425950"/>
          <p14:tracePt t="12720" x="1790700" y="4419600"/>
          <p14:tracePt t="12737" x="1746250" y="4413250"/>
          <p14:tracePt t="12737" x="1695450" y="4400550"/>
          <p14:tracePt t="12754" x="1644650" y="4387850"/>
          <p14:tracePt t="12754" x="1543050" y="4356100"/>
          <p14:tracePt t="12771" x="1492250" y="4337050"/>
          <p14:tracePt t="12771" x="1435100" y="4311650"/>
          <p14:tracePt t="12787" x="1377950" y="4286250"/>
          <p14:tracePt t="12787" x="1327150" y="4254500"/>
          <p14:tracePt t="12804" x="1270000" y="4222750"/>
          <p14:tracePt t="12804" x="1225550" y="4191000"/>
          <p14:tracePt t="12804" x="1174750" y="4152900"/>
          <p14:tracePt t="12823" x="1130300" y="4114800"/>
          <p14:tracePt t="12835" x="1085850" y="4070350"/>
          <p14:tracePt t="12835" x="1016000" y="3981450"/>
          <p14:tracePt t="12856" x="977900" y="3930650"/>
          <p14:tracePt t="12856" x="946150" y="3879850"/>
          <p14:tracePt t="12871" x="920750" y="3829050"/>
          <p14:tracePt t="12871" x="889000" y="3771900"/>
          <p14:tracePt t="12887" x="869950" y="3714750"/>
          <p14:tracePt t="12887" x="844550" y="3657600"/>
          <p14:tracePt t="12904" x="825500" y="3594100"/>
          <p14:tracePt t="12904" x="806450" y="3536950"/>
          <p14:tracePt t="12904" x="793750" y="3473450"/>
          <p14:tracePt t="12924" x="781050" y="3409950"/>
          <p14:tracePt t="12936" x="774700" y="3346450"/>
          <p14:tracePt t="12936" x="762000" y="3219450"/>
          <p14:tracePt t="12954" x="762000" y="3155950"/>
          <p14:tracePt t="12954" x="762000" y="3092450"/>
          <p14:tracePt t="12971" x="768350" y="3035300"/>
          <p14:tracePt t="12971" x="781050" y="2971800"/>
          <p14:tracePt t="12987" x="793750" y="2914650"/>
          <p14:tracePt t="12987" x="831850" y="2794000"/>
          <p14:tracePt t="13004" x="863600" y="2736850"/>
          <p14:tracePt t="13004" x="895350" y="2679700"/>
          <p14:tracePt t="13021" x="933450" y="2628900"/>
          <p14:tracePt t="13021" x="965200" y="2571750"/>
          <p14:tracePt t="13038" x="1009650" y="2527300"/>
          <p14:tracePt t="13038" x="1054100" y="2476500"/>
          <p14:tracePt t="13055" x="1104900" y="2432050"/>
          <p14:tracePt t="13055" x="1212850" y="2349500"/>
          <p14:tracePt t="13071" x="1270000" y="2311400"/>
          <p14:tracePt t="13071" x="1333500" y="2273300"/>
          <p14:tracePt t="13088" x="1397000" y="2235200"/>
          <p14:tracePt t="13088" x="1473200" y="2203450"/>
          <p14:tracePt t="13105" x="1543050" y="2171700"/>
          <p14:tracePt t="13105" x="1625600" y="2139950"/>
          <p14:tracePt t="13105" x="1701800" y="2108200"/>
          <p14:tracePt t="13124" x="1784350" y="2082800"/>
          <p14:tracePt t="13124" x="1866900" y="2057400"/>
          <p14:tracePt t="13139" x="1949450" y="2038350"/>
          <p14:tracePt t="13139" x="2032000" y="2019300"/>
          <p14:tracePt t="13156" x="2120900" y="2000250"/>
          <p14:tracePt t="13156" x="2203450" y="1981200"/>
          <p14:tracePt t="13172" x="2286000" y="1968500"/>
          <p14:tracePt t="13172" x="2374900" y="1949450"/>
          <p14:tracePt t="13188" x="2463800" y="1936750"/>
          <p14:tracePt t="13188" x="2552700" y="1924050"/>
          <p14:tracePt t="13188" x="2647950" y="1911350"/>
          <p14:tracePt t="13208" x="2736850" y="1898650"/>
          <p14:tracePt t="13220" x="2838450" y="1885950"/>
          <p14:tracePt t="13220" x="3035300" y="1860550"/>
          <p14:tracePt t="13239" x="3136900" y="1847850"/>
          <p14:tracePt t="13239" x="3238500" y="1841500"/>
          <p14:tracePt t="13255" x="3340100" y="1835150"/>
          <p14:tracePt t="13255" x="3448050" y="1822450"/>
          <p14:tracePt t="13272" x="3556000" y="1816100"/>
          <p14:tracePt t="13272" x="3663950" y="1809750"/>
          <p14:tracePt t="13272" x="3771900" y="1803400"/>
          <p14:tracePt t="13291" x="3886200" y="1797050"/>
          <p14:tracePt t="13291" x="3994150" y="1797050"/>
          <p14:tracePt t="13306" x="4108450" y="1790700"/>
          <p14:tracePt t="13306" x="4229100" y="1790700"/>
          <p14:tracePt t="13322" x="4343400" y="1790700"/>
          <p14:tracePt t="13322" x="4457700" y="1790700"/>
          <p14:tracePt t="13339" x="4572000" y="1790700"/>
          <p14:tracePt t="13339" x="4692650" y="1797050"/>
          <p14:tracePt t="13356" x="4806950" y="1803400"/>
          <p14:tracePt t="13356" x="5029200" y="1828800"/>
          <p14:tracePt t="13372" x="5137150" y="1841500"/>
          <p14:tracePt t="13372" x="5245100" y="1854200"/>
          <p14:tracePt t="13389" x="5353050" y="1873250"/>
          <p14:tracePt t="13389" x="5461000" y="1892300"/>
          <p14:tracePt t="13406" x="5568950" y="1917700"/>
          <p14:tracePt t="13406" x="5784850" y="1962150"/>
          <p14:tracePt t="13424" x="5892800" y="1987550"/>
          <p14:tracePt t="13424" x="6000750" y="2019300"/>
          <p14:tracePt t="13439" x="6108700" y="2051050"/>
          <p14:tracePt t="13439" x="6210300" y="2082800"/>
          <p14:tracePt t="13456" x="6311900" y="2114550"/>
          <p14:tracePt t="13456" x="6413500" y="2146300"/>
          <p14:tracePt t="13472" x="6508750" y="2178050"/>
          <p14:tracePt t="13472" x="6604000" y="2216150"/>
          <p14:tracePt t="13472" x="6699250" y="2254250"/>
          <p14:tracePt t="13492" x="6788150" y="2286000"/>
          <p14:tracePt t="13504" x="6877050" y="2324100"/>
          <p14:tracePt t="13504" x="7054850" y="2400300"/>
          <p14:tracePt t="13524" x="7137400" y="2438400"/>
          <p14:tracePt t="13524" x="7219950" y="2476500"/>
          <p14:tracePt t="13540" x="7302500" y="2514600"/>
          <p14:tracePt t="13540" x="7372350" y="2559050"/>
          <p14:tracePt t="13556" x="7442200" y="2603500"/>
          <p14:tracePt t="13556" x="7512050" y="2647950"/>
          <p14:tracePt t="13556" x="7575550" y="2692400"/>
          <p14:tracePt t="13576" x="7632700" y="2743200"/>
          <p14:tracePt t="13588" x="7683500" y="2794000"/>
          <p14:tracePt t="13588" x="7778750" y="2895600"/>
          <p14:tracePt t="13607" x="7823200" y="2946400"/>
          <p14:tracePt t="13607" x="7861300" y="2997200"/>
          <p14:tracePt t="13623" x="7893050" y="3041650"/>
          <p14:tracePt t="13623" x="7924800" y="3092450"/>
          <p14:tracePt t="13640" x="7950200" y="3143250"/>
          <p14:tracePt t="13640" x="7975600" y="3194050"/>
          <p14:tracePt t="13640" x="7994650" y="3238500"/>
          <p14:tracePt t="13659" x="8013700" y="3289300"/>
          <p14:tracePt t="13659" x="8020050" y="3340100"/>
          <p14:tracePt t="13674" x="8026400" y="3390900"/>
          <p14:tracePt t="13674" x="8026400" y="3448050"/>
          <p14:tracePt t="13690" x="8013700" y="3505200"/>
          <p14:tracePt t="13690" x="8001000" y="3562350"/>
          <p14:tracePt t="13707" x="7975600" y="3613150"/>
          <p14:tracePt t="13707" x="7912100" y="3733800"/>
          <p14:tracePt t="13724" x="7874000" y="3790950"/>
          <p14:tracePt t="13724" x="7829550" y="3841750"/>
          <p14:tracePt t="13740" x="7785100" y="3892550"/>
          <p14:tracePt t="13740" x="7727950" y="3943350"/>
          <p14:tracePt t="13757" x="7677150" y="3987800"/>
          <p14:tracePt t="13757" x="7613650" y="4032250"/>
          <p14:tracePt t="13773" x="7550150" y="4076700"/>
          <p14:tracePt t="13773" x="7404100" y="4146550"/>
          <p14:tracePt t="13791" x="7327900" y="4184650"/>
          <p14:tracePt t="13791" x="7239000" y="4216400"/>
          <p14:tracePt t="13808" x="7150100" y="4241800"/>
          <p14:tracePt t="13808" x="7054850" y="4273550"/>
          <p14:tracePt t="13824" x="6953250" y="4298950"/>
          <p14:tracePt t="13824" x="6845300" y="4324350"/>
          <p14:tracePt t="13824" x="6737350" y="4349750"/>
          <p14:tracePt t="13843" x="6623050" y="4368800"/>
          <p14:tracePt t="13856" x="6502400" y="4394200"/>
          <p14:tracePt t="13856" x="6381750" y="4413250"/>
          <p14:tracePt t="13875" x="6127750" y="4451350"/>
          <p14:tracePt t="13875" x="6000750" y="4470400"/>
          <p14:tracePt t="13891" x="5867400" y="4489450"/>
          <p14:tracePt t="13891" x="5734050" y="4502150"/>
          <p14:tracePt t="13908" x="5600700" y="4514850"/>
          <p14:tracePt t="13908" x="5467350" y="4533900"/>
          <p14:tracePt t="13908" x="5327650" y="4540250"/>
          <p14:tracePt t="13927" x="5194300" y="4552950"/>
          <p14:tracePt t="13939" x="5054600" y="4559300"/>
          <p14:tracePt t="13939" x="4921250" y="4572000"/>
          <p14:tracePt t="13939" x="4781550" y="4572000"/>
          <p14:tracePt t="13939" x="4641850" y="4578350"/>
          <p14:tracePt t="13963" x="4502150" y="4578350"/>
          <p14:tracePt t="13972" x="4362450" y="4578350"/>
          <p14:tracePt t="13972" x="4216400" y="4578350"/>
          <p14:tracePt t="13991" x="4076700" y="4578350"/>
          <p14:tracePt t="13991" x="3937000" y="4572000"/>
          <p14:tracePt t="13991" x="3797300" y="4559300"/>
          <p14:tracePt t="14011" x="3663950" y="4552950"/>
          <p14:tracePt t="14011" x="3530600" y="4546600"/>
          <p14:tracePt t="14025" x="3397250" y="4533900"/>
          <p14:tracePt t="14025" x="3263900" y="4514850"/>
          <p14:tracePt t="14042" x="3130550" y="4502150"/>
          <p14:tracePt t="14042" x="2997200" y="4483100"/>
          <p14:tracePt t="14059" x="2870200" y="4464050"/>
          <p14:tracePt t="14059" x="2743200" y="4451350"/>
          <p14:tracePt t="14075" x="2628900" y="4425950"/>
          <p14:tracePt t="14075" x="2406650" y="4381500"/>
          <p14:tracePt t="14092" x="2305050" y="4362450"/>
          <p14:tracePt t="14092" x="2209800" y="4337050"/>
          <p14:tracePt t="14109" x="2120900" y="4318000"/>
          <p14:tracePt t="14109" x="2038350" y="4298950"/>
          <p14:tracePt t="14125" x="1962150" y="4273550"/>
          <p14:tracePt t="14125" x="1885950" y="4254500"/>
          <p14:tracePt t="14125" x="1816100" y="4235450"/>
          <p14:tracePt t="14144" x="1752600" y="4216400"/>
          <p14:tracePt t="14144" x="1695450" y="4197350"/>
          <p14:tracePt t="14160" x="1638300" y="4178300"/>
          <p14:tracePt t="14160" x="1587500" y="4159250"/>
          <p14:tracePt t="14175" x="1543050" y="4146550"/>
          <p14:tracePt t="14175" x="1504950" y="4127500"/>
          <p14:tracePt t="14192" x="1466850" y="4114800"/>
          <p14:tracePt t="14192" x="1435100" y="4102100"/>
          <p14:tracePt t="14192" x="1409700" y="4089400"/>
          <p14:tracePt t="14212" x="1390650" y="4076700"/>
          <p14:tracePt t="14223" x="1377950" y="4070350"/>
          <p14:tracePt t="14223" x="1358900" y="4057650"/>
          <p14:tracePt t="14244" x="1358900" y="4051300"/>
          <p14:tracePt t="14260" x="1365250" y="4051300"/>
          <p14:tracePt t="14260" x="1377950" y="4051300"/>
          <p14:tracePt t="14275" x="1390650" y="4051300"/>
          <p14:tracePt t="14275" x="1403350" y="4057650"/>
          <p14:tracePt t="14292" x="1422400" y="4057650"/>
          <p14:tracePt t="14292" x="1441450" y="4064000"/>
          <p14:tracePt t="14292" x="1466850" y="4070350"/>
          <p14:tracePt t="14312" x="1492250" y="4070350"/>
          <p14:tracePt t="14312" x="1511300" y="4076700"/>
          <p14:tracePt t="14326" x="1536700" y="4083050"/>
          <p14:tracePt t="14326" x="1555750" y="4089400"/>
          <p14:tracePt t="14342" x="1581150" y="4095750"/>
          <p14:tracePt t="14342" x="1600200" y="4102100"/>
          <p14:tracePt t="14360" x="1619250" y="4108450"/>
          <p14:tracePt t="14360" x="1638300" y="4114800"/>
          <p14:tracePt t="14376" x="1657350" y="4121150"/>
          <p14:tracePt t="14376" x="1689100" y="4133850"/>
          <p14:tracePt t="14393" x="1701800" y="4140200"/>
          <p14:tracePt t="14393" x="1714500" y="4146550"/>
          <p14:tracePt t="14410" x="1727200" y="4159250"/>
          <p14:tracePt t="14410" x="1739900" y="4165600"/>
          <p14:tracePt t="14428" x="1746250" y="4171950"/>
          <p14:tracePt t="14428" x="1758950" y="4184650"/>
          <p14:tracePt t="14444" x="1765300" y="4191000"/>
          <p14:tracePt t="14460" x="1765300" y="4197350"/>
          <p14:tracePt t="14475" x="1758950" y="4203700"/>
          <p14:tracePt t="14491" x="1752600" y="4210050"/>
          <p14:tracePt t="14508" x="1746250" y="4210050"/>
          <p14:tracePt t="14508" x="1739900" y="4216400"/>
          <p14:tracePt t="14528" x="1727200" y="4216400"/>
          <p14:tracePt t="14528" x="1720850" y="4216400"/>
          <p14:tracePt t="14544" x="1714500" y="4216400"/>
          <p14:tracePt t="14544" x="1708150" y="4222750"/>
          <p14:tracePt t="14544" x="1701800" y="4222750"/>
          <p14:tracePt t="14563" x="1695450" y="4222750"/>
          <p14:tracePt t="14575" x="1689100" y="4222750"/>
          <p14:tracePt t="14591" x="1682750" y="4222750"/>
          <p14:tracePt t="14611" x="1689100" y="4216400"/>
          <p14:tracePt t="14663" x="1695450" y="4216400"/>
          <p14:tracePt t="14679" x="1701800" y="4216400"/>
          <p14:tracePt t="14706" x="1708150" y="4216400"/>
          <p14:tracePt t="14739" x="1708150" y="4222750"/>
          <p14:tracePt t="14767" x="1714500" y="4229100"/>
          <p14:tracePt t="14803" x="1720850" y="4235450"/>
          <p14:tracePt t="14835" x="1720850" y="4241800"/>
          <p14:tracePt t="14858" x="1727200" y="4241800"/>
          <p14:tracePt t="14878" x="1733550" y="4248150"/>
          <p14:tracePt t="14895" x="1739900" y="4254500"/>
          <p14:tracePt t="14911" x="1746250" y="4260850"/>
          <p14:tracePt t="14931" x="1752600" y="4260850"/>
          <p14:tracePt t="14955" x="1752600" y="4267200"/>
          <p14:tracePt t="14991" x="1758950" y="4273550"/>
          <p14:tracePt t="15022" x="1758950" y="4279900"/>
          <p14:tracePt t="15042" x="1758950" y="4286250"/>
          <p14:tracePt t="15059" x="1758950" y="4292600"/>
          <p14:tracePt t="15075" x="1758950" y="4298950"/>
          <p14:tracePt t="15091" x="1758950" y="4305300"/>
          <p14:tracePt t="15099" x="1752600" y="4318000"/>
          <p14:tracePt t="15111" x="1752600" y="4324350"/>
          <p14:tracePt t="15127" x="1746250" y="4330700"/>
          <p14:tracePt t="15143" x="1752600" y="4337050"/>
          <p14:tracePt t="15163" x="1752600" y="4343400"/>
          <p14:tracePt t="15195" x="1752600" y="4349750"/>
          <p14:tracePt t="15219" x="1758950" y="4349750"/>
          <p14:tracePt t="15255" x="1752600" y="4349750"/>
          <p14:tracePt t="15299" x="1752600" y="4343400"/>
          <p14:tracePt t="15315" x="1752600" y="4337050"/>
          <p14:tracePt t="15323" x="1752600" y="4330700"/>
          <p14:tracePt t="15331" x="1752600" y="4324350"/>
          <p14:tracePt t="15331" x="1752600" y="4318000"/>
          <p14:tracePt t="15346" x="1752600" y="4311650"/>
          <p14:tracePt t="15346" x="1752600" y="4298950"/>
          <p14:tracePt t="15363" x="1758950" y="4286250"/>
          <p14:tracePt t="15363" x="1758950" y="4273550"/>
          <p14:tracePt t="15380" x="1765300" y="4260850"/>
          <p14:tracePt t="15380" x="1771650" y="4241800"/>
          <p14:tracePt t="15396" x="1771650" y="4222750"/>
          <p14:tracePt t="15396" x="1778000" y="4178300"/>
          <p14:tracePt t="15413" x="1784350" y="4159250"/>
          <p14:tracePt t="15413" x="1784350" y="4133850"/>
          <p14:tracePt t="15431" x="1784350" y="4108450"/>
          <p14:tracePt t="15431" x="1778000" y="4083050"/>
          <p14:tracePt t="15447" x="1778000" y="4057650"/>
          <p14:tracePt t="15447" x="1758950" y="4013200"/>
          <p14:tracePt t="15463" x="1746250" y="3987800"/>
          <p14:tracePt t="15463" x="1733550" y="3968750"/>
          <p14:tracePt t="15480" x="1720850" y="3949700"/>
          <p14:tracePt t="15480" x="1701800" y="3930650"/>
          <p14:tracePt t="15496" x="1689100" y="3917950"/>
          <p14:tracePt t="15496" x="1676400" y="3905250"/>
          <p14:tracePt t="15513" x="1663700" y="3886200"/>
          <p14:tracePt t="15513" x="1644650" y="3879850"/>
          <p14:tracePt t="15513" x="1631950" y="3867150"/>
          <p14:tracePt t="15532" x="1625600" y="3860800"/>
          <p14:tracePt t="15545" x="1612900" y="3854450"/>
          <p14:tracePt t="15545" x="1587500" y="3841750"/>
          <p14:tracePt t="15563" x="1574800" y="3841750"/>
          <p14:tracePt t="15563" x="1568450" y="3848100"/>
          <p14:tracePt t="15580" x="1555750" y="3848100"/>
          <p14:tracePt t="15580" x="1549400" y="3854450"/>
          <p14:tracePt t="15580" x="1536700" y="3860800"/>
          <p14:tracePt t="15599" x="1530350" y="3867150"/>
          <p14:tracePt t="15611" x="1524000" y="3873500"/>
          <p14:tracePt t="15611" x="1517650" y="3879850"/>
          <p14:tracePt t="15611" x="1511300" y="3892550"/>
          <p14:tracePt t="15632" x="1498600" y="3898900"/>
          <p14:tracePt t="15632" x="1492250" y="3911600"/>
          <p14:tracePt t="15647" x="1485900" y="3924300"/>
          <p14:tracePt t="15647" x="1473200" y="3930650"/>
          <p14:tracePt t="15664" x="1466850" y="3943350"/>
          <p14:tracePt t="15664" x="1447800" y="3949700"/>
          <p14:tracePt t="15681" x="1435100" y="3962400"/>
          <p14:tracePt t="15681" x="1416050" y="3968750"/>
          <p14:tracePt t="15697" x="1397000" y="3975100"/>
          <p14:tracePt t="15697" x="1352550" y="3987800"/>
          <p14:tracePt t="15714" x="1320800" y="3994150"/>
          <p14:tracePt t="15714" x="1295400" y="3994150"/>
          <p14:tracePt t="15731" x="1263650" y="4000500"/>
          <p14:tracePt t="15731" x="1231900" y="3994150"/>
          <p14:tracePt t="15747" x="1200150" y="3994150"/>
          <p14:tracePt t="15747" x="1136650" y="3981450"/>
          <p14:tracePt t="15764" x="1111250" y="3975100"/>
          <p14:tracePt t="15764" x="1079500" y="3962400"/>
          <p14:tracePt t="15781" x="1047750" y="3949700"/>
          <p14:tracePt t="15781" x="1016000" y="3937000"/>
          <p14:tracePt t="15797" x="984250" y="3917950"/>
          <p14:tracePt t="15797" x="952500" y="3892550"/>
          <p14:tracePt t="15814" x="920750" y="3867150"/>
          <p14:tracePt t="15814" x="863600" y="3797300"/>
          <p14:tracePt t="15832" x="838200" y="3752850"/>
          <p14:tracePt t="15832" x="812800" y="3708400"/>
          <p14:tracePt t="15848" x="800100" y="3651250"/>
          <p14:tracePt t="15848" x="787400" y="3600450"/>
          <p14:tracePt t="15864" x="774700" y="3536950"/>
          <p14:tracePt t="15864" x="768350" y="3473450"/>
          <p14:tracePt t="15864" x="762000" y="3403600"/>
          <p14:tracePt t="15883" x="762000" y="3340100"/>
          <p14:tracePt t="15896" x="762000" y="3270250"/>
          <p14:tracePt t="15896" x="774700" y="3136900"/>
          <p14:tracePt t="15917" x="787400" y="3079750"/>
          <p14:tracePt t="15917" x="806450" y="3022600"/>
          <p14:tracePt t="15932" x="825500" y="2965450"/>
          <p14:tracePt t="15932" x="850900" y="2914650"/>
          <p14:tracePt t="15948" x="882650" y="2870200"/>
          <p14:tracePt t="15948" x="914400" y="2825750"/>
          <p14:tracePt t="15965" x="952500" y="2787650"/>
          <p14:tracePt t="15965" x="990600" y="2749550"/>
          <p14:tracePt t="15965" x="1035050" y="2717800"/>
          <p14:tracePt t="15984" x="1079500" y="2692400"/>
          <p14:tracePt t="15996" x="1117600" y="2673350"/>
          <p14:tracePt t="15996" x="1200150" y="2647950"/>
          <p14:tracePt t="16015" x="1244600" y="2647950"/>
          <p14:tracePt t="16015" x="1282700" y="2654300"/>
          <p14:tracePt t="16032" x="1320800" y="2673350"/>
          <p14:tracePt t="16032" x="1358900" y="2692400"/>
          <p14:tracePt t="16048" x="1397000" y="2717800"/>
          <p14:tracePt t="16048" x="1473200" y="2787650"/>
          <p14:tracePt t="16065" x="1511300" y="2832100"/>
          <p14:tracePt t="16065" x="1555750" y="2882900"/>
          <p14:tracePt t="16082" x="1593850" y="2933700"/>
          <p14:tracePt t="16082" x="1625600" y="2984500"/>
          <p14:tracePt t="16099" x="1663700" y="3028950"/>
          <p14:tracePt t="16099" x="1695450" y="3079750"/>
          <p14:tracePt t="16115" x="1720850" y="3130550"/>
          <p14:tracePt t="16115" x="1765300" y="3232150"/>
          <p14:tracePt t="16132" x="1778000" y="3282950"/>
          <p14:tracePt t="16132" x="1790700" y="3340100"/>
          <p14:tracePt t="16149" x="1797050" y="3390900"/>
          <p14:tracePt t="16149" x="1803400" y="3441700"/>
          <p14:tracePt t="16165" x="1803400" y="3498850"/>
          <p14:tracePt t="16165" x="1797050" y="3549650"/>
          <p14:tracePt t="16165" x="1790700" y="3600450"/>
          <p14:tracePt t="16185" x="1778000" y="3644900"/>
          <p14:tracePt t="16197" x="1765300" y="3689350"/>
          <p14:tracePt t="16197" x="1733550" y="3778250"/>
          <p14:tracePt t="16216" x="1714500" y="3816350"/>
          <p14:tracePt t="16216" x="1689100" y="3854450"/>
          <p14:tracePt t="16233" x="1663700" y="3892550"/>
          <p14:tracePt t="16233" x="1638300" y="3930650"/>
          <p14:tracePt t="16249" x="1606550" y="3968750"/>
          <p14:tracePt t="16249" x="1574800" y="4006850"/>
          <p14:tracePt t="16249" x="1543050" y="4038600"/>
          <p14:tracePt t="16268" x="1511300" y="4076700"/>
          <p14:tracePt t="16280" x="1479550" y="4108450"/>
          <p14:tracePt t="16280" x="1409700" y="4159250"/>
          <p14:tracePt t="16299" x="1384300" y="4184650"/>
          <p14:tracePt t="16299" x="1352550" y="4210050"/>
          <p14:tracePt t="16316" x="1327150" y="4222750"/>
          <p14:tracePt t="16316" x="1301750" y="4241800"/>
          <p14:tracePt t="16333" x="1276350" y="4254500"/>
          <p14:tracePt t="16333" x="1257300" y="4260850"/>
          <p14:tracePt t="16333" x="1238250" y="4267200"/>
          <p14:tracePt t="16352" x="1219200" y="4273550"/>
          <p14:tracePt t="16352" x="1206500" y="4273550"/>
          <p14:tracePt t="16366" x="1193800" y="4273550"/>
          <p14:tracePt t="16366" x="1181100" y="4273550"/>
          <p14:tracePt t="16383" x="1174750" y="4267200"/>
          <p14:tracePt t="16383" x="1168400" y="4267200"/>
          <p14:tracePt t="16400" x="1162050" y="4260850"/>
          <p14:tracePt t="16400" x="1162050" y="4241800"/>
          <p14:tracePt t="16417" x="1162050" y="4235450"/>
          <p14:tracePt t="16417" x="1162050" y="4229100"/>
          <p14:tracePt t="16433" x="1168400" y="4222750"/>
          <p14:tracePt t="16448" x="1174750" y="4216400"/>
          <p14:tracePt t="16465" x="1181100" y="4210050"/>
          <p14:tracePt t="16482" x="1181100" y="4203700"/>
          <p14:tracePt t="16482" x="1181100" y="4191000"/>
          <p14:tracePt t="16500" x="1181100" y="4178300"/>
          <p14:tracePt t="16500" x="1181100" y="4159250"/>
          <p14:tracePt t="16516" x="1174750" y="4133850"/>
          <p14:tracePt t="16516" x="1168400" y="4102100"/>
          <p14:tracePt t="16516" x="1155700" y="4064000"/>
          <p14:tracePt t="16536" x="1149350" y="4025900"/>
          <p14:tracePt t="16548" x="1130300" y="3981450"/>
          <p14:tracePt t="16548" x="1104900" y="3886200"/>
          <p14:tracePt t="16568" x="1085850" y="3841750"/>
          <p14:tracePt t="16568" x="1073150" y="3790950"/>
          <p14:tracePt t="16584" x="1060450" y="3740150"/>
          <p14:tracePt t="16584" x="1047750" y="3695700"/>
          <p14:tracePt t="16600" x="1035050" y="3651250"/>
          <p14:tracePt t="16600" x="1028700" y="3606800"/>
          <p14:tracePt t="16600" x="1022350" y="3568700"/>
          <p14:tracePt t="16620" x="1016000" y="3536950"/>
          <p14:tracePt t="16632" x="1016000" y="3511550"/>
          <p14:tracePt t="16632" x="1009650" y="3473450"/>
          <p14:tracePt t="16632" x="1009650" y="3460750"/>
          <p14:tracePt t="16655" x="1009650" y="3454400"/>
          <p14:tracePt t="16665" x="1016000" y="3448050"/>
          <p14:tracePt t="16682" x="1022350" y="3454400"/>
          <p14:tracePt t="16704" x="1022350" y="3460750"/>
          <p14:tracePt t="16704" x="1022350" y="3473450"/>
          <p14:tracePt t="16717" x="1028700" y="3479800"/>
          <p14:tracePt t="16717" x="1028700" y="3486150"/>
          <p14:tracePt t="16734" x="1035050" y="3498850"/>
          <p14:tracePt t="16734" x="1035050" y="3505200"/>
          <p14:tracePt t="16751" x="1041400" y="3517900"/>
          <p14:tracePt t="16751" x="1041400" y="3524250"/>
          <p14:tracePt t="16767" x="1041400" y="3530600"/>
          <p14:tracePt t="16767" x="1047750" y="3549650"/>
          <p14:tracePt t="16784" x="1047750" y="3556000"/>
          <p14:tracePt t="16784" x="1054100" y="3562350"/>
          <p14:tracePt t="16801" x="1054100" y="3575050"/>
          <p14:tracePt t="16801" x="1054100" y="3587750"/>
          <p14:tracePt t="16818" x="1054100" y="3606800"/>
          <p14:tracePt t="16818" x="1054100" y="3644900"/>
          <p14:tracePt t="16837" x="1054100" y="3670300"/>
          <p14:tracePt t="16837" x="1054100" y="3702050"/>
          <p14:tracePt t="16851" x="1054100" y="3733800"/>
          <p14:tracePt t="16851" x="1054100" y="3771900"/>
          <p14:tracePt t="16868" x="1060450" y="3810000"/>
          <p14:tracePt t="16868" x="1060450" y="3848100"/>
          <p14:tracePt t="16885" x="1060450" y="3886200"/>
          <p14:tracePt t="16885" x="1060450" y="3917950"/>
          <p14:tracePt t="16885" x="1060450" y="3956050"/>
          <p14:tracePt t="16903" x="1060450" y="3987800"/>
          <p14:tracePt t="16917" x="1060450" y="4019550"/>
          <p14:tracePt t="16917" x="1066800" y="4051300"/>
          <p14:tracePt t="16936" x="1066800" y="4121150"/>
          <p14:tracePt t="16936" x="1073150" y="4159250"/>
          <p14:tracePt t="16952" x="1073150" y="4191000"/>
          <p14:tracePt t="16952" x="1073150" y="4229100"/>
          <p14:tracePt t="16968" x="1079500" y="4260850"/>
          <p14:tracePt t="16968" x="1079500" y="4298950"/>
          <p14:tracePt t="16968" x="1085850" y="4324350"/>
          <p14:tracePt t="16988" x="1092200" y="4356100"/>
          <p14:tracePt t="17000" x="1092200" y="4375150"/>
          <p14:tracePt t="17000" x="1098550" y="4400550"/>
          <p14:tracePt t="17000" x="1098550" y="4413250"/>
          <p14:tracePt t="17021" x="1104900" y="4425950"/>
          <p14:tracePt t="17021" x="1111250" y="4432300"/>
          <p14:tracePt t="17035" x="1111250" y="4438650"/>
          <p14:tracePt t="17050" x="1117600" y="4451350"/>
          <p14:tracePt t="17067" x="1130300" y="4445000"/>
          <p14:tracePt t="17067" x="1136650" y="4438650"/>
          <p14:tracePt t="17085" x="1143000" y="4425950"/>
          <p14:tracePt t="17085" x="1149350" y="4413250"/>
          <p14:tracePt t="17102" x="1155700" y="4400550"/>
          <p14:tracePt t="17102" x="1162050" y="4381500"/>
          <p14:tracePt t="17119" x="1174750" y="4362450"/>
          <p14:tracePt t="17119" x="1193800" y="4318000"/>
          <p14:tracePt t="17136" x="1206500" y="4292600"/>
          <p14:tracePt t="17136" x="1219200" y="4260850"/>
          <p14:tracePt t="17152" x="1231900" y="4235450"/>
          <p14:tracePt t="17152" x="1250950" y="4197350"/>
          <p14:tracePt t="17169" x="1276350" y="4159250"/>
          <p14:tracePt t="17169" x="1301750" y="4121150"/>
          <p14:tracePt t="17185" x="1327150" y="4070350"/>
          <p14:tracePt t="17185" x="1365250" y="4019550"/>
          <p14:tracePt t="17185" x="1403350" y="3962400"/>
          <p14:tracePt t="17205" x="1447800" y="3905250"/>
          <p14:tracePt t="17205" x="1498600" y="3841750"/>
          <p14:tracePt t="17220" x="1543050" y="3778250"/>
          <p14:tracePt t="17220" x="1593850" y="3708400"/>
          <p14:tracePt t="17236" x="1644650" y="3638550"/>
          <p14:tracePt t="17236" x="1695450" y="3575050"/>
          <p14:tracePt t="17252" x="1746250" y="3511550"/>
          <p14:tracePt t="17252" x="1790700" y="3448050"/>
          <p14:tracePt t="17269" x="1841500" y="3390900"/>
          <p14:tracePt t="17269" x="1885950" y="3333750"/>
          <p14:tracePt t="17269" x="1936750" y="3282950"/>
          <p14:tracePt t="17288" x="1974850" y="3238500"/>
          <p14:tracePt t="17301" x="2025650" y="3194050"/>
          <p14:tracePt t="17301" x="2101850" y="3111500"/>
          <p14:tracePt t="17319" x="2139950" y="3073400"/>
          <p14:tracePt t="17319" x="2171700" y="3048000"/>
          <p14:tracePt t="17336" x="2203450" y="3016250"/>
          <p14:tracePt t="17336" x="2228850" y="2997200"/>
          <p14:tracePt t="17353" x="2254250" y="2971800"/>
          <p14:tracePt t="17353" x="2273300" y="2959100"/>
          <p14:tracePt t="17353" x="2292350" y="2946400"/>
          <p14:tracePt t="17372" x="2311400" y="2933700"/>
          <p14:tracePt t="17372" x="2324100" y="2927350"/>
          <p14:tracePt t="17386" x="2336800" y="2921000"/>
          <p14:tracePt t="17386" x="2343150" y="2914650"/>
          <p14:tracePt t="17403" x="2355850" y="2914650"/>
          <p14:tracePt t="17403" x="2362200" y="2914650"/>
          <p14:tracePt t="17403" x="2374900" y="2914650"/>
          <p14:tracePt t="17424" x="2381250" y="2914650"/>
          <p14:tracePt t="17424" x="2393950" y="2921000"/>
          <p14:tracePt t="17437" x="2400300" y="2921000"/>
          <p14:tracePt t="17437" x="2413000" y="2927350"/>
          <p14:tracePt t="17453" x="2425700" y="2933700"/>
          <p14:tracePt t="17453" x="2438400" y="2933700"/>
          <p14:tracePt t="17470" x="2457450" y="2940050"/>
          <p14:tracePt t="17470" x="2476500" y="2940050"/>
          <p14:tracePt t="17487" x="2501900" y="2946400"/>
          <p14:tracePt t="17487" x="2559050" y="2946400"/>
          <p14:tracePt t="17504" x="2590800" y="2946400"/>
          <p14:tracePt t="17504" x="2628900" y="2946400"/>
          <p14:tracePt t="17520" x="2667000" y="2940050"/>
          <p14:tracePt t="17520" x="2711450" y="2940050"/>
          <p14:tracePt t="17537" x="2762250" y="2933700"/>
          <p14:tracePt t="17537" x="2806700" y="2927350"/>
          <p14:tracePt t="17537" x="2863850" y="2927350"/>
          <p14:tracePt t="17556" x="2914650" y="2921000"/>
          <p14:tracePt t="17568" x="2965450" y="2914650"/>
          <p14:tracePt t="17568" x="3073400" y="2908300"/>
          <p14:tracePt t="17588" x="3124200" y="2908300"/>
          <p14:tracePt t="17588" x="3175000" y="2908300"/>
          <p14:tracePt t="17604" x="3219450" y="2908300"/>
          <p14:tracePt t="17604" x="3270250" y="2908300"/>
          <p14:tracePt t="17621" x="3321050" y="2908300"/>
          <p14:tracePt t="17621" x="3365500" y="2914650"/>
          <p14:tracePt t="17621" x="3416300" y="2914650"/>
          <p14:tracePt t="17640" x="3467100" y="2914650"/>
          <p14:tracePt t="17652" x="3511550" y="2908300"/>
          <p14:tracePt t="17652" x="3562350" y="2908300"/>
          <p14:tracePt t="17652" x="3613150" y="2908300"/>
          <p14:tracePt t="17673" x="3663950" y="2901950"/>
          <p14:tracePt t="17673" x="3714750" y="2901950"/>
          <p14:tracePt t="17687" x="3765550" y="2901950"/>
          <p14:tracePt t="17687" x="3810000" y="2895600"/>
          <p14:tracePt t="17704" x="3860800" y="2895600"/>
          <p14:tracePt t="17704" x="3905250" y="2895600"/>
          <p14:tracePt t="17721" x="3949700" y="2889250"/>
          <p14:tracePt t="17721" x="4038600" y="2889250"/>
          <p14:tracePt t="17738" x="4083050" y="2882900"/>
          <p14:tracePt t="17738" x="4127500" y="2882900"/>
          <p14:tracePt t="17754" x="4165600" y="2882900"/>
          <p14:tracePt t="17754" x="4210050" y="2882900"/>
          <p14:tracePt t="17771" x="4248150" y="2882900"/>
          <p14:tracePt t="17771" x="4286250" y="2882900"/>
          <p14:tracePt t="17788" x="4324350" y="2882900"/>
          <p14:tracePt t="17788" x="4394200" y="2882900"/>
          <p14:tracePt t="17805" x="4425950" y="2889250"/>
          <p14:tracePt t="17805" x="4457700" y="2889250"/>
          <p14:tracePt t="17821" x="4489450" y="2889250"/>
          <p14:tracePt t="17821" x="4521200" y="2895600"/>
          <p14:tracePt t="17838" x="4552950" y="2895600"/>
          <p14:tracePt t="17838" x="4584700" y="2895600"/>
          <p14:tracePt t="17838" x="4610100" y="2895600"/>
          <p14:tracePt t="17857" x="4641850" y="2901950"/>
          <p14:tracePt t="17857" x="4673600" y="2901950"/>
          <p14:tracePt t="17872" x="4705350" y="2901950"/>
          <p14:tracePt t="17872" x="4737100" y="2901950"/>
          <p14:tracePt t="17889" x="4768850" y="2901950"/>
          <p14:tracePt t="17889" x="4800600" y="2901950"/>
          <p14:tracePt t="17905" x="4832350" y="2901950"/>
          <p14:tracePt t="17905" x="4864100" y="2908300"/>
          <p14:tracePt t="17905" x="4895850" y="2908300"/>
          <p14:tracePt t="17924" x="4927600" y="2908300"/>
          <p14:tracePt t="17936" x="4959350" y="2908300"/>
          <p14:tracePt t="17936" x="5022850" y="2908300"/>
          <p14:tracePt t="17956" x="5054600" y="2901950"/>
          <p14:tracePt t="17956" x="5086350" y="2901950"/>
          <p14:tracePt t="17972" x="5124450" y="2901950"/>
          <p14:tracePt t="17972" x="5156200" y="2901950"/>
          <p14:tracePt t="17989" x="5187950" y="2901950"/>
          <p14:tracePt t="17989" x="5226050" y="2901950"/>
          <p14:tracePt t="17989" x="5257800" y="2901950"/>
          <p14:tracePt t="18008" x="5289550" y="2901950"/>
          <p14:tracePt t="18020" x="5321300" y="2908300"/>
          <p14:tracePt t="18020" x="5384800" y="2908300"/>
          <p14:tracePt t="18039" x="5416550" y="2914650"/>
          <p14:tracePt t="18039" x="5448300" y="2914650"/>
          <p14:tracePt t="18055" x="5480050" y="2914650"/>
          <p14:tracePt t="18055" x="5505450" y="2914650"/>
          <p14:tracePt t="18072" x="5537200" y="2914650"/>
          <p14:tracePt t="18072" x="5562600" y="2914650"/>
          <p14:tracePt t="18089" x="5594350" y="2914650"/>
          <p14:tracePt t="18089" x="5645150" y="2914650"/>
          <p14:tracePt t="18106" x="5670550" y="2908300"/>
          <p14:tracePt t="18106" x="5689600" y="2908300"/>
          <p14:tracePt t="18122" x="5708650" y="2908300"/>
          <p14:tracePt t="18122" x="5727700" y="2908300"/>
          <p14:tracePt t="18139" x="5746750" y="2908300"/>
          <p14:tracePt t="18139" x="5778500" y="2908300"/>
          <p14:tracePt t="18156" x="5791200" y="2908300"/>
          <p14:tracePt t="18156" x="5803900" y="2908300"/>
          <p14:tracePt t="18173" x="5816600" y="2908300"/>
          <p14:tracePt t="18173" x="5829300" y="2908300"/>
          <p14:tracePt t="18189" x="5842000" y="2908300"/>
          <p14:tracePt t="18189" x="5848350" y="2908300"/>
          <p14:tracePt t="18206" x="5861050" y="2908300"/>
          <p14:tracePt t="18206" x="5867400" y="2908300"/>
          <p14:tracePt t="18206" x="5873750" y="2908300"/>
          <p14:tracePt t="18225" x="5880100" y="2908300"/>
          <p14:tracePt t="18237" x="5892800" y="2901950"/>
          <p14:tracePt t="18237" x="5905500" y="2901950"/>
          <p14:tracePt t="18256" x="5911850" y="2901950"/>
          <p14:tracePt t="18256" x="5918200" y="2895600"/>
          <p14:tracePt t="18273" x="5924550" y="2895600"/>
          <p14:tracePt t="18273" x="5930900" y="2889250"/>
          <p14:tracePt t="18273" x="5937250" y="2889250"/>
          <p14:tracePt t="18292" x="5949950" y="2882900"/>
          <p14:tracePt t="18304" x="5956300" y="2876550"/>
          <p14:tracePt t="18304" x="5975350" y="2870200"/>
          <p14:tracePt t="18325" x="5981700" y="2863850"/>
          <p14:tracePt t="18325" x="5994400" y="2857500"/>
          <p14:tracePt t="18340" x="6007100" y="2857500"/>
          <p14:tracePt t="18340" x="6019800" y="2851150"/>
          <p14:tracePt t="18357" x="6032500" y="2844800"/>
          <p14:tracePt t="18357" x="6045200" y="2838450"/>
          <p14:tracePt t="18373" x="6064250" y="2832100"/>
          <p14:tracePt t="18373" x="6076950" y="2832100"/>
          <p14:tracePt t="18373" x="6096000" y="2825750"/>
          <p14:tracePt t="18392" x="6115050" y="2819400"/>
          <p14:tracePt t="18392" x="6134100" y="2813050"/>
          <p14:tracePt t="18407" x="6159500" y="2813050"/>
          <p14:tracePt t="18407" x="6178550" y="2806700"/>
          <p14:tracePt t="18425" x="6203950" y="2800350"/>
          <p14:tracePt t="18425" x="6229350" y="2794000"/>
          <p14:tracePt t="18440" x="6248400" y="2794000"/>
          <p14:tracePt t="18440" x="6273800" y="2787650"/>
          <p14:tracePt t="18457" x="6305550" y="2781300"/>
          <p14:tracePt t="18457" x="6356350" y="2774950"/>
          <p14:tracePt t="18473" x="6388100" y="2768600"/>
          <p14:tracePt t="18473" x="6419850" y="2762250"/>
          <p14:tracePt t="18490" x="6451600" y="2762250"/>
          <p14:tracePt t="18490" x="6483350" y="2755900"/>
          <p14:tracePt t="18507" x="6508750" y="2755900"/>
          <p14:tracePt t="18507" x="6572250" y="2749550"/>
          <p14:tracePt t="18525" x="6604000" y="2743200"/>
          <p14:tracePt t="18525" x="6629400" y="2743200"/>
          <p14:tracePt t="18540" x="6654800" y="2743200"/>
          <p14:tracePt t="18540" x="6680200" y="2743200"/>
          <p14:tracePt t="18557" x="6705600" y="2743200"/>
          <p14:tracePt t="18557" x="6724650" y="2743200"/>
          <p14:tracePt t="18574" x="6750050" y="2743200"/>
          <p14:tracePt t="18574" x="6769100" y="2743200"/>
          <p14:tracePt t="18574" x="6788150" y="2743200"/>
          <p14:tracePt t="18593" x="6807200" y="2749550"/>
          <p14:tracePt t="18605" x="6826250" y="2749550"/>
          <p14:tracePt t="18605" x="6851650" y="2749550"/>
          <p14:tracePt t="18624" x="6864350" y="2749550"/>
          <p14:tracePt t="18624" x="6877050" y="2749550"/>
          <p14:tracePt t="18641" x="6889750" y="2749550"/>
          <p14:tracePt t="18641" x="6896100" y="2749550"/>
          <p14:tracePt t="18657" x="6908800" y="2755900"/>
          <p14:tracePt t="18657" x="6915150" y="2755900"/>
          <p14:tracePt t="18657" x="6921500" y="2755900"/>
          <p14:tracePt t="18676" x="6927850" y="2755900"/>
          <p14:tracePt t="18689" x="6934200" y="2755900"/>
          <p14:tracePt t="18689" x="6940550" y="2755900"/>
          <p14:tracePt t="18707" x="6953250" y="2755900"/>
          <p14:tracePt t="18707" x="6959600" y="2755900"/>
          <p14:tracePt t="18725" x="6965950" y="2755900"/>
          <p14:tracePt t="18725" x="6972300" y="2755900"/>
          <p14:tracePt t="18725" x="6985000" y="2755900"/>
          <p14:tracePt t="18743" x="6997700" y="2755900"/>
          <p14:tracePt t="18743" x="7010400" y="2755900"/>
          <p14:tracePt t="18758" x="7023100" y="2755900"/>
          <p14:tracePt t="18758" x="7042150" y="2755900"/>
          <p14:tracePt t="18774" x="7054850" y="2755900"/>
          <p14:tracePt t="18774" x="7073900" y="2755900"/>
          <p14:tracePt t="18791" x="7092950" y="2755900"/>
          <p14:tracePt t="18791" x="7118350" y="2749550"/>
          <p14:tracePt t="18808" x="7143750" y="2749550"/>
          <p14:tracePt t="18808" x="7194550" y="2749550"/>
          <p14:tracePt t="18825" x="7226300" y="2743200"/>
          <p14:tracePt t="18825" x="7251700" y="2743200"/>
          <p14:tracePt t="18841" x="7283450" y="2743200"/>
          <p14:tracePt t="18841" x="7321550" y="2743200"/>
          <p14:tracePt t="18858" x="7353300" y="2736850"/>
          <p14:tracePt t="18858" x="7385050" y="2736850"/>
          <p14:tracePt t="18858" x="7423150" y="2736850"/>
          <p14:tracePt t="18877" x="7454900" y="2736850"/>
          <p14:tracePt t="18877" x="7493000" y="2736850"/>
          <p14:tracePt t="18892" x="7524750" y="2736850"/>
          <p14:tracePt t="18892" x="7556500" y="2730500"/>
          <p14:tracePt t="18909" x="7594600" y="2730500"/>
          <p14:tracePt t="18909" x="7620000" y="2730500"/>
          <p14:tracePt t="18926" x="7651750" y="2730500"/>
          <p14:tracePt t="18926" x="7677150" y="2730500"/>
          <p14:tracePt t="18942" x="7708900" y="2730500"/>
          <p14:tracePt t="18942" x="7727950" y="2730500"/>
          <p14:tracePt t="18942" x="7753350" y="2730500"/>
          <p14:tracePt t="18961" x="7772400" y="2730500"/>
          <p14:tracePt t="18973" x="7785100" y="2736850"/>
          <p14:tracePt t="18973" x="7816850" y="2736850"/>
          <p14:tracePt t="18992" x="7835900" y="2736850"/>
          <p14:tracePt t="18992" x="7848600" y="2743200"/>
          <p14:tracePt t="19009" x="7861300" y="2743200"/>
          <p14:tracePt t="19009" x="7880350" y="2743200"/>
          <p14:tracePt t="19009" x="7893050" y="2743200"/>
          <p14:tracePt t="19028" x="7905750" y="2743200"/>
          <p14:tracePt t="19040" x="7918450" y="2743200"/>
          <p14:tracePt t="19040" x="7937500" y="2743200"/>
          <p14:tracePt t="19060" x="7950200" y="2743200"/>
          <p14:tracePt t="19060" x="7956550" y="2743200"/>
          <p14:tracePt t="19076" x="7969250" y="2736850"/>
          <p14:tracePt t="19076" x="7975600" y="2736850"/>
          <p14:tracePt t="19092" x="7981950" y="2743200"/>
          <p14:tracePt t="19107" x="7988300" y="2743200"/>
          <p14:tracePt t="19124" x="7981950" y="2749550"/>
          <p14:tracePt t="19172" x="7975600" y="2755900"/>
          <p14:tracePt t="19184" x="7969250" y="2755900"/>
          <p14:tracePt t="19192" x="7962900" y="2755900"/>
          <p14:tracePt t="19192" x="7962900" y="2762250"/>
          <p14:tracePt t="19210" x="7950200" y="2762250"/>
          <p14:tracePt t="19224" x="7943850" y="2762250"/>
          <p14:tracePt t="19241" x="7937500" y="2768600"/>
          <p14:tracePt t="19258" x="7931150" y="2768600"/>
          <p14:tracePt t="19275" x="7924800" y="2774950"/>
          <p14:tracePt t="19304" x="7918450" y="2774950"/>
          <p14:tracePt t="19328" x="7912100" y="2774950"/>
          <p14:tracePt t="19344" x="7905750" y="2781300"/>
          <p14:tracePt t="19356" x="7893050" y="2781300"/>
          <p14:tracePt t="19372" x="7886700" y="2781300"/>
          <p14:tracePt t="19388" x="7880350" y="2781300"/>
          <p14:tracePt t="19396" x="7874000" y="2781300"/>
          <p14:tracePt t="19408" x="7867650" y="2781300"/>
          <p14:tracePt t="19408" x="7848600" y="2787650"/>
          <p14:tracePt t="19429" x="7842250" y="2787650"/>
          <p14:tracePt t="19429" x="7829550" y="2787650"/>
          <p14:tracePt t="19444" x="7816850" y="2787650"/>
          <p14:tracePt t="19444" x="7810500" y="2787650"/>
          <p14:tracePt t="19461" x="7797800" y="2787650"/>
          <p14:tracePt t="19461" x="7772400" y="2787650"/>
          <p14:tracePt t="19477" x="7766050" y="2794000"/>
          <p14:tracePt t="19477" x="7753350" y="2794000"/>
          <p14:tracePt t="19494" x="7740650" y="2794000"/>
          <p14:tracePt t="19494" x="7727950" y="2794000"/>
          <p14:tracePt t="19511" x="7715250" y="2794000"/>
          <p14:tracePt t="19511" x="7708900" y="2800350"/>
          <p14:tracePt t="19527" x="7696200" y="2800350"/>
          <p14:tracePt t="19527" x="7677150" y="2806700"/>
          <p14:tracePt t="19545" x="7670800" y="2806700"/>
          <p14:tracePt t="19545" x="7664450" y="2806700"/>
          <p14:tracePt t="19561" x="7658100" y="2813050"/>
          <p14:tracePt t="19561" x="7651750" y="2813050"/>
          <p14:tracePt t="19577" x="7645400" y="2819400"/>
          <p14:tracePt t="19592" x="7639050" y="2825750"/>
          <p14:tracePt t="19609" x="7639050" y="2832100"/>
          <p14:tracePt t="19625" x="7632700" y="2838450"/>
          <p14:tracePt t="19643" x="7639050" y="2844800"/>
          <p14:tracePt t="19659" x="7645400" y="2844800"/>
          <p14:tracePt t="19680" x="7658100" y="2844800"/>
          <p14:tracePt t="19696" x="7664450" y="2844800"/>
          <p14:tracePt t="19713" x="7670800" y="2844800"/>
          <p14:tracePt t="19726" x="7670800" y="2851150"/>
          <p14:tracePt t="19772" x="7664450" y="2857500"/>
          <p14:tracePt t="19800" x="7658100" y="2857500"/>
          <p14:tracePt t="19824" x="7651750" y="2857500"/>
          <p14:tracePt t="19904" x="7651750" y="2851150"/>
          <p14:tracePt t="19944" x="7658100" y="2844800"/>
          <p14:tracePt t="19960" x="7664450" y="2838450"/>
          <p14:tracePt t="19972" x="7670800" y="2832100"/>
          <p14:tracePt t="19988" x="7664450" y="2832100"/>
          <p14:tracePt t="20032" x="7658100" y="2838450"/>
          <p14:tracePt t="20048" x="7651750" y="2844800"/>
          <p14:tracePt t="20064" x="7645400" y="2851150"/>
          <p14:tracePt t="20076" x="7639050" y="2857500"/>
          <p14:tracePt t="20092" x="7632700" y="2863850"/>
          <p14:tracePt t="20108" x="7626350" y="2863850"/>
          <p14:tracePt t="20124" x="7620000" y="2863850"/>
          <p14:tracePt t="20143" x="7613650" y="2870200"/>
          <p14:tracePt t="20168" x="7607300" y="2876550"/>
          <p14:tracePt t="20192" x="7600950" y="2876550"/>
          <p14:tracePt t="20212" x="7600950" y="2882900"/>
          <p14:tracePt t="20243" x="7594600" y="2889250"/>
          <p14:tracePt t="20280" x="7600950" y="2889250"/>
          <p14:tracePt t="20340" x="7607300" y="2889250"/>
          <p14:tracePt t="20356" x="7613650" y="2889250"/>
          <p14:tracePt t="20372" x="7620000" y="2889250"/>
          <p14:tracePt t="20378" x="7626350" y="2889250"/>
          <p14:tracePt t="20378" x="7632700" y="2895600"/>
          <p14:tracePt t="20397" x="7639050" y="2895600"/>
          <p14:tracePt t="20411" x="7645400" y="2895600"/>
          <p14:tracePt t="20411" x="7651750" y="2901950"/>
          <p14:tracePt t="20433" x="7651750" y="2908300"/>
          <p14:tracePt t="20445" x="7645400" y="2914650"/>
          <p14:tracePt t="20468" x="7639050" y="2914650"/>
          <p14:tracePt t="20484" x="7632700" y="2914650"/>
          <p14:tracePt t="20484" x="7620000" y="2914650"/>
          <p14:tracePt t="20497" x="7613650" y="2914650"/>
          <p14:tracePt t="20497" x="7600950" y="2914650"/>
          <p14:tracePt t="20514" x="7594600" y="2914650"/>
          <p14:tracePt t="20514" x="7581900" y="2908300"/>
          <p14:tracePt t="20531" x="7569200" y="2908300"/>
          <p14:tracePt t="20531" x="7562850" y="2908300"/>
          <p14:tracePt t="20548" x="7550150" y="2908300"/>
          <p14:tracePt t="20548" x="7524750" y="2908300"/>
          <p14:tracePt t="20565" x="7512050" y="2908300"/>
          <p14:tracePt t="20565" x="7499350" y="2908300"/>
          <p14:tracePt t="20581" x="7493000" y="2908300"/>
          <p14:tracePt t="20581" x="7480300" y="2908300"/>
          <p14:tracePt t="20598" x="7473950" y="2908300"/>
          <p14:tracePt t="20598" x="7461250" y="2908300"/>
          <p14:tracePt t="20598" x="7454900" y="2908300"/>
          <p14:tracePt t="20616" x="7448550" y="2908300"/>
          <p14:tracePt t="20629" x="7442200" y="2901950"/>
          <p14:tracePt t="20629" x="7435850" y="2901950"/>
          <p14:tracePt t="20649" x="7435850" y="2895600"/>
          <p14:tracePt t="20676" x="7442200" y="2895600"/>
          <p14:tracePt t="20692" x="7448550" y="2895600"/>
          <p14:tracePt t="20707" x="7454900" y="2901950"/>
          <p14:tracePt t="20724" x="7467600" y="2908300"/>
          <p14:tracePt t="20736" x="7473950" y="2908300"/>
          <p14:tracePt t="20752" x="7480300" y="2914650"/>
          <p14:tracePt t="20768" x="7486650" y="2914650"/>
          <p14:tracePt t="20784" x="7493000" y="2921000"/>
          <p14:tracePt t="20804" x="7493000" y="2927350"/>
          <p14:tracePt t="20828" x="7493000" y="2933700"/>
          <p14:tracePt t="20844" x="7493000" y="2940050"/>
          <p14:tracePt t="20864" x="7499350" y="2946400"/>
          <p14:tracePt t="20904" x="7505700" y="2952750"/>
          <p14:tracePt t="20916" x="7512050" y="2959100"/>
          <p14:tracePt t="20932" x="7518400" y="2965450"/>
          <p14:tracePt t="20948" x="7524750" y="2965450"/>
          <p14:tracePt t="20964" x="7531100" y="2965450"/>
          <p14:tracePt t="20976" x="7537450" y="2971800"/>
          <p14:tracePt t="20992" x="7543800" y="2971800"/>
          <p14:tracePt t="21008" x="7550150" y="2971800"/>
          <p14:tracePt t="21032" x="7550150" y="2984500"/>
          <p14:tracePt t="21092" x="7543800" y="2978150"/>
          <p14:tracePt t="21152" x="7537450" y="2978150"/>
          <p14:tracePt t="21164" x="7531100" y="2984500"/>
          <p14:tracePt t="21180" x="7524750" y="2984500"/>
          <p14:tracePt t="21188" x="7512050" y="2984500"/>
          <p14:tracePt t="21198" x="7505700" y="2984500"/>
          <p14:tracePt t="21198" x="7486650" y="2990850"/>
          <p14:tracePt t="21218" x="7480300" y="2990850"/>
          <p14:tracePt t="21218" x="7473950" y="2990850"/>
          <p14:tracePt t="21233" x="7467600" y="2997200"/>
          <p14:tracePt t="21233" x="7461250" y="2997200"/>
          <p14:tracePt t="21250" x="7454900" y="2997200"/>
          <p14:tracePt t="21250" x="7448550" y="2997200"/>
          <p14:tracePt t="21266" x="7442200" y="3003550"/>
          <p14:tracePt t="21281" x="7429500" y="3003550"/>
          <p14:tracePt t="21300" x="7429500" y="3009900"/>
          <p14:tracePt t="21315" x="7429500" y="3003550"/>
          <p14:tracePt t="21368" x="7423150" y="3003550"/>
          <p14:tracePt t="21444" x="7416800" y="3009900"/>
          <p14:tracePt t="21464" x="7410450" y="3003550"/>
          <p14:tracePt t="21504" x="7404100" y="3009900"/>
          <p14:tracePt t="21548" x="7404100" y="3016250"/>
          <p14:tracePt t="21564" x="7404100" y="3022600"/>
          <p14:tracePt t="21636" x="7404100" y="3028950"/>
          <p14:tracePt t="21676" x="7391400" y="3028950"/>
          <p14:tracePt t="21696" x="7385050" y="3035300"/>
          <p14:tracePt t="21712" x="7378700" y="3035300"/>
          <p14:tracePt t="21728" x="7372350" y="3035300"/>
          <p14:tracePt t="21737" x="7366000" y="3035300"/>
          <p14:tracePt t="21750" x="7359650" y="3041650"/>
          <p14:tracePt t="21750" x="7346950" y="3041650"/>
          <p14:tracePt t="21768" x="7346950" y="3048000"/>
          <p14:tracePt t="21783" x="7340600" y="3048000"/>
          <p14:tracePt t="21800" x="7334250" y="3054350"/>
          <p14:tracePt t="21817" x="7340600" y="3054350"/>
          <p14:tracePt t="21872" x="7346950" y="3054350"/>
          <p14:tracePt t="21884" x="7359650" y="3054350"/>
          <p14:tracePt t="21908" x="7372350" y="3054350"/>
          <p14:tracePt t="21932" x="7378700" y="3054350"/>
          <p14:tracePt t="21944" x="7385050" y="3054350"/>
          <p14:tracePt t="21976" x="7378700" y="3054350"/>
          <p14:tracePt t="22044" x="7372350" y="3060700"/>
          <p14:tracePt t="22056" x="7366000" y="3060700"/>
          <p14:tracePt t="22072" x="7366000" y="3067050"/>
          <p14:tracePt t="22096" x="7359650" y="3073400"/>
          <p14:tracePt t="22124" x="7366000" y="3079750"/>
          <p14:tracePt t="22172" x="7359650" y="3079750"/>
          <p14:tracePt t="22200" x="7353300" y="3079750"/>
          <p14:tracePt t="22216" x="7346950" y="3079750"/>
          <p14:tracePt t="22232" x="7340600" y="3079750"/>
          <p14:tracePt t="22252" x="7346950" y="3079750"/>
          <p14:tracePt t="22320" x="7353300" y="3079750"/>
          <p14:tracePt t="22352" x="7346950" y="3086100"/>
          <p14:tracePt t="22388" x="7340600" y="3086100"/>
          <p14:tracePt t="22418" x="7346950" y="3086100"/>
          <p14:tracePt t="22477" x="7346950" y="3079750"/>
          <p14:tracePt t="22508" x="7340600" y="3086100"/>
          <p14:tracePt t="22568" x="7334250" y="3086100"/>
          <p14:tracePt t="22613" x="7327900" y="3086100"/>
          <p14:tracePt t="22636" x="7321550" y="3086100"/>
          <p14:tracePt t="22652" x="7315200" y="3092450"/>
          <p14:tracePt t="22664" x="7308850" y="3098800"/>
          <p14:tracePt t="22724" x="7315200" y="3092450"/>
          <p14:tracePt t="22756" x="7321550" y="3092450"/>
          <p14:tracePt t="22776" x="7327900" y="3092450"/>
          <p14:tracePt t="22800" x="7334250" y="3092450"/>
          <p14:tracePt t="22817" x="7340600" y="3092450"/>
          <p14:tracePt t="22844" x="7346950" y="3086100"/>
          <p14:tracePt t="22876" x="7346950" y="3092450"/>
          <p14:tracePt t="22957" x="7340600" y="3098800"/>
          <p14:tracePt t="22980" x="7334250" y="3105150"/>
          <p14:tracePt t="23005" x="7321550" y="3105150"/>
          <p14:tracePt t="23017" x="7315200" y="3105150"/>
          <p14:tracePt t="23033" x="7315200" y="3111500"/>
          <p14:tracePt t="23049" x="7308850" y="3111500"/>
          <p14:tracePt t="23064" x="7302500" y="3105150"/>
          <p14:tracePt t="23077" x="7308850" y="3098800"/>
          <p14:tracePt t="23117" x="7315200" y="3098800"/>
          <p14:tracePt t="23125" x="7321550" y="3098800"/>
          <p14:tracePt t="23125" x="7327900" y="3098800"/>
          <p14:tracePt t="23139" x="7340600" y="3098800"/>
          <p14:tracePt t="23155" x="7346950" y="3098800"/>
          <p14:tracePt t="23155" x="7353300" y="3098800"/>
          <p14:tracePt t="23173" x="7366000" y="3098800"/>
          <p14:tracePt t="23173" x="7366000" y="3092450"/>
          <p14:tracePt t="23190" x="7378700" y="3092450"/>
          <p14:tracePt t="23190" x="7391400" y="3092450"/>
          <p14:tracePt t="23207" x="7397750" y="3092450"/>
          <p14:tracePt t="23207" x="7404100" y="3092450"/>
          <p14:tracePt t="23223" x="7416800" y="3092450"/>
          <p14:tracePt t="23223" x="7423150" y="3092450"/>
          <p14:tracePt t="23240" x="7429500" y="3092450"/>
          <p14:tracePt t="23240" x="7448550" y="3092450"/>
          <p14:tracePt t="23258" x="7454900" y="3092450"/>
          <p14:tracePt t="23258" x="7461250" y="3092450"/>
          <p14:tracePt t="23274" x="7473950" y="3092450"/>
          <p14:tracePt t="23289" x="7480300" y="3086100"/>
          <p14:tracePt t="23305" x="7493000" y="3086100"/>
          <p14:tracePt t="23322" x="7493000" y="3079750"/>
          <p14:tracePt t="23339" x="7493000" y="3073400"/>
          <p14:tracePt t="23356" x="7486650" y="3067050"/>
          <p14:tracePt t="23377" x="7480300" y="3060700"/>
          <p14:tracePt t="23400" x="7486650" y="3060700"/>
          <p14:tracePt t="23445" x="7493000" y="3060700"/>
          <p14:tracePt t="23453" x="7499350" y="3054350"/>
          <p14:tracePt t="23461" x="7512050" y="3048000"/>
          <p14:tracePt t="23472" x="7518400" y="3041650"/>
          <p14:tracePt t="23472" x="7531100" y="3035300"/>
          <p14:tracePt t="23472" x="7537450" y="3028950"/>
          <p14:tracePt t="23493" x="7550150" y="3022600"/>
          <p14:tracePt t="23493" x="7562850" y="3016250"/>
          <p14:tracePt t="23508" x="7569200" y="3003550"/>
          <p14:tracePt t="23508" x="7581900" y="2997200"/>
          <p14:tracePt t="23524" x="7594600" y="2990850"/>
          <p14:tracePt t="23524" x="7607300" y="2984500"/>
          <p14:tracePt t="23542" x="7620000" y="2978150"/>
          <p14:tracePt t="23542" x="7645400" y="2959100"/>
          <p14:tracePt t="23558" x="7658100" y="2952750"/>
          <p14:tracePt t="23558" x="7677150" y="2946400"/>
          <p14:tracePt t="23575" x="7689850" y="2933700"/>
          <p14:tracePt t="23575" x="7702550" y="2921000"/>
          <p14:tracePt t="23591" x="7721600" y="2908300"/>
          <p14:tracePt t="23591" x="7734300" y="2889250"/>
          <p14:tracePt t="23608" x="7747000" y="2870200"/>
          <p14:tracePt t="23608" x="7759700" y="2825750"/>
          <p14:tracePt t="23626" x="7759700" y="2806700"/>
          <p14:tracePt t="23626" x="7753350" y="2787650"/>
          <p14:tracePt t="23642" x="7747000" y="2768600"/>
          <p14:tracePt t="23642" x="7740650" y="2749550"/>
          <p14:tracePt t="23658" x="7721600" y="2736850"/>
          <p14:tracePt t="23658" x="7708900" y="2730500"/>
          <p14:tracePt t="23658" x="7689850" y="2717800"/>
          <p14:tracePt t="23677" x="7677150" y="2711450"/>
          <p14:tracePt t="23690" x="7658100" y="2711450"/>
          <p14:tracePt t="23690" x="7613650" y="2705100"/>
          <p14:tracePt t="23710" x="7594600" y="2705100"/>
          <p14:tracePt t="23710" x="7569200" y="2705100"/>
          <p14:tracePt t="23725" x="7543800" y="2705100"/>
          <p14:tracePt t="23725" x="7524750" y="2705100"/>
          <p14:tracePt t="23742" x="7505700" y="2698750"/>
          <p14:tracePt t="23742" x="7486650" y="2698750"/>
          <p14:tracePt t="23758" x="7473950" y="2692400"/>
          <p14:tracePt t="23758" x="7467600" y="2692400"/>
          <p14:tracePt t="23758" x="7461250" y="2686050"/>
          <p14:tracePt t="23778" x="7467600" y="2679700"/>
          <p14:tracePt t="23790" x="7473950" y="2667000"/>
          <p14:tracePt t="23790" x="7512050" y="2647950"/>
          <p14:tracePt t="23809" x="7537450" y="2641600"/>
          <p14:tracePt t="23809" x="7569200" y="2628900"/>
          <p14:tracePt t="23825" x="7607300" y="2616200"/>
          <p14:tracePt t="23825" x="7639050" y="2603500"/>
          <p14:tracePt t="23842" x="7677150" y="2597150"/>
          <p14:tracePt t="23842" x="7753350" y="2584450"/>
          <p14:tracePt t="23859" x="7791450" y="2584450"/>
          <p14:tracePt t="23859" x="7829550" y="2590800"/>
          <p14:tracePt t="23876" x="7867650" y="2597150"/>
          <p14:tracePt t="23876" x="7899400" y="2603500"/>
          <p14:tracePt t="23892" x="7937500" y="2622550"/>
          <p14:tracePt t="23892" x="7969250" y="2641600"/>
          <p14:tracePt t="23909" x="7994650" y="2673350"/>
          <p14:tracePt t="23909" x="8045450" y="2749550"/>
          <p14:tracePt t="23927" x="8064500" y="2794000"/>
          <p14:tracePt t="23927" x="8077200" y="2851150"/>
          <p14:tracePt t="23942" x="8083550" y="2908300"/>
          <p14:tracePt t="23942" x="8089900" y="2971800"/>
          <p14:tracePt t="23959" x="8089900" y="3035300"/>
          <p14:tracePt t="23959" x="8083550" y="3098800"/>
          <p14:tracePt t="23959" x="8083550" y="3162300"/>
          <p14:tracePt t="23978" x="8077200" y="3219450"/>
          <p14:tracePt t="23991" x="8070850" y="3282950"/>
          <p14:tracePt t="23991" x="8051800" y="3397250"/>
          <p14:tracePt t="24011" x="8045450" y="3460750"/>
          <p14:tracePt t="24011" x="8032750" y="3517900"/>
          <p14:tracePt t="24027" x="8020050" y="3575050"/>
          <p14:tracePt t="24027" x="8001000" y="3632200"/>
          <p14:tracePt t="24027" x="7981950" y="3695700"/>
          <p14:tracePt t="24045" x="7956550" y="3752850"/>
          <p14:tracePt t="24058" x="7924800" y="3816350"/>
          <p14:tracePt t="24058" x="7854950" y="3924300"/>
          <p14:tracePt t="24078" x="7816850" y="3981450"/>
          <p14:tracePt t="24078" x="7778750" y="4032250"/>
          <p14:tracePt t="24094" x="7734300" y="4076700"/>
          <p14:tracePt t="24094" x="7689850" y="4114800"/>
          <p14:tracePt t="24094" x="7639050" y="4152900"/>
          <p14:tracePt t="24113" x="7588250" y="4191000"/>
          <p14:tracePt t="24124" x="7537450" y="4222750"/>
          <p14:tracePt t="24124" x="7486650" y="4254500"/>
          <p14:tracePt t="24124" x="7423150" y="4279900"/>
          <p14:tracePt t="24146" x="7359650" y="4305300"/>
          <p14:tracePt t="24146" x="7296150" y="4330700"/>
          <p14:tracePt t="24160" x="7226300" y="4356100"/>
          <p14:tracePt t="24160" x="7150100" y="4381500"/>
          <p14:tracePt t="24176" x="7067550" y="4400550"/>
          <p14:tracePt t="24176" x="6985000" y="4425950"/>
          <p14:tracePt t="24194" x="6896100" y="4451350"/>
          <p14:tracePt t="24194" x="6800850" y="4470400"/>
          <p14:tracePt t="24210" x="6699250" y="4495800"/>
          <p14:tracePt t="24210" x="6483350" y="4533900"/>
          <p14:tracePt t="24227" x="6369050" y="4552950"/>
          <p14:tracePt t="24227" x="6254750" y="4572000"/>
          <p14:tracePt t="24243" x="6134100" y="4591050"/>
          <p14:tracePt t="24243" x="6007100" y="4603750"/>
          <p14:tracePt t="24261" x="5873750" y="4622800"/>
          <p14:tracePt t="24261" x="5607050" y="4641850"/>
          <p14:tracePt t="24278" x="5467350" y="4654550"/>
          <p14:tracePt t="24278" x="5321300" y="4667250"/>
          <p14:tracePt t="24294" x="5175250" y="4673600"/>
          <p14:tracePt t="24294" x="5029200" y="4686300"/>
          <p14:tracePt t="24312" x="4876800" y="4699000"/>
          <p14:tracePt t="24312" x="4718050" y="4705350"/>
          <p14:tracePt t="24327" x="4559300" y="4711700"/>
          <p14:tracePt t="24327" x="4394200" y="4718050"/>
          <p14:tracePt t="24327" x="4229100" y="4724400"/>
          <p14:tracePt t="24346" x="4057650" y="4724400"/>
          <p14:tracePt t="24359" x="3892550" y="4724400"/>
          <p14:tracePt t="24359" x="3562350" y="4718050"/>
          <p14:tracePt t="24378" x="3397250" y="4705350"/>
          <p14:tracePt t="24378" x="3238500" y="4692650"/>
          <p14:tracePt t="24394" x="3079750" y="4679950"/>
          <p14:tracePt t="24394" x="2921000" y="4660900"/>
          <p14:tracePt t="24394" x="2768600" y="4641850"/>
          <p14:tracePt t="24413" x="2616200" y="4622800"/>
          <p14:tracePt t="24413" x="2463800" y="4603750"/>
          <p14:tracePt t="24429" x="2317750" y="4584700"/>
          <p14:tracePt t="24429" x="2178050" y="4572000"/>
          <p14:tracePt t="24446" x="2044700" y="4552950"/>
          <p14:tracePt t="24446" x="1917700" y="4533900"/>
          <p14:tracePt t="24461" x="1797050" y="4514850"/>
          <p14:tracePt t="24461" x="1676400" y="4495800"/>
          <p14:tracePt t="24478" x="1568450" y="4470400"/>
          <p14:tracePt t="24478" x="1460500" y="4451350"/>
          <p14:tracePt t="24494" x="1365250" y="4419600"/>
          <p14:tracePt t="24494" x="1270000" y="4387850"/>
          <p14:tracePt t="24494" x="1187450" y="4356100"/>
          <p14:tracePt t="24514" x="1104900" y="4324350"/>
          <p14:tracePt t="24514" x="1028700" y="4286250"/>
          <p14:tracePt t="24528" x="965200" y="4241800"/>
          <p14:tracePt t="24528" x="908050" y="4203700"/>
          <p14:tracePt t="24545" x="850900" y="4159250"/>
          <p14:tracePt t="24545" x="800100" y="4114800"/>
          <p14:tracePt t="24562" x="762000" y="4070350"/>
          <p14:tracePt t="24562" x="685800" y="3981450"/>
          <p14:tracePt t="24578" x="660400" y="3937000"/>
          <p14:tracePt t="24578" x="641350" y="3886200"/>
          <p14:tracePt t="24595" x="628650" y="3841750"/>
          <p14:tracePt t="24595" x="622300" y="3797300"/>
          <p14:tracePt t="24612" x="622300" y="3746500"/>
          <p14:tracePt t="24612" x="628650" y="3702050"/>
          <p14:tracePt t="24629" x="647700" y="3657600"/>
          <p14:tracePt t="24629" x="685800" y="3562350"/>
          <p14:tracePt t="24645" x="717550" y="3524250"/>
          <p14:tracePt t="24645" x="749300" y="3479800"/>
          <p14:tracePt t="24663" x="781050" y="3435350"/>
          <p14:tracePt t="24663" x="819150" y="3397250"/>
          <p14:tracePt t="24678" x="857250" y="3359150"/>
          <p14:tracePt t="24678" x="895350" y="3327400"/>
          <p14:tracePt t="24695" x="939800" y="3289300"/>
          <p14:tracePt t="24695" x="977900" y="3257550"/>
          <p14:tracePt t="24695" x="1022350" y="3232150"/>
          <p14:tracePt t="24715" x="1066800" y="3200400"/>
          <p14:tracePt t="24727" x="1111250" y="3175000"/>
          <p14:tracePt t="24727" x="1206500" y="3130550"/>
          <p14:tracePt t="24746" x="1257300" y="3105150"/>
          <p14:tracePt t="24746" x="1314450" y="3086100"/>
          <p14:tracePt t="24746" x="1377950" y="3067050"/>
          <p14:tracePt t="24765" x="1441450" y="3048000"/>
          <p14:tracePt t="24777" x="1504950" y="3035300"/>
          <p14:tracePt t="24777" x="1574800" y="3016250"/>
          <p14:tracePt t="24777" x="1651000" y="3003550"/>
          <p14:tracePt t="24798" x="1720850" y="2990850"/>
          <p14:tracePt t="24810" x="1790700" y="2984500"/>
          <p14:tracePt t="24810" x="1936750" y="2965450"/>
          <p14:tracePt t="24829" x="2006600" y="2959100"/>
          <p14:tracePt t="24829" x="2070100" y="2959100"/>
          <p14:tracePt t="24845" x="2133600" y="2959100"/>
          <p14:tracePt t="24845" x="2197100" y="2959100"/>
          <p14:tracePt t="24863" x="2254250" y="2959100"/>
          <p14:tracePt t="24863" x="2311400" y="29591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折れ線グラフを選ぶ</a:t>
            </a:r>
            <a:endParaRPr kumimoji="1" lang="ja-JP" altLang="en-US" dirty="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5587" t="3571" r="28910" b="47817"/>
          <a:stretch/>
        </p:blipFill>
        <p:spPr bwMode="auto">
          <a:xfrm>
            <a:off x="639804" y="1277888"/>
            <a:ext cx="740653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1043608" y="836712"/>
            <a:ext cx="4752528" cy="2629420"/>
            <a:chOff x="1043608" y="836712"/>
            <a:chExt cx="4752528" cy="2629420"/>
          </a:xfrm>
        </p:grpSpPr>
        <p:sp>
          <p:nvSpPr>
            <p:cNvPr id="3" name="円/楕円 2"/>
            <p:cNvSpPr/>
            <p:nvPr/>
          </p:nvSpPr>
          <p:spPr>
            <a:xfrm>
              <a:off x="1043608" y="836712"/>
              <a:ext cx="1080120" cy="864096"/>
            </a:xfrm>
            <a:prstGeom prst="ellipse">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2123728" y="1268760"/>
              <a:ext cx="2880320" cy="64807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4716016" y="1484784"/>
              <a:ext cx="1080120" cy="864096"/>
            </a:xfrm>
            <a:prstGeom prst="ellipse">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716016" y="2602036"/>
              <a:ext cx="1080120" cy="864096"/>
            </a:xfrm>
            <a:prstGeom prst="ellipse">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8" idx="4"/>
            </p:cNvCxnSpPr>
            <p:nvPr/>
          </p:nvCxnSpPr>
          <p:spPr>
            <a:xfrm>
              <a:off x="5256076" y="2348880"/>
              <a:ext cx="0" cy="28803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846121659"/>
      </p:ext>
    </p:extLst>
  </p:cSld>
  <p:clrMapOvr>
    <a:masterClrMapping/>
  </p:clrMapOvr>
  <mc:AlternateContent xmlns:mc="http://schemas.openxmlformats.org/markup-compatibility/2006">
    <mc:Choice xmlns:p14="http://schemas.microsoft.com/office/powerpoint/2010/main" Requires="p14">
      <p:transition spd="slow" p14:dur="2000" advTm="19355"/>
    </mc:Choice>
    <mc:Fallback>
      <p:transition spd="slow" advTm="193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6"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down)">
                                      <p:cBhvr>
                                        <p:cTn id="9" dur="580">
                                          <p:stCondLst>
                                            <p:cond delay="0"/>
                                          </p:stCondLst>
                                        </p:cTn>
                                        <p:tgtEl>
                                          <p:spTgt spid="14"/>
                                        </p:tgtEl>
                                      </p:cBhvr>
                                    </p:animEffect>
                                    <p:anim calcmode="lin" valueType="num">
                                      <p:cBhvr>
                                        <p:cTn id="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 dur="26">
                                          <p:stCondLst>
                                            <p:cond delay="650"/>
                                          </p:stCondLst>
                                        </p:cTn>
                                        <p:tgtEl>
                                          <p:spTgt spid="14"/>
                                        </p:tgtEl>
                                      </p:cBhvr>
                                      <p:to x="100000" y="60000"/>
                                    </p:animScale>
                                    <p:animScale>
                                      <p:cBhvr>
                                        <p:cTn id="16" dur="166" decel="50000">
                                          <p:stCondLst>
                                            <p:cond delay="676"/>
                                          </p:stCondLst>
                                        </p:cTn>
                                        <p:tgtEl>
                                          <p:spTgt spid="14"/>
                                        </p:tgtEl>
                                      </p:cBhvr>
                                      <p:to x="100000" y="100000"/>
                                    </p:animScale>
                                    <p:animScale>
                                      <p:cBhvr>
                                        <p:cTn id="17" dur="26">
                                          <p:stCondLst>
                                            <p:cond delay="1312"/>
                                          </p:stCondLst>
                                        </p:cTn>
                                        <p:tgtEl>
                                          <p:spTgt spid="14"/>
                                        </p:tgtEl>
                                      </p:cBhvr>
                                      <p:to x="100000" y="80000"/>
                                    </p:animScale>
                                    <p:animScale>
                                      <p:cBhvr>
                                        <p:cTn id="18" dur="166" decel="50000">
                                          <p:stCondLst>
                                            <p:cond delay="1338"/>
                                          </p:stCondLst>
                                        </p:cTn>
                                        <p:tgtEl>
                                          <p:spTgt spid="14"/>
                                        </p:tgtEl>
                                      </p:cBhvr>
                                      <p:to x="100000" y="100000"/>
                                    </p:animScale>
                                    <p:animScale>
                                      <p:cBhvr>
                                        <p:cTn id="19" dur="26">
                                          <p:stCondLst>
                                            <p:cond delay="1642"/>
                                          </p:stCondLst>
                                        </p:cTn>
                                        <p:tgtEl>
                                          <p:spTgt spid="14"/>
                                        </p:tgtEl>
                                      </p:cBhvr>
                                      <p:to x="100000" y="90000"/>
                                    </p:animScale>
                                    <p:animScale>
                                      <p:cBhvr>
                                        <p:cTn id="20" dur="166" decel="50000">
                                          <p:stCondLst>
                                            <p:cond delay="1668"/>
                                          </p:stCondLst>
                                        </p:cTn>
                                        <p:tgtEl>
                                          <p:spTgt spid="14"/>
                                        </p:tgtEl>
                                      </p:cBhvr>
                                      <p:to x="100000" y="100000"/>
                                    </p:animScale>
                                    <p:animScale>
                                      <p:cBhvr>
                                        <p:cTn id="21" dur="26">
                                          <p:stCondLst>
                                            <p:cond delay="1808"/>
                                          </p:stCondLst>
                                        </p:cTn>
                                        <p:tgtEl>
                                          <p:spTgt spid="14"/>
                                        </p:tgtEl>
                                      </p:cBhvr>
                                      <p:to x="100000" y="95000"/>
                                    </p:animScale>
                                    <p:animScale>
                                      <p:cBhvr>
                                        <p:cTn id="2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329" x="2254250" y="3797300"/>
          <p14:tracePt t="329" x="2260600" y="3746500"/>
          <p14:tracePt t="346" x="2260600" y="3714750"/>
          <p14:tracePt t="346" x="2266950" y="3670300"/>
          <p14:tracePt t="362" x="2273300" y="3625850"/>
          <p14:tracePt t="362" x="2286000" y="3575050"/>
          <p14:tracePt t="362" x="2286000" y="3517900"/>
          <p14:tracePt t="379" x="2292350" y="3467100"/>
          <p14:tracePt t="395" x="2305050" y="3409950"/>
          <p14:tracePt t="395" x="2324100" y="3282950"/>
          <p14:tracePt t="412" x="2330450" y="3219450"/>
          <p14:tracePt t="412" x="2343150" y="3149600"/>
          <p14:tracePt t="429" x="2362200" y="3073400"/>
          <p14:tracePt t="429" x="2374900" y="2997200"/>
          <p14:tracePt t="446" x="2393950" y="2927350"/>
          <p14:tracePt t="446" x="2413000" y="2851150"/>
          <p14:tracePt t="446" x="2432050" y="2781300"/>
          <p14:tracePt t="462" x="2457450" y="2717800"/>
          <p14:tracePt t="479" x="2482850" y="2641600"/>
          <p14:tracePt t="479" x="2533650" y="2508250"/>
          <p14:tracePt t="496" x="2559050" y="2451100"/>
          <p14:tracePt t="496" x="2584450" y="2393950"/>
          <p14:tracePt t="513" x="2609850" y="2343150"/>
          <p14:tracePt t="513" x="2628900" y="2292350"/>
          <p14:tracePt t="513" x="2641600" y="2247900"/>
          <p14:tracePt t="530" x="2654300" y="2216150"/>
          <p14:tracePt t="546" x="2660650" y="2197100"/>
          <p14:tracePt t="546" x="2641600" y="2165350"/>
          <p14:tracePt t="563" x="2628900" y="2159000"/>
          <p14:tracePt t="563" x="2609850" y="2152650"/>
          <p14:tracePt t="579" x="2597150" y="2152650"/>
          <p14:tracePt t="579" x="2571750" y="2146300"/>
          <p14:tracePt t="596" x="2552700" y="2139950"/>
          <p14:tracePt t="596" x="2514600" y="2114550"/>
          <p14:tracePt t="613" x="2501900" y="2101850"/>
          <p14:tracePt t="613" x="2489200" y="2089150"/>
          <p14:tracePt t="630" x="2470150" y="2076450"/>
          <p14:tracePt t="630" x="2457450" y="2063750"/>
          <p14:tracePt t="647" x="2451100" y="2051050"/>
          <p14:tracePt t="647" x="2444750" y="2044700"/>
          <p14:tracePt t="1331" x="4559300" y="1930400"/>
          <p14:tracePt t="1331" x="4584700" y="1936750"/>
          <p14:tracePt t="1348" x="4603750" y="1936750"/>
          <p14:tracePt t="1348" x="4622800" y="1943100"/>
          <p14:tracePt t="1365" x="4654550" y="1955800"/>
          <p14:tracePt t="1365" x="4686300" y="1968500"/>
          <p14:tracePt t="1381" x="4711700" y="1974850"/>
          <p14:tracePt t="1381" x="4743450" y="1981200"/>
          <p14:tracePt t="1381" x="4768850" y="1993900"/>
          <p14:tracePt t="1398" x="4794250" y="2006600"/>
          <p14:tracePt t="1415" x="4819650" y="2019300"/>
          <p14:tracePt t="1415" x="4870450" y="2032000"/>
          <p14:tracePt t="1431" x="4889500" y="2044700"/>
          <p14:tracePt t="1431" x="4908550" y="2057400"/>
          <p14:tracePt t="1448" x="4927600" y="2070100"/>
          <p14:tracePt t="1448" x="4946650" y="2076450"/>
          <p14:tracePt t="1465" x="4959350" y="2089150"/>
          <p14:tracePt t="1465" x="4991100" y="2120900"/>
          <p14:tracePt t="1482" x="5003800" y="2146300"/>
          <p14:tracePt t="1482" x="5010150" y="2165350"/>
          <p14:tracePt t="1498" x="5022850" y="2197100"/>
          <p14:tracePt t="1498" x="5029200" y="2241550"/>
          <p14:tracePt t="1515" x="5035550" y="2286000"/>
          <p14:tracePt t="1515" x="5041900" y="2336800"/>
          <p14:tracePt t="1532" x="5048250" y="2393950"/>
          <p14:tracePt t="1532" x="5054600" y="2508250"/>
          <p14:tracePt t="1549" x="5060950" y="2565400"/>
          <p14:tracePt t="1549" x="5060950" y="2622550"/>
          <p14:tracePt t="1566" x="5067300" y="2679700"/>
          <p14:tracePt t="1566" x="5067300" y="2730500"/>
          <p14:tracePt t="1582" x="5060950" y="2774950"/>
          <p14:tracePt t="1582" x="5060950" y="2813050"/>
          <p14:tracePt t="1582" x="5054600" y="2851150"/>
          <p14:tracePt t="1599" x="5041900" y="2882900"/>
          <p14:tracePt t="1615" x="5035550" y="2914650"/>
          <p14:tracePt t="1615" x="5016500" y="2971800"/>
          <p14:tracePt t="1632" x="5010150" y="2997200"/>
          <p14:tracePt t="1632" x="4997450" y="3016250"/>
          <p14:tracePt t="1649" x="4984750" y="3035300"/>
          <p14:tracePt t="1649" x="4972050" y="3054350"/>
          <p14:tracePt t="1649" x="4959350" y="3073400"/>
          <p14:tracePt t="1666" x="4940300" y="3086100"/>
          <p14:tracePt t="1682" x="4921250" y="3098800"/>
          <p14:tracePt t="1682" x="4908550" y="3105150"/>
          <p14:tracePt t="1682" x="4889500" y="3111500"/>
          <p14:tracePt t="1699" x="4870450" y="3124200"/>
          <p14:tracePt t="1716" x="4851400" y="3130550"/>
          <p14:tracePt t="1716" x="4813300" y="3143250"/>
          <p14:tracePt t="1732" x="4794250" y="3149600"/>
          <p14:tracePt t="1732" x="4768850" y="3155950"/>
          <p14:tracePt t="1732" x="4743450" y="3168650"/>
          <p14:tracePt t="1749" x="4711700" y="3168650"/>
          <p14:tracePt t="1766" x="4679950" y="3168650"/>
          <p14:tracePt t="1766" x="4616450" y="3168650"/>
          <p14:tracePt t="1783" x="4578350" y="3168650"/>
          <p14:tracePt t="1783" x="4533900" y="3162300"/>
          <p14:tracePt t="1799" x="4489450" y="3155950"/>
          <p14:tracePt t="1799" x="4445000" y="3143250"/>
          <p14:tracePt t="1816" x="4400550" y="3136900"/>
          <p14:tracePt t="1816" x="4349750" y="3124200"/>
          <p14:tracePt t="1833" x="4298950" y="3105150"/>
          <p14:tracePt t="1833" x="4197350" y="3073400"/>
          <p14:tracePt t="1850" x="4140200" y="3060700"/>
          <p14:tracePt t="1850" x="4089400" y="3048000"/>
          <p14:tracePt t="1866" x="4025900" y="3022600"/>
          <p14:tracePt t="1866" x="3962400" y="3003550"/>
          <p14:tracePt t="1883" x="3892550" y="2978150"/>
          <p14:tracePt t="1883" x="3740150" y="2921000"/>
          <p14:tracePt t="1900" x="3657600" y="2882900"/>
          <p14:tracePt t="1900" x="3568700" y="2838450"/>
          <p14:tracePt t="1917" x="3479800" y="2794000"/>
          <p14:tracePt t="1917" x="3384550" y="2749550"/>
          <p14:tracePt t="1934" x="3289300" y="2705100"/>
          <p14:tracePt t="1934" x="3194050" y="2660650"/>
          <p14:tracePt t="1950" x="3105150" y="2616200"/>
          <p14:tracePt t="1950" x="3009900" y="2571750"/>
          <p14:tracePt t="1950" x="2914650" y="2533650"/>
          <p14:tracePt t="1967" x="2819400" y="2508250"/>
          <p14:tracePt t="1983" x="2730500" y="2476500"/>
          <p14:tracePt t="1983" x="2552700" y="2419350"/>
          <p14:tracePt t="2000" x="2463800" y="2387600"/>
          <p14:tracePt t="2000" x="2381250" y="2362200"/>
          <p14:tracePt t="2004" x="2305050" y="2336800"/>
          <p14:tracePt t="2004" x="2228850" y="2311400"/>
          <p14:tracePt t="2019" x="2152650" y="2279650"/>
          <p14:tracePt t="2019" x="2082800" y="2254250"/>
          <p14:tracePt t="2036" x="2019300" y="2222500"/>
          <p14:tracePt t="2036" x="1479550" y="1778000"/>
          <p14:tracePt t="2263" x="1492250" y="1771650"/>
          <p14:tracePt t="2272" x="1504950" y="1771650"/>
          <p14:tracePt t="2284" x="1517650" y="1765300"/>
          <p14:tracePt t="2284" x="1536700" y="1758950"/>
          <p14:tracePt t="2303" x="1543050" y="1752600"/>
          <p14:tracePt t="2303" x="1549400" y="1752600"/>
          <p14:tracePt t="2320" x="1536700" y="1746250"/>
          <p14:tracePt t="2347" x="1524000" y="1746250"/>
          <p14:tracePt t="2355" x="1504950" y="1746250"/>
          <p14:tracePt t="2355" x="1485900" y="1746250"/>
          <p14:tracePt t="2370" x="1460500" y="1746250"/>
          <p14:tracePt t="2370" x="1435100" y="1746250"/>
          <p14:tracePt t="2387" x="1403350" y="1739900"/>
          <p14:tracePt t="2387" x="1371600" y="1739900"/>
          <p14:tracePt t="2404" x="1339850" y="1733550"/>
          <p14:tracePt t="2404" x="1301750" y="1720850"/>
          <p14:tracePt t="2420" x="1263650" y="1714500"/>
          <p14:tracePt t="2420" x="1193800" y="1682750"/>
          <p14:tracePt t="2437" x="1162050" y="1663700"/>
          <p14:tracePt t="2437" x="1130300" y="1638300"/>
          <p14:tracePt t="2454" x="1104900" y="1612900"/>
          <p14:tracePt t="2454" x="1079500" y="1581150"/>
          <p14:tracePt t="2471" x="1054100" y="1549400"/>
          <p14:tracePt t="2471" x="1016000" y="1473200"/>
          <p14:tracePt t="2487" x="1003300" y="1435100"/>
          <p14:tracePt t="2487" x="990600" y="1390650"/>
          <p14:tracePt t="2504" x="977900" y="1346200"/>
          <p14:tracePt t="2504" x="971550" y="1301750"/>
          <p14:tracePt t="2521" x="971550" y="1250950"/>
          <p14:tracePt t="2521" x="971550" y="1206500"/>
          <p14:tracePt t="2538" x="977900" y="1155700"/>
          <p14:tracePt t="2538" x="990600" y="1111250"/>
          <p14:tracePt t="2538" x="1003300" y="1066800"/>
          <p14:tracePt t="2556" x="1022350" y="1016000"/>
          <p14:tracePt t="2556" x="1047750" y="977900"/>
          <p14:tracePt t="2571" x="1073150" y="939800"/>
          <p14:tracePt t="2571" x="1104900" y="901700"/>
          <p14:tracePt t="2588" x="1136650" y="869950"/>
          <p14:tracePt t="2588" x="1174750" y="844550"/>
          <p14:tracePt t="2605" x="1212850" y="819150"/>
          <p14:tracePt t="2605" x="1250950" y="800100"/>
          <p14:tracePt t="2605" x="1289050" y="787400"/>
          <p14:tracePt t="2623" x="1333500" y="774700"/>
          <p14:tracePt t="2636" x="1377950" y="768350"/>
          <p14:tracePt t="2636" x="1422400" y="762000"/>
          <p14:tracePt t="2655" x="1517650" y="762000"/>
          <p14:tracePt t="2655" x="1562100" y="768350"/>
          <p14:tracePt t="2671" x="1612900" y="774700"/>
          <p14:tracePt t="2671" x="1657350" y="781050"/>
          <p14:tracePt t="2688" x="1701800" y="787400"/>
          <p14:tracePt t="2688" x="1752600" y="793750"/>
          <p14:tracePt t="2704" x="1790700" y="806450"/>
          <p14:tracePt t="2704" x="1835150" y="812800"/>
          <p14:tracePt t="2704" x="1873250" y="825500"/>
          <p14:tracePt t="2724" x="1911350" y="844550"/>
          <p14:tracePt t="2724" x="1949450" y="863600"/>
          <p14:tracePt t="2739" x="1981200" y="882650"/>
          <p14:tracePt t="2739" x="2012950" y="908050"/>
          <p14:tracePt t="2755" x="2038350" y="939800"/>
          <p14:tracePt t="2755" x="2063750" y="965200"/>
          <p14:tracePt t="2772" x="2089150" y="996950"/>
          <p14:tracePt t="2772" x="2127250" y="1066800"/>
          <p14:tracePt t="2788" x="2139950" y="1104900"/>
          <p14:tracePt t="2788" x="2152650" y="1136650"/>
          <p14:tracePt t="2805" x="2159000" y="1168400"/>
          <p14:tracePt t="2805" x="2165350" y="1206500"/>
          <p14:tracePt t="2821" x="2171700" y="1238250"/>
          <p14:tracePt t="2821" x="2171700" y="1270000"/>
          <p14:tracePt t="2839" x="2165350" y="1301750"/>
          <p14:tracePt t="2839" x="2146300" y="1365250"/>
          <p14:tracePt t="2856" x="2133600" y="1397000"/>
          <p14:tracePt t="2856" x="2114550" y="1428750"/>
          <p14:tracePt t="2872" x="2095500" y="1460500"/>
          <p14:tracePt t="2872" x="2070100" y="1485900"/>
          <p14:tracePt t="2889" x="2044700" y="1517650"/>
          <p14:tracePt t="2889" x="2019300" y="1549400"/>
          <p14:tracePt t="2889" x="1993900" y="1574800"/>
          <p14:tracePt t="2907" x="1962150" y="1606550"/>
          <p14:tracePt t="2920" x="1930400" y="1631950"/>
          <p14:tracePt t="2920" x="1873250" y="1676400"/>
          <p14:tracePt t="2939" x="1847850" y="1695450"/>
          <p14:tracePt t="2939" x="1822450" y="1714500"/>
          <p14:tracePt t="2956" x="1797050" y="1733550"/>
          <p14:tracePt t="2956" x="1771650" y="1746250"/>
          <p14:tracePt t="2972" x="1746250" y="1765300"/>
          <p14:tracePt t="2972" x="1727200" y="1778000"/>
          <p14:tracePt t="2972" x="1708150" y="1790700"/>
          <p14:tracePt t="2991" x="1695450" y="1803400"/>
          <p14:tracePt t="3004" x="1682750" y="1816100"/>
          <p14:tracePt t="3004" x="1663700" y="1828800"/>
          <p14:tracePt t="3024" x="1657350" y="1835150"/>
          <p14:tracePt t="3024" x="1651000" y="1841500"/>
          <p14:tracePt t="3039" x="1651000" y="1847850"/>
          <p14:tracePt t="3039" x="1644650" y="1854200"/>
          <p14:tracePt t="3056" x="1651000" y="1860550"/>
          <p14:tracePt t="3071" x="1657350" y="1866900"/>
          <p14:tracePt t="3087" x="1663700" y="1873250"/>
          <p14:tracePt t="3104" x="1670050" y="1873250"/>
          <p14:tracePt t="3104" x="1676400" y="1873250"/>
          <p14:tracePt t="3123" x="1682750" y="1873250"/>
          <p14:tracePt t="3137" x="1689100" y="1873250"/>
          <p14:tracePt t="3137" x="1695450" y="1873250"/>
          <p14:tracePt t="3157" x="1701800" y="1866900"/>
          <p14:tracePt t="3171" x="1708150" y="1866900"/>
          <p14:tracePt t="3188" x="1714500" y="1860550"/>
          <p14:tracePt t="3205" x="1720850" y="1860550"/>
          <p14:tracePt t="3205" x="1727200" y="1860550"/>
          <p14:tracePt t="3224" x="1733550" y="1860550"/>
          <p14:tracePt t="3240" x="1739900" y="1854200"/>
          <p14:tracePt t="3275" x="1739900" y="1847850"/>
          <p14:tracePt t="3291" x="1739900" y="1841500"/>
          <p14:tracePt t="3307" x="1733550" y="1835150"/>
          <p14:tracePt t="3323" x="1733550" y="1828800"/>
          <p14:tracePt t="3335" x="1733550" y="1816100"/>
          <p14:tracePt t="3351" x="1727200" y="1809750"/>
          <p14:tracePt t="3359" x="1727200" y="1803400"/>
          <p14:tracePt t="3372" x="1727200" y="1797050"/>
          <p14:tracePt t="3372" x="1727200" y="1790700"/>
          <p14:tracePt t="3390" x="1727200" y="1784350"/>
          <p14:tracePt t="3390" x="1727200" y="1778000"/>
          <p14:tracePt t="3407" x="1727200" y="1771650"/>
          <p14:tracePt t="3407" x="1727200" y="1765300"/>
          <p14:tracePt t="3424" x="1727200" y="1758950"/>
          <p14:tracePt t="3439" x="1733550" y="1746250"/>
          <p14:tracePt t="3455" x="1733550" y="1739900"/>
          <p14:tracePt t="3472" x="1739900" y="1733550"/>
          <p14:tracePt t="3489" x="1746250" y="1720850"/>
          <p14:tracePt t="3489" x="1752600" y="1708150"/>
          <p14:tracePt t="3508" x="1752600" y="1701800"/>
          <p14:tracePt t="3524" x="1758950" y="1695450"/>
          <p14:tracePt t="3524" x="1758950" y="1689100"/>
          <p14:tracePt t="3541" x="1765300" y="1682750"/>
          <p14:tracePt t="3541" x="1765300" y="1676400"/>
          <p14:tracePt t="3558" x="1771650" y="1670050"/>
          <p14:tracePt t="3558" x="1771650" y="1663700"/>
          <p14:tracePt t="3576" x="1778000" y="1657350"/>
          <p14:tracePt t="3592" x="1784350" y="1651000"/>
          <p14:tracePt t="3608" x="1790700" y="1644650"/>
          <p14:tracePt t="3623" x="1797050" y="1644650"/>
          <p14:tracePt t="3639" x="1803400" y="1638300"/>
          <p14:tracePt t="3656" x="1809750" y="1631950"/>
          <p14:tracePt t="3656" x="1822450" y="1631950"/>
          <p14:tracePt t="3676" x="1835150" y="1625600"/>
          <p14:tracePt t="3676" x="1841500" y="1625600"/>
          <p14:tracePt t="3691" x="1854200" y="1625600"/>
          <p14:tracePt t="3691" x="1866900" y="1625600"/>
          <p14:tracePt t="3708" x="1879600" y="1625600"/>
          <p14:tracePt t="3708" x="1892300" y="1625600"/>
          <p14:tracePt t="3725" x="1911350" y="1619250"/>
          <p14:tracePt t="3725" x="1924050" y="1619250"/>
          <p14:tracePt t="3725" x="1949450" y="1619250"/>
          <p14:tracePt t="3745" x="1968500" y="1619250"/>
          <p14:tracePt t="3745" x="1993900" y="1619250"/>
          <p14:tracePt t="3759" x="2019300" y="1619250"/>
          <p14:tracePt t="3759" x="2051050" y="1619250"/>
          <p14:tracePt t="3775" x="2082800" y="1619250"/>
          <p14:tracePt t="3775" x="2114550" y="1625600"/>
          <p14:tracePt t="3792" x="2152650" y="1625600"/>
          <p14:tracePt t="3792" x="2235200" y="1638300"/>
          <p14:tracePt t="3808" x="2279650" y="1644650"/>
          <p14:tracePt t="3808" x="2330450" y="1651000"/>
          <p14:tracePt t="3825" x="2381250" y="1657350"/>
          <p14:tracePt t="3825" x="2432050" y="1670050"/>
          <p14:tracePt t="3842" x="2489200" y="1676400"/>
          <p14:tracePt t="3842" x="2546350" y="1689100"/>
          <p14:tracePt t="3858" x="2609850" y="1701800"/>
          <p14:tracePt t="3858" x="2743200" y="1720850"/>
          <p14:tracePt t="3876" x="2819400" y="1733550"/>
          <p14:tracePt t="3876" x="2895600" y="1746250"/>
          <p14:tracePt t="3892" x="2971800" y="1758950"/>
          <p14:tracePt t="3892" x="3054350" y="1778000"/>
          <p14:tracePt t="3909" x="3136900" y="1790700"/>
          <p14:tracePt t="3909" x="3225800" y="1803400"/>
          <p14:tracePt t="3909" x="3314700" y="1822450"/>
          <p14:tracePt t="3928" x="3403600" y="1841500"/>
          <p14:tracePt t="3941" x="3498850" y="1860550"/>
          <p14:tracePt t="3941" x="3594100" y="1879600"/>
          <p14:tracePt t="3960" x="3790950" y="1924050"/>
          <p14:tracePt t="3960" x="3892550" y="1943100"/>
          <p14:tracePt t="3976" x="3994150" y="1968500"/>
          <p14:tracePt t="3976" x="4102100" y="1993900"/>
          <p14:tracePt t="3993" x="4203700" y="2019300"/>
          <p14:tracePt t="3993" x="4305300" y="2038350"/>
          <p14:tracePt t="3993" x="4406900" y="2063750"/>
          <p14:tracePt t="4011" x="4508500" y="2089150"/>
          <p14:tracePt t="4024" x="4603750" y="2114550"/>
          <p14:tracePt t="4024" x="4800600" y="2165350"/>
          <p14:tracePt t="4045" x="4895850" y="2190750"/>
          <p14:tracePt t="4045" x="4984750" y="2216150"/>
          <p14:tracePt t="4059" x="5073650" y="2241550"/>
          <p14:tracePt t="4059" x="5156200" y="2260600"/>
          <p14:tracePt t="4076" x="5232400" y="2286000"/>
          <p14:tracePt t="4076" x="5308600" y="2311400"/>
          <p14:tracePt t="4093" x="5378450" y="2336800"/>
          <p14:tracePt t="4093" x="5499100" y="2381250"/>
          <p14:tracePt t="4110" x="5549900" y="2400300"/>
          <p14:tracePt t="4110" x="5600700" y="2413000"/>
          <p14:tracePt t="4126" x="5638800" y="2432050"/>
          <p14:tracePt t="4126" x="5676900" y="2444750"/>
          <p14:tracePt t="4143" x="5702300" y="2457450"/>
          <p14:tracePt t="4143" x="5727700" y="2470150"/>
          <p14:tracePt t="4160" x="5746750" y="2476500"/>
          <p14:tracePt t="4160" x="5765800" y="2501900"/>
          <p14:tracePt t="4176" x="5772150" y="2514600"/>
          <p14:tracePt t="4176" x="5765800" y="2527300"/>
          <p14:tracePt t="4193" x="5759450" y="2546350"/>
          <p14:tracePt t="4193" x="5753100" y="2565400"/>
          <p14:tracePt t="4210" x="5740400" y="2590800"/>
          <p14:tracePt t="4210" x="5721350" y="2609850"/>
          <p14:tracePt t="4210" x="5702300" y="2635250"/>
          <p14:tracePt t="4229" x="5683250" y="2660650"/>
          <p14:tracePt t="4229" x="5657850" y="2679700"/>
          <p14:tracePt t="4244" x="5632450" y="2705100"/>
          <p14:tracePt t="4244" x="5600700" y="2724150"/>
          <p14:tracePt t="4261" x="5568950" y="2749550"/>
          <p14:tracePt t="4261" x="5537200" y="2768600"/>
          <p14:tracePt t="4277" x="5499100" y="2781300"/>
          <p14:tracePt t="4277" x="5461000" y="2794000"/>
          <p14:tracePt t="4277" x="5422900" y="2806700"/>
          <p14:tracePt t="4296" x="5378450" y="2819400"/>
          <p14:tracePt t="4308" x="5334000" y="2819400"/>
          <p14:tracePt t="4308" x="5245100" y="2819400"/>
          <p14:tracePt t="4328" x="5194300" y="2819400"/>
          <p14:tracePt t="4328" x="5143500" y="2806700"/>
          <p14:tracePt t="4344" x="5092700" y="2800350"/>
          <p14:tracePt t="4344" x="5041900" y="2781300"/>
          <p14:tracePt t="4361" x="4991100" y="2762250"/>
          <p14:tracePt t="4361" x="4946650" y="2736850"/>
          <p14:tracePt t="4377" x="4902200" y="2711450"/>
          <p14:tracePt t="4377" x="4857750" y="2673350"/>
          <p14:tracePt t="4377" x="4826000" y="2635250"/>
          <p14:tracePt t="4397" x="4794250" y="2584450"/>
          <p14:tracePt t="4397" x="4762500" y="2533650"/>
          <p14:tracePt t="4411" x="4743450" y="2476500"/>
          <p14:tracePt t="4411" x="4724400" y="2419350"/>
          <p14:tracePt t="4428" x="4711700" y="2355850"/>
          <p14:tracePt t="4428" x="4699000" y="2292350"/>
          <p14:tracePt t="4444" x="4692650" y="2228850"/>
          <p14:tracePt t="4444" x="4692650" y="2165350"/>
          <p14:tracePt t="4461" x="4699000" y="2101850"/>
          <p14:tracePt t="4461" x="4730750" y="1974850"/>
          <p14:tracePt t="4478" x="4756150" y="1917700"/>
          <p14:tracePt t="4478" x="4781550" y="1866900"/>
          <p14:tracePt t="4494" x="4813300" y="1816100"/>
          <p14:tracePt t="4494" x="4857750" y="1771650"/>
          <p14:tracePt t="4511" x="4895850" y="1733550"/>
          <p14:tracePt t="4511" x="4991100" y="1670050"/>
          <p14:tracePt t="4528" x="5048250" y="1644650"/>
          <p14:tracePt t="4528" x="5099050" y="1625600"/>
          <p14:tracePt t="4545" x="5162550" y="1606550"/>
          <p14:tracePt t="4545" x="5219700" y="1593850"/>
          <p14:tracePt t="4561" x="5283200" y="1587500"/>
          <p14:tracePt t="4561" x="5340350" y="1587500"/>
          <p14:tracePt t="4578" x="5403850" y="1587500"/>
          <p14:tracePt t="4578" x="5461000" y="1593850"/>
          <p14:tracePt t="4578" x="5518150" y="1606550"/>
          <p14:tracePt t="4597" x="5575300" y="1625600"/>
          <p14:tracePt t="4597" x="5619750" y="1651000"/>
          <p14:tracePt t="4611" x="5670550" y="1682750"/>
          <p14:tracePt t="4611" x="5708650" y="1714500"/>
          <p14:tracePt t="4629" x="5746750" y="1758950"/>
          <p14:tracePt t="4629" x="5778500" y="1803400"/>
          <p14:tracePt t="4645" x="5810250" y="1847850"/>
          <p14:tracePt t="4645" x="5829300" y="1898650"/>
          <p14:tracePt t="4645" x="5854700" y="1949450"/>
          <p14:tracePt t="4664" x="5873750" y="2006600"/>
          <p14:tracePt t="4676" x="5886450" y="2057400"/>
          <p14:tracePt t="4676" x="5899150" y="2171700"/>
          <p14:tracePt t="4696" x="5905500" y="2228850"/>
          <p14:tracePt t="4696" x="5899150" y="2286000"/>
          <p14:tracePt t="4712" x="5892800" y="2336800"/>
          <p14:tracePt t="4712" x="5880100" y="2387600"/>
          <p14:tracePt t="4728" x="5867400" y="2438400"/>
          <p14:tracePt t="4728" x="5848350" y="2482850"/>
          <p14:tracePt t="4728" x="5829300" y="2527300"/>
          <p14:tracePt t="4748" x="5810250" y="2565400"/>
          <p14:tracePt t="4760" x="5791200" y="2597150"/>
          <p14:tracePt t="4760" x="5746750" y="2647950"/>
          <p14:tracePt t="4778" x="5727700" y="2667000"/>
          <p14:tracePt t="4778" x="5708650" y="2679700"/>
          <p14:tracePt t="4795" x="5683250" y="2692400"/>
          <p14:tracePt t="4795" x="5664200" y="2705100"/>
          <p14:tracePt t="4812" x="5638800" y="2711450"/>
          <p14:tracePt t="4812" x="5594350" y="2730500"/>
          <p14:tracePt t="4830" x="5575300" y="2736850"/>
          <p14:tracePt t="4830" x="5556250" y="2736850"/>
          <p14:tracePt t="4845" x="5537200" y="2743200"/>
          <p14:tracePt t="4845" x="5524500" y="2743200"/>
          <p14:tracePt t="4862" x="5511800" y="2749550"/>
          <p14:tracePt t="4862" x="5492750" y="2749550"/>
          <p14:tracePt t="4879" x="5480050" y="2749550"/>
          <p14:tracePt t="4879" x="5461000" y="2749550"/>
          <p14:tracePt t="4896" x="5454650" y="2749550"/>
          <p14:tracePt t="4896" x="5441950" y="2749550"/>
          <p14:tracePt t="4912" x="5435600" y="2749550"/>
          <p14:tracePt t="4912" x="5429250" y="2749550"/>
          <p14:tracePt t="4929" x="5422900" y="2755900"/>
          <p14:tracePt t="4929" x="5416550" y="2755900"/>
          <p14:tracePt t="4947" x="5403850" y="2755900"/>
          <p14:tracePt t="4964" x="5397500" y="2749550"/>
          <p14:tracePt t="4981" x="5391150" y="2743200"/>
          <p14:tracePt t="5007" x="5384800" y="2736850"/>
          <p14:tracePt t="5023" x="5384800" y="2730500"/>
          <p14:tracePt t="5032" x="5378450" y="2724150"/>
          <p14:tracePt t="5044" x="5378450" y="2717800"/>
          <p14:tracePt t="5044" x="5365750" y="2711450"/>
          <p14:tracePt t="5065" x="5359400" y="2705100"/>
          <p14:tracePt t="5065" x="5353050" y="2705100"/>
          <p14:tracePt t="5080" x="5340350" y="2698750"/>
          <p14:tracePt t="5080" x="5334000" y="2698750"/>
          <p14:tracePt t="5096" x="5327650" y="2692400"/>
          <p14:tracePt t="5096" x="5314950" y="2692400"/>
          <p14:tracePt t="5113" x="5308600" y="2686050"/>
          <p14:tracePt t="5113" x="5289550" y="2679700"/>
          <p14:tracePt t="5131" x="5276850" y="2679700"/>
          <p14:tracePt t="5131" x="5270500" y="2673350"/>
          <p14:tracePt t="5146" x="5257800" y="2667000"/>
          <p14:tracePt t="5146" x="5251450" y="2667000"/>
          <p14:tracePt t="5163" x="5238750" y="2660650"/>
          <p14:tracePt t="5163" x="5232400" y="2654300"/>
          <p14:tracePt t="5180" x="5219700" y="2647950"/>
          <p14:tracePt t="5180" x="5207000" y="2635250"/>
          <p14:tracePt t="5196" x="5200650" y="2635250"/>
          <p14:tracePt t="5196" x="5194300" y="2628900"/>
          <p14:tracePt t="5213" x="5187950" y="2622550"/>
          <p14:tracePt t="5213" x="5181600" y="2616200"/>
          <p14:tracePt t="5230" x="5175250" y="2616200"/>
          <p14:tracePt t="5230" x="5168900" y="2609850"/>
          <p14:tracePt t="5230" x="5162550" y="2603500"/>
          <p14:tracePt t="5249" x="5156200" y="2603500"/>
          <p14:tracePt t="5249" x="5149850" y="2597150"/>
          <p14:tracePt t="5265" x="5143500" y="2590800"/>
          <p14:tracePt t="5265" x="5137150" y="2590800"/>
          <p14:tracePt t="5281" x="5130800" y="2584450"/>
          <p14:tracePt t="5281" x="5124450" y="2584450"/>
          <p14:tracePt t="5297" x="5118100" y="2578100"/>
          <p14:tracePt t="5312" x="5124450" y="2584450"/>
          <p14:tracePt t="5355" x="5130800" y="2584450"/>
          <p14:tracePt t="5367" x="5137150" y="2597150"/>
          <p14:tracePt t="5383" x="5143500" y="2597150"/>
          <p14:tracePt t="5399" x="5143500" y="2603500"/>
          <p14:tracePt t="5416" x="5149850" y="2603500"/>
          <p14:tracePt t="5427" x="5156200" y="2597150"/>
          <p14:tracePt t="5451" x="5156200" y="2590800"/>
          <p14:tracePt t="5475" x="5149850" y="2584450"/>
          <p14:tracePt t="5495" x="5143500" y="2584450"/>
          <p14:tracePt t="5511" x="5137150" y="2584450"/>
          <p14:tracePt t="5527" x="5130800" y="2590800"/>
          <p14:tracePt t="5543" x="5124450" y="2590800"/>
          <p14:tracePt t="5555" x="5118100" y="2597150"/>
          <p14:tracePt t="5571" x="5111750" y="2597150"/>
          <p14:tracePt t="5587" x="5105400" y="2597150"/>
          <p14:tracePt t="5603" x="5105400" y="2590800"/>
          <p14:tracePt t="5676" x="5111750" y="2590800"/>
          <p14:tracePt t="5699" x="5118100" y="2590800"/>
          <p14:tracePt t="5727" x="5118100" y="2597150"/>
          <p14:tracePt t="5768" x="5111750" y="2597150"/>
          <p14:tracePt t="5803" x="5111750" y="2603500"/>
          <p14:tracePt t="6027" x="5105400" y="2603500"/>
          <p14:tracePt t="6051" x="5099050" y="2603500"/>
          <p14:tracePt t="6067" x="5092700" y="2603500"/>
          <p14:tracePt t="6083" x="5086350" y="2603500"/>
          <p14:tracePt t="6103" x="5080000" y="2597150"/>
          <p14:tracePt t="6135" x="5080000" y="2590800"/>
          <p14:tracePt t="6171" x="5080000" y="2597150"/>
          <p14:tracePt t="6223" x="5086350" y="2603500"/>
          <p14:tracePt t="6256" x="5086350" y="2616200"/>
          <p14:tracePt t="6267" x="5086350" y="2622550"/>
          <p14:tracePt t="6276" x="5092700" y="2628900"/>
          <p14:tracePt t="6284" x="5092700" y="2635250"/>
          <p14:tracePt t="6284" x="5092700" y="2641600"/>
          <p14:tracePt t="6300" x="5099050" y="2654300"/>
          <p14:tracePt t="6300" x="5099050" y="2667000"/>
          <p14:tracePt t="6317" x="5099050" y="2686050"/>
          <p14:tracePt t="6317" x="5099050" y="2698750"/>
          <p14:tracePt t="6317" x="5105400" y="2717800"/>
          <p14:tracePt t="6336" x="5105400" y="2736850"/>
          <p14:tracePt t="6349" x="5105400" y="2755900"/>
          <p14:tracePt t="6349" x="5099050" y="2781300"/>
          <p14:tracePt t="6369" x="5099050" y="2819400"/>
          <p14:tracePt t="6369" x="5099050" y="2844800"/>
          <p14:tracePt t="6384" x="5099050" y="2863850"/>
          <p14:tracePt t="6384" x="5092700" y="2882900"/>
          <p14:tracePt t="6401" x="5092700" y="2901950"/>
          <p14:tracePt t="6401" x="5092700" y="2921000"/>
          <p14:tracePt t="6401" x="5092700" y="2940050"/>
          <p14:tracePt t="6420" x="5092700" y="2952750"/>
          <p14:tracePt t="6432" x="5092700" y="2971800"/>
          <p14:tracePt t="6432" x="5086350" y="3003550"/>
          <p14:tracePt t="6451" x="5086350" y="3016250"/>
          <p14:tracePt t="6451" x="5080000" y="3028950"/>
          <p14:tracePt t="6468" x="5080000" y="3048000"/>
          <p14:tracePt t="6468" x="5080000" y="3060700"/>
          <p14:tracePt t="6484" x="5073650" y="3073400"/>
          <p14:tracePt t="6484" x="5073650" y="3086100"/>
          <p14:tracePt t="6501" x="5067300" y="3098800"/>
          <p14:tracePt t="6501" x="5067300" y="3117850"/>
          <p14:tracePt t="6518" x="5067300" y="3130550"/>
          <p14:tracePt t="6518" x="5067300" y="3136900"/>
          <p14:tracePt t="6535" x="5073650" y="3149600"/>
          <p14:tracePt t="6535" x="5073650" y="3162300"/>
          <p14:tracePt t="6551" x="5073650" y="3181350"/>
          <p14:tracePt t="6551" x="5080000" y="3213100"/>
          <p14:tracePt t="6568" x="5086350" y="3232150"/>
          <p14:tracePt t="6568" x="5086350" y="3251200"/>
          <p14:tracePt t="6584" x="5092700" y="3270250"/>
          <p14:tracePt t="6584" x="5099050" y="3295650"/>
          <p14:tracePt t="6601" x="5105400" y="3321050"/>
          <p14:tracePt t="6601" x="5111750" y="3346450"/>
          <p14:tracePt t="6618" x="5118100" y="3371850"/>
          <p14:tracePt t="6618" x="5137150" y="3429000"/>
          <p14:tracePt t="6637" x="5143500" y="3454400"/>
          <p14:tracePt t="6637" x="5149850" y="3486150"/>
          <p14:tracePt t="6652" x="5149850" y="3505200"/>
          <p14:tracePt t="6652" x="5149850" y="3530600"/>
          <p14:tracePt t="6669" x="5149850" y="3549650"/>
          <p14:tracePt t="6669" x="5149850" y="3562350"/>
          <p14:tracePt t="6685" x="5143500" y="3575050"/>
          <p14:tracePt t="6685" x="5137150" y="3587750"/>
          <p14:tracePt t="6685" x="5130800" y="3594100"/>
          <p14:tracePt t="6705" x="5118100" y="3600450"/>
          <p14:tracePt t="6717" x="5111750" y="3606800"/>
          <p14:tracePt t="6717" x="5080000" y="3606800"/>
          <p14:tracePt t="6737" x="5060950" y="3600450"/>
          <p14:tracePt t="6737" x="5041900" y="3594100"/>
          <p14:tracePt t="6752" x="5022850" y="3581400"/>
          <p14:tracePt t="6752" x="4997450" y="3562350"/>
          <p14:tracePt t="6769" x="4972050" y="3543300"/>
          <p14:tracePt t="6769" x="4953000" y="3524250"/>
          <p14:tracePt t="6785" x="4927600" y="3498850"/>
          <p14:tracePt t="6785" x="4902200" y="3473450"/>
          <p14:tracePt t="6785" x="4876800" y="3448050"/>
          <p14:tracePt t="6805" x="4851400" y="3416300"/>
          <p14:tracePt t="6805" x="4832350" y="3390900"/>
          <p14:tracePt t="6819" x="4806950" y="3359150"/>
          <p14:tracePt t="6819" x="4794250" y="3327400"/>
          <p14:tracePt t="6835" x="4775200" y="3302000"/>
          <p14:tracePt t="6835" x="4762500" y="3270250"/>
          <p14:tracePt t="6852" x="4756150" y="3238500"/>
          <p14:tracePt t="6852" x="4749800" y="3168650"/>
          <p14:tracePt t="6869" x="4749800" y="3136900"/>
          <p14:tracePt t="6869" x="4756150" y="3105150"/>
          <p14:tracePt t="6885" x="4762500" y="3073400"/>
          <p14:tracePt t="6885" x="4775200" y="3035300"/>
          <p14:tracePt t="6903" x="4794250" y="3003550"/>
          <p14:tracePt t="6903" x="4813300" y="2978150"/>
          <p14:tracePt t="6919" x="4838700" y="2946400"/>
          <p14:tracePt t="6919" x="4895850" y="2889250"/>
          <p14:tracePt t="6936" x="4933950" y="2863850"/>
          <p14:tracePt t="6936" x="4965700" y="2838450"/>
          <p14:tracePt t="6953" x="5003800" y="2819400"/>
          <p14:tracePt t="6953" x="5041900" y="2794000"/>
          <p14:tracePt t="6969" x="5080000" y="2774950"/>
          <p14:tracePt t="6969" x="5118100" y="2755900"/>
          <p14:tracePt t="6969" x="5156200" y="2743200"/>
          <p14:tracePt t="6989" x="5194300" y="2724150"/>
          <p14:tracePt t="7001" x="5232400" y="2711450"/>
          <p14:tracePt t="7001" x="5314950" y="2686050"/>
          <p14:tracePt t="7020" x="5346700" y="2679700"/>
          <p14:tracePt t="7020" x="5384800" y="2673350"/>
          <p14:tracePt t="7037" x="5422900" y="2673350"/>
          <p14:tracePt t="7037" x="5454650" y="2679700"/>
          <p14:tracePt t="7053" x="5480050" y="2692400"/>
          <p14:tracePt t="7053" x="5511800" y="2705100"/>
          <p14:tracePt t="7070" x="5537200" y="2724150"/>
          <p14:tracePt t="7070" x="5562600" y="2743200"/>
          <p14:tracePt t="7070" x="5588000" y="2768600"/>
          <p14:tracePt t="7089" x="5613400" y="2794000"/>
          <p14:tracePt t="7101" x="5632450" y="2819400"/>
          <p14:tracePt t="7101" x="5664200" y="2876550"/>
          <p14:tracePt t="7120" x="5670550" y="2908300"/>
          <p14:tracePt t="7120" x="5683250" y="2940050"/>
          <p14:tracePt t="7137" x="5689600" y="2978150"/>
          <p14:tracePt t="7137" x="5695950" y="3016250"/>
          <p14:tracePt t="7153" x="5695950" y="3054350"/>
          <p14:tracePt t="7153" x="5695950" y="3130550"/>
          <p14:tracePt t="7170" x="5695950" y="3168650"/>
          <p14:tracePt t="7170" x="5689600" y="3206750"/>
          <p14:tracePt t="7188" x="5689600" y="3238500"/>
          <p14:tracePt t="7188" x="5676900" y="3276600"/>
          <p14:tracePt t="7205" x="5670550" y="3308350"/>
          <p14:tracePt t="7205" x="5657850" y="3340100"/>
          <p14:tracePt t="7221" x="5645150" y="3371850"/>
          <p14:tracePt t="7221" x="5607050" y="3422650"/>
          <p14:tracePt t="7238" x="5588000" y="3448050"/>
          <p14:tracePt t="7238" x="5568950" y="3467100"/>
          <p14:tracePt t="7255" x="5543550" y="3486150"/>
          <p14:tracePt t="7255" x="5524500" y="3505200"/>
          <p14:tracePt t="7271" x="5505450" y="3524250"/>
          <p14:tracePt t="7271" x="5461000" y="3549650"/>
          <p14:tracePt t="7290" x="5435600" y="3556000"/>
          <p14:tracePt t="7290" x="5416550" y="3568700"/>
          <p14:tracePt t="7305" x="5391150" y="3581400"/>
          <p14:tracePt t="7305" x="5365750" y="3587750"/>
          <p14:tracePt t="7322" x="5346700" y="3594100"/>
          <p14:tracePt t="7322" x="5321300" y="3600450"/>
          <p14:tracePt t="7339" x="5295900" y="3606800"/>
          <p14:tracePt t="7339" x="5270500" y="3613150"/>
          <p14:tracePt t="7339" x="5245100" y="3613150"/>
          <p14:tracePt t="7357" x="5219700" y="3619500"/>
          <p14:tracePt t="7370" x="5187950" y="3619500"/>
          <p14:tracePt t="7370" x="5137150" y="3619500"/>
          <p14:tracePt t="7390" x="5111750" y="3613150"/>
          <p14:tracePt t="7390" x="5086350" y="3613150"/>
          <p14:tracePt t="7406" x="5060950" y="3606800"/>
          <p14:tracePt t="7406" x="5041900" y="3600450"/>
          <p14:tracePt t="7421" x="5016500" y="3594100"/>
          <p14:tracePt t="7421" x="4997450" y="3581400"/>
          <p14:tracePt t="7421" x="4972050" y="3575050"/>
          <p14:tracePt t="7442" x="4959350" y="3568700"/>
          <p14:tracePt t="7453" x="4940300" y="3556000"/>
          <p14:tracePt t="7453" x="4921250" y="3536950"/>
          <p14:tracePt t="7472" x="4914900" y="3530600"/>
          <p14:tracePt t="7472" x="4908550" y="3517900"/>
          <p14:tracePt t="7489" x="4908550" y="3511550"/>
          <p14:tracePt t="7489" x="4908550" y="3505200"/>
          <p14:tracePt t="7506" x="4908550" y="3498850"/>
          <p14:tracePt t="7506" x="4914900" y="3486150"/>
          <p14:tracePt t="7522" x="4921250" y="3479800"/>
          <p14:tracePt t="7522" x="4927600" y="3473450"/>
          <p14:tracePt t="7539" x="4933950" y="3467100"/>
          <p14:tracePt t="7539" x="4946650" y="3460750"/>
          <p14:tracePt t="7556" x="4953000" y="3454400"/>
          <p14:tracePt t="7556" x="4959350" y="3448050"/>
          <p14:tracePt t="7573" x="4972050" y="3448050"/>
          <p14:tracePt t="7573" x="4991100" y="3435350"/>
          <p14:tracePt t="7589" x="4997450" y="3429000"/>
          <p14:tracePt t="7589" x="5003800" y="3429000"/>
          <p14:tracePt t="7606" x="5010150" y="3422650"/>
          <p14:tracePt t="7606" x="5022850" y="3422650"/>
          <p14:tracePt t="7623" x="5029200" y="3416300"/>
          <p14:tracePt t="7623" x="5035550" y="3409950"/>
          <p14:tracePt t="7639" x="5041900" y="3409950"/>
          <p14:tracePt t="7639" x="5048250" y="3403600"/>
          <p14:tracePt t="7639" x="5054600" y="3403600"/>
          <p14:tracePt t="7659" x="5054600" y="3397250"/>
          <p14:tracePt t="7659" x="5060950" y="3397250"/>
          <p14:tracePt t="7673" x="5067300" y="3390900"/>
          <p14:tracePt t="7673" x="5073650" y="3384550"/>
          <p14:tracePt t="7690" x="5080000" y="3384550"/>
          <p14:tracePt t="7690" x="5086350" y="3378200"/>
          <p14:tracePt t="7706" x="5086350" y="3371850"/>
          <p14:tracePt t="7706" x="5092700" y="3371850"/>
          <p14:tracePt t="7724" x="5105400" y="3359150"/>
          <p14:tracePt t="7738" x="5111750" y="3359150"/>
          <p14:tracePt t="7755" x="5111750" y="3352800"/>
          <p14:tracePt t="7772" x="5118100" y="3352800"/>
          <p14:tracePt t="7788" x="5124450" y="3352800"/>
          <p14:tracePt t="7853" x="5118100" y="3352800"/>
          <p14:tracePt t="7957" x="5124450" y="3346450"/>
          <p14:tracePt t="8077" x="5124450" y="3340100"/>
          <p14:tracePt t="8093" x="5130800" y="3333750"/>
          <p14:tracePt t="8117" x="5137150" y="3333750"/>
          <p14:tracePt t="8137" x="5143500" y="3333750"/>
          <p14:tracePt t="8153" x="5149850" y="3333750"/>
          <p14:tracePt t="8169" x="5156200" y="3340100"/>
          <p14:tracePt t="8188" x="5162550" y="3340100"/>
          <p14:tracePt t="8221" x="5168900" y="3333750"/>
          <p14:tracePt t="8257" x="5181600" y="3333750"/>
          <p14:tracePt t="8272" x="5187950" y="3327400"/>
          <p14:tracePt t="8289" x="5194300" y="3327400"/>
          <p14:tracePt t="8297" x="5207000" y="3327400"/>
          <p14:tracePt t="8317" x="5213350" y="3327400"/>
          <p14:tracePt t="8325" x="5219700" y="3327400"/>
          <p14:tracePt t="8341" x="5226050" y="3327400"/>
          <p14:tracePt t="8357" x="5219700" y="3327400"/>
          <p14:tracePt t="8428" x="5213350" y="3333750"/>
          <p14:tracePt t="8452" x="5207000" y="3340100"/>
          <p14:tracePt t="8488" x="5213350" y="3333750"/>
          <p14:tracePt t="8564" x="5219700" y="3333750"/>
          <p14:tracePt t="8596" x="5226050" y="3333750"/>
          <p14:tracePt t="8608" x="5238750" y="3327400"/>
          <p14:tracePt t="8624" x="5245100" y="3327400"/>
          <p14:tracePt t="8639" x="5251450" y="3327400"/>
          <p14:tracePt t="8656" x="5257800" y="3327400"/>
          <p14:tracePt t="8692" x="5264150" y="3327400"/>
          <p14:tracePt t="8708" x="5270500" y="3333750"/>
          <p14:tracePt t="8728" x="5276850" y="3333750"/>
          <p14:tracePt t="8752" x="5283200" y="3333750"/>
          <p14:tracePt t="8784" x="5289550" y="3333750"/>
          <p14:tracePt t="8904" x="5295900" y="3327400"/>
          <p14:tracePt t="8956" x="5302250" y="3327400"/>
          <p14:tracePt t="8976" x="5308600" y="3321050"/>
          <p14:tracePt t="8992" x="5308600" y="3314700"/>
          <p14:tracePt t="9008" x="5314950" y="3314700"/>
          <p14:tracePt t="9016" x="5321300" y="3308350"/>
          <p14:tracePt t="9025" x="5327650" y="3308350"/>
          <p14:tracePt t="9025" x="5334000" y="3302000"/>
          <p14:tracePt t="9025" x="5340350" y="3302000"/>
          <p14:tracePt t="9046" x="5346700" y="3295650"/>
          <p14:tracePt t="9058" x="5353050" y="3295650"/>
          <p14:tracePt t="9058" x="5365750" y="3289300"/>
          <p14:tracePt t="9077" x="5372100" y="3289300"/>
          <p14:tracePt t="9077" x="5378450" y="3289300"/>
          <p14:tracePt t="9093" x="5384800" y="3289300"/>
          <p14:tracePt t="9108" x="5397500" y="3282950"/>
          <p14:tracePt t="9125" x="5403850" y="3282950"/>
          <p14:tracePt t="9142" x="5403850" y="3289300"/>
          <p14:tracePt t="9268" x="5410200" y="3289300"/>
          <p14:tracePt t="9284" x="5422900" y="3289300"/>
          <p14:tracePt t="9300" x="5422900" y="3282950"/>
          <p14:tracePt t="9308" x="5429250" y="3282950"/>
          <p14:tracePt t="9316" x="5435600" y="3282950"/>
          <p14:tracePt t="9325" x="5441950" y="3276600"/>
          <p14:tracePt t="9325" x="5461000" y="3276600"/>
          <p14:tracePt t="9345" x="5467350" y="3276600"/>
          <p14:tracePt t="9345" x="5480050" y="3270250"/>
          <p14:tracePt t="9362" x="5486400" y="3270250"/>
          <p14:tracePt t="9362" x="5499100" y="3270250"/>
          <p14:tracePt t="9378" x="5505450" y="3270250"/>
          <p14:tracePt t="9378" x="5518150" y="3263900"/>
          <p14:tracePt t="9378" x="5524500" y="3263900"/>
          <p14:tracePt t="9397" x="5530850" y="3263900"/>
          <p14:tracePt t="9409" x="5537200" y="3257550"/>
          <p14:tracePt t="9409" x="5556250" y="3257550"/>
          <p14:tracePt t="9429" x="5562600" y="3251200"/>
          <p14:tracePt t="9429" x="5568950" y="3251200"/>
          <p14:tracePt t="9445" x="5575300" y="3244850"/>
          <p14:tracePt t="9460" x="5581650" y="3244850"/>
          <p14:tracePt t="9476" x="5588000" y="3238500"/>
          <p14:tracePt t="9493" x="5588000" y="3244850"/>
          <p14:tracePt t="9510" x="5581650" y="3244850"/>
          <p14:tracePt t="9526" x="5575300" y="3257550"/>
          <p14:tracePt t="9543" x="5568950" y="3257550"/>
          <p14:tracePt t="9543" x="5562600" y="3263900"/>
          <p14:tracePt t="9562" x="5556250" y="3263900"/>
          <p14:tracePt t="9562" x="5549900" y="3270250"/>
          <p14:tracePt t="9578" x="5543550" y="3270250"/>
          <p14:tracePt t="9578" x="5537200" y="3276600"/>
          <p14:tracePt t="9595" x="5530850" y="3276600"/>
          <p14:tracePt t="9610" x="5524500" y="3282950"/>
          <p14:tracePt t="9610" x="5518150" y="3282950"/>
          <p14:tracePt t="9629" x="5511800" y="3289300"/>
          <p14:tracePt t="9645" x="5505450" y="3289300"/>
          <p14:tracePt t="9660" x="5499100" y="3289300"/>
          <p14:tracePt t="9689" x="5499100" y="3295650"/>
          <p14:tracePt t="9749" x="5492750" y="3295650"/>
          <p14:tracePt t="9808" x="5486400" y="3289300"/>
          <p14:tracePt t="9868" x="5486400" y="3282950"/>
          <p14:tracePt t="9900" x="5480050" y="3276600"/>
          <p14:tracePt t="9928" x="5473700" y="3276600"/>
          <p14:tracePt t="9952" x="5467350" y="3276600"/>
          <p14:tracePt t="9984" x="5461000" y="3276600"/>
          <p14:tracePt t="9996" x="5448300" y="3276600"/>
          <p14:tracePt t="10012" x="5441950" y="3276600"/>
          <p14:tracePt t="10028" x="5435600" y="3282950"/>
          <p14:tracePt t="10044" x="5429250" y="3282950"/>
          <p14:tracePt t="10056" x="5429250" y="3295650"/>
          <p14:tracePt t="10081" x="5429250" y="3302000"/>
          <p14:tracePt t="10116" x="5422900" y="3302000"/>
          <p14:tracePt t="10244" x="5416550" y="3302000"/>
          <p14:tracePt t="10276" x="5416550" y="3308350"/>
          <p14:tracePt t="10304" x="5410200" y="3308350"/>
          <p14:tracePt t="10328" x="5403850" y="3314700"/>
          <p14:tracePt t="10349" x="5403850" y="3321050"/>
          <p14:tracePt t="10389" x="5410200" y="3321050"/>
          <p14:tracePt t="10440" x="5410200" y="3314700"/>
          <p14:tracePt t="10476" x="5403850" y="3314700"/>
          <p14:tracePt t="10569" x="5397500" y="3314700"/>
          <p14:tracePt t="10596" x="5397500" y="3321050"/>
          <p14:tracePt t="10621" x="5391150" y="3321050"/>
          <p14:tracePt t="10637" x="5384800" y="3321050"/>
          <p14:tracePt t="10649" x="5378450" y="3321050"/>
          <p14:tracePt t="10665" x="5372100" y="3321050"/>
          <p14:tracePt t="10680" x="5365750" y="3321050"/>
          <p14:tracePt t="10696" x="5353050" y="3321050"/>
          <p14:tracePt t="10709" x="5353050" y="3327400"/>
          <p14:tracePt t="10717" x="5346700" y="3327400"/>
          <p14:tracePt t="10717" x="5340350" y="3327400"/>
          <p14:tracePt t="10733" x="5334000" y="3327400"/>
          <p14:tracePt t="10733" x="5327650" y="3333750"/>
          <p14:tracePt t="10751" x="5321300" y="3340100"/>
          <p14:tracePt t="10764" x="5314950" y="3340100"/>
          <p14:tracePt t="10781" x="5308600" y="3346450"/>
          <p14:tracePt t="10798" x="5295900" y="3346450"/>
          <p14:tracePt t="10814" x="5289550" y="3352800"/>
          <p14:tracePt t="10814" x="5283200" y="3352800"/>
          <p14:tracePt t="10833" x="5276850" y="3352800"/>
          <p14:tracePt t="10848" x="5270500" y="3352800"/>
          <p14:tracePt t="10869" x="5276850" y="3359150"/>
          <p14:tracePt t="10956" x="5276850" y="3365500"/>
          <p14:tracePt t="10964" x="5283200" y="3378200"/>
          <p14:tracePt t="10973" x="5283200" y="3390900"/>
          <p14:tracePt t="10982" x="5289550" y="3403600"/>
          <p14:tracePt t="10982" x="5295900" y="3441700"/>
          <p14:tracePt t="11002" x="5295900" y="3467100"/>
          <p14:tracePt t="11002" x="5302250" y="3492500"/>
          <p14:tracePt t="11017" x="5308600" y="3517900"/>
          <p14:tracePt t="11017" x="5308600" y="3543300"/>
          <p14:tracePt t="11034" x="5314950" y="3568700"/>
          <p14:tracePt t="11034" x="5314950" y="3600450"/>
          <p14:tracePt t="11050" x="5314950" y="3625850"/>
          <p14:tracePt t="11050" x="5321300" y="3651250"/>
          <p14:tracePt t="11050" x="5321300" y="3670300"/>
          <p14:tracePt t="11069" x="5321300" y="3689350"/>
          <p14:tracePt t="11082" x="5314950" y="3708400"/>
          <p14:tracePt t="11082" x="5314950" y="3740150"/>
          <p14:tracePt t="11101" x="5308600" y="3752850"/>
          <p14:tracePt t="11101" x="5308600" y="3771900"/>
          <p14:tracePt t="11118" x="5302250" y="3784600"/>
          <p14:tracePt t="11118" x="5295900" y="3803650"/>
          <p14:tracePt t="11134" x="5289550" y="3816350"/>
          <p14:tracePt t="11134" x="5283200" y="3829050"/>
          <p14:tracePt t="11151" x="5270500" y="3841750"/>
          <p14:tracePt t="11151" x="5264150" y="3860800"/>
          <p14:tracePt t="11151" x="5257800" y="3867150"/>
          <p14:tracePt t="11169" x="5245100" y="3879850"/>
          <p14:tracePt t="11169" x="5238750" y="3886200"/>
          <p14:tracePt t="11184" x="5232400" y="3892550"/>
          <p14:tracePt t="11184" x="5226050" y="3898900"/>
          <p14:tracePt t="11201" x="5219700" y="3905250"/>
          <p14:tracePt t="11201" x="5213350" y="3911600"/>
          <p14:tracePt t="11217" x="5207000" y="3917950"/>
          <p14:tracePt t="11233" x="5194300" y="3930650"/>
          <p14:tracePt t="11249" x="5187950" y="3937000"/>
          <p14:tracePt t="11266" x="5187950" y="3943350"/>
          <p14:tracePt t="11283" x="5181600" y="3949700"/>
          <p14:tracePt t="11283" x="5175250" y="3956050"/>
          <p14:tracePt t="11301" x="5181600" y="3949700"/>
          <p14:tracePt t="11385" x="5181600" y="3943350"/>
          <p14:tracePt t="11409" x="5181600" y="3937000"/>
          <p14:tracePt t="11425" x="5181600" y="3930650"/>
          <p14:tracePt t="11430" x="5181600" y="3924300"/>
          <p14:tracePt t="11444" x="5181600" y="3911600"/>
          <p14:tracePt t="11469" x="5181600" y="3905250"/>
          <p14:tracePt t="11477" x="5181600" y="3898900"/>
          <p14:tracePt t="11483" x="5187950" y="3886200"/>
          <p14:tracePt t="11500" x="5194300" y="3879850"/>
          <p14:tracePt t="11500" x="5194300" y="3873500"/>
          <p14:tracePt t="11520" x="5200650" y="3867150"/>
          <p14:tracePt t="11537" x="5207000" y="3860800"/>
          <p14:tracePt t="11550" x="5213350" y="3860800"/>
          <p14:tracePt t="11573" x="5213350" y="3867150"/>
          <p14:tracePt t="11589" x="5213350" y="3873500"/>
          <p14:tracePt t="11601" x="5207000" y="3879850"/>
          <p14:tracePt t="11617" x="5207000" y="3886200"/>
          <p14:tracePt t="11634" x="5200650" y="3892550"/>
          <p14:tracePt t="11650" x="5194300" y="3898900"/>
          <p14:tracePt t="11668" x="5194300" y="3911600"/>
          <p14:tracePt t="11684" x="5187950" y="3911600"/>
          <p14:tracePt t="11701" x="5181600" y="3917950"/>
          <p14:tracePt t="11717" x="5181600" y="3911600"/>
          <p14:tracePt t="11745" x="5181600" y="3905250"/>
          <p14:tracePt t="11769" x="5187950" y="3892550"/>
          <p14:tracePt t="11789" x="5194300" y="3886200"/>
          <p14:tracePt t="11805" x="5200650" y="3879850"/>
          <p14:tracePt t="11837" x="5207000" y="3873500"/>
          <p14:tracePt t="11849" x="5219700" y="3867150"/>
          <p14:tracePt t="11865" x="5226050" y="3867150"/>
          <p14:tracePt t="11881" x="5232400" y="3854450"/>
          <p14:tracePt t="11897" x="5238750" y="3848100"/>
          <p14:tracePt t="11909" x="5245100" y="3841750"/>
          <p14:tracePt t="11925" x="5251450" y="3841750"/>
          <p14:tracePt t="11941" x="5257800" y="3835400"/>
          <p14:tracePt t="11961" x="5257800" y="3841750"/>
          <p14:tracePt t="12009" x="5251450" y="3848100"/>
          <p14:tracePt t="12029" x="5245100" y="3848100"/>
          <p14:tracePt t="12061" x="5238750" y="3841750"/>
          <p14:tracePt t="12089" x="5238750" y="3848100"/>
          <p14:tracePt t="12141" x="5232400" y="3854450"/>
          <p14:tracePt t="12173" x="5226050" y="3860800"/>
          <p14:tracePt t="12201" x="5219700" y="3860800"/>
          <p14:tracePt t="12225" x="5219700" y="3854450"/>
          <p14:tracePt t="12277" x="5219700" y="3848100"/>
          <p14:tracePt t="12301" x="5226050" y="3841750"/>
          <p14:tracePt t="12337" x="5232400" y="3835400"/>
          <p14:tracePt t="12369" x="5238750" y="3835400"/>
          <p14:tracePt t="12397" x="5232400" y="3841750"/>
          <p14:tracePt t="12509" x="5226050" y="3848100"/>
          <p14:tracePt t="12541" x="5219700" y="3848100"/>
          <p14:tracePt t="12569" x="5219700" y="3854450"/>
          <p14:tracePt t="12601" x="5219700" y="3848100"/>
          <p14:tracePt t="12629" x="5226050" y="3848100"/>
          <p14:tracePt t="12645" x="5232400" y="3841750"/>
          <p14:tracePt t="12661" x="5238750" y="3841750"/>
          <p14:tracePt t="12677" x="5245100" y="3841750"/>
          <p14:tracePt t="12689" x="5251450" y="3841750"/>
          <p14:tracePt t="12713" x="5245100" y="3841750"/>
          <p14:tracePt t="12849" x="5245100" y="3835400"/>
          <p14:tracePt t="12901" x="5251450" y="3835400"/>
          <p14:tracePt t="12937" x="5257800" y="3829050"/>
          <p14:tracePt t="12969" x="5257800" y="3835400"/>
          <p14:tracePt t="13037" x="5257800" y="3841750"/>
          <p14:tracePt t="13057" x="5251450" y="3835400"/>
          <p14:tracePt t="13109" x="5251450" y="3841750"/>
          <p14:tracePt t="13201" x="5251450" y="3835400"/>
          <p14:tracePt t="13261" x="5245100" y="3835400"/>
          <p14:tracePt t="13341" x="5245100" y="3841750"/>
          <p14:tracePt t="13417" x="5245100" y="3835400"/>
          <p14:tracePt t="13501" x="5251450" y="3829050"/>
          <p14:tracePt t="13517" x="5251450" y="3822700"/>
          <p14:tracePt t="13537" x="5257800" y="3816350"/>
          <p14:tracePt t="13553" x="5264150" y="3816350"/>
          <p14:tracePt t="13577" x="5270500" y="3810000"/>
          <p14:tracePt t="13621" x="5264150" y="3803650"/>
          <p14:tracePt t="13649" x="5257800" y="3803650"/>
          <p14:tracePt t="13673" x="5251450" y="3797300"/>
          <p14:tracePt t="13689" x="5245100" y="3797300"/>
          <p14:tracePt t="13741" x="5245100" y="3803650"/>
          <p14:tracePt t="13817" x="5251450" y="3810000"/>
          <p14:tracePt t="13829" x="5251450" y="3816350"/>
          <p14:tracePt t="13853" x="5257800" y="3816350"/>
          <p14:tracePt t="13869" x="5264150" y="3822700"/>
          <p14:tracePt t="13889" x="5264150" y="3829050"/>
          <p14:tracePt t="13897" x="5264150" y="3835400"/>
          <p14:tracePt t="13913" x="5264150" y="3848100"/>
          <p14:tracePt t="13925" x="5264150" y="3854450"/>
          <p14:tracePt t="13925" x="5257800" y="3860800"/>
          <p14:tracePt t="13944" x="5251450" y="3867150"/>
          <p14:tracePt t="13958" x="5245100" y="3873500"/>
          <p14:tracePt t="13958" x="5238750" y="3879850"/>
          <p14:tracePt t="13977" x="5226050" y="3879850"/>
          <p14:tracePt t="13977" x="5219700" y="3879850"/>
          <p14:tracePt t="13994" x="5207000" y="3879850"/>
          <p14:tracePt t="13994" x="5181600" y="3886200"/>
          <p14:tracePt t="14011" x="5168900" y="3886200"/>
          <p14:tracePt t="14011" x="5156200" y="3886200"/>
          <p14:tracePt t="14027" x="5143500" y="3886200"/>
          <p14:tracePt t="14027" x="5124450" y="3879850"/>
          <p14:tracePt t="14044" x="5111750" y="3873500"/>
          <p14:tracePt t="14044" x="5080000" y="3848100"/>
          <p14:tracePt t="14063" x="5060950" y="3829050"/>
          <p14:tracePt t="14063" x="5041900" y="3797300"/>
          <p14:tracePt t="14078" x="5029200" y="3771900"/>
          <p14:tracePt t="14078" x="5010150" y="3733800"/>
          <p14:tracePt t="14094" x="4997450" y="3689350"/>
          <p14:tracePt t="14094" x="4984750" y="3644900"/>
          <p14:tracePt t="14110" x="4972050" y="3606800"/>
          <p14:tracePt t="14110" x="4965700" y="3562350"/>
          <p14:tracePt t="14110" x="4959350" y="3524250"/>
          <p14:tracePt t="14130" x="4965700" y="3492500"/>
          <p14:tracePt t="14142" x="4965700" y="3460750"/>
          <p14:tracePt t="14142" x="4991100" y="3409950"/>
          <p14:tracePt t="14162" x="5016500" y="3384550"/>
          <p14:tracePt t="14162" x="5035550" y="3365500"/>
          <p14:tracePt t="14178" x="5067300" y="3346450"/>
          <p14:tracePt t="14178" x="5099050" y="3327400"/>
          <p14:tracePt t="14195" x="5130800" y="3314700"/>
          <p14:tracePt t="14195" x="5168900" y="3295650"/>
          <p14:tracePt t="14195" x="5207000" y="3282950"/>
          <p14:tracePt t="14214" x="5245100" y="3276600"/>
          <p14:tracePt t="14226" x="5283200" y="3270250"/>
          <p14:tracePt t="14226" x="5327650" y="3263900"/>
          <p14:tracePt t="14226" x="5372100" y="3270250"/>
          <p14:tracePt t="14226" x="5416550" y="3270250"/>
          <p14:tracePt t="14249" x="5461000" y="3276600"/>
          <p14:tracePt t="14260" x="5505450" y="3289300"/>
          <p14:tracePt t="14260" x="5543550" y="3295650"/>
          <p14:tracePt t="14279" x="5588000" y="3308350"/>
          <p14:tracePt t="14279" x="5626100" y="3327400"/>
          <p14:tracePt t="14295" x="5657850" y="3340100"/>
          <p14:tracePt t="14295" x="5721350" y="3378200"/>
          <p14:tracePt t="14312" x="5746750" y="3403600"/>
          <p14:tracePt t="14312" x="5765800" y="3429000"/>
          <p14:tracePt t="14328" x="5784850" y="3454400"/>
          <p14:tracePt t="14328" x="5797550" y="3486150"/>
          <p14:tracePt t="14345" x="5803900" y="3517900"/>
          <p14:tracePt t="14345" x="5816600" y="3594100"/>
          <p14:tracePt t="14362" x="5816600" y="3632200"/>
          <p14:tracePt t="14362" x="5816600" y="3676650"/>
          <p14:tracePt t="14378" x="5810250" y="3714750"/>
          <p14:tracePt t="14378" x="5803900" y="3752850"/>
          <p14:tracePt t="14395" x="5791200" y="3790950"/>
          <p14:tracePt t="14395" x="5778500" y="3829050"/>
          <p14:tracePt t="14412" x="5765800" y="3860800"/>
          <p14:tracePt t="14412" x="5753100" y="3892550"/>
          <p14:tracePt t="14412" x="5734050" y="3924300"/>
          <p14:tracePt t="14431" x="5715000" y="3949700"/>
          <p14:tracePt t="14431" x="5695950" y="3975100"/>
          <p14:tracePt t="14446" x="5676900" y="4000500"/>
          <p14:tracePt t="14446" x="5657850" y="4019550"/>
          <p14:tracePt t="14463" x="5632450" y="4038600"/>
          <p14:tracePt t="14463" x="5613400" y="4057650"/>
          <p14:tracePt t="14478" x="5588000" y="4076700"/>
          <p14:tracePt t="14478" x="5562600" y="4089400"/>
          <p14:tracePt t="14478" x="5543550" y="4102100"/>
          <p14:tracePt t="14498" x="5518150" y="4114800"/>
          <p14:tracePt t="14510" x="5499100" y="4127500"/>
          <p14:tracePt t="14510" x="5480050" y="4140200"/>
          <p14:tracePt t="14530" x="5441950" y="4152900"/>
          <p14:tracePt t="14530" x="5422900" y="4165600"/>
          <p14:tracePt t="14546" x="5403850" y="4171950"/>
          <p14:tracePt t="14546" x="5391150" y="4178300"/>
          <p14:tracePt t="14563" x="5372100" y="4184650"/>
          <p14:tracePt t="14563" x="5359400" y="4184650"/>
          <p14:tracePt t="14579" x="5346700" y="4191000"/>
          <p14:tracePt t="14579" x="5334000" y="4197350"/>
          <p14:tracePt t="14579" x="5321300" y="4197350"/>
          <p14:tracePt t="14598" x="5314950" y="4203700"/>
          <p14:tracePt t="14598" x="5302250" y="4203700"/>
          <p14:tracePt t="14612" x="5295900" y="4203700"/>
          <p14:tracePt t="14612" x="5289550" y="4210050"/>
          <p14:tracePt t="14629" x="5283200" y="4210050"/>
          <p14:tracePt t="14629" x="5276850" y="4210050"/>
          <p14:tracePt t="14646" x="5270500" y="4210050"/>
          <p14:tracePt t="14646" x="5264150" y="4203700"/>
          <p14:tracePt t="14663" x="5264150" y="4197350"/>
          <p14:tracePt t="14685" x="5264150" y="4191000"/>
          <p14:tracePt t="14701" x="5270500" y="4184650"/>
          <p14:tracePt t="14718" x="5270500" y="4178300"/>
          <p14:tracePt t="14730" x="5264150" y="4171950"/>
          <p14:tracePt t="14782" x="5257800" y="4171950"/>
          <p14:tracePt t="14805" x="5251450" y="4165600"/>
          <p14:tracePt t="14821" x="5245100" y="4171950"/>
          <p14:tracePt t="14838" x="5238750" y="4165600"/>
          <p14:tracePt t="14850" x="5232400" y="4165600"/>
          <p14:tracePt t="14866" x="5226050" y="4165600"/>
          <p14:tracePt t="14881" x="5219700" y="4165600"/>
          <p14:tracePt t="14897" x="5213350" y="4159250"/>
          <p14:tracePt t="14909" x="5207000" y="4159250"/>
          <p14:tracePt t="14933" x="5200650" y="4152900"/>
          <p14:tracePt t="14970" x="5207000" y="4146550"/>
          <p14:tracePt t="14986" x="5207000" y="4140200"/>
          <p14:tracePt t="15002" x="5200650" y="4146550"/>
          <p14:tracePt t="15070" x="5194300" y="4146550"/>
          <p14:tracePt t="15077" x="5187950" y="4152900"/>
          <p14:tracePt t="15090" x="5181600" y="4152900"/>
          <p14:tracePt t="15098" x="5175250" y="4159250"/>
          <p14:tracePt t="15113" x="5168900" y="4171950"/>
          <p14:tracePt t="15113" x="5162550" y="4171950"/>
          <p14:tracePt t="15131" x="5156200" y="4178300"/>
          <p14:tracePt t="15131" x="5149850" y="4178300"/>
          <p14:tracePt t="15149" x="5137150" y="4184650"/>
          <p14:tracePt t="15166" x="5130800" y="4178300"/>
          <p14:tracePt t="15183" x="5124450" y="4171950"/>
          <p14:tracePt t="15198" x="5124450" y="4165600"/>
          <p14:tracePt t="15213" x="5124450" y="4159250"/>
          <p14:tracePt t="15242" x="5130800" y="4152900"/>
          <p14:tracePt t="15257" x="5137150" y="4159250"/>
          <p14:tracePt t="15263" x="5143500" y="4159250"/>
          <p14:tracePt t="15263" x="5149850" y="4165600"/>
          <p14:tracePt t="15282" x="5156200" y="4171950"/>
          <p14:tracePt t="15282" x="5162550" y="4178300"/>
          <p14:tracePt t="15298" x="5168900" y="4191000"/>
          <p14:tracePt t="15298" x="5175250" y="4203700"/>
          <p14:tracePt t="15315" x="5181600" y="4210050"/>
          <p14:tracePt t="15315" x="5194300" y="4235450"/>
          <p14:tracePt t="15332" x="5200650" y="4241800"/>
          <p14:tracePt t="15332" x="5207000" y="4248150"/>
          <p14:tracePt t="15348" x="5213350" y="4260850"/>
          <p14:tracePt t="15348" x="5219700" y="4260850"/>
          <p14:tracePt t="15365" x="5226050" y="4267200"/>
          <p14:tracePt t="15365" x="5238750" y="4279900"/>
          <p14:tracePt t="15384" x="5245100" y="4286250"/>
          <p14:tracePt t="15384" x="5245100" y="4292600"/>
          <p14:tracePt t="15399" x="5245100" y="4298950"/>
          <p14:tracePt t="15399" x="5251450" y="4305300"/>
          <p14:tracePt t="15416" x="5251450" y="4311650"/>
          <p14:tracePt t="15430" x="5251450" y="4324350"/>
          <p14:tracePt t="15447" x="5257800" y="4330700"/>
          <p14:tracePt t="15465" x="5264150" y="4324350"/>
          <p14:tracePt t="15481" x="5264150" y="4311650"/>
          <p14:tracePt t="15481" x="5270500" y="4305300"/>
          <p14:tracePt t="15499" x="5270500" y="4292600"/>
          <p14:tracePt t="15499" x="5270500" y="4286250"/>
          <p14:tracePt t="15499" x="5276850" y="4273550"/>
          <p14:tracePt t="15518" x="5276850" y="4267200"/>
          <p14:tracePt t="15530" x="5276850" y="4248150"/>
          <p14:tracePt t="15530" x="5283200" y="4203700"/>
          <p14:tracePt t="15551" x="5289550" y="4178300"/>
          <p14:tracePt t="15551" x="5295900" y="4152900"/>
          <p14:tracePt t="15566" x="5295900" y="4121150"/>
          <p14:tracePt t="15566" x="5295900" y="4089400"/>
          <p14:tracePt t="15584" x="5295900" y="4057650"/>
          <p14:tracePt t="15584" x="5295900" y="40195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できあがったグラフ</a:t>
            </a:r>
            <a:endParaRPr kumimoji="1" lang="ja-JP" altLang="en-US" dirty="0"/>
          </a:p>
        </p:txBody>
      </p:sp>
      <p:pic>
        <p:nvPicPr>
          <p:cNvPr id="3" name="図 2"/>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124744"/>
            <a:ext cx="6552728" cy="5040560"/>
          </a:xfrm>
          <a:prstGeom prst="rect">
            <a:avLst/>
          </a:prstGeom>
          <a:noFill/>
          <a:ln>
            <a:noFill/>
          </a:ln>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62332045"/>
      </p:ext>
    </p:extLst>
  </p:cSld>
  <p:clrMapOvr>
    <a:masterClrMapping/>
  </p:clrMapOvr>
  <mc:AlternateContent xmlns:mc="http://schemas.openxmlformats.org/markup-compatibility/2006">
    <mc:Choice xmlns:p14="http://schemas.microsoft.com/office/powerpoint/2010/main" Requires="p14">
      <p:transition spd="slow" p14:dur="2000" advTm="35639"/>
    </mc:Choice>
    <mc:Fallback>
      <p:transition spd="slow" advTm="35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4" x="3143250" y="5340350"/>
          <p14:tracePt t="856" x="3149600" y="5340350"/>
          <p14:tracePt t="864" x="3162300" y="5346700"/>
          <p14:tracePt t="872" x="3175000" y="5346700"/>
          <p14:tracePt t="882" x="3187700" y="5346700"/>
          <p14:tracePt t="882" x="3200400" y="5346700"/>
          <p14:tracePt t="901" x="3213100" y="5346700"/>
          <p14:tracePt t="901" x="3232150" y="5346700"/>
          <p14:tracePt t="918" x="3238500" y="5346700"/>
          <p14:tracePt t="918" x="3244850" y="5346700"/>
          <p14:tracePt t="934" x="3251200" y="5346700"/>
          <p14:tracePt t="934" x="3251200" y="5353050"/>
          <p14:tracePt t="951" x="3257550" y="5359400"/>
          <p14:tracePt t="969" x="3257550" y="5372100"/>
          <p14:tracePt t="969" x="3251200" y="5378450"/>
          <p14:tracePt t="985" x="3251200" y="5384800"/>
          <p14:tracePt t="1000" x="3244850" y="5391150"/>
          <p14:tracePt t="1000" x="3244850" y="5397500"/>
          <p14:tracePt t="1018" x="3238500" y="5410200"/>
          <p14:tracePt t="1033" x="3232150" y="5410200"/>
          <p14:tracePt t="1049" x="3232150" y="5416550"/>
          <p14:tracePt t="1049" x="3225800" y="5422900"/>
          <p14:tracePt t="1069" x="3225800" y="5429250"/>
          <p14:tracePt t="1085" x="3225800" y="5441950"/>
          <p14:tracePt t="1099" x="3232150" y="5441950"/>
          <p14:tracePt t="1136" x="3238500" y="5448300"/>
          <p14:tracePt t="1148" x="3244850" y="5448300"/>
          <p14:tracePt t="1164" x="3251200" y="5441950"/>
          <p14:tracePt t="1180" x="3257550" y="5435600"/>
          <p14:tracePt t="1196" x="3263900" y="5429250"/>
          <p14:tracePt t="1208" x="3270250" y="5422900"/>
          <p14:tracePt t="1224" x="3282950" y="5416550"/>
          <p14:tracePt t="1240" x="3282950" y="5410200"/>
          <p14:tracePt t="1250" x="3289300" y="5410200"/>
          <p14:tracePt t="1250" x="3302000" y="5403850"/>
          <p14:tracePt t="1270" x="3302000" y="5397500"/>
          <p14:tracePt t="1270" x="3308350" y="5397500"/>
          <p14:tracePt t="1287" x="3314700" y="5391150"/>
          <p14:tracePt t="1287" x="3321050" y="5397500"/>
          <p14:tracePt t="1301" x="3327400" y="5391150"/>
          <p14:tracePt t="1301" x="3333750" y="5391150"/>
          <p14:tracePt t="1318" x="3340100" y="5384800"/>
          <p14:tracePt t="1318" x="3352800" y="5378450"/>
          <p14:tracePt t="1336" x="3359150" y="5378450"/>
          <p14:tracePt t="1350" x="3365500" y="5378450"/>
          <p14:tracePt t="1350" x="3371850" y="5378450"/>
          <p14:tracePt t="1368" x="3378200" y="5391150"/>
          <p14:tracePt t="1383" x="3384550" y="5397500"/>
          <p14:tracePt t="1399" x="3384550" y="5403850"/>
          <p14:tracePt t="1399" x="3390900" y="5416550"/>
          <p14:tracePt t="1419" x="3390900" y="5422900"/>
          <p14:tracePt t="1419" x="3397250" y="5429250"/>
          <p14:tracePt t="1436" x="3397250" y="5435600"/>
          <p14:tracePt t="1436" x="3397250" y="5448300"/>
          <p14:tracePt t="1452" x="3397250" y="5454650"/>
          <p14:tracePt t="1466" x="3403600" y="5467350"/>
          <p14:tracePt t="1483" x="3409950" y="5473700"/>
          <p14:tracePt t="1504" x="3416300" y="5480050"/>
          <p14:tracePt t="1523" x="3422650" y="5480050"/>
          <p14:tracePt t="1539" x="3429000" y="5473700"/>
          <p14:tracePt t="1555" x="3435350" y="5473700"/>
          <p14:tracePt t="1567" x="3441700" y="5467350"/>
          <p14:tracePt t="1584" x="3448050" y="5467350"/>
          <p14:tracePt t="1607" x="3454400" y="5461000"/>
          <p14:tracePt t="1623" x="3454400" y="5454650"/>
          <p14:tracePt t="1636" x="3460750" y="5448300"/>
          <p14:tracePt t="1659" x="3467100" y="5441950"/>
          <p14:tracePt t="1687" x="3467100" y="5448300"/>
          <p14:tracePt t="1743" x="3467100" y="5454650"/>
          <p14:tracePt t="1755" x="3467100" y="5461000"/>
          <p14:tracePt t="1771" x="3467100" y="5467350"/>
          <p14:tracePt t="1787" x="3473450" y="5467350"/>
          <p14:tracePt t="1803" x="3479800" y="5467350"/>
          <p14:tracePt t="1815" x="3486150" y="5467350"/>
          <p14:tracePt t="1823" x="3492500" y="5467350"/>
          <p14:tracePt t="1839" x="3498850" y="5461000"/>
          <p14:tracePt t="1851" x="3505200" y="5461000"/>
          <p14:tracePt t="1868" x="3511550" y="5454650"/>
          <p14:tracePt t="1885" x="3517900" y="5454650"/>
          <p14:tracePt t="1901" x="3524250" y="5448300"/>
          <p14:tracePt t="1918" x="3530600" y="5448300"/>
          <p14:tracePt t="1935" x="3524250" y="5441950"/>
          <p14:tracePt t="1975" x="3517900" y="5441950"/>
          <p14:tracePt t="1987" x="3511550" y="5441950"/>
          <p14:tracePt t="2003" x="3505200" y="5435600"/>
          <p14:tracePt t="2019" x="3498850" y="5441950"/>
          <p14:tracePt t="2035" x="3498850" y="5448300"/>
          <p14:tracePt t="2047" x="3492500" y="5454650"/>
          <p14:tracePt t="2056" x="3492500" y="5461000"/>
          <p14:tracePt t="2072" x="3486150" y="5467350"/>
          <p14:tracePt t="2086" x="3492500" y="5473700"/>
          <p14:tracePt t="2086" x="3492500" y="5480050"/>
          <p14:tracePt t="2105" x="3498850" y="5480050"/>
          <p14:tracePt t="2119" x="3505200" y="5480050"/>
          <p14:tracePt t="2119" x="3505200" y="5486400"/>
          <p14:tracePt t="2119" x="3517900" y="5486400"/>
          <p14:tracePt t="2140" x="3524250" y="5492750"/>
          <p14:tracePt t="2152" x="3536950" y="5492750"/>
          <p14:tracePt t="2152" x="3562350" y="5499100"/>
          <p14:tracePt t="2171" x="3575050" y="5505450"/>
          <p14:tracePt t="2171" x="3594100" y="5518150"/>
          <p14:tracePt t="2188" x="3606800" y="5530850"/>
          <p14:tracePt t="2188" x="3625850" y="5543550"/>
          <p14:tracePt t="2204" x="3644900" y="5562600"/>
          <p14:tracePt t="2204" x="3670300" y="5581650"/>
          <p14:tracePt t="2221" x="3689350" y="5600700"/>
          <p14:tracePt t="2221" x="3733800" y="5638800"/>
          <p14:tracePt t="2238" x="3759200" y="5651500"/>
          <p14:tracePt t="2238" x="3784600" y="5670550"/>
          <p14:tracePt t="2254" x="3810000" y="5676900"/>
          <p14:tracePt t="2254" x="3835400" y="5683250"/>
          <p14:tracePt t="2271" x="3860800" y="5695950"/>
          <p14:tracePt t="2271" x="3917950" y="5715000"/>
          <p14:tracePt t="2288" x="3949700" y="5727700"/>
          <p14:tracePt t="2288" x="3981450" y="5740400"/>
          <p14:tracePt t="2305" x="4013200" y="5753100"/>
          <p14:tracePt t="2305" x="4051300" y="5772150"/>
          <p14:tracePt t="2322" x="4089400" y="5784850"/>
          <p14:tracePt t="2322" x="4127500" y="5797550"/>
          <p14:tracePt t="2338" x="4165600" y="5810250"/>
          <p14:tracePt t="2338" x="4241800" y="5822950"/>
          <p14:tracePt t="2357" x="4279900" y="5822950"/>
          <p14:tracePt t="2357" x="4311650" y="5816600"/>
          <p14:tracePt t="2372" x="4343400" y="5816600"/>
          <p14:tracePt t="2372" x="4375150" y="5810250"/>
          <p14:tracePt t="2389" x="4406900" y="5803900"/>
          <p14:tracePt t="2389" x="4432300" y="5791200"/>
          <p14:tracePt t="2389" x="4457700" y="5784850"/>
          <p14:tracePt t="2408" x="4483100" y="5772150"/>
          <p14:tracePt t="2420" x="4508500" y="5765800"/>
          <p14:tracePt t="2420" x="4527550" y="5753100"/>
          <p14:tracePt t="2420" x="4552950" y="5746750"/>
          <p14:tracePt t="2440" x="4572000" y="5734050"/>
          <p14:tracePt t="2453" x="4597400" y="5727700"/>
          <p14:tracePt t="2453" x="4635500" y="5702300"/>
          <p14:tracePt t="2472" x="4660900" y="5695950"/>
          <p14:tracePt t="2472" x="4679950" y="5683250"/>
          <p14:tracePt t="2489" x="4699000" y="5676900"/>
          <p14:tracePt t="2489" x="4711700" y="5670550"/>
          <p14:tracePt t="2505" x="4730750" y="5664200"/>
          <p14:tracePt t="2505" x="4743450" y="5657850"/>
          <p14:tracePt t="2505" x="4749800" y="5651500"/>
          <p14:tracePt t="2524" x="4756150" y="5645150"/>
          <p14:tracePt t="2537" x="4762500" y="5645150"/>
          <p14:tracePt t="2554" x="4756150" y="5645150"/>
          <p14:tracePt t="2575" x="4749800" y="5645150"/>
          <p14:tracePt t="2587" x="4743450" y="5651500"/>
          <p14:tracePt t="2604" x="4737100" y="5651500"/>
          <p14:tracePt t="2604" x="4730750" y="5651500"/>
          <p14:tracePt t="2622" x="4724400" y="5651500"/>
          <p14:tracePt t="2637" x="4718050" y="5651500"/>
          <p14:tracePt t="2637" x="4711700" y="5657850"/>
          <p14:tracePt t="2657" x="4705350" y="5657850"/>
          <p14:tracePt t="2671" x="4699000" y="5657850"/>
          <p14:tracePt t="2707" x="4692650" y="5657850"/>
          <p14:tracePt t="2723" x="4686300" y="5657850"/>
          <p14:tracePt t="2739" x="4679950" y="5657850"/>
          <p14:tracePt t="2755" x="4673600" y="5657850"/>
          <p14:tracePt t="2763" x="4667250" y="5651500"/>
          <p14:tracePt t="2771" x="4654550" y="5651500"/>
          <p14:tracePt t="2788" x="4648200" y="5645150"/>
          <p14:tracePt t="2788" x="4641850" y="5645150"/>
          <p14:tracePt t="2788" x="4635500" y="5645150"/>
          <p14:tracePt t="2808" x="4629150" y="5645150"/>
          <p14:tracePt t="2808" x="4616450" y="5645150"/>
          <p14:tracePt t="2823" x="4610100" y="5645150"/>
          <p14:tracePt t="2823" x="4597400" y="5651500"/>
          <p14:tracePt t="2840" x="4591050" y="5651500"/>
          <p14:tracePt t="2840" x="4578350" y="5657850"/>
          <p14:tracePt t="2857" x="4572000" y="5657850"/>
          <p14:tracePt t="2857" x="4559300" y="5664200"/>
          <p14:tracePt t="2857" x="4552950" y="5670550"/>
          <p14:tracePt t="2875" x="4546600" y="5676900"/>
          <p14:tracePt t="2875" x="4540250" y="5676900"/>
          <p14:tracePt t="2889" x="4533900" y="5689600"/>
          <p14:tracePt t="2905" x="4527550" y="5695950"/>
          <p14:tracePt t="2921" x="4533900" y="5702300"/>
          <p14:tracePt t="2943" x="4546600" y="5708650"/>
          <p14:tracePt t="2971" x="4552950" y="5708650"/>
          <p14:tracePt t="2987" x="4559300" y="5708650"/>
          <p14:tracePt t="2995" x="4565650" y="5708650"/>
          <p14:tracePt t="3005" x="4572000" y="5708650"/>
          <p14:tracePt t="3005" x="4578350" y="5708650"/>
          <p14:tracePt t="3024" x="4584700" y="5708650"/>
          <p14:tracePt t="3040" x="4591050" y="5708650"/>
          <p14:tracePt t="3056" x="4597400" y="5708650"/>
          <p14:tracePt t="3076" x="4597400" y="5702300"/>
          <p14:tracePt t="3116" x="4591050" y="5702300"/>
          <p14:tracePt t="3143" x="4584700" y="5708650"/>
          <p14:tracePt t="3187" x="4591050" y="5715000"/>
          <p14:tracePt t="3219" x="4597400" y="5715000"/>
          <p14:tracePt t="3255" x="4597400" y="5708650"/>
          <p14:tracePt t="3288" x="4597400" y="5715000"/>
          <p14:tracePt t="3324" x="4597400" y="5721350"/>
          <p14:tracePt t="3347" x="4603750" y="5721350"/>
          <p14:tracePt t="3484" x="4610100" y="5721350"/>
          <p14:tracePt t="3511" x="4603750" y="5721350"/>
          <p14:tracePt t="3623" x="4603750" y="5727700"/>
          <p14:tracePt t="3663" x="4597400" y="5734050"/>
          <p14:tracePt t="3691" x="4591050" y="5734050"/>
          <p14:tracePt t="3727" x="4584700" y="5740400"/>
          <p14:tracePt t="3812" x="4578350" y="5734050"/>
          <p14:tracePt t="3836" x="4572000" y="5734050"/>
          <p14:tracePt t="3855" x="4565650" y="5727700"/>
          <p14:tracePt t="3888" x="4572000" y="5727700"/>
          <p14:tracePt t="3932" x="4572000" y="5721350"/>
          <p14:tracePt t="4007" x="4572000" y="5715000"/>
          <p14:tracePt t="4036" x="4572000" y="5708650"/>
          <p14:tracePt t="4060" x="4572000" y="5702300"/>
          <p14:tracePt t="4104" x="4565650" y="5702300"/>
          <p14:tracePt t="4135" x="4565650" y="5695950"/>
          <p14:tracePt t="4164" x="4565650" y="5689600"/>
          <p14:tracePt t="4196" x="4572000" y="5683250"/>
          <p14:tracePt t="4224" x="4572000" y="5676900"/>
          <p14:tracePt t="4268" x="4578350" y="5670550"/>
          <p14:tracePt t="4343" x="4584700" y="5670550"/>
          <p14:tracePt t="4383" x="4591050" y="5670550"/>
          <p14:tracePt t="4420" x="4597400" y="5670550"/>
          <p14:tracePt t="4436" x="4603750" y="5664200"/>
          <p14:tracePt t="4448" x="4610100" y="5664200"/>
          <p14:tracePt t="4464" x="4616450" y="5664200"/>
          <p14:tracePt t="4480" x="4622800" y="5664200"/>
          <p14:tracePt t="4495" x="4629150" y="5664200"/>
          <p14:tracePt t="4507" x="4622800" y="5670550"/>
          <p14:tracePt t="4568" x="4629150" y="5670550"/>
          <p14:tracePt t="4684" x="4622800" y="5670550"/>
          <p14:tracePt t="4772" x="4616450" y="5670550"/>
          <p14:tracePt t="4804" x="4610100" y="5670550"/>
          <p14:tracePt t="4824" x="4603750" y="5670550"/>
          <p14:tracePt t="4840" x="4597400" y="5670550"/>
          <p14:tracePt t="4849" x="4597400" y="5676900"/>
          <p14:tracePt t="4862" x="4584700" y="5676900"/>
          <p14:tracePt t="4862" x="4572000" y="5683250"/>
          <p14:tracePt t="4880" x="4559300" y="5683250"/>
          <p14:tracePt t="4880" x="4552950" y="5689600"/>
          <p14:tracePt t="4897" x="4540250" y="5695950"/>
          <p14:tracePt t="4897" x="4527550" y="5695950"/>
          <p14:tracePt t="4914" x="4514850" y="5702300"/>
          <p14:tracePt t="4914" x="4489450" y="5708650"/>
          <p14:tracePt t="4930" x="4470400" y="5708650"/>
          <p14:tracePt t="4930" x="4457700" y="5715000"/>
          <p14:tracePt t="4948" x="4445000" y="5715000"/>
          <p14:tracePt t="4948" x="4425950" y="5715000"/>
          <p14:tracePt t="4964" x="4413250" y="5715000"/>
          <p14:tracePt t="4964" x="4400550" y="5715000"/>
          <p14:tracePt t="4981" x="4381500" y="5721350"/>
          <p14:tracePt t="4981" x="4356100" y="5721350"/>
          <p14:tracePt t="4997" x="4343400" y="5721350"/>
          <p14:tracePt t="4997" x="4324350" y="5721350"/>
          <p14:tracePt t="5014" x="4311650" y="5721350"/>
          <p14:tracePt t="5014" x="4298950" y="5721350"/>
          <p14:tracePt t="5030" x="4279900" y="5721350"/>
          <p14:tracePt t="5030" x="4248150" y="5727700"/>
          <p14:tracePt t="5049" x="4235450" y="5727700"/>
          <p14:tracePt t="5049" x="4216400" y="5727700"/>
          <p14:tracePt t="5065" x="4197350" y="5734050"/>
          <p14:tracePt t="5065" x="4178300" y="5734050"/>
          <p14:tracePt t="5081" x="4152900" y="5734050"/>
          <p14:tracePt t="5081" x="4133850" y="5734050"/>
          <p14:tracePt t="5097" x="4108450" y="5734050"/>
          <p14:tracePt t="5097" x="4083050" y="5734050"/>
          <p14:tracePt t="5097" x="4051300" y="5734050"/>
          <p14:tracePt t="5117" x="4025900" y="5734050"/>
          <p14:tracePt t="5129" x="3994150" y="5734050"/>
          <p14:tracePt t="5129" x="3943350" y="5727700"/>
          <p14:tracePt t="5148" x="3917950" y="5727700"/>
          <p14:tracePt t="5148" x="3892550" y="5727700"/>
          <p14:tracePt t="5164" x="3867150" y="5727700"/>
          <p14:tracePt t="5164" x="3848100" y="5727700"/>
          <p14:tracePt t="5181" x="3829050" y="5727700"/>
          <p14:tracePt t="5181" x="3810000" y="5727700"/>
          <p14:tracePt t="5181" x="3790950" y="5727700"/>
          <p14:tracePt t="5200" x="3778250" y="5727700"/>
          <p14:tracePt t="5213" x="3765550" y="5727700"/>
          <p14:tracePt t="5213" x="3752850" y="5734050"/>
          <p14:tracePt t="5231" x="3746500" y="5740400"/>
          <p14:tracePt t="5246" x="3746500" y="5746750"/>
          <p14:tracePt t="5263" x="3746500" y="5753100"/>
          <p14:tracePt t="5280" x="3740150" y="5759450"/>
          <p14:tracePt t="5280" x="3733800" y="5765800"/>
          <p14:tracePt t="5298" x="3727450" y="5765800"/>
          <p14:tracePt t="5298" x="3714750" y="5765800"/>
          <p14:tracePt t="5315" x="3702050" y="5772150"/>
          <p14:tracePt t="5315" x="3683000" y="5772150"/>
          <p14:tracePt t="5332" x="3657600" y="5778500"/>
          <p14:tracePt t="5332" x="3600450" y="5791200"/>
          <p14:tracePt t="5349" x="3568700" y="5797550"/>
          <p14:tracePt t="5349" x="3530600" y="5803900"/>
          <p14:tracePt t="5366" x="3486150" y="5810250"/>
          <p14:tracePt t="5366" x="3441700" y="5816600"/>
          <p14:tracePt t="5382" x="3390900" y="5822950"/>
          <p14:tracePt t="5382" x="3333750" y="5822950"/>
          <p14:tracePt t="5382" x="3276600" y="5829300"/>
          <p14:tracePt t="5402" x="3213100" y="5835650"/>
          <p14:tracePt t="5413" x="3149600" y="5835650"/>
          <p14:tracePt t="5413" x="3016250" y="5835650"/>
          <p14:tracePt t="5433" x="2940050" y="5835650"/>
          <p14:tracePt t="5433" x="2876550" y="5835650"/>
          <p14:tracePt t="5449" x="2806700" y="5829300"/>
          <p14:tracePt t="5449" x="2736850" y="5822950"/>
          <p14:tracePt t="5449" x="2667000" y="5816600"/>
          <p14:tracePt t="5468" x="2603500" y="5803900"/>
          <p14:tracePt t="5480" x="2546350" y="5797550"/>
          <p14:tracePt t="5480" x="2489200" y="5784850"/>
          <p14:tracePt t="5480" x="2432050" y="5772150"/>
          <p14:tracePt t="5502" x="2381250" y="5753100"/>
          <p14:tracePt t="5502" x="2330450" y="5740400"/>
          <p14:tracePt t="5517" x="2286000" y="5727700"/>
          <p14:tracePt t="5517" x="2241550" y="5708650"/>
          <p14:tracePt t="5534" x="2203450" y="5695950"/>
          <p14:tracePt t="5534" x="2171700" y="5676900"/>
          <p14:tracePt t="5550" x="2139950" y="5664200"/>
          <p14:tracePt t="5550" x="2108200" y="5645150"/>
          <p14:tracePt t="5550" x="2082800" y="5632450"/>
          <p14:tracePt t="5569" x="2063750" y="5613400"/>
          <p14:tracePt t="5569" x="2044700" y="5600700"/>
          <p14:tracePt t="5583" x="2032000" y="5588000"/>
          <p14:tracePt t="5583" x="2019300" y="5575300"/>
          <p14:tracePt t="5599" x="2012950" y="5562600"/>
          <p14:tracePt t="5599" x="2006600" y="5549900"/>
          <p14:tracePt t="5617" x="2012950" y="5537200"/>
          <p14:tracePt t="5617" x="2019300" y="5524500"/>
          <p14:tracePt t="5633" x="2025650" y="5518150"/>
          <p14:tracePt t="5633" x="2057400" y="5492750"/>
          <p14:tracePt t="5650" x="2082800" y="5480050"/>
          <p14:tracePt t="5650" x="2108200" y="5467350"/>
          <p14:tracePt t="5667" x="2133600" y="5461000"/>
          <p14:tracePt t="5667" x="2165350" y="5448300"/>
          <p14:tracePt t="5683" x="2197100" y="5435600"/>
          <p14:tracePt t="5683" x="2241550" y="5422900"/>
          <p14:tracePt t="5701" x="2330450" y="5403850"/>
          <p14:tracePt t="5701" x="2387600" y="5397500"/>
          <p14:tracePt t="5718" x="2457450" y="5391150"/>
          <p14:tracePt t="5718" x="2533650" y="5384800"/>
          <p14:tracePt t="5733" x="2616200" y="5384800"/>
          <p14:tracePt t="5733" x="2711450" y="5391150"/>
          <p14:tracePt t="5750" x="2813050" y="5391150"/>
          <p14:tracePt t="5750" x="2921000" y="5397500"/>
          <p14:tracePt t="5750" x="3041650" y="5410200"/>
          <p14:tracePt t="5770" x="3162300" y="5416550"/>
          <p14:tracePt t="5781" x="3289300" y="5429250"/>
          <p14:tracePt t="5781" x="3562350" y="5448300"/>
          <p14:tracePt t="5801" x="3702050" y="5454650"/>
          <p14:tracePt t="5801" x="3848100" y="5467350"/>
          <p14:tracePt t="5818" x="4000500" y="5473700"/>
          <p14:tracePt t="5818" x="4152900" y="5486400"/>
          <p14:tracePt t="5833" x="4305300" y="5492750"/>
          <p14:tracePt t="5833" x="4464050" y="5499100"/>
          <p14:tracePt t="5833" x="4622800" y="5505450"/>
          <p14:tracePt t="5852" x="4775200" y="5511800"/>
          <p14:tracePt t="5865" x="4927600" y="5518150"/>
          <p14:tracePt t="5865" x="5080000" y="5524500"/>
          <p14:tracePt t="5885" x="5365750" y="5530850"/>
          <p14:tracePt t="5885" x="5505450" y="5537200"/>
          <p14:tracePt t="5901" x="5632450" y="5543550"/>
          <p14:tracePt t="5901" x="5759450" y="5543550"/>
          <p14:tracePt t="5918" x="5873750" y="5549900"/>
          <p14:tracePt t="5918" x="5988050" y="5549900"/>
          <p14:tracePt t="5934" x="6089650" y="5556250"/>
          <p14:tracePt t="5934" x="6280150" y="5556250"/>
          <p14:tracePt t="5951" x="6369050" y="5556250"/>
          <p14:tracePt t="5951" x="6445250" y="5556250"/>
          <p14:tracePt t="5968" x="6515100" y="5549900"/>
          <p14:tracePt t="5968" x="6578600" y="5549900"/>
          <p14:tracePt t="5984" x="6635750" y="5549900"/>
          <p14:tracePt t="5984" x="6686550" y="5543550"/>
          <p14:tracePt t="6001" x="6724650" y="5537200"/>
          <p14:tracePt t="6001" x="6788150" y="5530850"/>
          <p14:tracePt t="6018" x="6807200" y="5530850"/>
          <p14:tracePt t="6018" x="6819900" y="5524500"/>
          <p14:tracePt t="6034" x="6826250" y="5518150"/>
          <p14:tracePt t="6034" x="6826250" y="5511800"/>
          <p14:tracePt t="6051" x="6813550" y="5511800"/>
          <p14:tracePt t="6051" x="6800850" y="5505450"/>
          <p14:tracePt t="6069" x="6762750" y="5499100"/>
          <p14:tracePt t="6069" x="6737350" y="5499100"/>
          <p14:tracePt t="6084" x="6705600" y="5499100"/>
          <p14:tracePt t="6084" x="6673850" y="5492750"/>
          <p14:tracePt t="6101" x="6642100" y="5499100"/>
          <p14:tracePt t="6101" x="6604000" y="5499100"/>
          <p14:tracePt t="6101" x="6572250" y="5499100"/>
          <p14:tracePt t="6120" x="6540500" y="5499100"/>
          <p14:tracePt t="6133" x="6502400" y="5505450"/>
          <p14:tracePt t="6133" x="6470650" y="5505450"/>
          <p14:tracePt t="6133" x="6438900" y="5505450"/>
          <p14:tracePt t="6154" x="6413500" y="5505450"/>
          <p14:tracePt t="6154" x="6381750" y="5511800"/>
          <p14:tracePt t="6169" x="6356350" y="5511800"/>
          <p14:tracePt t="6169" x="6330950" y="5511800"/>
          <p14:tracePt t="6185" x="6311900" y="5518150"/>
          <p14:tracePt t="6185" x="6292850" y="5518150"/>
          <p14:tracePt t="6202" x="6280150" y="5518150"/>
          <p14:tracePt t="6202" x="6267450" y="5524500"/>
          <p14:tracePt t="6218" x="6254750" y="5524500"/>
          <p14:tracePt t="6218" x="6242050" y="5524500"/>
          <p14:tracePt t="6218" x="6235700" y="5524500"/>
          <p14:tracePt t="6237" x="6235700" y="5530850"/>
          <p14:tracePt t="6250" x="6242050" y="5537200"/>
          <p14:tracePt t="6288" x="6242050" y="5543550"/>
          <p14:tracePt t="6304" x="6248400" y="5549900"/>
          <p14:tracePt t="6316" x="6254750" y="5556250"/>
          <p14:tracePt t="6332" x="6254750" y="5562600"/>
          <p14:tracePt t="6348" x="6248400" y="5568950"/>
          <p14:tracePt t="6376" x="6235700" y="5568950"/>
          <p14:tracePt t="6408" x="6229350" y="5568950"/>
          <p14:tracePt t="6420" x="6223000" y="5568950"/>
          <p14:tracePt t="6428" x="6216650" y="5568950"/>
          <p14:tracePt t="6437" x="6210300" y="5568950"/>
          <p14:tracePt t="6437" x="6203950" y="5568950"/>
          <p14:tracePt t="6453" x="6197600" y="5568950"/>
          <p14:tracePt t="6468" x="6191250" y="5568950"/>
          <p14:tracePt t="6468" x="6184900" y="5568950"/>
          <p14:tracePt t="6486" x="6178550" y="5568950"/>
          <p14:tracePt t="6486" x="6172200" y="5568950"/>
          <p14:tracePt t="6486" x="6165850" y="5568950"/>
          <p14:tracePt t="6505" x="6159500" y="5568950"/>
          <p14:tracePt t="6517" x="6153150" y="5562600"/>
          <p14:tracePt t="6517" x="6140450" y="5562600"/>
          <p14:tracePt t="6537" x="6127750" y="5562600"/>
          <p14:tracePt t="6537" x="6121400" y="5556250"/>
          <p14:tracePt t="6553" x="6115050" y="5556250"/>
          <p14:tracePt t="6553" x="6108700" y="5556250"/>
          <p14:tracePt t="6570" x="6102350" y="5556250"/>
          <p14:tracePt t="6570" x="6096000" y="5556250"/>
          <p14:tracePt t="6586" x="6089650" y="5549900"/>
          <p14:tracePt t="6586" x="6076950" y="5549900"/>
          <p14:tracePt t="6603" x="6070600" y="5549900"/>
          <p14:tracePt t="6603" x="6064250" y="5549900"/>
          <p14:tracePt t="6619" x="6057900" y="5549900"/>
          <p14:tracePt t="6635" x="6051550" y="5543550"/>
          <p14:tracePt t="6651" x="6045200" y="5543550"/>
          <p14:tracePt t="6684" x="6051550" y="5537200"/>
          <p14:tracePt t="6716" x="6051550" y="5530850"/>
          <p14:tracePt t="6736" x="6051550" y="5524500"/>
          <p14:tracePt t="6768" x="6051550" y="5518150"/>
          <p14:tracePt t="6804" x="6045200" y="5524500"/>
          <p14:tracePt t="6840" x="6038850" y="5524500"/>
          <p14:tracePt t="6864" x="6032500" y="5524500"/>
          <p14:tracePt t="6880" x="6026150" y="5524500"/>
          <p14:tracePt t="6896" x="6019800" y="5530850"/>
          <p14:tracePt t="6908" x="6013450" y="5530850"/>
          <p14:tracePt t="6932" x="6007100" y="5524500"/>
          <p14:tracePt t="7028" x="6000750" y="5530850"/>
          <p14:tracePt t="7080" x="5994400" y="5530850"/>
          <p14:tracePt t="7104" x="5988050" y="5530850"/>
          <p14:tracePt t="7120" x="5981700" y="5530850"/>
          <p14:tracePt t="7136" x="5975350" y="5530850"/>
          <p14:tracePt t="7148" x="5969000" y="5530850"/>
          <p14:tracePt t="7164" x="5962650" y="5530850"/>
          <p14:tracePt t="7173" x="5956300" y="5530850"/>
          <p14:tracePt t="7173" x="5949950" y="5530850"/>
          <p14:tracePt t="7189" x="5937250" y="5530850"/>
          <p14:tracePt t="7189" x="5930900" y="5530850"/>
          <p14:tracePt t="7205" x="5918200" y="5530850"/>
          <p14:tracePt t="7205" x="5899150" y="5537200"/>
          <p14:tracePt t="7221" x="5886450" y="5537200"/>
          <p14:tracePt t="7221" x="5867400" y="5537200"/>
          <p14:tracePt t="7238" x="5842000" y="5543550"/>
          <p14:tracePt t="7238" x="5816600" y="5543550"/>
          <p14:tracePt t="7238" x="5784850" y="5543550"/>
          <p14:tracePt t="7258" x="5753100" y="5549900"/>
          <p14:tracePt t="7258" x="5721350" y="5549900"/>
          <p14:tracePt t="7272" x="5676900" y="5556250"/>
          <p14:tracePt t="7272" x="5638800" y="5556250"/>
          <p14:tracePt t="7289" x="5588000" y="5562600"/>
          <p14:tracePt t="7289" x="5537200" y="5562600"/>
          <p14:tracePt t="7306" x="5486400" y="5562600"/>
          <p14:tracePt t="7306" x="5422900" y="5568950"/>
          <p14:tracePt t="7322" x="5359400" y="5562600"/>
          <p14:tracePt t="7322" x="5219700" y="5562600"/>
          <p14:tracePt t="7338" x="5143500" y="5562600"/>
          <p14:tracePt t="7338" x="5067300" y="5556250"/>
          <p14:tracePt t="7355" x="4978400" y="5556250"/>
          <p14:tracePt t="7355" x="4889500" y="5549900"/>
          <p14:tracePt t="7372" x="4800600" y="5543550"/>
          <p14:tracePt t="7372" x="4616450" y="5524500"/>
          <p14:tracePt t="7389" x="4521200" y="5518150"/>
          <p14:tracePt t="7389" x="4425950" y="5511800"/>
          <p14:tracePt t="7406" x="4337050" y="5499100"/>
          <p14:tracePt t="7406" x="4241800" y="5492750"/>
          <p14:tracePt t="7422" x="4152900" y="5486400"/>
          <p14:tracePt t="7422" x="4064000" y="5480050"/>
          <p14:tracePt t="7422" x="3975100" y="5467350"/>
          <p14:tracePt t="7441" x="3886200" y="5454650"/>
          <p14:tracePt t="7454" x="3803650" y="5448300"/>
          <p14:tracePt t="7454" x="3644900" y="5429250"/>
          <p14:tracePt t="7473" x="3575050" y="5416550"/>
          <p14:tracePt t="7473" x="3498850" y="5410200"/>
          <p14:tracePt t="7490" x="3435350" y="5397500"/>
          <p14:tracePt t="7490" x="3365500" y="5397500"/>
          <p14:tracePt t="7506" x="3302000" y="5391150"/>
          <p14:tracePt t="7506" x="3244850" y="5384800"/>
          <p14:tracePt t="7506" x="3187700" y="5378450"/>
          <p14:tracePt t="7525" x="3136900" y="5372100"/>
          <p14:tracePt t="7538" x="3086100" y="5365750"/>
          <p14:tracePt t="7538" x="3035300" y="5359400"/>
          <p14:tracePt t="7557" x="2959100" y="5334000"/>
          <p14:tracePt t="7557" x="2921000" y="5327650"/>
          <p14:tracePt t="7573" x="2895600" y="5314950"/>
          <p14:tracePt t="7573" x="2870200" y="5302250"/>
          <p14:tracePt t="7589" x="2844800" y="5283200"/>
          <p14:tracePt t="7589" x="2832100" y="5270500"/>
          <p14:tracePt t="7606" x="2813050" y="5245100"/>
          <p14:tracePt t="7606" x="2794000" y="5187950"/>
          <p14:tracePt t="7623" x="2781300" y="5143500"/>
          <p14:tracePt t="7623" x="2768600" y="5099050"/>
          <p14:tracePt t="7640" x="2762250" y="5048250"/>
          <p14:tracePt t="7640" x="2749550" y="4991100"/>
          <p14:tracePt t="7657" x="2736850" y="4921250"/>
          <p14:tracePt t="7657" x="2730500" y="4851400"/>
          <p14:tracePt t="7673" x="2724150" y="4768850"/>
          <p14:tracePt t="7673" x="2705100" y="4597400"/>
          <p14:tracePt t="7691" x="2692400" y="4502150"/>
          <p14:tracePt t="7691" x="2686050" y="4413250"/>
          <p14:tracePt t="7708" x="2673350" y="4311650"/>
          <p14:tracePt t="7708" x="2654300" y="4216400"/>
          <p14:tracePt t="8140" x="3416300" y="2882900"/>
          <p14:tracePt t="8140" x="3479800" y="2921000"/>
          <p14:tracePt t="8140" x="3562350" y="2959100"/>
          <p14:tracePt t="8161" x="3657600" y="3003550"/>
          <p14:tracePt t="8173" x="3771900" y="3054350"/>
          <p14:tracePt t="8173" x="3905250" y="3117850"/>
          <p14:tracePt t="8173" x="4044950" y="3175000"/>
          <p14:tracePt t="8195" x="4191000" y="3225800"/>
          <p14:tracePt t="8195" x="4330700" y="3282950"/>
          <p14:tracePt t="8209" x="4476750" y="3340100"/>
          <p14:tracePt t="8209" x="4616450" y="3397250"/>
          <p14:tracePt t="8226" x="4756150" y="3460750"/>
          <p14:tracePt t="8226" x="4895850" y="3530600"/>
          <p14:tracePt t="8242" x="5029200" y="3594100"/>
          <p14:tracePt t="8242" x="5276850" y="3727450"/>
          <p14:tracePt t="8259" x="5391150" y="3790950"/>
          <p14:tracePt t="8259" x="5505450" y="3854450"/>
          <p14:tracePt t="8277" x="5613400" y="3911600"/>
          <p14:tracePt t="8277" x="5721350" y="3962400"/>
          <p14:tracePt t="8293" x="5816600" y="4013200"/>
          <p14:tracePt t="8293" x="5918200" y="4057650"/>
          <p14:tracePt t="8309" x="6013450" y="4095750"/>
          <p14:tracePt t="8309" x="6191250" y="4165600"/>
          <p14:tracePt t="8326" x="6273800" y="4191000"/>
          <p14:tracePt t="8326" x="6343650" y="4210050"/>
          <p14:tracePt t="8342" x="6413500" y="4229100"/>
          <p14:tracePt t="8342" x="6477000" y="4248150"/>
          <p14:tracePt t="8359" x="6534150" y="4260850"/>
          <p14:tracePt t="8359" x="6578600" y="4279900"/>
          <p14:tracePt t="8359" x="6623050" y="4292600"/>
          <p14:tracePt t="8378" x="6661150" y="4305300"/>
          <p14:tracePt t="8390" x="6692900" y="4318000"/>
          <p14:tracePt t="8390" x="6743700" y="4343400"/>
          <p14:tracePt t="8409" x="6756400" y="4356100"/>
          <p14:tracePt t="8409" x="6762750" y="4362450"/>
          <p14:tracePt t="8426" x="6750050" y="4362450"/>
          <p14:tracePt t="8445" x="6731000" y="4356100"/>
          <p14:tracePt t="8457" x="6711950" y="4343400"/>
          <p14:tracePt t="8457" x="6686550" y="4330700"/>
          <p14:tracePt t="8457" x="6661150" y="4311650"/>
          <p14:tracePt t="8479" x="6629400" y="4279900"/>
          <p14:tracePt t="8479" x="6597650" y="4248150"/>
          <p14:tracePt t="8494" x="6565900" y="4210050"/>
          <p14:tracePt t="8494" x="6534150" y="4165600"/>
          <p14:tracePt t="8510" x="6502400" y="4114800"/>
          <p14:tracePt t="8510" x="6477000" y="4051300"/>
          <p14:tracePt t="8528" x="6451600" y="3981450"/>
          <p14:tracePt t="8528" x="6426200" y="3905250"/>
          <p14:tracePt t="8528" x="6407150" y="3816350"/>
          <p14:tracePt t="8547" x="6394450" y="3714750"/>
          <p14:tracePt t="8547" x="6388100" y="3606800"/>
          <p14:tracePt t="8561" x="6381750" y="3492500"/>
          <p14:tracePt t="8561" x="6388100" y="3365500"/>
          <p14:tracePt t="8578" x="6400800" y="3238500"/>
          <p14:tracePt t="8578" x="6419850" y="3111500"/>
          <p14:tracePt t="8594" x="6445250" y="2978150"/>
          <p14:tracePt t="8594" x="6477000" y="2857500"/>
          <p14:tracePt t="8610" x="6521450" y="2743200"/>
          <p14:tracePt t="8610" x="6616700" y="2533650"/>
          <p14:tracePt t="8627" x="6667500" y="2451100"/>
          <p14:tracePt t="8627" x="6724650" y="2374900"/>
          <p14:tracePt t="8643" x="6781800" y="2311400"/>
          <p14:tracePt t="8643" x="6845300" y="2260600"/>
          <p14:tracePt t="8660" x="6915150" y="2216150"/>
          <p14:tracePt t="8660" x="7048500" y="2165350"/>
          <p14:tracePt t="8678" x="7118350" y="2152650"/>
          <p14:tracePt t="8678" x="7188200" y="2152650"/>
          <p14:tracePt t="8694" x="7264400" y="2159000"/>
          <p14:tracePt t="8694" x="7340600" y="2178050"/>
          <p14:tracePt t="8710" x="7410450" y="2203450"/>
          <p14:tracePt t="8710" x="7486650" y="2241550"/>
          <p14:tracePt t="8727" x="7562850" y="2286000"/>
          <p14:tracePt t="8727" x="7639050" y="2336800"/>
          <p14:tracePt t="8727" x="7715250" y="2393950"/>
          <p14:tracePt t="8746" x="7785100" y="2463800"/>
          <p14:tracePt t="8758" x="7854950" y="2533650"/>
          <p14:tracePt t="8758" x="7981950" y="2698750"/>
          <p14:tracePt t="8778" x="8039100" y="2787650"/>
          <p14:tracePt t="8778" x="8089900" y="2870200"/>
          <p14:tracePt t="8794" x="8140700" y="2965450"/>
          <p14:tracePt t="8794" x="8178800" y="3054350"/>
          <p14:tracePt t="8810" x="8216900" y="3143250"/>
          <p14:tracePt t="8810" x="8248650" y="3232150"/>
          <p14:tracePt t="8810" x="8274050" y="3327400"/>
          <p14:tracePt t="8830" x="8293100" y="3416300"/>
          <p14:tracePt t="8842" x="8305800" y="3511550"/>
          <p14:tracePt t="8842" x="8299450" y="3708400"/>
          <p14:tracePt t="8861" x="8280400" y="3803650"/>
          <p14:tracePt t="8861" x="8261350" y="3898900"/>
          <p14:tracePt t="8878" x="8229600" y="3994150"/>
          <p14:tracePt t="8878" x="8191500" y="4083050"/>
          <p14:tracePt t="8894" x="8153400" y="4165600"/>
          <p14:tracePt t="8894" x="8108950" y="4241800"/>
          <p14:tracePt t="8894" x="8058150" y="4311650"/>
          <p14:tracePt t="8913" x="8007350" y="4375150"/>
          <p14:tracePt t="8913" x="7950200" y="4438650"/>
          <p14:tracePt t="8928" x="7886700" y="4495800"/>
          <p14:tracePt t="8928" x="7823200" y="4546600"/>
          <p14:tracePt t="8945" x="7753350" y="4591050"/>
          <p14:tracePt t="8945" x="7683500" y="4635500"/>
          <p14:tracePt t="8961" x="7613650" y="4667250"/>
          <p14:tracePt t="8961" x="7467600" y="4730750"/>
          <p14:tracePt t="8978" x="7391400" y="4756150"/>
          <p14:tracePt t="8978" x="7315200" y="4775200"/>
          <p14:tracePt t="8995" x="7245350" y="4794250"/>
          <p14:tracePt t="8995" x="7169150" y="4806950"/>
          <p14:tracePt t="9011" x="7099300" y="4819650"/>
          <p14:tracePt t="9011" x="7029450" y="4826000"/>
          <p14:tracePt t="9028" x="6959600" y="4832350"/>
          <p14:tracePt t="9028" x="6826250" y="4838700"/>
          <p14:tracePt t="9045" x="6762750" y="4832350"/>
          <p14:tracePt t="9045" x="6699250" y="4832350"/>
          <p14:tracePt t="9062" x="6642100" y="4826000"/>
          <p14:tracePt t="9062" x="6584950" y="4813300"/>
          <p14:tracePt t="9078" x="6534150" y="4806950"/>
          <p14:tracePt t="9078" x="6489700" y="4800600"/>
          <p14:tracePt t="9078" x="6445250" y="4787900"/>
          <p14:tracePt t="9098" x="6407150" y="4781550"/>
          <p14:tracePt t="9110" x="6375400" y="4768850"/>
          <p14:tracePt t="9110" x="6318250" y="4762500"/>
          <p14:tracePt t="9130" x="6299200" y="4756150"/>
          <p14:tracePt t="9130" x="6280150" y="4749800"/>
          <p14:tracePt t="9145" x="6267450" y="4749800"/>
          <p14:tracePt t="9145" x="6254750" y="4749800"/>
          <p14:tracePt t="9162" x="6248400" y="4743450"/>
          <p14:tracePt t="9162" x="6242050" y="4743450"/>
          <p14:tracePt t="9178" x="6248400" y="4743450"/>
          <p14:tracePt t="9217" x="6254750" y="4749800"/>
          <p14:tracePt t="9233" x="6261100" y="4756150"/>
          <p14:tracePt t="9249" x="6273800" y="4756150"/>
          <p14:tracePt t="9265" x="6280150" y="4762500"/>
          <p14:tracePt t="9274" x="6286500" y="4762500"/>
          <p14:tracePt t="9285" x="6292850" y="4762500"/>
          <p14:tracePt t="9294" x="6292850" y="4756150"/>
          <p14:tracePt t="9353" x="6292850" y="4749800"/>
          <p14:tracePt t="9369" x="6286500" y="4743450"/>
          <p14:tracePt t="9385" x="6286500" y="4737100"/>
          <p14:tracePt t="9397" x="6280150" y="4730750"/>
          <p14:tracePt t="9413" x="6280150" y="4724400"/>
          <p14:tracePt t="9429" x="6273800" y="4718050"/>
          <p14:tracePt t="9445" x="6273800" y="4711700"/>
          <p14:tracePt t="9465" x="6273800" y="4705350"/>
          <p14:tracePt t="9481" x="6273800" y="4699000"/>
          <p14:tracePt t="9497" x="6273800" y="4692650"/>
          <p14:tracePt t="9513" x="6280150" y="4686300"/>
          <p14:tracePt t="9517" x="6280150" y="4679950"/>
          <p14:tracePt t="9533" x="6286500" y="4673600"/>
          <p14:tracePt t="9550" x="6292850" y="4660900"/>
          <p14:tracePt t="9566" x="6299200" y="4654550"/>
          <p14:tracePt t="9578" x="6305550" y="4648200"/>
          <p14:tracePt t="9595" x="6311900" y="4648200"/>
          <p14:tracePt t="9595" x="6318250" y="4648200"/>
          <p14:tracePt t="9613" x="6324600" y="4641850"/>
          <p14:tracePt t="9628" x="6330950" y="4635500"/>
          <p14:tracePt t="9628" x="6337300" y="4635500"/>
          <p14:tracePt t="9647" x="6343650" y="4629150"/>
          <p14:tracePt t="9662" x="6350000" y="4629150"/>
          <p14:tracePt t="9679" x="6356350" y="4629150"/>
          <p14:tracePt t="9696" x="6362700" y="4629150"/>
          <p14:tracePt t="9714" x="6369050" y="4629150"/>
          <p14:tracePt t="9744" x="6369050" y="4622800"/>
          <p14:tracePt t="9857" x="6375400" y="4616450"/>
          <p14:tracePt t="9909" x="6381750" y="4616450"/>
          <p14:tracePt t="9961" x="6394450" y="4610100"/>
          <p14:tracePt t="10021" x="6400800" y="4610100"/>
          <p14:tracePt t="10037" x="6407150" y="4610100"/>
          <p14:tracePt t="10053" x="6413500" y="4603750"/>
          <p14:tracePt t="10058" x="6419850" y="4603750"/>
          <p14:tracePt t="10073" x="6426200" y="4597400"/>
          <p14:tracePt t="10089" x="6432550" y="4591050"/>
          <p14:tracePt t="10112" x="6426200" y="4597400"/>
          <p14:tracePt t="10225" x="6419850" y="4597400"/>
          <p14:tracePt t="10245" x="6413500" y="4603750"/>
          <p14:tracePt t="10269" x="6407150" y="4603750"/>
          <p14:tracePt t="10293" x="6400800" y="4603750"/>
          <p14:tracePt t="10337" x="6400800" y="4610100"/>
          <p14:tracePt t="10357" x="6407150" y="4610100"/>
          <p14:tracePt t="10413" x="6413500" y="4603750"/>
          <p14:tracePt t="10425" x="6419850" y="4603750"/>
          <p14:tracePt t="10441" x="6426200" y="4597400"/>
          <p14:tracePt t="10457" x="6432550" y="4591050"/>
          <p14:tracePt t="10473" x="6438900" y="4584700"/>
          <p14:tracePt t="10486" x="6445250" y="4584700"/>
          <p14:tracePt t="10502" x="6451600" y="4584700"/>
          <p14:tracePt t="10519" x="6451600" y="4578350"/>
          <p14:tracePt t="10593" x="6445250" y="4578350"/>
          <p14:tracePt t="10621" x="6445250" y="4584700"/>
          <p14:tracePt t="10653" x="6445250" y="4578350"/>
          <p14:tracePt t="10705" x="6451600" y="4572000"/>
          <p14:tracePt t="10733" x="6457950" y="4572000"/>
          <p14:tracePt t="10749" x="6464300" y="4572000"/>
          <p14:tracePt t="10765" x="6470650" y="4572000"/>
          <p14:tracePt t="10897" x="6477000" y="4572000"/>
          <p14:tracePt t="10921" x="6483350" y="4565650"/>
          <p14:tracePt t="10945" x="6489700" y="4559300"/>
          <p14:tracePt t="10965" x="6496050" y="4552950"/>
          <p14:tracePt t="11085" x="6496050" y="4546600"/>
          <p14:tracePt t="11109" x="6502400" y="4540250"/>
          <p14:tracePt t="11133" x="6502400" y="4546600"/>
          <p14:tracePt t="11205" x="6508750" y="4540250"/>
          <p14:tracePt t="11265" x="6508750" y="4533900"/>
          <p14:tracePt t="11289" x="6515100" y="4533900"/>
          <p14:tracePt t="11325" x="6515100" y="4527550"/>
          <p14:tracePt t="11357" x="6515100" y="4521200"/>
          <p14:tracePt t="11393" x="6521450" y="4514850"/>
          <p14:tracePt t="11425" x="6521450" y="4508500"/>
          <p14:tracePt t="11453" x="6521450" y="4502150"/>
          <p14:tracePt t="11493" x="6527800" y="4495800"/>
          <p14:tracePt t="11505" x="6534150" y="4489450"/>
          <p14:tracePt t="11529" x="6540500" y="4489450"/>
          <p14:tracePt t="11546" x="6546850" y="4483100"/>
          <p14:tracePt t="11557" x="6559550" y="4476750"/>
          <p14:tracePt t="11573" x="6565900" y="4470400"/>
          <p14:tracePt t="11581" x="6572250" y="4464050"/>
          <p14:tracePt t="11597" x="6578600" y="4457700"/>
          <p14:tracePt t="11606" x="6584950" y="4457700"/>
          <p14:tracePt t="11606" x="6591300" y="4451350"/>
          <p14:tracePt t="11621" x="6597650" y="4445000"/>
          <p14:tracePt t="11635" x="6597650" y="4438650"/>
          <p14:tracePt t="11652" x="6591300" y="4438650"/>
          <p14:tracePt t="11674" x="6578600" y="4438650"/>
          <p14:tracePt t="11686" x="6572250" y="4438650"/>
          <p14:tracePt t="11686" x="6565900" y="4438650"/>
          <p14:tracePt t="11704" x="6553200" y="4438650"/>
          <p14:tracePt t="11704" x="6534150" y="4445000"/>
          <p14:tracePt t="11721" x="6521450" y="4451350"/>
          <p14:tracePt t="11721" x="6477000" y="4457700"/>
          <p14:tracePt t="11738" x="6451600" y="4470400"/>
          <p14:tracePt t="11738" x="6419850" y="4476750"/>
          <p14:tracePt t="11755" x="6381750" y="4489450"/>
          <p14:tracePt t="11755" x="6343650" y="4495800"/>
          <p14:tracePt t="11771" x="6299200" y="4502150"/>
          <p14:tracePt t="11771" x="6248400" y="4508500"/>
          <p14:tracePt t="11788" x="6191250" y="4514850"/>
          <p14:tracePt t="11788" x="6134100" y="4527550"/>
          <p14:tracePt t="11788" x="6070600" y="4540250"/>
          <p14:tracePt t="11806" x="6000750" y="4552950"/>
          <p14:tracePt t="11819" x="5930900" y="4565650"/>
          <p14:tracePt t="11819" x="5778500" y="4597400"/>
          <p14:tracePt t="11838" x="5695950" y="4622800"/>
          <p14:tracePt t="11838" x="5613400" y="4641850"/>
          <p14:tracePt t="11854" x="5524500" y="4667250"/>
          <p14:tracePt t="11854" x="5435600" y="4692650"/>
          <p14:tracePt t="11871" x="5340350" y="4718050"/>
          <p14:tracePt t="11871" x="5245100" y="4749800"/>
          <p14:tracePt t="11871" x="5149850" y="4781550"/>
          <p14:tracePt t="11890" x="5054600" y="4813300"/>
          <p14:tracePt t="11903" x="4953000" y="4845050"/>
          <p14:tracePt t="11903" x="4756150" y="4914900"/>
          <p14:tracePt t="11921" x="4660900" y="4953000"/>
          <p14:tracePt t="11921" x="4565650" y="4991100"/>
          <p14:tracePt t="11939" x="4470400" y="5029200"/>
          <p14:tracePt t="11939" x="4375150" y="5067300"/>
          <p14:tracePt t="11955" x="4286250" y="5105400"/>
          <p14:tracePt t="11955" x="4203700" y="5137150"/>
          <p14:tracePt t="11955" x="4121150" y="5168900"/>
          <p14:tracePt t="11974" x="4038600" y="5200650"/>
          <p14:tracePt t="11974" x="3962400" y="5226050"/>
          <p14:tracePt t="11988" x="3898900" y="5251450"/>
          <p14:tracePt t="11988" x="3829050" y="5270500"/>
          <p14:tracePt t="12005" x="3771900" y="5289550"/>
          <p14:tracePt t="12005" x="3714750" y="5308600"/>
          <p14:tracePt t="12022" x="3657600" y="5327650"/>
          <p14:tracePt t="12022" x="3562350" y="5353050"/>
          <p14:tracePt t="12039" x="3517900" y="5365750"/>
          <p14:tracePt t="12039" x="3479800" y="5372100"/>
          <p14:tracePt t="12055" x="3448050" y="5384800"/>
          <p14:tracePt t="12055" x="3416300" y="5391150"/>
          <p14:tracePt t="12072" x="3384550" y="5397500"/>
          <p14:tracePt t="12072" x="3359150" y="5403850"/>
          <p14:tracePt t="12088" x="3340100" y="5410200"/>
          <p14:tracePt t="12088" x="3295650" y="5416550"/>
          <p14:tracePt t="12106" x="3276600" y="5422900"/>
          <p14:tracePt t="12106" x="3257550" y="5429250"/>
          <p14:tracePt t="12122" x="3244850" y="5435600"/>
          <p14:tracePt t="12122" x="3225800" y="5441950"/>
          <p14:tracePt t="12139" x="3213100" y="5448300"/>
          <p14:tracePt t="12139" x="3194050" y="5454650"/>
          <p14:tracePt t="12139" x="3181350" y="5461000"/>
          <p14:tracePt t="12158" x="3168650" y="5473700"/>
          <p14:tracePt t="12170" x="3162300" y="5480050"/>
          <p14:tracePt t="12170" x="3143250" y="5505450"/>
          <p14:tracePt t="12191" x="3130550" y="5511800"/>
          <p14:tracePt t="12191" x="3117850" y="5518150"/>
          <p14:tracePt t="12206" x="3111500" y="5530850"/>
          <p14:tracePt t="12206" x="3098800" y="5537200"/>
          <p14:tracePt t="12223" x="3092450" y="5543550"/>
          <p14:tracePt t="12223" x="3086100" y="5556250"/>
          <p14:tracePt t="12239" x="3079750" y="5562600"/>
          <p14:tracePt t="12239" x="3073400" y="5562600"/>
          <p14:tracePt t="12257" x="3067050" y="5575300"/>
          <p14:tracePt t="12271" x="3073400" y="5568950"/>
          <p14:tracePt t="12302" x="3079750" y="5562600"/>
          <p14:tracePt t="12318" x="3086100" y="5549900"/>
          <p14:tracePt t="12334" x="3092450" y="5549900"/>
          <p14:tracePt t="12338" x="3098800" y="5543550"/>
          <p14:tracePt t="12338" x="3105150" y="5537200"/>
          <p14:tracePt t="12356" x="3105150" y="5530850"/>
          <p14:tracePt t="12356" x="3111500" y="5530850"/>
          <p14:tracePt t="12373" x="3117850" y="5524500"/>
          <p14:tracePt t="12373" x="3124200" y="5518150"/>
          <p14:tracePt t="12389" x="3136900" y="5505450"/>
          <p14:tracePt t="12406" x="3143250" y="5505450"/>
          <p14:tracePt t="12406" x="3149600" y="5499100"/>
          <p14:tracePt t="12423" x="3155950" y="5492750"/>
          <p14:tracePt t="12423" x="3162300" y="5486400"/>
          <p14:tracePt t="12440" x="3168650" y="5480050"/>
          <p14:tracePt t="12440" x="3175000" y="5480050"/>
          <p14:tracePt t="12440" x="3181350" y="5473700"/>
          <p14:tracePt t="12459" x="3187700" y="5467350"/>
          <p14:tracePt t="12471" x="3200400" y="5467350"/>
          <p14:tracePt t="12471" x="3213100" y="5461000"/>
          <p14:tracePt t="12491" x="3219450" y="5461000"/>
          <p14:tracePt t="12491" x="3225800" y="5461000"/>
          <p14:tracePt t="12507" x="3232150" y="5461000"/>
          <p14:tracePt t="12507" x="3238500" y="5461000"/>
          <p14:tracePt t="12525" x="3244850" y="5467350"/>
          <p14:tracePt t="12542" x="3244850" y="5473700"/>
          <p14:tracePt t="12559" x="3244850" y="5480050"/>
          <p14:tracePt t="12574" x="3244850" y="5486400"/>
          <p14:tracePt t="12574" x="3238500" y="5492750"/>
          <p14:tracePt t="12590" x="3238500" y="5505450"/>
          <p14:tracePt t="12605" x="3232150" y="5505450"/>
          <p14:tracePt t="12605" x="3232150" y="5511800"/>
          <p14:tracePt t="12624" x="3225800" y="5518150"/>
          <p14:tracePt t="12639" x="3232150" y="5524500"/>
          <p14:tracePt t="12655" x="3238500" y="5524500"/>
          <p14:tracePt t="12672" x="3244850" y="5524500"/>
          <p14:tracePt t="12689" x="3251200" y="5524500"/>
          <p14:tracePt t="12706" x="3257550" y="5524500"/>
          <p14:tracePt t="12722" x="3263900" y="5524500"/>
          <p14:tracePt t="12739" x="3263900" y="5518150"/>
          <p14:tracePt t="12756" x="3270250" y="5511800"/>
          <p14:tracePt t="12775" x="3263900" y="5511800"/>
          <p14:tracePt t="12818" x="3257550" y="5511800"/>
          <p14:tracePt t="12834" x="3251200" y="5518150"/>
          <p14:tracePt t="12843" x="3244850" y="5518150"/>
          <p14:tracePt t="12858" x="3238500" y="5524500"/>
          <p14:tracePt t="12873" x="3225800" y="5524500"/>
          <p14:tracePt t="12890" x="3219450" y="5530850"/>
          <p14:tracePt t="12907" x="3213100" y="5537200"/>
          <p14:tracePt t="12923" x="3219450" y="5530850"/>
          <p14:tracePt t="12977" x="3225800" y="5530850"/>
          <p14:tracePt t="12998" x="3225800" y="5524500"/>
          <p14:tracePt t="13029" x="3219450" y="5518150"/>
          <p14:tracePt t="13142" x="3225800" y="5518150"/>
          <p14:tracePt t="13202" x="3232150" y="5511800"/>
          <p14:tracePt t="13226" x="3232150" y="5505450"/>
          <p14:tracePt t="13246" x="3238500" y="5499100"/>
          <p14:tracePt t="13286" x="3232150" y="5499100"/>
          <p14:tracePt t="13314" x="3225800" y="5499100"/>
          <p14:tracePt t="13330" x="3219450" y="5492750"/>
          <p14:tracePt t="13346" x="3213100" y="5492750"/>
          <p14:tracePt t="13354" x="3206750" y="5486400"/>
          <p14:tracePt t="13358" x="3194050" y="5480050"/>
          <p14:tracePt t="13358" x="3187700" y="5480050"/>
          <p14:tracePt t="13376" x="3175000" y="5473700"/>
          <p14:tracePt t="13376" x="3162300" y="5467350"/>
          <p14:tracePt t="13393" x="3149600" y="5461000"/>
          <p14:tracePt t="13393" x="3136900" y="5461000"/>
          <p14:tracePt t="13410" x="3117850" y="5454650"/>
          <p14:tracePt t="13410" x="3086100" y="5448300"/>
          <p14:tracePt t="13427" x="3067050" y="5441950"/>
          <p14:tracePt t="13427" x="3048000" y="5441950"/>
          <p14:tracePt t="13443" x="3028950" y="5441950"/>
          <p14:tracePt t="13443" x="3003550" y="5435600"/>
          <p14:tracePt t="13460" x="2984500" y="5435600"/>
          <p14:tracePt t="13460" x="2965450" y="5429250"/>
          <p14:tracePt t="13460" x="2940050" y="5429250"/>
          <p14:tracePt t="13480" x="2921000" y="5422900"/>
          <p14:tracePt t="13492" x="2901950" y="5416550"/>
          <p14:tracePt t="13492" x="2870200" y="5410200"/>
          <p14:tracePt t="13510" x="2857500" y="5403850"/>
          <p14:tracePt t="13510" x="2851150" y="5397500"/>
          <p14:tracePt t="13527" x="2851150" y="5391150"/>
          <p14:tracePt t="13527" x="2857500" y="5384800"/>
          <p14:tracePt t="13527" x="2863850" y="5378450"/>
          <p14:tracePt t="13547" x="2882900" y="5372100"/>
          <p14:tracePt t="13558" x="2908300" y="5365750"/>
          <p14:tracePt t="13558" x="2933700" y="5359400"/>
          <p14:tracePt t="13558" x="2971800" y="5359400"/>
          <p14:tracePt t="13579" x="3016250" y="5353050"/>
          <p14:tracePt t="13579" x="3067050" y="5353050"/>
          <p14:tracePt t="13595" x="3130550" y="5353050"/>
          <p14:tracePt t="13595" x="3194050" y="5359400"/>
          <p14:tracePt t="13611" x="3270250" y="5365750"/>
          <p14:tracePt t="13611" x="3352800" y="5372100"/>
          <p14:tracePt t="13627" x="3441700" y="5384800"/>
          <p14:tracePt t="13627" x="3543300" y="5397500"/>
          <p14:tracePt t="13627" x="3651250" y="5403850"/>
          <p14:tracePt t="13646" x="3765550" y="5416550"/>
          <p14:tracePt t="13646" x="3879850" y="5422900"/>
          <p14:tracePt t="13661" x="4006850" y="5422900"/>
          <p14:tracePt t="13661" x="4133850" y="5422900"/>
          <p14:tracePt t="13677" x="4260850" y="5422900"/>
          <p14:tracePt t="13677" x="4394200" y="5416550"/>
          <p14:tracePt t="13694" x="4527550" y="5403850"/>
          <p14:tracePt t="13694" x="4654550" y="5397500"/>
          <p14:tracePt t="13711" x="4781550" y="5384800"/>
          <p14:tracePt t="13711" x="5022850" y="5359400"/>
          <p14:tracePt t="13728" x="5137150" y="5340350"/>
          <p14:tracePt t="13728" x="5251450" y="5327650"/>
          <p14:tracePt t="13744" x="5353050" y="5321300"/>
          <p14:tracePt t="13744" x="5454650" y="5308600"/>
          <p14:tracePt t="13761" x="5549900" y="5295900"/>
          <p14:tracePt t="13761" x="5715000" y="5276850"/>
          <p14:tracePt t="13779" x="5791200" y="5270500"/>
          <p14:tracePt t="13779" x="5867400" y="5257800"/>
          <p14:tracePt t="13795" x="5924550" y="5251450"/>
          <p14:tracePt t="13795" x="5981700" y="5245100"/>
          <p14:tracePt t="13811" x="6032500" y="5238750"/>
          <p14:tracePt t="13811" x="6083300" y="5232400"/>
          <p14:tracePt t="13828" x="6121400" y="5226050"/>
          <p14:tracePt t="13828" x="6153150" y="5219700"/>
          <p14:tracePt t="13828" x="6178550" y="5213350"/>
          <p14:tracePt t="13847" x="6203950" y="5207000"/>
          <p14:tracePt t="13859" x="6216650" y="5200650"/>
          <p14:tracePt t="13859" x="6235700" y="5194300"/>
          <p14:tracePt t="13879" x="6235700" y="5187950"/>
          <p14:tracePt t="13894" x="6229350" y="5187950"/>
          <p14:tracePt t="13910" x="6223000" y="5181600"/>
          <p14:tracePt t="13910" x="6210300" y="5181600"/>
          <p14:tracePt t="13910" x="6203950" y="5181600"/>
          <p14:tracePt t="13931" x="6197600" y="5181600"/>
          <p14:tracePt t="13943" x="6191250" y="5181600"/>
          <p14:tracePt t="13943" x="6178550" y="5181600"/>
          <p14:tracePt t="13962" x="6172200" y="5181600"/>
          <p14:tracePt t="13962" x="6165850" y="5187950"/>
          <p14:tracePt t="13979" x="6159500" y="5187950"/>
          <p14:tracePt t="13994" x="6153150" y="5194300"/>
          <p14:tracePt t="14010" x="6159500" y="5200650"/>
          <p14:tracePt t="14027" x="6172200" y="5194300"/>
          <p14:tracePt t="14044" x="6178550" y="5194300"/>
          <p14:tracePt t="14061" x="6184900" y="5187950"/>
          <p14:tracePt t="14061" x="6197600" y="5181600"/>
          <p14:tracePt t="14079" x="6203950" y="5181600"/>
          <p14:tracePt t="14094" x="6210300" y="5175250"/>
          <p14:tracePt t="14111" x="6216650" y="5175250"/>
          <p14:tracePt t="14127" x="6216650" y="5168900"/>
          <p14:tracePt t="14147" x="6210300" y="5162550"/>
          <p14:tracePt t="14170" x="6203950" y="5156200"/>
          <p14:tracePt t="14186" x="6203950" y="5149850"/>
          <p14:tracePt t="14206" x="6203950" y="5143500"/>
          <p14:tracePt t="14215" x="6210300" y="5137150"/>
          <p14:tracePt t="14227" x="6216650" y="5130800"/>
          <p14:tracePt t="14227" x="6242050" y="5105400"/>
          <p14:tracePt t="14247" x="6254750" y="5086350"/>
          <p14:tracePt t="14247" x="6273800" y="5067300"/>
          <p14:tracePt t="14263" x="6299200" y="5041900"/>
          <p14:tracePt t="14263" x="6324600" y="5016500"/>
          <p14:tracePt t="14263" x="6350000" y="4984750"/>
          <p14:tracePt t="14283" x="6381750" y="4953000"/>
          <p14:tracePt t="14294" x="6419850" y="4914900"/>
          <p14:tracePt t="14294" x="6464300" y="4876800"/>
          <p14:tracePt t="14294" x="6502400" y="4845050"/>
          <p14:tracePt t="14315" x="6546850" y="4806950"/>
          <p14:tracePt t="14315" x="6591300" y="4775200"/>
          <p14:tracePt t="14330" x="6635750" y="4743450"/>
          <p14:tracePt t="14330" x="6680200" y="4711700"/>
          <p14:tracePt t="14347" x="6724650" y="4686300"/>
          <p14:tracePt t="14347" x="6769100" y="4667250"/>
          <p14:tracePt t="14363" x="6813550" y="4648200"/>
          <p14:tracePt t="14363" x="6883400" y="4616450"/>
          <p14:tracePt t="14381" x="6915150" y="4610100"/>
          <p14:tracePt t="14381" x="6946900" y="4597400"/>
          <p14:tracePt t="14397" x="6972300" y="4591050"/>
          <p14:tracePt t="14397" x="6997700" y="4584700"/>
          <p14:tracePt t="14413" x="7016750" y="4578350"/>
          <p14:tracePt t="14413" x="7035800" y="4572000"/>
          <p14:tracePt t="14430" x="7048500" y="4572000"/>
          <p14:tracePt t="14430" x="7073900" y="4572000"/>
          <p14:tracePt t="14447" x="7086600" y="4578350"/>
          <p14:tracePt t="14447" x="7092950" y="4584700"/>
          <p14:tracePt t="14464" x="7099300" y="4591050"/>
          <p14:tracePt t="14464" x="7105650" y="4603750"/>
          <p14:tracePt t="14480" x="7112000" y="4610100"/>
          <p14:tracePt t="14480" x="7112000" y="4616450"/>
          <p14:tracePt t="14480" x="7112000" y="4622800"/>
          <p14:tracePt t="14500" x="7112000" y="4629150"/>
          <p14:tracePt t="14512" x="7112000" y="4635500"/>
          <p14:tracePt t="14530" x="7105650" y="4641850"/>
          <p14:tracePt t="14546" x="7099300" y="4648200"/>
          <p14:tracePt t="14546" x="7092950" y="4654550"/>
          <p14:tracePt t="14564" x="7086600" y="4654550"/>
          <p14:tracePt t="14564" x="7080250" y="4654550"/>
          <p14:tracePt t="14564" x="7073900" y="4660900"/>
          <p14:tracePt t="14583" x="7067550" y="4660900"/>
          <p14:tracePt t="14595" x="7061200" y="4667250"/>
          <p14:tracePt t="14595" x="7054850" y="4667250"/>
          <p14:tracePt t="14615" x="7048500" y="4667250"/>
          <p14:tracePt t="14615" x="7042150" y="4673600"/>
          <p14:tracePt t="14631" x="7035800" y="4679950"/>
          <p14:tracePt t="14650" x="7029450" y="4686300"/>
          <p14:tracePt t="14667" x="7029450" y="4692650"/>
          <p14:tracePt t="14679" x="7035800" y="4692650"/>
          <p14:tracePt t="14696" x="7042150" y="4692650"/>
          <p14:tracePt t="14712" x="7048500" y="4692650"/>
          <p14:tracePt t="14712" x="7054850" y="4686300"/>
          <p14:tracePt t="14731" x="7061200" y="4686300"/>
          <p14:tracePt t="14731" x="7067550" y="4679950"/>
          <p14:tracePt t="14748" x="7073900" y="4679950"/>
          <p14:tracePt t="14748" x="7080250" y="4673600"/>
          <p14:tracePt t="14765" x="7086600" y="4673600"/>
          <p14:tracePt t="14765" x="7092950" y="4667250"/>
          <p14:tracePt t="14782" x="7105650" y="4660900"/>
          <p14:tracePt t="14799" x="7105650" y="4654550"/>
          <p14:tracePt t="14815" x="7092950" y="4641850"/>
          <p14:tracePt t="14830" x="7080250" y="4641850"/>
          <p14:tracePt t="14830" x="7067550" y="4635500"/>
          <p14:tracePt t="14848" x="7054850" y="4635500"/>
          <p14:tracePt t="14848" x="7035800" y="4629150"/>
          <p14:tracePt t="14848" x="7010400" y="4622800"/>
          <p14:tracePt t="14867" x="6985000" y="4616450"/>
          <p14:tracePt t="14880" x="6959600" y="4610100"/>
          <p14:tracePt t="14880" x="6896100" y="4584700"/>
          <p14:tracePt t="14899" x="6864350" y="4572000"/>
          <p14:tracePt t="14899" x="6826250" y="4552950"/>
          <p14:tracePt t="14915" x="6794500" y="4527550"/>
          <p14:tracePt t="14915" x="6750050" y="4502150"/>
          <p14:tracePt t="14932" x="6718300" y="4470400"/>
          <p14:tracePt t="14932" x="6673850" y="4432300"/>
          <p14:tracePt t="14932" x="6642100" y="4387850"/>
          <p14:tracePt t="14951" x="6604000" y="4337050"/>
          <p14:tracePt t="14963" x="6565900" y="4279900"/>
          <p14:tracePt t="14963" x="6502400" y="4133850"/>
          <p14:tracePt t="14982" x="6470650" y="4051300"/>
          <p14:tracePt t="14982" x="6445250" y="3968750"/>
          <p14:tracePt t="14999" x="6426200" y="3867150"/>
          <p14:tracePt t="14999" x="6400800" y="3765550"/>
          <p14:tracePt t="15016" x="6388100" y="3663950"/>
          <p14:tracePt t="15016" x="6369050" y="3556000"/>
          <p14:tracePt t="15016" x="6362700" y="3448050"/>
          <p14:tracePt t="15035" x="6350000" y="3340100"/>
          <p14:tracePt t="15035" x="6350000" y="3232150"/>
          <p14:tracePt t="15049" x="6350000" y="3130550"/>
          <p14:tracePt t="15049" x="6356350" y="3028950"/>
          <p14:tracePt t="15065" x="6362700" y="2933700"/>
          <p14:tracePt t="15065" x="6375400" y="2838450"/>
          <p14:tracePt t="15082" x="6388100" y="2755900"/>
          <p14:tracePt t="15082" x="6432550" y="2590800"/>
          <p14:tracePt t="15099" x="6464300" y="2514600"/>
          <p14:tracePt t="15099" x="6496050" y="2438400"/>
          <p14:tracePt t="15116" x="6534150" y="2374900"/>
          <p14:tracePt t="15116" x="6578600" y="2317750"/>
          <p14:tracePt t="15132" x="6629400" y="2260600"/>
          <p14:tracePt t="15132" x="6673850" y="2216150"/>
          <p14:tracePt t="15149" x="6731000" y="2171700"/>
          <p14:tracePt t="15149" x="6788150" y="2133600"/>
          <p14:tracePt t="15167" x="6896100" y="2089150"/>
          <p14:tracePt t="15167" x="6953250" y="2070100"/>
          <p14:tracePt t="15183" x="7016750" y="2063750"/>
          <p14:tracePt t="15183" x="7073900" y="2063750"/>
          <p14:tracePt t="15200" x="7131050" y="2070100"/>
          <p14:tracePt t="15200" x="7194550" y="2089150"/>
          <p14:tracePt t="15216" x="7251700" y="2108200"/>
          <p14:tracePt t="15216" x="7308850" y="2146300"/>
          <p14:tracePt t="15216" x="7366000" y="2184400"/>
          <p14:tracePt t="15235" x="7423150" y="2235200"/>
          <p14:tracePt t="15248" x="7473950" y="2292350"/>
          <p14:tracePt t="15248" x="7569200" y="2425700"/>
          <p14:tracePt t="15267" x="7620000" y="2501900"/>
          <p14:tracePt t="15267" x="7664450" y="2578100"/>
          <p14:tracePt t="15267" x="7708900" y="2660650"/>
          <p14:tracePt t="15287" x="7747000" y="2743200"/>
          <p14:tracePt t="15298" x="7785100" y="2825750"/>
          <p14:tracePt t="15298" x="7823200" y="2908300"/>
          <p14:tracePt t="15298" x="7861300" y="2997200"/>
          <p14:tracePt t="15319" x="7893050" y="3086100"/>
          <p14:tracePt t="15331" x="7918450" y="3175000"/>
          <p14:tracePt t="15331" x="7956550" y="3352800"/>
          <p14:tracePt t="15350" x="7962900" y="3441700"/>
          <p14:tracePt t="15350" x="7969250" y="3530600"/>
          <p14:tracePt t="15367" x="7969250" y="3613150"/>
          <p14:tracePt t="15367" x="7956550" y="3695700"/>
          <p14:tracePt t="15384" x="7943850" y="3778250"/>
          <p14:tracePt t="15384" x="7905750" y="3924300"/>
          <p14:tracePt t="15401" x="7886700" y="3987800"/>
          <p14:tracePt t="15401" x="7861300" y="4051300"/>
          <p14:tracePt t="15417" x="7829550" y="4114800"/>
          <p14:tracePt t="15417" x="7797800" y="4171950"/>
          <p14:tracePt t="15434" x="7766050" y="4222750"/>
          <p14:tracePt t="15434" x="7727950" y="4273550"/>
          <p14:tracePt t="15450" x="7683500" y="4324350"/>
          <p14:tracePt t="15450" x="7594600" y="4406900"/>
          <p14:tracePt t="15467" x="7550150" y="4445000"/>
          <p14:tracePt t="15467" x="7505700" y="4483100"/>
          <p14:tracePt t="15484" x="7454900" y="4508500"/>
          <p14:tracePt t="15484" x="7410450" y="4540250"/>
          <p14:tracePt t="15501" x="7366000" y="4559300"/>
          <p14:tracePt t="15501" x="7321550" y="4584700"/>
          <p14:tracePt t="15501" x="7277100" y="4603750"/>
          <p14:tracePt t="15520" x="7239000" y="4616450"/>
          <p14:tracePt t="15520" x="7200900" y="4635500"/>
          <p14:tracePt t="15535" x="7169150" y="4648200"/>
          <p14:tracePt t="15535" x="7137400" y="4660900"/>
          <p14:tracePt t="15552" x="7105650" y="4673600"/>
          <p14:tracePt t="15552" x="7080250" y="4686300"/>
          <p14:tracePt t="15568" x="7054850" y="4692650"/>
          <p14:tracePt t="15568" x="7029450" y="4705350"/>
          <p14:tracePt t="15584" x="7010400" y="4711700"/>
          <p14:tracePt t="15584" x="6991350" y="4718050"/>
          <p14:tracePt t="15584" x="6978650" y="4724400"/>
          <p14:tracePt t="15603" x="6972300" y="4730750"/>
          <p14:tracePt t="15616" x="6959600" y="4737100"/>
          <p14:tracePt t="15633" x="6953250" y="4743450"/>
          <p14:tracePt t="15649" x="6959600" y="4743450"/>
          <p14:tracePt t="15671" x="6965950" y="4743450"/>
          <p14:tracePt t="15683" x="6972300" y="4743450"/>
          <p14:tracePt t="15683" x="6985000" y="4743450"/>
          <p14:tracePt t="15701" x="6991350" y="4737100"/>
          <p14:tracePt t="15716" x="6997700" y="4737100"/>
          <p14:tracePt t="15716" x="7004050" y="4737100"/>
          <p14:tracePt t="15735" x="7010400" y="4737100"/>
          <p14:tracePt t="15750" x="7016750" y="4730750"/>
          <p14:tracePt t="15750" x="7023100" y="4718050"/>
          <p14:tracePt t="15769" x="7029450" y="4718050"/>
          <p14:tracePt t="15769" x="7035800" y="4711700"/>
          <p14:tracePt t="15786" x="7035800" y="4705350"/>
          <p14:tracePt t="15786" x="7042150" y="4699000"/>
          <p14:tracePt t="15801" x="7048500" y="4692650"/>
          <p14:tracePt t="15801" x="7054850" y="4679950"/>
          <p14:tracePt t="15820" x="7061200" y="4667250"/>
          <p14:tracePt t="15820" x="7061200" y="4660900"/>
          <p14:tracePt t="15836" x="7067550" y="4654550"/>
          <p14:tracePt t="15836" x="7067550" y="4648200"/>
          <p14:tracePt t="15852" x="7073900" y="4641850"/>
          <p14:tracePt t="15852" x="7080250" y="4635500"/>
          <p14:tracePt t="15869" x="7080250" y="4629150"/>
          <p14:tracePt t="15884" x="7086600" y="4622800"/>
          <p14:tracePt t="15900" x="7086600" y="4616450"/>
          <p14:tracePt t="15917" x="7086600" y="4610100"/>
          <p14:tracePt t="15934" x="7092950" y="4603750"/>
          <p14:tracePt t="15970" x="7099300" y="4603750"/>
          <p14:tracePt t="16014" x="7105650" y="4603750"/>
          <p14:tracePt t="16099" x="7112000" y="4603750"/>
          <p14:tracePt t="16166" x="7112000" y="4597400"/>
          <p14:tracePt t="16195" x="7118350" y="4591050"/>
          <p14:tracePt t="16219" x="7118350" y="4584700"/>
          <p14:tracePt t="16238" x="7124700" y="4578350"/>
          <p14:tracePt t="16254" x="7131050" y="4578350"/>
          <p14:tracePt t="16270" x="7137400" y="4572000"/>
          <p14:tracePt t="16287" x="7137400" y="4565650"/>
          <p14:tracePt t="16298" x="7137400" y="4559300"/>
          <p14:tracePt t="16314" x="7137400" y="4552950"/>
          <p14:tracePt t="16330" x="7137400" y="4546600"/>
          <p14:tracePt t="16347" x="7137400" y="4540250"/>
          <p14:tracePt t="16366" x="7124700" y="4546600"/>
          <p14:tracePt t="16390" x="7118350" y="4546600"/>
          <p14:tracePt t="16407" x="7112000" y="4552950"/>
          <p14:tracePt t="16414" x="7105650" y="4559300"/>
          <p14:tracePt t="16426" x="7099300" y="4565650"/>
          <p14:tracePt t="16435" x="7092950" y="4572000"/>
          <p14:tracePt t="16452" x="7092950" y="4578350"/>
          <p14:tracePt t="16469" x="7092950" y="4584700"/>
          <p14:tracePt t="16488" x="7092950" y="4591050"/>
          <p14:tracePt t="16507" x="7099300" y="4597400"/>
          <p14:tracePt t="16526" x="7105650" y="4597400"/>
          <p14:tracePt t="16539" x="7112000" y="4591050"/>
          <p14:tracePt t="16555" x="7118350" y="4584700"/>
          <p14:tracePt t="16572" x="7124700" y="4578350"/>
          <p14:tracePt t="16587" x="7131050" y="4578350"/>
          <p14:tracePt t="16602" x="7137400" y="4572000"/>
          <p14:tracePt t="16623" x="7137400" y="4565650"/>
          <p14:tracePt t="16646" x="7137400" y="4572000"/>
          <p14:tracePt t="16715" x="7143750" y="4578350"/>
          <p14:tracePt t="16750" x="7143750" y="4572000"/>
          <p14:tracePt t="16811" x="7143750" y="4578350"/>
          <p14:tracePt t="16899" x="7150100" y="4578350"/>
          <p14:tracePt t="16939" x="7156450" y="4578350"/>
          <p14:tracePt t="16959" x="7162800" y="4578350"/>
          <p14:tracePt t="16983" x="7169150" y="4572000"/>
          <p14:tracePt t="17043" x="7169150" y="4578350"/>
          <p14:tracePt t="17079" x="7162800" y="4578350"/>
          <p14:tracePt t="17214" x="7156450" y="4578350"/>
          <p14:tracePt t="17246" x="7156450" y="4584700"/>
          <p14:tracePt t="17315" x="7162800" y="4584700"/>
          <p14:tracePt t="17342" x="7162800" y="4578350"/>
          <p14:tracePt t="17671" x="7162800" y="4572000"/>
          <p14:tracePt t="17695" x="7162800" y="4565650"/>
          <p14:tracePt t="17747" x="7162800" y="4559300"/>
          <p14:tracePt t="17779" x="7169150" y="4552950"/>
          <p14:tracePt t="17791" x="7175500" y="4546600"/>
          <p14:tracePt t="17831" x="7181850" y="4546600"/>
          <p14:tracePt t="17851" x="7175500" y="4546600"/>
          <p14:tracePt t="17943" x="7169150" y="4552950"/>
          <p14:tracePt t="17971" x="7162800" y="4552950"/>
          <p14:tracePt t="17995" x="7156450" y="4552950"/>
          <p14:tracePt t="18010" x="7150100" y="4552950"/>
          <p14:tracePt t="18031" x="7143750" y="4552950"/>
          <p14:tracePt t="18063" x="7137400" y="4559300"/>
          <p14:tracePt t="18159" x="7131050" y="4559300"/>
          <p14:tracePt t="18175" x="7124700" y="4565650"/>
          <p14:tracePt t="18199" x="7131050" y="4565650"/>
          <p14:tracePt t="18267" x="7137400" y="4565650"/>
          <p14:tracePt t="18280" x="7143750" y="4565650"/>
          <p14:tracePt t="18287" x="7150100" y="4565650"/>
          <p14:tracePt t="18303" x="7156450" y="4565650"/>
          <p14:tracePt t="18312" x="7162800" y="4565650"/>
          <p14:tracePt t="18312" x="7169150" y="4559300"/>
          <p14:tracePt t="18328" x="7175500" y="4559300"/>
          <p14:tracePt t="18342" x="7181850" y="4559300"/>
          <p14:tracePt t="18342" x="7188200" y="4559300"/>
          <p14:tracePt t="18360" x="7194550" y="4552950"/>
          <p14:tracePt t="18375" x="7207250" y="4546600"/>
          <p14:tracePt t="18392" x="7213600" y="4546600"/>
          <p14:tracePt t="18409" x="7213600" y="4540250"/>
          <p14:tracePt t="18426" x="7219950" y="4533900"/>
          <p14:tracePt t="18442" x="7213600" y="4533900"/>
          <p14:tracePt t="18491" x="7207250" y="4533900"/>
          <p14:tracePt t="18520" x="7200900" y="4533900"/>
          <p14:tracePt t="18543" x="7200900" y="4527550"/>
          <p14:tracePt t="18603" x="7207250" y="4527550"/>
          <p14:tracePt t="18631" x="7213600" y="4521200"/>
          <p14:tracePt t="18691" x="7213600" y="4514850"/>
          <p14:tracePt t="18715" x="7219950" y="4508500"/>
          <p14:tracePt t="18739" x="7219950" y="4502150"/>
          <p14:tracePt t="18755" x="7219950" y="4495800"/>
          <p14:tracePt t="18767" x="7219950" y="4489450"/>
          <p14:tracePt t="18777" x="7213600" y="4483100"/>
          <p14:tracePt t="18777" x="7213600" y="4476750"/>
          <p14:tracePt t="18796" x="7213600" y="4470400"/>
          <p14:tracePt t="18796" x="7207250" y="4451350"/>
          <p14:tracePt t="18813" x="7207250" y="4438650"/>
          <p14:tracePt t="18813" x="7200900" y="4425950"/>
          <p14:tracePt t="18829" x="7188200" y="4419600"/>
          <p14:tracePt t="18829" x="7181850" y="4406900"/>
          <p14:tracePt t="18846" x="7169150" y="4394200"/>
          <p14:tracePt t="18846" x="7156450" y="4387850"/>
          <p14:tracePt t="18862" x="7143750" y="4375150"/>
          <p14:tracePt t="18862" x="7105650" y="4356100"/>
          <p14:tracePt t="18880" x="7086600" y="4343400"/>
          <p14:tracePt t="18880" x="7061200" y="4337050"/>
          <p14:tracePt t="18896" x="7035800" y="4324350"/>
          <p14:tracePt t="18896" x="7010400" y="4318000"/>
          <p14:tracePt t="18912" x="6985000" y="4305300"/>
          <p14:tracePt t="18912" x="6953250" y="4298950"/>
          <p14:tracePt t="18929" x="6921500" y="4286250"/>
          <p14:tracePt t="18929" x="6889750" y="4279900"/>
          <p14:tracePt t="18929" x="6858000" y="4267200"/>
          <p14:tracePt t="18948" x="6826250" y="4260850"/>
          <p14:tracePt t="18961" x="6794500" y="4248150"/>
          <p14:tracePt t="18961" x="6731000" y="4235450"/>
          <p14:tracePt t="18980" x="6699250" y="4229100"/>
          <p14:tracePt t="18980" x="6673850" y="4216400"/>
          <p14:tracePt t="18996" x="6648450" y="4210050"/>
          <p14:tracePt t="18996" x="6629400" y="4203700"/>
          <p14:tracePt t="19013" x="6616700" y="4197350"/>
          <p14:tracePt t="19013" x="6604000" y="4191000"/>
          <p14:tracePt t="19013" x="6591300" y="4184650"/>
          <p14:tracePt t="19032" x="6584950" y="4178300"/>
          <p14:tracePt t="19045" x="6584950" y="4165600"/>
          <p14:tracePt t="19045" x="6584950" y="4152900"/>
          <p14:tracePt t="19063" x="6591300" y="4146550"/>
          <p14:tracePt t="19078" x="6597650" y="4140200"/>
          <p14:tracePt t="19078" x="6604000" y="4140200"/>
          <p14:tracePt t="19097" x="6610350" y="4133850"/>
          <p14:tracePt t="19097" x="6623050" y="4121150"/>
          <p14:tracePt t="19113" x="6629400" y="4121150"/>
          <p14:tracePt t="19113" x="6635750" y="4114800"/>
          <p14:tracePt t="19130" x="6635750" y="4102100"/>
          <p14:tracePt t="19145" x="6629400" y="4089400"/>
          <p14:tracePt t="19145" x="6616700" y="4083050"/>
          <p14:tracePt t="19163" x="6597650" y="4076700"/>
          <p14:tracePt t="19163" x="6540500" y="4057650"/>
          <p14:tracePt t="19180" x="6496050" y="4044950"/>
          <p14:tracePt t="19180" x="6445250" y="4025900"/>
          <p14:tracePt t="19197" x="6375400" y="4000500"/>
          <p14:tracePt t="19197" x="6299200" y="3975100"/>
          <p14:tracePt t="19213" x="6210300" y="3949700"/>
          <p14:tracePt t="19213" x="6115050" y="3924300"/>
          <p14:tracePt t="19213" x="6007100" y="3892550"/>
          <p14:tracePt t="19233" x="5892800" y="3867150"/>
          <p14:tracePt t="19245" x="5765800" y="3848100"/>
          <p14:tracePt t="19245" x="5499100" y="3810000"/>
          <p14:tracePt t="19264" x="5353050" y="3797300"/>
          <p14:tracePt t="19264" x="5207000" y="3790950"/>
          <p14:tracePt t="19282" x="5060950" y="3790950"/>
          <p14:tracePt t="19282" x="4914900" y="3797300"/>
          <p14:tracePt t="19282" x="4762500" y="3803650"/>
          <p14:tracePt t="19299" x="4610100" y="3822700"/>
          <p14:tracePt t="19312" x="4464050" y="3835400"/>
          <p14:tracePt t="19312" x="4191000" y="3873500"/>
          <p14:tracePt t="19332" x="4057650" y="3892550"/>
          <p14:tracePt t="19332" x="3937000" y="3911600"/>
          <p14:tracePt t="19348" x="3816350" y="3937000"/>
          <p14:tracePt t="19348" x="3708400" y="3956050"/>
          <p14:tracePt t="19364" x="3606800" y="3975100"/>
          <p14:tracePt t="19364" x="3511550" y="3994150"/>
          <p14:tracePt t="19380" x="3422650" y="4006850"/>
          <p14:tracePt t="19380" x="3340100" y="4025900"/>
          <p14:tracePt t="19380" x="3263900" y="4032250"/>
          <p14:tracePt t="19400" x="3194050" y="4044950"/>
          <p14:tracePt t="19400" x="3124200" y="4051300"/>
          <p14:tracePt t="19414" x="3060700" y="4057650"/>
          <p14:tracePt t="19414" x="3003550" y="4064000"/>
          <p14:tracePt t="19431" x="2946400" y="4070350"/>
          <p14:tracePt t="19431" x="2895600" y="4076700"/>
          <p14:tracePt t="19448" x="2851150" y="4083050"/>
          <p14:tracePt t="19448" x="2806700" y="4089400"/>
          <p14:tracePt t="19464" x="2768600" y="4095750"/>
          <p14:tracePt t="19464" x="2698750" y="4102100"/>
          <p14:tracePt t="19481" x="2673350" y="4102100"/>
          <p14:tracePt t="19481" x="2647950" y="4095750"/>
          <p14:tracePt t="19498" x="2622550" y="4095750"/>
          <p14:tracePt t="19498" x="2603500" y="4089400"/>
          <p14:tracePt t="19514" x="2584450" y="4083050"/>
          <p14:tracePt t="19514" x="2552700" y="4070350"/>
          <p14:tracePt t="19532" x="2540000" y="4064000"/>
          <p14:tracePt t="19532" x="2527300" y="4057650"/>
          <p14:tracePt t="19549" x="2514600" y="4051300"/>
          <p14:tracePt t="19549" x="2508250" y="4051300"/>
          <p14:tracePt t="19564" x="2495550" y="4044950"/>
          <p14:tracePt t="19564" x="2489200" y="4044950"/>
          <p14:tracePt t="19581" x="2482850" y="4044950"/>
          <p14:tracePt t="19581" x="2476500" y="4044950"/>
          <p14:tracePt t="19581" x="2463800" y="4051300"/>
          <p14:tracePt t="19600" x="2457450" y="4051300"/>
          <p14:tracePt t="19613" x="2451100" y="4057650"/>
          <p14:tracePt t="19613" x="2432050" y="4064000"/>
          <p14:tracePt t="19632" x="2425700" y="4064000"/>
          <p14:tracePt t="19632" x="2419350" y="4070350"/>
          <p14:tracePt t="19648" x="2413000" y="4070350"/>
          <p14:tracePt t="19648" x="2406650" y="4076700"/>
          <p14:tracePt t="19665" x="2400300" y="4076700"/>
          <p14:tracePt t="19680" x="2393950" y="4070350"/>
          <p14:tracePt t="19697" x="2387600" y="4070350"/>
          <p14:tracePt t="19714" x="2387600" y="4064000"/>
          <p14:tracePt t="19730" x="2393950" y="4051300"/>
          <p14:tracePt t="19730" x="2400300" y="4044950"/>
          <p14:tracePt t="19749" x="2406650" y="4038600"/>
          <p14:tracePt t="19749" x="2419350" y="4032250"/>
          <p14:tracePt t="19765" x="2432050" y="4019550"/>
          <p14:tracePt t="19765" x="2476500" y="3994150"/>
          <p14:tracePt t="19783" x="2501900" y="3975100"/>
          <p14:tracePt t="19783" x="2533650" y="3949700"/>
          <p14:tracePt t="19799" x="2571750" y="3924300"/>
          <p14:tracePt t="19799" x="2609850" y="3892550"/>
          <p14:tracePt t="19815" x="2660650" y="3867150"/>
          <p14:tracePt t="19815" x="2768600" y="3790950"/>
          <p14:tracePt t="19832" x="2825750" y="3752850"/>
          <p14:tracePt t="19832" x="2895600" y="3708400"/>
          <p14:tracePt t="19849" x="2965450" y="3663950"/>
          <p14:tracePt t="19849" x="3035300" y="3619500"/>
          <p14:tracePt t="19866" x="3111500" y="3575050"/>
          <p14:tracePt t="19866" x="3187700" y="3524250"/>
          <p14:tracePt t="19882" x="3263900" y="3473450"/>
          <p14:tracePt t="19882" x="3422650" y="3378200"/>
          <p14:tracePt t="19900" x="3505200" y="3333750"/>
          <p14:tracePt t="19900" x="3594100" y="3289300"/>
          <p14:tracePt t="19916" x="3676650" y="3244850"/>
          <p14:tracePt t="19916" x="3759200" y="3200400"/>
          <p14:tracePt t="19932" x="3841750" y="3162300"/>
          <p14:tracePt t="19932" x="3924300" y="3124200"/>
          <p14:tracePt t="19949" x="4000500" y="3092450"/>
          <p14:tracePt t="19949" x="4076700" y="3054350"/>
          <p14:tracePt t="19949" x="4146550" y="3022600"/>
          <p14:tracePt t="19968" x="4210050" y="2997200"/>
          <p14:tracePt t="19981" x="4273550" y="2971800"/>
          <p14:tracePt t="19981" x="4375150" y="2933700"/>
          <p14:tracePt t="20000" x="4419600" y="2914650"/>
          <p14:tracePt t="20000" x="4457700" y="2901950"/>
          <p14:tracePt t="20016" x="4495800" y="2889250"/>
          <p14:tracePt t="20016" x="4527550" y="2876550"/>
          <p14:tracePt t="20016" x="4552950" y="2870200"/>
          <p14:tracePt t="20036" x="4572000" y="2863850"/>
          <p14:tracePt t="20048" x="4591050" y="2857500"/>
          <p14:tracePt t="20048" x="4603750" y="2857500"/>
          <p14:tracePt t="20048" x="4622800" y="2857500"/>
          <p14:tracePt t="20048" x="4629150" y="2851150"/>
          <p14:tracePt t="20072" x="4635500" y="2851150"/>
          <p14:tracePt t="20081" x="4641850" y="2851150"/>
          <p14:tracePt t="20081" x="4648200" y="2851150"/>
          <p14:tracePt t="20100" x="4654550" y="2857500"/>
          <p14:tracePt t="20100" x="4660900" y="2857500"/>
          <p14:tracePt t="20117" x="4667250" y="2857500"/>
          <p14:tracePt t="20117" x="4686300" y="2857500"/>
          <p14:tracePt t="20133" x="4699000" y="2857500"/>
          <p14:tracePt t="20133" x="4711700" y="2857500"/>
          <p14:tracePt t="20150" x="4737100" y="2857500"/>
          <p14:tracePt t="20150" x="4762500" y="2857500"/>
          <p14:tracePt t="20167" x="4794250" y="2857500"/>
          <p14:tracePt t="20167" x="4832350" y="2851150"/>
          <p14:tracePt t="20183" x="4883150" y="2851150"/>
          <p14:tracePt t="20183" x="4997450" y="2844800"/>
          <p14:tracePt t="20201" x="5067300" y="2838450"/>
          <p14:tracePt t="20201" x="5143500" y="2832100"/>
          <p14:tracePt t="20217" x="5219700" y="2819400"/>
          <p14:tracePt t="20217" x="5302250" y="2806700"/>
          <p14:tracePt t="20234" x="5378450" y="2794000"/>
          <p14:tracePt t="20234" x="5461000" y="2781300"/>
          <p14:tracePt t="20234" x="5537200" y="2768600"/>
          <p14:tracePt t="20253" x="5619750" y="2755900"/>
          <p14:tracePt t="20265" x="5695950" y="2743200"/>
          <p14:tracePt t="20265" x="5835650" y="2711450"/>
          <p14:tracePt t="20286" x="5899150" y="2698750"/>
          <p14:tracePt t="20286" x="5962650" y="2679700"/>
          <p14:tracePt t="20301" x="6019800" y="2660650"/>
          <p14:tracePt t="20301" x="6076950" y="2641600"/>
          <p14:tracePt t="20317" x="6121400" y="2616200"/>
          <p14:tracePt t="20317" x="6165850" y="2597150"/>
          <p14:tracePt t="20317" x="6203950" y="2571750"/>
          <p14:tracePt t="20336" x="6242050" y="2546350"/>
          <p14:tracePt t="20349" x="6273800" y="2514600"/>
          <p14:tracePt t="20349" x="6324600" y="2451100"/>
          <p14:tracePt t="20368" x="6343650" y="2413000"/>
          <p14:tracePt t="20368" x="6362700" y="2381250"/>
          <p14:tracePt t="20384" x="6381750" y="2343150"/>
          <p14:tracePt t="20384" x="6400800" y="2298700"/>
          <p14:tracePt t="20384" x="6413500" y="2260600"/>
          <p14:tracePt t="20404" x="6432550" y="2216150"/>
          <p14:tracePt t="20416" x="6445250" y="2178050"/>
          <p14:tracePt t="20416" x="6464300" y="2101850"/>
          <p14:tracePt t="20434" x="6470650" y="2070100"/>
          <p14:tracePt t="20434" x="6477000" y="2038350"/>
          <p14:tracePt t="20451" x="6483350" y="2012950"/>
          <p14:tracePt t="20451" x="6483350" y="1993900"/>
          <p14:tracePt t="20468" x="6483350" y="1981200"/>
          <p14:tracePt t="20468" x="6483350" y="1974850"/>
          <p14:tracePt t="20485" x="6477000" y="1962150"/>
          <p14:tracePt t="20485" x="6470650" y="1962150"/>
          <p14:tracePt t="20501" x="6470650" y="1968500"/>
          <p14:tracePt t="20501" x="6464300" y="1974850"/>
          <p14:tracePt t="20518" x="6451600" y="1981200"/>
          <p14:tracePt t="20518" x="6445250" y="1993900"/>
          <p14:tracePt t="20535" x="6432550" y="2006600"/>
          <p14:tracePt t="20535" x="6400800" y="2044700"/>
          <p14:tracePt t="20553" x="6375400" y="2070100"/>
          <p14:tracePt t="20553" x="6350000" y="2095500"/>
          <p14:tracePt t="20569" x="6324600" y="2120900"/>
          <p14:tracePt t="20569" x="6292850" y="2152650"/>
          <p14:tracePt t="20585" x="6254750" y="2184400"/>
          <p14:tracePt t="20585" x="6210300" y="2216150"/>
          <p14:tracePt t="20602" x="6159500" y="2254250"/>
          <p14:tracePt t="20602" x="6102350" y="2292350"/>
          <p14:tracePt t="20602" x="6038850" y="2330450"/>
          <p14:tracePt t="20621" x="5975350" y="2368550"/>
          <p14:tracePt t="20633" x="5905500" y="2406650"/>
          <p14:tracePt t="20633" x="5753100" y="2489200"/>
          <p14:tracePt t="20652" x="5676900" y="2533650"/>
          <p14:tracePt t="20652" x="5594350" y="2578100"/>
          <p14:tracePt t="20669" x="5518150" y="2622550"/>
          <p14:tracePt t="20669" x="5435600" y="2660650"/>
          <p14:tracePt t="20686" x="5353050" y="2705100"/>
          <p14:tracePt t="20686" x="5264150" y="2749550"/>
          <p14:tracePt t="20686" x="5181600" y="2787650"/>
          <p14:tracePt t="20704" x="5099050" y="2825750"/>
          <p14:tracePt t="20717" x="5016500" y="2857500"/>
          <p14:tracePt t="20717" x="4851400" y="2921000"/>
          <p14:tracePt t="20735" x="4775200" y="2952750"/>
          <p14:tracePt t="20735" x="4699000" y="2978150"/>
          <p14:tracePt t="20752" x="4629150" y="2997200"/>
          <p14:tracePt t="20752" x="4559300" y="3016250"/>
          <p14:tracePt t="20769" x="4495800" y="3035300"/>
          <p14:tracePt t="20769" x="4432300" y="3048000"/>
          <p14:tracePt t="20769" x="4375150" y="3054350"/>
          <p14:tracePt t="20788" x="4318000" y="3060700"/>
          <p14:tracePt t="20788" x="4260850" y="3067050"/>
          <p14:tracePt t="20803" x="4210050" y="3067050"/>
          <p14:tracePt t="20803" x="4159250" y="3067050"/>
          <p14:tracePt t="20819" x="4108450" y="3067050"/>
          <p14:tracePt t="20819" x="4057650" y="3067050"/>
          <p14:tracePt t="20836" x="4006850" y="3067050"/>
          <p14:tracePt t="20836" x="3911600" y="3073400"/>
          <p14:tracePt t="20853" x="3867150" y="3079750"/>
          <p14:tracePt t="20853" x="3822700" y="3092450"/>
          <p14:tracePt t="20869" x="3778250" y="3105150"/>
          <p14:tracePt t="20869" x="3733800" y="3117850"/>
          <p14:tracePt t="20886" x="3689350" y="3130550"/>
          <p14:tracePt t="20886" x="3644900" y="3149600"/>
          <p14:tracePt t="20903" x="3600450" y="3175000"/>
          <p14:tracePt t="20903" x="3517900" y="3225800"/>
          <p14:tracePt t="20920" x="3473450" y="3251200"/>
          <p14:tracePt t="20920" x="3435350" y="3282950"/>
          <p14:tracePt t="20936" x="3390900" y="3321050"/>
          <p14:tracePt t="20936" x="3352800" y="3352800"/>
          <p14:tracePt t="20953" x="3314700" y="3390900"/>
          <p14:tracePt t="20953" x="3276600" y="3429000"/>
          <p14:tracePt t="20953" x="3238500" y="3473450"/>
          <p14:tracePt t="20973" x="3200400" y="3511550"/>
          <p14:tracePt t="20985" x="3162300" y="3556000"/>
          <p14:tracePt t="20985" x="3098800" y="3638550"/>
          <p14:tracePt t="21005" x="3067050" y="3683000"/>
          <p14:tracePt t="21005" x="3035300" y="3721100"/>
          <p14:tracePt t="21021" x="3003550" y="3759200"/>
          <p14:tracePt t="21021" x="2978150" y="3790950"/>
          <p14:tracePt t="21037" x="2952750" y="3822700"/>
          <p14:tracePt t="21037" x="2927350" y="3848100"/>
          <p14:tracePt t="21053" x="2901950" y="3873500"/>
          <p14:tracePt t="21053" x="2882900" y="3898900"/>
          <p14:tracePt t="21053" x="2863850" y="3917950"/>
          <p14:tracePt t="21073" x="2851150" y="3937000"/>
          <p14:tracePt t="21085" x="2838450" y="3949700"/>
          <p14:tracePt t="21085" x="2819400" y="3968750"/>
          <p14:tracePt t="21103" x="2813050" y="3975100"/>
          <p14:tracePt t="21119" x="2819400" y="3981450"/>
          <p14:tracePt t="21135" x="2832100" y="3975100"/>
          <p14:tracePt t="21135" x="2863850" y="3949700"/>
          <p14:tracePt t="21153" x="2889250" y="3937000"/>
          <p14:tracePt t="21153" x="2914650" y="3911600"/>
          <p14:tracePt t="21171" x="2946400" y="3886200"/>
          <p14:tracePt t="21171" x="2978150" y="3854450"/>
          <p14:tracePt t="21187" x="3022600" y="3822700"/>
          <p14:tracePt t="21187" x="3060700" y="3784600"/>
          <p14:tracePt t="21204" x="3111500" y="3740150"/>
          <p14:tracePt t="21204" x="3213100" y="3644900"/>
          <p14:tracePt t="21221" x="3263900" y="3587750"/>
          <p14:tracePt t="21221" x="3327400" y="3536950"/>
          <p14:tracePt t="21237" x="3384550" y="3486150"/>
          <p14:tracePt t="21237" x="3448050" y="3435350"/>
          <p14:tracePt t="21254" x="3517900" y="3384550"/>
          <p14:tracePt t="21254" x="3581400" y="3333750"/>
          <p14:tracePt t="21254" x="3651250" y="3289300"/>
          <p14:tracePt t="21273" x="3721100" y="3251200"/>
          <p14:tracePt t="21273" x="3797300" y="3206750"/>
          <p14:tracePt t="21290" x="3867150" y="3175000"/>
          <p14:tracePt t="21290" x="3937000" y="3136900"/>
          <p14:tracePt t="21305" x="4000500" y="3105150"/>
          <p14:tracePt t="21305" x="4070350" y="3079750"/>
          <p14:tracePt t="21322" x="4127500" y="3054350"/>
          <p14:tracePt t="21322" x="4191000" y="3035300"/>
          <p14:tracePt t="21337" x="4241800" y="3016250"/>
          <p14:tracePt t="21337" x="4298950" y="2997200"/>
          <p14:tracePt t="21337" x="4343400" y="2984500"/>
          <p14:tracePt t="21357" x="4387850" y="2971800"/>
          <p14:tracePt t="21369" x="4432300" y="2965450"/>
          <p14:tracePt t="21369" x="4502150" y="2952750"/>
          <p14:tracePt t="21388" x="4540250" y="2946400"/>
          <p14:tracePt t="21388" x="4572000" y="2946400"/>
          <p14:tracePt t="21405" x="4597400" y="2940050"/>
          <p14:tracePt t="21405" x="4629150" y="2940050"/>
          <p14:tracePt t="21405" x="4660900" y="2940050"/>
          <p14:tracePt t="21424" x="4692650" y="2940050"/>
          <p14:tracePt t="21436" x="4724400" y="2940050"/>
          <p14:tracePt t="21436" x="4756150" y="2940050"/>
          <p14:tracePt t="21436" x="4787900" y="2940050"/>
          <p14:tracePt t="21457" x="4813300" y="2946400"/>
          <p14:tracePt t="21457" x="4845050" y="2952750"/>
          <p14:tracePt t="21472" x="4876800" y="2959100"/>
          <p14:tracePt t="21472" x="4908550" y="2959100"/>
          <p14:tracePt t="21488" x="4946650" y="2965450"/>
          <p14:tracePt t="21488" x="4984750" y="2965450"/>
          <p14:tracePt t="21505" x="5022850" y="2965450"/>
          <p14:tracePt t="21505" x="5105400" y="2959100"/>
          <p14:tracePt t="21522" x="5149850" y="2952750"/>
          <p14:tracePt t="21522" x="5194300" y="2946400"/>
          <p14:tracePt t="21538" x="5245100" y="2940050"/>
          <p14:tracePt t="21538" x="5289550" y="2927350"/>
          <p14:tracePt t="21555" x="5340350" y="2921000"/>
          <p14:tracePt t="21555" x="5435600" y="2901950"/>
          <p14:tracePt t="21572" x="5486400" y="2889250"/>
          <p14:tracePt t="21572" x="5537200" y="2876550"/>
          <p14:tracePt t="21589" x="5581650" y="2863850"/>
          <p14:tracePt t="21589" x="5632450" y="2844800"/>
          <p14:tracePt t="21605" x="5676900" y="2825750"/>
          <p14:tracePt t="21605" x="5727700" y="2806700"/>
          <p14:tracePt t="21622" x="5772150" y="2781300"/>
          <p14:tracePt t="21622" x="5816600" y="2749550"/>
          <p14:tracePt t="21622" x="5867400" y="2717800"/>
          <p14:tracePt t="21641" x="5905500" y="2679700"/>
          <p14:tracePt t="21653" x="5949950" y="2641600"/>
          <p14:tracePt t="21653" x="6026150" y="2559050"/>
          <p14:tracePt t="21672" x="6057900" y="2520950"/>
          <p14:tracePt t="21672" x="6083300" y="2482850"/>
          <p14:tracePt t="21689" x="6108700" y="2444750"/>
          <p14:tracePt t="21689" x="6127750" y="2413000"/>
          <p14:tracePt t="21706" x="6146800" y="2381250"/>
          <p14:tracePt t="21706" x="6159500" y="2362200"/>
          <p14:tracePt t="21706" x="6165850" y="2343150"/>
          <p14:tracePt t="21725" x="6172200" y="2330450"/>
          <p14:tracePt t="21737" x="6178550" y="2317750"/>
          <p14:tracePt t="21737" x="6178550" y="2311400"/>
          <p14:tracePt t="21756" x="6172200" y="2305050"/>
          <p14:tracePt t="21771" x="6165850" y="2305050"/>
          <p14:tracePt t="21788" x="6159500" y="2311400"/>
          <p14:tracePt t="21788" x="6153150" y="2311400"/>
          <p14:tracePt t="21806" x="6146800" y="2311400"/>
          <p14:tracePt t="21806" x="6134100" y="2317750"/>
          <p14:tracePt t="21823" x="6134100" y="2324100"/>
          <p14:tracePt t="21823" x="6127750" y="2324100"/>
          <p14:tracePt t="21839" x="6121400" y="2330450"/>
          <p14:tracePt t="21854" x="6121400" y="2336800"/>
          <p14:tracePt t="21854" x="6115050" y="2349500"/>
          <p14:tracePt t="21873" x="6115050" y="2355850"/>
          <p14:tracePt t="21873" x="6115050" y="2362200"/>
          <p14:tracePt t="21889" x="6115050" y="2374900"/>
          <p14:tracePt t="21889" x="6115050" y="2381250"/>
          <p14:tracePt t="21906" x="6108700" y="2393950"/>
          <p14:tracePt t="21921" x="6115050" y="2400300"/>
          <p14:tracePt t="21921" x="6115050" y="2406650"/>
          <p14:tracePt t="21940" x="6115050" y="2413000"/>
          <p14:tracePt t="21955" x="6115050" y="2419350"/>
          <p14:tracePt t="21955" x="6108700" y="2425700"/>
          <p14:tracePt t="21973" x="6108700" y="2432050"/>
          <p14:tracePt t="21988" x="6102350" y="2444750"/>
          <p14:tracePt t="21988" x="6096000" y="2451100"/>
          <p14:tracePt t="21988" x="6089650" y="2457450"/>
          <p14:tracePt t="22009" x="6083300" y="2457450"/>
          <p14:tracePt t="22021" x="6076950" y="2457450"/>
          <p14:tracePt t="22021" x="6064250" y="2463800"/>
          <p14:tracePt t="22040" x="6057900" y="2470150"/>
          <p14:tracePt t="22040" x="6051550" y="2470150"/>
          <p14:tracePt t="22057" x="6045200" y="2476500"/>
          <p14:tracePt t="22057" x="6038850" y="2476500"/>
          <p14:tracePt t="22075" x="6038850" y="2489200"/>
          <p14:tracePt t="22088" x="6038850" y="2501900"/>
          <p14:tracePt t="22088" x="6045200" y="2514600"/>
          <p14:tracePt t="22088" x="6045200" y="2533650"/>
          <p14:tracePt t="22110" x="6051550" y="2565400"/>
          <p14:tracePt t="22110" x="6057900" y="2590800"/>
          <p14:tracePt t="22124" x="6070600" y="2628900"/>
          <p14:tracePt t="22124" x="6076950" y="2667000"/>
          <p14:tracePt t="22140" x="6096000" y="2705100"/>
          <p14:tracePt t="22140" x="6108700" y="2736850"/>
          <p14:tracePt t="22157" x="6127750" y="2774950"/>
          <p14:tracePt t="22157" x="6172200" y="2857500"/>
          <p14:tracePt t="22174" x="6191250" y="2901950"/>
          <p14:tracePt t="22174" x="6216650" y="2952750"/>
          <p14:tracePt t="22190" x="6235700" y="3003550"/>
          <p14:tracePt t="22190" x="6248400" y="3054350"/>
          <p14:tracePt t="22207" x="6261100" y="3111500"/>
          <p14:tracePt t="22207" x="6273800" y="3175000"/>
          <p14:tracePt t="22224" x="6273800" y="3244850"/>
          <p14:tracePt t="22224" x="6267450" y="3378200"/>
          <p14:tracePt t="22241" x="6261100" y="3448050"/>
          <p14:tracePt t="22241" x="6242050" y="3524250"/>
          <p14:tracePt t="22258" x="6223000" y="3594100"/>
          <p14:tracePt t="22258" x="6191250" y="3670300"/>
          <p14:tracePt t="22274" x="6159500" y="3740150"/>
          <p14:tracePt t="22274" x="6127750" y="3803650"/>
          <p14:tracePt t="22274" x="6089650" y="3867150"/>
          <p14:tracePt t="22293" x="6051550" y="3930650"/>
          <p14:tracePt t="22306" x="6013450" y="3981450"/>
          <p14:tracePt t="22306" x="5930900" y="4083050"/>
          <p14:tracePt t="22325" x="5886450" y="4127500"/>
          <p14:tracePt t="22325" x="5842000" y="4171950"/>
          <p14:tracePt t="22341" x="5797550" y="4216400"/>
          <p14:tracePt t="22341" x="5753100" y="4260850"/>
          <p14:tracePt t="22341" x="5702300" y="4298950"/>
          <p14:tracePt t="22360" x="5651500" y="4343400"/>
          <p14:tracePt t="22372" x="5600700" y="4387850"/>
          <p14:tracePt t="22372" x="5549900" y="4432300"/>
          <p14:tracePt t="22372" x="5505450" y="4470400"/>
          <p14:tracePt t="22393" x="5461000" y="4508500"/>
          <p14:tracePt t="22393" x="5422900" y="4546600"/>
          <p14:tracePt t="22408" x="5391150" y="4578350"/>
          <p14:tracePt t="22408" x="5359400" y="4610100"/>
          <p14:tracePt t="22425" x="5334000" y="4641850"/>
          <p14:tracePt t="22425" x="5308600" y="4673600"/>
          <p14:tracePt t="22442" x="5289550" y="4705350"/>
          <p14:tracePt t="22442" x="5270500" y="4737100"/>
          <p14:tracePt t="22442" x="5245100" y="4775200"/>
          <p14:tracePt t="22460" x="5226050" y="4806950"/>
          <p14:tracePt t="22460" x="5194300" y="4845050"/>
          <p14:tracePt t="22475" x="5162550" y="4876800"/>
          <p14:tracePt t="22475" x="5124450" y="4914900"/>
          <p14:tracePt t="22492" x="5080000" y="4946650"/>
          <p14:tracePt t="22492" x="5029200" y="4978400"/>
          <p14:tracePt t="22509" x="4972050" y="5010150"/>
          <p14:tracePt t="22509" x="4902200" y="5035550"/>
          <p14:tracePt t="22525" x="4832350" y="5060950"/>
          <p14:tracePt t="22525" x="4667250" y="5092700"/>
          <p14:tracePt t="22542" x="4578350" y="5099050"/>
          <p14:tracePt t="22542" x="4489450" y="5099050"/>
          <p14:tracePt t="22558" x="4387850" y="5086350"/>
          <p14:tracePt t="22558" x="4286250" y="5073650"/>
          <p14:tracePt t="22576" x="4178300" y="5041900"/>
          <p14:tracePt t="22576" x="3956050" y="4959350"/>
          <p14:tracePt t="22593" x="3841750" y="4902200"/>
          <p14:tracePt t="22593" x="3727450" y="4832350"/>
          <p14:tracePt t="22609" x="3613150" y="4749800"/>
          <p14:tracePt t="22609" x="3498850" y="4660900"/>
          <p14:tracePt t="22625" x="3384550" y="4565650"/>
          <p14:tracePt t="22625" x="3276600" y="4457700"/>
          <p14:tracePt t="22642" x="3168650" y="4349750"/>
          <p14:tracePt t="22642" x="3060700" y="4241800"/>
          <p14:tracePt t="22642" x="2965450" y="4121150"/>
          <p14:tracePt t="22662" x="2876550" y="4000500"/>
          <p14:tracePt t="22674" x="2794000" y="3873500"/>
          <p14:tracePt t="22674" x="2667000" y="3619500"/>
          <p14:tracePt t="22692" x="2622550" y="3498850"/>
          <p14:tracePt t="22692" x="2597150" y="3371850"/>
          <p14:tracePt t="22709" x="2584450" y="3257550"/>
          <p14:tracePt t="22709" x="2584450" y="3155950"/>
          <p14:tracePt t="22725" x="2597150" y="3060700"/>
          <p14:tracePt t="22725" x="2628900" y="2978150"/>
          <p14:tracePt t="22725" x="2673350" y="2901950"/>
          <p14:tracePt t="22745" x="2724150" y="2832100"/>
          <p14:tracePt t="22757" x="2787650" y="2762250"/>
          <p14:tracePt t="22757" x="2863850" y="2705100"/>
          <p14:tracePt t="22777" x="3028950" y="2603500"/>
          <p14:tracePt t="22777" x="3117850" y="2559050"/>
          <p14:tracePt t="22793" x="3219450" y="2520950"/>
          <p14:tracePt t="22793" x="3321050" y="2501900"/>
          <p14:tracePt t="22810" x="3422650" y="2489200"/>
          <p14:tracePt t="22810" x="3530600" y="2489200"/>
          <p14:tracePt t="22810" x="3638550" y="2508250"/>
          <p14:tracePt t="22829" x="3752850" y="2546350"/>
          <p14:tracePt t="22829" x="3860800" y="2597150"/>
          <p14:tracePt t="22843" x="3962400" y="2660650"/>
          <p14:tracePt t="22843" x="4064000" y="2730500"/>
          <p14:tracePt t="22860" x="4165600" y="2813050"/>
          <p14:tracePt t="22860" x="4260850" y="2901950"/>
          <p14:tracePt t="22876" x="4349750" y="2997200"/>
          <p14:tracePt t="22876" x="4527550" y="3181350"/>
          <p14:tracePt t="22893" x="4610100" y="3282950"/>
          <p14:tracePt t="22893" x="4692650" y="3384550"/>
          <p14:tracePt t="22910" x="4775200" y="3486150"/>
          <p14:tracePt t="22910" x="4857750" y="3594100"/>
          <p14:tracePt t="22926" x="4933950" y="3708400"/>
          <p14:tracePt t="22926" x="5003800" y="3822700"/>
          <p14:tracePt t="22943" x="5067300" y="3937000"/>
          <p14:tracePt t="22943" x="5124450" y="4044950"/>
          <p14:tracePt t="22961" x="5219700" y="4241800"/>
          <p14:tracePt t="22961" x="5251450" y="4330700"/>
          <p14:tracePt t="22977" x="5276850" y="4406900"/>
          <p14:tracePt t="22977" x="5295900" y="4470400"/>
          <p14:tracePt t="22993" x="5308600" y="4527550"/>
          <p14:tracePt t="22993" x="5314950" y="4578350"/>
          <p14:tracePt t="23010" x="5308600" y="4629150"/>
          <p14:tracePt t="23010" x="5302250" y="4667250"/>
          <p14:tracePt t="23010" x="5289550" y="4705350"/>
          <p14:tracePt t="23029" x="5270500" y="4737100"/>
          <p14:tracePt t="23041" x="5245100" y="4762500"/>
          <p14:tracePt t="23041" x="5181600" y="4806950"/>
          <p14:tracePt t="23060" x="5149850" y="4819650"/>
          <p14:tracePt t="23060" x="5111750" y="4832350"/>
          <p14:tracePt t="23077" x="5073650" y="4838700"/>
          <p14:tracePt t="23077" x="5035550" y="4845050"/>
          <p14:tracePt t="23094" x="4997450" y="4851400"/>
          <p14:tracePt t="23094" x="4953000" y="4851400"/>
          <p14:tracePt t="23094" x="4914900" y="4851400"/>
          <p14:tracePt t="23113" x="4870450" y="4851400"/>
          <p14:tracePt t="23125" x="4826000" y="4845050"/>
          <p14:tracePt t="23125" x="4749800" y="4838700"/>
          <p14:tracePt t="23144" x="4711700" y="4832350"/>
          <p14:tracePt t="23144" x="4679950" y="4819650"/>
          <p14:tracePt t="23161" x="4648200" y="4813300"/>
          <p14:tracePt t="23161" x="4616450" y="4800600"/>
          <p14:tracePt t="23177" x="4591050" y="4787900"/>
          <p14:tracePt t="23177" x="4540250" y="4756150"/>
          <p14:tracePt t="23194" x="4514850" y="4743450"/>
          <p14:tracePt t="23194" x="4495800" y="4724400"/>
          <p14:tracePt t="23210" x="4470400" y="4705350"/>
          <p14:tracePt t="23210" x="4445000" y="4686300"/>
          <p14:tracePt t="23227" x="4419600" y="4660900"/>
          <p14:tracePt t="23227" x="4387850" y="4641850"/>
          <p14:tracePt t="23244" x="4349750" y="4616450"/>
          <p14:tracePt t="23244" x="4267200" y="4552950"/>
          <p14:tracePt t="23261" x="4216400" y="4521200"/>
          <p14:tracePt t="23261" x="4165600" y="4483100"/>
          <p14:tracePt t="23277" x="4108450" y="4445000"/>
          <p14:tracePt t="23277" x="4044950" y="4406900"/>
          <p14:tracePt t="23295" x="3975100" y="4362450"/>
          <p14:tracePt t="23295" x="3905250" y="4324350"/>
          <p14:tracePt t="23295" x="3829050" y="4292600"/>
          <p14:tracePt t="23314" x="3752850" y="4260850"/>
          <p14:tracePt t="23326" x="3676650" y="4229100"/>
          <p14:tracePt t="23326" x="3517900" y="4191000"/>
          <p14:tracePt t="23345" x="3441700" y="4178300"/>
          <p14:tracePt t="23345" x="3365500" y="4171950"/>
          <p14:tracePt t="23361" x="3289300" y="4165600"/>
          <p14:tracePt t="23361" x="3219450" y="4159250"/>
          <p14:tracePt t="23378" x="3149600" y="4159250"/>
          <p14:tracePt t="23378" x="3079750" y="4159250"/>
          <p14:tracePt t="23378" x="3016250" y="4165600"/>
          <p14:tracePt t="23397" x="2952750" y="4165600"/>
          <p14:tracePt t="23409" x="2895600" y="4165600"/>
          <p14:tracePt t="23409" x="2787650" y="4171950"/>
          <p14:tracePt t="23429" x="2736850" y="4178300"/>
          <p14:tracePt t="23429" x="2698750" y="4178300"/>
          <p14:tracePt t="23445" x="2660650" y="4184650"/>
          <p14:tracePt t="23445" x="2628900" y="4191000"/>
          <p14:tracePt t="23462" x="2597150" y="4191000"/>
          <p14:tracePt t="23462" x="2578100" y="4191000"/>
          <p14:tracePt t="23478" x="2559050" y="4191000"/>
          <p14:tracePt t="23478" x="2540000" y="4191000"/>
          <p14:tracePt t="23495" x="2533650" y="4191000"/>
          <p14:tracePt t="23510" x="2533650" y="4178300"/>
          <p14:tracePt t="23510" x="2540000" y="4178300"/>
          <p14:tracePt t="23529" x="2546350" y="4165600"/>
          <p14:tracePt t="23529" x="2559050" y="4159250"/>
          <p14:tracePt t="23529" x="2578100" y="4146550"/>
          <p14:tracePt t="23548" x="2597150" y="4133850"/>
          <p14:tracePt t="23548" x="2622550" y="4114800"/>
          <p14:tracePt t="23562" x="2647950" y="4095750"/>
          <p14:tracePt t="23562" x="2686050" y="4076700"/>
          <p14:tracePt t="23579" x="2724150" y="4044950"/>
          <p14:tracePt t="23579" x="2768600" y="4019550"/>
          <p14:tracePt t="23596" x="2813050" y="3981450"/>
          <p14:tracePt t="23596" x="2921000" y="3898900"/>
          <p14:tracePt t="23613" x="2978150" y="3854450"/>
          <p14:tracePt t="23613" x="3035300" y="3810000"/>
          <p14:tracePt t="23629" x="3098800" y="3759200"/>
          <p14:tracePt t="23629" x="3155950" y="3708400"/>
          <p14:tracePt t="23646" x="3213100" y="3657600"/>
          <p14:tracePt t="23646" x="3276600" y="3606800"/>
          <p14:tracePt t="23662" x="3340100" y="3562350"/>
          <p14:tracePt t="23662" x="3403600" y="3517900"/>
          <p14:tracePt t="23662" x="3467100" y="3473450"/>
          <p14:tracePt t="23682" x="3536950" y="3435350"/>
          <p14:tracePt t="23694" x="3606800" y="3397250"/>
          <p14:tracePt t="23694" x="3759200" y="3340100"/>
          <p14:tracePt t="23713" x="3841750" y="3314700"/>
          <p14:tracePt t="23713" x="3917950" y="3302000"/>
          <p14:tracePt t="23729" x="3994150" y="3282950"/>
          <p14:tracePt t="23729" x="4076700" y="3270250"/>
          <p14:tracePt t="23746" x="4152900" y="3263900"/>
          <p14:tracePt t="23746" x="4229100" y="3257550"/>
          <p14:tracePt t="23746" x="4298950" y="3257550"/>
          <p14:tracePt t="23765" x="4375150" y="3257550"/>
          <p14:tracePt t="23778" x="4438650" y="3257550"/>
          <p14:tracePt t="23778" x="4572000" y="3244850"/>
          <p14:tracePt t="23796" x="4635500" y="3238500"/>
          <p14:tracePt t="23796" x="4699000" y="3225800"/>
          <p14:tracePt t="23813" x="4756150" y="3213100"/>
          <p14:tracePt t="23813" x="4813300" y="3194050"/>
          <p14:tracePt t="23830" x="4870450" y="3181350"/>
          <p14:tracePt t="23830" x="4921250" y="3155950"/>
          <p14:tracePt t="23846" x="4965700" y="3136900"/>
          <p14:tracePt t="23846" x="5048250" y="3098800"/>
          <p14:tracePt t="23863" x="5086350" y="3079750"/>
          <p14:tracePt t="23863" x="5118100" y="3060700"/>
          <p14:tracePt t="23879" x="5149850" y="3035300"/>
          <p14:tracePt t="23879" x="5181600" y="3009900"/>
          <p14:tracePt t="23896" x="5213350" y="2984500"/>
          <p14:tracePt t="23896" x="5276850" y="2927350"/>
          <p14:tracePt t="23913" x="5302250" y="2901950"/>
          <p14:tracePt t="23913" x="5327650" y="2870200"/>
          <p14:tracePt t="23930" x="5353050" y="2844800"/>
          <p14:tracePt t="23930" x="5372100" y="2813050"/>
          <p14:tracePt t="23946" x="5391150" y="2787650"/>
          <p14:tracePt t="23946" x="5403850" y="2762250"/>
          <p14:tracePt t="23963" x="5410200" y="2743200"/>
          <p14:tracePt t="23963" x="5416550" y="2724150"/>
          <p14:tracePt t="23981" x="5429250" y="2692400"/>
          <p14:tracePt t="23981" x="5422900" y="2679700"/>
          <p14:tracePt t="23997" x="5416550" y="2679700"/>
          <p14:tracePt t="24013" x="5410200" y="2679700"/>
          <p14:tracePt t="24028" x="5397500" y="2686050"/>
          <p14:tracePt t="24028" x="5391150" y="2692400"/>
          <p14:tracePt t="24028" x="5384800" y="2698750"/>
          <p14:tracePt t="24049" x="5378450" y="2705100"/>
          <p14:tracePt t="24062" x="5372100" y="2705100"/>
          <p14:tracePt t="24062" x="5359400" y="2724150"/>
          <p14:tracePt t="24081" x="5353050" y="2730500"/>
          <p14:tracePt t="24096" x="5346700" y="2743200"/>
          <p14:tracePt t="24112" x="5340350" y="2749550"/>
          <p14:tracePt t="24129" x="5334000" y="2749550"/>
          <p14:tracePt t="24146" x="5334000" y="2755900"/>
          <p14:tracePt t="24146" x="5334000" y="2762250"/>
          <p14:tracePt t="24164" x="5327650" y="2768600"/>
          <p14:tracePt t="24179" x="5327650" y="2774950"/>
          <p14:tracePt t="24196" x="5321300" y="2781300"/>
          <p14:tracePt t="24213" x="5321300" y="2787650"/>
          <p14:tracePt t="24229" x="5327650" y="2794000"/>
          <p14:tracePt t="24246" x="5334000" y="2800350"/>
          <p14:tracePt t="24262" x="5340350" y="2806700"/>
          <p14:tracePt t="24262" x="5346700" y="2813050"/>
          <p14:tracePt t="24283" x="5353050" y="2813050"/>
          <p14:tracePt t="24283" x="5359400" y="2819400"/>
          <p14:tracePt t="24298" x="5365750" y="2832100"/>
          <p14:tracePt t="24298" x="5372100" y="2838450"/>
          <p14:tracePt t="24315" x="5378450" y="2851150"/>
          <p14:tracePt t="24315" x="5384800" y="2863850"/>
          <p14:tracePt t="24315" x="5391150" y="2889250"/>
          <p14:tracePt t="24334" x="5397500" y="2914650"/>
          <p14:tracePt t="24346" x="5397500" y="2940050"/>
          <p14:tracePt t="24346" x="5403850" y="3003550"/>
          <p14:tracePt t="24366" x="5403850" y="3035300"/>
          <p14:tracePt t="24366" x="5403850" y="3060700"/>
          <p14:tracePt t="24381" x="5397500" y="3092450"/>
          <p14:tracePt t="24381" x="5391150" y="3117850"/>
          <p14:tracePt t="24398" x="5384800" y="3143250"/>
          <p14:tracePt t="24398" x="5378450" y="3162300"/>
          <p14:tracePt t="24398" x="5372100" y="3181350"/>
          <p14:tracePt t="24417" x="5365750" y="3200400"/>
          <p14:tracePt t="24430" x="5353050" y="3219450"/>
          <p14:tracePt t="24430" x="5334000" y="3244850"/>
          <p14:tracePt t="24448" x="5327650" y="3251200"/>
          <p14:tracePt t="24448" x="5321300" y="3257550"/>
          <p14:tracePt t="24466" x="5314950" y="3257550"/>
          <p14:tracePt t="24466" x="5308600" y="3263900"/>
          <p14:tracePt t="24482" x="5302250" y="3263900"/>
          <p14:tracePt t="24497" x="5308600" y="3257550"/>
          <p14:tracePt t="24497" x="5308600" y="3251200"/>
          <p14:tracePt t="24515" x="5314950" y="3244850"/>
          <p14:tracePt t="24515" x="5327650" y="3244850"/>
          <p14:tracePt t="24532" x="5334000" y="3238500"/>
          <p14:tracePt t="24532" x="5346700" y="3232150"/>
          <p14:tracePt t="24549" x="5365750" y="3225800"/>
          <p14:tracePt t="24549" x="5384800" y="3225800"/>
          <p14:tracePt t="24566" x="5403850" y="3219450"/>
          <p14:tracePt t="24566" x="5448300" y="3213100"/>
          <p14:tracePt t="24582" x="5480050" y="3213100"/>
          <p14:tracePt t="24582" x="5505450" y="3206750"/>
          <p14:tracePt t="24599" x="5537200" y="3206750"/>
          <p14:tracePt t="24599" x="5568950" y="3206750"/>
          <p14:tracePt t="24616" x="5600700" y="3200400"/>
          <p14:tracePt t="24616" x="5664200" y="3194050"/>
          <p14:tracePt t="24633" x="5695950" y="3187700"/>
          <p14:tracePt t="24633" x="5727700" y="3187700"/>
          <p14:tracePt t="24649" x="5759450" y="3181350"/>
          <p14:tracePt t="24649" x="5784850" y="3181350"/>
          <p14:tracePt t="24666" x="5816600" y="3175000"/>
          <p14:tracePt t="24666" x="5848350" y="3175000"/>
          <p14:tracePt t="24682" x="5873750" y="3168650"/>
          <p14:tracePt t="24682" x="5899150" y="3168650"/>
          <p14:tracePt t="24682" x="5924550" y="3168650"/>
          <p14:tracePt t="24702" x="5943600" y="3168650"/>
          <p14:tracePt t="24714" x="5956300" y="3168650"/>
          <p14:tracePt t="24714" x="5969000" y="3175000"/>
          <p14:tracePt t="24733" x="5975350" y="3181350"/>
          <p14:tracePt t="24733" x="5969000" y="3187700"/>
          <p14:tracePt t="24750" x="5962650" y="3194050"/>
          <p14:tracePt t="24750" x="5956300" y="3200400"/>
          <p14:tracePt t="24766" x="5943600" y="3206750"/>
          <p14:tracePt t="24766" x="5930900" y="3213100"/>
          <p14:tracePt t="24766" x="5911850" y="3219450"/>
          <p14:tracePt t="24786" x="5899150" y="3225800"/>
          <p14:tracePt t="24798" x="5873750" y="3238500"/>
          <p14:tracePt t="24798" x="5835650" y="3251200"/>
          <p14:tracePt t="24817" x="5810250" y="3257550"/>
          <p14:tracePt t="24817" x="5784850" y="3263900"/>
          <p14:tracePt t="24833" x="5759450" y="3270250"/>
          <p14:tracePt t="24833" x="5734050" y="3270250"/>
          <p14:tracePt t="24850" x="5702300" y="3270250"/>
          <p14:tracePt t="24850" x="5670550" y="3270250"/>
          <p14:tracePt t="24850" x="5638800" y="3270250"/>
          <p14:tracePt t="24869" x="5600700" y="3263900"/>
          <p14:tracePt t="24869" x="5562600" y="3257550"/>
          <p14:tracePt t="24883" x="5518150" y="3244850"/>
          <p14:tracePt t="24883" x="5473700" y="3232150"/>
          <p14:tracePt t="24900" x="5422900" y="3219450"/>
          <p14:tracePt t="24900" x="5372100" y="3206750"/>
          <p14:tracePt t="24917" x="5314950" y="3194050"/>
          <p14:tracePt t="24917" x="5194300" y="3155950"/>
          <p14:tracePt t="24933" x="5130800" y="3136900"/>
          <p14:tracePt t="24933" x="5067300" y="3117850"/>
          <p14:tracePt t="24950" x="5003800" y="3098800"/>
          <p14:tracePt t="24950" x="4940300" y="3073400"/>
          <p14:tracePt t="24967" x="4876800" y="3054350"/>
          <p14:tracePt t="24967" x="4819650" y="3028950"/>
          <p14:tracePt t="24984" x="4762500" y="2997200"/>
          <p14:tracePt t="24984" x="4718050" y="2971800"/>
          <p14:tracePt t="25002" x="4648200" y="2895600"/>
          <p14:tracePt t="25002" x="4622800" y="2851150"/>
          <p14:tracePt t="25018" x="4616450" y="2800350"/>
          <p14:tracePt t="25018" x="4616450" y="2749550"/>
          <p14:tracePt t="25034" x="4629150" y="2686050"/>
          <p14:tracePt t="25034" x="4654550" y="2622550"/>
          <p14:tracePt t="25050" x="4686300" y="2559050"/>
          <p14:tracePt t="25050" x="4781550" y="2432050"/>
          <p14:tracePt t="25069" x="4838700" y="2368550"/>
          <p14:tracePt t="25082" x="4902200" y="2311400"/>
          <p14:tracePt t="25082" x="5048250" y="2209800"/>
          <p14:tracePt t="25102" x="5124450" y="2165350"/>
          <p14:tracePt t="25102" x="5207000" y="2127250"/>
          <p14:tracePt t="25117" x="5289550" y="2082800"/>
          <p14:tracePt t="25117" x="5378450" y="2044700"/>
          <p14:tracePt t="25134" x="5467350" y="2012950"/>
          <p14:tracePt t="25134" x="5556250" y="1987550"/>
          <p14:tracePt t="25134" x="5645150" y="1968500"/>
          <p14:tracePt t="25153" x="5734050" y="1949450"/>
          <p14:tracePt t="25166" x="5822950" y="1936750"/>
          <p14:tracePt t="25166" x="5981700" y="1943100"/>
          <p14:tracePt t="25184" x="6051550" y="1955800"/>
          <p14:tracePt t="25184" x="6115050" y="1974850"/>
          <p14:tracePt t="25201" x="6172200" y="2000250"/>
          <p14:tracePt t="25201" x="6223000" y="2038350"/>
          <p14:tracePt t="25218" x="6261100" y="2076450"/>
          <p14:tracePt t="25218" x="6318250" y="2165350"/>
          <p14:tracePt t="25234" x="6337300" y="2216150"/>
          <p14:tracePt t="25234" x="6350000" y="2266950"/>
          <p14:tracePt t="25251" x="6356350" y="2324100"/>
          <p14:tracePt t="25251" x="6350000" y="2381250"/>
          <p14:tracePt t="25268" x="6337300" y="2438400"/>
          <p14:tracePt t="25268" x="6318250" y="2489200"/>
          <p14:tracePt t="25285" x="6292850" y="2552700"/>
          <p14:tracePt t="25285" x="6216650" y="2654300"/>
          <p14:tracePt t="25303" x="6172200" y="2698750"/>
          <p14:tracePt t="25303" x="6121400" y="2743200"/>
          <p14:tracePt t="25318" x="6070600" y="2787650"/>
          <p14:tracePt t="25318" x="6007100" y="2825750"/>
          <p14:tracePt t="25335" x="5949950" y="2863850"/>
          <p14:tracePt t="25335" x="5886450" y="2895600"/>
          <p14:tracePt t="25335" x="5829300" y="2927350"/>
          <p14:tracePt t="25354" x="5765800" y="2959100"/>
          <p14:tracePt t="25366" x="5708650" y="2990850"/>
          <p14:tracePt t="25366" x="5594350" y="3041650"/>
          <p14:tracePt t="25386" x="5543550" y="3067050"/>
          <p14:tracePt t="25386" x="5492750" y="3092450"/>
          <p14:tracePt t="25402" x="5448300" y="3111500"/>
          <p14:tracePt t="25402" x="5403850" y="3124200"/>
          <p14:tracePt t="25418" x="5365750" y="3143250"/>
          <p14:tracePt t="25418" x="5327650" y="3155950"/>
          <p14:tracePt t="25418" x="5295900" y="3168650"/>
          <p14:tracePt t="25437" x="5270500" y="3181350"/>
          <p14:tracePt t="25450" x="5238750" y="3187700"/>
          <p14:tracePt t="25450" x="5194300" y="3206750"/>
          <p14:tracePt t="25469" x="5175250" y="3213100"/>
          <p14:tracePt t="25469" x="5156200" y="3219450"/>
          <p14:tracePt t="25486" x="5143500" y="3225800"/>
          <p14:tracePt t="25486" x="5130800" y="3232150"/>
          <p14:tracePt t="25503" x="5118100" y="3238500"/>
          <p14:tracePt t="25503" x="5105400" y="3244850"/>
          <p14:tracePt t="25503" x="5099050" y="3244850"/>
          <p14:tracePt t="25522" x="5092700" y="3251200"/>
          <p14:tracePt t="25522" x="5086350" y="3251200"/>
          <p14:tracePt t="25535" x="5080000" y="3251200"/>
          <p14:tracePt t="25551" x="5073650" y="3251200"/>
          <p14:tracePt t="25567" x="5067300" y="3244850"/>
          <p14:tracePt t="25584" x="5060950" y="3244850"/>
          <p14:tracePt t="25584" x="5054600" y="3251200"/>
          <p14:tracePt t="25602" x="5048250" y="3251200"/>
          <p14:tracePt t="25617" x="5041900" y="3257550"/>
          <p14:tracePt t="25617" x="5035550" y="3263900"/>
          <p14:tracePt t="25636" x="5029200" y="3263900"/>
          <p14:tracePt t="25636" x="5010150" y="3276600"/>
          <p14:tracePt t="25653" x="5003800" y="3282950"/>
          <p14:tracePt t="25653" x="4991100" y="3289300"/>
          <p14:tracePt t="25670" x="4984750" y="3295650"/>
          <p14:tracePt t="25670" x="4972050" y="3302000"/>
          <p14:tracePt t="25686" x="4965700" y="3302000"/>
          <p14:tracePt t="25686" x="4953000" y="3308350"/>
          <p14:tracePt t="25703" x="4946650" y="3314700"/>
          <p14:tracePt t="25703" x="4940300" y="3321050"/>
          <p14:tracePt t="25703" x="4933950" y="3321050"/>
          <p14:tracePt t="25722" x="4927600" y="3327400"/>
          <p14:tracePt t="25734" x="4921250" y="3327400"/>
          <p14:tracePt t="25734" x="4914900" y="3333750"/>
          <p14:tracePt t="25753" x="4921250" y="3333750"/>
          <p14:tracePt t="25812" x="4927600" y="3333750"/>
          <p14:tracePt t="25829" x="4927600" y="3327400"/>
          <p14:tracePt t="25835" x="4933950" y="3321050"/>
          <p14:tracePt t="25851" x="4940300" y="3314700"/>
          <p14:tracePt t="25868" x="4940300" y="3308350"/>
          <p14:tracePt t="25885" x="4940300" y="3302000"/>
          <p14:tracePt t="25902" x="4940300" y="3295650"/>
          <p14:tracePt t="25918" x="4933950" y="3295650"/>
          <p14:tracePt t="25941" x="4927600" y="3302000"/>
          <p14:tracePt t="25953" x="4921250" y="3308350"/>
          <p14:tracePt t="25969" x="4914900" y="3314700"/>
          <p14:tracePt t="25985" x="4908550" y="3314700"/>
          <p14:tracePt t="26002" x="4902200" y="3314700"/>
          <p14:tracePt t="26019" x="4895850" y="3321050"/>
          <p14:tracePt t="26038" x="4895850" y="3314700"/>
          <p14:tracePt t="26068" x="4902200" y="3308350"/>
          <p14:tracePt t="26081" x="4908550" y="3302000"/>
          <p14:tracePt t="26097" x="4914900" y="3295650"/>
          <p14:tracePt t="26112" x="4921250" y="3282950"/>
          <p14:tracePt t="26129" x="4927600" y="3276600"/>
          <p14:tracePt t="26141" x="4927600" y="3270250"/>
          <p14:tracePt t="26157" x="4927600" y="3257550"/>
          <p14:tracePt t="26188" x="4927600" y="3251200"/>
          <p14:tracePt t="26200" x="4921250" y="3244850"/>
          <p14:tracePt t="26217" x="4921250" y="3238500"/>
          <p14:tracePt t="26232" x="4914900" y="3232150"/>
          <p14:tracePt t="26248" x="4908550" y="3232150"/>
          <p14:tracePt t="26268" x="4908550" y="3225800"/>
          <p14:tracePt t="26285" x="4914900" y="3219450"/>
          <p14:tracePt t="26300" x="4921250" y="3213100"/>
          <p14:tracePt t="26309" x="4921250" y="3206750"/>
          <p14:tracePt t="26309" x="4927600" y="3206750"/>
          <p14:tracePt t="26323" x="4933950" y="3200400"/>
          <p14:tracePt t="26323" x="4940300" y="3194050"/>
          <p14:tracePt t="26339" x="4946650" y="3187700"/>
          <p14:tracePt t="26339" x="4953000" y="3181350"/>
          <p14:tracePt t="26355" x="4959350" y="3181350"/>
          <p14:tracePt t="26355" x="4972050" y="3175000"/>
          <p14:tracePt t="26374" x="4978400" y="3168650"/>
          <p14:tracePt t="26387" x="4984750" y="3168650"/>
          <p14:tracePt t="26387" x="4991100" y="3168650"/>
          <p14:tracePt t="26406" x="4991100" y="3162300"/>
          <p14:tracePt t="26433" x="4984750" y="3155950"/>
          <p14:tracePt t="26457" x="4978400" y="3155950"/>
          <p14:tracePt t="26473" x="4972050" y="3149600"/>
          <p14:tracePt t="26489" x="4965700" y="3143250"/>
          <p14:tracePt t="26501" x="4965700" y="3136900"/>
          <p14:tracePt t="26517" x="4959350" y="3130550"/>
          <p14:tracePt t="26525" x="4965700" y="3124200"/>
          <p14:tracePt t="26537" x="4965700" y="3117850"/>
          <p14:tracePt t="26554" x="4972050" y="3105150"/>
          <p14:tracePt t="26554" x="4978400" y="3098800"/>
          <p14:tracePt t="26572" x="4984750" y="3092450"/>
          <p14:tracePt t="26572" x="4991100" y="3086100"/>
          <p14:tracePt t="26589" x="5003800" y="3079750"/>
          <p14:tracePt t="26589" x="5010150" y="3079750"/>
          <p14:tracePt t="26606" x="5022850" y="3073400"/>
          <p14:tracePt t="26606" x="5054600" y="3067050"/>
          <p14:tracePt t="26623" x="5067300" y="3067050"/>
          <p14:tracePt t="26623" x="5086350" y="3067050"/>
          <p14:tracePt t="26639" x="5099050" y="3067050"/>
          <p14:tracePt t="26639" x="5111750" y="3067050"/>
          <p14:tracePt t="26656" x="5124450" y="3073400"/>
          <p14:tracePt t="26656" x="5143500" y="3079750"/>
          <p14:tracePt t="26674" x="5156200" y="3086100"/>
          <p14:tracePt t="26674" x="5162550" y="3092450"/>
          <p14:tracePt t="26690" x="5168900" y="3092450"/>
          <p14:tracePt t="26690" x="5168900" y="3098800"/>
          <p14:tracePt t="26706" x="5175250" y="3098800"/>
          <p14:tracePt t="26706" x="5181600" y="3098800"/>
          <p14:tracePt t="26723" x="5187950" y="3098800"/>
          <p14:tracePt t="26738" x="5194300" y="3092450"/>
          <p14:tracePt t="26754" x="5200650" y="3086100"/>
          <p14:tracePt t="26772" x="5200650" y="3079750"/>
          <p14:tracePt t="26789" x="5194300" y="3079750"/>
          <p14:tracePt t="26825" x="5187950" y="3086100"/>
          <p14:tracePt t="26841" x="5181600" y="3086100"/>
          <p14:tracePt t="26849" x="5175250" y="3092450"/>
          <p14:tracePt t="26855" x="5168900" y="3092450"/>
          <p14:tracePt t="26855" x="5162550" y="3098800"/>
          <p14:tracePt t="26874" x="5149850" y="3105150"/>
          <p14:tracePt t="26874" x="5137150" y="3117850"/>
          <p14:tracePt t="26890" x="5124450" y="3124200"/>
          <p14:tracePt t="26890" x="5105400" y="3130550"/>
          <p14:tracePt t="26890" x="5080000" y="3143250"/>
          <p14:tracePt t="26909" x="5048250" y="3155950"/>
          <p14:tracePt t="26909" x="5010150" y="3168650"/>
          <p14:tracePt t="26924" x="4972050" y="3181350"/>
          <p14:tracePt t="26924" x="4927600" y="3200400"/>
          <p14:tracePt t="26940" x="4870450" y="3219450"/>
          <p14:tracePt t="26940" x="4813300" y="3244850"/>
          <p14:tracePt t="26957" x="4749800" y="3270250"/>
          <p14:tracePt t="26957" x="4603750" y="3327400"/>
          <p14:tracePt t="26974" x="4527550" y="3365500"/>
          <p14:tracePt t="26974" x="4438650" y="3403600"/>
          <p14:tracePt t="26991" x="4349750" y="3435350"/>
          <p14:tracePt t="26991" x="4254500" y="3479800"/>
          <p14:tracePt t="27007" x="4152900" y="3517900"/>
          <p14:tracePt t="27007" x="4051300" y="3562350"/>
          <p14:tracePt t="27024" x="3943350" y="3606800"/>
          <p14:tracePt t="27024" x="3733800" y="3695700"/>
          <p14:tracePt t="27042" x="3638550" y="3733800"/>
          <p14:tracePt t="27042" x="3536950" y="3771900"/>
          <p14:tracePt t="27057" x="3441700" y="3810000"/>
          <p14:tracePt t="27057" x="3352800" y="3848100"/>
          <p14:tracePt t="27074" x="3263900" y="3879850"/>
          <p14:tracePt t="27074" x="3181350" y="3911600"/>
          <p14:tracePt t="27074" x="3098800" y="3937000"/>
          <p14:tracePt t="27094" x="3022600" y="3962400"/>
          <p14:tracePt t="27106" x="2946400" y="3987800"/>
          <p14:tracePt t="27106" x="2806700" y="4025900"/>
          <p14:tracePt t="27126" x="2743200" y="4038600"/>
          <p14:tracePt t="27126" x="2686050" y="4051300"/>
          <p14:tracePt t="27142" x="2635250" y="4064000"/>
          <p14:tracePt t="27142" x="2597150" y="4070350"/>
          <p14:tracePt t="27158" x="2559050" y="4070350"/>
          <p14:tracePt t="27158" x="2533650" y="4070350"/>
          <p14:tracePt t="27174" x="2520950" y="4070350"/>
          <p14:tracePt t="27174" x="2508250" y="4064000"/>
          <p14:tracePt t="27174" x="2508250" y="4051300"/>
          <p14:tracePt t="27194" x="2508250" y="4038600"/>
          <p14:tracePt t="27206" x="2520950" y="4019550"/>
          <p14:tracePt t="27206" x="2571750" y="3968750"/>
          <p14:tracePt t="27225" x="2609850" y="3930650"/>
          <p14:tracePt t="27225" x="2654300" y="3892550"/>
          <p14:tracePt t="27241" x="2711450" y="3841750"/>
          <p14:tracePt t="27241" x="2768600" y="3790950"/>
          <p14:tracePt t="27258" x="2832100" y="3740150"/>
          <p14:tracePt t="27258" x="2965450" y="3625850"/>
          <p14:tracePt t="27275" x="3041650" y="3568700"/>
          <p14:tracePt t="27275" x="3111500" y="3517900"/>
          <p14:tracePt t="27293" x="3187700" y="3467100"/>
          <p14:tracePt t="27293" x="3270250" y="3416300"/>
          <p14:tracePt t="27309" x="3346450" y="3371850"/>
          <p14:tracePt t="27309" x="3435350" y="3327400"/>
          <p14:tracePt t="27325" x="3517900" y="3289300"/>
          <p14:tracePt t="27325" x="3689350" y="3219450"/>
          <p14:tracePt t="27342" x="3778250" y="3194050"/>
          <p14:tracePt t="27342" x="3860800" y="3162300"/>
          <p14:tracePt t="27359" x="3943350" y="3143250"/>
          <p14:tracePt t="27359" x="4025900" y="3130550"/>
          <p14:tracePt t="27375" x="4102100" y="3111500"/>
          <p14:tracePt t="27375" x="4178300" y="3105150"/>
          <p14:tracePt t="27375" x="4254500" y="3098800"/>
          <p14:tracePt t="27394" x="4330700" y="3092450"/>
          <p14:tracePt t="27407" x="4406900" y="3086100"/>
          <p14:tracePt t="27407" x="4559300" y="3073400"/>
          <p14:tracePt t="27425" x="4635500" y="3073400"/>
          <p14:tracePt t="27425" x="4711700" y="3067050"/>
          <p14:tracePt t="27442" x="4787900" y="3060700"/>
          <p14:tracePt t="27442" x="4857750" y="3054350"/>
          <p14:tracePt t="27459" x="4927600" y="3054350"/>
          <p14:tracePt t="27459" x="4991100" y="3048000"/>
          <p14:tracePt t="27459" x="5048250" y="3048000"/>
          <p14:tracePt t="27478" x="5099050" y="3048000"/>
          <p14:tracePt t="27490" x="5149850" y="3048000"/>
          <p14:tracePt t="27490" x="5238750" y="3041650"/>
          <p14:tracePt t="27510" x="5276850" y="3035300"/>
          <p14:tracePt t="27510" x="5314950" y="3028950"/>
          <p14:tracePt t="27526" x="5346700" y="3022600"/>
          <p14:tracePt t="27526" x="5384800" y="3016250"/>
          <p14:tracePt t="27543" x="5410200" y="3009900"/>
          <p14:tracePt t="27543" x="5435600" y="3003550"/>
          <p14:tracePt t="27543" x="5461000" y="2990850"/>
          <p14:tracePt t="27562" x="5473700" y="2984500"/>
          <p14:tracePt t="27562" x="5492750" y="2978150"/>
          <p14:tracePt t="27576" x="5505450" y="2971800"/>
          <p14:tracePt t="27576" x="5511800" y="2965450"/>
          <p14:tracePt t="27593" x="5499100" y="2965450"/>
          <p14:tracePt t="27629" x="5499100" y="2971800"/>
          <p14:tracePt t="27634" x="5492750" y="2971800"/>
          <p14:tracePt t="27641" x="5486400" y="2971800"/>
          <p14:tracePt t="27641" x="5480050" y="2971800"/>
          <p14:tracePt t="27660" x="5473700" y="2971800"/>
          <p14:tracePt t="27675" x="5467350" y="2971800"/>
          <p14:tracePt t="27675" x="5454650" y="2971800"/>
          <p14:tracePt t="27694" x="5448300" y="2971800"/>
          <p14:tracePt t="27708" x="5441950" y="2971800"/>
          <p14:tracePt t="27725" x="5435600" y="2971800"/>
          <p14:tracePt t="27742" x="5441950" y="2965450"/>
          <p14:tracePt t="27758" x="5448300" y="2959100"/>
          <p14:tracePt t="27758" x="5461000" y="2952750"/>
          <p14:tracePt t="27779" x="5467350" y="2946400"/>
          <p14:tracePt t="27779" x="5473700" y="2946400"/>
          <p14:tracePt t="27794" x="5480050" y="2940050"/>
          <p14:tracePt t="27794" x="5492750" y="2940050"/>
          <p14:tracePt t="27810" x="5499100" y="2933700"/>
          <p14:tracePt t="27810" x="5505450" y="2933700"/>
          <p14:tracePt t="27810" x="5511800" y="2927350"/>
          <p14:tracePt t="27830" x="5518150" y="2927350"/>
          <p14:tracePt t="27842" x="5524500" y="2921000"/>
          <p14:tracePt t="27859" x="5530850" y="2921000"/>
          <p14:tracePt t="27859" x="5537200" y="2921000"/>
          <p14:tracePt t="27877" x="5524500" y="2927350"/>
          <p14:tracePt t="27933" x="5524500" y="2933700"/>
          <p14:tracePt t="27941" x="5518150" y="2933700"/>
          <p14:tracePt t="27949" x="5511800" y="2933700"/>
          <p14:tracePt t="27959" x="5505450" y="2940050"/>
          <p14:tracePt t="27959" x="5499100" y="2940050"/>
          <p14:tracePt t="27977" x="5492750" y="2946400"/>
          <p14:tracePt t="27977" x="5473700" y="2952750"/>
          <p14:tracePt t="27994" x="5467350" y="2959100"/>
          <p14:tracePt t="27994" x="5461000" y="2959100"/>
          <p14:tracePt t="28011" x="5454650" y="2965450"/>
          <p14:tracePt t="28011" x="5448300" y="2965450"/>
          <p14:tracePt t="28027" x="5448300" y="2959100"/>
          <p14:tracePt t="28053" x="5454650" y="2946400"/>
          <p14:tracePt t="28069" x="5461000" y="2946400"/>
          <p14:tracePt t="28078" x="5467350" y="2940050"/>
          <p14:tracePt t="28078" x="5473700" y="2933700"/>
          <p14:tracePt t="28094" x="5480050" y="2927350"/>
          <p14:tracePt t="28094" x="5486400" y="2914650"/>
          <p14:tracePt t="28094" x="5492750" y="2908300"/>
          <p14:tracePt t="28114" x="5505450" y="2901950"/>
          <p14:tracePt t="28126" x="5511800" y="2889250"/>
          <p14:tracePt t="28126" x="5518150" y="2882900"/>
          <p14:tracePt t="28146" x="5537200" y="2863850"/>
          <p14:tracePt t="28146" x="5543550" y="2857500"/>
          <p14:tracePt t="28162" x="5549900" y="2851150"/>
          <p14:tracePt t="28162" x="5556250" y="2844800"/>
          <p14:tracePt t="28177" x="5562600" y="2838450"/>
          <p14:tracePt t="28193" x="5568950" y="2838450"/>
          <p14:tracePt t="28210" x="5556250" y="2851150"/>
          <p14:tracePt t="28233" x="5549900" y="2857500"/>
          <p14:tracePt t="28249" x="5543550" y="2857500"/>
          <p14:tracePt t="28260" x="5537200" y="2863850"/>
          <p14:tracePt t="28260" x="5530850" y="2863850"/>
          <p14:tracePt t="28278" x="5524500" y="2870200"/>
          <p14:tracePt t="28278" x="5505450" y="2876550"/>
          <p14:tracePt t="28297" x="5499100" y="2876550"/>
          <p14:tracePt t="28297" x="5492750" y="2882900"/>
          <p14:tracePt t="28312" x="5486400" y="2882900"/>
          <p14:tracePt t="28327" x="5480050" y="2882900"/>
          <p14:tracePt t="28343" x="5473700" y="2882900"/>
          <p14:tracePt t="28343" x="5467350" y="2889250"/>
          <p14:tracePt t="28362" x="5461000" y="2889250"/>
          <p14:tracePt t="28385" x="5454650" y="2895600"/>
          <p14:tracePt t="28421" x="5448300" y="2895600"/>
          <p14:tracePt t="28461" x="5441950" y="2895600"/>
          <p14:tracePt t="28489" x="5429250" y="2901950"/>
          <p14:tracePt t="28505" x="5422900" y="2901950"/>
          <p14:tracePt t="28521" x="5416550" y="2908300"/>
          <p14:tracePt t="28533" x="5410200" y="2908300"/>
          <p14:tracePt t="28549" x="5403850" y="2914650"/>
          <p14:tracePt t="28565" x="5397500" y="2921000"/>
          <p14:tracePt t="28582" x="5391150" y="2921000"/>
          <p14:tracePt t="28594" x="5384800" y="2927350"/>
          <p14:tracePt t="28617" x="5378450" y="2927350"/>
          <p14:tracePt t="28649" x="5372100" y="2927350"/>
          <p14:tracePt t="28685" x="5365750" y="2933700"/>
          <p14:tracePt t="28713" x="5365750" y="2927350"/>
          <p14:tracePt t="28761" x="5372100" y="2927350"/>
          <p14:tracePt t="28797" x="5365750" y="2921000"/>
          <p14:tracePt t="28833" x="5359400" y="2927350"/>
          <p14:tracePt t="28866" x="5353050" y="2927350"/>
          <p14:tracePt t="28893" x="5346700" y="2927350"/>
          <p14:tracePt t="28917" x="5340350" y="2933700"/>
          <p14:tracePt t="28934" x="5334000" y="2933700"/>
          <p14:tracePt t="28949" x="5327650" y="2940050"/>
          <p14:tracePt t="28961" x="5334000" y="2933700"/>
          <p14:tracePt t="29029" x="5340350" y="2933700"/>
          <p14:tracePt t="29045" x="5346700" y="2933700"/>
          <p14:tracePt t="29061" x="5353050" y="2933700"/>
          <p14:tracePt t="29073" x="5359400" y="2927350"/>
          <p14:tracePt t="29090" x="5365750" y="2927350"/>
          <p14:tracePt t="29113" x="5365750" y="2921000"/>
          <p14:tracePt t="29141" x="5372100" y="2914650"/>
          <p14:tracePt t="29165" x="5378450" y="2908300"/>
          <p14:tracePt t="29182" x="5384800" y="2908300"/>
          <p14:tracePt t="29189" x="5391150" y="2901950"/>
          <p14:tracePt t="29196" x="5397500" y="2901950"/>
          <p14:tracePt t="29196" x="5403850" y="2895600"/>
          <p14:tracePt t="29215" x="5416550" y="2889250"/>
          <p14:tracePt t="29215" x="5422900" y="2889250"/>
          <p14:tracePt t="29215" x="5429250" y="2882900"/>
          <p14:tracePt t="29234" x="5441950" y="2876550"/>
          <p14:tracePt t="29247" x="5448300" y="2870200"/>
          <p14:tracePt t="29247" x="5467350" y="2863850"/>
          <p14:tracePt t="29266" x="5480050" y="2857500"/>
          <p14:tracePt t="29266" x="5486400" y="2851150"/>
          <p14:tracePt t="29266" x="5492750" y="2844800"/>
          <p14:tracePt t="29285" x="5505450" y="2844800"/>
          <p14:tracePt t="29297" x="5511800" y="2838450"/>
          <p14:tracePt t="29297" x="5524500" y="2825750"/>
          <p14:tracePt t="29315" x="5530850" y="2825750"/>
          <p14:tracePt t="29315" x="5537200" y="2819400"/>
          <p14:tracePt t="29332" x="5543550" y="2819400"/>
          <p14:tracePt t="29347" x="5549900" y="2813050"/>
          <p14:tracePt t="29347" x="5556250" y="2813050"/>
          <p14:tracePt t="29365" x="5562600" y="2813050"/>
          <p14:tracePt t="29365" x="5575300" y="2806700"/>
          <p14:tracePt t="29382" x="5581650" y="2800350"/>
          <p14:tracePt t="29382" x="5588000" y="2794000"/>
          <p14:tracePt t="29399" x="5594350" y="2794000"/>
          <p14:tracePt t="29399" x="5607050" y="2787650"/>
          <p14:tracePt t="29415" x="5613400" y="2781300"/>
          <p14:tracePt t="29415" x="5626100" y="2774950"/>
          <p14:tracePt t="29415" x="5638800" y="2768600"/>
          <p14:tracePt t="29435" x="5651500" y="2762250"/>
          <p14:tracePt t="29447" x="5664200" y="2755900"/>
          <p14:tracePt t="29447" x="5689600" y="2743200"/>
          <p14:tracePt t="29466" x="5695950" y="2736850"/>
          <p14:tracePt t="29466" x="5708650" y="2730500"/>
          <p14:tracePt t="29483" x="5721350" y="2724150"/>
          <p14:tracePt t="29483" x="5734050" y="2717800"/>
          <p14:tracePt t="29483" x="5740400" y="2711450"/>
          <p14:tracePt t="29502" x="5753100" y="2705100"/>
          <p14:tracePt t="29514" x="5759450" y="2698750"/>
          <p14:tracePt t="29514" x="5778500" y="2679700"/>
          <p14:tracePt t="29534" x="5784850" y="2673350"/>
          <p14:tracePt t="29534" x="5784850" y="2667000"/>
          <p14:tracePt t="29550" x="5791200" y="2660650"/>
          <p14:tracePt t="29550" x="5791200" y="2654300"/>
          <p14:tracePt t="29566" x="5791200" y="2647950"/>
          <p14:tracePt t="29581" x="5784850" y="2635250"/>
          <p14:tracePt t="29581" x="5778500" y="2628900"/>
          <p14:tracePt t="29599" x="5772150" y="2628900"/>
          <p14:tracePt t="29599" x="5765800" y="2622550"/>
          <p14:tracePt t="29616" x="5765800" y="2616200"/>
          <p14:tracePt t="29631" x="5765800" y="2622550"/>
          <p14:tracePt t="29648" x="5772150" y="26352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軸</a:t>
            </a:r>
            <a:r>
              <a:rPr lang="ja-JP" altLang="en-US" dirty="0" smtClean="0"/>
              <a:t>を</a:t>
            </a:r>
            <a:r>
              <a:rPr lang="ja-JP" altLang="en-US" dirty="0"/>
              <a:t>交替する</a:t>
            </a:r>
            <a:endParaRPr kumimoji="1" lang="ja-JP" altLang="en-US" dirty="0"/>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201" t="26389" r="3216" b="11904"/>
          <a:stretch/>
        </p:blipFill>
        <p:spPr bwMode="auto">
          <a:xfrm>
            <a:off x="683568" y="1067335"/>
            <a:ext cx="762775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4932040" y="3623619"/>
            <a:ext cx="3096344" cy="597469"/>
          </a:xfrm>
          <a:prstGeom prst="ellipse">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74839027"/>
      </p:ext>
    </p:extLst>
  </p:cSld>
  <p:clrMapOvr>
    <a:masterClrMapping/>
  </p:clrMapOvr>
  <mc:AlternateContent xmlns:mc="http://schemas.openxmlformats.org/markup-compatibility/2006">
    <mc:Choice xmlns:p14="http://schemas.microsoft.com/office/powerpoint/2010/main" Requires="p14">
      <p:transition spd="slow" p14:dur="2000" advTm="34370"/>
    </mc:Choice>
    <mc:Fallback>
      <p:transition spd="slow" advTm="34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80">
                                          <p:stCondLst>
                                            <p:cond delay="0"/>
                                          </p:stCondLst>
                                        </p:cTn>
                                        <p:tgtEl>
                                          <p:spTgt spid="4"/>
                                        </p:tgtEl>
                                      </p:cBhvr>
                                    </p:animEffect>
                                    <p:anim calcmode="lin" valueType="num">
                                      <p:cBhvr>
                                        <p:cTn id="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 dur="26">
                                          <p:stCondLst>
                                            <p:cond delay="650"/>
                                          </p:stCondLst>
                                        </p:cTn>
                                        <p:tgtEl>
                                          <p:spTgt spid="4"/>
                                        </p:tgtEl>
                                      </p:cBhvr>
                                      <p:to x="100000" y="60000"/>
                                    </p:animScale>
                                    <p:animScale>
                                      <p:cBhvr>
                                        <p:cTn id="16" dur="166" decel="50000">
                                          <p:stCondLst>
                                            <p:cond delay="676"/>
                                          </p:stCondLst>
                                        </p:cTn>
                                        <p:tgtEl>
                                          <p:spTgt spid="4"/>
                                        </p:tgtEl>
                                      </p:cBhvr>
                                      <p:to x="100000" y="100000"/>
                                    </p:animScale>
                                    <p:animScale>
                                      <p:cBhvr>
                                        <p:cTn id="17" dur="26">
                                          <p:stCondLst>
                                            <p:cond delay="1312"/>
                                          </p:stCondLst>
                                        </p:cTn>
                                        <p:tgtEl>
                                          <p:spTgt spid="4"/>
                                        </p:tgtEl>
                                      </p:cBhvr>
                                      <p:to x="100000" y="80000"/>
                                    </p:animScale>
                                    <p:animScale>
                                      <p:cBhvr>
                                        <p:cTn id="18" dur="166" decel="50000">
                                          <p:stCondLst>
                                            <p:cond delay="1338"/>
                                          </p:stCondLst>
                                        </p:cTn>
                                        <p:tgtEl>
                                          <p:spTgt spid="4"/>
                                        </p:tgtEl>
                                      </p:cBhvr>
                                      <p:to x="100000" y="100000"/>
                                    </p:animScale>
                                    <p:animScale>
                                      <p:cBhvr>
                                        <p:cTn id="19" dur="26">
                                          <p:stCondLst>
                                            <p:cond delay="1642"/>
                                          </p:stCondLst>
                                        </p:cTn>
                                        <p:tgtEl>
                                          <p:spTgt spid="4"/>
                                        </p:tgtEl>
                                      </p:cBhvr>
                                      <p:to x="100000" y="90000"/>
                                    </p:animScale>
                                    <p:animScale>
                                      <p:cBhvr>
                                        <p:cTn id="20" dur="166" decel="50000">
                                          <p:stCondLst>
                                            <p:cond delay="1668"/>
                                          </p:stCondLst>
                                        </p:cTn>
                                        <p:tgtEl>
                                          <p:spTgt spid="4"/>
                                        </p:tgtEl>
                                      </p:cBhvr>
                                      <p:to x="100000" y="100000"/>
                                    </p:animScale>
                                    <p:animScale>
                                      <p:cBhvr>
                                        <p:cTn id="21" dur="26">
                                          <p:stCondLst>
                                            <p:cond delay="1808"/>
                                          </p:stCondLst>
                                        </p:cTn>
                                        <p:tgtEl>
                                          <p:spTgt spid="4"/>
                                        </p:tgtEl>
                                      </p:cBhvr>
                                      <p:to x="100000" y="95000"/>
                                    </p:animScale>
                                    <p:animScale>
                                      <p:cBhvr>
                                        <p:cTn id="2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4" grpId="0" animBg="1"/>
    </p:bldLst>
  </p:timing>
  <p:extLst>
    <p:ext uri="{3A86A75C-4F4B-4683-9AE1-C65F6400EC91}">
      <p14:laserTraceLst xmlns:p14="http://schemas.microsoft.com/office/powerpoint/2010/main">
        <p14:tracePtLst>
          <p14:tracePt t="3128" x="3752850" y="5213350"/>
          <p14:tracePt t="3175" x="3752850" y="5207000"/>
          <p14:tracePt t="3187" x="3752850" y="5200650"/>
          <p14:tracePt t="3194" x="3752850" y="5194300"/>
          <p14:tracePt t="3211" x="3746500" y="5187950"/>
          <p14:tracePt t="3227" x="3740150" y="5181600"/>
          <p14:tracePt t="3247" x="3733800" y="5168900"/>
          <p14:tracePt t="3271" x="3727450" y="5168900"/>
          <p14:tracePt t="3287" x="3727450" y="5162550"/>
          <p14:tracePt t="3295" x="3727450" y="5149850"/>
          <p14:tracePt t="3307" x="3727450" y="5143500"/>
          <p14:tracePt t="3323" x="3727450" y="5137150"/>
          <p14:tracePt t="3335" x="3727450" y="5130800"/>
          <p14:tracePt t="3352" x="3727450" y="5124450"/>
          <p14:tracePt t="3352" x="3727450" y="5111750"/>
          <p14:tracePt t="3371" x="3727450" y="5105400"/>
          <p14:tracePt t="3385" x="3721100" y="5099050"/>
          <p14:tracePt t="3402" x="3721100" y="5086350"/>
          <p14:tracePt t="3419" x="3721100" y="5080000"/>
          <p14:tracePt t="3419" x="3714750" y="5067300"/>
          <p14:tracePt t="3437" x="3708400" y="5060950"/>
          <p14:tracePt t="3452" x="3702050" y="5054600"/>
          <p14:tracePt t="3469" x="3695700" y="5041900"/>
          <p14:tracePt t="3469" x="3689350" y="5035550"/>
          <p14:tracePt t="3487" x="3683000" y="5035550"/>
          <p14:tracePt t="3503" x="3670300" y="5029200"/>
          <p14:tracePt t="3519" x="3670300" y="5022850"/>
          <p14:tracePt t="3555" x="3676650" y="5022850"/>
          <p14:tracePt t="3571" x="3683000" y="5022850"/>
          <p14:tracePt t="3587" x="3695700" y="5022850"/>
          <p14:tracePt t="3595" x="3702050" y="5022850"/>
          <p14:tracePt t="3603" x="3714750" y="5022850"/>
          <p14:tracePt t="3603" x="3727450" y="5029200"/>
          <p14:tracePt t="3603" x="3740150" y="5022850"/>
          <p14:tracePt t="3623" x="3752850" y="5022850"/>
          <p14:tracePt t="3636" x="3771900" y="5022850"/>
          <p14:tracePt t="3636" x="3816350" y="5022850"/>
          <p14:tracePt t="3655" x="3841750" y="5022850"/>
          <p14:tracePt t="3655" x="3867150" y="5022850"/>
          <p14:tracePt t="3672" x="3892550" y="5022850"/>
          <p14:tracePt t="3672" x="3917950" y="5029200"/>
          <p14:tracePt t="3688" x="3943350" y="5029200"/>
          <p14:tracePt t="3688" x="3968750" y="5029200"/>
          <p14:tracePt t="3688" x="4000500" y="5035550"/>
          <p14:tracePt t="3707" x="4025900" y="5041900"/>
          <p14:tracePt t="3720" x="4051300" y="5048250"/>
          <p14:tracePt t="3720" x="4102100" y="5054600"/>
          <p14:tracePt t="3738" x="4127500" y="5054600"/>
          <p14:tracePt t="3738" x="4152900" y="5060950"/>
          <p14:tracePt t="3755" x="4171950" y="5054600"/>
          <p14:tracePt t="3755" x="4197350" y="5054600"/>
          <p14:tracePt t="3772" x="4216400" y="5054600"/>
          <p14:tracePt t="3772" x="4254500" y="5048250"/>
          <p14:tracePt t="3789" x="4267200" y="5048250"/>
          <p14:tracePt t="3789" x="4286250" y="5041900"/>
          <p14:tracePt t="3805" x="4298950" y="5035550"/>
          <p14:tracePt t="3805" x="4305300" y="5035550"/>
          <p14:tracePt t="3822" x="4318000" y="5035550"/>
          <p14:tracePt t="3822" x="4330700" y="5035550"/>
          <p14:tracePt t="3839" x="4337050" y="5029200"/>
          <p14:tracePt t="3855" x="4337050" y="5035550"/>
          <p14:tracePt t="3855" x="4337050" y="5041900"/>
          <p14:tracePt t="3873" x="4330700" y="5041900"/>
          <p14:tracePt t="3887" x="4324350" y="5048250"/>
          <p14:tracePt t="3887" x="4318000" y="5054600"/>
          <p14:tracePt t="3887" x="4311650" y="5054600"/>
          <p14:tracePt t="3908" x="4305300" y="5060950"/>
          <p14:tracePt t="3920" x="4298950" y="5060950"/>
          <p14:tracePt t="3920" x="4286250" y="5054600"/>
          <p14:tracePt t="3939" x="4279900" y="5054600"/>
          <p14:tracePt t="3939" x="4273550" y="5054600"/>
          <p14:tracePt t="3956" x="4267200" y="5054600"/>
          <p14:tracePt t="3971" x="4260850" y="5054600"/>
          <p14:tracePt t="3987" x="4254500" y="5054600"/>
          <p14:tracePt t="3987" x="4248150" y="5060950"/>
          <p14:tracePt t="4008" x="4248150" y="5067300"/>
          <p14:tracePt t="4021" x="4241800" y="5073650"/>
          <p14:tracePt t="4051" x="4235450" y="5073650"/>
          <p14:tracePt t="4111" x="4229100" y="5067300"/>
          <p14:tracePt t="4127" x="4222750" y="5060950"/>
          <p14:tracePt t="4144" x="4210050" y="5060950"/>
          <p14:tracePt t="4148" x="4203700" y="5054600"/>
          <p14:tracePt t="4155" x="4191000" y="5054600"/>
          <p14:tracePt t="4155" x="4178300" y="5054600"/>
          <p14:tracePt t="4173" x="4159250" y="5048250"/>
          <p14:tracePt t="4173" x="4140200" y="5048250"/>
          <p14:tracePt t="4190" x="4121150" y="5048250"/>
          <p14:tracePt t="4190" x="4076700" y="5041900"/>
          <p14:tracePt t="4208" x="4057650" y="5041900"/>
          <p14:tracePt t="4208" x="4038600" y="5041900"/>
          <p14:tracePt t="4224" x="4013200" y="5041900"/>
          <p14:tracePt t="4224" x="4000500" y="5041900"/>
          <p14:tracePt t="4240" x="3987800" y="5035550"/>
          <p14:tracePt t="4240" x="3975100" y="5041900"/>
          <p14:tracePt t="4257" x="3968750" y="5041900"/>
          <p14:tracePt t="4257" x="3962400" y="5054600"/>
          <p14:tracePt t="4274" x="3956050" y="5054600"/>
          <p14:tracePt t="4288" x="3949700" y="5041900"/>
          <p14:tracePt t="4315" x="3949700" y="5035550"/>
          <p14:tracePt t="4323" x="3949700" y="5022850"/>
          <p14:tracePt t="4323" x="3956050" y="5010150"/>
          <p14:tracePt t="4340" x="3956050" y="4997450"/>
          <p14:tracePt t="4340" x="3962400" y="4984750"/>
          <p14:tracePt t="4357" x="3968750" y="4965700"/>
          <p14:tracePt t="4357" x="3975100" y="4953000"/>
          <p14:tracePt t="4357" x="3981450" y="4933950"/>
          <p14:tracePt t="4377" x="3981450" y="4921250"/>
          <p14:tracePt t="4377" x="3981450" y="4908550"/>
          <p14:tracePt t="4390" x="3981450" y="4902200"/>
          <p14:tracePt t="4390" x="3975100" y="4895850"/>
          <p14:tracePt t="4407" x="3975100" y="4883150"/>
          <p14:tracePt t="4407" x="3968750" y="4883150"/>
          <p14:tracePt t="4424" x="3962400" y="4870450"/>
          <p14:tracePt t="4439" x="3956050" y="4864100"/>
          <p14:tracePt t="4439" x="3943350" y="4851400"/>
          <p14:tracePt t="4457" x="3930650" y="4845050"/>
          <p14:tracePt t="4457" x="3924300" y="4838700"/>
          <p14:tracePt t="4474" x="3905250" y="4832350"/>
          <p14:tracePt t="4474" x="3892550" y="4832350"/>
          <p14:tracePt t="4491" x="3879850" y="4832350"/>
          <p14:tracePt t="4491" x="3854450" y="4826000"/>
          <p14:tracePt t="4510" x="3841750" y="4826000"/>
          <p14:tracePt t="4510" x="3829050" y="4826000"/>
          <p14:tracePt t="4525" x="3816350" y="4826000"/>
          <p14:tracePt t="4525" x="3803650" y="4826000"/>
          <p14:tracePt t="4541" x="3790950" y="4826000"/>
          <p14:tracePt t="4541" x="3771900" y="4826000"/>
          <p14:tracePt t="4558" x="3759200" y="4826000"/>
          <p14:tracePt t="4558" x="3746500" y="4826000"/>
          <p14:tracePt t="4558" x="3733800" y="4826000"/>
          <p14:tracePt t="4577" x="3721100" y="4826000"/>
          <p14:tracePt t="4577" x="3702050" y="4826000"/>
          <p14:tracePt t="4592" x="3689350" y="4826000"/>
          <p14:tracePt t="4592" x="3670300" y="4826000"/>
          <p14:tracePt t="4608" x="3657600" y="4826000"/>
          <p14:tracePt t="4608" x="3638550" y="4832350"/>
          <p14:tracePt t="4625" x="3619500" y="4838700"/>
          <p14:tracePt t="4625" x="3600450" y="4845050"/>
          <p14:tracePt t="4625" x="3587750" y="4845050"/>
          <p14:tracePt t="4644" x="3568700" y="4845050"/>
          <p14:tracePt t="4656" x="3549650" y="4838700"/>
          <p14:tracePt t="4656" x="3511550" y="4819650"/>
          <p14:tracePt t="4677" x="3492500" y="4806950"/>
          <p14:tracePt t="4677" x="3473450" y="4787900"/>
          <p14:tracePt t="4691" x="3448050" y="4762500"/>
          <p14:tracePt t="4691" x="3429000" y="4749800"/>
          <p14:tracePt t="4709" x="3403600" y="4724400"/>
          <p14:tracePt t="4709" x="3378200" y="4705350"/>
          <p14:tracePt t="4709" x="3352800" y="4686300"/>
          <p14:tracePt t="4728" x="3327400" y="4673600"/>
          <p14:tracePt t="4740" x="3302000" y="4660900"/>
          <p14:tracePt t="4740" x="3257550" y="4635500"/>
          <p14:tracePt t="4759" x="3232150" y="4622800"/>
          <p14:tracePt t="4759" x="3213100" y="4622800"/>
          <p14:tracePt t="4775" x="3187700" y="4616450"/>
          <p14:tracePt t="4775" x="3168650" y="4616450"/>
          <p14:tracePt t="4792" x="3149600" y="4616450"/>
          <p14:tracePt t="4792" x="3117850" y="4610100"/>
          <p14:tracePt t="4809" x="3105150" y="4616450"/>
          <p14:tracePt t="4809" x="3092450" y="4616450"/>
          <p14:tracePt t="4825" x="3086100" y="4616450"/>
          <p14:tracePt t="4825" x="3073400" y="4616450"/>
          <p14:tracePt t="4842" x="3067050" y="4616450"/>
          <p14:tracePt t="4863" x="3067050" y="4610100"/>
          <p14:tracePt t="4884" x="3073400" y="4603750"/>
          <p14:tracePt t="4899" x="3079750" y="4597400"/>
          <p14:tracePt t="4915" x="3086100" y="4597400"/>
          <p14:tracePt t="4924" x="3092450" y="4603750"/>
          <p14:tracePt t="4940" x="3098800" y="4603750"/>
          <p14:tracePt t="4940" x="3111500" y="4603750"/>
          <p14:tracePt t="4960" x="3117850" y="4610100"/>
          <p14:tracePt t="4975" x="3124200" y="4610100"/>
          <p14:tracePt t="4991" x="3136900" y="4610100"/>
          <p14:tracePt t="5009" x="3143250" y="4616450"/>
          <p14:tracePt t="5025" x="3149600" y="4616450"/>
          <p14:tracePt t="5025" x="3155950" y="4616450"/>
          <p14:tracePt t="5044" x="3162300" y="4610100"/>
          <p14:tracePt t="5058" x="3168650" y="4603750"/>
          <p14:tracePt t="5079" x="3168650" y="4597400"/>
          <p14:tracePt t="5096" x="3162300" y="4603750"/>
          <p14:tracePt t="5147" x="3162300" y="4610100"/>
          <p14:tracePt t="5155" x="3155950" y="4616450"/>
          <p14:tracePt t="5191" x="3149600" y="4622800"/>
          <p14:tracePt t="5223" x="3143250" y="4629150"/>
          <p14:tracePt t="5251" x="3136900" y="4635500"/>
          <p14:tracePt t="5267" x="3130550" y="4635500"/>
          <p14:tracePt t="5283" x="3124200" y="4641850"/>
          <p14:tracePt t="5296" x="3124200" y="4635500"/>
          <p14:tracePt t="5311" x="3117850" y="4635500"/>
          <p14:tracePt t="5327" x="3105150" y="4629150"/>
          <p14:tracePt t="5343" x="3105150" y="4622800"/>
          <p14:tracePt t="5348" x="3098800" y="4616450"/>
          <p14:tracePt t="5359" x="3092450" y="4603750"/>
          <p14:tracePt t="5359" x="3079750" y="4603750"/>
          <p14:tracePt t="5377" x="3073400" y="4591050"/>
          <p14:tracePt t="5377" x="3067050" y="4584700"/>
          <p14:tracePt t="5377" x="3054350" y="4572000"/>
          <p14:tracePt t="5397" x="3048000" y="4565650"/>
          <p14:tracePt t="5397" x="3035300" y="4552950"/>
          <p14:tracePt t="5411" x="3022600" y="4546600"/>
          <p14:tracePt t="5411" x="3009900" y="4533900"/>
          <p14:tracePt t="5428" x="2997200" y="4521200"/>
          <p14:tracePt t="5428" x="2978150" y="4508500"/>
          <p14:tracePt t="5444" x="2965450" y="4495800"/>
          <p14:tracePt t="5444" x="2946400" y="4483100"/>
          <p14:tracePt t="5461" x="2933700" y="4464050"/>
          <p14:tracePt t="5461" x="2908300" y="4432300"/>
          <p14:tracePt t="5478" x="2895600" y="4419600"/>
          <p14:tracePt t="5478" x="2882900" y="4400550"/>
          <p14:tracePt t="5495" x="2876550" y="4387850"/>
          <p14:tracePt t="5495" x="2870200" y="4375150"/>
          <p14:tracePt t="5513" x="2870200" y="4362450"/>
          <p14:tracePt t="5513" x="2870200" y="4349750"/>
          <p14:tracePt t="5529" x="2870200" y="4343400"/>
          <p14:tracePt t="5529" x="2876550" y="4343400"/>
          <p14:tracePt t="5546" x="2882900" y="4343400"/>
          <p14:tracePt t="5546" x="2901950" y="4337050"/>
          <p14:tracePt t="5561" x="2914650" y="4337050"/>
          <p14:tracePt t="5561" x="2940050" y="4337050"/>
          <p14:tracePt t="5578" x="2971800" y="4337050"/>
          <p14:tracePt t="5578" x="3003550" y="4337050"/>
          <p14:tracePt t="5596" x="3086100" y="4343400"/>
          <p14:tracePt t="5596" x="3130550" y="4349750"/>
          <p14:tracePt t="5612" x="3181350" y="4356100"/>
          <p14:tracePt t="5612" x="3232150" y="4362450"/>
          <p14:tracePt t="5629" x="3282950" y="4368800"/>
          <p14:tracePt t="5629" x="3333750" y="4375150"/>
          <p14:tracePt t="5629" x="3384550" y="4381500"/>
          <p14:tracePt t="5648" x="3441700" y="4387850"/>
          <p14:tracePt t="5660" x="3498850" y="4394200"/>
          <p14:tracePt t="5660" x="3556000" y="4400550"/>
          <p14:tracePt t="5660" x="3606800" y="4400550"/>
          <p14:tracePt t="5681" x="3663950" y="4406900"/>
          <p14:tracePt t="5693" x="3714750" y="4413250"/>
          <p14:tracePt t="5693" x="3816350" y="4419600"/>
          <p14:tracePt t="5712" x="3860800" y="4419600"/>
          <p14:tracePt t="5712" x="3898900" y="4425950"/>
          <p14:tracePt t="5729" x="3937000" y="4425950"/>
          <p14:tracePt t="5729" x="3968750" y="4432300"/>
          <p14:tracePt t="5745" x="4006850" y="4432300"/>
          <p14:tracePt t="5745" x="4032250" y="4438650"/>
          <p14:tracePt t="5745" x="4057650" y="4438650"/>
          <p14:tracePt t="5764" x="4083050" y="4445000"/>
          <p14:tracePt t="5764" x="4108450" y="4451350"/>
          <p14:tracePt t="5779" x="4127500" y="4451350"/>
          <p14:tracePt t="5779" x="4146550" y="4451350"/>
          <p14:tracePt t="5795" x="4165600" y="4457700"/>
          <p14:tracePt t="5795" x="4178300" y="4464050"/>
          <p14:tracePt t="5812" x="4191000" y="4464050"/>
          <p14:tracePt t="5812" x="4210050" y="4464050"/>
          <p14:tracePt t="5829" x="4216400" y="4464050"/>
          <p14:tracePt t="5829" x="4222750" y="4464050"/>
          <p14:tracePt t="5846" x="4229100" y="4464050"/>
          <p14:tracePt t="5860" x="4229100" y="4470400"/>
          <p14:tracePt t="5877" x="4222750" y="4476750"/>
          <p14:tracePt t="5877" x="4216400" y="4483100"/>
          <p14:tracePt t="5897" x="4210050" y="4489450"/>
          <p14:tracePt t="5912" x="4203700" y="4489450"/>
          <p14:tracePt t="5912" x="4197350" y="4489450"/>
          <p14:tracePt t="5929" x="4191000" y="4489450"/>
          <p14:tracePt t="5929" x="4184650" y="4495800"/>
          <p14:tracePt t="5947" x="4178300" y="4495800"/>
          <p14:tracePt t="5961" x="4171950" y="4495800"/>
          <p14:tracePt t="5961" x="4165600" y="4502150"/>
          <p14:tracePt t="5980" x="4159250" y="4502150"/>
          <p14:tracePt t="5995" x="4152900" y="4502150"/>
          <p14:tracePt t="6011" x="4152900" y="4495800"/>
          <p14:tracePt t="6048" x="4146550" y="4489450"/>
          <p14:tracePt t="6091" x="4140200" y="4489450"/>
          <p14:tracePt t="6107" x="4140200" y="4483100"/>
          <p14:tracePt t="6116" x="4133850" y="4489450"/>
          <p14:tracePt t="6135" x="4127500" y="4495800"/>
          <p14:tracePt t="6159" x="4121150" y="4502150"/>
          <p14:tracePt t="6177" x="4121150" y="4495800"/>
          <p14:tracePt t="6220" x="4127500" y="4489450"/>
          <p14:tracePt t="6243" x="4133850" y="4489450"/>
          <p14:tracePt t="6295" x="4127500" y="4483100"/>
          <p14:tracePt t="6347" x="4121150" y="4483100"/>
          <p14:tracePt t="6364" x="4114800" y="4476750"/>
          <p14:tracePt t="6375" x="4108450" y="4476750"/>
          <p14:tracePt t="6399" x="4102100" y="4476750"/>
          <p14:tracePt t="6436" x="4095750" y="4483100"/>
          <p14:tracePt t="6460" x="4089400" y="4483100"/>
          <p14:tracePt t="6488" x="4089400" y="4476750"/>
          <p14:tracePt t="6511" x="4083050" y="4470400"/>
          <p14:tracePt t="6548" x="4089400" y="4476750"/>
          <p14:tracePt t="6608" x="4095750" y="4476750"/>
          <p14:tracePt t="6647" x="4095750" y="4470400"/>
          <p14:tracePt t="6655" x="4095750" y="4464050"/>
          <p14:tracePt t="6668" x="4089400" y="4464050"/>
          <p14:tracePt t="6699" x="4083050" y="4464050"/>
          <p14:tracePt t="6723" x="4083050" y="4470400"/>
          <p14:tracePt t="6751" x="4076700" y="4476750"/>
          <p14:tracePt t="6768" x="4070350" y="4476750"/>
          <p14:tracePt t="6784" x="4064000" y="4476750"/>
          <p14:tracePt t="6844" x="4070350" y="4470400"/>
          <p14:tracePt t="6863" x="4076700" y="4464050"/>
          <p14:tracePt t="6887" x="4083050" y="4464050"/>
          <p14:tracePt t="6904" x="4089400" y="4464050"/>
          <p14:tracePt t="6924" x="4095750" y="4464050"/>
          <p14:tracePt t="6940" x="4102100" y="4457700"/>
          <p14:tracePt t="6956" x="4108450" y="4457700"/>
          <p14:tracePt t="6976" x="4114800" y="4457700"/>
          <p14:tracePt t="7000" x="4121150" y="4457700"/>
          <p14:tracePt t="7023" x="4127500" y="4464050"/>
          <p14:tracePt t="7049" x="4121150" y="4470400"/>
          <p14:tracePt t="7093" x="4114800" y="4470400"/>
          <p14:tracePt t="7104" x="4102100" y="4470400"/>
          <p14:tracePt t="7120" x="4095750" y="4470400"/>
          <p14:tracePt t="7131" x="4089400" y="4470400"/>
          <p14:tracePt t="7131" x="4076700" y="4476750"/>
          <p14:tracePt t="7150" x="4070350" y="4476750"/>
          <p14:tracePt t="7150" x="4064000" y="4476750"/>
          <p14:tracePt t="7167" x="4057650" y="4476750"/>
          <p14:tracePt t="7182" x="4051300" y="4476750"/>
          <p14:tracePt t="7182" x="4038600" y="4476750"/>
          <p14:tracePt t="7200" x="4032250" y="4476750"/>
          <p14:tracePt t="7200" x="4013200" y="4470400"/>
          <p14:tracePt t="7217" x="4000500" y="4470400"/>
          <p14:tracePt t="7217" x="3987800" y="4470400"/>
          <p14:tracePt t="7234" x="3975100" y="4464050"/>
          <p14:tracePt t="7234" x="3956050" y="4457700"/>
          <p14:tracePt t="7250" x="3943350" y="4457700"/>
          <p14:tracePt t="7250" x="3924300" y="4451350"/>
          <p14:tracePt t="7250" x="3911600" y="4445000"/>
          <p14:tracePt t="7269" x="3892550" y="4438650"/>
          <p14:tracePt t="7269" x="3873500" y="4432300"/>
          <p14:tracePt t="7285" x="3860800" y="4419600"/>
          <p14:tracePt t="7285" x="3841750" y="4413250"/>
          <p14:tracePt t="7301" x="3829050" y="4406900"/>
          <p14:tracePt t="7301" x="3816350" y="4400550"/>
          <p14:tracePt t="7317" x="3803650" y="4394200"/>
          <p14:tracePt t="7317" x="3790950" y="4394200"/>
          <p14:tracePt t="7317" x="3784600" y="4387850"/>
          <p14:tracePt t="7336" x="3784600" y="4381500"/>
          <p14:tracePt t="7360" x="3790950" y="4381500"/>
          <p14:tracePt t="7369" x="3797300" y="4381500"/>
          <p14:tracePt t="7369" x="3810000" y="4381500"/>
          <p14:tracePt t="7385" x="3816350" y="4375150"/>
          <p14:tracePt t="7385" x="3829050" y="4368800"/>
          <p14:tracePt t="7401" x="3841750" y="4368800"/>
          <p14:tracePt t="7401" x="3854450" y="4362450"/>
          <p14:tracePt t="7418" x="3867150" y="4356100"/>
          <p14:tracePt t="7418" x="3879850" y="4356100"/>
          <p14:tracePt t="7418" x="3892550" y="4349750"/>
          <p14:tracePt t="7437" x="3905250" y="4343400"/>
          <p14:tracePt t="7437" x="3917950" y="4337050"/>
          <p14:tracePt t="7451" x="3930650" y="4330700"/>
          <p14:tracePt t="7451" x="3943350" y="4330700"/>
          <p14:tracePt t="7468" x="3949700" y="4324350"/>
          <p14:tracePt t="7468" x="3962400" y="4318000"/>
          <p14:tracePt t="7485" x="3968750" y="4318000"/>
          <p14:tracePt t="7485" x="3968750" y="4311650"/>
          <p14:tracePt t="7503" x="3975100" y="4305300"/>
          <p14:tracePt t="7516" x="3975100" y="4298950"/>
          <p14:tracePt t="7533" x="3962400" y="4292600"/>
          <p14:tracePt t="7533" x="3956050" y="4286250"/>
          <p14:tracePt t="7551" x="3949700" y="4279900"/>
          <p14:tracePt t="7551" x="3930650" y="4273550"/>
          <p14:tracePt t="7568" x="3924300" y="4267200"/>
          <p14:tracePt t="7568" x="3911600" y="4260850"/>
          <p14:tracePt t="7585" x="3898900" y="4254500"/>
          <p14:tracePt t="7585" x="3892550" y="4248150"/>
          <p14:tracePt t="7602" x="3879850" y="4235450"/>
          <p14:tracePt t="7602" x="3867150" y="4229100"/>
          <p14:tracePt t="7619" x="3854450" y="4216400"/>
          <p14:tracePt t="7619" x="3841750" y="4203700"/>
          <p14:tracePt t="7619" x="3829050" y="4191000"/>
          <p14:tracePt t="7637" x="3816350" y="4178300"/>
          <p14:tracePt t="7637" x="3797300" y="4152900"/>
          <p14:tracePt t="7652" x="3784600" y="4140200"/>
          <p14:tracePt t="7652" x="3765550" y="4121150"/>
          <p14:tracePt t="7669" x="3746500" y="4108450"/>
          <p14:tracePt t="7669" x="3727450" y="4089400"/>
          <p14:tracePt t="7686" x="3708400" y="4076700"/>
          <p14:tracePt t="7686" x="3689350" y="4064000"/>
          <p14:tracePt t="7686" x="3670300" y="4044950"/>
          <p14:tracePt t="7704" x="3651250" y="4038600"/>
          <p14:tracePt t="7717" x="3632200" y="4025900"/>
          <p14:tracePt t="7717" x="3600450" y="4000500"/>
          <p14:tracePt t="7737" x="3581400" y="3994150"/>
          <p14:tracePt t="7737" x="3562350" y="3981450"/>
          <p14:tracePt t="7752" x="3543300" y="3968750"/>
          <p14:tracePt t="7752" x="3530600" y="3962400"/>
          <p14:tracePt t="7769" x="3511550" y="3949700"/>
          <p14:tracePt t="7769" x="3492500" y="3949700"/>
          <p14:tracePt t="7785" x="3467100" y="3937000"/>
          <p14:tracePt t="7785" x="3454400" y="3930650"/>
          <p14:tracePt t="7785" x="3435350" y="3917950"/>
          <p14:tracePt t="7805" x="3416300" y="3905250"/>
          <p14:tracePt t="7805" x="3403600" y="3892550"/>
          <p14:tracePt t="7819" x="3384550" y="3879850"/>
          <p14:tracePt t="7819" x="3371850" y="3867150"/>
          <p14:tracePt t="7836" x="3359150" y="3848100"/>
          <p14:tracePt t="8529" x="3644900" y="3314700"/>
          <p14:tracePt t="8538" x="3663950" y="3321050"/>
          <p14:tracePt t="8545" x="3689350" y="3314700"/>
          <p14:tracePt t="8554" x="3721100" y="3321050"/>
          <p14:tracePt t="8554" x="3797300" y="3314700"/>
          <p14:tracePt t="8574" x="3841750" y="3314700"/>
          <p14:tracePt t="8574" x="3886200" y="3308350"/>
          <p14:tracePt t="8590" x="3937000" y="3302000"/>
          <p14:tracePt t="8590" x="3981450" y="3295650"/>
          <p14:tracePt t="8606" x="4032250" y="3282950"/>
          <p14:tracePt t="8606" x="4083050" y="3276600"/>
          <p14:tracePt t="8623" x="4133850" y="3257550"/>
          <p14:tracePt t="8623" x="4184650" y="3244850"/>
          <p14:tracePt t="8623" x="4235450" y="3225800"/>
          <p14:tracePt t="8642" x="4286250" y="3206750"/>
          <p14:tracePt t="8654" x="4330700" y="3181350"/>
          <p14:tracePt t="8654" x="4419600" y="3136900"/>
          <p14:tracePt t="8673" x="4464050" y="3111500"/>
          <p14:tracePt t="8673" x="4502150" y="3086100"/>
          <p14:tracePt t="8690" x="4540250" y="3060700"/>
          <p14:tracePt t="8690" x="4572000" y="3035300"/>
          <p14:tracePt t="8690" x="4603750" y="3009900"/>
          <p14:tracePt t="8709" x="4629150" y="2984500"/>
          <p14:tracePt t="8722" x="4648200" y="2965450"/>
          <p14:tracePt t="8722" x="4667250" y="2946400"/>
          <p14:tracePt t="8722" x="4686300" y="2933700"/>
          <p14:tracePt t="8742" x="4692650" y="2921000"/>
          <p14:tracePt t="8742" x="4699000" y="2914650"/>
          <p14:tracePt t="8757" x="4699000" y="2908300"/>
          <p14:tracePt t="8772" x="4692650" y="2908300"/>
          <p14:tracePt t="8772" x="4679950" y="2914650"/>
          <p14:tracePt t="8790" x="4667250" y="2921000"/>
          <p14:tracePt t="8790" x="4648200" y="2933700"/>
          <p14:tracePt t="8807" x="4629150" y="2946400"/>
          <p14:tracePt t="8807" x="4591050" y="2971800"/>
          <p14:tracePt t="8823" x="4565650" y="2984500"/>
          <p14:tracePt t="8823" x="4546600" y="3003550"/>
          <p14:tracePt t="8840" x="4521200" y="3016250"/>
          <p14:tracePt t="8840" x="4495800" y="3041650"/>
          <p14:tracePt t="8857" x="4476750" y="3060700"/>
          <p14:tracePt t="8857" x="4425950" y="3111500"/>
          <p14:tracePt t="8875" x="4406900" y="3143250"/>
          <p14:tracePt t="8875" x="4387850" y="3168650"/>
          <p14:tracePt t="8891" x="4362450" y="3200400"/>
          <p14:tracePt t="8891" x="4343400" y="3238500"/>
          <p14:tracePt t="8907" x="4318000" y="3270250"/>
          <p14:tracePt t="8907" x="4298950" y="3302000"/>
          <p14:tracePt t="8924" x="4279900" y="3340100"/>
          <p14:tracePt t="8924" x="4241800" y="3409950"/>
          <p14:tracePt t="8943" x="4222750" y="3448050"/>
          <p14:tracePt t="8943" x="4203700" y="3486150"/>
          <p14:tracePt t="8958" x="4178300" y="3517900"/>
          <p14:tracePt t="8958" x="4165600" y="3556000"/>
          <p14:tracePt t="8974" x="4146550" y="3587750"/>
          <p14:tracePt t="8974" x="4127500" y="3619500"/>
          <p14:tracePt t="8991" x="4108450" y="3651250"/>
          <p14:tracePt t="8991" x="4095750" y="3676650"/>
          <p14:tracePt t="8991" x="4076700" y="3702050"/>
          <p14:tracePt t="9011" x="4064000" y="3727450"/>
          <p14:tracePt t="9021" x="4044950" y="3752850"/>
          <p14:tracePt t="9021" x="4019550" y="3790950"/>
          <p14:tracePt t="9041" x="4000500" y="3810000"/>
          <p14:tracePt t="9041" x="3987800" y="3822700"/>
          <p14:tracePt t="9057" x="3975100" y="3841750"/>
          <p14:tracePt t="9057" x="3962400" y="3854450"/>
          <p14:tracePt t="9073" x="3943350" y="3867150"/>
          <p14:tracePt t="9073" x="3930650" y="3886200"/>
          <p14:tracePt t="9090" x="3917950" y="3892550"/>
          <p14:tracePt t="9090" x="3905250" y="3905250"/>
          <p14:tracePt t="9090" x="3892550" y="3917950"/>
          <p14:tracePt t="9109" x="3879850" y="3924300"/>
          <p14:tracePt t="9109" x="3867150" y="3930650"/>
          <p14:tracePt t="9124" x="3854450" y="3943350"/>
          <p14:tracePt t="9124" x="3841750" y="3949700"/>
          <p14:tracePt t="9140" x="3829050" y="3949700"/>
          <p14:tracePt t="9140" x="3816350" y="3956050"/>
          <p14:tracePt t="9158" x="3803650" y="3962400"/>
          <p14:tracePt t="9158" x="3784600" y="3975100"/>
          <p14:tracePt t="9174" x="3771900" y="3981450"/>
          <p14:tracePt t="9174" x="3765550" y="3987800"/>
          <p14:tracePt t="9190" x="3752850" y="3994150"/>
          <p14:tracePt t="9190" x="3746500" y="4000500"/>
          <p14:tracePt t="9207" x="3740150" y="4006850"/>
          <p14:tracePt t="9207" x="3733800" y="4013200"/>
          <p14:tracePt t="9224" x="3727450" y="4019550"/>
          <p14:tracePt t="9224" x="3714750" y="4032250"/>
          <p14:tracePt t="9241" x="3708400" y="4032250"/>
          <p14:tracePt t="9256" x="3702050" y="4044950"/>
          <p14:tracePt t="9272" x="3702050" y="4051300"/>
          <p14:tracePt t="9272" x="3702050" y="4057650"/>
          <p14:tracePt t="9272" x="3702050" y="4064000"/>
          <p14:tracePt t="9293" x="3702050" y="4070350"/>
          <p14:tracePt t="9306" x="3708400" y="4076700"/>
          <p14:tracePt t="9306" x="3708400" y="4083050"/>
          <p14:tracePt t="9325" x="3721100" y="4089400"/>
          <p14:tracePt t="9341" x="3727450" y="4095750"/>
          <p14:tracePt t="9341" x="3733800" y="4095750"/>
          <p14:tracePt t="9359" x="3740150" y="4095750"/>
          <p14:tracePt t="9359" x="3746500" y="4102100"/>
          <p14:tracePt t="9377" x="3752850" y="4102100"/>
          <p14:tracePt t="9390" x="3759200" y="4102100"/>
          <p14:tracePt t="9407" x="3771900" y="4102100"/>
          <p14:tracePt t="9424" x="3778250" y="4095750"/>
          <p14:tracePt t="9440" x="3778250" y="4089400"/>
          <p14:tracePt t="9456" x="3784600" y="4089400"/>
          <p14:tracePt t="9475" x="3790950" y="4083050"/>
          <p14:tracePt t="9491" x="3797300" y="4076700"/>
          <p14:tracePt t="9509" x="3803650" y="4083050"/>
          <p14:tracePt t="9529" x="3810000" y="4089400"/>
          <p14:tracePt t="9565" x="3816350" y="4083050"/>
          <p14:tracePt t="9745" x="3822700" y="4083050"/>
          <p14:tracePt t="9752" x="3822700" y="4076700"/>
          <p14:tracePt t="9761" x="3829050" y="4076700"/>
          <p14:tracePt t="9761" x="3835400" y="4070350"/>
          <p14:tracePt t="9777" x="3841750" y="4064000"/>
          <p14:tracePt t="9777" x="3848100" y="4064000"/>
          <p14:tracePt t="9793" x="3854450" y="4057650"/>
          <p14:tracePt t="9793" x="3860800" y="4057650"/>
          <p14:tracePt t="9810" x="3867150" y="4057650"/>
          <p14:tracePt t="9810" x="3873500" y="4051300"/>
          <p14:tracePt t="9826" x="3879850" y="4051300"/>
          <p14:tracePt t="9826" x="3886200" y="4051300"/>
          <p14:tracePt t="9842" x="3892550" y="4044950"/>
          <p14:tracePt t="9858" x="3898900" y="4044950"/>
          <p14:tracePt t="9875" x="3898900" y="4051300"/>
          <p14:tracePt t="9900" x="3892550" y="4051300"/>
          <p14:tracePt t="9916" x="3886200" y="4057650"/>
          <p14:tracePt t="9932" x="3879850" y="4057650"/>
          <p14:tracePt t="9941" x="3873500" y="4057650"/>
          <p14:tracePt t="9941" x="3860800" y="4064000"/>
          <p14:tracePt t="9963" x="3854450" y="4064000"/>
          <p14:tracePt t="9978" x="3848100" y="4057650"/>
          <p14:tracePt t="9993" x="3854450" y="4057650"/>
          <p14:tracePt t="10053" x="3854450" y="4064000"/>
          <p14:tracePt t="10105" x="3848100" y="4070350"/>
          <p14:tracePt t="10130" x="3841750" y="4076700"/>
          <p14:tracePt t="10141" x="3841750" y="4083050"/>
          <p14:tracePt t="10157" x="3848100" y="4089400"/>
          <p14:tracePt t="10173" x="3854450" y="4095750"/>
          <p14:tracePt t="10196" x="3867150" y="4095750"/>
          <p14:tracePt t="10209" x="3873500" y="4095750"/>
          <p14:tracePt t="10218" x="3879850" y="4095750"/>
          <p14:tracePt t="10228" x="3886200" y="4089400"/>
          <p14:tracePt t="10228" x="3905250" y="4089400"/>
          <p14:tracePt t="10250" x="3917950" y="4083050"/>
          <p14:tracePt t="10250" x="3930650" y="4076700"/>
          <p14:tracePt t="10263" x="3949700" y="4070350"/>
          <p14:tracePt t="10263" x="3962400" y="4064000"/>
          <p14:tracePt t="10279" x="3981450" y="4057650"/>
          <p14:tracePt t="10279" x="4000500" y="4044950"/>
          <p14:tracePt t="10296" x="4025900" y="4032250"/>
          <p14:tracePt t="10296" x="4051300" y="4025900"/>
          <p14:tracePt t="10296" x="4076700" y="4006850"/>
          <p14:tracePt t="10314" x="4102100" y="4000500"/>
          <p14:tracePt t="10327" x="4133850" y="3987800"/>
          <p14:tracePt t="10327" x="4197350" y="3962400"/>
          <p14:tracePt t="10347" x="4229100" y="3949700"/>
          <p14:tracePt t="10347" x="4260850" y="3943350"/>
          <p14:tracePt t="10363" x="4298950" y="3937000"/>
          <p14:tracePt t="10363" x="4337050" y="3937000"/>
          <p14:tracePt t="10363" x="4375150" y="3930650"/>
          <p14:tracePt t="10382" x="4406900" y="3930650"/>
          <p14:tracePt t="10394" x="4445000" y="3937000"/>
          <p14:tracePt t="10394" x="4476750" y="3937000"/>
          <p14:tracePt t="10394" x="4508500" y="3943350"/>
          <p14:tracePt t="10415" x="4533900" y="3949700"/>
          <p14:tracePt t="10427" x="4559300" y="3956050"/>
          <p14:tracePt t="10427" x="4591050" y="3968750"/>
          <p14:tracePt t="10447" x="4610100" y="3975100"/>
          <p14:tracePt t="10447" x="4622800" y="3981450"/>
          <p14:tracePt t="10462" x="4629150" y="3987800"/>
          <p14:tracePt t="10462" x="4629150" y="4000500"/>
          <p14:tracePt t="10479" x="4629150" y="4006850"/>
          <p14:tracePt t="10479" x="4622800" y="4019550"/>
          <p14:tracePt t="10497" x="4616450" y="4025900"/>
          <p14:tracePt t="10497" x="4603750" y="4032250"/>
          <p14:tracePt t="10515" x="4584700" y="4038600"/>
          <p14:tracePt t="10515" x="4572000" y="4044950"/>
          <p14:tracePt t="10530" x="4546600" y="4057650"/>
          <p14:tracePt t="10530" x="4527550" y="4070350"/>
          <p14:tracePt t="10530" x="4508500" y="4076700"/>
          <p14:tracePt t="10550" x="4483100" y="4083050"/>
          <p14:tracePt t="10550" x="4464050" y="4089400"/>
          <p14:tracePt t="10563" x="4445000" y="4102100"/>
          <p14:tracePt t="10563" x="4419600" y="4108450"/>
          <p14:tracePt t="10580" x="4400550" y="4108450"/>
          <p14:tracePt t="10580" x="4381500" y="4114800"/>
          <p14:tracePt t="10597" x="4368800" y="4114800"/>
          <p14:tracePt t="10597" x="4330700" y="4121150"/>
          <p14:tracePt t="10615" x="4318000" y="4127500"/>
          <p14:tracePt t="10615" x="4298950" y="4127500"/>
          <p14:tracePt t="10630" x="4286250" y="4127500"/>
          <p14:tracePt t="10630" x="4273550" y="4127500"/>
          <p14:tracePt t="10648" x="4260850" y="4127500"/>
          <p14:tracePt t="10648" x="4248150" y="4133850"/>
          <p14:tracePt t="10663" x="4241800" y="4127500"/>
          <p14:tracePt t="10663" x="4229100" y="4127500"/>
          <p14:tracePt t="10663" x="4222750" y="4127500"/>
          <p14:tracePt t="10682" x="4216400" y="4133850"/>
          <p14:tracePt t="10695" x="4210050" y="4133850"/>
          <p14:tracePt t="10695" x="4197350" y="4133850"/>
          <p14:tracePt t="10715" x="4191000" y="4133850"/>
          <p14:tracePt t="10715" x="4184650" y="4133850"/>
          <p14:tracePt t="10731" x="4178300" y="4133850"/>
          <p14:tracePt t="10731" x="4171950" y="4133850"/>
          <p14:tracePt t="10731" x="4165600" y="4133850"/>
          <p14:tracePt t="10750" x="4159250" y="4133850"/>
          <p14:tracePt t="10762" x="4146550" y="4133850"/>
          <p14:tracePt t="10762" x="4140200" y="4133850"/>
          <p14:tracePt t="10762" x="4127500" y="4140200"/>
          <p14:tracePt t="10782" x="4121150" y="4140200"/>
          <p14:tracePt t="10782" x="4108450" y="4140200"/>
          <p14:tracePt t="10798" x="4095750" y="4140200"/>
          <p14:tracePt t="10798" x="4083050" y="4146550"/>
          <p14:tracePt t="10814" x="4070350" y="4146550"/>
          <p14:tracePt t="10814" x="4057650" y="4152900"/>
          <p14:tracePt t="10831" x="4044950" y="4152900"/>
          <p14:tracePt t="10831" x="4032250" y="4159250"/>
          <p14:tracePt t="10831" x="4019550" y="4159250"/>
          <p14:tracePt t="10850" x="4006850" y="4165600"/>
          <p14:tracePt t="10850" x="3994150" y="4165600"/>
          <p14:tracePt t="10864" x="3981450" y="4171950"/>
          <p14:tracePt t="10864" x="3968750" y="4171950"/>
          <p14:tracePt t="10881" x="3956050" y="4171950"/>
          <p14:tracePt t="10881" x="3943350" y="4178300"/>
          <p14:tracePt t="10899" x="3930650" y="4178300"/>
          <p14:tracePt t="10899" x="3905250" y="4184650"/>
          <p14:tracePt t="10915" x="3898900" y="4184650"/>
          <p14:tracePt t="10915" x="3886200" y="4184650"/>
          <p14:tracePt t="10931" x="3879850" y="4191000"/>
          <p14:tracePt t="10931" x="3873500" y="4191000"/>
          <p14:tracePt t="10948" x="3867150" y="4191000"/>
          <p14:tracePt t="10948" x="3860800" y="4191000"/>
          <p14:tracePt t="10965" x="3854450" y="4191000"/>
          <p14:tracePt t="10979" x="3848100" y="4197350"/>
          <p14:tracePt t="10997" x="3841750" y="4191000"/>
          <p14:tracePt t="11133" x="3835400" y="4191000"/>
          <p14:tracePt t="11150" x="3829050" y="4184650"/>
          <p14:tracePt t="11161" x="3816350" y="4178300"/>
          <p14:tracePt t="11177" x="3803650" y="4171950"/>
          <p14:tracePt t="11200" x="3797300" y="4165600"/>
          <p14:tracePt t="11213" x="3790950" y="4159250"/>
          <p14:tracePt t="11222" x="3784600" y="4152900"/>
          <p14:tracePt t="11238" x="3778250" y="4152900"/>
          <p14:tracePt t="11254" x="3771900" y="4146550"/>
          <p14:tracePt t="11270" x="3765550" y="4146550"/>
          <p14:tracePt t="11282" x="3759200" y="4146550"/>
          <p14:tracePt t="11306" x="3759200" y="4152900"/>
          <p14:tracePt t="11328" x="3759200" y="4159250"/>
          <p14:tracePt t="11350" x="3771900" y="4159250"/>
          <p14:tracePt t="11365" x="3778250" y="4165600"/>
          <p14:tracePt t="11382" x="3784600" y="4165600"/>
          <p14:tracePt t="11392" x="3790950" y="4165600"/>
          <p14:tracePt t="11402" x="3797300" y="4159250"/>
          <p14:tracePt t="11414" x="3803650" y="4159250"/>
          <p14:tracePt t="11414" x="3810000" y="4159250"/>
          <p14:tracePt t="11414" x="3816350" y="4159250"/>
          <p14:tracePt t="11435" x="3816350" y="4152900"/>
          <p14:tracePt t="11447" x="3822700" y="4152900"/>
          <p14:tracePt t="11447" x="3829050" y="4152900"/>
          <p14:tracePt t="11466" x="3835400" y="4146550"/>
          <p14:tracePt t="11481" x="3841750" y="4146550"/>
          <p14:tracePt t="11498" x="3841750" y="4152900"/>
          <p14:tracePt t="11562" x="3841750" y="4146550"/>
          <p14:tracePt t="11597" x="3848100" y="4146550"/>
          <p14:tracePt t="11622" x="3854450" y="4146550"/>
          <p14:tracePt t="11742" x="3860800" y="4140200"/>
          <p14:tracePt t="11786" x="3867150" y="4140200"/>
          <p14:tracePt t="11802" x="3873500" y="4140200"/>
          <p14:tracePt t="11814" x="3879850" y="4133850"/>
          <p14:tracePt t="11830" x="3886200" y="4133850"/>
          <p14:tracePt t="11846" x="3892550" y="4133850"/>
          <p14:tracePt t="11862" x="3905250" y="4133850"/>
          <p14:tracePt t="11874" x="3911600" y="4133850"/>
          <p14:tracePt t="11890" x="3917950" y="4133850"/>
          <p14:tracePt t="11899" x="3924300" y="4127500"/>
          <p14:tracePt t="11916" x="3930650" y="4127500"/>
          <p14:tracePt t="11916" x="3937000" y="4127500"/>
          <p14:tracePt t="11935" x="3943350" y="4127500"/>
          <p14:tracePt t="11950" x="3937000" y="4133850"/>
          <p14:tracePt t="11994" x="3930650" y="4140200"/>
          <p14:tracePt t="12026" x="3924300" y="4140200"/>
          <p14:tracePt t="12042" x="3917950" y="4140200"/>
          <p14:tracePt t="12053" x="3911600" y="4140200"/>
          <p14:tracePt t="12078" x="3917950" y="4133850"/>
          <p14:tracePt t="12114" x="3917950" y="4127500"/>
          <p14:tracePt t="12138" x="3924300" y="4127500"/>
          <p14:tracePt t="12170" x="3924300" y="4133850"/>
          <p14:tracePt t="12230" x="3917950" y="4133850"/>
          <p14:tracePt t="12258" x="3911600" y="4133850"/>
          <p14:tracePt t="12290" x="3905250" y="4140200"/>
          <p14:tracePt t="12333" x="3905250" y="4133850"/>
          <p14:tracePt t="12414" x="3911600" y="4133850"/>
          <p14:tracePt t="12446" x="3917950" y="4133850"/>
          <p14:tracePt t="12470" x="3924300" y="4133850"/>
          <p14:tracePt t="12482" x="3930650" y="4133850"/>
          <p14:tracePt t="12498" x="3937000" y="4133850"/>
          <p14:tracePt t="12513" x="3943350" y="4127500"/>
          <p14:tracePt t="12529" x="3949700" y="4127500"/>
          <p14:tracePt t="12541" x="3956050" y="4121150"/>
          <p14:tracePt t="12558" x="3949700" y="4127500"/>
          <p14:tracePt t="12617" x="3943350" y="4133850"/>
          <p14:tracePt t="12634" x="3937000" y="4140200"/>
          <p14:tracePt t="12650" x="3943350" y="4140200"/>
          <p14:tracePt t="12722" x="3949700" y="4140200"/>
          <p14:tracePt t="12745" x="3949700" y="4146550"/>
          <p14:tracePt t="12829" x="3956050" y="4140200"/>
          <p14:tracePt t="12917" x="3956050" y="4133850"/>
          <p14:tracePt t="12941" x="3962400" y="4133850"/>
          <p14:tracePt t="12961" x="3956050" y="4140200"/>
          <p14:tracePt t="13193" x="3949700" y="4133850"/>
          <p14:tracePt t="13233" x="3943350" y="4140200"/>
          <p14:tracePt t="13261" x="3937000" y="4140200"/>
          <p14:tracePt t="13285" x="3937000" y="4146550"/>
          <p14:tracePt t="13313" x="3930650" y="4146550"/>
          <p14:tracePt t="13353" x="3937000" y="4146550"/>
          <p14:tracePt t="13541" x="3943350" y="4146550"/>
          <p14:tracePt t="13561" x="3949700" y="4146550"/>
          <p14:tracePt t="13585" x="3956050" y="4146550"/>
          <p14:tracePt t="13609" x="3949700" y="4146550"/>
          <p14:tracePt t="13733" x="3949700" y="4152900"/>
          <p14:tracePt t="13781" x="3943350" y="4159250"/>
          <p14:tracePt t="13869" x="3937000" y="4165600"/>
          <p14:tracePt t="13929" x="3943350" y="4165600"/>
          <p14:tracePt t="14013" x="3949700" y="4159250"/>
          <p14:tracePt t="14033" x="3956050" y="4159250"/>
          <p14:tracePt t="14057" x="3962400" y="4159250"/>
          <p14:tracePt t="14089" x="3956050" y="4159250"/>
          <p14:tracePt t="14149" x="3949700" y="4159250"/>
          <p14:tracePt t="14169" x="3943350" y="4165600"/>
          <p14:tracePt t="14201" x="3937000" y="4165600"/>
          <p14:tracePt t="14441" x="3930650" y="4165600"/>
          <p14:tracePt t="14469" x="3924300" y="4159250"/>
          <p14:tracePt t="14573" x="3924300" y="4152900"/>
          <p14:tracePt t="14770" x="3917950" y="4152900"/>
          <p14:tracePt t="14853" x="3911600" y="4159250"/>
          <p14:tracePt t="14866" x="3905250" y="4159250"/>
          <p14:tracePt t="14881" x="3898900" y="4159250"/>
          <p14:tracePt t="14897" x="3892550" y="4165600"/>
          <p14:tracePt t="14914" x="3886200" y="4165600"/>
          <p14:tracePt t="14926" x="3879850" y="4165600"/>
          <p14:tracePt t="14942" x="3873500" y="4171950"/>
          <p14:tracePt t="14959" x="3860800" y="4171950"/>
          <p14:tracePt t="14976" x="3848100" y="4178300"/>
          <p14:tracePt t="14993" x="3841750" y="4184650"/>
          <p14:tracePt t="15010" x="3835400" y="4184650"/>
          <p14:tracePt t="15026" x="3829050" y="4184650"/>
          <p14:tracePt t="15042" x="3835400" y="4184650"/>
          <p14:tracePt t="15094" x="3841750" y="4178300"/>
          <p14:tracePt t="15105" x="3848100" y="4178300"/>
          <p14:tracePt t="15122" x="3848100" y="4171950"/>
          <p14:tracePt t="15153" x="3848100" y="4165600"/>
          <p14:tracePt t="15222" x="3854450" y="4159250"/>
          <p14:tracePt t="15402" x="3860800" y="4159250"/>
          <p14:tracePt t="15446" x="3867150" y="4159250"/>
          <p14:tracePt t="15482" x="3873500" y="4159250"/>
          <p14:tracePt t="15498" x="3879850" y="4159250"/>
          <p14:tracePt t="15513" x="3886200" y="4159250"/>
          <p14:tracePt t="15533" x="3879850" y="4165600"/>
          <p14:tracePt t="15574" x="3873500" y="4165600"/>
          <p14:tracePt t="15593" x="3879850" y="4165600"/>
          <p14:tracePt t="15662" x="3886200" y="4165600"/>
          <p14:tracePt t="15677" x="3892550" y="4165600"/>
          <p14:tracePt t="15693" x="3898900" y="4165600"/>
          <p14:tracePt t="15706" x="3905250" y="4159250"/>
          <p14:tracePt t="15721" x="3911600" y="4152900"/>
          <p14:tracePt t="15738" x="3917950" y="4146550"/>
          <p14:tracePt t="15781" x="3924300" y="4152900"/>
          <p14:tracePt t="15813" x="3930650" y="4152900"/>
          <p14:tracePt t="15842" x="3930650" y="4146550"/>
          <p14:tracePt t="15890" x="3937000" y="4140200"/>
          <p14:tracePt t="16038" x="3943350" y="4140200"/>
          <p14:tracePt t="16270" x="3949700" y="4140200"/>
          <p14:tracePt t="16294" x="3949700" y="4133850"/>
          <p14:tracePt t="16306" x="3956050" y="4133850"/>
          <p14:tracePt t="16322" x="3962400" y="4127500"/>
          <p14:tracePt t="16346" x="3956050" y="4133850"/>
          <p14:tracePt t="16578" x="3956050" y="4140200"/>
          <p14:tracePt t="16606" x="3956050" y="4146550"/>
          <p14:tracePt t="16630" x="3962400" y="4146550"/>
          <p14:tracePt t="16666" x="3962400" y="4152900"/>
          <p14:tracePt t="16766" x="3962400" y="4146550"/>
          <p14:tracePt t="16818" x="3968750" y="4140200"/>
          <p14:tracePt t="16842" x="3968750" y="4133850"/>
          <p14:tracePt t="16854" x="3975100" y="4127500"/>
          <p14:tracePt t="16862" x="3975100" y="4121150"/>
          <p14:tracePt t="16878" x="3981450" y="4114800"/>
          <p14:tracePt t="16886" x="3981450" y="4108450"/>
          <p14:tracePt t="16899" x="3987800" y="4102100"/>
          <p14:tracePt t="16899" x="3994150" y="4076700"/>
          <p14:tracePt t="16918" x="4000500" y="4064000"/>
          <p14:tracePt t="16918" x="4006850" y="4038600"/>
          <p14:tracePt t="16934" x="4006850" y="4013200"/>
          <p14:tracePt t="16934" x="4013200" y="3981450"/>
          <p14:tracePt t="16951" x="4013200" y="3943350"/>
          <p14:tracePt t="16951" x="4013200" y="3892550"/>
          <p14:tracePt t="16967" x="4019550" y="3835400"/>
          <p14:tracePt t="16967" x="4013200" y="3708400"/>
          <p14:tracePt t="16984" x="4013200" y="3638550"/>
          <p14:tracePt t="16984" x="4013200" y="3562350"/>
          <p14:tracePt t="17001" x="4013200" y="3486150"/>
          <p14:tracePt t="17001" x="4013200" y="3409950"/>
          <p14:tracePt t="17018" x="4013200" y="3333750"/>
          <p14:tracePt t="17018" x="4006850" y="3187700"/>
          <p14:tracePt t="17035" x="4006850" y="3111500"/>
          <p14:tracePt t="17035" x="4006850" y="3041650"/>
          <p14:tracePt t="17051" x="4000500" y="2971800"/>
          <p14:tracePt t="17051" x="4000500" y="2908300"/>
          <p14:tracePt t="17068" x="3994150" y="2851150"/>
          <p14:tracePt t="17068" x="3994150" y="2800350"/>
          <p14:tracePt t="17084" x="3994150" y="2762250"/>
          <p14:tracePt t="17084" x="3987800" y="2724150"/>
          <p14:tracePt t="17084" x="3987800" y="2698750"/>
          <p14:tracePt t="17103" x="3981450" y="2679700"/>
          <p14:tracePt t="17103" x="3981450" y="2673350"/>
          <p14:tracePt t="17119" x="3975100" y="2667000"/>
          <p14:tracePt t="17134" x="3981450" y="2667000"/>
          <p14:tracePt t="17162" x="3987800" y="2667000"/>
          <p14:tracePt t="17170" x="3994150" y="2667000"/>
          <p14:tracePt t="17183" x="4006850" y="2660650"/>
          <p14:tracePt t="17183" x="4025900" y="2660650"/>
          <p14:tracePt t="17202" x="4032250" y="2654300"/>
          <p14:tracePt t="17202" x="4044950" y="2654300"/>
          <p14:tracePt t="17219" x="4051300" y="2654300"/>
          <p14:tracePt t="17219" x="4064000" y="2647950"/>
          <p14:tracePt t="17236" x="4070350" y="2647950"/>
          <p14:tracePt t="17236" x="4076700" y="2641600"/>
          <p14:tracePt t="17252" x="4083050" y="2641600"/>
          <p14:tracePt t="17252" x="4089400" y="2641600"/>
          <p14:tracePt t="17269" x="4095750" y="2647950"/>
          <p14:tracePt t="17269" x="4095750" y="2654300"/>
          <p14:tracePt t="17285" x="4095750" y="2660650"/>
          <p14:tracePt t="17285" x="4095750" y="2667000"/>
          <p14:tracePt t="17302" x="4089400" y="2673350"/>
          <p14:tracePt t="17317" x="4089400" y="2679700"/>
          <p14:tracePt t="17317" x="4083050" y="2686050"/>
          <p14:tracePt t="17335" x="4076700" y="2692400"/>
          <p14:tracePt t="17358" x="4083050" y="2698750"/>
          <p14:tracePt t="17410" x="4089400" y="2705100"/>
          <p14:tracePt t="17434" x="4083050" y="2717800"/>
          <p14:tracePt t="17442" x="4083050" y="2730500"/>
          <p14:tracePt t="17451" x="4070350" y="2743200"/>
          <p14:tracePt t="17451" x="4051300" y="2768600"/>
          <p14:tracePt t="17451" x="4025900" y="2794000"/>
          <p14:tracePt t="17472" x="3987800" y="2825750"/>
          <p14:tracePt t="17472" x="3943350" y="2863850"/>
          <p14:tracePt t="17487" x="3886200" y="2901950"/>
          <p14:tracePt t="17487" x="3822700" y="2940050"/>
          <p14:tracePt t="17503" x="3752850" y="2978150"/>
          <p14:tracePt t="17503" x="3676650" y="3009900"/>
          <p14:tracePt t="17503" x="3600450" y="3041650"/>
          <p14:tracePt t="17523" x="3517900" y="3067050"/>
          <p14:tracePt t="17534" x="3441700" y="3086100"/>
          <p14:tracePt t="17534" x="3371850" y="3098800"/>
          <p14:tracePt t="17534" x="3308350" y="3105150"/>
          <p14:tracePt t="17556" x="3251200" y="3105150"/>
          <p14:tracePt t="17568" x="3200400" y="3105150"/>
          <p14:tracePt t="17568" x="3111500" y="3086100"/>
          <p14:tracePt t="17586" x="3079750" y="3073400"/>
          <p14:tracePt t="17586" x="3054350" y="3054350"/>
          <p14:tracePt t="17603" x="3028950" y="3028950"/>
          <p14:tracePt t="17603" x="3016250" y="3003550"/>
          <p14:tracePt t="17603" x="3009900" y="2978150"/>
          <p14:tracePt t="17623" x="3003550" y="2940050"/>
          <p14:tracePt t="17623" x="3009900" y="2901950"/>
          <p14:tracePt t="17636" x="3016250" y="2863850"/>
          <p14:tracePt t="17636" x="3035300" y="2819400"/>
          <p14:tracePt t="17653" x="3060700" y="2768600"/>
          <p14:tracePt t="17653" x="3086100" y="2724150"/>
          <p14:tracePt t="17670" x="3117850" y="2673350"/>
          <p14:tracePt t="17670" x="3194050" y="2578100"/>
          <p14:tracePt t="17687" x="3232150" y="2533650"/>
          <p14:tracePt t="17687" x="3270250" y="2489200"/>
          <p14:tracePt t="17704" x="3308350" y="2451100"/>
          <p14:tracePt t="17704" x="3346450" y="2419350"/>
          <p14:tracePt t="17721" x="3384550" y="2387600"/>
          <p14:tracePt t="17721" x="3422650" y="2362200"/>
          <p14:tracePt t="17737" x="3454400" y="2343150"/>
          <p14:tracePt t="17737" x="3517900" y="2311400"/>
          <p14:tracePt t="17755" x="3549650" y="2305050"/>
          <p14:tracePt t="17755" x="3575050" y="2298700"/>
          <p14:tracePt t="17771" x="3600450" y="2292350"/>
          <p14:tracePt t="17771" x="3619500" y="2292350"/>
          <p14:tracePt t="17787" x="3638550" y="2292350"/>
          <p14:tracePt t="17787" x="3657600" y="2298700"/>
          <p14:tracePt t="17787" x="3670300" y="2298700"/>
          <p14:tracePt t="17806" x="3683000" y="2305050"/>
          <p14:tracePt t="17819" x="3695700" y="2311400"/>
          <p14:tracePt t="17819" x="3702050" y="2311400"/>
          <p14:tracePt t="17819" x="3708400" y="2317750"/>
          <p14:tracePt t="17840" x="3714750" y="2324100"/>
          <p14:tracePt t="17852" x="3714750" y="2330450"/>
          <p14:tracePt t="17869" x="3714750" y="2336800"/>
          <p14:tracePt t="17886" x="3708400" y="2343150"/>
          <p14:tracePt t="17902" x="3702050" y="2343150"/>
          <p14:tracePt t="17919" x="3702050" y="2336800"/>
          <p14:tracePt t="17936" x="3714750" y="2324100"/>
          <p14:tracePt t="17952" x="3727450" y="2317750"/>
          <p14:tracePt t="17952" x="3740150" y="2311400"/>
          <p14:tracePt t="17971" x="3759200" y="2305050"/>
          <p14:tracePt t="17971" x="3810000" y="2286000"/>
          <p14:tracePt t="17988" x="3841750" y="2273300"/>
          <p14:tracePt t="17988" x="3879850" y="2273300"/>
          <p14:tracePt t="18004" x="3924300" y="2266950"/>
          <p14:tracePt t="18004" x="3975100" y="2266950"/>
          <p14:tracePt t="18023" x="4032250" y="2279650"/>
          <p14:tracePt t="18023" x="4102100" y="2292350"/>
          <p14:tracePt t="18038" x="4178300" y="2317750"/>
          <p14:tracePt t="18038" x="4356100" y="2374900"/>
          <p14:tracePt t="18055" x="4464050" y="2413000"/>
          <p14:tracePt t="18055" x="4572000" y="2451100"/>
          <p14:tracePt t="18071" x="4699000" y="2501900"/>
          <p14:tracePt t="18071" x="4826000" y="2552700"/>
          <p14:tracePt t="18088" x="4953000" y="2609850"/>
          <p14:tracePt t="18088" x="5086350" y="2673350"/>
          <p14:tracePt t="18088" x="5219700" y="2736850"/>
          <p14:tracePt t="18107" x="5346700" y="2800350"/>
          <p14:tracePt t="18120" x="5467350" y="2870200"/>
          <p14:tracePt t="18120" x="5689600" y="2990850"/>
          <p14:tracePt t="18139" x="5791200" y="3048000"/>
          <p14:tracePt t="18139" x="5880100" y="3092450"/>
          <p14:tracePt t="18155" x="5969000" y="3130550"/>
          <p14:tracePt t="18155" x="6045200" y="3162300"/>
          <p14:tracePt t="18172" x="6115050" y="3187700"/>
          <p14:tracePt t="18172" x="6178550" y="3206750"/>
          <p14:tracePt t="18172" x="6229350" y="3219450"/>
          <p14:tracePt t="18191" x="6273800" y="3225800"/>
          <p14:tracePt t="18203" x="6311900" y="3232150"/>
          <p14:tracePt t="18203" x="6362700" y="3244850"/>
          <p14:tracePt t="18223" x="6375400" y="3251200"/>
          <p14:tracePt t="18223" x="6381750" y="3257550"/>
          <p14:tracePt t="18239" x="6375400" y="3263900"/>
          <p14:tracePt t="18253" x="6362700" y="3263900"/>
          <p14:tracePt t="18253" x="6350000" y="3263900"/>
          <p14:tracePt t="18272" x="6337300" y="3263900"/>
          <p14:tracePt t="18272" x="6292850" y="3257550"/>
          <p14:tracePt t="18289" x="6273800" y="3257550"/>
          <p14:tracePt t="18289" x="6248400" y="3251200"/>
          <p14:tracePt t="18306" x="6229350" y="3251200"/>
          <p14:tracePt t="18306" x="6203950" y="3251200"/>
          <p14:tracePt t="18322" x="6178550" y="3244850"/>
          <p14:tracePt t="18322" x="6153150" y="3244850"/>
          <p14:tracePt t="18339" x="6134100" y="3244850"/>
          <p14:tracePt t="18339" x="6096000" y="3244850"/>
          <p14:tracePt t="18356" x="6076950" y="3251200"/>
          <p14:tracePt t="18356" x="6064250" y="3251200"/>
          <p14:tracePt t="18372" x="6051550" y="3251200"/>
          <p14:tracePt t="18372" x="6038850" y="3251200"/>
          <p14:tracePt t="18389" x="6032500" y="3251200"/>
          <p14:tracePt t="18389" x="6026150" y="3251200"/>
          <p14:tracePt t="18407" x="6019800" y="3251200"/>
          <p14:tracePt t="18421" x="6026150" y="3257550"/>
          <p14:tracePt t="18439" x="6032500" y="3251200"/>
          <p14:tracePt t="18439" x="6038850" y="3251200"/>
          <p14:tracePt t="18456" x="6045200" y="3251200"/>
          <p14:tracePt t="18456" x="6051550" y="3251200"/>
          <p14:tracePt t="18456" x="6057900" y="3251200"/>
          <p14:tracePt t="18475" x="6070600" y="3251200"/>
          <p14:tracePt t="18488" x="6076950" y="3251200"/>
          <p14:tracePt t="18488" x="6083300" y="3251200"/>
          <p14:tracePt t="18508" x="6089650" y="3251200"/>
          <p14:tracePt t="18522" x="6096000" y="3251200"/>
          <p14:tracePt t="18539" x="6102350" y="3257550"/>
          <p14:tracePt t="18555" x="6102350" y="3263900"/>
          <p14:tracePt t="18575" x="6102350" y="3270250"/>
          <p14:tracePt t="18588" x="6102350" y="3276600"/>
          <p14:tracePt t="18605" x="6102350" y="3282950"/>
          <p14:tracePt t="18621" x="6102350" y="3289300"/>
          <p14:tracePt t="18638" x="6102350" y="3295650"/>
          <p14:tracePt t="18714" x="6108700" y="3289300"/>
          <p14:tracePt t="18738" x="6115050" y="3282950"/>
          <p14:tracePt t="18763" x="6108700" y="3282950"/>
          <p14:tracePt t="18894" x="6115050" y="3282950"/>
          <p14:tracePt t="18942" x="6121400" y="3282950"/>
          <p14:tracePt t="18954" x="6127750" y="3276600"/>
          <p14:tracePt t="18986" x="6134100" y="3276600"/>
          <p14:tracePt t="19007" x="6140450" y="3276600"/>
          <p14:tracePt t="19047" x="6146800" y="3270250"/>
          <p14:tracePt t="19182" x="6153150" y="3270250"/>
          <p14:tracePt t="19263" x="6159500" y="3270250"/>
          <p14:tracePt t="19303" x="6153150" y="3276600"/>
          <p14:tracePt t="19347" x="6146800" y="3282950"/>
          <p14:tracePt t="19374" x="6134100" y="3295650"/>
          <p14:tracePt t="19390" x="6127750" y="3302000"/>
          <p14:tracePt t="19406" x="6121400" y="3308350"/>
          <p14:tracePt t="19415" x="6115050" y="3314700"/>
          <p14:tracePt t="19424" x="6108700" y="3321050"/>
          <p14:tracePt t="19424" x="6096000" y="3333750"/>
          <p14:tracePt t="19443" x="6089650" y="3340100"/>
          <p14:tracePt t="19443" x="6076950" y="3346450"/>
          <p14:tracePt t="19460" x="6070600" y="3352800"/>
          <p14:tracePt t="19460" x="6057900" y="3359150"/>
          <p14:tracePt t="19476" x="6045200" y="3365500"/>
          <p14:tracePt t="19476" x="6026150" y="3371850"/>
          <p14:tracePt t="19476" x="6007100" y="3371850"/>
          <p14:tracePt t="19495" x="5988050" y="3378200"/>
          <p14:tracePt t="19495" x="5962650" y="3378200"/>
          <p14:tracePt t="19511" x="5937250" y="3378200"/>
          <p14:tracePt t="19511" x="5905500" y="3371850"/>
          <p14:tracePt t="19527" x="5873750" y="3365500"/>
          <p14:tracePt t="19527" x="5842000" y="3359150"/>
          <p14:tracePt t="19544" x="5803900" y="3346450"/>
          <p14:tracePt t="19544" x="5765800" y="3327400"/>
          <p14:tracePt t="19560" x="5721350" y="3308350"/>
          <p14:tracePt t="19560" x="5683250" y="3282950"/>
          <p14:tracePt t="19577" x="5645150" y="3251200"/>
          <p14:tracePt t="19577" x="5607050" y="3219450"/>
          <p14:tracePt t="19577" x="5575300" y="3181350"/>
          <p14:tracePt t="19596" x="5543550" y="3143250"/>
          <p14:tracePt t="19596" x="5518150" y="3092450"/>
          <p14:tracePt t="19610" x="5499100" y="3048000"/>
          <p14:tracePt t="19610" x="5473700" y="2990850"/>
          <p14:tracePt t="19627" x="5461000" y="2933700"/>
          <p14:tracePt t="19627" x="5448300" y="2876550"/>
          <p14:tracePt t="19643" x="5441950" y="2806700"/>
          <p14:tracePt t="19643" x="5441950" y="2743200"/>
          <p14:tracePt t="19660" x="5448300" y="2673350"/>
          <p14:tracePt t="19660" x="5473700" y="2527300"/>
          <p14:tracePt t="19677" x="5505450" y="2457450"/>
          <p14:tracePt t="19677" x="5543550" y="2393950"/>
          <p14:tracePt t="19694" x="5588000" y="2336800"/>
          <p14:tracePt t="19694" x="5645150" y="2279650"/>
          <p14:tracePt t="19711" x="5715000" y="2228850"/>
          <p14:tracePt t="19711" x="5861050" y="2152650"/>
          <p14:tracePt t="19727" x="5943600" y="2127250"/>
          <p14:tracePt t="19727" x="6026150" y="2108200"/>
          <p14:tracePt t="19744" x="6108700" y="2095500"/>
          <p14:tracePt t="19744" x="6191250" y="2089150"/>
          <p14:tracePt t="19761" x="6267450" y="2089150"/>
          <p14:tracePt t="19761" x="6343650" y="2101850"/>
          <p14:tracePt t="19778" x="6419850" y="2120900"/>
          <p14:tracePt t="19778" x="6496050" y="2152650"/>
          <p14:tracePt t="19778" x="6565900" y="2190750"/>
          <p14:tracePt t="19796" x="6635750" y="2235200"/>
          <p14:tracePt t="19796" x="6705600" y="2292350"/>
          <p14:tracePt t="19812" x="6769100" y="2355850"/>
          <p14:tracePt t="19812" x="6832600" y="2419350"/>
          <p14:tracePt t="19828" x="6896100" y="2495550"/>
          <p14:tracePt t="19828" x="6946900" y="2571750"/>
          <p14:tracePt t="19844" x="6997700" y="2647950"/>
          <p14:tracePt t="19844" x="7048500" y="2730500"/>
          <p14:tracePt t="19844" x="7092950" y="2813050"/>
          <p14:tracePt t="19863" x="7131050" y="2895600"/>
          <p14:tracePt t="19876" x="7169150" y="2978150"/>
          <p14:tracePt t="19876" x="7207250" y="3054350"/>
          <p14:tracePt t="19896" x="7258050" y="3219450"/>
          <p14:tracePt t="19896" x="7283450" y="3308350"/>
          <p14:tracePt t="19911" x="7296150" y="3403600"/>
          <p14:tracePt t="19911" x="7308850" y="3505200"/>
          <p14:tracePt t="19928" x="7308850" y="3613150"/>
          <p14:tracePt t="19928" x="7308850" y="3721100"/>
          <p14:tracePt t="19928" x="7302500" y="3835400"/>
          <p14:tracePt t="19947" x="7289800" y="3949700"/>
          <p14:tracePt t="19959" x="7277100" y="4064000"/>
          <p14:tracePt t="19959" x="7245350" y="4279900"/>
          <p14:tracePt t="19978" x="7226300" y="4375150"/>
          <p14:tracePt t="19978" x="7200900" y="4470400"/>
          <p14:tracePt t="19995" x="7175500" y="4559300"/>
          <p14:tracePt t="19995" x="7150100" y="4641850"/>
          <p14:tracePt t="20012" x="7124700" y="4730750"/>
          <p14:tracePt t="20012" x="7067550" y="4908550"/>
          <p14:tracePt t="20028" x="7029450" y="4997450"/>
          <p14:tracePt t="20028" x="6991350" y="5086350"/>
          <p14:tracePt t="20045" x="6946900" y="5175250"/>
          <p14:tracePt t="20045" x="6896100" y="5257800"/>
          <p14:tracePt t="20061" x="6838950" y="5334000"/>
          <p14:tracePt t="20061" x="6775450" y="5403850"/>
          <p14:tracePt t="20078" x="6711950" y="5461000"/>
          <p14:tracePt t="20078" x="6578600" y="5562600"/>
          <p14:tracePt t="20095" x="6502400" y="5600700"/>
          <p14:tracePt t="20095" x="6432550" y="5638800"/>
          <p14:tracePt t="20113" x="6356350" y="5664200"/>
          <p14:tracePt t="20113" x="6286500" y="5689600"/>
          <p14:tracePt t="20129" x="6210300" y="5702300"/>
          <p14:tracePt t="20129" x="6140450" y="5721350"/>
          <p14:tracePt t="20129" x="6064250" y="5727700"/>
          <p14:tracePt t="20148" x="5994400" y="5727700"/>
          <p14:tracePt t="20160" x="5918200" y="5727700"/>
          <p14:tracePt t="20160" x="5784850" y="5702300"/>
          <p14:tracePt t="20179" x="5721350" y="5683250"/>
          <p14:tracePt t="20179" x="5657850" y="5651500"/>
          <p14:tracePt t="20196" x="5600700" y="5613400"/>
          <p14:tracePt t="20196" x="5543550" y="5575300"/>
          <p14:tracePt t="20212" x="5492750" y="5518150"/>
          <p14:tracePt t="20212" x="5441950" y="5454650"/>
          <p14:tracePt t="20212" x="5391150" y="5384800"/>
          <p14:tracePt t="20231" x="5346700" y="5302250"/>
          <p14:tracePt t="20244" x="5308600" y="5219700"/>
          <p14:tracePt t="20244" x="5232400" y="5029200"/>
          <p14:tracePt t="20264" x="5200650" y="4927600"/>
          <p14:tracePt t="20264" x="5175250" y="4819650"/>
          <p14:tracePt t="20279" x="5156200" y="4705350"/>
          <p14:tracePt t="20279" x="5143500" y="4584700"/>
          <p14:tracePt t="20296" x="5130800" y="4451350"/>
          <p14:tracePt t="20296" x="5130800" y="4311650"/>
          <p14:tracePt t="20313" x="5137150" y="4159250"/>
          <p14:tracePt t="20313" x="5156200" y="3835400"/>
          <p14:tracePt t="20329" x="5181600" y="3670300"/>
          <p14:tracePt t="20329" x="5213350" y="3505200"/>
          <p14:tracePt t="20346" x="5245100" y="3346450"/>
          <p14:tracePt t="20346" x="5289550" y="3194050"/>
          <p14:tracePt t="20363" x="5340350" y="3048000"/>
          <p14:tracePt t="20363" x="5397500" y="2921000"/>
          <p14:tracePt t="20379" x="5461000" y="2806700"/>
          <p14:tracePt t="20379" x="5607050" y="2616200"/>
          <p14:tracePt t="20397" x="5689600" y="2527300"/>
          <p14:tracePt t="20397" x="5772150" y="2457450"/>
          <p14:tracePt t="20413" x="5861050" y="2400300"/>
          <p14:tracePt t="20413" x="5956300" y="2343150"/>
          <p14:tracePt t="20430" x="6045200" y="2298700"/>
          <p14:tracePt t="20430" x="6216650" y="2228850"/>
          <p14:tracePt t="20448" x="6299200" y="2209800"/>
          <p14:tracePt t="20448" x="6388100" y="2203450"/>
          <p14:tracePt t="20463" x="6464300" y="2203450"/>
          <p14:tracePt t="20463" x="6540500" y="2209800"/>
          <p14:tracePt t="20480" x="6610350" y="2228850"/>
          <p14:tracePt t="20480" x="6680200" y="2254250"/>
          <p14:tracePt t="20497" x="6750050" y="2286000"/>
          <p14:tracePt t="20497" x="6813550" y="2324100"/>
          <p14:tracePt t="20497" x="6877050" y="2362200"/>
          <p14:tracePt t="20517" x="6934200" y="2413000"/>
          <p14:tracePt t="20529" x="6991350" y="2457450"/>
          <p14:tracePt t="20529" x="7092950" y="2571750"/>
          <p14:tracePt t="20548" x="7137400" y="2635250"/>
          <p14:tracePt t="20548" x="7181850" y="2698750"/>
          <p14:tracePt t="20564" x="7226300" y="2774950"/>
          <p14:tracePt t="20564" x="7264400" y="2857500"/>
          <p14:tracePt t="20564" x="7302500" y="2940050"/>
          <p14:tracePt t="20583" x="7334250" y="3035300"/>
          <p14:tracePt t="20595" x="7359650" y="3136900"/>
          <p14:tracePt t="20595" x="7385050" y="3244850"/>
          <p14:tracePt t="20595" x="7410450" y="3352800"/>
          <p14:tracePt t="20616" x="7423150" y="3467100"/>
          <p14:tracePt t="20616" x="7435850" y="3575050"/>
          <p14:tracePt t="20630" x="7448550" y="3689350"/>
          <p14:tracePt t="20630" x="7454900" y="3790950"/>
          <p14:tracePt t="20648" x="7461250" y="3892550"/>
          <p14:tracePt t="20648" x="7467600" y="3987800"/>
          <p14:tracePt t="20664" x="7473950" y="4076700"/>
          <p14:tracePt t="20664" x="7473950" y="4159250"/>
          <p14:tracePt t="20681" x="7473950" y="4235450"/>
          <p14:tracePt t="20681" x="7467600" y="4375150"/>
          <p14:tracePt t="20698" x="7461250" y="4438650"/>
          <p14:tracePt t="20698" x="7448550" y="4502150"/>
          <p14:tracePt t="20714" x="7435850" y="4565650"/>
          <p14:tracePt t="20714" x="7423150" y="4622800"/>
          <p14:tracePt t="20731" x="7410450" y="4679950"/>
          <p14:tracePt t="20731" x="7372350" y="4787900"/>
          <p14:tracePt t="20748" x="7346950" y="4838700"/>
          <p14:tracePt t="20748" x="7321550" y="4883150"/>
          <p14:tracePt t="20764" x="7296150" y="4927600"/>
          <p14:tracePt t="20764" x="7264400" y="4965700"/>
          <p14:tracePt t="20781" x="7232650" y="5003800"/>
          <p14:tracePt t="20781" x="7194550" y="5041900"/>
          <p14:tracePt t="20798" x="7156450" y="5073650"/>
          <p14:tracePt t="20798" x="7073900" y="5130800"/>
          <p14:tracePt t="20816" x="7029450" y="5149850"/>
          <p14:tracePt t="20816" x="6991350" y="5175250"/>
          <p14:tracePt t="20832" x="6953250" y="5194300"/>
          <p14:tracePt t="20832" x="6915150" y="5207000"/>
          <p14:tracePt t="20849" x="6877050" y="5226050"/>
          <p14:tracePt t="20849" x="6838950" y="5238750"/>
          <p14:tracePt t="20865" x="6800850" y="5251450"/>
          <p14:tracePt t="20865" x="6769100" y="5257800"/>
          <p14:tracePt t="20865" x="6737350" y="5270500"/>
          <p14:tracePt t="20883" x="6705600" y="5276850"/>
          <p14:tracePt t="20896" x="6673850" y="5283200"/>
          <p14:tracePt t="20896" x="6648450" y="5283200"/>
          <p14:tracePt t="20916" x="6597650" y="5289550"/>
          <p14:tracePt t="20916" x="6578600" y="5283200"/>
          <p14:tracePt t="20932" x="6559550" y="5283200"/>
          <p14:tracePt t="20932" x="6540500" y="5276850"/>
          <p14:tracePt t="20949" x="6527800" y="5270500"/>
          <p14:tracePt t="20949" x="6515100" y="5264150"/>
          <p14:tracePt t="20965" x="6508750" y="5257800"/>
          <p14:tracePt t="20965" x="6502400" y="5251450"/>
          <p14:tracePt t="20965" x="6496050" y="5245100"/>
          <p14:tracePt t="20984" x="6496050" y="5238750"/>
          <p14:tracePt t="20984" x="6496050" y="5232400"/>
          <p14:tracePt t="20999" x="6502400" y="5226050"/>
          <p14:tracePt t="21013" x="6508750" y="5226050"/>
          <p14:tracePt t="21030" x="6521450" y="5219700"/>
          <p14:tracePt t="21030" x="6534150" y="5219700"/>
          <p14:tracePt t="21050" x="6540500" y="5219700"/>
          <p14:tracePt t="21050" x="6546850" y="5213350"/>
          <p14:tracePt t="21066" x="6553200" y="5213350"/>
          <p14:tracePt t="21066" x="6559550" y="5213350"/>
          <p14:tracePt t="21082" x="6565900" y="5213350"/>
          <p14:tracePt t="21097" x="6572250" y="5213350"/>
          <p14:tracePt t="21097" x="6578600" y="5213350"/>
          <p14:tracePt t="21116" x="6572250" y="5213350"/>
          <p14:tracePt t="21191" x="6565900" y="5213350"/>
          <p14:tracePt t="21223" x="6572250" y="5207000"/>
          <p14:tracePt t="21335" x="6578600" y="5207000"/>
          <p14:tracePt t="21371" x="6584950" y="5213350"/>
          <p14:tracePt t="21475" x="6584950" y="5207000"/>
          <p14:tracePt t="21595" x="6584950" y="5200650"/>
          <p14:tracePt t="21619" x="6578600" y="5200650"/>
          <p14:tracePt t="21723" x="6578600" y="5194300"/>
          <p14:tracePt t="21763" x="6578600" y="5187950"/>
          <p14:tracePt t="21799" x="6572250" y="5187950"/>
          <p14:tracePt t="21911" x="6565900" y="5194300"/>
          <p14:tracePt t="21943" x="6559550" y="5194300"/>
          <p14:tracePt t="21955" x="6553200" y="5194300"/>
          <p14:tracePt t="21971" x="6546850" y="5194300"/>
          <p14:tracePt t="21995" x="6546850" y="5187950"/>
          <p14:tracePt t="22047" x="6553200" y="5181600"/>
          <p14:tracePt t="22083" x="6553200" y="5175250"/>
          <p14:tracePt t="22107" x="6553200" y="5168900"/>
          <p14:tracePt t="22167" x="6553200" y="5162550"/>
          <p14:tracePt t="22203" x="6553200" y="5156200"/>
          <p14:tracePt t="22271" x="6553200" y="5149850"/>
          <p14:tracePt t="22348" x="6553200" y="5143500"/>
          <p14:tracePt t="22383" x="6553200" y="5137150"/>
          <p14:tracePt t="22399" x="6553200" y="5130800"/>
          <p14:tracePt t="22407" x="6553200" y="5124450"/>
          <p14:tracePt t="22418" x="6553200" y="5118100"/>
          <p14:tracePt t="22418" x="6553200" y="5099050"/>
          <p14:tracePt t="22437" x="6553200" y="5086350"/>
          <p14:tracePt t="22437" x="6553200" y="5067300"/>
          <p14:tracePt t="22453" x="6546850" y="5054600"/>
          <p14:tracePt t="22453" x="6540500" y="5035550"/>
          <p14:tracePt t="22470" x="6534150" y="5016500"/>
          <p14:tracePt t="22470" x="6508750" y="4965700"/>
          <p14:tracePt t="22489" x="6489700" y="4933950"/>
          <p14:tracePt t="22489" x="6470650" y="4902200"/>
          <p14:tracePt t="22506" x="6451600" y="4857750"/>
          <p14:tracePt t="22506" x="6426200" y="4819650"/>
          <p14:tracePt t="22521" x="6400800" y="4768850"/>
          <p14:tracePt t="22521" x="6375400" y="4711700"/>
          <p14:tracePt t="22537" x="6350000" y="4654550"/>
          <p14:tracePt t="22537" x="6318250" y="4591050"/>
          <p14:tracePt t="22537" x="6286500" y="4527550"/>
          <p14:tracePt t="22556" x="6248400" y="4464050"/>
          <p14:tracePt t="22568" x="6216650" y="4400550"/>
          <p14:tracePt t="22568" x="6178550" y="4337050"/>
          <p14:tracePt t="22588" x="6108700" y="4229100"/>
          <p14:tracePt t="22588" x="6076950" y="4184650"/>
          <p14:tracePt t="22605" x="6045200" y="4140200"/>
          <p14:tracePt t="22605" x="6007100" y="4102100"/>
          <p14:tracePt t="22620" x="5969000" y="4057650"/>
          <p14:tracePt t="22620" x="5930900" y="4019550"/>
          <p14:tracePt t="22620" x="5892800" y="3981450"/>
          <p14:tracePt t="22640" x="5848350" y="3937000"/>
          <p14:tracePt t="22652" x="5810250" y="3892550"/>
          <p14:tracePt t="22652" x="5708650" y="3790950"/>
          <p14:tracePt t="22671" x="5657850" y="3746500"/>
          <p14:tracePt t="22671" x="5607050" y="3702050"/>
          <p14:tracePt t="22687" x="5549900" y="3657600"/>
          <p14:tracePt t="22687" x="5499100" y="3619500"/>
          <p14:tracePt t="22704" x="5441950" y="3587750"/>
          <p14:tracePt t="22704" x="5384800" y="3562350"/>
          <p14:tracePt t="22721" x="5321300" y="3536950"/>
          <p14:tracePt t="22721" x="5219700" y="3486150"/>
          <p14:tracePt t="22738" x="5168900" y="3460750"/>
          <p14:tracePt t="22738" x="5118100" y="3435350"/>
          <p14:tracePt t="22754" x="5073650" y="3403600"/>
          <p14:tracePt t="22754" x="5022850" y="3378200"/>
          <p14:tracePt t="22771" x="4978400" y="3346450"/>
          <p14:tracePt t="22771" x="4895850" y="3295650"/>
          <p14:tracePt t="22788" x="4851400" y="3270250"/>
          <p14:tracePt t="22788" x="4813300" y="3251200"/>
          <p14:tracePt t="22805" x="4768850" y="3232150"/>
          <p14:tracePt t="22805" x="4730750" y="3219450"/>
          <p14:tracePt t="22821" x="4692650" y="3200400"/>
          <p14:tracePt t="22821" x="4660900" y="3194050"/>
          <p14:tracePt t="22838" x="4622800" y="3181350"/>
          <p14:tracePt t="22838" x="4584700" y="3168650"/>
          <p14:tracePt t="22838" x="4552950" y="3162300"/>
          <p14:tracePt t="22857" x="4521200" y="3149600"/>
          <p14:tracePt t="22857" x="4489450" y="3143250"/>
          <p14:tracePt t="22872" x="4451350" y="3130550"/>
          <p14:tracePt t="22872" x="4419600" y="3117850"/>
          <p14:tracePt t="22888" x="4387850" y="3111500"/>
          <p14:tracePt t="22888" x="4356100" y="3098800"/>
          <p14:tracePt t="22905" x="4318000" y="3086100"/>
          <p14:tracePt t="22905" x="4286250" y="3073400"/>
          <p14:tracePt t="22921" x="4254500" y="3054350"/>
          <p14:tracePt t="22921" x="4216400" y="3041650"/>
          <p14:tracePt t="22921" x="4184650" y="3022600"/>
          <p14:tracePt t="22941" x="4146550" y="3009900"/>
          <p14:tracePt t="22953" x="4114800" y="2990850"/>
          <p14:tracePt t="22953" x="4051300" y="2952750"/>
          <p14:tracePt t="22971" x="4019550" y="2940050"/>
          <p14:tracePt t="22971" x="3987800" y="2921000"/>
          <p14:tracePt t="22988" x="3962400" y="2901950"/>
          <p14:tracePt t="22988" x="3937000" y="2882900"/>
          <p14:tracePt t="22988" x="3911600" y="2863850"/>
          <p14:tracePt t="23009" x="3892550" y="2844800"/>
          <p14:tracePt t="23020" x="3879850" y="2825750"/>
          <p14:tracePt t="23020" x="3848100" y="2794000"/>
          <p14:tracePt t="23039" x="3841750" y="2774950"/>
          <p14:tracePt t="23039" x="3835400" y="2755900"/>
          <p14:tracePt t="23056" x="3829050" y="2736850"/>
          <p14:tracePt t="23056" x="3822700" y="2717800"/>
          <p14:tracePt t="23072" x="3822700" y="2698750"/>
          <p14:tracePt t="23072" x="3822700" y="2660650"/>
          <p14:tracePt t="23089" x="3829050" y="2641600"/>
          <p14:tracePt t="23089" x="3829050" y="2628900"/>
          <p14:tracePt t="23105" x="3835400" y="2609850"/>
          <p14:tracePt t="23105" x="3841750" y="2590800"/>
          <p14:tracePt t="23122" x="3848100" y="2571750"/>
          <p14:tracePt t="23122" x="3854450" y="2552700"/>
          <p14:tracePt t="23139" x="3860800" y="2540000"/>
          <p14:tracePt t="23139" x="3879850" y="2501900"/>
          <p14:tracePt t="23156" x="3886200" y="2476500"/>
          <p14:tracePt t="23156" x="3898900" y="2457450"/>
          <p14:tracePt t="23173" x="3905250" y="2438400"/>
          <p14:tracePt t="23173" x="3911600" y="2419350"/>
          <p14:tracePt t="23189" x="3917950" y="2400300"/>
          <p14:tracePt t="23189" x="3924300" y="2381250"/>
          <p14:tracePt t="23189" x="3924300" y="2362200"/>
          <p14:tracePt t="23208" x="3924300" y="2349500"/>
          <p14:tracePt t="23221" x="3930650" y="2330450"/>
          <p14:tracePt t="23221" x="3924300" y="2305050"/>
          <p14:tracePt t="23240" x="3924300" y="2292350"/>
          <p14:tracePt t="23240" x="3924300" y="2279650"/>
          <p14:tracePt t="23256" x="3924300" y="2266950"/>
          <p14:tracePt t="23256" x="3924300" y="2254250"/>
          <p14:tracePt t="23273" x="3924300" y="2241550"/>
          <p14:tracePt t="23273" x="3924300" y="2228850"/>
          <p14:tracePt t="23289" x="3924300" y="2209800"/>
          <p14:tracePt t="23289" x="3924300" y="2197100"/>
          <p14:tracePt t="23289" x="3930650" y="2178050"/>
          <p14:tracePt t="23308" x="3930650" y="2165350"/>
          <p14:tracePt t="23321" x="3930650" y="2146300"/>
          <p14:tracePt t="23321" x="3937000" y="2120900"/>
          <p14:tracePt t="23339" x="3937000" y="2108200"/>
          <p14:tracePt t="23339" x="3943350" y="2095500"/>
          <p14:tracePt t="23357" x="3943350" y="2089150"/>
          <p14:tracePt t="23357" x="3943350" y="2076450"/>
          <p14:tracePt t="23373" x="3943350" y="2063750"/>
          <p14:tracePt t="23373" x="3949700" y="2038350"/>
          <p14:tracePt t="23390" x="3949700" y="2032000"/>
          <p14:tracePt t="23390" x="3956050" y="2019300"/>
          <p14:tracePt t="23407" x="3962400" y="2012950"/>
          <p14:tracePt t="23407" x="3962400" y="2006600"/>
          <p14:tracePt t="23424" x="3968750" y="2000250"/>
          <p14:tracePt t="23424" x="3968750" y="1993900"/>
          <p14:tracePt t="24156" x="4260850" y="2374900"/>
          <p14:tracePt t="24184" x="4267200" y="2374900"/>
          <p14:tracePt t="24200" x="4273550" y="2368550"/>
          <p14:tracePt t="24216" x="4279900" y="2368550"/>
          <p14:tracePt t="24232" x="4286250" y="2362200"/>
          <p14:tracePt t="24243" x="4292600" y="2362200"/>
          <p14:tracePt t="24268" x="4298950" y="2355850"/>
          <p14:tracePt t="24303" x="4305300" y="2355850"/>
          <p14:tracePt t="24327" x="4311650" y="2355850"/>
          <p14:tracePt t="24352" x="4318000" y="2349500"/>
          <p14:tracePt t="24388" x="4318000" y="2362200"/>
          <p14:tracePt t="24500" x="4311650" y="2362200"/>
          <p14:tracePt t="24531" x="4305300" y="2362200"/>
          <p14:tracePt t="24544" x="4298950" y="2362200"/>
          <p14:tracePt t="24560" x="4292600" y="2368550"/>
          <p14:tracePt t="24575" x="4286250" y="2368550"/>
          <p14:tracePt t="24584" x="4279900" y="2362200"/>
          <p14:tracePt t="24604" x="4273550" y="2362200"/>
          <p14:tracePt t="24613" x="4267200" y="2349500"/>
          <p14:tracePt t="24628" x="4260850" y="2343150"/>
          <p14:tracePt t="24644" x="4248150" y="2349500"/>
          <p14:tracePt t="24659" x="4248150" y="2355850"/>
          <p14:tracePt t="24676" x="4241800" y="2362200"/>
          <p14:tracePt t="24676" x="4241800" y="2368550"/>
          <p14:tracePt t="24676" x="4248150" y="2374900"/>
          <p14:tracePt t="24697" x="4248150" y="2381250"/>
          <p14:tracePt t="24709" x="4254500" y="2387600"/>
          <p14:tracePt t="24709" x="4260850" y="2406650"/>
          <p14:tracePt t="24728" x="4267200" y="2406650"/>
          <p14:tracePt t="24728" x="4273550" y="2413000"/>
          <p14:tracePt t="24745" x="4273550" y="2425700"/>
          <p14:tracePt t="24745" x="4273550" y="2432050"/>
          <p14:tracePt t="24762" x="4273550" y="2438400"/>
          <p14:tracePt t="24762" x="4273550" y="2444750"/>
          <p14:tracePt t="24778" x="4279900" y="2457450"/>
          <p14:tracePt t="24793" x="4273550" y="2463800"/>
          <p14:tracePt t="24810" x="4267200" y="2457450"/>
          <p14:tracePt t="24836" x="4267200" y="2451100"/>
          <p14:tracePt t="24852" x="4260850" y="2451100"/>
          <p14:tracePt t="24875" x="4260850" y="2444750"/>
          <p14:tracePt t="24904" x="4260850" y="2451100"/>
          <p14:tracePt t="24936" x="4267200" y="2451100"/>
          <p14:tracePt t="24956" x="4273550" y="2451100"/>
          <p14:tracePt t="24980" x="4267200" y="2444750"/>
          <p14:tracePt t="25064" x="4260850" y="2444750"/>
          <p14:tracePt t="25084" x="4254500" y="2444750"/>
          <p14:tracePt t="25116" x="4248150" y="2444750"/>
          <p14:tracePt t="25132" x="4241800" y="2444750"/>
          <p14:tracePt t="25168" x="4235450" y="2444750"/>
          <p14:tracePt t="25176" x="4229100" y="2444750"/>
          <p14:tracePt t="25192" x="4216400" y="2438400"/>
          <p14:tracePt t="25580" x="4248150" y="2590800"/>
          <p14:tracePt t="25624" x="4241800" y="2584450"/>
          <p14:tracePt t="25639" x="4235450" y="2578100"/>
          <p14:tracePt t="25659" x="4235450" y="2584450"/>
          <p14:tracePt t="25716" x="4235450" y="2590800"/>
          <p14:tracePt t="25736" x="4235450" y="2597150"/>
          <p14:tracePt t="25864" x="4229100" y="2603500"/>
          <p14:tracePt t="25888" x="4216400" y="2616200"/>
          <p14:tracePt t="25900" x="4210050" y="2622550"/>
          <p14:tracePt t="25908" x="4203700" y="2628900"/>
          <p14:tracePt t="25917" x="4191000" y="2635250"/>
          <p14:tracePt t="25917" x="4178300" y="2647950"/>
          <p14:tracePt t="25933" x="4165600" y="2667000"/>
          <p14:tracePt t="25933" x="4146550" y="2679700"/>
          <p14:tracePt t="25950" x="4121150" y="2698750"/>
          <p14:tracePt t="25950" x="4089400" y="2717800"/>
          <p14:tracePt t="25966" x="4064000" y="2736850"/>
          <p14:tracePt t="25966" x="4025900" y="2755900"/>
          <p14:tracePt t="25982" x="3981450" y="2774950"/>
          <p14:tracePt t="25982" x="3943350" y="2800350"/>
          <p14:tracePt t="25982" x="3892550" y="2813050"/>
          <p14:tracePt t="26002" x="3835400" y="2832100"/>
          <p14:tracePt t="26002" x="3784600" y="2851150"/>
          <p14:tracePt t="26017" x="3721100" y="2870200"/>
          <p14:tracePt t="26017" x="3657600" y="2882900"/>
          <p14:tracePt t="26033" x="3594100" y="2895600"/>
          <p14:tracePt t="26033" x="3524250" y="2914650"/>
          <p14:tracePt t="26033" x="3454400" y="2927350"/>
          <p14:tracePt t="26053" x="3390900" y="2940050"/>
          <p14:tracePt t="26064" x="3321050" y="2952750"/>
          <p14:tracePt t="26064" x="3187700" y="2971800"/>
          <p14:tracePt t="26083" x="3124200" y="2984500"/>
          <p14:tracePt t="26083" x="3060700" y="2984500"/>
          <p14:tracePt t="26100" x="2997200" y="2984500"/>
          <p14:tracePt t="26100" x="2933700" y="2971800"/>
          <p14:tracePt t="26116" x="2876550" y="2959100"/>
          <p14:tracePt t="26116" x="2819400" y="2946400"/>
          <p14:tracePt t="26133" x="2762250" y="2921000"/>
          <p14:tracePt t="26133" x="2667000" y="2863850"/>
          <p14:tracePt t="26150" x="2622550" y="2825750"/>
          <p14:tracePt t="26150" x="2590800" y="2781300"/>
          <p14:tracePt t="26166" x="2559050" y="2736850"/>
          <p14:tracePt t="26166" x="2540000" y="2686050"/>
          <p14:tracePt t="26183" x="2520950" y="2628900"/>
          <p14:tracePt t="26183" x="2508250" y="2565400"/>
          <p14:tracePt t="26201" x="2501900" y="2508250"/>
          <p14:tracePt t="26861" x="3968750" y="3359150"/>
          <p14:tracePt t="26867" x="3981450" y="3359150"/>
          <p14:tracePt t="26867" x="3987800" y="3352800"/>
          <p14:tracePt t="26885" x="4000500" y="3346450"/>
          <p14:tracePt t="26885" x="4013200" y="3340100"/>
          <p14:tracePt t="26885" x="4032250" y="3333750"/>
          <p14:tracePt t="26905" x="4038600" y="3333750"/>
          <p14:tracePt t="26917" x="4051300" y="3327400"/>
          <p14:tracePt t="26917" x="4064000" y="3321050"/>
          <p14:tracePt t="26936" x="4070350" y="3314700"/>
          <p14:tracePt t="26936" x="4076700" y="3314700"/>
          <p14:tracePt t="26952" x="4076700" y="3308350"/>
          <p14:tracePt t="26984" x="4076700" y="3302000"/>
          <p14:tracePt t="27009" x="4076700" y="3295650"/>
          <p14:tracePt t="27024" x="4083050" y="3289300"/>
          <p14:tracePt t="27032" x="4095750" y="3282950"/>
          <p14:tracePt t="27040" x="4108450" y="3276600"/>
          <p14:tracePt t="27040" x="4121150" y="3263900"/>
          <p14:tracePt t="27053" x="4146550" y="3251200"/>
          <p14:tracePt t="27053" x="4171950" y="3238500"/>
          <p14:tracePt t="27070" x="4203700" y="3219450"/>
          <p14:tracePt t="27070" x="4241800" y="3200400"/>
          <p14:tracePt t="27774" x="6261100" y="4984750"/>
          <p14:tracePt t="27774" x="6248400" y="5003800"/>
          <p14:tracePt t="27790" x="6223000" y="5035550"/>
          <p14:tracePt t="27790" x="6197600" y="5067300"/>
          <p14:tracePt t="27806" x="6159500" y="5099050"/>
          <p14:tracePt t="27806" x="6115050" y="5137150"/>
          <p14:tracePt t="27822" x="6070600" y="5168900"/>
          <p14:tracePt t="27822" x="6019800" y="5194300"/>
          <p14:tracePt t="27822" x="5975350" y="5207000"/>
          <p14:tracePt t="27841" x="5924550" y="5219700"/>
          <p14:tracePt t="27854" x="5873750" y="5219700"/>
          <p14:tracePt t="27854" x="5772150" y="5207000"/>
          <p14:tracePt t="27873" x="5721350" y="5181600"/>
          <p14:tracePt t="27873" x="5664200" y="5156200"/>
          <p14:tracePt t="27889" x="5613400" y="5124450"/>
          <p14:tracePt t="27889" x="5556250" y="5080000"/>
          <p14:tracePt t="27906" x="5505450" y="5035550"/>
          <p14:tracePt t="27906" x="5448300" y="4984750"/>
          <p14:tracePt t="27906" x="5391150" y="4927600"/>
          <p14:tracePt t="27925" x="5346700" y="4857750"/>
          <p14:tracePt t="27925" x="5295900" y="4794250"/>
          <p14:tracePt t="27939" x="5257800" y="4711700"/>
          <p14:tracePt t="27939" x="5219700" y="4629150"/>
          <p14:tracePt t="27955" x="5187950" y="4540250"/>
          <p14:tracePt t="27955" x="5156200" y="4438650"/>
          <p14:tracePt t="27973" x="5137150" y="4330700"/>
          <p14:tracePt t="27973" x="5124450" y="4216400"/>
          <p14:tracePt t="27990" x="5105400" y="4089400"/>
          <p14:tracePt t="27990" x="5099050" y="3822700"/>
          <p14:tracePt t="28008" x="5105400" y="3689350"/>
          <p14:tracePt t="28008" x="5111750" y="3549650"/>
          <p14:tracePt t="28023" x="5130800" y="3422650"/>
          <p14:tracePt t="28023" x="5162550" y="3302000"/>
          <p14:tracePt t="28040" x="5200650" y="3187700"/>
          <p14:tracePt t="28040" x="5295900" y="2997200"/>
          <p14:tracePt t="28057" x="5353050" y="2921000"/>
          <p14:tracePt t="28057" x="5416550" y="2851150"/>
          <p14:tracePt t="28074" x="5492750" y="2787650"/>
          <p14:tracePt t="28074" x="5568950" y="2736850"/>
          <p14:tracePt t="28090" x="5645150" y="2692400"/>
          <p14:tracePt t="28090" x="5727700" y="2647950"/>
          <p14:tracePt t="28107" x="5816600" y="2609850"/>
          <p14:tracePt t="28107" x="5905500" y="2578100"/>
          <p14:tracePt t="28107" x="5994400" y="2546350"/>
          <p14:tracePt t="28125" x="6083300" y="2520950"/>
          <p14:tracePt t="28138" x="6172200" y="2501900"/>
          <p14:tracePt t="28138" x="6343650" y="2470150"/>
          <p14:tracePt t="28157" x="6419850" y="2470150"/>
          <p14:tracePt t="28157" x="6496050" y="2463800"/>
          <p14:tracePt t="28174" x="6572250" y="2463800"/>
          <p14:tracePt t="28174" x="6642100" y="2463800"/>
          <p14:tracePt t="28190" x="6711950" y="2470150"/>
          <p14:tracePt t="28190" x="6775450" y="2482850"/>
          <p14:tracePt t="28190" x="6838950" y="2495550"/>
          <p14:tracePt t="28209" x="6902450" y="2514600"/>
          <p14:tracePt t="28221" x="6959600" y="2527300"/>
          <p14:tracePt t="28221" x="7073900" y="2571750"/>
          <p14:tracePt t="28240" x="7131050" y="2603500"/>
          <p14:tracePt t="28240" x="7181850" y="2628900"/>
          <p14:tracePt t="28257" x="7226300" y="2660650"/>
          <p14:tracePt t="28257" x="7270750" y="2698750"/>
          <p14:tracePt t="28274" x="7315200" y="2736850"/>
          <p14:tracePt t="28274" x="7359650" y="2774950"/>
          <p14:tracePt t="28290" x="7404100" y="2813050"/>
          <p14:tracePt t="28290" x="7480300" y="2901950"/>
          <p14:tracePt t="28307" x="7518400" y="2946400"/>
          <p14:tracePt t="28307" x="7556500" y="2990850"/>
          <p14:tracePt t="28324" x="7588250" y="3041650"/>
          <p14:tracePt t="28324" x="7620000" y="3086100"/>
          <p14:tracePt t="28340" x="7651750" y="3136900"/>
          <p14:tracePt t="28340" x="7696200" y="3232150"/>
          <p14:tracePt t="28358" x="7715250" y="3282950"/>
          <p14:tracePt t="28358" x="7734300" y="3333750"/>
          <p14:tracePt t="28374" x="7740650" y="3378200"/>
          <p14:tracePt t="28374" x="7753350" y="3429000"/>
          <p14:tracePt t="28391" x="7759700" y="3473450"/>
          <p14:tracePt t="28391" x="7759700" y="3524250"/>
          <p14:tracePt t="28407" x="7759700" y="3575050"/>
          <p14:tracePt t="28407" x="7753350" y="3619500"/>
          <p14:tracePt t="28407" x="7747000" y="3670300"/>
          <p14:tracePt t="28426" x="7734300" y="3714750"/>
          <p14:tracePt t="28426" x="7721600" y="3765550"/>
          <p14:tracePt t="28441" x="7702550" y="3816350"/>
          <p14:tracePt t="28441" x="7677150" y="3860800"/>
          <p14:tracePt t="28458" x="7651750" y="3905250"/>
          <p14:tracePt t="28458" x="7620000" y="3949700"/>
          <p14:tracePt t="28475" x="7588250" y="3994150"/>
          <p14:tracePt t="28475" x="7550150" y="4038600"/>
          <p14:tracePt t="28475" x="7505700" y="4070350"/>
          <p14:tracePt t="28493" x="7467600" y="4108450"/>
          <p14:tracePt t="28493" x="7423150" y="4146550"/>
          <p14:tracePt t="28510" x="7372350" y="4171950"/>
          <p14:tracePt t="28510" x="7321550" y="4203700"/>
          <p14:tracePt t="28526" x="7270750" y="4229100"/>
          <p14:tracePt t="28526" x="7219950" y="4254500"/>
          <p14:tracePt t="28541" x="7169150" y="4279900"/>
          <p14:tracePt t="28541" x="7112000" y="4305300"/>
          <p14:tracePt t="28558" x="7054850" y="4324350"/>
          <p14:tracePt t="28558" x="6997700" y="4343400"/>
          <p14:tracePt t="28574" x="6940550" y="4362450"/>
          <p14:tracePt t="28574" x="6877050" y="4381500"/>
          <p14:tracePt t="28574" x="6813550" y="4400550"/>
          <p14:tracePt t="28594" x="6750050" y="4413250"/>
          <p14:tracePt t="28594" x="6686550" y="4425950"/>
          <p14:tracePt t="28608" x="6623050" y="4438650"/>
          <p14:tracePt t="28608" x="6559550" y="4451350"/>
          <p14:tracePt t="28625" x="6496050" y="4464050"/>
          <p14:tracePt t="28625" x="6432550" y="4470400"/>
          <p14:tracePt t="28642" x="6369050" y="4476750"/>
          <p14:tracePt t="28642" x="6248400" y="4476750"/>
          <p14:tracePt t="28658" x="6191250" y="4476750"/>
          <p14:tracePt t="28658" x="6134100" y="4470400"/>
          <p14:tracePt t="28675" x="6089650" y="4464050"/>
          <p14:tracePt t="28675" x="6045200" y="4457700"/>
          <p14:tracePt t="28692" x="6007100" y="4445000"/>
          <p14:tracePt t="28692" x="5975350" y="4432300"/>
          <p14:tracePt t="28709" x="5949950" y="4425950"/>
          <p14:tracePt t="28709" x="5905500" y="4406900"/>
          <p14:tracePt t="28725" x="5892800" y="4400550"/>
          <p14:tracePt t="28725" x="5880100" y="4394200"/>
          <p14:tracePt t="28742" x="5873750" y="4387850"/>
          <p14:tracePt t="28742" x="5867400" y="4387850"/>
          <p14:tracePt t="28758" x="5873750" y="4381500"/>
          <p14:tracePt t="28793" x="5886450" y="4381500"/>
          <p14:tracePt t="28801" x="5892800" y="4381500"/>
          <p14:tracePt t="28810" x="5899150" y="4381500"/>
          <p14:tracePt t="28810" x="5905500" y="4381500"/>
          <p14:tracePt t="28826" x="5918200" y="4381500"/>
          <p14:tracePt t="28826" x="5924550" y="4375150"/>
          <p14:tracePt t="28842" x="5930900" y="4375150"/>
          <p14:tracePt t="28842" x="5943600" y="4375150"/>
          <p14:tracePt t="28859" x="5949950" y="4375150"/>
          <p14:tracePt t="28859" x="5956300" y="4375150"/>
          <p14:tracePt t="28859" x="5962650" y="4368800"/>
          <p14:tracePt t="28878" x="5969000" y="4368800"/>
          <p14:tracePt t="28890" x="5975350" y="4368800"/>
          <p14:tracePt t="28907" x="5988050" y="4362450"/>
          <p14:tracePt t="28924" x="5994400" y="4362450"/>
          <p14:tracePt t="28941" x="6000750" y="4362450"/>
          <p14:tracePt t="28957" x="6007100" y="4362450"/>
          <p14:tracePt t="28974" x="6013450" y="4368800"/>
          <p14:tracePt t="28991" x="6026150" y="4368800"/>
          <p14:tracePt t="29008" x="6032500" y="4375150"/>
          <p14:tracePt t="29025" x="6038850" y="4375150"/>
          <p14:tracePt t="29042" x="6045200" y="4381500"/>
          <p14:tracePt t="29058" x="6051550" y="4387850"/>
          <p14:tracePt t="29058" x="6057900" y="4387850"/>
          <p14:tracePt t="29078" x="6064250" y="4394200"/>
          <p14:tracePt t="29093" x="6070600" y="4400550"/>
          <p14:tracePt t="29117" x="6076950" y="4400550"/>
          <p14:tracePt t="29161" x="6070600" y="4400550"/>
          <p14:tracePt t="29213" x="6076950" y="4394200"/>
          <p14:tracePt t="29281" x="6083300" y="4387850"/>
          <p14:tracePt t="29324" x="6089650" y="4387850"/>
          <p14:tracePt t="29341" x="6096000" y="4381500"/>
          <p14:tracePt t="29357" x="6102350" y="4381500"/>
          <p14:tracePt t="29373" x="6108700" y="4375150"/>
          <p14:tracePt t="29385" x="6121400" y="4375150"/>
          <p14:tracePt t="29401" x="6127750" y="4375150"/>
          <p14:tracePt t="29417" x="6134100" y="4368800"/>
          <p14:tracePt t="29426" x="6140450" y="4368800"/>
          <p14:tracePt t="29426" x="6153150" y="4368800"/>
          <p14:tracePt t="29446" x="6153150" y="4362450"/>
          <p14:tracePt t="29446" x="6165850" y="4362450"/>
          <p14:tracePt t="29462" x="6172200" y="4356100"/>
          <p14:tracePt t="29462" x="6178550" y="4356100"/>
          <p14:tracePt t="29478" x="6184900" y="4349750"/>
          <p14:tracePt t="29478" x="6191250" y="4349750"/>
          <p14:tracePt t="29478" x="6197600" y="4343400"/>
          <p14:tracePt t="29497" x="6203950" y="4343400"/>
          <p14:tracePt t="29511" x="6216650" y="4337050"/>
          <p14:tracePt t="29511" x="6223000" y="4337050"/>
          <p14:tracePt t="29511" x="6229350" y="4330700"/>
          <p14:tracePt t="29531" x="6242050" y="4330700"/>
          <p14:tracePt t="29543" x="6248400" y="4324350"/>
          <p14:tracePt t="29543" x="6267450" y="4318000"/>
          <p14:tracePt t="29561" x="6280150" y="4318000"/>
          <p14:tracePt t="29561" x="6292850" y="4311650"/>
          <p14:tracePt t="29578" x="6299200" y="4311650"/>
          <p14:tracePt t="29578" x="6311900" y="4311650"/>
          <p14:tracePt t="29578" x="6324600" y="4311650"/>
          <p14:tracePt t="29597" x="6337300" y="4311650"/>
          <p14:tracePt t="29610" x="6343650" y="4311650"/>
          <p14:tracePt t="29610" x="6362700" y="4311650"/>
          <p14:tracePt t="29628" x="6369050" y="4318000"/>
          <p14:tracePt t="29628" x="6375400" y="4311650"/>
          <p14:tracePt t="29645" x="6375400" y="4318000"/>
          <p14:tracePt t="29660" x="6388100" y="4311650"/>
          <p14:tracePt t="29660" x="6394450" y="4311650"/>
          <p14:tracePt t="29678" x="6400800" y="4311650"/>
          <p14:tracePt t="29693" x="6407150" y="4305300"/>
          <p14:tracePt t="29710" x="6419850" y="4305300"/>
          <p14:tracePt t="29727" x="6419850" y="4298950"/>
          <p14:tracePt t="29727" x="6432550" y="4298950"/>
          <p14:tracePt t="29745" x="6438900" y="4298950"/>
          <p14:tracePt t="29762" x="6445250" y="4298950"/>
          <p14:tracePt t="29777" x="6451600" y="4298950"/>
          <p14:tracePt t="29794" x="6457950" y="4298950"/>
          <p14:tracePt t="29811" x="6464300" y="4298950"/>
          <p14:tracePt t="29828" x="6470650" y="4292600"/>
          <p14:tracePt t="29853" x="6477000" y="4286250"/>
          <p14:tracePt t="29913" x="6464300" y="4292600"/>
          <p14:tracePt t="29933" x="6457950" y="4292600"/>
          <p14:tracePt t="29949" x="6451600" y="4298950"/>
          <p14:tracePt t="29957" x="6445250" y="4298950"/>
          <p14:tracePt t="29966" x="6432550" y="4305300"/>
          <p14:tracePt t="29966" x="6426200" y="4311650"/>
          <p14:tracePt t="29980" x="6413500" y="4311650"/>
          <p14:tracePt t="29980" x="6407150" y="4318000"/>
          <p14:tracePt t="29996" x="6400800" y="4318000"/>
          <p14:tracePt t="29996" x="6394450" y="4318000"/>
          <p14:tracePt t="30014" x="6388100" y="4324350"/>
          <p14:tracePt t="30028" x="6381750" y="4330700"/>
          <p14:tracePt t="30028" x="6381750" y="4337050"/>
          <p14:tracePt t="30047" x="6375400" y="4343400"/>
          <p14:tracePt t="30061" x="6375400" y="4356100"/>
          <p14:tracePt t="30078" x="6369050" y="4356100"/>
          <p14:tracePt t="30078" x="6362700" y="4368800"/>
          <p14:tracePt t="30099" x="6356350" y="4375150"/>
          <p14:tracePt t="30099" x="6350000" y="4381500"/>
          <p14:tracePt t="30113" x="6337300" y="4381500"/>
          <p14:tracePt t="30113" x="6330950" y="4387850"/>
          <p14:tracePt t="30130" x="6311900" y="4394200"/>
          <p14:tracePt t="30130" x="6292850" y="4394200"/>
          <p14:tracePt t="30147" x="6273800" y="4400550"/>
          <p14:tracePt t="30147" x="6248400" y="4406900"/>
          <p14:tracePt t="30147" x="6223000" y="4413250"/>
          <p14:tracePt t="30166" x="6184900" y="4413250"/>
          <p14:tracePt t="30178" x="6153150" y="4419600"/>
          <p14:tracePt t="30178" x="6064250" y="4413250"/>
          <p14:tracePt t="30198" x="6013450" y="4406900"/>
          <p14:tracePt t="30198" x="5962650" y="4394200"/>
          <p14:tracePt t="30214" x="5905500" y="4381500"/>
          <p14:tracePt t="30214" x="5842000" y="4362450"/>
          <p14:tracePt t="30231" x="5784850" y="4343400"/>
          <p14:tracePt t="30231" x="5721350" y="4324350"/>
          <p14:tracePt t="30231" x="5651500" y="4305300"/>
          <p14:tracePt t="30250" x="5594350" y="4286250"/>
          <p14:tracePt t="30262" x="5537200" y="4267200"/>
          <p14:tracePt t="30262" x="5429250" y="4229100"/>
          <p14:tracePt t="30281" x="5384800" y="4203700"/>
          <p14:tracePt t="30281" x="5346700" y="4184650"/>
          <p14:tracePt t="30297" x="5314950" y="4152900"/>
          <p14:tracePt t="30297" x="5289550" y="4121150"/>
          <p14:tracePt t="30314" x="5264150" y="4089400"/>
          <p14:tracePt t="30314" x="5251450" y="4051300"/>
          <p14:tracePt t="30331" x="5245100" y="4006850"/>
          <p14:tracePt t="30331" x="5251450" y="3917950"/>
          <p14:tracePt t="30347" x="5270500" y="3873500"/>
          <p14:tracePt t="30347" x="5295900" y="3835400"/>
          <p14:tracePt t="30364" x="5334000" y="3790950"/>
          <p14:tracePt t="30364" x="5378450" y="3752850"/>
          <p14:tracePt t="30381" x="5429250" y="3708400"/>
          <p14:tracePt t="30381" x="5562600" y="3638550"/>
          <p14:tracePt t="30398" x="5645150" y="3606800"/>
          <p14:tracePt t="30398" x="5734050" y="3575050"/>
          <p14:tracePt t="30414" x="5829300" y="3549650"/>
          <p14:tracePt t="30414" x="5930900" y="3530600"/>
          <p14:tracePt t="30431" x="6038850" y="3511550"/>
          <p14:tracePt t="30431" x="6146800" y="3498850"/>
          <p14:tracePt t="30448" x="6261100" y="3486150"/>
          <p14:tracePt t="30448" x="6502400" y="3486150"/>
          <p14:tracePt t="30466" x="6623050" y="3492500"/>
          <p14:tracePt t="30466" x="6743700" y="3505200"/>
          <p14:tracePt t="30482" x="6864350" y="3524250"/>
          <p14:tracePt t="30482" x="6978650" y="3543300"/>
          <p14:tracePt t="30498" x="7086600" y="3568700"/>
          <p14:tracePt t="30498" x="7194550" y="3594100"/>
          <p14:tracePt t="30498" x="7289800" y="3625850"/>
          <p14:tracePt t="30518" x="7385050" y="3657600"/>
          <p14:tracePt t="30530" x="7473950" y="3695700"/>
          <p14:tracePt t="30530" x="7556500" y="3733800"/>
          <p14:tracePt t="30530" x="7626350" y="3778250"/>
          <p14:tracePt t="30551" x="7689850" y="3822700"/>
          <p14:tracePt t="30551" x="7740650" y="3873500"/>
          <p14:tracePt t="30565" x="7785100" y="3924300"/>
          <p14:tracePt t="30565" x="7810500" y="3975100"/>
          <p14:tracePt t="30582" x="7829550" y="4025900"/>
          <p14:tracePt t="30582" x="7835900" y="4076700"/>
          <p14:tracePt t="30599" x="7835900" y="4121150"/>
          <p14:tracePt t="30599" x="7816850" y="4159250"/>
          <p14:tracePt t="30599" x="7785100" y="4197350"/>
          <p14:tracePt t="30618" x="7747000" y="4229100"/>
          <p14:tracePt t="30630" x="7696200" y="4254500"/>
          <p14:tracePt t="30630" x="7556500" y="4298950"/>
          <p14:tracePt t="30648" x="7473950" y="4311650"/>
          <p14:tracePt t="30648" x="7385050" y="4324350"/>
          <p14:tracePt t="30665" x="7283450" y="4337050"/>
          <p14:tracePt t="30665" x="7175500" y="4343400"/>
          <p14:tracePt t="30682" x="7067550" y="4349750"/>
          <p14:tracePt t="30682" x="6832600" y="4356100"/>
          <p14:tracePt t="30699" x="6705600" y="4362450"/>
          <p14:tracePt t="30699" x="6578600" y="4362450"/>
          <p14:tracePt t="30716" x="6451600" y="4362450"/>
          <p14:tracePt t="30716" x="6324600" y="4356100"/>
          <p14:tracePt t="30732" x="6203950" y="4343400"/>
          <p14:tracePt t="30732" x="6076950" y="4330700"/>
          <p14:tracePt t="30749" x="5962650" y="4318000"/>
          <p14:tracePt t="30749" x="5746750" y="4273550"/>
          <p14:tracePt t="30766" x="5657850" y="4248150"/>
          <p14:tracePt t="30766" x="5581650" y="4222750"/>
          <p14:tracePt t="30782" x="5511800" y="4197350"/>
          <p14:tracePt t="30782" x="5461000" y="4165600"/>
          <p14:tracePt t="30799" x="5422900" y="4133850"/>
          <p14:tracePt t="30799" x="5397500" y="4095750"/>
          <p14:tracePt t="30799" x="5384800" y="4064000"/>
          <p14:tracePt t="30818" x="5384800" y="4025900"/>
          <p14:tracePt t="30831" x="5397500" y="3987800"/>
          <p14:tracePt t="30831" x="5461000" y="3905250"/>
          <p14:tracePt t="30851" x="5511800" y="3867150"/>
          <p14:tracePt t="30851" x="5575300" y="3829050"/>
          <p14:tracePt t="30866" x="5645150" y="3790950"/>
          <p14:tracePt t="30866" x="5727700" y="3759200"/>
          <p14:tracePt t="30882" x="5822950" y="3727450"/>
          <p14:tracePt t="30882" x="5924550" y="3702050"/>
          <p14:tracePt t="30882" x="6032500" y="3676650"/>
          <p14:tracePt t="30902" x="6146800" y="3663950"/>
          <p14:tracePt t="30914" x="6273800" y="3651250"/>
          <p14:tracePt t="30914" x="6534150" y="3644900"/>
          <p14:tracePt t="30934" x="6667500" y="3644900"/>
          <p14:tracePt t="30934" x="6800850" y="3657600"/>
          <p14:tracePt t="30950" x="6927850" y="3670300"/>
          <p14:tracePt t="30950" x="7054850" y="3689350"/>
          <p14:tracePt t="30966" x="7175500" y="3708400"/>
          <p14:tracePt t="30966" x="7283450" y="3727450"/>
          <p14:tracePt t="30983" x="7385050" y="3759200"/>
          <p14:tracePt t="30983" x="7550150" y="3829050"/>
          <p14:tracePt t="31000" x="7620000" y="3867150"/>
          <p14:tracePt t="31000" x="7677150" y="3911600"/>
          <p14:tracePt t="31017" x="7715250" y="3956050"/>
          <p14:tracePt t="31017" x="7747000" y="4006850"/>
          <p14:tracePt t="31033" x="7759700" y="4057650"/>
          <p14:tracePt t="31033" x="7759700" y="4108450"/>
          <p14:tracePt t="31051" x="7747000" y="4152900"/>
          <p14:tracePt t="31051" x="7683500" y="4235450"/>
          <p14:tracePt t="31067" x="7626350" y="4273550"/>
          <p14:tracePt t="31067" x="7562850" y="4305300"/>
          <p14:tracePt t="31083" x="7480300" y="4337050"/>
          <p14:tracePt t="31083" x="7391400" y="4356100"/>
          <p14:tracePt t="31101" x="7296150" y="4375150"/>
          <p14:tracePt t="31101" x="7073900" y="4406900"/>
          <p14:tracePt t="31118" x="6953250" y="4419600"/>
          <p14:tracePt t="31118" x="6826250" y="4425950"/>
          <p14:tracePt t="31134" x="6699250" y="4432300"/>
          <p14:tracePt t="31134" x="6572250" y="4432300"/>
          <p14:tracePt t="31151" x="6445250" y="4425950"/>
          <p14:tracePt t="31151" x="6318250" y="4419600"/>
          <p14:tracePt t="31167" x="6197600" y="4413250"/>
          <p14:tracePt t="31167" x="6076950" y="4400550"/>
          <p14:tracePt t="31167" x="5962650" y="4387850"/>
          <p14:tracePt t="31186" x="5854700" y="4375150"/>
          <p14:tracePt t="31198" x="5759450" y="4356100"/>
          <p14:tracePt t="31198" x="5588000" y="4324350"/>
          <p14:tracePt t="31218" x="5524500" y="4305300"/>
          <p14:tracePt t="31218" x="5473700" y="4286250"/>
          <p14:tracePt t="31235" x="5435600" y="4267200"/>
          <p14:tracePt t="31235" x="5410200" y="4248150"/>
          <p14:tracePt t="31235" x="5391150" y="4222750"/>
          <p14:tracePt t="31254" x="5391150" y="4203700"/>
          <p14:tracePt t="31265" x="5397500" y="4178300"/>
          <p14:tracePt t="31265" x="5416550" y="4152900"/>
          <p14:tracePt t="31265" x="5441950" y="4127500"/>
          <p14:tracePt t="31287" x="5473700" y="4095750"/>
          <p14:tracePt t="31287" x="5518150" y="4064000"/>
          <p14:tracePt t="31302" x="5562600" y="4038600"/>
          <p14:tracePt t="31302" x="5626100" y="4006850"/>
          <p14:tracePt t="31317" x="5689600" y="3975100"/>
          <p14:tracePt t="31317" x="5759450" y="3943350"/>
          <p14:tracePt t="31334" x="5835650" y="3917950"/>
          <p14:tracePt t="31334" x="5918200" y="3886200"/>
          <p14:tracePt t="31334" x="6013450" y="3867150"/>
          <p14:tracePt t="31353" x="6102350" y="3841750"/>
          <p14:tracePt t="31353" x="6203950" y="3822700"/>
          <p14:tracePt t="31368" x="6299200" y="3810000"/>
          <p14:tracePt t="31368" x="6400800" y="3803650"/>
          <p14:tracePt t="31384" x="6502400" y="3797300"/>
          <p14:tracePt t="31384" x="6604000" y="3797300"/>
          <p14:tracePt t="31402" x="6699250" y="3797300"/>
          <p14:tracePt t="31402" x="6883400" y="3803650"/>
          <p14:tracePt t="31419" x="6959600" y="3810000"/>
          <p14:tracePt t="31419" x="7035800" y="3816350"/>
          <p14:tracePt t="31435" x="7099300" y="3822700"/>
          <p14:tracePt t="31435" x="7156450" y="3829050"/>
          <p14:tracePt t="31452" x="7207250" y="3835400"/>
          <p14:tracePt t="31452" x="7245350" y="3841750"/>
          <p14:tracePt t="31468" x="7277100" y="3848100"/>
          <p14:tracePt t="31468" x="7308850" y="3860800"/>
          <p14:tracePt t="31487" x="7315200" y="3873500"/>
          <p14:tracePt t="31487" x="7308850" y="3879850"/>
          <p14:tracePt t="31502" x="7296150" y="3886200"/>
          <p14:tracePt t="31502" x="7277100" y="3898900"/>
          <p14:tracePt t="31519" x="7251700" y="3905250"/>
          <p14:tracePt t="31519" x="7219950" y="3911600"/>
          <p14:tracePt t="31519" x="7194550" y="3917950"/>
          <p14:tracePt t="31537" x="7156450" y="3917950"/>
          <p14:tracePt t="31550" x="7118350" y="3911600"/>
          <p14:tracePt t="31550" x="7080250" y="3898900"/>
          <p14:tracePt t="31550" x="7042150" y="3873500"/>
          <p14:tracePt t="31571" x="6997700" y="38417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a:t>
            </a:r>
            <a:r>
              <a:rPr kumimoji="1" lang="en-US" altLang="ja-JP" dirty="0" smtClean="0"/>
              <a:t>/</a:t>
            </a:r>
            <a:r>
              <a:rPr kumimoji="1" lang="ja-JP" altLang="en-US" dirty="0" smtClean="0"/>
              <a:t>列を切り替える</a:t>
            </a:r>
            <a:endParaRPr kumimoji="1" lang="ja-JP" altLang="en-US"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412776"/>
            <a:ext cx="838048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3411276" y="2276872"/>
            <a:ext cx="3096344" cy="597469"/>
          </a:xfrm>
          <a:prstGeom prst="ellipse">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47354272"/>
      </p:ext>
    </p:extLst>
  </p:cSld>
  <p:clrMapOvr>
    <a:masterClrMapping/>
  </p:clrMapOvr>
  <mc:AlternateContent xmlns:mc="http://schemas.openxmlformats.org/markup-compatibility/2006">
    <mc:Choice xmlns:p14="http://schemas.microsoft.com/office/powerpoint/2010/main" Requires="p14">
      <p:transition spd="slow" p14:dur="2000" advTm="14395"/>
    </mc:Choice>
    <mc:Fallback>
      <p:transition spd="slow" advTm="14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80">
                                          <p:stCondLst>
                                            <p:cond delay="0"/>
                                          </p:stCondLst>
                                        </p:cTn>
                                        <p:tgtEl>
                                          <p:spTgt spid="4"/>
                                        </p:tgtEl>
                                      </p:cBhvr>
                                    </p:animEffect>
                                    <p:anim calcmode="lin" valueType="num">
                                      <p:cBhvr>
                                        <p:cTn id="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 dur="26">
                                          <p:stCondLst>
                                            <p:cond delay="650"/>
                                          </p:stCondLst>
                                        </p:cTn>
                                        <p:tgtEl>
                                          <p:spTgt spid="4"/>
                                        </p:tgtEl>
                                      </p:cBhvr>
                                      <p:to x="100000" y="60000"/>
                                    </p:animScale>
                                    <p:animScale>
                                      <p:cBhvr>
                                        <p:cTn id="16" dur="166" decel="50000">
                                          <p:stCondLst>
                                            <p:cond delay="676"/>
                                          </p:stCondLst>
                                        </p:cTn>
                                        <p:tgtEl>
                                          <p:spTgt spid="4"/>
                                        </p:tgtEl>
                                      </p:cBhvr>
                                      <p:to x="100000" y="100000"/>
                                    </p:animScale>
                                    <p:animScale>
                                      <p:cBhvr>
                                        <p:cTn id="17" dur="26">
                                          <p:stCondLst>
                                            <p:cond delay="1312"/>
                                          </p:stCondLst>
                                        </p:cTn>
                                        <p:tgtEl>
                                          <p:spTgt spid="4"/>
                                        </p:tgtEl>
                                      </p:cBhvr>
                                      <p:to x="100000" y="80000"/>
                                    </p:animScale>
                                    <p:animScale>
                                      <p:cBhvr>
                                        <p:cTn id="18" dur="166" decel="50000">
                                          <p:stCondLst>
                                            <p:cond delay="1338"/>
                                          </p:stCondLst>
                                        </p:cTn>
                                        <p:tgtEl>
                                          <p:spTgt spid="4"/>
                                        </p:tgtEl>
                                      </p:cBhvr>
                                      <p:to x="100000" y="100000"/>
                                    </p:animScale>
                                    <p:animScale>
                                      <p:cBhvr>
                                        <p:cTn id="19" dur="26">
                                          <p:stCondLst>
                                            <p:cond delay="1642"/>
                                          </p:stCondLst>
                                        </p:cTn>
                                        <p:tgtEl>
                                          <p:spTgt spid="4"/>
                                        </p:tgtEl>
                                      </p:cBhvr>
                                      <p:to x="100000" y="90000"/>
                                    </p:animScale>
                                    <p:animScale>
                                      <p:cBhvr>
                                        <p:cTn id="20" dur="166" decel="50000">
                                          <p:stCondLst>
                                            <p:cond delay="1668"/>
                                          </p:stCondLst>
                                        </p:cTn>
                                        <p:tgtEl>
                                          <p:spTgt spid="4"/>
                                        </p:tgtEl>
                                      </p:cBhvr>
                                      <p:to x="100000" y="100000"/>
                                    </p:animScale>
                                    <p:animScale>
                                      <p:cBhvr>
                                        <p:cTn id="21" dur="26">
                                          <p:stCondLst>
                                            <p:cond delay="1808"/>
                                          </p:stCondLst>
                                        </p:cTn>
                                        <p:tgtEl>
                                          <p:spTgt spid="4"/>
                                        </p:tgtEl>
                                      </p:cBhvr>
                                      <p:to x="100000" y="95000"/>
                                    </p:animScale>
                                    <p:animScale>
                                      <p:cBhvr>
                                        <p:cTn id="2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4" grpId="0" animBg="1"/>
    </p:bldLst>
  </p:timing>
  <p:extLst>
    <p:ext uri="{3A86A75C-4F4B-4683-9AE1-C65F6400EC91}">
      <p14:laserTraceLst xmlns:p14="http://schemas.microsoft.com/office/powerpoint/2010/main">
        <p14:tracePtLst>
          <p14:tracePt t="434" x="3232150" y="4483100"/>
          <p14:tracePt t="434" x="3200400" y="4489450"/>
          <p14:tracePt t="451" x="3175000" y="4489450"/>
          <p14:tracePt t="451" x="3105150" y="4502150"/>
          <p14:tracePt t="468" x="3067050" y="4514850"/>
          <p14:tracePt t="468" x="3022600" y="4527550"/>
          <p14:tracePt t="484" x="2984500" y="4540250"/>
          <p14:tracePt t="484" x="2940050" y="4552950"/>
          <p14:tracePt t="501" x="2908300" y="4565650"/>
          <p14:tracePt t="501" x="2870200" y="4578350"/>
          <p14:tracePt t="501" x="2844800" y="4591050"/>
          <p14:tracePt t="518" x="2819400" y="4597400"/>
          <p14:tracePt t="518" x="2794000" y="4603750"/>
          <p14:tracePt t="534" x="2781300" y="4616450"/>
          <p14:tracePt t="534" x="2762250" y="4622800"/>
          <p14:tracePt t="551" x="2749550" y="4635500"/>
          <p14:tracePt t="551" x="2743200" y="4648200"/>
          <p14:tracePt t="568" x="2730500" y="4667250"/>
          <p14:tracePt t="568" x="2724150" y="4686300"/>
          <p14:tracePt t="568" x="2724150" y="4705350"/>
          <p14:tracePt t="584" x="2717800" y="4730750"/>
          <p14:tracePt t="601" x="2717800" y="4749800"/>
          <p14:tracePt t="601" x="2724150" y="4794250"/>
          <p14:tracePt t="618" x="2724150" y="4813300"/>
          <p14:tracePt t="618" x="2730500" y="4826000"/>
          <p14:tracePt t="635" x="2730500" y="4838700"/>
          <p14:tracePt t="635" x="2736850" y="4851400"/>
          <p14:tracePt t="651" x="2736850" y="4864100"/>
          <p14:tracePt t="651" x="2736850" y="4876800"/>
          <p14:tracePt t="651" x="2736850" y="4883150"/>
          <p14:tracePt t="668" x="2736850" y="4889500"/>
          <p14:tracePt t="685" x="2736850" y="4902200"/>
          <p14:tracePt t="685" x="2730500" y="4914900"/>
          <p14:tracePt t="702" x="2724150" y="4927600"/>
          <p14:tracePt t="702" x="2717800" y="4933950"/>
          <p14:tracePt t="718" x="2711450" y="4946650"/>
          <p14:tracePt t="718" x="2698750" y="4959350"/>
          <p14:tracePt t="735" x="2692400" y="4965700"/>
          <p14:tracePt t="735" x="2679700" y="4978400"/>
          <p14:tracePt t="735" x="2673350" y="4984750"/>
          <p14:tracePt t="752" x="2660650" y="4997450"/>
          <p14:tracePt t="752" x="2654300" y="5003800"/>
          <p14:tracePt t="768" x="2647950" y="5010150"/>
          <p14:tracePt t="768" x="2641600" y="5022850"/>
          <p14:tracePt t="785" x="2635250" y="5022850"/>
          <p14:tracePt t="785" x="2628900" y="5029200"/>
          <p14:tracePt t="802" x="2622550" y="5035550"/>
          <p14:tracePt t="802" x="2616200" y="5048250"/>
          <p14:tracePt t="819" x="2609850" y="5054600"/>
          <p14:tracePt t="819" x="2603500" y="5060950"/>
          <p14:tracePt t="836" x="2603500" y="5073650"/>
          <p14:tracePt t="836" x="2603500" y="5086350"/>
          <p14:tracePt t="852" x="2603500" y="5099050"/>
          <p14:tracePt t="852" x="2597150" y="5111750"/>
          <p14:tracePt t="869" x="2597150" y="5130800"/>
          <p14:tracePt t="869" x="2590800" y="5143500"/>
          <p14:tracePt t="869" x="2590800" y="5162550"/>
          <p14:tracePt t="885" x="2590800" y="5175250"/>
          <p14:tracePt t="902" x="2584450" y="5194300"/>
          <p14:tracePt t="902" x="2578100" y="5219700"/>
          <p14:tracePt t="919" x="2578100" y="5232400"/>
          <p14:tracePt t="919" x="2571750" y="5238750"/>
          <p14:tracePt t="936" x="2571750" y="5251450"/>
          <p14:tracePt t="936" x="2565400" y="5257800"/>
          <p14:tracePt t="936" x="2559050" y="5257800"/>
          <p14:tracePt t="952" x="2552700" y="5264150"/>
          <p14:tracePt t="969" x="2546350" y="5257800"/>
          <p14:tracePt t="969" x="2540000" y="5257800"/>
          <p14:tracePt t="986" x="2527300" y="5251450"/>
          <p14:tracePt t="986" x="2520950" y="5251450"/>
          <p14:tracePt t="1002" x="2514600" y="5245100"/>
          <p14:tracePt t="1002" x="2501900" y="5245100"/>
          <p14:tracePt t="1019" x="2495550" y="5245100"/>
          <p14:tracePt t="1019" x="2482850" y="5245100"/>
          <p14:tracePt t="1036" x="2476500" y="5245100"/>
          <p14:tracePt t="1036" x="2470150" y="5245100"/>
          <p14:tracePt t="1036" x="2457450" y="5251450"/>
          <p14:tracePt t="1053" x="2444750" y="5257800"/>
          <p14:tracePt t="1053" x="2432050" y="5257800"/>
          <p14:tracePt t="1069" x="2419350" y="5264150"/>
          <p14:tracePt t="1069" x="2406650" y="5276850"/>
          <p14:tracePt t="1086" x="2393950" y="5276850"/>
          <p14:tracePt t="1086" x="2387600" y="5283200"/>
          <p14:tracePt t="1103" x="2374900" y="5289550"/>
          <p14:tracePt t="1103" x="2355850" y="5295900"/>
          <p14:tracePt t="1119" x="2343150" y="5302250"/>
          <p14:tracePt t="1119" x="2336800" y="5308600"/>
          <p14:tracePt t="1135" x="2324100" y="5308600"/>
          <p14:tracePt t="1135" x="2317750" y="5314950"/>
          <p14:tracePt t="1152" x="2305050" y="5321300"/>
          <p14:tracePt t="1152" x="2279650" y="5334000"/>
          <p14:tracePt t="1169" x="2273300" y="5340350"/>
          <p14:tracePt t="1169" x="2260600" y="5346700"/>
          <p14:tracePt t="1185" x="2247900" y="5353050"/>
          <p14:tracePt t="1185" x="2235200" y="5359400"/>
          <p14:tracePt t="1203" x="2222500" y="5359400"/>
          <p14:tracePt t="1203" x="2216150" y="5365750"/>
          <p14:tracePt t="1219" x="2203450" y="5365750"/>
          <p14:tracePt t="1219" x="2190750" y="5372100"/>
          <p14:tracePt t="1219" x="2178050" y="5378450"/>
          <p14:tracePt t="1236" x="2171700" y="5378450"/>
          <p14:tracePt t="1252" x="2159000" y="5384800"/>
          <p14:tracePt t="1252" x="2133600" y="5391150"/>
          <p14:tracePt t="1269" x="2120900" y="5391150"/>
          <p14:tracePt t="1269" x="2108200" y="5391150"/>
          <p14:tracePt t="1286" x="2089150" y="5391150"/>
          <p14:tracePt t="1286" x="2070100" y="5391150"/>
          <p14:tracePt t="1302" x="2051050" y="5391150"/>
          <p14:tracePt t="1302" x="2025650" y="5384800"/>
          <p14:tracePt t="1302" x="2000250" y="5378450"/>
          <p14:tracePt t="1319" x="1974850" y="5365750"/>
          <p14:tracePt t="1336" x="1943100" y="5353050"/>
          <p14:tracePt t="1336" x="1885950" y="5314950"/>
          <p14:tracePt t="1353" x="1854200" y="5295900"/>
          <p14:tracePt t="1353" x="1822450" y="5270500"/>
          <p14:tracePt t="1369" x="1790700" y="5238750"/>
          <p14:tracePt t="1369" x="1752600" y="5200650"/>
          <p14:tracePt t="1386" x="1720850" y="5162550"/>
          <p14:tracePt t="1386" x="1689100" y="5111750"/>
          <p14:tracePt t="1403" x="1651000" y="5054600"/>
          <p14:tracePt t="1403" x="1568450" y="4927600"/>
          <p14:tracePt t="1420" x="1530350" y="4851400"/>
          <p14:tracePt t="1420" x="1485900" y="4775200"/>
          <p14:tracePt t="1436" x="1447800" y="4692650"/>
          <p14:tracePt t="1436" x="1409700" y="4610100"/>
          <p14:tracePt t="1453" x="1371600" y="4521200"/>
          <p14:tracePt t="1453" x="1308100" y="4356100"/>
          <p14:tracePt t="1470" x="1276350" y="4267200"/>
          <p14:tracePt t="1470" x="1257300" y="4178300"/>
          <p14:tracePt t="1487" x="1238250" y="4089400"/>
          <p14:tracePt t="1487" x="1219200" y="3994150"/>
          <p14:tracePt t="1503" x="1212850" y="3898900"/>
          <p14:tracePt t="1503" x="1206500" y="3797300"/>
          <p14:tracePt t="1520" x="1212850" y="3695700"/>
          <p14:tracePt t="1520" x="1238250" y="3492500"/>
          <p14:tracePt t="1537" x="1263650" y="3384550"/>
          <p14:tracePt t="1537" x="1289050" y="3282950"/>
          <p14:tracePt t="1553" x="1333500" y="3181350"/>
          <p14:tracePt t="1553" x="1377950" y="3079750"/>
          <p14:tracePt t="1570" x="1435100" y="2984500"/>
          <p14:tracePt t="1570" x="1492250" y="2889250"/>
          <p14:tracePt t="1570" x="1555750" y="2800350"/>
          <p14:tracePt t="1587" x="1625600" y="2717800"/>
          <p14:tracePt t="1604" x="1701800" y="2635250"/>
          <p14:tracePt t="1604" x="1784350" y="2559050"/>
          <p14:tracePt t="1604" x="1873250" y="2489200"/>
          <p14:tracePt t="1620" x="1962150" y="2419350"/>
          <p14:tracePt t="1637" x="2063750" y="2355850"/>
          <p14:tracePt t="1637" x="2273300" y="2235200"/>
          <p14:tracePt t="1654" x="2381250" y="2178050"/>
          <p14:tracePt t="1654" x="2501900" y="2127250"/>
          <p14:tracePt t="1670" x="2622550" y="2076450"/>
          <p14:tracePt t="1670" x="2749550" y="2032000"/>
          <p14:tracePt t="1670" x="2882900" y="1987550"/>
          <p14:tracePt t="1687" x="3016250" y="1949450"/>
          <p14:tracePt t="1704" x="3155950" y="1917700"/>
          <p14:tracePt t="1704" x="3441700" y="1847850"/>
          <p14:tracePt t="1721" x="3581400" y="1822450"/>
          <p14:tracePt t="1721" x="3727450" y="1797050"/>
          <p14:tracePt t="1737" x="3879850" y="1778000"/>
          <p14:tracePt t="1737" x="4032250" y="1758950"/>
          <p14:tracePt t="1754" x="4197350" y="1739900"/>
          <p14:tracePt t="1754" x="4502150" y="1708150"/>
          <p14:tracePt t="1771" x="4654550" y="1701800"/>
          <p14:tracePt t="1771" x="4813300" y="1701800"/>
          <p14:tracePt t="1788" x="4965700" y="1701800"/>
          <p14:tracePt t="1788" x="5124450" y="1701800"/>
          <p14:tracePt t="1804" x="5276850" y="1720850"/>
          <p14:tracePt t="1804" x="5410200" y="1733550"/>
          <p14:tracePt t="1821" x="5562600" y="1758950"/>
          <p14:tracePt t="1821" x="5861050" y="1809750"/>
          <p14:tracePt t="1838" x="6000750" y="1835150"/>
          <p14:tracePt t="1838" x="6140450" y="1873250"/>
          <p14:tracePt t="1855" x="6280150" y="1911350"/>
          <p14:tracePt t="1855" x="6413500" y="1949450"/>
          <p14:tracePt t="1871" x="6546850" y="1993900"/>
          <p14:tracePt t="1871" x="6673850" y="2038350"/>
          <p14:tracePt t="1871" x="6794500" y="2089150"/>
          <p14:tracePt t="1888" x="6908800" y="2139950"/>
          <p14:tracePt t="1905" x="7016750" y="2197100"/>
          <p14:tracePt t="1905" x="7219950" y="2324100"/>
          <p14:tracePt t="1921" x="7308850" y="2393950"/>
          <p14:tracePt t="1921" x="7391400" y="2463800"/>
          <p14:tracePt t="1938" x="7461250" y="2540000"/>
          <p14:tracePt t="1938" x="7524750" y="2622550"/>
          <p14:tracePt t="1955" x="7588250" y="2705100"/>
          <p14:tracePt t="1955" x="7632700" y="2794000"/>
          <p14:tracePt t="1971" x="7677150" y="2882900"/>
          <p14:tracePt t="1971" x="7702550" y="2978150"/>
          <p14:tracePt t="1971" x="7727950" y="3073400"/>
          <p14:tracePt t="1988" x="7740650" y="3168650"/>
          <p14:tracePt t="2005" x="7753350" y="3263900"/>
          <p14:tracePt t="2005" x="7753350" y="3460750"/>
          <p14:tracePt t="2008" x="7747000" y="3562350"/>
          <p14:tracePt t="2008" x="7734300" y="3663950"/>
          <p14:tracePt t="2025" x="7715250" y="3765550"/>
          <p14:tracePt t="2025" x="7689850" y="3867150"/>
          <p14:tracePt t="2042" x="7658100" y="3962400"/>
          <p14:tracePt t="2042" x="4565650" y="5549900"/>
          <p14:tracePt t="2285" x="4432300" y="5575300"/>
          <p14:tracePt t="2292" x="4305300" y="5594350"/>
          <p14:tracePt t="2292" x="4178300" y="5607050"/>
          <p14:tracePt t="2308" x="4051300" y="5626100"/>
          <p14:tracePt t="2308" x="3924300" y="5632450"/>
          <p14:tracePt t="2325" x="3803650" y="5645150"/>
          <p14:tracePt t="2325" x="3683000" y="5651500"/>
          <p14:tracePt t="2341" x="3568700" y="5651500"/>
          <p14:tracePt t="2341" x="3346450" y="5651500"/>
          <p14:tracePt t="2358" x="3238500" y="5651500"/>
          <p14:tracePt t="2358" x="3130550" y="5645150"/>
          <p14:tracePt t="2375" x="3022600" y="5638800"/>
          <p14:tracePt t="2375" x="2921000" y="5632450"/>
          <p14:tracePt t="2391" x="2819400" y="5619750"/>
          <p14:tracePt t="2391" x="2730500" y="5613400"/>
          <p14:tracePt t="2408" x="2635250" y="5594350"/>
          <p14:tracePt t="2408" x="2470150" y="5562600"/>
          <p14:tracePt t="2425" x="2393950" y="5543550"/>
          <p14:tracePt t="2425" x="2324100" y="5524500"/>
          <p14:tracePt t="2442" x="2266950" y="5499100"/>
          <p14:tracePt t="2442" x="2203450" y="5480050"/>
          <p14:tracePt t="2459" x="2152650" y="5461000"/>
          <p14:tracePt t="2459" x="2063750" y="5422900"/>
          <p14:tracePt t="2477" x="2025650" y="5403850"/>
          <p14:tracePt t="2477" x="1993900" y="5384800"/>
          <p14:tracePt t="2493" x="1968500" y="5372100"/>
          <p14:tracePt t="2493" x="1949450" y="5359400"/>
          <p14:tracePt t="2509" x="1930400" y="5340350"/>
          <p14:tracePt t="2509" x="1924050" y="5327650"/>
          <p14:tracePt t="2526" x="1917700" y="5314950"/>
          <p14:tracePt t="2526" x="1917700" y="5295900"/>
          <p14:tracePt t="2526" x="1917700" y="5276850"/>
          <p14:tracePt t="2545" x="1930400" y="5251450"/>
          <p14:tracePt t="2557" x="1943100" y="5232400"/>
          <p14:tracePt t="2557" x="1955800" y="5207000"/>
          <p14:tracePt t="2577" x="2006600" y="5156200"/>
          <p14:tracePt t="2577" x="2038350" y="5124450"/>
          <p14:tracePt t="2593" x="2070100" y="5086350"/>
          <p14:tracePt t="2593" x="2108200" y="5054600"/>
          <p14:tracePt t="2609" x="2152650" y="5010150"/>
          <p14:tracePt t="2609" x="2197100" y="4965700"/>
          <p14:tracePt t="2609" x="2247900" y="4914900"/>
          <p14:tracePt t="2628" x="2305050" y="4857750"/>
          <p14:tracePt t="2641" x="2362200" y="4800600"/>
          <p14:tracePt t="2641" x="2501900" y="4679950"/>
          <p14:tracePt t="2659" x="2571750" y="4610100"/>
          <p14:tracePt t="2659" x="2647950" y="4540250"/>
          <p14:tracePt t="2676" x="2730500" y="4476750"/>
          <p14:tracePt t="2676" x="2813050" y="4406900"/>
          <p14:tracePt t="2693" x="2901950" y="4343400"/>
          <p14:tracePt t="2693" x="2984500" y="4273550"/>
          <p14:tracePt t="2709" x="3067050" y="4216400"/>
          <p14:tracePt t="2709" x="3225800" y="4102100"/>
          <p14:tracePt t="2727" x="3302000" y="4051300"/>
          <p14:tracePt t="2727" x="3371850" y="4006850"/>
          <p14:tracePt t="2743" x="3448050" y="3962400"/>
          <p14:tracePt t="2743" x="3517900" y="3924300"/>
          <p14:tracePt t="2760" x="3587750" y="3886200"/>
          <p14:tracePt t="2760" x="3727450" y="3829050"/>
          <p14:tracePt t="2777" x="3790950" y="3803650"/>
          <p14:tracePt t="2777" x="3848100" y="3778250"/>
          <p14:tracePt t="2794" x="3905250" y="3759200"/>
          <p14:tracePt t="2794" x="3956050" y="3746500"/>
          <p14:tracePt t="2811" x="4000500" y="3740150"/>
          <p14:tracePt t="2811" x="4038600" y="3727450"/>
          <p14:tracePt t="2827" x="4070350" y="3714750"/>
          <p14:tracePt t="2827" x="4108450" y="3708400"/>
          <p14:tracePt t="2827" x="4133850" y="3695700"/>
          <p14:tracePt t="2846" x="4159250" y="3689350"/>
          <p14:tracePt t="2846" x="4178300" y="3676650"/>
          <p14:tracePt t="2861" x="4191000" y="3663950"/>
          <p14:tracePt t="2861" x="4203700" y="3651250"/>
          <p14:tracePt t="2877" x="4210050" y="3638550"/>
          <p14:tracePt t="2877" x="4210050" y="3632200"/>
          <p14:tracePt t="2894" x="4210050" y="3619500"/>
          <p14:tracePt t="2894" x="4216400" y="3606800"/>
          <p14:tracePt t="2894" x="4210050" y="3587750"/>
          <p14:tracePt t="2912" x="4203700" y="3575050"/>
          <p14:tracePt t="2925" x="4203700" y="3562350"/>
          <p14:tracePt t="2925" x="4191000" y="3524250"/>
          <p14:tracePt t="2946" x="4178300" y="3505200"/>
          <p14:tracePt t="2946" x="4171950" y="3479800"/>
          <p14:tracePt t="2960" x="4165600" y="3454400"/>
          <p14:tracePt t="2960" x="4152900" y="3429000"/>
          <p14:tracePt t="2977" x="4140200" y="3397250"/>
          <p14:tracePt t="2977" x="4127500" y="3365500"/>
          <p14:tracePt t="2977" x="4114800" y="3333750"/>
          <p14:tracePt t="2996" x="4095750" y="3308350"/>
          <p14:tracePt t="3009" x="4076700" y="3282950"/>
          <p14:tracePt t="3009" x="4032250" y="3232150"/>
          <p14:tracePt t="3027" x="4013200" y="3213100"/>
          <p14:tracePt t="3027" x="3987800" y="3194050"/>
          <p14:tracePt t="3044" x="3968750" y="3181350"/>
          <p14:tracePt t="3044" x="3949700" y="3162300"/>
          <p14:tracePt t="3060" x="3937000" y="3155950"/>
          <p14:tracePt t="3060" x="3924300" y="3130550"/>
          <p14:tracePt t="3077" x="3924300" y="3117850"/>
          <p14:tracePt t="3077" x="3930650" y="3111500"/>
          <p14:tracePt t="3094" x="3937000" y="3098800"/>
          <p14:tracePt t="3094" x="3949700" y="3092450"/>
          <p14:tracePt t="3111" x="3968750" y="3086100"/>
          <p14:tracePt t="3111" x="3987800" y="3079750"/>
          <p14:tracePt t="3127" x="4013200" y="3073400"/>
          <p14:tracePt t="3127" x="4083050" y="3060700"/>
          <p14:tracePt t="3144" x="4121150" y="3054350"/>
          <p14:tracePt t="3144" x="4171950" y="3054350"/>
          <p14:tracePt t="3161" x="4222750" y="3041650"/>
          <p14:tracePt t="3161" x="4286250" y="3035300"/>
          <p14:tracePt t="3178" x="4349750" y="3028950"/>
          <p14:tracePt t="3178" x="4413250" y="3016250"/>
          <p14:tracePt t="3178" x="4489450" y="3009900"/>
          <p14:tracePt t="3197" x="4559300" y="2997200"/>
          <p14:tracePt t="3209" x="4635500" y="2990850"/>
          <p14:tracePt t="3209" x="4787900" y="2971800"/>
          <p14:tracePt t="3230" x="4870450" y="2965450"/>
          <p14:tracePt t="3230" x="4946650" y="2959100"/>
          <p14:tracePt t="3246" x="5022850" y="2952750"/>
          <p14:tracePt t="3246" x="5099050" y="2946400"/>
          <p14:tracePt t="3262" x="5175250" y="2940050"/>
          <p14:tracePt t="3262" x="5251450" y="2933700"/>
          <p14:tracePt t="3278" x="5321300" y="2921000"/>
          <p14:tracePt t="3278" x="5391150" y="2914650"/>
          <p14:tracePt t="3278" x="5454650" y="2908300"/>
          <p14:tracePt t="3298" x="5518150" y="2908300"/>
          <p14:tracePt t="3310" x="5575300" y="2901950"/>
          <p14:tracePt t="3310" x="5676900" y="2889250"/>
          <p14:tracePt t="3328" x="5721350" y="2882900"/>
          <p14:tracePt t="3328" x="5759450" y="2882900"/>
          <p14:tracePt t="3345" x="5797550" y="2876550"/>
          <p14:tracePt t="3345" x="5829300" y="2876550"/>
          <p14:tracePt t="3362" x="5854700" y="2870200"/>
          <p14:tracePt t="3362" x="5899150" y="2870200"/>
          <p14:tracePt t="3378" x="5911850" y="2870200"/>
          <p14:tracePt t="3378" x="5924550" y="2870200"/>
          <p14:tracePt t="3395" x="5937250" y="2870200"/>
          <p14:tracePt t="3395" x="5943600" y="2870200"/>
          <p14:tracePt t="3412" x="5949950" y="2876550"/>
          <p14:tracePt t="3427" x="5943600" y="2882900"/>
          <p14:tracePt t="3427" x="5937250" y="2889250"/>
          <p14:tracePt t="3445" x="5930900" y="2895600"/>
          <p14:tracePt t="3445" x="5918200" y="2895600"/>
          <p14:tracePt t="3462" x="5905500" y="2901950"/>
          <p14:tracePt t="3462" x="5899150" y="2908300"/>
          <p14:tracePt t="3479" x="5886450" y="2908300"/>
          <p14:tracePt t="3479" x="5873750" y="2914650"/>
          <p14:tracePt t="3479" x="5867400" y="2921000"/>
          <p14:tracePt t="3497" x="5854700" y="2921000"/>
          <p14:tracePt t="3497" x="5842000" y="2927350"/>
          <p14:tracePt t="3513" x="5829300" y="2927350"/>
          <p14:tracePt t="3513" x="5816600" y="2933700"/>
          <p14:tracePt t="3529" x="5803900" y="2933700"/>
          <p14:tracePt t="3529" x="5791200" y="2940050"/>
          <p14:tracePt t="3546" x="5784850" y="2940050"/>
          <p14:tracePt t="3546" x="5772150" y="2946400"/>
          <p14:tracePt t="3546" x="5759450" y="2946400"/>
          <p14:tracePt t="3565" x="5753100" y="2946400"/>
          <p14:tracePt t="3577" x="5740400" y="2946400"/>
          <p14:tracePt t="3577" x="5734050" y="2946400"/>
          <p14:tracePt t="3597" x="5715000" y="2940050"/>
          <p14:tracePt t="3597" x="5708650" y="2940050"/>
          <p14:tracePt t="3613" x="5702300" y="2940050"/>
          <p14:tracePt t="3613" x="5695950" y="2933700"/>
          <p14:tracePt t="3629" x="5683250" y="2933700"/>
          <p14:tracePt t="3629" x="5676900" y="2933700"/>
          <p14:tracePt t="3646" x="5670550" y="2933700"/>
          <p14:tracePt t="3646" x="5664200" y="2933700"/>
          <p14:tracePt t="3646" x="5657850" y="2927350"/>
          <p14:tracePt t="3666" x="5645150" y="2927350"/>
          <p14:tracePt t="3678" x="5638800" y="2927350"/>
          <p14:tracePt t="3678" x="5626100" y="2933700"/>
          <p14:tracePt t="3696" x="5613400" y="2933700"/>
          <p14:tracePt t="3696" x="5607050" y="2933700"/>
          <p14:tracePt t="3713" x="5600700" y="2933700"/>
          <p14:tracePt t="3713" x="5594350" y="2933700"/>
          <p14:tracePt t="3730" x="5588000" y="2933700"/>
          <p14:tracePt t="3730" x="5575300" y="2940050"/>
          <p14:tracePt t="3746" x="5568950" y="2946400"/>
          <p14:tracePt t="3746" x="5562600" y="2946400"/>
          <p14:tracePt t="3763" x="5556250" y="2952750"/>
          <p14:tracePt t="3763" x="5549900" y="2952750"/>
          <p14:tracePt t="3781" x="5543550" y="2959100"/>
          <p14:tracePt t="3781" x="5530850" y="2965450"/>
          <p14:tracePt t="3797" x="5524500" y="2965450"/>
          <p14:tracePt t="3797" x="5518150" y="2971800"/>
          <p14:tracePt t="3814" x="5511800" y="2978150"/>
          <p14:tracePt t="3814" x="5505450" y="2978150"/>
          <p14:tracePt t="3830" x="5499100" y="2984500"/>
          <p14:tracePt t="3830" x="5492750" y="2984500"/>
          <p14:tracePt t="3847" x="5486400" y="2990850"/>
          <p14:tracePt t="3847" x="5473700" y="2990850"/>
          <p14:tracePt t="3847" x="5467350" y="2990850"/>
          <p14:tracePt t="3866" x="5461000" y="2997200"/>
          <p14:tracePt t="3866" x="5454650" y="2997200"/>
          <p14:tracePt t="3881" x="5448300" y="2997200"/>
          <p14:tracePt t="3881" x="5435600" y="2997200"/>
          <p14:tracePt t="3897" x="5429250" y="2997200"/>
          <p14:tracePt t="3897" x="5422900" y="3003550"/>
          <p14:tracePt t="3914" x="5410200" y="3003550"/>
          <p14:tracePt t="3914" x="5403850" y="3003550"/>
          <p14:tracePt t="3914" x="5397500" y="3003550"/>
          <p14:tracePt t="3933" x="5391150" y="3003550"/>
          <p14:tracePt t="3945" x="5378450" y="3003550"/>
          <p14:tracePt t="3945" x="5359400" y="3009900"/>
          <p14:tracePt t="3966" x="5353050" y="3009900"/>
          <p14:tracePt t="3966" x="5346700" y="3009900"/>
          <p14:tracePt t="3981" x="5334000" y="3009900"/>
          <p14:tracePt t="3981" x="5321300" y="3009900"/>
          <p14:tracePt t="3997" x="5302250" y="3009900"/>
          <p14:tracePt t="3997" x="5289550" y="3009900"/>
          <p14:tracePt t="3997" x="5270500" y="3009900"/>
          <p14:tracePt t="4016" x="5251450" y="3009900"/>
          <p14:tracePt t="4377" x="4984750" y="2952750"/>
          <p14:tracePt t="4617" x="5016500" y="3124200"/>
          <p14:tracePt t="4625" x="5016500" y="3130550"/>
          <p14:tracePt t="4633" x="5022850" y="3143250"/>
          <p14:tracePt t="4633" x="5029200" y="3155950"/>
          <p14:tracePt t="4650" x="5035550" y="3175000"/>
          <p14:tracePt t="4650" x="5041900" y="3194050"/>
          <p14:tracePt t="4667" x="5048250" y="3206750"/>
          <p14:tracePt t="4667" x="5054600" y="3225800"/>
          <p14:tracePt t="4667" x="5060950" y="3244850"/>
          <p14:tracePt t="4685" x="5067300" y="3263900"/>
          <p14:tracePt t="4698" x="5073650" y="3276600"/>
          <p14:tracePt t="4698" x="5080000" y="3302000"/>
          <p14:tracePt t="4716" x="5086350" y="3308350"/>
          <p14:tracePt t="4716" x="5086350" y="3321050"/>
          <p14:tracePt t="4734" x="5086350" y="3308350"/>
          <p14:tracePt t="4772" x="5080000" y="3302000"/>
          <p14:tracePt t="4780" x="5080000" y="3295650"/>
          <p14:tracePt t="4788" x="5073650" y="3295650"/>
          <p14:tracePt t="4798" x="5067300" y="3289300"/>
          <p14:tracePt t="4815" x="5060950" y="3282950"/>
          <p14:tracePt t="4815" x="5054600" y="3295650"/>
          <p14:tracePt t="4834" x="5054600" y="3302000"/>
          <p14:tracePt t="4834" x="5048250" y="3308350"/>
          <p14:tracePt t="4850" x="5048250" y="3327400"/>
          <p14:tracePt t="4850" x="5048250" y="3340100"/>
          <p14:tracePt t="4867" x="5048250" y="3365500"/>
          <p14:tracePt t="4867" x="5048250" y="3390900"/>
          <p14:tracePt t="4867" x="5054600" y="3409950"/>
          <p14:tracePt t="4886" x="5054600" y="3429000"/>
          <p14:tracePt t="4886" x="5054600" y="3454400"/>
          <p14:tracePt t="4901" x="5054600" y="3479800"/>
          <p14:tracePt t="4901" x="5060950" y="3498850"/>
          <p14:tracePt t="4917" x="5060950" y="3517900"/>
          <p14:tracePt t="4917" x="5060950" y="3543300"/>
          <p14:tracePt t="4934" x="5060950" y="3568700"/>
          <p14:tracePt t="4934" x="5060950" y="3594100"/>
          <p14:tracePt t="4950" x="5060950" y="3619500"/>
          <p14:tracePt t="4950" x="5060950" y="3657600"/>
          <p14:tracePt t="4950" x="5060950" y="3689350"/>
          <p14:tracePt t="4970" x="5060950" y="3721100"/>
          <p14:tracePt t="4982" x="5060950" y="3746500"/>
          <p14:tracePt t="4982" x="5060950" y="3803650"/>
          <p14:tracePt t="5001" x="5054600" y="3835400"/>
          <p14:tracePt t="5001" x="5054600" y="3860800"/>
          <p14:tracePt t="5017" x="5048250" y="3879850"/>
          <p14:tracePt t="5017" x="5041900" y="3905250"/>
          <p14:tracePt t="5017" x="5035550" y="3930650"/>
          <p14:tracePt t="5037" x="5022850" y="3949700"/>
          <p14:tracePt t="5049" x="5016500" y="3968750"/>
          <p14:tracePt t="5049" x="4991100" y="4006850"/>
          <p14:tracePt t="5067" x="4972050" y="4019550"/>
          <p14:tracePt t="5067" x="4959350" y="4038600"/>
          <p14:tracePt t="5084" x="4946650" y="4057650"/>
          <p14:tracePt t="5084" x="4927600" y="4070350"/>
          <p14:tracePt t="5101" x="4914900" y="4089400"/>
          <p14:tracePt t="5101" x="4895850" y="4108450"/>
          <p14:tracePt t="5117" x="4883150" y="4121150"/>
          <p14:tracePt t="5117" x="4845050" y="4152900"/>
          <p14:tracePt t="5134" x="4826000" y="4165600"/>
          <p14:tracePt t="5134" x="4806950" y="4178300"/>
          <p14:tracePt t="5151" x="4787900" y="4191000"/>
          <p14:tracePt t="5151" x="4768850" y="4197350"/>
          <p14:tracePt t="5168" x="4743450" y="4210050"/>
          <p14:tracePt t="5168" x="4699000" y="4235450"/>
          <p14:tracePt t="5185" x="4679950" y="4241800"/>
          <p14:tracePt t="5185" x="4654550" y="4254500"/>
          <p14:tracePt t="5201" x="4629150" y="4267200"/>
          <p14:tracePt t="5201" x="4610100" y="4273550"/>
          <p14:tracePt t="5218" x="4591050" y="4286250"/>
          <p14:tracePt t="5218" x="4572000" y="4292600"/>
          <p14:tracePt t="5236" x="4552950" y="4305300"/>
          <p14:tracePt t="5236" x="4533900" y="4311650"/>
          <p14:tracePt t="5236" x="4514850" y="4324350"/>
          <p14:tracePt t="5254" x="4502150" y="4330700"/>
          <p14:tracePt t="5266" x="4489450" y="4343400"/>
          <p14:tracePt t="5266" x="4457700" y="4362450"/>
          <p14:tracePt t="5285" x="4438650" y="4381500"/>
          <p14:tracePt t="5285" x="4425950" y="4394200"/>
          <p14:tracePt t="5302" x="4406900" y="4413250"/>
          <p14:tracePt t="5302" x="4387850" y="4445000"/>
          <p14:tracePt t="5319" x="4375150" y="4470400"/>
          <p14:tracePt t="5319" x="4356100" y="4508500"/>
          <p14:tracePt t="5319" x="4337050" y="4546600"/>
          <p14:tracePt t="5337" x="4318000" y="4597400"/>
          <p14:tracePt t="5350" x="4305300" y="4641850"/>
          <p14:tracePt t="5350" x="4273550" y="4743450"/>
          <p14:tracePt t="5369" x="4254500" y="4787900"/>
          <p14:tracePt t="5369" x="4241800" y="4838700"/>
          <p14:tracePt t="5385" x="4222750" y="4883150"/>
          <p14:tracePt t="5385" x="4203700" y="4921250"/>
          <p14:tracePt t="5402" x="4191000" y="4959350"/>
          <p14:tracePt t="5402" x="4159250" y="5029200"/>
          <p14:tracePt t="5419" x="4140200" y="5060950"/>
          <p14:tracePt t="5419" x="4127500" y="5086350"/>
          <p14:tracePt t="5435" x="4108450" y="5105400"/>
          <p14:tracePt t="5435" x="4095750" y="5124450"/>
          <p14:tracePt t="5453" x="4083050" y="5137150"/>
          <p14:tracePt t="5453" x="4070350" y="5149850"/>
          <p14:tracePt t="5470" x="4057650" y="5156200"/>
          <p14:tracePt t="5470" x="4032250" y="5168900"/>
          <p14:tracePt t="5486" x="4025900" y="5175250"/>
          <p14:tracePt t="5486" x="4013200" y="5175250"/>
          <p14:tracePt t="5503" x="4000500" y="5181600"/>
          <p14:tracePt t="5503" x="3987800" y="5181600"/>
          <p14:tracePt t="5520" x="3975100" y="5181600"/>
          <p14:tracePt t="5520" x="3956050" y="5181600"/>
          <p14:tracePt t="5536" x="3943350" y="5181600"/>
          <p14:tracePt t="5536" x="3898900" y="5181600"/>
          <p14:tracePt t="5553" x="3873500" y="5181600"/>
          <p14:tracePt t="5553" x="3848100" y="5181600"/>
          <p14:tracePt t="5570" x="3816350" y="5181600"/>
          <p14:tracePt t="5570" x="3784600" y="5181600"/>
          <p14:tracePt t="5586" x="3752850" y="5181600"/>
          <p14:tracePt t="5586" x="3714750" y="5181600"/>
          <p14:tracePt t="5586" x="3676650" y="5181600"/>
          <p14:tracePt t="5605" x="3638550" y="5187950"/>
          <p14:tracePt t="5618" x="3594100" y="5187950"/>
          <p14:tracePt t="5618" x="3517900" y="5194300"/>
          <p14:tracePt t="5637" x="3479800" y="5200650"/>
          <p14:tracePt t="5637" x="3441700" y="5207000"/>
          <p14:tracePt t="5653" x="3409950" y="5213350"/>
          <p14:tracePt t="5653" x="3378200" y="5219700"/>
          <p14:tracePt t="5670" x="3346450" y="5226050"/>
          <p14:tracePt t="5670" x="3321050" y="5232400"/>
          <p14:tracePt t="5686" x="3289300" y="5245100"/>
          <p14:tracePt t="5686" x="3263900" y="5251450"/>
          <p14:tracePt t="5686" x="3244850" y="5264150"/>
          <p14:tracePt t="5705" x="3219450" y="5276850"/>
          <p14:tracePt t="5718" x="3200400" y="5289550"/>
          <p14:tracePt t="5718" x="3175000" y="5308600"/>
          <p14:tracePt t="5737" x="3162300" y="5321300"/>
          <p14:tracePt t="5737" x="3149600" y="5327650"/>
          <p14:tracePt t="5754" x="3143250" y="5334000"/>
          <p14:tracePt t="5754" x="3136900" y="5340350"/>
          <p14:tracePt t="5754" x="3130550" y="5346700"/>
          <p14:tracePt t="5773" x="3130550" y="5353050"/>
          <p14:tracePt t="5773" x="3124200" y="5359400"/>
          <p14:tracePt t="5787" x="3124200" y="5365750"/>
          <p14:tracePt t="5802" x="3124200" y="5372100"/>
          <p14:tracePt t="5818" x="3124200" y="5378450"/>
          <p14:tracePt t="5841" x="3117850" y="5378450"/>
          <p14:tracePt t="5945" x="3111500" y="5384800"/>
          <p14:tracePt t="5956" x="3105150" y="5384800"/>
          <p14:tracePt t="5973" x="3098800" y="5391150"/>
          <p14:tracePt t="5989" x="3092450" y="5391150"/>
          <p14:tracePt t="6012" x="3086100" y="5391150"/>
          <p14:tracePt t="6041" x="3092450" y="5384800"/>
          <p14:tracePt t="6093" x="3098800" y="5384800"/>
          <p14:tracePt t="6117" x="3105150" y="5384800"/>
          <p14:tracePt t="6137" x="3111500" y="5384800"/>
          <p14:tracePt t="6177" x="3117850" y="5378450"/>
          <p14:tracePt t="6193" x="3124200" y="5378450"/>
          <p14:tracePt t="6205" x="3130550" y="5378450"/>
          <p14:tracePt t="6221" x="3136900" y="5384800"/>
          <p14:tracePt t="6236" x="3136900" y="5391150"/>
          <p14:tracePt t="6252" x="3149600" y="5391150"/>
          <p14:tracePt t="6265" x="3149600" y="5397500"/>
          <p14:tracePt t="6274" x="3155950" y="5403850"/>
          <p14:tracePt t="6289" x="3155950" y="5410200"/>
          <p14:tracePt t="6306" x="3162300" y="5416550"/>
          <p14:tracePt t="6325" x="3162300" y="5422900"/>
          <p14:tracePt t="6357" x="3162300" y="5429250"/>
          <p14:tracePt t="6385" x="3155950" y="5429250"/>
          <p14:tracePt t="6408" x="3149600" y="5422900"/>
          <p14:tracePt t="6492" x="3155950" y="5422900"/>
          <p14:tracePt t="6520" x="3162300" y="5422900"/>
          <p14:tracePt t="6545" x="3168650" y="5422900"/>
          <p14:tracePt t="6557" x="3181350" y="5422900"/>
          <p14:tracePt t="6573" x="3187700" y="5416550"/>
          <p14:tracePt t="6581" x="3200400" y="5416550"/>
          <p14:tracePt t="6597" x="3206750" y="5416550"/>
          <p14:tracePt t="6605" x="3213100" y="5416550"/>
          <p14:tracePt t="6605" x="3219450" y="5416550"/>
          <p14:tracePt t="6605" x="3232150" y="5416550"/>
          <p14:tracePt t="6625" x="3238500" y="5410200"/>
          <p14:tracePt t="6638" x="3244850" y="5410200"/>
          <p14:tracePt t="6638" x="3263900" y="5410200"/>
          <p14:tracePt t="6657" x="3270250" y="5410200"/>
          <p14:tracePt t="6657" x="3276600" y="5416550"/>
          <p14:tracePt t="6674" x="3282950" y="5416550"/>
          <p14:tracePt t="6689" x="3289300" y="5416550"/>
          <p14:tracePt t="6706" x="3289300" y="5422900"/>
          <p14:tracePt t="6725" x="3282950" y="5429250"/>
          <p14:tracePt t="6744" x="3276600" y="5435600"/>
          <p14:tracePt t="6760" x="3276600" y="5441950"/>
          <p14:tracePt t="6772" x="3276600" y="5448300"/>
          <p14:tracePt t="6772" x="3276600" y="5454650"/>
          <p14:tracePt t="6791" x="3276600" y="5461000"/>
          <p14:tracePt t="6791" x="3289300" y="5480050"/>
          <p14:tracePt t="6807" x="3302000" y="5492750"/>
          <p14:tracePt t="6807" x="3308350" y="5511800"/>
          <p14:tracePt t="6824" x="3327400" y="5524500"/>
          <p14:tracePt t="6824" x="3340100" y="5543550"/>
          <p14:tracePt t="6840" x="3359150" y="5556250"/>
          <p14:tracePt t="6840" x="3378200" y="5575300"/>
          <p14:tracePt t="6857" x="3397250" y="5588000"/>
          <p14:tracePt t="6857" x="3441700" y="5613400"/>
          <p14:tracePt t="6874" x="3467100" y="5619750"/>
          <p14:tracePt t="6874" x="3486150" y="5632450"/>
          <p14:tracePt t="6891" x="3511550" y="5638800"/>
          <p14:tracePt t="6891" x="3536950" y="5638800"/>
          <p14:tracePt t="6907" x="3562350" y="5645150"/>
          <p14:tracePt t="6907" x="3581400" y="5645150"/>
          <p14:tracePt t="6907" x="3606800" y="5645150"/>
          <p14:tracePt t="6926" x="3625850" y="5645150"/>
          <p14:tracePt t="6926" x="3644900" y="5645150"/>
          <p14:tracePt t="6941" x="3663950" y="5638800"/>
          <p14:tracePt t="6941" x="3676650" y="5638800"/>
          <p14:tracePt t="6958" x="3695700" y="5632450"/>
          <p14:tracePt t="6958" x="3708400" y="5626100"/>
          <p14:tracePt t="6974" x="3721100" y="5626100"/>
          <p14:tracePt t="6974" x="3727450" y="5619750"/>
          <p14:tracePt t="6991" x="3740150" y="5613400"/>
          <p14:tracePt t="6991" x="3746500" y="5613400"/>
          <p14:tracePt t="6991" x="3752850" y="5607050"/>
          <p14:tracePt t="7009" x="3752850" y="5600700"/>
          <p14:tracePt t="7023" x="3752850" y="5594350"/>
          <p14:tracePt t="7045" x="3746500" y="5594350"/>
          <p14:tracePt t="7056" x="3740150" y="5594350"/>
          <p14:tracePt t="7056" x="3733800" y="5594350"/>
          <p14:tracePt t="7075" x="3721100" y="5600700"/>
          <p14:tracePt t="7075" x="3714750" y="5600700"/>
          <p14:tracePt t="7075" x="3702050" y="5600700"/>
          <p14:tracePt t="7094" x="3695700" y="5600700"/>
          <p14:tracePt t="7094" x="3683000" y="5600700"/>
          <p14:tracePt t="7108" x="3676650" y="5600700"/>
          <p14:tracePt t="7108" x="3663950" y="5594350"/>
          <p14:tracePt t="7125" x="3657600" y="5588000"/>
          <p14:tracePt t="7125" x="3644900" y="5581650"/>
          <p14:tracePt t="7142" x="3638550" y="5575300"/>
          <p14:tracePt t="7142" x="3625850" y="5568950"/>
          <p14:tracePt t="7158" x="3613150" y="5562600"/>
          <p14:tracePt t="7158" x="3594100" y="5549900"/>
          <p14:tracePt t="7175" x="3581400" y="5537200"/>
          <p14:tracePt t="7175" x="3568700" y="5530850"/>
          <p14:tracePt t="7191" x="3556000" y="5524500"/>
          <p14:tracePt t="7191" x="3543300" y="5518150"/>
          <p14:tracePt t="7209" x="3530600" y="5511800"/>
          <p14:tracePt t="7209" x="3505200" y="5499100"/>
          <p14:tracePt t="7227" x="3492500" y="5492750"/>
          <p14:tracePt t="7227" x="3479800" y="5480050"/>
          <p14:tracePt t="7242" x="3467100" y="5473700"/>
          <p14:tracePt t="7242" x="3448050" y="5461000"/>
          <p14:tracePt t="7259" x="3435350" y="5448300"/>
          <p14:tracePt t="7259" x="3416300" y="5435600"/>
          <p14:tracePt t="7259" x="3403600" y="5422900"/>
          <p14:tracePt t="7278" x="3384550" y="5416550"/>
          <p14:tracePt t="7290" x="3371850" y="5403850"/>
          <p14:tracePt t="7290" x="3359150" y="5397500"/>
          <p14:tracePt t="7310" x="3333750" y="5384800"/>
          <p14:tracePt t="7310" x="3321050" y="5378450"/>
          <p14:tracePt t="7326" x="3308350" y="5372100"/>
          <p14:tracePt t="7326" x="3295650" y="5372100"/>
          <p14:tracePt t="7342" x="3289300" y="5365750"/>
          <p14:tracePt t="7342" x="3276600" y="5365750"/>
          <p14:tracePt t="7342" x="3270250" y="5359400"/>
          <p14:tracePt t="7361" x="3257550" y="5359400"/>
          <p14:tracePt t="7374" x="3251200" y="5359400"/>
          <p14:tracePt t="7374" x="3244850" y="5353050"/>
          <p14:tracePt t="7394" x="3238500" y="5353050"/>
          <p14:tracePt t="7407" x="3232150" y="5353050"/>
          <p14:tracePt t="7429" x="3232150" y="5359400"/>
          <p14:tracePt t="7453" x="3232150" y="5365750"/>
          <p14:tracePt t="7473" x="3238500" y="5372100"/>
          <p14:tracePt t="7489" x="3244850" y="5372100"/>
          <p14:tracePt t="7497" x="3251200" y="5378450"/>
          <p14:tracePt t="7507" x="3257550" y="5384800"/>
          <p14:tracePt t="7507" x="3270250" y="5391150"/>
          <p14:tracePt t="7526" x="3276600" y="5391150"/>
          <p14:tracePt t="7526" x="3282950" y="5397500"/>
          <p14:tracePt t="7544" x="3289300" y="5397500"/>
          <p14:tracePt t="7544" x="3295650" y="5403850"/>
          <p14:tracePt t="7560" x="3302000" y="5410200"/>
          <p14:tracePt t="7560" x="3314700" y="5416550"/>
          <p14:tracePt t="7579" x="3327400" y="5416550"/>
          <p14:tracePt t="7594" x="3327400" y="5422900"/>
          <p14:tracePt t="7610" x="3333750" y="5416550"/>
          <p14:tracePt t="7653" x="3333750" y="5410200"/>
          <p14:tracePt t="7661" x="3333750" y="5403850"/>
          <p14:tracePt t="7675" x="3333750" y="5397500"/>
          <p14:tracePt t="7675" x="3327400" y="5378450"/>
          <p14:tracePt t="7694" x="3327400" y="5372100"/>
          <p14:tracePt t="7694" x="3321050" y="5359400"/>
          <p14:tracePt t="7710" x="3321050" y="5346700"/>
          <p14:tracePt t="7710" x="3314700" y="5334000"/>
          <p14:tracePt t="7727" x="3314700" y="5321300"/>
          <p14:tracePt t="7727" x="3314700" y="5302250"/>
          <p14:tracePt t="7727" x="3314700" y="5283200"/>
          <p14:tracePt t="7746" x="3308350" y="5270500"/>
          <p14:tracePt t="7746" x="3308350" y="5257800"/>
          <p14:tracePt t="7761" x="3308350" y="5238750"/>
          <p14:tracePt t="7761" x="3308350" y="5226050"/>
          <p14:tracePt t="7777" x="3308350" y="5219700"/>
          <p14:tracePt t="7777" x="3302000" y="5207000"/>
          <p14:tracePt t="7793" x="3302000" y="5200650"/>
          <p14:tracePt t="7809" x="3308350" y="5194300"/>
          <p14:tracePt t="7849" x="3321050" y="5187950"/>
          <p14:tracePt t="7865" x="3321050" y="5181600"/>
          <p14:tracePt t="7873" x="3327400" y="5181600"/>
          <p14:tracePt t="7878" x="3333750" y="5175250"/>
          <p14:tracePt t="7878" x="3340100" y="5168900"/>
          <p14:tracePt t="7894" x="3346450" y="5168900"/>
          <p14:tracePt t="7894" x="3352800" y="5162550"/>
          <p14:tracePt t="7911" x="3365500" y="5162550"/>
          <p14:tracePt t="7911" x="3371850" y="5162550"/>
          <p14:tracePt t="7928" x="3378200" y="5162550"/>
          <p14:tracePt t="7928" x="3390900" y="5162550"/>
          <p14:tracePt t="7928" x="3397250" y="5156200"/>
          <p14:tracePt t="7946" x="3409950" y="5156200"/>
          <p14:tracePt t="7946" x="3422650" y="5162550"/>
          <p14:tracePt t="7961" x="3435350" y="5162550"/>
          <p14:tracePt t="7961" x="3441700" y="5162550"/>
          <p14:tracePt t="7978" x="3454400" y="5168900"/>
          <p14:tracePt t="7978" x="3467100" y="5168900"/>
          <p14:tracePt t="7994" x="3473450" y="5175250"/>
          <p14:tracePt t="7994" x="3479800" y="5181600"/>
          <p14:tracePt t="8011" x="3486150" y="5187950"/>
          <p14:tracePt t="8011" x="3492500" y="5200650"/>
          <p14:tracePt t="8011" x="3498850" y="5207000"/>
          <p14:tracePt t="8031" x="3498850" y="5219700"/>
          <p14:tracePt t="8043" x="3498850" y="5232400"/>
          <p14:tracePt t="8043" x="3498850" y="5251450"/>
          <p14:tracePt t="8062" x="3505200" y="5264150"/>
          <p14:tracePt t="8062" x="3505200" y="5276850"/>
          <p14:tracePt t="8078" x="3505200" y="5283200"/>
          <p14:tracePt t="8078" x="3505200" y="5295900"/>
          <p14:tracePt t="8094" x="3505200" y="5302250"/>
          <p14:tracePt t="8094" x="3505200" y="5308600"/>
          <p14:tracePt t="8113" x="3498850" y="5314950"/>
          <p14:tracePt t="8127" x="3492500" y="5314950"/>
          <p14:tracePt t="8143" x="3486150" y="5308600"/>
          <p14:tracePt t="8143" x="3473450" y="5295900"/>
          <p14:tracePt t="8162" x="3467100" y="5289550"/>
          <p14:tracePt t="8162" x="3435350" y="5270500"/>
          <p14:tracePt t="8178" x="3422650" y="5264150"/>
          <p14:tracePt t="8178" x="3403600" y="5257800"/>
          <p14:tracePt t="8195" x="3378200" y="5251450"/>
          <p14:tracePt t="8195" x="3359150" y="5251450"/>
          <p14:tracePt t="8212" x="3333750" y="5251450"/>
          <p14:tracePt t="8212" x="3314700" y="5257800"/>
          <p14:tracePt t="8230" x="3289300" y="5264150"/>
          <p14:tracePt t="8230" x="3244850" y="5270500"/>
          <p14:tracePt t="8246" x="3219450" y="5276850"/>
          <p14:tracePt t="8246" x="3200400" y="5283200"/>
          <p14:tracePt t="8262" x="3181350" y="5289550"/>
          <p14:tracePt t="8262" x="3162300" y="5289550"/>
          <p14:tracePt t="8279" x="3149600" y="5295900"/>
          <p14:tracePt t="8279" x="3136900" y="5295900"/>
          <p14:tracePt t="8296" x="3124200" y="5289550"/>
          <p14:tracePt t="8296" x="3117850" y="5289550"/>
          <p14:tracePt t="8296" x="3111500" y="5283200"/>
          <p14:tracePt t="8315" x="3105150" y="5276850"/>
          <p14:tracePt t="8327" x="3098800" y="5264150"/>
          <p14:tracePt t="8327" x="3098800" y="5245100"/>
          <p14:tracePt t="8346" x="3098800" y="5232400"/>
          <p14:tracePt t="8346" x="3105150" y="5226050"/>
          <p14:tracePt t="8362" x="3111500" y="5213350"/>
          <p14:tracePt t="8362" x="3117850" y="5200650"/>
          <p14:tracePt t="8379" x="3130550" y="5194300"/>
          <p14:tracePt t="8379" x="3136900" y="5181600"/>
          <p14:tracePt t="8379" x="3149600" y="5175250"/>
          <p14:tracePt t="8398" x="3162300" y="5168900"/>
          <p14:tracePt t="8411" x="3168650" y="5162550"/>
          <p14:tracePt t="8411" x="3194050" y="5156200"/>
          <p14:tracePt t="8429" x="3206750" y="5156200"/>
          <p14:tracePt t="8429" x="3219450" y="5162550"/>
          <p14:tracePt t="8446" x="3232150" y="5168900"/>
          <p14:tracePt t="8446" x="3244850" y="5175250"/>
          <p14:tracePt t="8463" x="3251200" y="5181600"/>
          <p14:tracePt t="8463" x="3270250" y="5207000"/>
          <p14:tracePt t="8479" x="3282950" y="5213350"/>
          <p14:tracePt t="8479" x="3289300" y="5232400"/>
          <p14:tracePt t="8496" x="3295650" y="5245100"/>
          <p14:tracePt t="8496" x="3295650" y="5257800"/>
          <p14:tracePt t="8513" x="3302000" y="5270500"/>
          <p14:tracePt t="8513" x="3302000" y="5283200"/>
          <p14:tracePt t="8530" x="3302000" y="5289550"/>
          <p14:tracePt t="8530" x="3302000" y="5308600"/>
          <p14:tracePt t="8547" x="3302000" y="5314950"/>
          <p14:tracePt t="8561" x="3302000" y="5321300"/>
          <p14:tracePt t="8578" x="3308350" y="5321300"/>
          <p14:tracePt t="8613" x="3314700" y="5314950"/>
          <p14:tracePt t="8629" x="3314700" y="5308600"/>
          <p14:tracePt t="8645" x="3308350" y="5302250"/>
          <p14:tracePt t="8697" x="3308350" y="5308600"/>
          <p14:tracePt t="8714" x="3302000" y="5308600"/>
          <p14:tracePt t="8725" x="3295650" y="5314950"/>
          <p14:tracePt t="8742" x="3289300" y="5321300"/>
          <p14:tracePt t="8757" x="3276600" y="5321300"/>
          <p14:tracePt t="8773" x="3276600" y="5314950"/>
          <p14:tracePt t="8809" x="3276600" y="5308600"/>
          <p14:tracePt t="8825" x="3282950" y="5302250"/>
          <p14:tracePt t="8834" x="3282950" y="5295900"/>
          <p14:tracePt t="8834" x="3289300" y="5289550"/>
          <p14:tracePt t="8848" x="3289300" y="5283200"/>
          <p14:tracePt t="8848" x="3295650" y="5276850"/>
          <p14:tracePt t="8864" x="3295650" y="5270500"/>
          <p14:tracePt t="8864" x="3302000" y="5270500"/>
          <p14:tracePt t="8881" x="3302000" y="5264150"/>
          <p14:tracePt t="8881" x="3308350" y="5257800"/>
          <p14:tracePt t="8898" x="3314700" y="5251450"/>
          <p14:tracePt t="8913" x="3314700" y="5245100"/>
          <p14:tracePt t="8930" x="3314700" y="5232400"/>
          <p14:tracePt t="8946" x="3314700" y="5219700"/>
          <p14:tracePt t="8963" x="3314700" y="5213350"/>
          <p14:tracePt t="8963" x="3314700" y="5207000"/>
          <p14:tracePt t="8982" x="3321050" y="5200650"/>
          <p14:tracePt t="8982" x="3321050" y="5194300"/>
          <p14:tracePt t="8999" x="3321050" y="5187950"/>
          <p14:tracePt t="8999" x="3321050" y="5175250"/>
          <p14:tracePt t="9015" x="3327400" y="5168900"/>
          <p14:tracePt t="9015" x="3327400" y="5162550"/>
          <p14:tracePt t="9031" x="3327400" y="5149850"/>
          <p14:tracePt t="9031" x="3333750" y="5137150"/>
          <p14:tracePt t="9031" x="3333750" y="5124450"/>
          <p14:tracePt t="9051" x="3340100" y="5111750"/>
          <p14:tracePt t="9063" x="3340100" y="5105400"/>
          <p14:tracePt t="9063" x="3352800" y="5080000"/>
          <p14:tracePt t="9081" x="3352800" y="5067300"/>
          <p14:tracePt t="9081" x="3359150" y="5054600"/>
          <p14:tracePt t="9098" x="3365500" y="5048250"/>
          <p14:tracePt t="9098" x="3371850" y="5035550"/>
          <p14:tracePt t="9115" x="3378200" y="5029200"/>
          <p14:tracePt t="9115" x="3378200" y="5022850"/>
          <p14:tracePt t="9115" x="3384550" y="5016500"/>
          <p14:tracePt t="9134" x="3390900" y="5016500"/>
          <p14:tracePt t="9134" x="3397250" y="5010150"/>
          <p14:tracePt t="9149" x="3403600" y="5003800"/>
          <p14:tracePt t="9149" x="3409950" y="5003800"/>
          <p14:tracePt t="9165" x="3416300" y="4997450"/>
          <p14:tracePt t="9165" x="3429000" y="4991100"/>
          <p14:tracePt t="9182" x="3435350" y="4984750"/>
          <p14:tracePt t="9182" x="3460750" y="4972050"/>
          <p14:tracePt t="9199" x="3473450" y="4965700"/>
          <p14:tracePt t="9199" x="3486150" y="4959350"/>
          <p14:tracePt t="9216" x="3498850" y="4953000"/>
          <p14:tracePt t="9216" x="3517900" y="4946650"/>
          <p14:tracePt t="9234" x="3530600" y="4940300"/>
          <p14:tracePt t="9234" x="3543300" y="4933950"/>
          <p14:tracePt t="9249" x="3556000" y="4933950"/>
          <p14:tracePt t="9249" x="3581400" y="4933950"/>
          <p14:tracePt t="9267" x="3587750" y="4933950"/>
          <p14:tracePt t="9267" x="3594100" y="4933950"/>
          <p14:tracePt t="9283" x="3600450" y="4933950"/>
          <p14:tracePt t="9283" x="3606800" y="4940300"/>
          <p14:tracePt t="9299" x="3613150" y="4946650"/>
          <p14:tracePt t="9299" x="3613150" y="4953000"/>
          <p14:tracePt t="9299" x="3613150" y="4965700"/>
          <p14:tracePt t="9318" x="3619500" y="4972050"/>
          <p14:tracePt t="9331" x="3619500" y="4984750"/>
          <p14:tracePt t="9331" x="3619500" y="4997450"/>
          <p14:tracePt t="9350" x="3619500" y="5016500"/>
          <p14:tracePt t="9350" x="3625850" y="5029200"/>
          <p14:tracePt t="9366" x="3625850" y="5035550"/>
          <p14:tracePt t="9381" x="3632200" y="5041900"/>
          <p14:tracePt t="9381" x="3644900" y="5035550"/>
          <p14:tracePt t="9399" x="3651250" y="5035550"/>
          <p14:tracePt t="9399" x="3670300" y="5029200"/>
          <p14:tracePt t="9399" x="3689350" y="5016500"/>
          <p14:tracePt t="9418" x="3708400" y="5010150"/>
          <p14:tracePt t="9431" x="3740150" y="4991100"/>
          <p14:tracePt t="9431" x="3797300" y="4953000"/>
          <p14:tracePt t="9450" x="3835400" y="4933950"/>
          <p14:tracePt t="9450" x="3867150" y="4908550"/>
          <p14:tracePt t="9467" x="3905250" y="4883150"/>
          <p14:tracePt t="9467" x="3943350" y="4857750"/>
          <p14:tracePt t="9483" x="3981450" y="4832350"/>
          <p14:tracePt t="9483" x="4057650" y="4781550"/>
          <p14:tracePt t="9500" x="4095750" y="4756150"/>
          <p14:tracePt t="9500" x="4133850" y="4737100"/>
          <p14:tracePt t="9516" x="4178300" y="4711700"/>
          <p14:tracePt t="9516" x="4210050" y="4692650"/>
          <p14:tracePt t="9533" x="4248150" y="4673600"/>
          <p14:tracePt t="9533" x="4286250" y="4660900"/>
          <p14:tracePt t="9550" x="4318000" y="4648200"/>
          <p14:tracePt t="9550" x="4387850" y="4622800"/>
          <p14:tracePt t="9567" x="4419600" y="4610100"/>
          <p14:tracePt t="9567" x="4451350" y="4597400"/>
          <p14:tracePt t="9583" x="4476750" y="4591050"/>
          <p14:tracePt t="9583" x="4508500" y="4578350"/>
          <p14:tracePt t="9600" x="4533900" y="4572000"/>
          <p14:tracePt t="9600" x="4565650" y="4565650"/>
          <p14:tracePt t="9600" x="4591050" y="4559300"/>
          <p14:tracePt t="9619" x="4616450" y="4559300"/>
          <p14:tracePt t="9619" x="4641850" y="4552950"/>
          <p14:tracePt t="9634" x="4667250" y="4552950"/>
          <p14:tracePt t="9634" x="4692650" y="4552950"/>
          <p14:tracePt t="9651" x="4718050" y="4559300"/>
          <p14:tracePt t="9651" x="4743450" y="4559300"/>
          <p14:tracePt t="9667" x="4762500" y="4565650"/>
          <p14:tracePt t="9667" x="4781550" y="4572000"/>
          <p14:tracePt t="9667" x="4800600" y="4584700"/>
          <p14:tracePt t="9686" x="4813300" y="4591050"/>
          <p14:tracePt t="9699" x="4826000" y="4603750"/>
          <p14:tracePt t="9699" x="4845050" y="4622800"/>
          <p14:tracePt t="9718" x="4851400" y="4635500"/>
          <p14:tracePt t="9718" x="4851400" y="4648200"/>
          <p14:tracePt t="9735" x="4851400" y="4660900"/>
          <p14:tracePt t="9735" x="4851400" y="4667250"/>
          <p14:tracePt t="9751" x="4851400" y="4679950"/>
          <p14:tracePt t="9751" x="4845050" y="4692650"/>
          <p14:tracePt t="9767" x="4845050" y="4699000"/>
          <p14:tracePt t="9767" x="4838700" y="4711700"/>
          <p14:tracePt t="9767" x="4838700" y="4718050"/>
          <p14:tracePt t="9786" x="4832350" y="4724400"/>
          <p14:tracePt t="9786" x="4832350" y="4730750"/>
          <p14:tracePt t="9801" x="4826000" y="4737100"/>
          <p14:tracePt t="9816" x="4819650" y="4743450"/>
          <p14:tracePt t="9838" x="4819650" y="4737100"/>
          <p14:tracePt t="9881" x="4826000" y="4730750"/>
          <p14:tracePt t="9906" x="4832350" y="4730750"/>
          <p14:tracePt t="9918" x="4832350" y="4724400"/>
          <p14:tracePt t="9934" x="4838700" y="4718050"/>
          <p14:tracePt t="9958" x="4838700" y="4724400"/>
          <p14:tracePt t="10017" x="4845050" y="4730750"/>
          <p14:tracePt t="10042" x="4851400" y="4737100"/>
          <p14:tracePt t="10062" x="4864100" y="4737100"/>
          <p14:tracePt t="10078" x="4870450" y="4743450"/>
          <p14:tracePt t="10087" x="4876800" y="4743450"/>
          <p14:tracePt t="10087" x="4883150" y="4743450"/>
          <p14:tracePt t="10102" x="4889500" y="4749800"/>
          <p14:tracePt t="10102" x="4895850" y="4762500"/>
          <p14:tracePt t="10118" x="4908550" y="4775200"/>
          <p14:tracePt t="10118" x="4921250" y="4787900"/>
          <p14:tracePt t="10135" x="4933950" y="4806950"/>
          <p14:tracePt t="10135" x="4946650" y="4826000"/>
          <p14:tracePt t="10135" x="4965700" y="4845050"/>
          <p14:tracePt t="10154" x="4978400" y="4864100"/>
          <p14:tracePt t="10154" x="4997450" y="4883150"/>
          <p14:tracePt t="10169" x="5010150" y="4895850"/>
          <p14:tracePt t="10169" x="5029200" y="4914900"/>
          <p14:tracePt t="10185" x="5041900" y="4927600"/>
          <p14:tracePt t="10185" x="5054600" y="4940300"/>
          <p14:tracePt t="10202" x="5060950" y="4946650"/>
          <p14:tracePt t="10202" x="5073650" y="4965700"/>
          <p14:tracePt t="10219" x="5073650" y="4972050"/>
          <p14:tracePt t="10219" x="5073650" y="4978400"/>
          <p14:tracePt t="10237" x="5067300" y="4984750"/>
          <p14:tracePt t="10251" x="5060950" y="4991100"/>
          <p14:tracePt t="10251" x="5054600" y="4991100"/>
          <p14:tracePt t="10269" x="5041900" y="4991100"/>
          <p14:tracePt t="10269" x="5016500" y="4984750"/>
          <p14:tracePt t="10286" x="4997450" y="4978400"/>
          <p14:tracePt t="10286" x="4978400" y="4972050"/>
          <p14:tracePt t="10303" x="4959350" y="4965700"/>
          <p14:tracePt t="10303" x="4940300" y="4953000"/>
          <p14:tracePt t="10319" x="4914900" y="4933950"/>
          <p14:tracePt t="10319" x="4895850" y="4921250"/>
          <p14:tracePt t="10336" x="4876800" y="4902200"/>
          <p14:tracePt t="10336" x="4857750" y="4883150"/>
          <p14:tracePt t="10336" x="4838700" y="4857750"/>
          <p14:tracePt t="10356" x="4826000" y="4832350"/>
          <p14:tracePt t="10367" x="4813300" y="4800600"/>
          <p14:tracePt t="10367" x="4794250" y="4724400"/>
          <p14:tracePt t="10386" x="4787900" y="4679950"/>
          <p14:tracePt t="10386" x="4787900" y="4635500"/>
          <p14:tracePt t="10403" x="4787900" y="4584700"/>
          <p14:tracePt t="10403" x="4787900" y="4527550"/>
          <p14:tracePt t="10419" x="4794250" y="4476750"/>
          <p14:tracePt t="10419" x="4806950" y="4419600"/>
          <p14:tracePt t="10419" x="4819650" y="4368800"/>
          <p14:tracePt t="10439" x="4838700" y="4318000"/>
          <p14:tracePt t="10451" x="4857750" y="4267200"/>
          <p14:tracePt t="10451" x="4908550" y="4184650"/>
          <p14:tracePt t="10471" x="4940300" y="4146550"/>
          <p14:tracePt t="10471" x="4972050" y="4114800"/>
          <p14:tracePt t="10486" x="4997450" y="4089400"/>
          <p14:tracePt t="10486" x="5029200" y="4070350"/>
          <p14:tracePt t="10503" x="5060950" y="4057650"/>
          <p14:tracePt t="10503" x="5124450" y="4032250"/>
          <p14:tracePt t="10521" x="5156200" y="4019550"/>
          <p14:tracePt t="10521" x="5187950" y="4013200"/>
          <p14:tracePt t="10537" x="5219700" y="4013200"/>
          <p14:tracePt t="10537" x="5251450" y="4006850"/>
          <p14:tracePt t="10554" x="5283200" y="4006850"/>
          <p14:tracePt t="10554" x="5314950" y="4006850"/>
          <p14:tracePt t="10570" x="5346700" y="4013200"/>
          <p14:tracePt t="10570" x="5397500" y="4019550"/>
          <p14:tracePt t="10587" x="5422900" y="4025900"/>
          <p14:tracePt t="10587" x="5441950" y="4032250"/>
          <p14:tracePt t="10604" x="5461000" y="4044950"/>
          <p14:tracePt t="10604" x="5480050" y="4064000"/>
          <p14:tracePt t="10621" x="5499100" y="4083050"/>
          <p14:tracePt t="10621" x="5530850" y="4140200"/>
          <p14:tracePt t="10639" x="5549900" y="4171950"/>
          <p14:tracePt t="10639" x="5568950" y="4210050"/>
          <p14:tracePt t="10654" x="5581650" y="4248150"/>
          <p14:tracePt t="10654" x="5600700" y="4286250"/>
          <p14:tracePt t="10672" x="5613400" y="4324350"/>
          <p14:tracePt t="10672" x="5619750" y="4362450"/>
          <p14:tracePt t="10687" x="5626100" y="4400550"/>
          <p14:tracePt t="10687" x="5626100" y="4438650"/>
          <p14:tracePt t="10687" x="5626100" y="4476750"/>
          <p14:tracePt t="10706" x="5619750" y="4514850"/>
          <p14:tracePt t="10719" x="5613400" y="4552950"/>
          <p14:tracePt t="10719" x="5588000" y="4635500"/>
          <p14:tracePt t="10740" x="5575300" y="4673600"/>
          <p14:tracePt t="10740" x="5556250" y="4718050"/>
          <p14:tracePt t="10755" x="5537200" y="4756150"/>
          <p14:tracePt t="10755" x="5524500" y="4794250"/>
          <p14:tracePt t="10755" x="5499100" y="4832350"/>
          <p14:tracePt t="10774" x="5480050" y="4864100"/>
          <p14:tracePt t="10786" x="5454650" y="4895850"/>
          <p14:tracePt t="10786" x="5429250" y="4921250"/>
          <p14:tracePt t="10786" x="5397500" y="4946650"/>
          <p14:tracePt t="10806" x="5365750" y="4972050"/>
          <p14:tracePt t="10806" x="5327650" y="4991100"/>
          <p14:tracePt t="10822" x="5289550" y="5003800"/>
          <p14:tracePt t="10822" x="5251450" y="5022850"/>
          <p14:tracePt t="10838" x="5207000" y="5035550"/>
          <p14:tracePt t="10838" x="5168900" y="5041900"/>
          <p14:tracePt t="10855" x="5137150" y="5048250"/>
          <p14:tracePt t="10855" x="5105400" y="5054600"/>
          <p14:tracePt t="10872" x="5073650" y="5054600"/>
          <p14:tracePt t="10872" x="5022850" y="5054600"/>
          <p14:tracePt t="10888" x="4997450" y="5054600"/>
          <p14:tracePt t="10888" x="4972050" y="5048250"/>
          <p14:tracePt t="10905" x="4953000" y="5041900"/>
          <p14:tracePt t="10905" x="4933950" y="50292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13646</TotalTime>
  <Words>927</Words>
  <Application>Microsoft Office PowerPoint</Application>
  <PresentationFormat>画面に合わせる (4:3)</PresentationFormat>
  <Paragraphs>44</Paragraphs>
  <Slides>11</Slides>
  <Notes>11</Notes>
  <HiddenSlides>0</HiddenSlides>
  <MMClips>11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ＭＳ Ｐゴシック</vt:lpstr>
      <vt:lpstr>ＭＳ Ｐ明朝</vt:lpstr>
      <vt:lpstr>ＭＳ ゴシック</vt:lpstr>
      <vt:lpstr>Arial</vt:lpstr>
      <vt:lpstr>Calibri</vt:lpstr>
      <vt:lpstr>Times New Roman</vt:lpstr>
      <vt:lpstr>Office テーマ</vt:lpstr>
      <vt:lpstr>繰り返しのない二元配置の例</vt:lpstr>
      <vt:lpstr>繰り返しのない二元配置検定結果</vt:lpstr>
      <vt:lpstr>帰無仮説と検定結果</vt:lpstr>
      <vt:lpstr>交互作用がないか？グラフに書いてみる</vt:lpstr>
      <vt:lpstr>グラフで交互作用を調べる</vt:lpstr>
      <vt:lpstr>折れ線グラフを選ぶ</vt:lpstr>
      <vt:lpstr>できあがったグラフ</vt:lpstr>
      <vt:lpstr>軸を交替する</vt:lpstr>
      <vt:lpstr>行/列を切り替える</vt:lpstr>
      <vt:lpstr>軸の交替したグラフ</vt:lpstr>
      <vt:lpstr>グラフを書いて，交互作用を見抜く（予習問題）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276</cp:revision>
  <dcterms:created xsi:type="dcterms:W3CDTF">2002-05-14T06:24:18Z</dcterms:created>
  <dcterms:modified xsi:type="dcterms:W3CDTF">2013-11-22T23:34:02Z</dcterms:modified>
</cp:coreProperties>
</file>