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662" r:id="rId2"/>
    <p:sldId id="663" r:id="rId3"/>
    <p:sldId id="624" r:id="rId4"/>
    <p:sldId id="630" r:id="rId5"/>
    <p:sldId id="631" r:id="rId6"/>
    <p:sldId id="567" r:id="rId7"/>
    <p:sldId id="650" r:id="rId8"/>
    <p:sldId id="651" r:id="rId9"/>
    <p:sldId id="652" r:id="rId10"/>
    <p:sldId id="661" r:id="rId11"/>
    <p:sldId id="620" r:id="rId12"/>
    <p:sldId id="628" r:id="rId13"/>
    <p:sldId id="553" r:id="rId14"/>
    <p:sldId id="633" r:id="rId15"/>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33"/>
    <a:srgbClr val="3333CC"/>
    <a:srgbClr val="33CC33"/>
    <a:srgbClr val="000000"/>
    <a:srgbClr val="FF33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0" autoAdjust="0"/>
    <p:restoredTop sz="66050" autoAdjust="0"/>
  </p:normalViewPr>
  <p:slideViewPr>
    <p:cSldViewPr>
      <p:cViewPr varScale="1">
        <p:scale>
          <a:sx n="50" d="100"/>
          <a:sy n="50" d="100"/>
        </p:scale>
        <p:origin x="-10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320583-4D7C-48CB-842C-962D0D09B264}" type="slidenum">
              <a:rPr lang="en-US" altLang="ja-JP"/>
              <a:pPr/>
              <a:t>‹#›</a:t>
            </a:fld>
            <a:endParaRPr lang="en-US" altLang="ja-JP"/>
          </a:p>
        </p:txBody>
      </p:sp>
    </p:spTree>
    <p:extLst>
      <p:ext uri="{BB962C8B-B14F-4D97-AF65-F5344CB8AC3E}">
        <p14:creationId xmlns:p14="http://schemas.microsoft.com/office/powerpoint/2010/main" val="2601935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858F63D-4227-427A-BDD0-3E8E05FCD4FC}" type="slidenum">
              <a:rPr lang="en-US" altLang="ja-JP"/>
              <a:pPr/>
              <a:t>‹#›</a:t>
            </a:fld>
            <a:endParaRPr lang="en-US" altLang="ja-JP"/>
          </a:p>
        </p:txBody>
      </p:sp>
    </p:spTree>
    <p:extLst>
      <p:ext uri="{BB962C8B-B14F-4D97-AF65-F5344CB8AC3E}">
        <p14:creationId xmlns:p14="http://schemas.microsoft.com/office/powerpoint/2010/main" val="21182122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プリント「生物統計学＿第９回分散分析その２　二元配置</a:t>
            </a:r>
            <a:r>
              <a:rPr kumimoji="1" lang="en-US" altLang="ja-JP" dirty="0" smtClean="0"/>
              <a:t>2013</a:t>
            </a:r>
            <a:r>
              <a:rPr kumimoji="1" lang="ja-JP" altLang="en-US" dirty="0" smtClean="0"/>
              <a:t>年」</a:t>
            </a:r>
            <a:r>
              <a:rPr kumimoji="1" lang="en-US" altLang="ja-JP" dirty="0" smtClean="0"/>
              <a:t>P</a:t>
            </a:r>
            <a:r>
              <a:rPr kumimoji="1" lang="ja-JP" altLang="en-US" dirty="0" smtClean="0"/>
              <a:t>１以降を予習しながら空所を埋めていきましょう．</a:t>
            </a:r>
            <a:endParaRPr kumimoji="1" lang="en-US" altLang="ja-JP" dirty="0" smtClean="0"/>
          </a:p>
          <a:p>
            <a:r>
              <a:rPr kumimoji="1" lang="ja-JP" altLang="en-US" dirty="0" smtClean="0"/>
              <a:t>２つ以上の要因があるときに，それぞれの要因と誤差の変動に分けることができないか？をこれから考えます．</a:t>
            </a:r>
          </a:p>
          <a:p>
            <a:r>
              <a:rPr kumimoji="1" lang="ja-JP" altLang="en-US" dirty="0" smtClean="0"/>
              <a:t>一元配置の分散分析ではデータの総変動＝処理による変動＋誤差変動に分解することができました．つまり画面のようにデータを処理による変動と誤差による変動に分け，誤差による変動より，処理による変動の方が大きいことを検定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a:t>
            </a:fld>
            <a:endParaRPr lang="en-US" altLang="ja-JP"/>
          </a:p>
        </p:txBody>
      </p:sp>
    </p:spTree>
    <p:extLst>
      <p:ext uri="{BB962C8B-B14F-4D97-AF65-F5344CB8AC3E}">
        <p14:creationId xmlns:p14="http://schemas.microsoft.com/office/powerpoint/2010/main" val="1309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交互作用の１つである干渉効果を説明します．干渉効果とは相殺効果ともいいます．これは効果の高い処理を組み合わせると，結局，干渉して打ち消してしまい，組み合わせた効果はそれぞれの処理の高い方の効果とほとんど変わらない結果となることをいいます．この場合，まずＤに決めてから，</a:t>
            </a:r>
            <a:r>
              <a:rPr kumimoji="1" lang="en-US" altLang="ja-JP" dirty="0" smtClean="0"/>
              <a:t>a</a:t>
            </a:r>
            <a:r>
              <a:rPr kumimoji="1" lang="ja-JP" altLang="en-US" dirty="0" smtClean="0"/>
              <a:t>と</a:t>
            </a:r>
            <a:r>
              <a:rPr kumimoji="1" lang="en-US" altLang="ja-JP" dirty="0" smtClean="0"/>
              <a:t>b</a:t>
            </a:r>
            <a:r>
              <a:rPr kumimoji="1" lang="ja-JP" altLang="en-US" dirty="0" smtClean="0"/>
              <a:t>がどっちがいいかという１つずつ決める実験をしたら，誤差があるので，</a:t>
            </a:r>
            <a:r>
              <a:rPr kumimoji="1" lang="en-US" altLang="ja-JP" dirty="0" smtClean="0"/>
              <a:t>a</a:t>
            </a:r>
            <a:r>
              <a:rPr kumimoji="1" lang="ja-JP" altLang="en-US" dirty="0" smtClean="0"/>
              <a:t>を選ぶ可能性があります．したがって，この場合も交互作用があれば組み合わせて実験しなければならないことになります．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10</a:t>
            </a:fld>
            <a:endParaRPr lang="en-US" altLang="ja-JP"/>
          </a:p>
        </p:txBody>
      </p:sp>
    </p:spTree>
    <p:extLst>
      <p:ext uri="{BB962C8B-B14F-4D97-AF65-F5344CB8AC3E}">
        <p14:creationId xmlns:p14="http://schemas.microsoft.com/office/powerpoint/2010/main" val="3243428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２つ以上の要因を考慮する場合には，交互作用があることがわかりました．したがって，できれば，総変動を次のように分解したいわけです．</a:t>
            </a:r>
          </a:p>
          <a:p>
            <a:r>
              <a:rPr kumimoji="1" lang="ja-JP" altLang="en-US" dirty="0" smtClean="0"/>
              <a:t>　総変動＝処理Ａによる変動＋処理Ｂによる変動＋処理Ａと処理Ｂの交互作用による変動＋誤差変動</a:t>
            </a:r>
          </a:p>
          <a:p>
            <a:r>
              <a:rPr kumimoji="1" lang="ja-JP" altLang="en-US" dirty="0" smtClean="0"/>
              <a:t>そして，誤差変動に対して，処理Ａによる変動，処理Ｂによる変動，処理Ａと処理Ｂの交互作用による変動それぞれに有意差があるのかを検定できないでしょうか？</a:t>
            </a:r>
            <a:endParaRPr kumimoji="1" lang="en-US" altLang="ja-JP" dirty="0" smtClean="0"/>
          </a:p>
          <a:p>
            <a:r>
              <a:rPr kumimoji="1" lang="ja-JP" altLang="en-US" dirty="0" smtClean="0"/>
              <a:t>そこでおこなうのが要因実験です．２つ以上の要因について同時に実験することを（　　要因実験　）といいます．</a:t>
            </a:r>
          </a:p>
          <a:p>
            <a:r>
              <a:rPr kumimoji="1" lang="ja-JP" altLang="en-US" dirty="0" smtClean="0"/>
              <a:t>要因実験の利点は主に３つあります．</a:t>
            </a:r>
          </a:p>
          <a:p>
            <a:r>
              <a:rPr kumimoji="1" lang="ja-JP" altLang="en-US" dirty="0" smtClean="0"/>
              <a:t>①　実験効率が高い，②　交互作用を検出できる，③　最適水準を検出できる　この３つです．</a:t>
            </a:r>
          </a:p>
          <a:p>
            <a:r>
              <a:rPr kumimoji="1" lang="ja-JP" altLang="en-US" dirty="0" smtClean="0"/>
              <a:t>交互作用の検出は分散分析で行います．</a:t>
            </a:r>
            <a:endParaRPr kumimoji="1" lang="en-US" altLang="ja-JP" dirty="0" smtClean="0"/>
          </a:p>
          <a:p>
            <a:r>
              <a:rPr kumimoji="1" lang="ja-JP" altLang="en-US" dirty="0" smtClean="0"/>
              <a:t>最適水準の検出はグラフを書いたり，第１２，１３回の授業で扱う回帰分析で行います．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11</a:t>
            </a:fld>
            <a:endParaRPr lang="en-US" altLang="ja-JP"/>
          </a:p>
        </p:txBody>
      </p:sp>
    </p:spTree>
    <p:extLst>
      <p:ext uri="{BB962C8B-B14F-4D97-AF65-F5344CB8AC3E}">
        <p14:creationId xmlns:p14="http://schemas.microsoft.com/office/powerpoint/2010/main" val="3160761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の説明では別々に実験した方が一見，効率がよいということでした．ですが，実は，交互作用がないならば，組み合わせ実験では画面のように組み合わせるとそれぞれの要因について３回ずつ実験したことになるのです．つまり別々に実験すると２反復の実験をするのに１２個の実験を必要としますが，組み合わせ実験だと３反復の実験をするのに９つの実験で済むの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すなわち組み合わせ実験では，画面の下の実験は</a:t>
            </a:r>
            <a:r>
              <a:rPr lang="ja-JP" altLang="en-US" dirty="0" smtClean="0"/>
              <a:t>温度について３反復，時間について３反復の実験と考えることができるのです．</a:t>
            </a:r>
            <a:endParaRPr kumimoji="1" lang="en-US" altLang="ja-JP" dirty="0" smtClean="0"/>
          </a:p>
          <a:p>
            <a:r>
              <a:rPr kumimoji="1" lang="ja-JP" altLang="en-US" dirty="0" smtClean="0"/>
              <a:t>おかしいと思う人がいるかもしれません．しかし，これを曜日を変えてパンを焼くと考えればわかるでしょう．曜日が変わってもパンの焼き具合に差はないでしょう．これは交互作用がないということです．でも実験によっては曜日の違いが大切なこともあるでしょう．このように考えれば，交互作用がなければ，組み合わせ実験において，考慮しない処理については反復とみなしてよいことがわかるとおもいます．</a:t>
            </a:r>
            <a:endParaRPr kumimoji="1" lang="en-US" altLang="ja-JP" dirty="0" smtClean="0"/>
          </a:p>
          <a:p>
            <a:r>
              <a:rPr kumimoji="1" lang="ja-JP" altLang="en-US" dirty="0" smtClean="0"/>
              <a:t>交互作用がないならば組み合わせ実験をしたら効率がよいわけですし，交互作用があればそもそもひとつずつ実験しても正しい結論に至らないので，どちらにしても実験は組み合わせるのがよい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12</a:t>
            </a:fld>
            <a:endParaRPr lang="en-US" altLang="ja-JP"/>
          </a:p>
        </p:txBody>
      </p:sp>
    </p:spTree>
    <p:extLst>
      <p:ext uri="{BB962C8B-B14F-4D97-AF65-F5344CB8AC3E}">
        <p14:creationId xmlns:p14="http://schemas.microsoft.com/office/powerpoint/2010/main" val="291082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次に要因実験では，</a:t>
            </a:r>
            <a:r>
              <a:rPr kumimoji="1" lang="ja-JP" altLang="ja-JP" sz="1200" kern="1200" dirty="0" smtClean="0">
                <a:solidFill>
                  <a:schemeClr val="tx1"/>
                </a:solidFill>
                <a:effectLst/>
                <a:latin typeface="Times New Roman" pitchFamily="18" charset="0"/>
                <a:ea typeface="ＭＳ Ｐ明朝" charset="-128"/>
                <a:cs typeface="+mn-cs"/>
              </a:rPr>
              <a:t>データの値の変動を</a:t>
            </a:r>
            <a:r>
              <a:rPr kumimoji="1" lang="ja-JP" altLang="en-US" sz="1200" kern="1200" dirty="0" smtClean="0">
                <a:solidFill>
                  <a:schemeClr val="tx1"/>
                </a:solidFill>
                <a:effectLst/>
                <a:latin typeface="Times New Roman" pitchFamily="18" charset="0"/>
                <a:ea typeface="ＭＳ Ｐ明朝" charset="-128"/>
                <a:cs typeface="+mn-cs"/>
              </a:rPr>
              <a:t>画面の図</a:t>
            </a:r>
            <a:r>
              <a:rPr kumimoji="1" lang="ja-JP" altLang="ja-JP" sz="1200" kern="1200" dirty="0" smtClean="0">
                <a:solidFill>
                  <a:schemeClr val="tx1"/>
                </a:solidFill>
                <a:effectLst/>
                <a:latin typeface="Times New Roman" pitchFamily="18" charset="0"/>
                <a:ea typeface="ＭＳ Ｐ明朝" charset="-128"/>
                <a:cs typeface="+mn-cs"/>
              </a:rPr>
              <a:t>のように分解し，誤差による変動に比べて，処理や交互作用による変動が意味がある（有意差がある）変動かを調べる</a:t>
            </a:r>
            <a:r>
              <a:rPr kumimoji="1" lang="ja-JP" altLang="en-US" sz="1200" kern="1200" dirty="0" smtClean="0">
                <a:solidFill>
                  <a:schemeClr val="tx1"/>
                </a:solidFill>
                <a:effectLst/>
                <a:latin typeface="Times New Roman" pitchFamily="18" charset="0"/>
                <a:ea typeface="ＭＳ Ｐ明朝" charset="-128"/>
                <a:cs typeface="+mn-cs"/>
              </a:rPr>
              <a:t>ことができます．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13</a:t>
            </a:fld>
            <a:endParaRPr lang="en-US" altLang="ja-JP"/>
          </a:p>
        </p:txBody>
      </p:sp>
    </p:spTree>
    <p:extLst>
      <p:ext uri="{BB962C8B-B14F-4D97-AF65-F5344CB8AC3E}">
        <p14:creationId xmlns:p14="http://schemas.microsoft.com/office/powerpoint/2010/main" val="67110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グラフ，反応曲線，回帰分析などをもちいて，最適条件をみつけることができます．組み合わせ実験でデータをとって，画面のように等高線地図のように反応を表示したら，最適条件がどこにあるかはすぐに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14</a:t>
            </a:fld>
            <a:endParaRPr lang="en-US" altLang="ja-JP"/>
          </a:p>
        </p:txBody>
      </p:sp>
    </p:spTree>
    <p:extLst>
      <p:ext uri="{BB962C8B-B14F-4D97-AF65-F5344CB8AC3E}">
        <p14:creationId xmlns:p14="http://schemas.microsoft.com/office/powerpoint/2010/main" val="423940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では処理が２つになった場合，処理Ａ，処理Ｂそれぞれについて</a:t>
            </a:r>
          </a:p>
          <a:p>
            <a:r>
              <a:rPr kumimoji="1" lang="ja-JP" altLang="en-US" dirty="0" smtClean="0"/>
              <a:t>　総変動＝処理Ａによる変動＋処理Ｂによる変動＋誤差変動</a:t>
            </a:r>
          </a:p>
          <a:p>
            <a:r>
              <a:rPr kumimoji="1" lang="ja-JP" altLang="en-US" dirty="0" smtClean="0"/>
              <a:t>に分解できないでしょうか？　そうすると誤差変動に対して，処理Ａ，処理Ｂの変動をそれぞれＦ検定によって，効果が有意であるのかを検定できるでしょう．</a:t>
            </a:r>
            <a:endParaRPr kumimoji="1" lang="en-US" altLang="ja-JP" dirty="0" smtClean="0"/>
          </a:p>
          <a:p>
            <a:r>
              <a:rPr lang="ja-JP" altLang="en-US" dirty="0" smtClean="0"/>
              <a:t>では処理Ａと処理Ｂを別々に実験して，それぞれの変動を別々に求めたらよいのではないか？という人もいるでしょう．</a:t>
            </a:r>
            <a:endParaRPr lang="en-US" altLang="ja-JP" dirty="0" smtClean="0"/>
          </a:p>
          <a:p>
            <a:r>
              <a:rPr lang="ja-JP" altLang="en-US" dirty="0" smtClean="0"/>
              <a:t>では別々に実験したらよいのか，一緒に組み合わせて実験した方がよいのか？どちらなのでしょうか？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2</a:t>
            </a:fld>
            <a:endParaRPr lang="en-US" altLang="ja-JP"/>
          </a:p>
        </p:txBody>
      </p:sp>
    </p:spTree>
    <p:extLst>
      <p:ext uri="{BB962C8B-B14F-4D97-AF65-F5344CB8AC3E}">
        <p14:creationId xmlns:p14="http://schemas.microsoft.com/office/powerpoint/2010/main" val="117606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例として，おいしいパンを焼くオーブンの温度と焼く時間の２つの要因について最適水準を決めたいという実験を考えましょう．</a:t>
            </a:r>
          </a:p>
          <a:p>
            <a:r>
              <a:rPr kumimoji="1" lang="ja-JP" altLang="en-US" dirty="0" smtClean="0"/>
              <a:t>ここで，因子Ｘ：オーブンの温度３段階，因子Ｙ：焼く時間３段階としましょう．</a:t>
            </a:r>
            <a:endParaRPr kumimoji="1" lang="en-US" altLang="ja-JP" dirty="0" smtClean="0"/>
          </a:p>
          <a:p>
            <a:r>
              <a:rPr kumimoji="1" lang="ja-JP" altLang="en-US" dirty="0" smtClean="0"/>
              <a:t>別々に実験すると</a:t>
            </a:r>
          </a:p>
          <a:p>
            <a:r>
              <a:rPr kumimoji="1" lang="ja-JP" altLang="en-US" dirty="0" smtClean="0"/>
              <a:t>　　温度実験　（３）段階</a:t>
            </a:r>
            <a:r>
              <a:rPr kumimoji="1" lang="en-US" altLang="ja-JP" dirty="0" smtClean="0"/>
              <a:t>×</a:t>
            </a:r>
            <a:r>
              <a:rPr kumimoji="1" lang="ja-JP" altLang="en-US" dirty="0" smtClean="0"/>
              <a:t>（２）反復＝（６）個の実験，時間実験　（３）段階</a:t>
            </a:r>
            <a:r>
              <a:rPr kumimoji="1" lang="en-US" altLang="ja-JP" dirty="0" smtClean="0"/>
              <a:t>×</a:t>
            </a:r>
            <a:r>
              <a:rPr kumimoji="1" lang="ja-JP" altLang="en-US" dirty="0" smtClean="0"/>
              <a:t>（２）反復＝（６）個の実験</a:t>
            </a:r>
          </a:p>
          <a:p>
            <a:r>
              <a:rPr kumimoji="1" lang="ja-JP" altLang="en-US" dirty="0" smtClean="0"/>
              <a:t>　　あわせて（１２）個の実験です．</a:t>
            </a:r>
          </a:p>
          <a:p>
            <a:r>
              <a:rPr kumimoji="1" lang="ja-JP" altLang="en-US" dirty="0" smtClean="0"/>
              <a:t>一方，温度と時間を組み合わせた実験をすると</a:t>
            </a:r>
          </a:p>
          <a:p>
            <a:r>
              <a:rPr kumimoji="1" lang="ja-JP" altLang="en-US" dirty="0" smtClean="0"/>
              <a:t>　　温度（３）段階</a:t>
            </a:r>
            <a:r>
              <a:rPr kumimoji="1" lang="en-US" altLang="ja-JP" dirty="0" smtClean="0"/>
              <a:t>×</a:t>
            </a:r>
            <a:r>
              <a:rPr kumimoji="1" lang="ja-JP" altLang="en-US" dirty="0" smtClean="0"/>
              <a:t>時間（３）段階</a:t>
            </a:r>
            <a:r>
              <a:rPr kumimoji="1" lang="en-US" altLang="ja-JP" dirty="0" smtClean="0"/>
              <a:t>×</a:t>
            </a:r>
            <a:r>
              <a:rPr kumimoji="1" lang="ja-JP" altLang="en-US" dirty="0" smtClean="0"/>
              <a:t>（２）反復＝（１８）個の実験です．</a:t>
            </a:r>
          </a:p>
          <a:p>
            <a:r>
              <a:rPr kumimoji="1" lang="ja-JP" altLang="en-US" dirty="0" smtClean="0"/>
              <a:t>このように一見すると別々に実験したほうが効率的に見えます．昔の研究者はこのように考えて，一つ一つずつ，最適条件を明らかにして，最後に組み合わせるべきと考えていました．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3</a:t>
            </a:fld>
            <a:endParaRPr lang="en-US" altLang="ja-JP"/>
          </a:p>
        </p:txBody>
      </p:sp>
    </p:spTree>
    <p:extLst>
      <p:ext uri="{BB962C8B-B14F-4D97-AF65-F5344CB8AC3E}">
        <p14:creationId xmlns:p14="http://schemas.microsoft.com/office/powerpoint/2010/main" val="302025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しかし，実は，</a:t>
            </a:r>
            <a:r>
              <a:rPr kumimoji="1" lang="ja-JP" altLang="ja-JP" sz="1200" kern="1200" dirty="0" smtClean="0">
                <a:solidFill>
                  <a:schemeClr val="tx1"/>
                </a:solidFill>
                <a:effectLst/>
                <a:latin typeface="Times New Roman" pitchFamily="18" charset="0"/>
                <a:ea typeface="ＭＳ Ｐ明朝" charset="-128"/>
                <a:cs typeface="+mn-cs"/>
              </a:rPr>
              <a:t>要因を一つ一つ順番に調べるやり方では要因を組み合わせた場合の最適な条件にたどり着けるとは限らない</a:t>
            </a:r>
            <a:r>
              <a:rPr kumimoji="1" lang="ja-JP" altLang="en-US" sz="1200" kern="1200" dirty="0" smtClean="0">
                <a:solidFill>
                  <a:schemeClr val="tx1"/>
                </a:solidFill>
                <a:effectLst/>
                <a:latin typeface="Times New Roman" pitchFamily="18" charset="0"/>
                <a:ea typeface="ＭＳ Ｐ明朝" charset="-128"/>
                <a:cs typeface="+mn-cs"/>
              </a:rPr>
              <a:t>ことがわかっています．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おいしいパンを焼く条件を決定するというのは画面のような反応曲線を決定して，いちばん山の高い</a:t>
            </a:r>
            <a:r>
              <a:rPr kumimoji="1" lang="ja-JP" altLang="en-US" sz="1200" kern="1200" dirty="0" err="1" smtClean="0">
                <a:solidFill>
                  <a:schemeClr val="tx1"/>
                </a:solidFill>
                <a:effectLst/>
                <a:latin typeface="Times New Roman" pitchFamily="18" charset="0"/>
                <a:ea typeface="ＭＳ Ｐ明朝" charset="-128"/>
                <a:cs typeface="+mn-cs"/>
              </a:rPr>
              <a:t>ところをを決めると</a:t>
            </a:r>
            <a:r>
              <a:rPr kumimoji="1" lang="ja-JP" altLang="en-US" sz="1200" kern="1200" dirty="0" smtClean="0">
                <a:solidFill>
                  <a:schemeClr val="tx1"/>
                </a:solidFill>
                <a:effectLst/>
                <a:latin typeface="Times New Roman" pitchFamily="18" charset="0"/>
                <a:ea typeface="ＭＳ Ｐ明朝" charset="-128"/>
                <a:cs typeface="+mn-cs"/>
              </a:rPr>
              <a:t>いうことです．山の一番高いところの温度と時間の組み合わせが食味が最高のところになります．一つ一つ順番に決めていく方法，すなわち時間は変えないで，温度だけ実験して，次に温度は変えないで時間だけ変えて決めるやり方で，このような反応曲線を書けるのでしょうか？</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4</a:t>
            </a:fld>
            <a:endParaRPr lang="en-US" altLang="ja-JP"/>
          </a:p>
        </p:txBody>
      </p:sp>
    </p:spTree>
    <p:extLst>
      <p:ext uri="{BB962C8B-B14F-4D97-AF65-F5344CB8AC3E}">
        <p14:creationId xmlns:p14="http://schemas.microsoft.com/office/powerpoint/2010/main" val="139653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先ほどの反応曲線は画面のような等高線地図に書き直すことができます．一つ一つ決めていく方法をとりますと，</a:t>
            </a:r>
            <a:endParaRPr kumimoji="1" lang="en-US" altLang="ja-JP" dirty="0" smtClean="0"/>
          </a:p>
          <a:p>
            <a:r>
              <a:rPr kumimoji="1" lang="ja-JP" altLang="en-US" dirty="0" smtClean="0"/>
              <a:t>最初に焼く温度を</a:t>
            </a:r>
            <a:r>
              <a:rPr kumimoji="1" lang="en-US" altLang="ja-JP" dirty="0" smtClean="0"/>
              <a:t>x</a:t>
            </a:r>
            <a:r>
              <a:rPr kumimoji="1" lang="en-US" altLang="ja-JP" baseline="-25000" dirty="0" smtClean="0"/>
              <a:t>1</a:t>
            </a:r>
            <a:r>
              <a:rPr kumimoji="1" lang="ja-JP" altLang="en-US" dirty="0" smtClean="0"/>
              <a:t>と固定しましょう．温度</a:t>
            </a:r>
            <a:r>
              <a:rPr kumimoji="1" lang="en-US" altLang="ja-JP" dirty="0" smtClean="0"/>
              <a:t>x</a:t>
            </a:r>
            <a:r>
              <a:rPr kumimoji="1" lang="en-US" altLang="ja-JP" baseline="-25000" dirty="0" smtClean="0"/>
              <a:t>1</a:t>
            </a:r>
            <a:r>
              <a:rPr kumimoji="1" lang="ja-JP" altLang="en-US" baseline="0" dirty="0" smtClean="0"/>
              <a:t>に決めておいて，焼く時間をいろいろ変えて，いちばんおいしいパンが焼ける時間を決めると，</a:t>
            </a:r>
            <a:r>
              <a:rPr kumimoji="1" lang="ja-JP" altLang="en-US" dirty="0" smtClean="0"/>
              <a:t>緑の縦方向の点線で実験を行うことになります．そうすると</a:t>
            </a:r>
            <a:r>
              <a:rPr kumimoji="1" lang="en-US" altLang="ja-JP" dirty="0" smtClean="0"/>
              <a:t>y</a:t>
            </a:r>
            <a:r>
              <a:rPr kumimoji="1" lang="en-US" altLang="ja-JP" baseline="-25000" dirty="0" smtClean="0"/>
              <a:t>1</a:t>
            </a:r>
            <a:r>
              <a:rPr kumimoji="1" lang="ja-JP" altLang="en-US" dirty="0" smtClean="0"/>
              <a:t>時間焼くと最適です．さて焼く時間は</a:t>
            </a:r>
            <a:r>
              <a:rPr kumimoji="1" lang="en-US" altLang="ja-JP" dirty="0" smtClean="0"/>
              <a:t>y</a:t>
            </a:r>
            <a:r>
              <a:rPr kumimoji="1" lang="en-US" altLang="ja-JP" baseline="-25000" dirty="0" smtClean="0"/>
              <a:t>1</a:t>
            </a:r>
            <a:r>
              <a:rPr kumimoji="1" lang="ja-JP" altLang="en-US" dirty="0" smtClean="0"/>
              <a:t>が最適だから，後は温度を決めるだけです．焼く時間を</a:t>
            </a:r>
            <a:r>
              <a:rPr kumimoji="1" lang="en-US" altLang="ja-JP" dirty="0" smtClean="0"/>
              <a:t>y</a:t>
            </a:r>
            <a:r>
              <a:rPr kumimoji="1" lang="en-US" altLang="ja-JP" baseline="-25000" dirty="0" smtClean="0"/>
              <a:t>1</a:t>
            </a:r>
            <a:r>
              <a:rPr kumimoji="1" lang="ja-JP" altLang="en-US" dirty="0" smtClean="0"/>
              <a:t>に決めておいて，温度を変えていく実験，つまり緑の横方向の点線で実験を行うことになります．そうすると焼く温度はＢ点が最適となります．</a:t>
            </a:r>
            <a:endParaRPr kumimoji="1" lang="en-US" altLang="ja-JP" dirty="0" smtClean="0"/>
          </a:p>
          <a:p>
            <a:r>
              <a:rPr kumimoji="1" lang="ja-JP" altLang="en-US" dirty="0" smtClean="0"/>
              <a:t>ところが画面をよくみると最適条件は温度</a:t>
            </a:r>
            <a:r>
              <a:rPr kumimoji="1" lang="en-US" altLang="ja-JP" dirty="0" smtClean="0"/>
              <a:t>x</a:t>
            </a:r>
            <a:r>
              <a:rPr kumimoji="1" lang="en-US" altLang="ja-JP" baseline="-25000" dirty="0" smtClean="0"/>
              <a:t>0</a:t>
            </a:r>
            <a:r>
              <a:rPr kumimoji="1" lang="ja-JP" altLang="en-US" dirty="0" err="1" smtClean="0"/>
              <a:t>，</a:t>
            </a:r>
            <a:r>
              <a:rPr kumimoji="1" lang="ja-JP" altLang="en-US" dirty="0" smtClean="0"/>
              <a:t>焼く時間</a:t>
            </a:r>
            <a:r>
              <a:rPr kumimoji="1" lang="en-US" altLang="ja-JP" dirty="0" smtClean="0"/>
              <a:t>y</a:t>
            </a:r>
            <a:r>
              <a:rPr kumimoji="1" lang="en-US" altLang="ja-JP" baseline="-25000" dirty="0" smtClean="0"/>
              <a:t>0</a:t>
            </a:r>
            <a:r>
              <a:rPr kumimoji="1" lang="ja-JP" altLang="en-US" dirty="0" smtClean="0"/>
              <a:t>です．</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要因を一つ一つ順番に調べるやり方では要因を組み合わせた場合の最適な条件にたどり着けるとは限らない</a:t>
            </a:r>
            <a:r>
              <a:rPr kumimoji="1" lang="ja-JP" altLang="en-US" sz="1200" kern="1200" dirty="0" smtClean="0">
                <a:solidFill>
                  <a:schemeClr val="tx1"/>
                </a:solidFill>
                <a:effectLst/>
                <a:latin typeface="Times New Roman" pitchFamily="18" charset="0"/>
                <a:ea typeface="ＭＳ Ｐ明朝" charset="-128"/>
                <a:cs typeface="+mn-cs"/>
              </a:rPr>
              <a:t>ことがわかっています．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これはこの２つの要因に交互作用があるからです．交互作用の説明はあとからします．ここでは組み合わせ実験が実は優れていて，昔の研究者がいいとおもっていた，一つ一つ決めていくやり方（一時一事計画といいます）はだめだということ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要因を複数組み合わせて，同時に実験する方法を要因実験といいます．</a:t>
            </a:r>
            <a:endParaRPr kumimoji="1" lang="ja-JP" altLang="ja-JP" sz="1200" kern="1200" dirty="0">
              <a:solidFill>
                <a:schemeClr val="tx1"/>
              </a:solidFill>
              <a:effectLst/>
              <a:latin typeface="Times New Roman" pitchFamily="18" charset="0"/>
              <a:ea typeface="ＭＳ Ｐ明朝" charset="-128"/>
              <a:cs typeface="+mn-cs"/>
            </a:endParaRPr>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5</a:t>
            </a:fld>
            <a:endParaRPr lang="en-US" altLang="ja-JP"/>
          </a:p>
        </p:txBody>
      </p:sp>
    </p:spTree>
    <p:extLst>
      <p:ext uri="{BB962C8B-B14F-4D97-AF65-F5344CB8AC3E}">
        <p14:creationId xmlns:p14="http://schemas.microsoft.com/office/powerpoint/2010/main" val="294583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２つ以上の要因を同時に比較した方がよいことが先ほどの議論からわかりました．例えば，</a:t>
            </a:r>
          </a:p>
          <a:p>
            <a:r>
              <a:rPr kumimoji="1" lang="ja-JP" altLang="en-US" dirty="0" smtClean="0"/>
              <a:t>　処理Ａ：ヤギの成長がよくなる薬　Ａ，Ｂ，Ｃ，Ｄ</a:t>
            </a:r>
          </a:p>
          <a:p>
            <a:r>
              <a:rPr kumimoji="1" lang="ja-JP" altLang="en-US" dirty="0" smtClean="0"/>
              <a:t>　処理Ｂ：３種類のえさ，麦わら（ａ），稲</a:t>
            </a:r>
            <a:r>
              <a:rPr kumimoji="1" lang="ja-JP" altLang="en-US" dirty="0" err="1" smtClean="0"/>
              <a:t>わら</a:t>
            </a:r>
            <a:r>
              <a:rPr kumimoji="1" lang="ja-JP" altLang="en-US" dirty="0" smtClean="0"/>
              <a:t>（ｂ），濃厚飼料（ｃ）</a:t>
            </a:r>
          </a:p>
          <a:p>
            <a:r>
              <a:rPr kumimoji="1" lang="ja-JP" altLang="en-US" dirty="0" smtClean="0"/>
              <a:t>この２つの要因が絡んだ結果（　交互作用　　　）を分散分析によって検出できないでしょうか？</a:t>
            </a:r>
            <a:endParaRPr kumimoji="1" lang="en-US" altLang="ja-JP" dirty="0" smtClean="0"/>
          </a:p>
          <a:p>
            <a:r>
              <a:rPr kumimoji="1" lang="ja-JP" altLang="en-US" dirty="0" smtClean="0"/>
              <a:t>分散分析ではデータの効果，誤差を分けて取り出すことができました．交互作用も分けて取り出せれば交互作用についても検定ができるはずです．次に交互作用とはどのようなものかを考えてみましょう．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6</a:t>
            </a:fld>
            <a:endParaRPr lang="en-US" altLang="ja-JP"/>
          </a:p>
        </p:txBody>
      </p:sp>
    </p:spTree>
    <p:extLst>
      <p:ext uri="{BB962C8B-B14F-4D97-AF65-F5344CB8AC3E}">
        <p14:creationId xmlns:p14="http://schemas.microsoft.com/office/powerpoint/2010/main" val="377045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先に交互作用がないとはどういうことでしょうか？</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交互作用がないときは処理Ａの効果と処理Ｂの効果を組み合わせた効果はただたんに両効果を単純に足し合わせればよい</a:t>
            </a:r>
            <a:r>
              <a:rPr kumimoji="1" lang="ja-JP" altLang="en-US" sz="1200" kern="1200" dirty="0" smtClean="0">
                <a:solidFill>
                  <a:schemeClr val="tx1"/>
                </a:solidFill>
                <a:effectLst/>
                <a:latin typeface="Times New Roman" pitchFamily="18" charset="0"/>
                <a:ea typeface="ＭＳ Ｐ明朝" charset="-128"/>
                <a:cs typeface="+mn-cs"/>
              </a:rPr>
              <a:t>状態です．画面のように２つの要因の効果をグラフにして，並行に並んだら，交互作用はないとみなせます．</a:t>
            </a:r>
            <a:r>
              <a:rPr lang="ja-JP" altLang="en-US" dirty="0" smtClean="0"/>
              <a:t>交互作用がなければ２つの要因を別々に評価してもよいです．しかし，実は後で説明するように，同時に実験した方が実験効率は高いことがわかっています．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ラージＡ，Ｂ，Ｃ，Ｄのどれがよいかをスモール</a:t>
            </a:r>
            <a:r>
              <a:rPr kumimoji="1" lang="en-US" altLang="ja-JP" dirty="0" smtClean="0"/>
              <a:t>a</a:t>
            </a:r>
            <a:r>
              <a:rPr kumimoji="1" lang="ja-JP" altLang="en-US" dirty="0" err="1" smtClean="0"/>
              <a:t>，</a:t>
            </a:r>
            <a:r>
              <a:rPr kumimoji="1" lang="en-US" altLang="ja-JP" dirty="0" smtClean="0"/>
              <a:t>b</a:t>
            </a:r>
            <a:r>
              <a:rPr kumimoji="1" lang="ja-JP" altLang="en-US" dirty="0" err="1" smtClean="0"/>
              <a:t>，</a:t>
            </a:r>
            <a:r>
              <a:rPr kumimoji="1" lang="en-US" altLang="ja-JP" dirty="0" smtClean="0"/>
              <a:t>c</a:t>
            </a:r>
            <a:r>
              <a:rPr kumimoji="1" lang="ja-JP" altLang="en-US" dirty="0" smtClean="0"/>
              <a:t>のどれから実験を始めても結論は変わりません．交互作用がなければ一つ一つ実験してもかまいません．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7</a:t>
            </a:fld>
            <a:endParaRPr lang="en-US" altLang="ja-JP"/>
          </a:p>
        </p:txBody>
      </p:sp>
    </p:spTree>
    <p:extLst>
      <p:ext uri="{BB962C8B-B14F-4D97-AF65-F5344CB8AC3E}">
        <p14:creationId xmlns:p14="http://schemas.microsoft.com/office/powerpoint/2010/main" val="298514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交互作用のある状態です．これは組み合わせの妙といいます．ある組み合わせがとくによい結果，あるいは悪い結果となるという場合です．薬でもある食べ物と一緒に食べると悪影響がある（ある種の血圧を下げる薬と</a:t>
            </a:r>
            <a:r>
              <a:rPr kumimoji="1" lang="ja-JP" altLang="en-US" smtClean="0"/>
              <a:t>グレープフルーツ</a:t>
            </a:r>
            <a:r>
              <a:rPr kumimoji="1" lang="ja-JP" altLang="en-US" smtClean="0"/>
              <a:t>の組み合わせは</a:t>
            </a:r>
            <a:r>
              <a:rPr kumimoji="1" lang="ja-JP" altLang="en-US" dirty="0" smtClean="0"/>
              <a:t>危険です）ことがあります．こうした事例が組み合わせの妙です．このようなことがあると，例えば食べ物と薬の組み合わせがどれがよいかを，最初はスモール</a:t>
            </a:r>
            <a:r>
              <a:rPr kumimoji="1" lang="en-US" altLang="ja-JP" dirty="0" smtClean="0"/>
              <a:t>a</a:t>
            </a:r>
            <a:r>
              <a:rPr kumimoji="1" lang="ja-JP" altLang="en-US" dirty="0" err="1" smtClean="0"/>
              <a:t>だけ</a:t>
            </a:r>
            <a:r>
              <a:rPr kumimoji="1" lang="ja-JP" altLang="en-US" dirty="0" smtClean="0"/>
              <a:t>決めておいて，ラージＡ，Ｂ，Ｃ，Ｄから決めるとＤが選ばれますが，実は最適な組み合わせはラージＣとスモール</a:t>
            </a:r>
            <a:r>
              <a:rPr kumimoji="1" lang="en-US" altLang="ja-JP" dirty="0" smtClean="0"/>
              <a:t>b</a:t>
            </a:r>
            <a:r>
              <a:rPr kumimoji="1" lang="ja-JP" altLang="en-US" dirty="0" smtClean="0"/>
              <a:t>であることを見逃してしまいます．交互作用があるときは組み合わせて実験しなければならないわけです．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8</a:t>
            </a:fld>
            <a:endParaRPr lang="en-US" altLang="ja-JP"/>
          </a:p>
        </p:txBody>
      </p:sp>
    </p:spTree>
    <p:extLst>
      <p:ext uri="{BB962C8B-B14F-4D97-AF65-F5344CB8AC3E}">
        <p14:creationId xmlns:p14="http://schemas.microsoft.com/office/powerpoint/2010/main" val="366444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交互作用の１つである相乗効果を説明します．これは効果の高い処理を組み合わせると，相乗的に作用し，ますます効果が強く発揮されることをいいます．この場合，まずラージＡに決めてから，</a:t>
            </a:r>
            <a:r>
              <a:rPr kumimoji="1" lang="en-US" altLang="ja-JP" dirty="0" smtClean="0"/>
              <a:t>a</a:t>
            </a:r>
            <a:r>
              <a:rPr kumimoji="1" lang="ja-JP" altLang="en-US" dirty="0" smtClean="0"/>
              <a:t>と</a:t>
            </a:r>
            <a:r>
              <a:rPr kumimoji="1" lang="en-US" altLang="ja-JP" dirty="0" smtClean="0"/>
              <a:t>b</a:t>
            </a:r>
            <a:r>
              <a:rPr kumimoji="1" lang="ja-JP" altLang="en-US" dirty="0" smtClean="0"/>
              <a:t>がどっちがいいかという１つずつ決める実験をしたら，Ａのときにはスモール</a:t>
            </a:r>
            <a:r>
              <a:rPr kumimoji="1" lang="en-US" altLang="ja-JP" dirty="0" smtClean="0"/>
              <a:t>a</a:t>
            </a:r>
            <a:r>
              <a:rPr kumimoji="1" lang="ja-JP" altLang="en-US" dirty="0" smtClean="0"/>
              <a:t>と</a:t>
            </a:r>
            <a:r>
              <a:rPr kumimoji="1" lang="en-US" altLang="ja-JP" dirty="0" smtClean="0"/>
              <a:t>b</a:t>
            </a:r>
            <a:r>
              <a:rPr kumimoji="1" lang="ja-JP" altLang="en-US" dirty="0" smtClean="0"/>
              <a:t>はほとんど同じです，誤差があるので，</a:t>
            </a:r>
            <a:r>
              <a:rPr kumimoji="1" lang="en-US" altLang="ja-JP" dirty="0" smtClean="0"/>
              <a:t>a</a:t>
            </a:r>
            <a:r>
              <a:rPr kumimoji="1" lang="ja-JP" altLang="en-US" dirty="0" smtClean="0"/>
              <a:t>を選ぶ可能性がかなり高くあります．したがって，この場合も交互作用があれば組み合わせて実験しなければならないことになります．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9</a:t>
            </a:fld>
            <a:endParaRPr lang="en-US" altLang="ja-JP"/>
          </a:p>
        </p:txBody>
      </p:sp>
    </p:spTree>
    <p:extLst>
      <p:ext uri="{BB962C8B-B14F-4D97-AF65-F5344CB8AC3E}">
        <p14:creationId xmlns:p14="http://schemas.microsoft.com/office/powerpoint/2010/main" val="106298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61F6AD2-F086-4ACB-917D-8A9F8F35BC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92DDCC2-B756-4F83-9E70-888054E6C32B}"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9E7A66E-2204-43E1-8616-BFE2B16C5F91}"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B797565-B8F2-4474-83C1-E10CA9078089}"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731693C-525C-429E-888E-528D3EDCB517}"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5A33C59-DD9C-4715-A955-BD53F40A37E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8AB529A3-6C92-4F0C-9022-F448C0F5B50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587EC4A-8E47-4C69-8B51-2CBFDB01CF68}"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2C937209-F4AE-4180-AB27-91C225A14F03}"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896FF81-B698-4E03-8F8F-025EE0BD1426}"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EF3F7AE-FDFE-408B-A22C-5DAB7D448941}"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A5D1F-0075-47E9-836E-CC469CAA0E3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685800" y="457200"/>
            <a:ext cx="7772400" cy="685800"/>
          </a:xfrm>
        </p:spPr>
        <p:txBody>
          <a:bodyPr>
            <a:normAutofit/>
          </a:bodyPr>
          <a:lstStyle/>
          <a:p>
            <a:r>
              <a:rPr lang="ja-JP" altLang="en-US"/>
              <a:t>一元配置の分散分析</a:t>
            </a:r>
          </a:p>
        </p:txBody>
      </p:sp>
      <p:sp>
        <p:nvSpPr>
          <p:cNvPr id="651267" name="Oval 3"/>
          <p:cNvSpPr>
            <a:spLocks noChangeArrowheads="1"/>
          </p:cNvSpPr>
          <p:nvPr/>
        </p:nvSpPr>
        <p:spPr bwMode="auto">
          <a:xfrm>
            <a:off x="2514600" y="1676400"/>
            <a:ext cx="4114800" cy="23622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651271" name="Freeform 7"/>
          <p:cNvSpPr>
            <a:spLocks/>
          </p:cNvSpPr>
          <p:nvPr/>
        </p:nvSpPr>
        <p:spPr bwMode="auto">
          <a:xfrm>
            <a:off x="2501900" y="1435100"/>
            <a:ext cx="2933700" cy="2628900"/>
          </a:xfrm>
          <a:custGeom>
            <a:avLst/>
            <a:gdLst/>
            <a:ahLst/>
            <a:cxnLst>
              <a:cxn ang="0">
                <a:pos x="1832" y="200"/>
              </a:cxn>
              <a:cxn ang="0">
                <a:pos x="1832" y="1400"/>
              </a:cxn>
              <a:cxn ang="0">
                <a:pos x="1832" y="1496"/>
              </a:cxn>
              <a:cxn ang="0">
                <a:pos x="1832" y="1544"/>
              </a:cxn>
              <a:cxn ang="0">
                <a:pos x="1784" y="1592"/>
              </a:cxn>
              <a:cxn ang="0">
                <a:pos x="1736" y="1592"/>
              </a:cxn>
              <a:cxn ang="0">
                <a:pos x="1160" y="1640"/>
              </a:cxn>
              <a:cxn ang="0">
                <a:pos x="632" y="1496"/>
              </a:cxn>
              <a:cxn ang="0">
                <a:pos x="392" y="1400"/>
              </a:cxn>
              <a:cxn ang="0">
                <a:pos x="104" y="1160"/>
              </a:cxn>
              <a:cxn ang="0">
                <a:pos x="8" y="824"/>
              </a:cxn>
              <a:cxn ang="0">
                <a:pos x="152" y="584"/>
              </a:cxn>
              <a:cxn ang="0">
                <a:pos x="488" y="296"/>
              </a:cxn>
              <a:cxn ang="0">
                <a:pos x="968" y="200"/>
              </a:cxn>
              <a:cxn ang="0">
                <a:pos x="1400" y="152"/>
              </a:cxn>
              <a:cxn ang="0">
                <a:pos x="1736" y="200"/>
              </a:cxn>
              <a:cxn ang="0">
                <a:pos x="1832" y="200"/>
              </a:cxn>
            </a:cxnLst>
            <a:rect l="0" t="0" r="r" b="b"/>
            <a:pathLst>
              <a:path w="1848" h="1656">
                <a:moveTo>
                  <a:pt x="1832" y="200"/>
                </a:moveTo>
                <a:cubicBezTo>
                  <a:pt x="1848" y="400"/>
                  <a:pt x="1832" y="1184"/>
                  <a:pt x="1832" y="1400"/>
                </a:cubicBezTo>
                <a:cubicBezTo>
                  <a:pt x="1832" y="1616"/>
                  <a:pt x="1832" y="1472"/>
                  <a:pt x="1832" y="1496"/>
                </a:cubicBezTo>
                <a:cubicBezTo>
                  <a:pt x="1832" y="1520"/>
                  <a:pt x="1840" y="1528"/>
                  <a:pt x="1832" y="1544"/>
                </a:cubicBezTo>
                <a:cubicBezTo>
                  <a:pt x="1824" y="1560"/>
                  <a:pt x="1800" y="1584"/>
                  <a:pt x="1784" y="1592"/>
                </a:cubicBezTo>
                <a:cubicBezTo>
                  <a:pt x="1768" y="1600"/>
                  <a:pt x="1840" y="1584"/>
                  <a:pt x="1736" y="1592"/>
                </a:cubicBezTo>
                <a:cubicBezTo>
                  <a:pt x="1632" y="1600"/>
                  <a:pt x="1344" y="1656"/>
                  <a:pt x="1160" y="1640"/>
                </a:cubicBezTo>
                <a:cubicBezTo>
                  <a:pt x="976" y="1624"/>
                  <a:pt x="760" y="1536"/>
                  <a:pt x="632" y="1496"/>
                </a:cubicBezTo>
                <a:cubicBezTo>
                  <a:pt x="504" y="1456"/>
                  <a:pt x="480" y="1456"/>
                  <a:pt x="392" y="1400"/>
                </a:cubicBezTo>
                <a:cubicBezTo>
                  <a:pt x="304" y="1344"/>
                  <a:pt x="168" y="1256"/>
                  <a:pt x="104" y="1160"/>
                </a:cubicBezTo>
                <a:cubicBezTo>
                  <a:pt x="40" y="1064"/>
                  <a:pt x="0" y="920"/>
                  <a:pt x="8" y="824"/>
                </a:cubicBezTo>
                <a:cubicBezTo>
                  <a:pt x="16" y="728"/>
                  <a:pt x="72" y="672"/>
                  <a:pt x="152" y="584"/>
                </a:cubicBezTo>
                <a:cubicBezTo>
                  <a:pt x="232" y="496"/>
                  <a:pt x="352" y="360"/>
                  <a:pt x="488" y="296"/>
                </a:cubicBezTo>
                <a:cubicBezTo>
                  <a:pt x="624" y="232"/>
                  <a:pt x="816" y="224"/>
                  <a:pt x="968" y="200"/>
                </a:cubicBezTo>
                <a:cubicBezTo>
                  <a:pt x="1120" y="176"/>
                  <a:pt x="1272" y="152"/>
                  <a:pt x="1400" y="152"/>
                </a:cubicBezTo>
                <a:cubicBezTo>
                  <a:pt x="1528" y="152"/>
                  <a:pt x="1664" y="192"/>
                  <a:pt x="1736" y="200"/>
                </a:cubicBezTo>
                <a:cubicBezTo>
                  <a:pt x="1808" y="208"/>
                  <a:pt x="1816" y="0"/>
                  <a:pt x="1832" y="200"/>
                </a:cubicBezTo>
                <a:close/>
              </a:path>
            </a:pathLst>
          </a:custGeom>
          <a:solidFill>
            <a:srgbClr val="FF0000"/>
          </a:solidFill>
          <a:ln w="38100" cap="flat" cmpd="sng">
            <a:solidFill>
              <a:srgbClr val="FF0000"/>
            </a:solidFill>
            <a:prstDash val="solid"/>
            <a:round/>
            <a:headEnd/>
            <a:tailEnd/>
          </a:ln>
          <a:effectLst/>
        </p:spPr>
        <p:txBody>
          <a:bodyPr wrap="none" anchor="ctr">
            <a:spAutoFit/>
          </a:bodyPr>
          <a:lstStyle/>
          <a:p>
            <a:endParaRPr lang="ja-JP" altLang="en-US"/>
          </a:p>
        </p:txBody>
      </p:sp>
      <p:sp>
        <p:nvSpPr>
          <p:cNvPr id="651272" name="Text Box 8"/>
          <p:cNvSpPr txBox="1">
            <a:spLocks noChangeArrowheads="1"/>
          </p:cNvSpPr>
          <p:nvPr/>
        </p:nvSpPr>
        <p:spPr bwMode="auto">
          <a:xfrm>
            <a:off x="669925" y="3754438"/>
            <a:ext cx="2217738" cy="457200"/>
          </a:xfrm>
          <a:prstGeom prst="rect">
            <a:avLst/>
          </a:prstGeom>
          <a:noFill/>
          <a:ln w="38100">
            <a:noFill/>
            <a:miter lim="800000"/>
            <a:headEnd/>
            <a:tailEnd/>
          </a:ln>
          <a:effectLst/>
        </p:spPr>
        <p:txBody>
          <a:bodyPr wrap="none">
            <a:spAutoFit/>
          </a:bodyPr>
          <a:lstStyle/>
          <a:p>
            <a:r>
              <a:rPr lang="ja-JP" altLang="en-US"/>
              <a:t>処理による変動</a:t>
            </a:r>
          </a:p>
        </p:txBody>
      </p:sp>
      <p:sp>
        <p:nvSpPr>
          <p:cNvPr id="651273" name="Text Box 9"/>
          <p:cNvSpPr txBox="1">
            <a:spLocks noChangeArrowheads="1"/>
          </p:cNvSpPr>
          <p:nvPr/>
        </p:nvSpPr>
        <p:spPr bwMode="auto">
          <a:xfrm>
            <a:off x="6384925" y="3830638"/>
            <a:ext cx="1403350" cy="457200"/>
          </a:xfrm>
          <a:prstGeom prst="rect">
            <a:avLst/>
          </a:prstGeom>
          <a:noFill/>
          <a:ln w="38100">
            <a:noFill/>
            <a:miter lim="800000"/>
            <a:headEnd/>
            <a:tailEnd/>
          </a:ln>
          <a:effectLst/>
        </p:spPr>
        <p:txBody>
          <a:bodyPr wrap="none">
            <a:spAutoFit/>
          </a:bodyPr>
          <a:lstStyle/>
          <a:p>
            <a:r>
              <a:rPr lang="ja-JP" altLang="en-US"/>
              <a:t>誤差変動</a:t>
            </a:r>
          </a:p>
        </p:txBody>
      </p:sp>
      <p:sp>
        <p:nvSpPr>
          <p:cNvPr id="651274" name="Line 10"/>
          <p:cNvSpPr>
            <a:spLocks noChangeShapeType="1"/>
          </p:cNvSpPr>
          <p:nvPr/>
        </p:nvSpPr>
        <p:spPr bwMode="auto">
          <a:xfrm flipV="1">
            <a:off x="2057400" y="3048000"/>
            <a:ext cx="2133600" cy="762000"/>
          </a:xfrm>
          <a:prstGeom prst="line">
            <a:avLst/>
          </a:prstGeom>
          <a:noFill/>
          <a:ln w="38100">
            <a:solidFill>
              <a:schemeClr val="tx1"/>
            </a:solidFill>
            <a:round/>
            <a:headEnd/>
            <a:tailEnd type="triangle" w="med" len="med"/>
          </a:ln>
          <a:effectLst/>
        </p:spPr>
        <p:txBody>
          <a:bodyPr wrap="none" anchor="ctr">
            <a:spAutoFit/>
          </a:bodyPr>
          <a:lstStyle/>
          <a:p>
            <a:endParaRPr lang="ja-JP" altLang="en-US"/>
          </a:p>
        </p:txBody>
      </p:sp>
      <p:sp>
        <p:nvSpPr>
          <p:cNvPr id="651275" name="Line 11"/>
          <p:cNvSpPr>
            <a:spLocks noChangeShapeType="1"/>
          </p:cNvSpPr>
          <p:nvPr/>
        </p:nvSpPr>
        <p:spPr bwMode="auto">
          <a:xfrm flipH="1" flipV="1">
            <a:off x="5791200" y="2971800"/>
            <a:ext cx="1066800" cy="838200"/>
          </a:xfrm>
          <a:prstGeom prst="line">
            <a:avLst/>
          </a:prstGeom>
          <a:noFill/>
          <a:ln w="38100">
            <a:solidFill>
              <a:schemeClr val="tx1"/>
            </a:solidFill>
            <a:round/>
            <a:headEnd/>
            <a:tailEnd type="triangle" w="med" len="med"/>
          </a:ln>
          <a:effectLst/>
        </p:spPr>
        <p:txBody>
          <a:bodyPr wrap="none" anchor="ctr">
            <a:spAutoFit/>
          </a:bodyPr>
          <a:lstStyle/>
          <a:p>
            <a:endParaRPr lang="ja-JP" altLang="en-US"/>
          </a:p>
        </p:txBody>
      </p:sp>
      <p:sp>
        <p:nvSpPr>
          <p:cNvPr id="651276" name="Text Box 12"/>
          <p:cNvSpPr txBox="1">
            <a:spLocks noChangeArrowheads="1"/>
          </p:cNvSpPr>
          <p:nvPr/>
        </p:nvSpPr>
        <p:spPr bwMode="auto">
          <a:xfrm>
            <a:off x="974725" y="4745038"/>
            <a:ext cx="7707313" cy="822325"/>
          </a:xfrm>
          <a:prstGeom prst="rect">
            <a:avLst/>
          </a:prstGeom>
          <a:noFill/>
          <a:ln w="38100">
            <a:noFill/>
            <a:miter lim="800000"/>
            <a:headEnd/>
            <a:tailEnd/>
          </a:ln>
          <a:effectLst/>
        </p:spPr>
        <p:txBody>
          <a:bodyPr>
            <a:spAutoFit/>
          </a:bodyPr>
          <a:lstStyle/>
          <a:p>
            <a:r>
              <a:rPr lang="ja-JP" altLang="en-US"/>
              <a:t>処理による変動が誤差変動より有意に大きければ，処理の効果があったと判断する</a:t>
            </a:r>
          </a:p>
        </p:txBody>
      </p:sp>
      <p:sp>
        <p:nvSpPr>
          <p:cNvPr id="651277" name="Text Box 13"/>
          <p:cNvSpPr txBox="1">
            <a:spLocks noChangeArrowheads="1"/>
          </p:cNvSpPr>
          <p:nvPr/>
        </p:nvSpPr>
        <p:spPr bwMode="auto">
          <a:xfrm>
            <a:off x="3581400" y="1219200"/>
            <a:ext cx="2224088" cy="457200"/>
          </a:xfrm>
          <a:prstGeom prst="rect">
            <a:avLst/>
          </a:prstGeom>
          <a:noFill/>
          <a:ln w="38100">
            <a:noFill/>
            <a:miter lim="800000"/>
            <a:headEnd/>
            <a:tailEnd/>
          </a:ln>
          <a:effectLst/>
        </p:spPr>
        <p:txBody>
          <a:bodyPr wrap="none">
            <a:spAutoFit/>
          </a:bodyPr>
          <a:lstStyle/>
          <a:p>
            <a:r>
              <a:rPr lang="ja-JP" altLang="en-US"/>
              <a:t>データの総変動</a:t>
            </a:r>
          </a:p>
        </p:txBody>
      </p:sp>
      <p:sp>
        <p:nvSpPr>
          <p:cNvPr id="651278" name="Text Box 14"/>
          <p:cNvSpPr txBox="1">
            <a:spLocks noChangeArrowheads="1"/>
          </p:cNvSpPr>
          <p:nvPr/>
        </p:nvSpPr>
        <p:spPr bwMode="auto">
          <a:xfrm>
            <a:off x="974725" y="5735638"/>
            <a:ext cx="4781550" cy="457200"/>
          </a:xfrm>
          <a:prstGeom prst="rect">
            <a:avLst/>
          </a:prstGeom>
          <a:noFill/>
          <a:ln w="38100">
            <a:noFill/>
            <a:miter lim="800000"/>
            <a:headEnd/>
            <a:tailEnd/>
          </a:ln>
          <a:effectLst/>
        </p:spPr>
        <p:txBody>
          <a:bodyPr wrap="none">
            <a:spAutoFit/>
          </a:bodyPr>
          <a:lstStyle/>
          <a:p>
            <a:r>
              <a:rPr lang="ja-JP" altLang="en-US"/>
              <a:t>処理の分散と誤差分散をＦ検定する</a:t>
            </a:r>
          </a:p>
        </p:txBody>
      </p:sp>
      <p:sp>
        <p:nvSpPr>
          <p:cNvPr id="651279" name="Line 15"/>
          <p:cNvSpPr>
            <a:spLocks noChangeShapeType="1"/>
          </p:cNvSpPr>
          <p:nvPr/>
        </p:nvSpPr>
        <p:spPr bwMode="auto">
          <a:xfrm>
            <a:off x="5867400" y="1557338"/>
            <a:ext cx="936625" cy="142875"/>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51280" name="Text Box 16"/>
          <p:cNvSpPr txBox="1">
            <a:spLocks noChangeArrowheads="1"/>
          </p:cNvSpPr>
          <p:nvPr/>
        </p:nvSpPr>
        <p:spPr bwMode="auto">
          <a:xfrm>
            <a:off x="6732588" y="1484313"/>
            <a:ext cx="2252662" cy="457200"/>
          </a:xfrm>
          <a:prstGeom prst="rect">
            <a:avLst/>
          </a:prstGeom>
          <a:noFill/>
          <a:ln w="38100">
            <a:noFill/>
            <a:miter lim="800000"/>
            <a:headEnd/>
            <a:tailEnd/>
          </a:ln>
          <a:effectLst/>
        </p:spPr>
        <p:txBody>
          <a:bodyPr wrap="none">
            <a:spAutoFit/>
          </a:bodyPr>
          <a:lstStyle/>
          <a:p>
            <a:r>
              <a:rPr lang="ja-JP" altLang="en-US"/>
              <a:t>平均からのずれ</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115902595"/>
      </p:ext>
    </p:extLst>
  </p:cSld>
  <p:clrMapOvr>
    <a:masterClrMapping/>
  </p:clrMapOvr>
  <mc:AlternateContent xmlns:mc="http://schemas.openxmlformats.org/markup-compatibility/2006" xmlns:p14="http://schemas.microsoft.com/office/powerpoint/2010/main">
    <mc:Choice Requires="p14">
      <p:transition spd="slow" p14:dur="2000" advTm="53105"/>
    </mc:Choice>
    <mc:Fallback xmlns="">
      <p:transition spd="slow" advTm="53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93" x="1238250" y="4978400"/>
          <p14:tracePt t="2693" x="1250950" y="4984750"/>
          <p14:tracePt t="3031" x="1263650" y="4984750"/>
          <p14:tracePt t="3031" x="1263650" y="4978400"/>
          <p14:tracePt t="3031" x="1270000" y="4972050"/>
          <p14:tracePt t="3049" x="1276350" y="4965700"/>
          <p14:tracePt t="3056" x="1282700" y="4959350"/>
          <p14:tracePt t="3068" x="1295400" y="4953000"/>
          <p14:tracePt t="3068" x="1308100" y="4953000"/>
          <p14:tracePt t="3068" x="1327150" y="4946650"/>
          <p14:tracePt t="3089" x="1352550" y="4946650"/>
          <p14:tracePt t="3089" x="1377950" y="4953000"/>
          <p14:tracePt t="3105" x="1403350" y="4959350"/>
          <p14:tracePt t="3105" x="1435100" y="4972050"/>
          <p14:tracePt t="3120" x="1466850" y="4991100"/>
          <p14:tracePt t="3120" x="1504950" y="5016500"/>
          <p14:tracePt t="3136" x="1543050" y="5041900"/>
          <p14:tracePt t="3136" x="1581150" y="5067300"/>
          <p14:tracePt t="3153" x="1619250" y="5105400"/>
          <p14:tracePt t="3153" x="1701800" y="5175250"/>
          <p14:tracePt t="3171" x="1739900" y="5213350"/>
          <p14:tracePt t="3171" x="1784350" y="5257800"/>
          <p14:tracePt t="3187" x="1822450" y="5302250"/>
          <p14:tracePt t="3187" x="1866900" y="5346700"/>
          <p14:tracePt t="3203" x="1905000" y="5391150"/>
          <p14:tracePt t="3203" x="1943100" y="5441950"/>
          <p14:tracePt t="3536" x="4876800" y="6457950"/>
          <p14:tracePt t="3567" x="4908550" y="6464300"/>
          <p14:tracePt t="3587" x="4940300" y="6470650"/>
          <p14:tracePt t="3603" x="4984750" y="6477000"/>
          <p14:tracePt t="3619" x="5010150" y="6483350"/>
          <p14:tracePt t="3627" x="5048250" y="6489700"/>
          <p14:tracePt t="3636" x="5086350" y="6496050"/>
          <p14:tracePt t="3636" x="5124450" y="6496050"/>
          <p14:tracePt t="3656" x="5219700" y="6502400"/>
          <p14:tracePt t="3656" x="5270500" y="6515100"/>
          <p14:tracePt t="3673" x="5327650" y="6515100"/>
          <p14:tracePt t="3673" x="5384800" y="6515100"/>
          <p14:tracePt t="3688" x="5441950" y="6515100"/>
          <p14:tracePt t="3688" x="5499100" y="6508750"/>
          <p14:tracePt t="3705" x="5562600" y="6502400"/>
          <p14:tracePt t="3705" x="5626100" y="6496050"/>
          <p14:tracePt t="3705" x="5689600" y="6489700"/>
          <p14:tracePt t="3723" x="5753100" y="6477000"/>
          <p14:tracePt t="3737" x="5822950" y="6470650"/>
          <p14:tracePt t="3737" x="5956300" y="6445250"/>
          <p14:tracePt t="3756" x="6019800" y="6432550"/>
          <p14:tracePt t="3756" x="6083300" y="6426200"/>
          <p14:tracePt t="3772" x="6146800" y="6407150"/>
          <p14:tracePt t="3772" x="6203950" y="6394450"/>
          <p14:tracePt t="3788" x="6261100" y="6381750"/>
          <p14:tracePt t="3788" x="6311900" y="6369050"/>
          <p14:tracePt t="3788" x="6356350" y="6356350"/>
          <p14:tracePt t="3807" x="6394450" y="6343650"/>
          <p14:tracePt t="3820" x="6426200" y="6337300"/>
          <p14:tracePt t="3820" x="6483350" y="6324600"/>
          <p14:tracePt t="3838" x="6502400" y="6324600"/>
          <p14:tracePt t="3854" x="6534150" y="6318250"/>
          <p14:tracePt t="3854" x="6546850" y="6318250"/>
          <p14:tracePt t="3872" x="6553200" y="6318250"/>
          <p14:tracePt t="3872" x="6559550" y="6318250"/>
          <p14:tracePt t="3888" x="6527800" y="6330950"/>
          <p14:tracePt t="3919" x="6489700" y="6350000"/>
          <p14:tracePt t="3935" x="6470650" y="6356350"/>
          <p14:tracePt t="3943" x="6445250" y="6362700"/>
          <p14:tracePt t="3943" x="6419850" y="6369050"/>
          <p14:tracePt t="3956" x="6388100" y="6381750"/>
          <p14:tracePt t="3956" x="6362700" y="6394450"/>
          <p14:tracePt t="3972" x="6330950" y="6400800"/>
          <p14:tracePt t="3972" x="6305550" y="6413500"/>
          <p14:tracePt t="3989" x="6280150" y="6413500"/>
          <p14:tracePt t="3989" x="6254750" y="6426200"/>
          <p14:tracePt t="3989" x="6229350" y="6432550"/>
          <p14:tracePt t="4007" x="6203950" y="6438900"/>
          <p14:tracePt t="4020" x="6184900" y="6451600"/>
          <p14:tracePt t="4020" x="6146800" y="6464300"/>
          <p14:tracePt t="4040" x="6115050" y="6477000"/>
          <p14:tracePt t="4056" x="6096000" y="6489700"/>
          <p14:tracePt t="4071" x="6070600" y="6515100"/>
          <p14:tracePt t="4099" x="6057900" y="6534150"/>
          <p14:tracePt t="4151" x="6083300" y="6515100"/>
          <p14:tracePt t="4363" x="6089650" y="6496050"/>
          <p14:tracePt t="4399" x="6115050" y="6477000"/>
          <p14:tracePt t="4468" x="6115050" y="6502400"/>
          <p14:tracePt t="4595" x="6134100" y="6502400"/>
          <p14:tracePt t="4707" x="6159500" y="6515100"/>
          <p14:tracePt t="5027" x="6178550" y="6508750"/>
          <p14:tracePt t="5144" x="6197600" y="6489700"/>
          <p14:tracePt t="5600" x="6210300" y="6464300"/>
          <p14:tracePt t="5876" x="6223000" y="6445250"/>
          <p14:tracePt t="6200" x="6242050" y="6438900"/>
          <p14:tracePt t="6536" x="6254750" y="6464300"/>
          <p14:tracePt t="6844" x="6280150" y="6464300"/>
          <p14:tracePt t="7469" x="6299200" y="6451600"/>
          <p14:tracePt t="8016" x="6318250" y="6438900"/>
          <p14:tracePt t="9462" x="6337300" y="6419850"/>
          <p14:tracePt t="10918" x="6343650" y="6445250"/>
          <p14:tracePt t="11077" x="6343650" y="6419850"/>
          <p14:tracePt t="11465" x="6324600" y="6432550"/>
          <p14:tracePt t="13155" x="6324600" y="6451600"/>
          <p14:tracePt t="15564" x="6305550" y="6457950"/>
          <p14:tracePt t="15890" x="6311900" y="6432550"/>
          <p14:tracePt t="16110" x="6318250" y="6407150"/>
          <p14:tracePt t="16154" x="6311900" y="6381750"/>
          <p14:tracePt t="16186" x="6305550" y="6356350"/>
          <p14:tracePt t="16206" x="6311900" y="6337300"/>
          <p14:tracePt t="16230" x="6311900" y="6330950"/>
          <p14:tracePt t="16238" x="6311900" y="6318250"/>
          <p14:tracePt t="16247" x="6311900" y="6311900"/>
          <p14:tracePt t="16247" x="6305550" y="6305550"/>
          <p14:tracePt t="16247" x="6305550" y="6292850"/>
          <p14:tracePt t="16268" x="6305550" y="6280150"/>
          <p14:tracePt t="16280" x="6299200" y="6267450"/>
          <p14:tracePt t="16280" x="6292850" y="6248400"/>
          <p14:tracePt t="16299" x="6292850" y="6235700"/>
          <p14:tracePt t="16299" x="6286500" y="6223000"/>
          <p14:tracePt t="16315" x="6286500" y="6210300"/>
          <p14:tracePt t="16315" x="6280150" y="6197600"/>
          <p14:tracePt t="16332" x="6280150" y="6178550"/>
          <p14:tracePt t="16332" x="6280150" y="6165850"/>
          <p14:tracePt t="16332" x="6273800" y="6146800"/>
          <p14:tracePt t="16351" x="6267450" y="6134100"/>
          <p14:tracePt t="16364" x="6267450" y="6115050"/>
          <p14:tracePt t="16364" x="6254750" y="6057900"/>
          <p14:tracePt t="16382" x="6248400" y="6032500"/>
          <p14:tracePt t="16382" x="6242050" y="6007100"/>
          <p14:tracePt t="16399" x="6229350" y="5975350"/>
          <p14:tracePt t="16399" x="6216650" y="5937250"/>
          <p14:tracePt t="16416" x="6203950" y="5899150"/>
          <p14:tracePt t="16416" x="6172200" y="5822950"/>
          <p14:tracePt t="16432" x="6153150" y="5784850"/>
          <p14:tracePt t="16432" x="6127750" y="5753100"/>
          <p14:tracePt t="16449" x="6102350" y="5715000"/>
          <p14:tracePt t="16449" x="6076950" y="5676900"/>
          <p14:tracePt t="16466" x="6051550" y="5638800"/>
          <p14:tracePt t="16466" x="6026150" y="5607050"/>
          <p14:tracePt t="16483" x="5994400" y="5575300"/>
          <p14:tracePt t="16483" x="5924550" y="5505450"/>
          <p14:tracePt t="16499" x="5892800" y="5473700"/>
          <p14:tracePt t="16499" x="5861050" y="5454650"/>
          <p14:tracePt t="16516" x="5822950" y="5435600"/>
          <p14:tracePt t="16516" x="5784850" y="5429250"/>
          <p14:tracePt t="16533" x="5740400" y="5429250"/>
          <p14:tracePt t="16533" x="5702300" y="5429250"/>
          <p14:tracePt t="16533" x="5664200" y="5441950"/>
          <p14:tracePt t="16552" x="5632450" y="5454650"/>
          <p14:tracePt t="16552" x="5600700" y="5467350"/>
          <p14:tracePt t="16567" x="5568950" y="5473700"/>
          <p14:tracePt t="16567" x="5549900" y="5480050"/>
          <p14:tracePt t="16584" x="5530850" y="5473700"/>
          <p14:tracePt t="16584" x="5524500" y="5473700"/>
          <p14:tracePt t="16600" x="5518150" y="5467350"/>
          <p14:tracePt t="16600" x="5511800" y="5454650"/>
          <p14:tracePt t="16616" x="5505450" y="5429250"/>
          <p14:tracePt t="16616" x="5499100" y="5410200"/>
          <p14:tracePt t="16616" x="5492750" y="5391150"/>
          <p14:tracePt t="16636" x="5492750" y="5365750"/>
          <p14:tracePt t="16648" x="5492750" y="5340350"/>
          <p14:tracePt t="16648" x="5486400" y="5283200"/>
          <p14:tracePt t="16668" x="5486400" y="5251450"/>
          <p14:tracePt t="16668" x="5486400" y="5232400"/>
          <p14:tracePt t="16683" x="5486400" y="5213350"/>
          <p14:tracePt t="16683" x="5486400" y="5200650"/>
          <p14:tracePt t="16700" x="5480050" y="5187950"/>
          <p14:tracePt t="16700" x="5480050" y="5181600"/>
          <p14:tracePt t="16700" x="5473700" y="5175250"/>
          <p14:tracePt t="16719" x="5467350" y="5181600"/>
          <p14:tracePt t="16732" x="5461000" y="5181600"/>
          <p14:tracePt t="16749" x="5448300" y="5187950"/>
          <p14:tracePt t="16749" x="5441950" y="5187950"/>
          <p14:tracePt t="16767" x="5435600" y="5187950"/>
          <p14:tracePt t="16767" x="5422900" y="5187950"/>
          <p14:tracePt t="16784" x="5416550" y="5187950"/>
          <p14:tracePt t="16784" x="5403850" y="5194300"/>
          <p14:tracePt t="16800" x="5397500" y="5194300"/>
          <p14:tracePt t="16800" x="5391150" y="5200650"/>
          <p14:tracePt t="16817" x="5384800" y="5200650"/>
          <p14:tracePt t="16817" x="5384800" y="5213350"/>
          <p14:tracePt t="16834" x="5378450" y="5213350"/>
          <p14:tracePt t="16849" x="5372100" y="5226050"/>
          <p14:tracePt t="16866" x="5372100" y="5238750"/>
          <p14:tracePt t="16890" x="5372100" y="5245100"/>
          <p14:tracePt t="16899" x="5378450" y="5251450"/>
          <p14:tracePt t="16915" x="5384800" y="5257800"/>
          <p14:tracePt t="16932" x="5391150" y="5264150"/>
          <p14:tracePt t="16932" x="5410200" y="5283200"/>
          <p14:tracePt t="16951" x="5416550" y="5289550"/>
          <p14:tracePt t="16951" x="5429250" y="5302250"/>
          <p14:tracePt t="16968" x="5441950" y="5321300"/>
          <p14:tracePt t="16968" x="5454650" y="5334000"/>
          <p14:tracePt t="16984" x="5467350" y="5346700"/>
          <p14:tracePt t="16984" x="5486400" y="5365750"/>
          <p14:tracePt t="16984" x="5499100" y="5378450"/>
          <p14:tracePt t="17003" x="5518150" y="5391150"/>
          <p14:tracePt t="17016" x="5537200" y="5410200"/>
          <p14:tracePt t="17016" x="5575300" y="5441950"/>
          <p14:tracePt t="17035" x="5600700" y="5454650"/>
          <p14:tracePt t="17035" x="5619750" y="5467350"/>
          <p14:tracePt t="17052" x="5645150" y="5480050"/>
          <p14:tracePt t="17052" x="5670550" y="5492750"/>
          <p14:tracePt t="17068" x="5689600" y="5505450"/>
          <p14:tracePt t="17068" x="5715000" y="5511800"/>
          <p14:tracePt t="17068" x="5734050" y="5518150"/>
          <p14:tracePt t="17087" x="5753100" y="5524500"/>
          <p14:tracePt t="17087" x="5778500" y="5537200"/>
          <p14:tracePt t="17102" x="5797550" y="5543550"/>
          <p14:tracePt t="17102" x="5816600" y="5549900"/>
          <p14:tracePt t="17118" x="5829300" y="5556250"/>
          <p14:tracePt t="17118" x="5848350" y="5556250"/>
          <p14:tracePt t="17135" x="5867400" y="5568950"/>
          <p14:tracePt t="17135" x="5899150" y="5575300"/>
          <p14:tracePt t="17152" x="5911850" y="5581650"/>
          <p14:tracePt t="17152" x="5924550" y="5581650"/>
          <p14:tracePt t="17170" x="5937250" y="5588000"/>
          <p14:tracePt t="17170" x="5956300" y="5600700"/>
          <p14:tracePt t="17185" x="5969000" y="5607050"/>
          <p14:tracePt t="17185" x="5988050" y="5613400"/>
          <p14:tracePt t="17185" x="6007100" y="5619750"/>
          <p14:tracePt t="17204" x="6019800" y="5626100"/>
          <p14:tracePt t="17204" x="6038850" y="5638800"/>
          <p14:tracePt t="17218" x="6051550" y="5645150"/>
          <p14:tracePt t="17218" x="6070600" y="5651500"/>
          <p14:tracePt t="17236" x="6089650" y="5657850"/>
          <p14:tracePt t="17236" x="6108700" y="5670550"/>
          <p14:tracePt t="17252" x="6121400" y="5670550"/>
          <p14:tracePt t="17252" x="6140450" y="5676900"/>
          <p14:tracePt t="17252" x="6159500" y="5683250"/>
          <p14:tracePt t="17271" x="6178550" y="5683250"/>
          <p14:tracePt t="17284" x="6197600" y="5683250"/>
          <p14:tracePt t="17284" x="6235700" y="5689600"/>
          <p14:tracePt t="17303" x="6248400" y="5689600"/>
          <p14:tracePt t="17303" x="6267450" y="5695950"/>
          <p14:tracePt t="17319" x="6280150" y="5695950"/>
          <p14:tracePt t="17319" x="6292850" y="5695950"/>
          <p14:tracePt t="17336" x="6311900" y="5702300"/>
          <p14:tracePt t="17336" x="6324600" y="5702300"/>
          <p14:tracePt t="17352" x="6337300" y="5702300"/>
          <p14:tracePt t="17352" x="6350000" y="5702300"/>
          <p14:tracePt t="17352" x="6362700" y="5702300"/>
          <p14:tracePt t="17372" x="6369050" y="5702300"/>
          <p14:tracePt t="17384" x="6375400" y="5702300"/>
          <p14:tracePt t="17384" x="6388100" y="5702300"/>
          <p14:tracePt t="17403" x="6394450" y="5702300"/>
          <p14:tracePt t="17417" x="6400800" y="5702300"/>
          <p14:tracePt t="17434" x="6394450" y="5702300"/>
          <p14:tracePt t="17483" x="6388100" y="5708650"/>
          <p14:tracePt t="17499" x="6381750" y="5715000"/>
          <p14:tracePt t="17510" x="6375400" y="5721350"/>
          <p14:tracePt t="17570" x="6375400" y="5727700"/>
          <p14:tracePt t="17603" x="6375400" y="5734050"/>
          <p14:tracePt t="17639" x="6381750" y="5740400"/>
          <p14:tracePt t="17686" x="6381750" y="5746750"/>
          <p14:tracePt t="17751" x="6381750" y="5753100"/>
          <p14:tracePt t="17782" x="6375400" y="5753100"/>
          <p14:tracePt t="17850" x="6381750" y="5753100"/>
          <p14:tracePt t="17902" x="6388100" y="5753100"/>
          <p14:tracePt t="17926" x="6394450" y="5753100"/>
          <p14:tracePt t="17946" x="6394450" y="5746750"/>
          <p14:tracePt t="17986" x="6394450" y="5753100"/>
          <p14:tracePt t="18022" x="6394450" y="5759450"/>
          <p14:tracePt t="18050" x="6400800" y="5759450"/>
          <p14:tracePt t="18134" x="6407150" y="5765800"/>
          <p14:tracePt t="18202" x="6407150" y="5772150"/>
          <p14:tracePt t="18322" x="6407150" y="5778500"/>
          <p14:tracePt t="18434" x="6407150" y="5784850"/>
          <p14:tracePt t="18530" x="6407150" y="5778500"/>
          <p14:tracePt t="18659" x="6407150" y="5784850"/>
          <p14:tracePt t="18762" x="6407150" y="5791200"/>
          <p14:tracePt t="18886" x="6413500" y="5791200"/>
          <p14:tracePt t="18998" x="6413500" y="5797550"/>
          <p14:tracePt t="19155" x="6413500" y="5791200"/>
          <p14:tracePt t="19199" x="6419850" y="5797550"/>
          <p14:tracePt t="19299" x="6419850" y="5803900"/>
          <p14:tracePt t="19311" x="6419850" y="5797550"/>
          <p14:tracePt t="19371" x="6419850" y="5803900"/>
          <p14:tracePt t="19463" x="6426200" y="5797550"/>
          <p14:tracePt t="19515" x="6426200" y="5803900"/>
          <p14:tracePt t="19719" x="6426200" y="5810250"/>
          <p14:tracePt t="19731" x="6419850" y="5810250"/>
          <p14:tracePt t="20083" x="6426200" y="5810250"/>
          <p14:tracePt t="20140" x="6426200" y="5816600"/>
          <p14:tracePt t="20167" x="6419850" y="5822950"/>
          <p14:tracePt t="20459" x="6426200" y="5816600"/>
          <p14:tracePt t="20519" x="6426200" y="5822950"/>
          <p14:tracePt t="20603" x="6432550" y="5816600"/>
          <p14:tracePt t="20791" x="6432550" y="5822950"/>
          <p14:tracePt t="20851" x="6432550" y="5816600"/>
          <p14:tracePt t="20939" x="6438900" y="5822950"/>
          <p14:tracePt t="21015" x="6438900" y="5816600"/>
          <p14:tracePt t="21067" x="6438900" y="5822950"/>
          <p14:tracePt t="21135" x="6432550" y="5816600"/>
          <p14:tracePt t="21223" x="6432550" y="5822950"/>
          <p14:tracePt t="21272" x="6432550" y="5829300"/>
          <p14:tracePt t="21292" x="6426200" y="5822950"/>
          <p14:tracePt t="21316" x="6426200" y="5829300"/>
          <p14:tracePt t="21600" x="6432550" y="5822950"/>
          <p14:tracePt t="21652" x="6426200" y="5829300"/>
          <p14:tracePt t="21752" x="6419850" y="5829300"/>
          <p14:tracePt t="21940" x="6426200" y="5829300"/>
          <p14:tracePt t="22079" x="6432550" y="5829300"/>
          <p14:tracePt t="22164" x="6438900" y="5822950"/>
          <p14:tracePt t="22208" x="6432550" y="5835650"/>
          <p14:tracePt t="22267" x="6426200" y="5829300"/>
          <p14:tracePt t="22312" x="6432550" y="5829300"/>
          <p14:tracePt t="22432" x="6438900" y="5829300"/>
          <p14:tracePt t="22560" x="6438900" y="5835650"/>
          <p14:tracePt t="22651" x="6432550" y="5835650"/>
          <p14:tracePt t="22688" x="6438900" y="5842000"/>
          <p14:tracePt t="22784" x="6432550" y="5835650"/>
          <p14:tracePt t="22884" x="6438900" y="5842000"/>
          <p14:tracePt t="23220" x="6432550" y="5848350"/>
          <p14:tracePt t="23260" x="6432550" y="5842000"/>
          <p14:tracePt t="23312" x="6438900" y="5848350"/>
          <p14:tracePt t="23392" x="6432550" y="5842000"/>
          <p14:tracePt t="23452" x="6438900" y="5842000"/>
          <p14:tracePt t="23512" x="6432550" y="5842000"/>
          <p14:tracePt t="23620" x="6438900" y="5835650"/>
          <p14:tracePt t="23836" x="6432550" y="5835650"/>
          <p14:tracePt t="23912" x="6432550" y="5842000"/>
          <p14:tracePt t="23980" x="6438900" y="5842000"/>
          <p14:tracePt t="24092" x="6445250" y="5835650"/>
          <p14:tracePt t="24128" x="6438900" y="5842000"/>
          <p14:tracePt t="24248" x="6438900" y="5848350"/>
          <p14:tracePt t="24316" x="6438900" y="5842000"/>
          <p14:tracePt t="24420" x="6445250" y="5842000"/>
          <p14:tracePt t="24480" x="6445250" y="5835650"/>
          <p14:tracePt t="24540" x="6438900" y="5842000"/>
          <p14:tracePt t="24624" x="6438900" y="5835650"/>
          <p14:tracePt t="24712" x="6445250" y="5842000"/>
          <p14:tracePt t="24780" x="6445250" y="5848350"/>
          <p14:tracePt t="24908" x="6438900" y="5842000"/>
          <p14:tracePt t="24940" x="6432550" y="5842000"/>
          <p14:tracePt t="24976" x="6426200" y="5848350"/>
          <p14:tracePt t="25080" x="6419850" y="5842000"/>
          <p14:tracePt t="25112" x="6426200" y="5842000"/>
          <p14:tracePt t="25172" x="6432550" y="5842000"/>
          <p14:tracePt t="25192" x="6438900" y="5842000"/>
          <p14:tracePt t="25216" x="6445250" y="5848350"/>
          <p14:tracePt t="25233" x="6457950" y="5848350"/>
          <p14:tracePt t="25268" x="6464300" y="5848350"/>
          <p14:tracePt t="25300" x="6470650" y="5842000"/>
          <p14:tracePt t="25312" x="6477000" y="5842000"/>
          <p14:tracePt t="25328" x="6483350" y="5842000"/>
          <p14:tracePt t="25344" x="6489700" y="5835650"/>
          <p14:tracePt t="25360" x="6489700" y="5829300"/>
          <p14:tracePt t="25381" x="6483350" y="5829300"/>
          <p14:tracePt t="25420" x="6477000" y="5829300"/>
          <p14:tracePt t="25432" x="6477000" y="5835650"/>
          <p14:tracePt t="25448" x="6470650" y="5835650"/>
          <p14:tracePt t="25473" x="6464300" y="5842000"/>
          <p14:tracePt t="25500" x="6464300" y="5848350"/>
          <p14:tracePt t="25577" x="6457950" y="5842000"/>
          <p14:tracePt t="25612" x="6451600" y="5842000"/>
          <p14:tracePt t="25636" x="6457950" y="5835650"/>
          <p14:tracePt t="25832" x="6457950" y="5829300"/>
          <p14:tracePt t="25920" x="6457950" y="5822950"/>
          <p14:tracePt t="25936" x="6464300" y="5816600"/>
          <p14:tracePt t="25953" x="6457950" y="5810250"/>
          <p14:tracePt t="25964" x="6451600" y="5803900"/>
          <p14:tracePt t="26012" x="6445250" y="5803900"/>
          <p14:tracePt t="26025" x="6438900" y="5797550"/>
          <p14:tracePt t="26041" x="6432550" y="5797550"/>
          <p14:tracePt t="26057" x="6426200" y="5797550"/>
          <p14:tracePt t="26073" x="6419850" y="5791200"/>
          <p14:tracePt t="26085" x="6413500" y="5797550"/>
          <p14:tracePt t="26101" x="6413500" y="5803900"/>
          <p14:tracePt t="26132" x="6419850" y="5803900"/>
          <p14:tracePt t="26153" x="6426200" y="5803900"/>
          <p14:tracePt t="26185" x="6432550" y="5797550"/>
          <p14:tracePt t="26200" x="6445250" y="5791200"/>
          <p14:tracePt t="26213" x="6451600" y="5791200"/>
          <p14:tracePt t="26228" x="6457950" y="5791200"/>
          <p14:tracePt t="26245" x="6464300" y="5791200"/>
          <p14:tracePt t="26261" x="6464300" y="5784850"/>
          <p14:tracePt t="26313" x="6457950" y="5784850"/>
          <p14:tracePt t="26380" x="6451600" y="5791200"/>
          <p14:tracePt t="26401" x="6451600" y="5797550"/>
          <p14:tracePt t="26433" x="6451600" y="5803900"/>
          <p14:tracePt t="26469" x="6457950" y="5803900"/>
          <p14:tracePt t="26500" x="6457950" y="5810250"/>
          <p14:tracePt t="26564" x="6451600" y="5810250"/>
          <p14:tracePt t="26597" x="6451600" y="5803900"/>
          <p14:tracePt t="26665" x="6451600" y="5810250"/>
          <p14:tracePt t="26701" x="6445250" y="5810250"/>
          <p14:tracePt t="26762" x="6438900" y="5803900"/>
          <p14:tracePt t="26813" x="6445250" y="5797550"/>
          <p14:tracePt t="26845" x="6445250" y="5791200"/>
          <p14:tracePt t="26881" x="6438900" y="5784850"/>
          <p14:tracePt t="26898" x="6438900" y="5778500"/>
          <p14:tracePt t="26905" x="6432550" y="5772150"/>
          <p14:tracePt t="26917" x="6419850" y="5765800"/>
          <p14:tracePt t="26917" x="6394450" y="5746750"/>
          <p14:tracePt t="26936" x="6375400" y="5740400"/>
          <p14:tracePt t="26936" x="6356350" y="5721350"/>
          <p14:tracePt t="26952" x="6330950" y="5708650"/>
          <p14:tracePt t="26952" x="6299200" y="5683250"/>
          <p14:tracePt t="26969" x="6261100" y="5657850"/>
          <p14:tracePt t="26969" x="6178550" y="5594350"/>
          <p14:tracePt t="26986" x="6127750" y="5549900"/>
          <p14:tracePt t="26986" x="6076950" y="5505450"/>
          <p14:tracePt t="27003" x="6019800" y="5448300"/>
          <p14:tracePt t="27003" x="5962650" y="5391150"/>
          <p14:tracePt t="27019" x="5905500" y="5334000"/>
          <p14:tracePt t="27019" x="5842000" y="5276850"/>
          <p14:tracePt t="27036" x="5778500" y="5219700"/>
          <p14:tracePt t="27036" x="5651500" y="5099050"/>
          <p14:tracePt t="27054" x="5588000" y="5041900"/>
          <p14:tracePt t="27054" x="5524500" y="4991100"/>
          <p14:tracePt t="27070" x="5461000" y="4946650"/>
          <p14:tracePt t="27070" x="5397500" y="4902200"/>
          <p14:tracePt t="27086" x="5334000" y="4851400"/>
          <p14:tracePt t="27086" x="5276850" y="4813300"/>
          <p14:tracePt t="27102" x="5219700" y="4775200"/>
          <p14:tracePt t="27102" x="5162550" y="4730750"/>
          <p14:tracePt t="27102" x="5105400" y="4692650"/>
          <p14:tracePt t="27122" x="5054600" y="4648200"/>
          <p14:tracePt t="27134" x="5003800" y="4610100"/>
          <p14:tracePt t="27134" x="4902200" y="4546600"/>
          <p14:tracePt t="27154" x="4857750" y="4514850"/>
          <p14:tracePt t="27154" x="4806950" y="4489450"/>
          <p14:tracePt t="27154" x="4762500" y="4464050"/>
          <p14:tracePt t="27174" x="4718050" y="4445000"/>
          <p14:tracePt t="27185" x="4679950" y="4425950"/>
          <p14:tracePt t="27185" x="4641850" y="4400550"/>
          <p14:tracePt t="27185" x="4603750" y="4381500"/>
          <p14:tracePt t="27206" x="4565650" y="4356100"/>
          <p14:tracePt t="27218" x="4533900" y="4330700"/>
          <p14:tracePt t="27218" x="4470400" y="4286250"/>
          <p14:tracePt t="27237" x="4432300" y="4267200"/>
          <p14:tracePt t="27237" x="4400550" y="4254500"/>
          <p14:tracePt t="27253" x="4368800" y="4241800"/>
          <p14:tracePt t="27253" x="4343400" y="4235450"/>
          <p14:tracePt t="27270" x="4311650" y="4229100"/>
          <p14:tracePt t="27270" x="4254500" y="4222750"/>
          <p14:tracePt t="27287" x="4222750" y="4216400"/>
          <p14:tracePt t="27287" x="4191000" y="4216400"/>
          <p14:tracePt t="27304" x="4159250" y="4216400"/>
          <p14:tracePt t="27304" x="4127500" y="4210050"/>
          <p14:tracePt t="27320" x="4089400" y="4203700"/>
          <p14:tracePt t="27320" x="4051300" y="4197350"/>
          <p14:tracePt t="27337" x="4013200" y="4191000"/>
          <p14:tracePt t="27337" x="3930650" y="4178300"/>
          <p14:tracePt t="27354" x="3886200" y="4165600"/>
          <p14:tracePt t="27354" x="3841750" y="4152900"/>
          <p14:tracePt t="27371" x="3797300" y="4133850"/>
          <p14:tracePt t="27371" x="3746500" y="4114800"/>
          <p14:tracePt t="27387" x="3695700" y="4095750"/>
          <p14:tracePt t="27387" x="3638550" y="4070350"/>
          <p14:tracePt t="27387" x="3581400" y="4038600"/>
          <p14:tracePt t="27406" x="3524250" y="4013200"/>
          <p14:tracePt t="27406" x="3460750" y="3981450"/>
          <p14:tracePt t="27422" x="3397250" y="3949700"/>
          <p14:tracePt t="27422" x="3327400" y="3917950"/>
          <p14:tracePt t="27438" x="3263900" y="3886200"/>
          <p14:tracePt t="27438" x="3194050" y="3854450"/>
          <p14:tracePt t="27454" x="3124200" y="3822700"/>
          <p14:tracePt t="27454" x="3054350" y="3790950"/>
          <p14:tracePt t="27471" x="2984500" y="3759200"/>
          <p14:tracePt t="27471" x="2908300" y="3727450"/>
          <p14:tracePt t="27471" x="2838450" y="3689350"/>
          <p14:tracePt t="27490" x="2762250" y="3651250"/>
          <p14:tracePt t="27502" x="2692400" y="3613150"/>
          <p14:tracePt t="27502" x="2546350" y="3530600"/>
          <p14:tracePt t="27521" x="2482850" y="3486150"/>
          <p14:tracePt t="27521" x="2413000" y="3441700"/>
          <p14:tracePt t="27539" x="2349500" y="3397250"/>
          <p14:tracePt t="27539" x="2292350" y="3352800"/>
          <p14:tracePt t="27539" x="2235200" y="3308350"/>
          <p14:tracePt t="27557" x="2178050" y="3257550"/>
          <p14:tracePt t="27569" x="2127250" y="3213100"/>
          <p14:tracePt t="27569" x="2038350" y="3098800"/>
          <p14:tracePt t="27588" x="1993900" y="3035300"/>
          <p14:tracePt t="27588" x="1962150" y="2971800"/>
          <p14:tracePt t="27605" x="1930400" y="2895600"/>
          <p14:tracePt t="27605" x="1911350" y="2819400"/>
          <p14:tracePt t="27622" x="1892300" y="2743200"/>
          <p14:tracePt t="27622" x="1873250" y="2660650"/>
          <p14:tracePt t="27638" x="1860550" y="2578100"/>
          <p14:tracePt t="27638" x="1841500" y="2419350"/>
          <p14:tracePt t="27655" x="1841500" y="2336800"/>
          <p14:tracePt t="27655" x="1841500" y="2260600"/>
          <p14:tracePt t="27672" x="1847850" y="2178050"/>
          <p14:tracePt t="27672" x="1854200" y="2101850"/>
          <p14:tracePt t="27688" x="1866900" y="2025650"/>
          <p14:tracePt t="27688" x="1911350" y="1860550"/>
          <p14:tracePt t="27706" x="1936750" y="1784350"/>
          <p14:tracePt t="27706" x="1974850" y="1708150"/>
          <p14:tracePt t="27722" x="2012950" y="1625600"/>
          <p14:tracePt t="27722" x="2057400" y="1549400"/>
          <p14:tracePt t="27739" x="2108200" y="1473200"/>
          <p14:tracePt t="27739" x="2159000" y="1397000"/>
          <p14:tracePt t="27755" x="2216150" y="1320800"/>
          <p14:tracePt t="27755" x="2279650" y="1244600"/>
          <p14:tracePt t="27755" x="2343150" y="1168400"/>
          <p14:tracePt t="27774" x="2406650" y="1098550"/>
          <p14:tracePt t="27787" x="2476500" y="1028700"/>
          <p14:tracePt t="27787" x="2622550" y="895350"/>
          <p14:tracePt t="27805" x="2705100" y="831850"/>
          <p14:tracePt t="27805" x="2787650" y="774700"/>
          <p14:tracePt t="27823" x="2876550" y="723900"/>
          <p14:tracePt t="27823" x="2965450" y="679450"/>
          <p14:tracePt t="27839" x="3067050" y="641350"/>
          <p14:tracePt t="27839" x="3162300" y="603250"/>
          <p14:tracePt t="27839" x="3263900" y="565150"/>
          <p14:tracePt t="27859" x="3365500" y="533400"/>
          <p14:tracePt t="27870" x="3467100" y="508000"/>
          <p14:tracePt t="27870" x="3676650" y="457200"/>
          <p14:tracePt t="27889" x="3778250" y="431800"/>
          <p14:tracePt t="27889" x="3879850" y="412750"/>
          <p14:tracePt t="27906" x="3987800" y="400050"/>
          <p14:tracePt t="27906" x="4089400" y="387350"/>
          <p14:tracePt t="27922" x="4197350" y="381000"/>
          <p14:tracePt t="27922" x="4305300" y="374650"/>
          <p14:tracePt t="27922" x="4413250" y="374650"/>
          <p14:tracePt t="27942" x="4521200" y="374650"/>
          <p14:tracePt t="27942" x="4629150" y="381000"/>
          <p14:tracePt t="27956" x="4737100" y="393700"/>
          <p14:tracePt t="27956" x="4838700" y="406400"/>
          <p14:tracePt t="27973" x="4946650" y="425450"/>
          <p14:tracePt t="27973" x="5054600" y="438150"/>
          <p14:tracePt t="27990" x="5156200" y="457200"/>
          <p14:tracePt t="27990" x="5365750" y="501650"/>
          <p14:tracePt t="28007" x="5467350" y="527050"/>
          <p14:tracePt t="28007" x="5575300" y="546100"/>
          <p14:tracePt t="28023" x="5676900" y="565150"/>
          <p14:tracePt t="28023" x="5778500" y="584200"/>
          <p14:tracePt t="28040" x="5880100" y="609600"/>
          <p14:tracePt t="28040" x="5975350" y="641350"/>
          <p14:tracePt t="28056" x="6070600" y="666750"/>
          <p14:tracePt t="28056" x="6254750" y="742950"/>
          <p14:tracePt t="28074" x="6337300" y="793750"/>
          <p14:tracePt t="28074" x="6419850" y="844550"/>
          <p14:tracePt t="28090" x="6496050" y="901700"/>
          <p14:tracePt t="28090" x="6572250" y="958850"/>
          <p14:tracePt t="28107" x="6648450" y="1022350"/>
          <p14:tracePt t="28107" x="6718300" y="1085850"/>
          <p14:tracePt t="28107" x="6781800" y="1149350"/>
          <p14:tracePt t="28125" x="6845300" y="1212850"/>
          <p14:tracePt t="28138" x="6908800" y="1276350"/>
          <p14:tracePt t="28138" x="7010400" y="1409700"/>
          <p14:tracePt t="28157" x="7054850" y="1473200"/>
          <p14:tracePt t="28157" x="7099300" y="1536700"/>
          <p14:tracePt t="28174" x="7137400" y="1606550"/>
          <p14:tracePt t="28174" x="7169150" y="1676400"/>
          <p14:tracePt t="28190" x="7200900" y="1752600"/>
          <p14:tracePt t="28190" x="7226300" y="1828800"/>
          <p14:tracePt t="28207" x="7245350" y="1905000"/>
          <p14:tracePt t="28207" x="7258050" y="1993900"/>
          <p14:tracePt t="28207" x="7264400" y="2076450"/>
          <p14:tracePt t="28226" x="7264400" y="2165350"/>
          <p14:tracePt t="28238" x="7264400" y="2247900"/>
          <p14:tracePt t="28238" x="7251700" y="2419350"/>
          <p14:tracePt t="28257" x="7232650" y="2501900"/>
          <p14:tracePt t="28257" x="7213600" y="2584450"/>
          <p14:tracePt t="28274" x="7194550" y="2660650"/>
          <p14:tracePt t="28274" x="7169150" y="2736850"/>
          <p14:tracePt t="28290" x="7137400" y="2813050"/>
          <p14:tracePt t="28290" x="7067550" y="2952750"/>
          <p14:tracePt t="28308" x="7029450" y="3022600"/>
          <p14:tracePt t="28308" x="6985000" y="3092450"/>
          <p14:tracePt t="28324" x="6934200" y="3149600"/>
          <p14:tracePt t="28324" x="6883400" y="3213100"/>
          <p14:tracePt t="28341" x="6826250" y="3276600"/>
          <p14:tracePt t="28341" x="6769100" y="3333750"/>
          <p14:tracePt t="28357" x="6705600" y="3390900"/>
          <p14:tracePt t="28357" x="6565900" y="3498850"/>
          <p14:tracePt t="28374" x="6489700" y="3556000"/>
          <p14:tracePt t="28374" x="6413500" y="3606800"/>
          <p14:tracePt t="28391" x="6337300" y="3657600"/>
          <p14:tracePt t="28391" x="6254750" y="3708400"/>
          <p14:tracePt t="28408" x="6172200" y="3759200"/>
          <p14:tracePt t="28408" x="6096000" y="3810000"/>
          <p14:tracePt t="28408" x="6013450" y="3848100"/>
          <p14:tracePt t="28426" x="5930900" y="3892550"/>
          <p14:tracePt t="28439" x="5848350" y="3930650"/>
          <p14:tracePt t="28439" x="5689600" y="4000500"/>
          <p14:tracePt t="28458" x="5613400" y="4032250"/>
          <p14:tracePt t="28458" x="5543550" y="4064000"/>
          <p14:tracePt t="28474" x="5473700" y="4089400"/>
          <p14:tracePt t="28474" x="5416550" y="4114800"/>
          <p14:tracePt t="28491" x="5353050" y="4140200"/>
          <p14:tracePt t="28491" x="5295900" y="4159250"/>
          <p14:tracePt t="28491" x="5245100" y="4178300"/>
          <p14:tracePt t="28511" x="5194300" y="4197350"/>
          <p14:tracePt t="28523" x="5149850" y="4203700"/>
          <p14:tracePt t="28523" x="5067300" y="4222750"/>
          <p14:tracePt t="28543" x="5029200" y="4229100"/>
          <p14:tracePt t="28543" x="4997450" y="4229100"/>
          <p14:tracePt t="28558" x="4972050" y="4229100"/>
          <p14:tracePt t="28558" x="4946650" y="4229100"/>
          <p14:tracePt t="28558" x="4927600" y="4229100"/>
          <p14:tracePt t="28577" x="4908550" y="4229100"/>
          <p14:tracePt t="28590" x="4895850" y="4229100"/>
          <p14:tracePt t="28590" x="4889500" y="4222750"/>
          <p14:tracePt t="28609" x="4889500" y="4210050"/>
          <p14:tracePt t="28623" x="4895850" y="4203700"/>
          <p14:tracePt t="28623" x="4902200" y="4197350"/>
          <p14:tracePt t="28642" x="4908550" y="4191000"/>
          <p14:tracePt t="28642" x="4914900" y="4191000"/>
          <p14:tracePt t="28658" x="4927600" y="4184650"/>
          <p14:tracePt t="28658" x="4946650" y="4178300"/>
          <p14:tracePt t="28676" x="4965700" y="4171950"/>
          <p14:tracePt t="28676" x="4978400" y="4171950"/>
          <p14:tracePt t="28693" x="4991100" y="4171950"/>
          <p14:tracePt t="28693" x="5003800" y="4165600"/>
          <p14:tracePt t="28708" x="5016500" y="4165600"/>
          <p14:tracePt t="28708" x="5035550" y="4165600"/>
          <p14:tracePt t="28726" x="5048250" y="4165600"/>
          <p14:tracePt t="28726" x="5060950" y="4165600"/>
          <p14:tracePt t="28742" x="5067300" y="4165600"/>
          <p14:tracePt t="28742" x="5080000" y="4165600"/>
          <p14:tracePt t="28759" x="5086350" y="4165600"/>
          <p14:tracePt t="28759" x="5092700" y="4165600"/>
          <p14:tracePt t="28775" x="5099050" y="4165600"/>
          <p14:tracePt t="28775" x="5105400" y="4165600"/>
          <p14:tracePt t="28775" x="5111750" y="4159250"/>
          <p14:tracePt t="28794" x="5118100" y="4159250"/>
          <p14:tracePt t="28807" x="5130800" y="4159250"/>
          <p14:tracePt t="28824" x="5137150" y="4159250"/>
          <p14:tracePt t="28841" x="5137150" y="4146550"/>
          <p14:tracePt t="28857" x="5137150" y="4140200"/>
          <p14:tracePt t="28878" x="5137150" y="4133850"/>
          <p14:tracePt t="28894" x="5137150" y="4127500"/>
          <p14:tracePt t="28907" x="5130800" y="4127500"/>
          <p14:tracePt t="28929" x="5124450" y="4127500"/>
          <p14:tracePt t="28946" x="5111750" y="4133850"/>
          <p14:tracePt t="28962" x="5111750" y="4140200"/>
          <p14:tracePt t="28962" x="5105400" y="4140200"/>
          <p14:tracePt t="28977" x="5099050" y="4140200"/>
          <p14:tracePt t="28977" x="5092700" y="4140200"/>
          <p14:tracePt t="28993" x="5086350" y="4146550"/>
          <p14:tracePt t="28993" x="5080000" y="4146550"/>
          <p14:tracePt t="29009" x="5067300" y="4152900"/>
          <p14:tracePt t="29009" x="5054600" y="4159250"/>
          <p14:tracePt t="29027" x="5048250" y="4165600"/>
          <p14:tracePt t="29027" x="5041900" y="4165600"/>
          <p14:tracePt t="29043" x="5035550" y="4171950"/>
          <p14:tracePt t="29043" x="5029200" y="4171950"/>
          <p14:tracePt t="29060" x="5022850" y="4178300"/>
          <p14:tracePt t="29075" x="5010150" y="4184650"/>
          <p14:tracePt t="29092" x="5010150" y="4191000"/>
          <p14:tracePt t="29109" x="5010150" y="4197350"/>
          <p14:tracePt t="29125" x="5016500" y="4197350"/>
          <p14:tracePt t="29146" x="5022850" y="4197350"/>
          <p14:tracePt t="29162" x="5029200" y="4191000"/>
          <p14:tracePt t="29175" x="5035550" y="4191000"/>
          <p14:tracePt t="29175" x="5048250" y="4184650"/>
          <p14:tracePt t="29194" x="5054600" y="4184650"/>
          <p14:tracePt t="29194" x="5060950" y="4184650"/>
          <p14:tracePt t="29210" x="5067300" y="4178300"/>
          <p14:tracePt t="29210" x="5073650" y="4178300"/>
          <p14:tracePt t="29227" x="5080000" y="4178300"/>
          <p14:tracePt t="29242" x="5092700" y="4178300"/>
          <p14:tracePt t="29259" x="5099050" y="4178300"/>
          <p14:tracePt t="29276" x="5105400" y="4171950"/>
          <p14:tracePt t="29292" x="5111750" y="4178300"/>
          <p14:tracePt t="29373" x="5111750" y="4184650"/>
          <p14:tracePt t="29385" x="5118100" y="4184650"/>
          <p14:tracePt t="29485" x="5118100" y="4191000"/>
          <p14:tracePt t="29521" x="5124450" y="4197350"/>
          <p14:tracePt t="29553" x="5130800" y="4203700"/>
          <p14:tracePt t="29573" x="5137150" y="4203700"/>
          <p14:tracePt t="29597" x="5143500" y="4203700"/>
          <p14:tracePt t="29613" x="5149850" y="4203700"/>
          <p14:tracePt t="29625" x="5156200" y="4203700"/>
          <p14:tracePt t="29641" x="5162550" y="4203700"/>
          <p14:tracePt t="29657" x="5162550" y="4210050"/>
          <p14:tracePt t="29673" x="5168900" y="4210050"/>
          <p14:tracePt t="29685" x="5175250" y="4216400"/>
          <p14:tracePt t="29709" x="5181600" y="4216400"/>
          <p14:tracePt t="29733" x="5187950" y="4216400"/>
          <p14:tracePt t="29753" x="5194300" y="4210050"/>
          <p14:tracePt t="29777" x="5200650" y="4210050"/>
          <p14:tracePt t="29801" x="5207000" y="4210050"/>
          <p14:tracePt t="29829" x="5207000" y="4216400"/>
          <p14:tracePt t="29889" x="5200650" y="4222750"/>
          <p14:tracePt t="29914" x="5194300" y="4229100"/>
          <p14:tracePt t="29957" x="5200650" y="4222750"/>
          <p14:tracePt t="30017" x="5207000" y="4222750"/>
          <p14:tracePt t="30041" x="5213350" y="4222750"/>
          <p14:tracePt t="30062" x="5219700" y="4222750"/>
          <p14:tracePt t="30086" x="5219700" y="4229100"/>
          <p14:tracePt t="30130" x="5213350" y="4235450"/>
          <p14:tracePt t="30181" x="5207000" y="4235450"/>
          <p14:tracePt t="30221" x="5207000" y="4241800"/>
          <p14:tracePt t="30257" x="5200650" y="4235450"/>
          <p14:tracePt t="30385" x="5200650" y="4241800"/>
          <p14:tracePt t="30401" x="5194300" y="4241800"/>
          <p14:tracePt t="30413" x="5181600" y="4241800"/>
          <p14:tracePt t="30429" x="5175250" y="4241800"/>
          <p14:tracePt t="30445" x="5168900" y="4235450"/>
          <p14:tracePt t="30453" x="5156200" y="4241800"/>
          <p14:tracePt t="30463" x="5149850" y="4235450"/>
          <p14:tracePt t="30463" x="5143500" y="4241800"/>
          <p14:tracePt t="30483" x="5124450" y="4241800"/>
          <p14:tracePt t="30483" x="5111750" y="4241800"/>
          <p14:tracePt t="30498" x="5099050" y="4241800"/>
          <p14:tracePt t="30498" x="5080000" y="4235450"/>
          <p14:tracePt t="30515" x="5067300" y="4235450"/>
          <p14:tracePt t="30515" x="5048250" y="4241800"/>
          <p14:tracePt t="30531" x="5029200" y="4241800"/>
          <p14:tracePt t="30531" x="5010150" y="4241800"/>
          <p14:tracePt t="30531" x="4984750" y="4241800"/>
          <p14:tracePt t="30551" x="4959350" y="4241800"/>
          <p14:tracePt t="30563" x="4927600" y="4248150"/>
          <p14:tracePt t="30563" x="4864100" y="4254500"/>
          <p14:tracePt t="30582" x="4832350" y="4254500"/>
          <p14:tracePt t="30582" x="4800600" y="4254500"/>
          <p14:tracePt t="30598" x="4762500" y="4254500"/>
          <p14:tracePt t="30598" x="4724400" y="4254500"/>
          <p14:tracePt t="30615" x="4679950" y="4248150"/>
          <p14:tracePt t="30615" x="4641850" y="4248150"/>
          <p14:tracePt t="30615" x="4603750" y="4241800"/>
          <p14:tracePt t="30635" x="4559300" y="4229100"/>
          <p14:tracePt t="30635" x="4514850" y="4222750"/>
          <p14:tracePt t="30649" x="4464050" y="4210050"/>
          <p14:tracePt t="30649" x="4413250" y="4197350"/>
          <p14:tracePt t="30666" x="4362450" y="4178300"/>
          <p14:tracePt t="30666" x="4305300" y="4165600"/>
          <p14:tracePt t="30682" x="4254500" y="4146550"/>
          <p14:tracePt t="30682" x="4197350" y="4121150"/>
          <p14:tracePt t="30699" x="4133850" y="4102100"/>
          <p14:tracePt t="30699" x="4025900" y="4051300"/>
          <p14:tracePt t="30715" x="3962400" y="4025900"/>
          <p14:tracePt t="30715" x="3905250" y="3994150"/>
          <p14:tracePt t="30732" x="3848100" y="3968750"/>
          <p14:tracePt t="30732" x="3784600" y="3937000"/>
          <p14:tracePt t="30749" x="3727450" y="3905250"/>
          <p14:tracePt t="30749" x="3606800" y="3835400"/>
          <p14:tracePt t="30766" x="3543300" y="3797300"/>
          <p14:tracePt t="30766" x="3479800" y="3759200"/>
          <p14:tracePt t="30782" x="3422650" y="3714750"/>
          <p14:tracePt t="30782" x="3359150" y="3676650"/>
          <p14:tracePt t="30799" x="3302000" y="3632200"/>
          <p14:tracePt t="30799" x="3238500" y="3587750"/>
          <p14:tracePt t="30816" x="3181350" y="3543300"/>
          <p14:tracePt t="30816" x="3124200" y="3498850"/>
          <p14:tracePt t="30816" x="3067050" y="3460750"/>
          <p14:tracePt t="30835" x="3009900" y="3416300"/>
          <p14:tracePt t="30847" x="2959100" y="3371850"/>
          <p14:tracePt t="30847" x="2857500" y="3276600"/>
          <p14:tracePt t="30866" x="2806700" y="3225800"/>
          <p14:tracePt t="30866" x="2762250" y="3175000"/>
          <p14:tracePt t="30883" x="2724150" y="3117850"/>
          <p14:tracePt t="30883" x="2686050" y="3054350"/>
          <p14:tracePt t="30900" x="2654300" y="2997200"/>
          <p14:tracePt t="30900" x="2628900" y="2933700"/>
          <p14:tracePt t="30900" x="2609850" y="2876550"/>
          <p14:tracePt t="30918" x="2597150" y="2813050"/>
          <p14:tracePt t="30931" x="2584450" y="2755900"/>
          <p14:tracePt t="30931" x="2590800" y="2641600"/>
          <p14:tracePt t="30950" x="2603500" y="2590800"/>
          <p14:tracePt t="30950" x="2622550" y="2533650"/>
          <p14:tracePt t="30967" x="2647950" y="2482850"/>
          <p14:tracePt t="30967" x="2686050" y="2425700"/>
          <p14:tracePt t="30983" x="2724150" y="2368550"/>
          <p14:tracePt t="30983" x="2774950" y="2317750"/>
          <p14:tracePt t="30983" x="2832100" y="2266950"/>
          <p14:tracePt t="31002" x="2895600" y="2216150"/>
          <p14:tracePt t="31002" x="2965450" y="2171700"/>
          <p14:tracePt t="31016" x="3041650" y="2127250"/>
          <p14:tracePt t="31016" x="3124200" y="2082800"/>
          <p14:tracePt t="31033" x="3213100" y="2051050"/>
          <p14:tracePt t="31033" x="3308350" y="2012950"/>
          <p14:tracePt t="31051" x="3403600" y="1981200"/>
          <p14:tracePt t="31051" x="3619500" y="1917700"/>
          <p14:tracePt t="31067" x="3733800" y="1898650"/>
          <p14:tracePt t="31067" x="3848100" y="1873250"/>
          <p14:tracePt t="31083" x="3975100" y="1860550"/>
          <p14:tracePt t="31083" x="4095750" y="1841500"/>
          <p14:tracePt t="31101" x="4216400" y="1835150"/>
          <p14:tracePt t="31101" x="4337050" y="1835150"/>
          <p14:tracePt t="31117" x="4457700" y="1835150"/>
          <p14:tracePt t="31117" x="4686300" y="1860550"/>
          <p14:tracePt t="31134" x="4800600" y="1873250"/>
          <p14:tracePt t="31134" x="4902200" y="1898650"/>
          <p14:tracePt t="31151" x="5010150" y="1924050"/>
          <p14:tracePt t="31151" x="5105400" y="1962150"/>
          <p14:tracePt t="31169" x="5207000" y="1993900"/>
          <p14:tracePt t="31169" x="5295900" y="2032000"/>
          <p14:tracePt t="31169" x="5384800" y="2076450"/>
          <p14:tracePt t="31186" x="5467350" y="2120900"/>
          <p14:tracePt t="31199" x="5549900" y="2171700"/>
          <p14:tracePt t="31199" x="5702300" y="2273300"/>
          <p14:tracePt t="31219" x="5772150" y="2324100"/>
          <p14:tracePt t="31219" x="5842000" y="2374900"/>
          <p14:tracePt t="31234" x="5899150" y="2425700"/>
          <p14:tracePt t="31234" x="5962650" y="2476500"/>
          <p14:tracePt t="31250" x="6013450" y="2527300"/>
          <p14:tracePt t="31250" x="6064250" y="2571750"/>
          <p14:tracePt t="31268" x="6108700" y="2622550"/>
          <p14:tracePt t="31268" x="6146800" y="2660650"/>
          <p14:tracePt t="31268" x="6178550" y="2705100"/>
          <p14:tracePt t="31286" x="6203950" y="2743200"/>
          <p14:tracePt t="31299" x="6229350" y="2787650"/>
          <p14:tracePt t="31299" x="6261100" y="2863850"/>
          <p14:tracePt t="31318" x="6273800" y="2901950"/>
          <p14:tracePt t="31318" x="6273800" y="2933700"/>
          <p14:tracePt t="31334" x="6273800" y="2971800"/>
          <p14:tracePt t="31334" x="6273800" y="3003550"/>
          <p14:tracePt t="31352" x="6267450" y="3041650"/>
          <p14:tracePt t="31352" x="6242050" y="3105150"/>
          <p14:tracePt t="31368" x="6223000" y="3130550"/>
          <p14:tracePt t="31368" x="6203950" y="3162300"/>
          <p14:tracePt t="31384" x="6178550" y="3187700"/>
          <p14:tracePt t="31384" x="6153150" y="3219450"/>
          <p14:tracePt t="31401" x="6127750" y="3251200"/>
          <p14:tracePt t="31401" x="6102350" y="3276600"/>
          <p14:tracePt t="31418" x="6070600" y="3308350"/>
          <p14:tracePt t="31418" x="6013450" y="3365500"/>
          <p14:tracePt t="31435" x="5981700" y="3397250"/>
          <p14:tracePt t="31435" x="5943600" y="3422650"/>
          <p14:tracePt t="31451" x="5911850" y="3448050"/>
          <p14:tracePt t="31451" x="5880100" y="3479800"/>
          <p14:tracePt t="31469" x="5842000" y="3505200"/>
          <p14:tracePt t="31469" x="5810250" y="3530600"/>
          <p14:tracePt t="31469" x="5772150" y="3556000"/>
          <p14:tracePt t="31488" x="5740400" y="3587750"/>
          <p14:tracePt t="31500" x="5702300" y="3613150"/>
          <p14:tracePt t="31500" x="5632450" y="3663950"/>
          <p14:tracePt t="31519" x="5600700" y="3689350"/>
          <p14:tracePt t="31519" x="5562600" y="3708400"/>
          <p14:tracePt t="31536" x="5524500" y="3733800"/>
          <p14:tracePt t="31536" x="5492750" y="3759200"/>
          <p14:tracePt t="31536" x="5454650" y="3778250"/>
          <p14:tracePt t="31555" x="5416550" y="3803650"/>
          <p14:tracePt t="31567" x="5384800" y="3829050"/>
          <p14:tracePt t="31567" x="5308600" y="3873500"/>
          <p14:tracePt t="31587" x="5276850" y="3892550"/>
          <p14:tracePt t="31587" x="5245100" y="3911600"/>
          <p14:tracePt t="31603" x="5207000" y="3930650"/>
          <p14:tracePt t="31603" x="5175250" y="3949700"/>
          <p14:tracePt t="31619" x="5143500" y="3968750"/>
          <p14:tracePt t="31619" x="5111750" y="3987800"/>
          <p14:tracePt t="31635" x="5080000" y="4006850"/>
          <p14:tracePt t="31635" x="5048250" y="4019550"/>
          <p14:tracePt t="31635" x="5010150" y="4038600"/>
          <p14:tracePt t="31655" x="4978400" y="4051300"/>
          <p14:tracePt t="31655" x="4946650" y="4070350"/>
          <p14:tracePt t="31670" x="4914900" y="4083050"/>
          <p14:tracePt t="31670" x="4883150" y="4095750"/>
          <p14:tracePt t="31685" x="4851400" y="4108450"/>
          <p14:tracePt t="31685" x="4819650" y="4121150"/>
          <p14:tracePt t="31702" x="4794250" y="4127500"/>
          <p14:tracePt t="31702" x="4768850" y="4140200"/>
          <p14:tracePt t="31719" x="4743450" y="4146550"/>
          <p14:tracePt t="31719" x="4699000" y="4159250"/>
          <p14:tracePt t="31736" x="4679950" y="4159250"/>
          <p14:tracePt t="31736" x="4660900" y="4165600"/>
          <p14:tracePt t="31752" x="4641850" y="4159250"/>
          <p14:tracePt t="31752" x="4622800" y="4159250"/>
          <p14:tracePt t="31769" x="4603750" y="4159250"/>
          <p14:tracePt t="31769" x="4572000" y="4152900"/>
          <p14:tracePt t="31787" x="4565650" y="4152900"/>
          <p14:tracePt t="31787" x="4552950" y="4146550"/>
          <p14:tracePt t="31803" x="4540250" y="4146550"/>
          <p14:tracePt t="31803" x="4533900" y="4140200"/>
          <p14:tracePt t="31820" x="4527550" y="4140200"/>
          <p14:tracePt t="31820" x="4521200" y="4133850"/>
          <p14:tracePt t="31836" x="4514850" y="4133850"/>
          <p14:tracePt t="31851" x="4508500" y="4127500"/>
          <p14:tracePt t="31870" x="4508500" y="4121150"/>
          <p14:tracePt t="31887" x="4508500" y="4114800"/>
          <p14:tracePt t="31906" x="4508500" y="4108450"/>
          <p14:tracePt t="31966" x="4502150" y="4108450"/>
          <p14:tracePt t="32050" x="4495800" y="4108450"/>
          <p14:tracePt t="32102" x="4495800" y="4114800"/>
          <p14:tracePt t="32146" x="4502150" y="4114800"/>
          <p14:tracePt t="32171" x="4508500" y="4114800"/>
          <p14:tracePt t="32186" x="4508500" y="4108450"/>
          <p14:tracePt t="32206" x="4514850" y="4102100"/>
          <p14:tracePt t="32230" x="4514850" y="4095750"/>
          <p14:tracePt t="32246" x="4521200" y="4089400"/>
          <p14:tracePt t="32266" x="4527550" y="4089400"/>
          <p14:tracePt t="32298" x="4527550" y="4095750"/>
          <p14:tracePt t="32366" x="4521200" y="4095750"/>
          <p14:tracePt t="32394" x="4514850" y="4102100"/>
          <p14:tracePt t="32434" x="4514850" y="4108450"/>
          <p14:tracePt t="32454" x="4508500" y="4108450"/>
          <p14:tracePt t="32506" x="4502150" y="4108450"/>
          <p14:tracePt t="32546" x="4502150" y="4114800"/>
          <p14:tracePt t="32582" x="4495800" y="4108450"/>
          <p14:tracePt t="32622" x="4495800" y="4102100"/>
          <p14:tracePt t="32710" x="4489450" y="4102100"/>
          <p14:tracePt t="32753" x="4483100" y="4102100"/>
          <p14:tracePt t="32778" x="4476750" y="4102100"/>
          <p14:tracePt t="32794" x="4470400" y="4102100"/>
          <p14:tracePt t="32822" x="4464050" y="4102100"/>
          <p14:tracePt t="32838" x="4457700" y="4102100"/>
          <p14:tracePt t="32854" x="4451350" y="4102100"/>
          <p14:tracePt t="32866" x="4445000" y="4102100"/>
          <p14:tracePt t="32882" x="4438650" y="4108450"/>
          <p14:tracePt t="32898" x="4432300" y="4114800"/>
          <p14:tracePt t="32914" x="4432300" y="4121150"/>
          <p14:tracePt t="32923" x="4425950" y="4127500"/>
          <p14:tracePt t="32923" x="4419600" y="4133850"/>
          <p14:tracePt t="32940" x="4413250" y="4146550"/>
          <p14:tracePt t="32940" x="4400550" y="4152900"/>
          <p14:tracePt t="32940" x="4394200" y="4159250"/>
          <p14:tracePt t="32959" x="4375150" y="4159250"/>
          <p14:tracePt t="32971" x="4362450" y="4165600"/>
          <p14:tracePt t="32971" x="4318000" y="4165600"/>
          <p14:tracePt t="32990" x="4298950" y="4165600"/>
          <p14:tracePt t="32990" x="4273550" y="4159250"/>
          <p14:tracePt t="33007" x="4248150" y="4152900"/>
          <p14:tracePt t="33007" x="4216400" y="4146550"/>
          <p14:tracePt t="33007" x="4184650" y="4140200"/>
          <p14:tracePt t="33026" x="4146550" y="4127500"/>
          <p14:tracePt t="33039" x="4108450" y="4108450"/>
          <p14:tracePt t="33039" x="4019550" y="4057650"/>
          <p14:tracePt t="33058" x="3968750" y="4025900"/>
          <p14:tracePt t="33058" x="3917950" y="3994150"/>
          <p14:tracePt t="33074" x="3860800" y="3956050"/>
          <p14:tracePt t="33074" x="3797300" y="3911600"/>
          <p14:tracePt t="33091" x="3740150" y="3873500"/>
          <p14:tracePt t="33091" x="3613150" y="3778250"/>
          <p14:tracePt t="33108" x="3556000" y="3733800"/>
          <p14:tracePt t="33108" x="3498850" y="3676650"/>
          <p14:tracePt t="33124" x="3441700" y="3625850"/>
          <p14:tracePt t="33124" x="3384550" y="3568700"/>
          <p14:tracePt t="33141" x="3327400" y="3511550"/>
          <p14:tracePt t="33141" x="3276600" y="3454400"/>
          <p14:tracePt t="33158" x="3225800" y="3390900"/>
          <p14:tracePt t="33158" x="3136900" y="3276600"/>
          <p14:tracePt t="33176" x="3105150" y="3225800"/>
          <p14:tracePt t="33176" x="3067050" y="3168650"/>
          <p14:tracePt t="33191" x="3041650" y="3111500"/>
          <p14:tracePt t="33191" x="3022600" y="3054350"/>
          <p14:tracePt t="33207" x="3009900" y="2997200"/>
          <p14:tracePt t="33207" x="3003550" y="2933700"/>
          <p14:tracePt t="33224" x="3003550" y="2863850"/>
          <p14:tracePt t="33224" x="3009900" y="2794000"/>
          <p14:tracePt t="33224" x="3028950" y="2724150"/>
          <p14:tracePt t="33244" x="3048000" y="2654300"/>
          <p14:tracePt t="33256" x="3073400" y="2590800"/>
          <p14:tracePt t="33256" x="3149600" y="2457450"/>
          <p14:tracePt t="33275" x="3200400" y="2393950"/>
          <p14:tracePt t="33275" x="3251200" y="2330450"/>
          <p14:tracePt t="33292" x="3314700" y="2279650"/>
          <p14:tracePt t="33292" x="3378200" y="2222500"/>
          <p14:tracePt t="33308" x="3448050" y="2171700"/>
          <p14:tracePt t="33308" x="3524250" y="2120900"/>
          <p14:tracePt t="33308" x="3606800" y="2076450"/>
          <p14:tracePt t="33327" x="3689350" y="2038350"/>
          <p14:tracePt t="33339" x="3778250" y="2000250"/>
          <p14:tracePt t="33339" x="3949700" y="1930400"/>
          <p14:tracePt t="33358" x="4032250" y="1911350"/>
          <p14:tracePt t="33358" x="4121150" y="1892300"/>
          <p14:tracePt t="33375" x="4203700" y="1879600"/>
          <p14:tracePt t="33375" x="4286250" y="1873250"/>
          <p14:tracePt t="33392" x="4362450" y="1866900"/>
          <p14:tracePt t="33392" x="4502150" y="1879600"/>
          <p14:tracePt t="33408" x="4572000" y="1898650"/>
          <p14:tracePt t="33408" x="4635500" y="1924050"/>
          <p14:tracePt t="33425" x="4699000" y="1968500"/>
          <p14:tracePt t="33425" x="4756150" y="2019300"/>
          <p14:tracePt t="33442" x="4813300" y="2076450"/>
          <p14:tracePt t="33442" x="4857750" y="2152650"/>
          <p14:tracePt t="33458" x="4908550" y="2235200"/>
          <p14:tracePt t="33458" x="4991100" y="2419350"/>
          <p14:tracePt t="33475" x="5029200" y="2514600"/>
          <p14:tracePt t="33475" x="5060950" y="2609850"/>
          <p14:tracePt t="33492" x="5086350" y="2711450"/>
          <p14:tracePt t="33492" x="5111750" y="2813050"/>
          <p14:tracePt t="33509" x="5137150" y="2914650"/>
          <p14:tracePt t="33509" x="5175250" y="3111500"/>
          <p14:tracePt t="33527" x="5187950" y="3213100"/>
          <p14:tracePt t="33527" x="5200650" y="3308350"/>
          <p14:tracePt t="33543" x="5213350" y="3409950"/>
          <p14:tracePt t="33543" x="5219700" y="3498850"/>
          <p14:tracePt t="33559" x="5219700" y="3581400"/>
          <p14:tracePt t="33559" x="5226050" y="3663950"/>
          <p14:tracePt t="33576" x="5226050" y="3733800"/>
          <p14:tracePt t="33576" x="5226050" y="3803650"/>
          <p14:tracePt t="33576" x="5219700" y="3860800"/>
          <p14:tracePt t="33595" x="5219700" y="3911600"/>
          <p14:tracePt t="33607" x="5219700" y="3956050"/>
          <p14:tracePt t="33607" x="5213350" y="3994150"/>
          <p14:tracePt t="33607" x="5207000" y="4019550"/>
          <p14:tracePt t="33628" x="5207000" y="4044950"/>
          <p14:tracePt t="33628" x="5200650" y="4064000"/>
          <p14:tracePt t="33643" x="5200650" y="4076700"/>
          <p14:tracePt t="33643" x="5200650" y="4089400"/>
          <p14:tracePt t="33659" x="5200650" y="4095750"/>
          <p14:tracePt t="33676" x="5207000" y="4095750"/>
          <p14:tracePt t="33676" x="5213350" y="4095750"/>
          <p14:tracePt t="33676" x="5219700" y="4089400"/>
          <p14:tracePt t="33695" x="5232400" y="4083050"/>
          <p14:tracePt t="33695" x="5245100" y="4076700"/>
          <p14:tracePt t="33709" x="5257800" y="4070350"/>
          <p14:tracePt t="33709" x="5276850" y="4057650"/>
          <p14:tracePt t="33727" x="5295900" y="4044950"/>
          <p14:tracePt t="33727" x="5314950" y="4032250"/>
          <p14:tracePt t="33743" x="5334000" y="4019550"/>
          <p14:tracePt t="33743" x="5353050" y="4013200"/>
          <p14:tracePt t="33760" x="5372100" y="4000500"/>
          <p14:tracePt t="33760" x="5416550" y="3968750"/>
          <p14:tracePt t="33776" x="5435600" y="3956050"/>
          <p14:tracePt t="33776" x="5454650" y="3943350"/>
          <p14:tracePt t="33793" x="5473700" y="3930650"/>
          <p14:tracePt t="33793" x="5492750" y="3924300"/>
          <p14:tracePt t="33810" x="5511800" y="3911600"/>
          <p14:tracePt t="33810" x="5549900" y="3886200"/>
          <p14:tracePt t="33827" x="5568950" y="3879850"/>
          <p14:tracePt t="33827" x="5588000" y="3873500"/>
          <p14:tracePt t="33843" x="5607050" y="3867150"/>
          <p14:tracePt t="33843" x="5626100" y="3860800"/>
          <p14:tracePt t="33860" x="5638800" y="3854450"/>
          <p14:tracePt t="33860" x="5657850" y="3854450"/>
          <p14:tracePt t="33876" x="5676900" y="3848100"/>
          <p14:tracePt t="33876" x="5695950" y="3848100"/>
          <p14:tracePt t="33876" x="5708650" y="3854450"/>
          <p14:tracePt t="33896" x="5727700" y="3860800"/>
          <p14:tracePt t="33908" x="5746750" y="3860800"/>
          <p14:tracePt t="33908" x="5778500" y="3873500"/>
          <p14:tracePt t="33927" x="5797550" y="3879850"/>
          <p14:tracePt t="33927" x="5816600" y="3892550"/>
          <p14:tracePt t="33944" x="5829300" y="3898900"/>
          <p14:tracePt t="33944" x="5848350" y="3911600"/>
          <p14:tracePt t="33944" x="5861050" y="3911600"/>
          <p14:tracePt t="33964" x="5873750" y="3924300"/>
          <p14:tracePt t="33975" x="5880100" y="3930650"/>
          <p14:tracePt t="33975" x="5886450" y="3937000"/>
          <p14:tracePt t="33975" x="5892800" y="3943350"/>
          <p14:tracePt t="33996" x="5886450" y="3943350"/>
          <p14:tracePt t="34008" x="5880100" y="3949700"/>
          <p14:tracePt t="34008" x="5867400" y="3943350"/>
          <p14:tracePt t="34027" x="5854700" y="3937000"/>
          <p14:tracePt t="34027" x="5835650" y="3937000"/>
          <p14:tracePt t="34044" x="5816600" y="3924300"/>
          <p14:tracePt t="34044" x="5797550" y="3911600"/>
          <p14:tracePt t="34044" x="5778500" y="3892550"/>
          <p14:tracePt t="34064" x="5753100" y="3867150"/>
          <p14:tracePt t="34064" x="5727700" y="3829050"/>
          <p14:tracePt t="34077" x="5702300" y="3790950"/>
          <p14:tracePt t="34077" x="5676900" y="3733800"/>
          <p14:tracePt t="34094" x="5651500" y="3670300"/>
          <p14:tracePt t="34094" x="5626100" y="3594100"/>
          <p14:tracePt t="34111" x="5607050" y="3511550"/>
          <p14:tracePt t="34111" x="5562600" y="3314700"/>
          <p14:tracePt t="34128" x="5543550" y="3206750"/>
          <p14:tracePt t="34128" x="5530850" y="3098800"/>
          <p14:tracePt t="34144" x="5524500" y="2990850"/>
          <p14:tracePt t="34144" x="5518150" y="2876550"/>
          <p14:tracePt t="34161" x="5518150" y="2768600"/>
          <p14:tracePt t="34161" x="5524500" y="2660650"/>
          <p14:tracePt t="34178" x="5537200" y="2546350"/>
          <p14:tracePt t="34178" x="5568950" y="2336800"/>
          <p14:tracePt t="34195" x="5594350" y="2241550"/>
          <p14:tracePt t="34195" x="5626100" y="2146300"/>
          <p14:tracePt t="34212" x="5657850" y="2063750"/>
          <p14:tracePt t="34212" x="5695950" y="1993900"/>
          <p14:tracePt t="34228" x="5740400" y="1930400"/>
          <p14:tracePt t="34228" x="5784850" y="1879600"/>
          <p14:tracePt t="34244" x="5829300" y="1841500"/>
          <p14:tracePt t="34244" x="5873750" y="1809750"/>
          <p14:tracePt t="34244" x="5918200" y="1790700"/>
          <p14:tracePt t="34264" x="5962650" y="1778000"/>
          <p14:tracePt t="34276" x="6007100" y="1778000"/>
          <p14:tracePt t="34276" x="6096000" y="1816100"/>
          <p14:tracePt t="34295" x="6134100" y="1847850"/>
          <p14:tracePt t="34295" x="6172200" y="1879600"/>
          <p14:tracePt t="34311" x="6210300" y="1924050"/>
          <p14:tracePt t="34311" x="6242050" y="1981200"/>
          <p14:tracePt t="34328" x="6280150" y="2032000"/>
          <p14:tracePt t="34328" x="6311900" y="2095500"/>
          <p14:tracePt t="34328" x="6337300" y="2152650"/>
          <p14:tracePt t="34347" x="6369050" y="2222500"/>
          <p14:tracePt t="34360" x="6394450" y="2286000"/>
          <p14:tracePt t="34360" x="6438900" y="2419350"/>
          <p14:tracePt t="34379" x="6457950" y="2489200"/>
          <p14:tracePt t="34379" x="6477000" y="2552700"/>
          <p14:tracePt t="34395" x="6496050" y="2622550"/>
          <p14:tracePt t="34395" x="6508750" y="2686050"/>
          <p14:tracePt t="34395" x="6521450" y="2743200"/>
          <p14:tracePt t="34415" x="6527800" y="2806700"/>
          <p14:tracePt t="34415" x="6534150" y="2870200"/>
          <p14:tracePt t="34428" x="6540500" y="2933700"/>
          <p14:tracePt t="34428" x="6540500" y="2997200"/>
          <p14:tracePt t="34445" x="6540500" y="3060700"/>
          <p14:tracePt t="34445" x="6534150" y="3124200"/>
          <p14:tracePt t="34462" x="6527800" y="3181350"/>
          <p14:tracePt t="34462" x="6521450" y="3238500"/>
          <p14:tracePt t="34478" x="6508750" y="3295650"/>
          <p14:tracePt t="34478" x="6489700" y="3390900"/>
          <p14:tracePt t="34496" x="6470650" y="3441700"/>
          <p14:tracePt t="34496" x="6451600" y="3479800"/>
          <p14:tracePt t="34513" x="6432550" y="3524250"/>
          <p14:tracePt t="34513" x="6413500" y="3562350"/>
          <p14:tracePt t="34529" x="6388100" y="3600450"/>
          <p14:tracePt t="34529" x="6337300" y="3670300"/>
          <p14:tracePt t="34548" x="6305550" y="3702050"/>
          <p14:tracePt t="34548" x="6280150" y="3727450"/>
          <p14:tracePt t="34564" x="6248400" y="3759200"/>
          <p14:tracePt t="34564" x="6216650" y="3784600"/>
          <p14:tracePt t="34580" x="6184900" y="3810000"/>
          <p14:tracePt t="34580" x="6153150" y="3829050"/>
          <p14:tracePt t="34596" x="6121400" y="3854450"/>
          <p14:tracePt t="34596" x="6089650" y="3867150"/>
          <p14:tracePt t="34596" x="6057900" y="3886200"/>
          <p14:tracePt t="34615" x="6026150" y="3905250"/>
          <p14:tracePt t="34627" x="6000750" y="3917950"/>
          <p14:tracePt t="34627" x="5969000" y="3930650"/>
          <p14:tracePt t="34627" x="5943600" y="3943350"/>
          <p14:tracePt t="34648" x="5918200" y="3956050"/>
          <p14:tracePt t="34648" x="5892800" y="3962400"/>
          <p14:tracePt t="34664" x="5873750" y="3975100"/>
          <p14:tracePt t="34664" x="5854700" y="3981450"/>
          <p14:tracePt t="34679" x="5835650" y="3987800"/>
          <p14:tracePt t="34679" x="5816600" y="3987800"/>
          <p14:tracePt t="34696" x="5803900" y="3994150"/>
          <p14:tracePt t="34696" x="5797550" y="3994150"/>
          <p14:tracePt t="34696" x="5784850" y="4000500"/>
          <p14:tracePt t="34716" x="5778500" y="4000500"/>
          <p14:tracePt t="34728" x="5772150" y="4000500"/>
          <p14:tracePt t="34745" x="5772150" y="3994150"/>
          <p14:tracePt t="34767" x="5778500" y="3987800"/>
          <p14:tracePt t="34786" x="5784850" y="3981450"/>
          <p14:tracePt t="34802" x="5791200" y="3975100"/>
          <p14:tracePt t="34818" x="5797550" y="3968750"/>
          <p14:tracePt t="34834" x="5803900" y="3968750"/>
          <p14:tracePt t="34847" x="5803900" y="3962400"/>
          <p14:tracePt t="34878" x="5797550" y="3968750"/>
          <p14:tracePt t="34955" x="5791200" y="3968750"/>
          <p14:tracePt t="34983" x="5791200" y="3975100"/>
          <p14:tracePt t="35074" x="5784850" y="3975100"/>
          <p14:tracePt t="35111" x="5778500" y="3975100"/>
          <p14:tracePt t="35138" x="5778500" y="3981450"/>
          <p14:tracePt t="35198" x="5778500" y="3987800"/>
          <p14:tracePt t="35258" x="5772150" y="3981450"/>
          <p14:tracePt t="35299" x="5778500" y="3975100"/>
          <p14:tracePt t="35327" x="5784850" y="3975100"/>
          <p14:tracePt t="35351" x="5791200" y="3975100"/>
          <p14:tracePt t="35395" x="5791200" y="3968750"/>
          <p14:tracePt t="35446" x="5797550" y="3968750"/>
          <p14:tracePt t="35615" x="5803900" y="3968750"/>
          <p14:tracePt t="35651" x="5810250" y="3962400"/>
          <p14:tracePt t="35675" x="5816600" y="3962400"/>
          <p14:tracePt t="35687" x="5822950" y="3956050"/>
          <p14:tracePt t="35703" x="5822950" y="3949700"/>
          <p14:tracePt t="35735" x="5829300" y="3943350"/>
          <p14:tracePt t="35914" x="5835650" y="3943350"/>
          <p14:tracePt t="35951" x="5842000" y="3937000"/>
          <p14:tracePt t="35975" x="5842000" y="3930650"/>
          <p14:tracePt t="36155" x="5842000" y="3924300"/>
          <p14:tracePt t="36182" x="5848350" y="3924300"/>
          <p14:tracePt t="36207" x="5848350" y="3930650"/>
          <p14:tracePt t="36459" x="5842000" y="3930650"/>
          <p14:tracePt t="36507" x="5835650" y="3937000"/>
          <p14:tracePt t="36526" x="5842000" y="3937000"/>
          <p14:tracePt t="36595" x="5848350" y="3937000"/>
          <p14:tracePt t="36619" x="5854700" y="3937000"/>
          <p14:tracePt t="36635" x="5861050" y="3937000"/>
          <p14:tracePt t="36647" x="5873750" y="3937000"/>
          <p14:tracePt t="36687" x="5880100" y="3937000"/>
          <p14:tracePt t="36723" x="5886450" y="3937000"/>
          <p14:tracePt t="36747" x="5892800" y="3930650"/>
          <p14:tracePt t="36767" x="5899150" y="3930650"/>
          <p14:tracePt t="36791" x="5899150" y="3924300"/>
          <p14:tracePt t="36807" x="5905500" y="3917950"/>
          <p14:tracePt t="36819" x="5911850" y="3917950"/>
          <p14:tracePt t="36835" x="5918200" y="3911600"/>
          <p14:tracePt t="36851" x="5924550" y="3911600"/>
          <p14:tracePt t="36875" x="5918200" y="3911600"/>
          <p14:tracePt t="36947" x="5911850" y="3917950"/>
          <p14:tracePt t="36971" x="5905500" y="3924300"/>
          <p14:tracePt t="36995" x="5899150" y="3924300"/>
          <p14:tracePt t="37007" x="5892800" y="3930650"/>
          <p14:tracePt t="37031" x="5892800" y="3924300"/>
          <p14:tracePt t="37075" x="5899150" y="3924300"/>
          <p14:tracePt t="37091" x="5905500" y="3917950"/>
          <p14:tracePt t="37107" x="5911850" y="3917950"/>
          <p14:tracePt t="37127" x="5911850" y="3911600"/>
          <p14:tracePt t="37168" x="5905500" y="3917950"/>
          <p14:tracePt t="37294" x="5899150" y="3917950"/>
          <p14:tracePt t="37315" x="5892800" y="3917950"/>
          <p14:tracePt t="37331" x="5886450" y="3917950"/>
          <p14:tracePt t="37347" x="5880100" y="3924300"/>
          <p14:tracePt t="37359" x="5873750" y="3924300"/>
          <p14:tracePt t="37375" x="5861050" y="3924300"/>
          <p14:tracePt t="37391" x="5854700" y="3924300"/>
          <p14:tracePt t="37408" x="5848350" y="3917950"/>
          <p14:tracePt t="37420" x="5842000" y="3917950"/>
          <p14:tracePt t="37437" x="5835650" y="3917950"/>
          <p14:tracePt t="37454" x="5829300" y="3917950"/>
          <p14:tracePt t="37471" x="5822950" y="3917950"/>
          <p14:tracePt t="37471" x="5816600" y="3917950"/>
          <p14:tracePt t="37489" x="5810250" y="3924300"/>
          <p14:tracePt t="37504" x="5803900" y="3924300"/>
          <p14:tracePt t="37521" x="5797550" y="3930650"/>
          <p14:tracePt t="37538" x="5803900" y="3930650"/>
          <p14:tracePt t="37616" x="5816600" y="3924300"/>
          <p14:tracePt t="37631" x="5822950" y="3924300"/>
          <p14:tracePt t="37640" x="5829300" y="3917950"/>
          <p14:tracePt t="37656" x="5835650" y="3917950"/>
          <p14:tracePt t="37656" x="5842000" y="3911600"/>
          <p14:tracePt t="37656" x="5848350" y="3911600"/>
          <p14:tracePt t="37676" x="5848350" y="3905250"/>
          <p14:tracePt t="37688" x="5861050" y="3905250"/>
          <p14:tracePt t="37705" x="5861050" y="3898900"/>
          <p14:tracePt t="37705" x="5867400" y="3892550"/>
          <p14:tracePt t="37724" x="5880100" y="3892550"/>
          <p14:tracePt t="37738" x="5880100" y="3898900"/>
          <p14:tracePt t="37811" x="5873750" y="3905250"/>
          <p14:tracePt t="37827" x="5867400" y="3905250"/>
          <p14:tracePt t="37835" x="5867400" y="3911600"/>
          <p14:tracePt t="37847" x="5861050" y="3917950"/>
          <p14:tracePt t="37879" x="5867400" y="3911600"/>
          <p14:tracePt t="37955" x="5873750" y="3911600"/>
          <p14:tracePt t="37967" x="5880100" y="3911600"/>
          <p14:tracePt t="37991" x="5886450" y="3905250"/>
          <p14:tracePt t="38008" x="5892800" y="3898900"/>
          <p14:tracePt t="38027" x="5899150" y="3898900"/>
          <p14:tracePt t="38043" x="5899150" y="3892550"/>
          <p14:tracePt t="38075" x="5899150" y="3898900"/>
          <p14:tracePt t="38165" x="5899150" y="3892550"/>
          <p14:tracePt t="38223" x="5899150" y="3898900"/>
          <p14:tracePt t="38267" x="5892800" y="3898900"/>
          <p14:tracePt t="38299" x="5886450" y="3905250"/>
          <p14:tracePt t="38435" x="5880100" y="3911600"/>
          <p14:tracePt t="38471" x="5873750" y="3911600"/>
          <p14:tracePt t="38499" x="5867400" y="3911600"/>
          <p14:tracePt t="38728" x="5861050" y="3917950"/>
          <p14:tracePt t="38968" x="5854700" y="3924300"/>
          <p14:tracePt t="39004" x="5848350" y="3930650"/>
          <p14:tracePt t="39064" x="5842000" y="3930650"/>
          <p14:tracePt t="39107" x="5835650" y="3930650"/>
          <p14:tracePt t="39147" x="5829300" y="3937000"/>
          <p14:tracePt t="39252" x="5822950" y="3943350"/>
          <p14:tracePt t="39296" x="5816600" y="3943350"/>
          <p14:tracePt t="39327" x="5810250" y="3943350"/>
          <p14:tracePt t="39347" x="5803900" y="3949700"/>
          <p14:tracePt t="39371" x="5797550" y="3956050"/>
          <p14:tracePt t="39395" x="5791200" y="3956050"/>
          <p14:tracePt t="39407" x="5784850" y="3956050"/>
          <p14:tracePt t="39424" x="5778500" y="3962400"/>
          <p14:tracePt t="39432" x="5772150" y="3962400"/>
          <p14:tracePt t="39444" x="5765800" y="3968750"/>
          <p14:tracePt t="39444" x="5740400" y="3975100"/>
          <p14:tracePt t="39463" x="5721350" y="3981450"/>
          <p14:tracePt t="39463" x="5702300" y="3981450"/>
          <p14:tracePt t="39479" x="5683250" y="3987800"/>
          <p14:tracePt t="39479" x="5657850" y="3994150"/>
          <p14:tracePt t="39496" x="5632450" y="4000500"/>
          <p14:tracePt t="39496" x="5607050" y="4006850"/>
          <p14:tracePt t="39513" x="5568950" y="4013200"/>
          <p14:tracePt t="39513" x="5499100" y="4019550"/>
          <p14:tracePt t="39530" x="5454650" y="4025900"/>
          <p14:tracePt t="39530" x="5403850" y="4025900"/>
          <p14:tracePt t="39546" x="5353050" y="4025900"/>
          <p14:tracePt t="39546" x="5302250" y="4025900"/>
          <p14:tracePt t="39563" x="5245100" y="4025900"/>
          <p14:tracePt t="39563" x="5124450" y="4025900"/>
          <p14:tracePt t="39581" x="5060950" y="4025900"/>
          <p14:tracePt t="39581" x="4997450" y="4019550"/>
          <p14:tracePt t="39596" x="4933950" y="4019550"/>
          <p14:tracePt t="39596" x="4870450" y="4013200"/>
          <p14:tracePt t="39614" x="4806950" y="4006850"/>
          <p14:tracePt t="39614" x="4743450" y="4006850"/>
          <p14:tracePt t="39630" x="4679950" y="4000500"/>
          <p14:tracePt t="39630" x="4610100" y="3994150"/>
          <p14:tracePt t="39630" x="4546600" y="3994150"/>
          <p14:tracePt t="39649" x="4476750" y="3987800"/>
          <p14:tracePt t="39661" x="4406900" y="3987800"/>
          <p14:tracePt t="39661" x="4267200" y="3981450"/>
          <p14:tracePt t="39681" x="4197350" y="3981450"/>
          <p14:tracePt t="39681" x="4127500" y="3975100"/>
          <p14:tracePt t="39697" x="4064000" y="3968750"/>
          <p14:tracePt t="39697" x="3994150" y="3956050"/>
          <p14:tracePt t="39697" x="3924300" y="3943350"/>
          <p14:tracePt t="39716" x="3854450" y="3930650"/>
          <p14:tracePt t="39728" x="3790950" y="3911600"/>
          <p14:tracePt t="39728" x="3651250" y="3867150"/>
          <p14:tracePt t="39749" x="3587750" y="3841750"/>
          <p14:tracePt t="39749" x="3517900" y="3816350"/>
          <p14:tracePt t="39764" x="3454400" y="3784600"/>
          <p14:tracePt t="39764" x="3390900" y="3759200"/>
          <p14:tracePt t="39781" x="3327400" y="3727450"/>
          <p14:tracePt t="39781" x="3270250" y="3689350"/>
          <p14:tracePt t="39797" x="3213100" y="3651250"/>
          <p14:tracePt t="39797" x="3162300" y="3606800"/>
          <p14:tracePt t="39797" x="3105150" y="3562350"/>
          <p14:tracePt t="39817" x="3054350" y="3511550"/>
          <p14:tracePt t="39817" x="3003550" y="3454400"/>
          <p14:tracePt t="39830" x="2959100" y="3397250"/>
          <p14:tracePt t="39830" x="2914650" y="3340100"/>
          <p14:tracePt t="39847" x="2876550" y="3276600"/>
          <p14:tracePt t="39847" x="2844800" y="3213100"/>
          <p14:tracePt t="39865" x="2813050" y="3149600"/>
          <p14:tracePt t="39865" x="2768600" y="3003550"/>
          <p14:tracePt t="39881" x="2749550" y="2927350"/>
          <p14:tracePt t="39881" x="2743200" y="2844800"/>
          <p14:tracePt t="39897" x="2736850" y="2768600"/>
          <p14:tracePt t="39897" x="2730500" y="2686050"/>
          <p14:tracePt t="39915" x="2736850" y="2597150"/>
          <p14:tracePt t="39915" x="2743200" y="2520950"/>
          <p14:tracePt t="39931" x="2762250" y="2438400"/>
          <p14:tracePt t="39931" x="2819400" y="2292350"/>
          <p14:tracePt t="39948" x="2857500" y="2228850"/>
          <p14:tracePt t="39948" x="2901950" y="2159000"/>
          <p14:tracePt t="39966" x="2952750" y="2101850"/>
          <p14:tracePt t="39966" x="3016250" y="2051050"/>
          <p14:tracePt t="39981" x="3086100" y="1993900"/>
          <p14:tracePt t="39981" x="3162300" y="1949450"/>
          <p14:tracePt t="39981" x="3244850" y="1898650"/>
          <p14:tracePt t="40000" x="3333750" y="1854200"/>
          <p14:tracePt t="40013" x="3422650" y="1816100"/>
          <p14:tracePt t="40013" x="3619500" y="1739900"/>
          <p14:tracePt t="40032" x="3721100" y="1708150"/>
          <p14:tracePt t="40032" x="3822700" y="1682750"/>
          <p14:tracePt t="40049" x="3924300" y="1657350"/>
          <p14:tracePt t="40049" x="4025900" y="1638300"/>
          <p14:tracePt t="40065" x="4127500" y="1625600"/>
          <p14:tracePt t="40065" x="4229100" y="1619250"/>
          <p14:tracePt t="40065" x="4324350" y="1612900"/>
          <p14:tracePt t="40084" x="4425950" y="1619250"/>
          <p14:tracePt t="40096" x="4514850" y="1625600"/>
          <p14:tracePt t="40096" x="4692650" y="1651000"/>
          <p14:tracePt t="40117" x="4775200" y="1670050"/>
          <p14:tracePt t="40117" x="4851400" y="1701800"/>
          <p14:tracePt t="40132" x="4921250" y="1733550"/>
          <p14:tracePt t="40132" x="4991100" y="1771650"/>
          <p14:tracePt t="40148" x="5054600" y="1809750"/>
          <p14:tracePt t="40148" x="5105400" y="1860550"/>
          <p14:tracePt t="40148" x="5156200" y="1911350"/>
          <p14:tracePt t="40168" x="5200650" y="1968500"/>
          <p14:tracePt t="40168" x="5238750" y="2025650"/>
          <p14:tracePt t="40182" x="5276850" y="2089150"/>
          <p14:tracePt t="40182" x="5308600" y="2152650"/>
          <p14:tracePt t="40199" x="5334000" y="2216150"/>
          <p14:tracePt t="40199" x="5353050" y="2286000"/>
          <p14:tracePt t="40216" x="5365750" y="2355850"/>
          <p14:tracePt t="40216" x="5378450" y="2432050"/>
          <p14:tracePt t="40232" x="5391150" y="2514600"/>
          <p14:tracePt t="40232" x="5403850" y="2686050"/>
          <p14:tracePt t="40249" x="5403850" y="2774950"/>
          <p14:tracePt t="40249" x="5403850" y="2863850"/>
          <p14:tracePt t="40266" x="5403850" y="2952750"/>
          <p14:tracePt t="40266" x="5410200" y="3035300"/>
          <p14:tracePt t="40282" x="5410200" y="3111500"/>
          <p14:tracePt t="40282" x="5410200" y="3187700"/>
          <p14:tracePt t="40282" x="5410200" y="3257550"/>
          <p14:tracePt t="40301" x="5410200" y="3327400"/>
          <p14:tracePt t="40314" x="5410200" y="3384550"/>
          <p14:tracePt t="40314" x="5410200" y="3498850"/>
          <p14:tracePt t="40333" x="5403850" y="3543300"/>
          <p14:tracePt t="40333" x="5403850" y="3587750"/>
          <p14:tracePt t="40349" x="5397500" y="3625850"/>
          <p14:tracePt t="40349" x="5397500" y="3663950"/>
          <p14:tracePt t="40366" x="5397500" y="3689350"/>
          <p14:tracePt t="40366" x="5397500" y="3714750"/>
          <p14:tracePt t="40366" x="5403850" y="3733800"/>
          <p14:tracePt t="40385" x="5410200" y="3746500"/>
          <p14:tracePt t="40397" x="5416550" y="3759200"/>
          <p14:tracePt t="40397" x="5429250" y="3771900"/>
          <p14:tracePt t="40417" x="5435600" y="3771900"/>
          <p14:tracePt t="40417" x="5441950" y="3771900"/>
          <p14:tracePt t="40433" x="5448300" y="3771900"/>
          <p14:tracePt t="40433" x="5454650" y="3771900"/>
          <p14:tracePt t="40450" x="5461000" y="3771900"/>
          <p14:tracePt t="40450" x="5467350" y="3771900"/>
          <p14:tracePt t="40450" x="5473700" y="3771900"/>
          <p14:tracePt t="40469" x="5480050" y="3778250"/>
          <p14:tracePt t="40469" x="5486400" y="3778250"/>
          <p14:tracePt t="40483" x="5499100" y="3784600"/>
          <p14:tracePt t="40483" x="5505450" y="3784600"/>
          <p14:tracePt t="40499" x="5518150" y="3790950"/>
          <p14:tracePt t="40499" x="5524500" y="3790950"/>
          <p14:tracePt t="40516" x="5537200" y="3797300"/>
          <p14:tracePt t="40516" x="5556250" y="3797300"/>
          <p14:tracePt t="40516" x="5568950" y="3797300"/>
          <p14:tracePt t="40536" x="5588000" y="3803650"/>
          <p14:tracePt t="40536" x="5600700" y="3803650"/>
          <p14:tracePt t="40550" x="5626100" y="3803650"/>
          <p14:tracePt t="40550" x="5645150" y="3803650"/>
          <p14:tracePt t="40566" x="5670550" y="3803650"/>
          <p14:tracePt t="40566" x="5702300" y="3797300"/>
          <p14:tracePt t="40583" x="5734050" y="3790950"/>
          <p14:tracePt t="40583" x="5803900" y="3778250"/>
          <p14:tracePt t="40601" x="5848350" y="3765550"/>
          <p14:tracePt t="40601" x="5886450" y="3752850"/>
          <p14:tracePt t="40617" x="5937250" y="3740150"/>
          <p14:tracePt t="40617" x="5981700" y="3727450"/>
          <p14:tracePt t="40633" x="6032500" y="3714750"/>
          <p14:tracePt t="40633" x="6083300" y="3702050"/>
          <p14:tracePt t="40650" x="6134100" y="3683000"/>
          <p14:tracePt t="40650" x="6178550" y="3670300"/>
          <p14:tracePt t="40650" x="6235700" y="3651250"/>
          <p14:tracePt t="40670" x="6286500" y="3632200"/>
          <p14:tracePt t="40682" x="6337300" y="3606800"/>
          <p14:tracePt t="40682" x="6432550" y="3556000"/>
          <p14:tracePt t="40701" x="6470650" y="3530600"/>
          <p14:tracePt t="40701" x="6515100" y="3505200"/>
          <p14:tracePt t="40717" x="6553200" y="3473450"/>
          <p14:tracePt t="40717" x="6584950" y="3441700"/>
          <p14:tracePt t="40734" x="6616700" y="3409950"/>
          <p14:tracePt t="40734" x="6642100" y="3371850"/>
          <p14:tracePt t="40734" x="6667500" y="3333750"/>
          <p14:tracePt t="40753" x="6686550" y="3289300"/>
          <p14:tracePt t="40765" x="6699250" y="3238500"/>
          <p14:tracePt t="40765" x="6718300" y="3124200"/>
          <p14:tracePt t="40784" x="6718300" y="3067050"/>
          <p14:tracePt t="40784" x="6718300" y="3003550"/>
          <p14:tracePt t="40801" x="6718300" y="2946400"/>
          <p14:tracePt t="40801" x="6705600" y="2876550"/>
          <p14:tracePt t="40817" x="6699250" y="2813050"/>
          <p14:tracePt t="40817" x="6680200" y="2743200"/>
          <p14:tracePt t="40817" x="6667500" y="2673350"/>
          <p14:tracePt t="40837" x="6648450" y="2597150"/>
          <p14:tracePt t="40837" x="6623050" y="2520950"/>
          <p14:tracePt t="40851" x="6604000" y="2438400"/>
          <p14:tracePt t="40851" x="6578600" y="2349500"/>
          <p14:tracePt t="40868" x="6546850" y="2260600"/>
          <p14:tracePt t="40868" x="6515100" y="2171700"/>
          <p14:tracePt t="40884" x="6477000" y="2082800"/>
          <p14:tracePt t="40884" x="6407150" y="1930400"/>
          <p14:tracePt t="40901" x="6362700" y="1866900"/>
          <p14:tracePt t="40901" x="6324600" y="1809750"/>
          <p14:tracePt t="40918" x="6273800" y="1758950"/>
          <p14:tracePt t="40918" x="6229350" y="1720850"/>
          <p14:tracePt t="40934" x="6184900" y="1689100"/>
          <p14:tracePt t="40934" x="6140450" y="1657350"/>
          <p14:tracePt t="40951" x="6096000" y="1631950"/>
          <p14:tracePt t="40951" x="6007100" y="1593850"/>
          <p14:tracePt t="40968" x="5962650" y="1581150"/>
          <p14:tracePt t="40968" x="5918200" y="1568450"/>
          <p14:tracePt t="40985" x="5880100" y="1555750"/>
          <p14:tracePt t="40985" x="5842000" y="1549400"/>
          <p14:tracePt t="41002" x="5803900" y="1543050"/>
          <p14:tracePt t="41002" x="5778500" y="1543050"/>
          <p14:tracePt t="41002" x="5746750" y="1543050"/>
          <p14:tracePt t="41021" x="5721350" y="1543050"/>
          <p14:tracePt t="41033" x="5702300" y="1543050"/>
          <p14:tracePt t="41033" x="5670550" y="1555750"/>
          <p14:tracePt t="41053" x="5657850" y="1555750"/>
          <p14:tracePt t="41053" x="5645150" y="1562100"/>
          <p14:tracePt t="41069" x="5638800" y="1568450"/>
          <p14:tracePt t="41088" x="5645150" y="1574800"/>
          <p14:tracePt t="41105" x="5651500" y="1574800"/>
          <p14:tracePt t="41116" x="5657850" y="1574800"/>
          <p14:tracePt t="41116" x="5664200" y="1581150"/>
          <p14:tracePt t="41116" x="5670550" y="1587500"/>
          <p14:tracePt t="41138" x="5676900" y="1587500"/>
          <p14:tracePt t="41138" x="5683250" y="1593850"/>
          <p14:tracePt t="41152" x="5689600" y="1600200"/>
          <p14:tracePt t="41152" x="5695950" y="1600200"/>
          <p14:tracePt t="41152" x="5702300" y="1606550"/>
          <p14:tracePt t="41172" x="5708650" y="1612900"/>
          <p14:tracePt t="41183" x="5715000" y="1619250"/>
          <p14:tracePt t="41183" x="5727700" y="1625600"/>
          <p14:tracePt t="41202" x="5727700" y="1638300"/>
          <p14:tracePt t="41202" x="5734050" y="1644650"/>
          <p14:tracePt t="41219" x="5734050" y="1651000"/>
          <p14:tracePt t="41219" x="5734050" y="1657350"/>
          <p14:tracePt t="41236" x="5734050" y="1663700"/>
          <p14:tracePt t="41236" x="5734050" y="1670050"/>
          <p14:tracePt t="41252" x="5734050" y="1676400"/>
          <p14:tracePt t="41252" x="5727700" y="1682750"/>
          <p14:tracePt t="41269" x="5721350" y="1689100"/>
          <p14:tracePt t="41284" x="5715000" y="1695450"/>
          <p14:tracePt t="41300" x="5702300" y="1701800"/>
          <p14:tracePt t="41317" x="5695950" y="1701800"/>
          <p14:tracePt t="41334" x="5689600" y="1708150"/>
          <p14:tracePt t="41334" x="5683250" y="1708150"/>
          <p14:tracePt t="41353" x="5676900" y="1720850"/>
          <p14:tracePt t="41353" x="5670550" y="1720850"/>
          <p14:tracePt t="41369" x="5664200" y="1727200"/>
          <p14:tracePt t="41369" x="5664200" y="1733550"/>
          <p14:tracePt t="41386" x="5657850" y="1733550"/>
          <p14:tracePt t="41386" x="5651500" y="1739900"/>
          <p14:tracePt t="41386" x="5645150" y="1746250"/>
          <p14:tracePt t="41405" x="5638800" y="1752600"/>
          <p14:tracePt t="41418" x="5632450" y="1752600"/>
          <p14:tracePt t="41418" x="5626100" y="1765300"/>
          <p14:tracePt t="41436" x="5619750" y="1771650"/>
          <p14:tracePt t="41436" x="5613400" y="1771650"/>
          <p14:tracePt t="41453" x="5613400" y="1784350"/>
          <p14:tracePt t="41468" x="5607050" y="1790700"/>
          <p14:tracePt t="41468" x="5607050" y="1797050"/>
          <p14:tracePt t="41487" x="5607050" y="1803400"/>
          <p14:tracePt t="41501" x="5607050" y="1809750"/>
          <p14:tracePt t="41518" x="5613400" y="1816100"/>
          <p14:tracePt t="41536" x="5613400" y="1822450"/>
          <p14:tracePt t="41552" x="5619750" y="1828800"/>
          <p14:tracePt t="41568" x="5613400" y="1835150"/>
          <p14:tracePt t="41620" x="5607050" y="1835150"/>
          <p14:tracePt t="41644" x="5600700" y="1841500"/>
          <p14:tracePt t="41668" x="5594350" y="1841500"/>
          <p14:tracePt t="41680" x="5588000" y="1847850"/>
          <p14:tracePt t="41712" x="5581650" y="1847850"/>
          <p14:tracePt t="41728" x="5575300" y="1854200"/>
          <p14:tracePt t="41748" x="5568950" y="1854200"/>
          <p14:tracePt t="41772" x="5562600" y="1860550"/>
          <p14:tracePt t="41796" x="5556250" y="1866900"/>
          <p14:tracePt t="41808" x="5549900" y="1873250"/>
          <p14:tracePt t="41824" x="5543550" y="1873250"/>
          <p14:tracePt t="41840" x="5537200" y="1879600"/>
          <p14:tracePt t="41852" x="5530850" y="1879600"/>
          <p14:tracePt t="41869" x="5524500" y="1885950"/>
          <p14:tracePt t="41886" x="5518150" y="1885950"/>
          <p14:tracePt t="41960" x="5518150" y="1892300"/>
          <p14:tracePt t="42004" x="5524500" y="1885950"/>
          <p14:tracePt t="42080" x="5518150" y="1885950"/>
          <p14:tracePt t="42192" x="5511800" y="1885950"/>
          <p14:tracePt t="42216" x="5505450" y="1879600"/>
          <p14:tracePt t="42228" x="5499100" y="1879600"/>
          <p14:tracePt t="42252" x="5492750" y="1879600"/>
          <p14:tracePt t="42268" x="5486400" y="1873250"/>
          <p14:tracePt t="42296" x="5486400" y="1879600"/>
          <p14:tracePt t="42336" x="5486400" y="1885950"/>
          <p14:tracePt t="42341" x="5486400" y="1898650"/>
          <p14:tracePt t="42341" x="5486400" y="1917700"/>
          <p14:tracePt t="42357" x="5486400" y="1955800"/>
          <p14:tracePt t="42357" x="5486400" y="2000250"/>
          <p14:tracePt t="42374" x="5486400" y="2057400"/>
          <p14:tracePt t="42374" x="5492750" y="2127250"/>
          <p14:tracePt t="42390" x="5499100" y="2203450"/>
          <p14:tracePt t="42390" x="5505450" y="2286000"/>
          <p14:tracePt t="42390" x="5518150" y="2374900"/>
          <p14:tracePt t="42409" x="5530850" y="2457450"/>
          <p14:tracePt t="42421" x="5537200" y="2540000"/>
          <p14:tracePt t="42421" x="5556250" y="2622550"/>
          <p14:tracePt t="42421" x="5568950" y="2698750"/>
          <p14:tracePt t="42442" x="5581650" y="2768600"/>
          <p14:tracePt t="42442" x="5594350" y="2838450"/>
          <p14:tracePt t="42457" x="5607050" y="2908300"/>
          <p14:tracePt t="42457" x="5626100" y="2978150"/>
          <p14:tracePt t="42473" x="5638800" y="3041650"/>
          <p14:tracePt t="42473" x="5651500" y="3105150"/>
          <p14:tracePt t="42490" x="5664200" y="3168650"/>
          <p14:tracePt t="42490" x="5670550" y="3225800"/>
          <p14:tracePt t="42490" x="5683250" y="3282950"/>
          <p14:tracePt t="42509" x="5689600" y="3340100"/>
          <p14:tracePt t="42509" x="5695950" y="3390900"/>
          <p14:tracePt t="42524" x="5702300" y="3441700"/>
          <p14:tracePt t="42524" x="5708650" y="3479800"/>
          <p14:tracePt t="42541" x="5715000" y="3524250"/>
          <p14:tracePt t="42541" x="5721350" y="3556000"/>
          <p14:tracePt t="42557" x="5721350" y="3587750"/>
          <p14:tracePt t="42557" x="5721350" y="3613150"/>
          <p14:tracePt t="42574" x="5721350" y="3632200"/>
          <p14:tracePt t="42574" x="5721350" y="3663950"/>
          <p14:tracePt t="42590" x="5715000" y="3676650"/>
          <p14:tracePt t="42590" x="5708650" y="3683000"/>
          <p14:tracePt t="42607" x="5695950" y="3689350"/>
          <p14:tracePt t="42607" x="5683250" y="3689350"/>
          <p14:tracePt t="42624" x="5664200" y="3695700"/>
          <p14:tracePt t="42624" x="5626100" y="3689350"/>
          <p14:tracePt t="42641" x="5607050" y="3683000"/>
          <p14:tracePt t="42641" x="5581650" y="3676650"/>
          <p14:tracePt t="42657" x="5556250" y="3663950"/>
          <p14:tracePt t="42657" x="5530850" y="3644900"/>
          <p14:tracePt t="42675" x="5505450" y="3625850"/>
          <p14:tracePt t="42675" x="5486400" y="3594100"/>
          <p14:tracePt t="42690" x="5461000" y="3556000"/>
          <p14:tracePt t="42690" x="5416550" y="3460750"/>
          <p14:tracePt t="42709" x="5391150" y="3403600"/>
          <p14:tracePt t="42722" x="5372100" y="3333750"/>
          <p14:tracePt t="42722" x="5340350" y="3175000"/>
          <p14:tracePt t="42741" x="5327650" y="3086100"/>
          <p14:tracePt t="42741" x="5314950" y="2984500"/>
          <p14:tracePt t="42758" x="5308600" y="2882900"/>
          <p14:tracePt t="42758" x="5308600" y="2774950"/>
          <p14:tracePt t="42774" x="5302250" y="2667000"/>
          <p14:tracePt t="42774" x="5308600" y="2552700"/>
          <p14:tracePt t="42774" x="5308600" y="2444750"/>
          <p14:tracePt t="42793" x="5321300" y="2343150"/>
          <p14:tracePt t="42806" x="5327650" y="2241550"/>
          <p14:tracePt t="42806" x="5365750" y="2076450"/>
          <p14:tracePt t="42825" x="5384800" y="2006600"/>
          <p14:tracePt t="42825" x="5416550" y="1949450"/>
          <p14:tracePt t="42841" x="5448300" y="1905000"/>
          <p14:tracePt t="42841" x="5480050" y="1860550"/>
          <p14:tracePt t="42858" x="5518150" y="1828800"/>
          <p14:tracePt t="42858" x="5556250" y="1803400"/>
          <p14:tracePt t="42858" x="5600700" y="1778000"/>
          <p14:tracePt t="42877" x="5638800" y="1758950"/>
          <p14:tracePt t="42877" x="5683250" y="1746250"/>
          <p14:tracePt t="42891" x="5734050" y="1739900"/>
          <p14:tracePt t="42891" x="5778500" y="1733550"/>
          <p14:tracePt t="42908" x="5829300" y="1733550"/>
          <p14:tracePt t="42908" x="5873750" y="1733550"/>
          <p14:tracePt t="42925" x="5924550" y="1733550"/>
          <p14:tracePt t="42925" x="6019800" y="1752600"/>
          <p14:tracePt t="42942" x="6064250" y="1765300"/>
          <p14:tracePt t="42942" x="6108700" y="1790700"/>
          <p14:tracePt t="42958" x="6146800" y="1816100"/>
          <p14:tracePt t="42958" x="6191250" y="1847850"/>
          <p14:tracePt t="42975" x="6229350" y="1885950"/>
          <p14:tracePt t="42975" x="6267450" y="1930400"/>
          <p14:tracePt t="42991" x="6305550" y="1987550"/>
          <p14:tracePt t="42991" x="6343650" y="2044700"/>
          <p14:tracePt t="43010" x="6413500" y="2171700"/>
          <p14:tracePt t="43010" x="6451600" y="2241550"/>
          <p14:tracePt t="43026" x="6483350" y="2311400"/>
          <p14:tracePt t="43026" x="6515100" y="2381250"/>
          <p14:tracePt t="43042" x="6546850" y="2451100"/>
          <p14:tracePt t="43042" x="6578600" y="2527300"/>
          <p14:tracePt t="43042" x="6604000" y="2603500"/>
          <p14:tracePt t="43061" x="6629400" y="2679700"/>
          <p14:tracePt t="43073" x="6654800" y="2762250"/>
          <p14:tracePt t="43073" x="6699250" y="2921000"/>
          <p14:tracePt t="43093" x="6718300" y="3003550"/>
          <p14:tracePt t="43093" x="6731000" y="3079750"/>
          <p14:tracePt t="43110" x="6737350" y="3155950"/>
          <p14:tracePt t="43110" x="6743700" y="3232150"/>
          <p14:tracePt t="43125" x="6743700" y="3302000"/>
          <p14:tracePt t="43125" x="6737350" y="3371850"/>
          <p14:tracePt t="43142" x="6731000" y="3435350"/>
          <p14:tracePt t="43142" x="6718300" y="3498850"/>
          <p14:tracePt t="43142" x="6699250" y="3556000"/>
          <p14:tracePt t="43161" x="6680200" y="3613150"/>
          <p14:tracePt t="43161" x="6654800" y="3663950"/>
          <p14:tracePt t="43178" x="6629400" y="3708400"/>
          <p14:tracePt t="43178" x="6604000" y="3746500"/>
          <p14:tracePt t="43192" x="6572250" y="3784600"/>
          <p14:tracePt t="43192" x="6540500" y="3822700"/>
          <p14:tracePt t="43209" x="6502400" y="3854450"/>
          <p14:tracePt t="43209" x="6464300" y="3886200"/>
          <p14:tracePt t="43226" x="6426200" y="3911600"/>
          <p14:tracePt t="43226" x="6337300" y="3956050"/>
          <p14:tracePt t="43242" x="6292850" y="3975100"/>
          <p14:tracePt t="43242" x="6248400" y="3987800"/>
          <p14:tracePt t="43259" x="6197600" y="4000500"/>
          <p14:tracePt t="43259" x="6153150" y="4013200"/>
          <p14:tracePt t="43276" x="6102350" y="4019550"/>
          <p14:tracePt t="43276" x="6057900" y="4019550"/>
          <p14:tracePt t="43293" x="6007100" y="4019550"/>
          <p14:tracePt t="43293" x="5918200" y="4013200"/>
          <p14:tracePt t="43310" x="5880100" y="4006850"/>
          <p14:tracePt t="43310" x="5842000" y="3994150"/>
          <p14:tracePt t="43326" x="5810250" y="3987800"/>
          <p14:tracePt t="43326" x="5778500" y="3975100"/>
          <p14:tracePt t="43343" x="5753100" y="3962400"/>
          <p14:tracePt t="43343" x="5734050" y="3949700"/>
          <p14:tracePt t="43343" x="5721350" y="3937000"/>
          <p14:tracePt t="43362" x="5702300" y="3930650"/>
          <p14:tracePt t="43374" x="5695950" y="3917950"/>
          <p14:tracePt t="43374" x="5683250" y="3898900"/>
          <p14:tracePt t="43394" x="5683250" y="3892550"/>
          <p14:tracePt t="43409" x="5683250" y="3886200"/>
          <p14:tracePt t="43425" x="5689600" y="3879850"/>
          <p14:tracePt t="43442" x="5695950" y="3873500"/>
          <p14:tracePt t="43458" x="5708650" y="3867150"/>
          <p14:tracePt t="43458" x="5715000" y="3860800"/>
          <p14:tracePt t="43478" x="5721350" y="3860800"/>
          <p14:tracePt t="43492" x="5727700" y="3854450"/>
          <p14:tracePt t="43508" x="5727700" y="3860800"/>
          <p14:tracePt t="43540" x="5721350" y="3867150"/>
          <p14:tracePt t="43565" x="5715000" y="3867150"/>
          <p14:tracePt t="43581" x="5708650" y="3873500"/>
          <p14:tracePt t="43600" x="5702300" y="3873500"/>
          <p14:tracePt t="43648" x="5695950" y="3879850"/>
          <p14:tracePt t="43676" x="5689600" y="3879850"/>
          <p14:tracePt t="43700" x="5683250" y="3886200"/>
          <p14:tracePt t="43720" x="5676900" y="3892550"/>
          <p14:tracePt t="43737" x="5670550" y="3892550"/>
          <p14:tracePt t="43746" x="5664200" y="3892550"/>
          <p14:tracePt t="43746" x="5657850" y="3898900"/>
          <p14:tracePt t="43761" x="5651500" y="3898900"/>
          <p14:tracePt t="43761" x="5645150" y="3905250"/>
          <p14:tracePt t="43779" x="5638800" y="3911600"/>
          <p14:tracePt t="43779" x="5626100" y="3911600"/>
          <p14:tracePt t="43779" x="5619750" y="3917950"/>
          <p14:tracePt t="43797" x="5607050" y="3924300"/>
          <p14:tracePt t="43809" x="5600700" y="3930650"/>
          <p14:tracePt t="43809" x="5575300" y="3937000"/>
          <p14:tracePt t="43830" x="5562600" y="3943350"/>
          <p14:tracePt t="43830" x="5556250" y="3943350"/>
          <p14:tracePt t="43845" x="5543550" y="3949700"/>
          <p14:tracePt t="43845" x="5537200" y="3949700"/>
          <p14:tracePt t="43862" x="5530850" y="3949700"/>
          <p14:tracePt t="43862" x="5518150" y="3949700"/>
          <p14:tracePt t="43879" x="5511800" y="3956050"/>
          <p14:tracePt t="43879" x="5505450" y="3956050"/>
          <p14:tracePt t="43879" x="5499100" y="3956050"/>
          <p14:tracePt t="43898" x="5492750" y="3956050"/>
          <p14:tracePt t="43898" x="5486400" y="3962400"/>
          <p14:tracePt t="43913" x="5480050" y="3962400"/>
          <p14:tracePt t="43927" x="5467350" y="3962400"/>
          <p14:tracePt t="43944" x="5454650" y="3968750"/>
          <p14:tracePt t="43962" x="5448300" y="3968750"/>
          <p14:tracePt t="43978" x="5441950" y="3975100"/>
          <p14:tracePt t="43978" x="5435600" y="3975100"/>
          <p14:tracePt t="43996" x="5435600" y="3981450"/>
          <p14:tracePt t="43996" x="5429250" y="3981450"/>
          <p14:tracePt t="44013" x="5422900" y="3981450"/>
          <p14:tracePt t="44013" x="5410200" y="3994150"/>
          <p14:tracePt t="44030" x="5397500" y="4000500"/>
          <p14:tracePt t="44030" x="5391150" y="4000500"/>
          <p14:tracePt t="44047" x="5384800" y="4006850"/>
          <p14:tracePt t="44047" x="5372100" y="4013200"/>
          <p14:tracePt t="44063" x="5359400" y="4013200"/>
          <p14:tracePt t="44063" x="5353050" y="4019550"/>
          <p14:tracePt t="44063" x="5340350" y="4019550"/>
          <p14:tracePt t="44082" x="5327650" y="4025900"/>
          <p14:tracePt t="44094" x="5314950" y="4032250"/>
          <p14:tracePt t="44094" x="5289550" y="4038600"/>
          <p14:tracePt t="44115" x="5276850" y="4038600"/>
          <p14:tracePt t="44115" x="5264150" y="4044950"/>
          <p14:tracePt t="44131" x="5251450" y="4051300"/>
          <p14:tracePt t="44131" x="5232400" y="4051300"/>
          <p14:tracePt t="44146" x="5219700" y="4051300"/>
          <p14:tracePt t="44146" x="5207000" y="4057650"/>
          <p14:tracePt t="44163" x="5194300" y="4057650"/>
          <p14:tracePt t="44163" x="5187950" y="4064000"/>
          <p14:tracePt t="44163" x="5175250" y="4064000"/>
          <p14:tracePt t="44184" x="5162550" y="4070350"/>
          <p14:tracePt t="44195" x="5149850" y="4070350"/>
          <p14:tracePt t="44195" x="5130800" y="4076700"/>
          <p14:tracePt t="44213" x="5124450" y="4076700"/>
          <p14:tracePt t="44213" x="5111750" y="4076700"/>
          <p14:tracePt t="44230" x="5105400" y="4083050"/>
          <p14:tracePt t="44230" x="5099050" y="4083050"/>
          <p14:tracePt t="44247" x="5092700" y="4083050"/>
          <p14:tracePt t="44247" x="5080000" y="4083050"/>
          <p14:tracePt t="44264" x="5073650" y="4083050"/>
          <p14:tracePt t="44279" x="5067300" y="4089400"/>
          <p14:tracePt t="44295" x="5060950" y="4089400"/>
          <p14:tracePt t="44312" x="5054600" y="4095750"/>
          <p14:tracePt t="44329" x="5060950" y="4102100"/>
          <p14:tracePt t="44346" x="5067300" y="4108450"/>
          <p14:tracePt t="44370" x="5073650" y="4108450"/>
          <p14:tracePt t="44383" x="5073650" y="4114800"/>
          <p14:tracePt t="44399" x="5080000" y="4114800"/>
          <p14:tracePt t="44422" x="5080000" y="4121150"/>
          <p14:tracePt t="44442" x="5080000" y="4127500"/>
          <p14:tracePt t="44474" x="5073650" y="4127500"/>
          <p14:tracePt t="44502" x="5067300" y="4133850"/>
          <p14:tracePt t="44525" x="5067300" y="4140200"/>
          <p14:tracePt t="44562" x="5073650" y="4140200"/>
          <p14:tracePt t="44594" x="5080000" y="4140200"/>
          <p14:tracePt t="44618" x="5080000" y="4146550"/>
          <p14:tracePt t="44629" x="5086350" y="4146550"/>
          <p14:tracePt t="44645" x="5092700" y="4140200"/>
          <p14:tracePt t="44662" x="5099050" y="4140200"/>
          <p14:tracePt t="44678" x="5105400" y="4140200"/>
          <p14:tracePt t="44690" x="5111750" y="4140200"/>
          <p14:tracePt t="44706" x="5118100" y="4140200"/>
          <p14:tracePt t="44722" x="5124450" y="4140200"/>
          <p14:tracePt t="44742" x="5124450" y="4146550"/>
          <p14:tracePt t="44766" x="5124450" y="4152900"/>
          <p14:tracePt t="44790" x="5124450" y="4159250"/>
          <p14:tracePt t="44810" x="5124450" y="4165600"/>
          <p14:tracePt t="44834" x="5130800" y="4165600"/>
          <p14:tracePt t="44910" x="5130800" y="4171950"/>
          <p14:tracePt t="44982" x="5124450" y="4178300"/>
          <p14:tracePt t="45013" x="5118100" y="4178300"/>
          <p14:tracePt t="45030" x="5111750" y="4184650"/>
          <p14:tracePt t="45042" x="5105400" y="4184650"/>
          <p14:tracePt t="45050" x="5092700" y="4191000"/>
          <p14:tracePt t="45067" x="5086350" y="4191000"/>
          <p14:tracePt t="45067" x="5080000" y="4197350"/>
          <p14:tracePt t="45083" x="5073650" y="4197350"/>
          <p14:tracePt t="45083" x="5060950" y="4197350"/>
          <p14:tracePt t="45100" x="5054600" y="4203700"/>
          <p14:tracePt t="45100" x="5041900" y="4210050"/>
          <p14:tracePt t="45100" x="5022850" y="4210050"/>
          <p14:tracePt t="45120" x="5010150" y="4216400"/>
          <p14:tracePt t="45131" x="4997450" y="4222750"/>
          <p14:tracePt t="45131" x="4959350" y="4229100"/>
          <p14:tracePt t="45150" x="4940300" y="4235450"/>
          <p14:tracePt t="45150" x="4921250" y="4241800"/>
          <p14:tracePt t="45167" x="4902200" y="4248150"/>
          <p14:tracePt t="45167" x="4876800" y="4254500"/>
          <p14:tracePt t="45167" x="4851400" y="4254500"/>
          <p14:tracePt t="45187" x="4826000" y="4260850"/>
          <p14:tracePt t="45198" x="4800600" y="4267200"/>
          <p14:tracePt t="45198" x="4737100" y="4267200"/>
          <p14:tracePt t="45219" x="4705350" y="4273550"/>
          <p14:tracePt t="45219" x="4667250" y="4273550"/>
          <p14:tracePt t="45234" x="4629150" y="4267200"/>
          <p14:tracePt t="45234" x="4591050" y="4267200"/>
          <p14:tracePt t="45250" x="4546600" y="4260850"/>
          <p14:tracePt t="45250" x="4502150" y="4254500"/>
          <p14:tracePt t="45268" x="4451350" y="4248150"/>
          <p14:tracePt t="45268" x="4337050" y="4222750"/>
          <p14:tracePt t="45284" x="4279900" y="4210050"/>
          <p14:tracePt t="45284" x="4216400" y="4191000"/>
          <p14:tracePt t="45300" x="4146550" y="4178300"/>
          <p14:tracePt t="45300" x="4083050" y="4165600"/>
          <p14:tracePt t="45317" x="4006850" y="4146550"/>
          <p14:tracePt t="45317" x="3937000" y="4133850"/>
          <p14:tracePt t="45334" x="3860800" y="4114800"/>
          <p14:tracePt t="45334" x="3714750" y="4089400"/>
          <p14:tracePt t="45351" x="3638550" y="4076700"/>
          <p14:tracePt t="45351" x="3562350" y="4057650"/>
          <p14:tracePt t="45368" x="3486150" y="4044950"/>
          <p14:tracePt t="45368" x="3416300" y="4025900"/>
          <p14:tracePt t="45384" x="3340100" y="4006850"/>
          <p14:tracePt t="45384" x="3270250" y="3994150"/>
          <p14:tracePt t="45384" x="3194050" y="3968750"/>
          <p14:tracePt t="45403" x="3124200" y="3949700"/>
          <p14:tracePt t="45416" x="3054350" y="3917950"/>
          <p14:tracePt t="45416" x="2914650" y="3854450"/>
          <p14:tracePt t="45434" x="2844800" y="3816350"/>
          <p14:tracePt t="45434" x="2781300" y="3778250"/>
          <p14:tracePt t="45451" x="2711450" y="3733800"/>
          <p14:tracePt t="45451" x="2597150" y="3644900"/>
          <p14:tracePt t="45471" x="2540000" y="3594100"/>
          <p14:tracePt t="45483" x="2489200" y="3543300"/>
          <p14:tracePt t="45483" x="2406650" y="3435350"/>
          <p14:tracePt t="45503" x="2368550" y="3378200"/>
          <p14:tracePt t="45503" x="2330450" y="3321050"/>
          <p14:tracePt t="45503" x="2305050" y="3263900"/>
          <p14:tracePt t="45522" x="2279650" y="3200400"/>
          <p14:tracePt t="45534" x="2266950" y="3136900"/>
          <p14:tracePt t="45534" x="2254250" y="3073400"/>
          <p14:tracePt t="45552" x="2254250" y="3016250"/>
          <p14:tracePt t="45552" x="2254250" y="2952750"/>
          <p14:tracePt t="45552" x="2266950" y="2895600"/>
          <p14:tracePt t="45571" x="2286000" y="2832100"/>
          <p14:tracePt t="45571" x="2311400" y="2774950"/>
          <p14:tracePt t="45585" x="2343150" y="2717800"/>
          <p14:tracePt t="45585" x="2381250" y="2660650"/>
          <p14:tracePt t="45602" x="2419350" y="2603500"/>
          <p14:tracePt t="45602" x="2470150" y="2546350"/>
          <p14:tracePt t="45619" x="2520950" y="2495550"/>
          <p14:tracePt t="45619" x="2584450" y="2444750"/>
          <p14:tracePt t="45635" x="2647950" y="2393950"/>
          <p14:tracePt t="45635" x="2794000" y="2292350"/>
          <p14:tracePt t="45652" x="2870200" y="2241550"/>
          <p14:tracePt t="45652" x="2952750" y="2197100"/>
          <p14:tracePt t="45669" x="3035300" y="2152650"/>
          <p14:tracePt t="45669" x="3130550" y="2101850"/>
          <p14:tracePt t="45686" x="3219450" y="2057400"/>
          <p14:tracePt t="45686" x="3416300" y="1968500"/>
          <p14:tracePt t="45703" x="3511550" y="1924050"/>
          <p14:tracePt t="45703" x="3613150" y="1885950"/>
          <p14:tracePt t="45719" x="3714750" y="1847850"/>
          <p14:tracePt t="45719" x="3816350" y="1816100"/>
          <p14:tracePt t="45736" x="3917950" y="1784350"/>
          <p14:tracePt t="45736" x="4019550" y="1758950"/>
          <p14:tracePt t="45752" x="4121150" y="1733550"/>
          <p14:tracePt t="45752" x="4311650" y="1695450"/>
          <p14:tracePt t="45771" x="4406900" y="1682750"/>
          <p14:tracePt t="45784" x="4502150" y="1670050"/>
          <p14:tracePt t="45784" x="4673600" y="1663700"/>
          <p14:tracePt t="45803" x="4756150" y="1663700"/>
          <p14:tracePt t="45803" x="4832350" y="1670050"/>
          <p14:tracePt t="45819" x="4908550" y="1676400"/>
          <p14:tracePt t="45819" x="4978400" y="1682750"/>
          <p14:tracePt t="45819" x="5041900" y="1689100"/>
          <p14:tracePt t="45838" x="5105400" y="1695450"/>
          <p14:tracePt t="45851" x="5162550" y="1708150"/>
          <p14:tracePt t="45851" x="5264150" y="1727200"/>
          <p14:tracePt t="45872" x="5308600" y="1739900"/>
          <p14:tracePt t="45872" x="5346700" y="1752600"/>
          <p14:tracePt t="45886" x="5384800" y="1771650"/>
          <p14:tracePt t="45886" x="5410200" y="1790700"/>
          <p14:tracePt t="45902" x="5435600" y="1816100"/>
          <p14:tracePt t="45902" x="5454650" y="1835150"/>
          <p14:tracePt t="45920" x="5467350" y="1866900"/>
          <p14:tracePt t="45920" x="5473700" y="1892300"/>
          <p14:tracePt t="45920" x="5480050" y="1930400"/>
          <p14:tracePt t="45939" x="5486400" y="1962150"/>
          <p14:tracePt t="45939" x="5486400" y="2006600"/>
          <p14:tracePt t="45953" x="5480050" y="2051050"/>
          <p14:tracePt t="45953" x="5473700" y="2101850"/>
          <p14:tracePt t="45970" x="5473700" y="2159000"/>
          <p14:tracePt t="45970" x="5461000" y="2222500"/>
          <p14:tracePt t="45986" x="5454650" y="2298700"/>
          <p14:tracePt t="45986" x="5441950" y="2463800"/>
          <p14:tracePt t="46003" x="5429250" y="2552700"/>
          <p14:tracePt t="46003" x="5422900" y="2647950"/>
          <p14:tracePt t="46020" x="5416550" y="2743200"/>
          <p14:tracePt t="46020" x="5410200" y="2832100"/>
          <p14:tracePt t="46037" x="5403850" y="2927350"/>
          <p14:tracePt t="46037" x="5403850" y="3009900"/>
          <p14:tracePt t="46054" x="5397500" y="3098800"/>
          <p14:tracePt t="46054" x="5397500" y="3263900"/>
          <p14:tracePt t="46071" x="5397500" y="3340100"/>
          <p14:tracePt t="46071" x="5397500" y="3416300"/>
          <p14:tracePt t="46087" x="5403850" y="3486150"/>
          <p14:tracePt t="46087" x="5403850" y="3556000"/>
          <p14:tracePt t="46103" x="5403850" y="3619500"/>
          <p14:tracePt t="46103" x="5403850" y="3676650"/>
          <p14:tracePt t="46103" x="5403850" y="3733800"/>
          <p14:tracePt t="46123" x="5403850" y="3784600"/>
          <p14:tracePt t="46135" x="5403850" y="3835400"/>
          <p14:tracePt t="46135" x="5403850" y="3917950"/>
          <p14:tracePt t="46155" x="5403850" y="3949700"/>
          <p14:tracePt t="46155" x="5403850" y="3981450"/>
          <p14:tracePt t="46172" x="5403850" y="4006850"/>
          <p14:tracePt t="46172" x="5397500" y="4032250"/>
          <p14:tracePt t="46187" x="5397500" y="4051300"/>
          <p14:tracePt t="46187" x="5391150" y="4070350"/>
          <p14:tracePt t="46204" x="5391150" y="4083050"/>
          <p14:tracePt t="46204" x="5384800" y="4095750"/>
          <p14:tracePt t="46204" x="5378450" y="4108450"/>
          <p14:tracePt t="46222" x="5372100" y="4121150"/>
          <p14:tracePt t="46235" x="5365750" y="4133850"/>
          <p14:tracePt t="46235" x="5359400" y="4146550"/>
          <p14:tracePt t="46254" x="5353050" y="4152900"/>
          <p14:tracePt t="46254" x="5346700" y="4152900"/>
          <p14:tracePt t="46271" x="5340350" y="4159250"/>
          <p14:tracePt t="46285" x="5334000" y="4159250"/>
          <p14:tracePt t="46302" x="5327650" y="4152900"/>
          <p14:tracePt t="46319" x="5321300" y="4146550"/>
          <p14:tracePt t="46336" x="5314950" y="4133850"/>
          <p14:tracePt t="46336" x="5314950" y="4127500"/>
          <p14:tracePt t="46355" x="5308600" y="4127500"/>
          <p14:tracePt t="46355" x="5308600" y="4121150"/>
          <p14:tracePt t="46371" x="5308600" y="4114800"/>
          <p14:tracePt t="46386" x="5308600" y="4108450"/>
          <p14:tracePt t="46402" x="5302250" y="4102100"/>
          <p14:tracePt t="46419" x="5295900" y="4095750"/>
          <p14:tracePt t="46439" x="5289550" y="4095750"/>
          <p14:tracePt t="46462" x="5289550" y="4089400"/>
          <p14:tracePt t="46490" x="5289550" y="4083050"/>
          <p14:tracePt t="46506" x="5295900" y="4076700"/>
          <p14:tracePt t="46522" x="5295900" y="4064000"/>
          <p14:tracePt t="46538" x="5302250" y="4064000"/>
          <p14:tracePt t="46543" x="5308600" y="4057650"/>
          <p14:tracePt t="46553" x="5308600" y="4051300"/>
          <p14:tracePt t="46570" x="5321300" y="4044950"/>
          <p14:tracePt t="46587" x="5327650" y="4038600"/>
          <p14:tracePt t="46587" x="5340350" y="4032250"/>
          <p14:tracePt t="46605" x="5346700" y="4025900"/>
          <p14:tracePt t="46605" x="5353050" y="4019550"/>
          <p14:tracePt t="46622" x="5353050" y="4013200"/>
          <p14:tracePt t="46622" x="5359400" y="4013200"/>
          <p14:tracePt t="46639" x="5365750" y="4006850"/>
          <p14:tracePt t="46639" x="5365750" y="4000500"/>
          <p14:tracePt t="46655" x="5365750" y="3994150"/>
          <p14:tracePt t="46655" x="5372100" y="3981450"/>
          <p14:tracePt t="46673" x="5378450" y="3975100"/>
          <p14:tracePt t="46687" x="5378450" y="3968750"/>
          <p14:tracePt t="46704" x="5378450" y="3962400"/>
          <p14:tracePt t="46704" x="5378450" y="3956050"/>
          <p14:tracePt t="46723" x="5378450" y="3949700"/>
          <p14:tracePt t="46746" x="5378450" y="3943350"/>
          <p14:tracePt t="46770" x="5378450" y="3937000"/>
          <p14:tracePt t="46790" x="5372100" y="3930650"/>
          <p14:tracePt t="46850" x="5365750" y="3930650"/>
          <p14:tracePt t="46934" x="5359400" y="3930650"/>
          <p14:tracePt t="46958" x="5353050" y="3930650"/>
          <p14:tracePt t="46978" x="5346700" y="3930650"/>
          <p14:tracePt t="47002" x="5346700" y="3937000"/>
          <p14:tracePt t="47022" x="5340350" y="3937000"/>
          <p14:tracePt t="47082" x="5334000" y="3937000"/>
          <p14:tracePt t="47142" x="5334000" y="3943350"/>
          <p14:tracePt t="47167" x="5327650" y="3943350"/>
          <p14:tracePt t="47199" x="5321300" y="3943350"/>
          <p14:tracePt t="47219" x="5321300" y="3937000"/>
          <p14:tracePt t="47251" x="5327650" y="3930650"/>
          <p14:tracePt t="47271" x="5334000" y="3924300"/>
          <p14:tracePt t="47295" x="5340350" y="3924300"/>
          <p14:tracePt t="47310" x="5346700" y="3924300"/>
          <p14:tracePt t="47322" x="5353050" y="3917950"/>
          <p14:tracePt t="47347" x="5359400" y="3911600"/>
          <p14:tracePt t="47362" x="5365750" y="3905250"/>
          <p14:tracePt t="47390" x="5365750" y="3898900"/>
          <p14:tracePt t="47406" x="5372100" y="3892550"/>
          <p14:tracePt t="47422" x="5378450" y="3886200"/>
          <p14:tracePt t="47442" x="5384800" y="3886200"/>
          <p14:tracePt t="47490" x="5391150" y="3879850"/>
          <p14:tracePt t="47503" x="5397500" y="3873500"/>
          <p14:tracePt t="47526" x="5397500" y="3867150"/>
          <p14:tracePt t="47543" x="5403850" y="3860800"/>
          <p14:tracePt t="47559" x="5403850" y="3854450"/>
          <p14:tracePt t="47578" x="5403850" y="3848100"/>
          <p14:tracePt t="47610" x="5403850" y="3841750"/>
          <p14:tracePt t="47630" x="5410200" y="3835400"/>
          <p14:tracePt t="47646" x="5410200" y="3829050"/>
          <p14:tracePt t="47662" x="5416550" y="3822700"/>
          <p14:tracePt t="47678" x="5416550" y="3816350"/>
          <p14:tracePt t="47683" x="5422900" y="3810000"/>
          <p14:tracePt t="47691" x="5422900" y="3803650"/>
          <p14:tracePt t="47707" x="5429250" y="3797300"/>
          <p14:tracePt t="47724" x="5429250" y="3790950"/>
          <p14:tracePt t="47742" x="5435600" y="3790950"/>
          <p14:tracePt t="47758" x="5429250" y="3790950"/>
          <p14:tracePt t="47799" x="5429250" y="3797300"/>
          <p14:tracePt t="47819" x="5422900" y="3803650"/>
          <p14:tracePt t="47870" x="5422900" y="3810000"/>
          <p14:tracePt t="47878" x="5422900" y="3822700"/>
          <p14:tracePt t="47891" x="5422900" y="3848100"/>
          <p14:tracePt t="47891" x="5429250" y="3886200"/>
          <p14:tracePt t="47891" x="5435600" y="3943350"/>
          <p14:tracePt t="47912" x="5441950" y="4006850"/>
          <p14:tracePt t="47912" x="5448300" y="4089400"/>
          <p14:tracePt t="47926" x="5461000" y="4178300"/>
          <p14:tracePt t="47926" x="5473700" y="4279900"/>
          <p14:tracePt t="47943" x="5480050" y="4381500"/>
          <p14:tracePt t="47943" x="5486400" y="4489450"/>
          <p14:tracePt t="47960" x="5492750" y="4597400"/>
          <p14:tracePt t="47960" x="5499100" y="4705350"/>
          <p14:tracePt t="47960" x="5505450" y="4813300"/>
          <p14:tracePt t="47979" x="5505450" y="4933950"/>
          <p14:tracePt t="47979" x="5505450" y="5054600"/>
          <p14:tracePt t="47993" x="5505450" y="5175250"/>
          <p14:tracePt t="47993" x="5505450" y="5302250"/>
          <p14:tracePt t="48010" x="5505450" y="5422900"/>
          <p14:tracePt t="48010" x="5499100" y="5537200"/>
          <p14:tracePt t="48027" x="5499100" y="5651500"/>
          <p14:tracePt t="48027" x="5480050" y="5842000"/>
          <p14:tracePt t="48044" x="5473700" y="5924550"/>
          <p14:tracePt t="48044" x="5461000" y="5994400"/>
          <p14:tracePt t="48060" x="5448300" y="6051550"/>
          <p14:tracePt t="48060" x="5435600" y="6108700"/>
          <p14:tracePt t="48077" x="5416550" y="6159500"/>
          <p14:tracePt t="48077" x="5403850" y="6203950"/>
          <p14:tracePt t="48094" x="5378450" y="6248400"/>
          <p14:tracePt t="48094" x="5334000" y="6324600"/>
          <p14:tracePt t="48112" x="5314950" y="6356350"/>
          <p14:tracePt t="48112" x="5289550" y="6388100"/>
          <p14:tracePt t="48128" x="5264150" y="6413500"/>
          <p14:tracePt t="48128" x="5238750" y="6432550"/>
          <p14:tracePt t="48144" x="5213350" y="6445250"/>
          <p14:tracePt t="48144" x="5181600" y="6451600"/>
          <p14:tracePt t="48161" x="5156200" y="6457950"/>
          <p14:tracePt t="48161" x="5130800" y="6457950"/>
          <p14:tracePt t="48161" x="5099050" y="6457950"/>
          <p14:tracePt t="48181" x="5067300" y="6457950"/>
          <p14:tracePt t="48192" x="5035550" y="6451600"/>
          <p14:tracePt t="48192" x="4959350" y="6438900"/>
          <p14:tracePt t="48212" x="4914900" y="6432550"/>
          <p14:tracePt t="48212" x="4870450" y="6426200"/>
          <p14:tracePt t="48227" x="4826000" y="6419850"/>
          <p14:tracePt t="48227" x="4781550" y="6407150"/>
          <p14:tracePt t="48244" x="4737100" y="6394450"/>
          <p14:tracePt t="48244" x="4692650" y="6375400"/>
          <p14:tracePt t="48244" x="4648200" y="6356350"/>
          <p14:tracePt t="48263" x="4610100" y="6330950"/>
          <p14:tracePt t="48276" x="4572000" y="6305550"/>
          <p14:tracePt t="48276" x="4508500" y="6248400"/>
          <p14:tracePt t="48295" x="4476750" y="6216650"/>
          <p14:tracePt t="48295" x="4445000" y="6178550"/>
          <p14:tracePt t="48311" x="4419600" y="6146800"/>
          <p14:tracePt t="48311" x="4394200" y="6108700"/>
          <p14:tracePt t="48328" x="4368800" y="6070600"/>
          <p14:tracePt t="48328" x="4330700" y="5975350"/>
          <p14:tracePt t="48345" x="4324350" y="5930900"/>
          <p14:tracePt t="48345" x="4318000" y="5880100"/>
          <p14:tracePt t="48361" x="4324350" y="5835650"/>
          <p14:tracePt t="48361" x="4337050" y="5791200"/>
          <p14:tracePt t="48378" x="4362450" y="5740400"/>
          <p14:tracePt t="48378" x="4394200" y="5695950"/>
          <p14:tracePt t="48395" x="4438650" y="5645150"/>
          <p14:tracePt t="48395" x="4546600" y="5556250"/>
          <p14:tracePt t="48412" x="4610100" y="5518150"/>
          <p14:tracePt t="48412" x="4679950" y="5480050"/>
          <p14:tracePt t="48429" x="4756150" y="5448300"/>
          <p14:tracePt t="48429" x="4832350" y="5429250"/>
          <p14:tracePt t="48444" x="4921250" y="5422900"/>
          <p14:tracePt t="48444" x="5010150" y="5422900"/>
          <p14:tracePt t="48444" x="5105400" y="5435600"/>
          <p14:tracePt t="48465" x="5200650" y="5454650"/>
          <p14:tracePt t="48476" x="5295900" y="5480050"/>
          <p14:tracePt t="48476" x="5486400" y="5556250"/>
          <p14:tracePt t="48495" x="5568950" y="5600700"/>
          <p14:tracePt t="48495" x="5651500" y="5651500"/>
          <p14:tracePt t="48512" x="5721350" y="5702300"/>
          <p14:tracePt t="48512" x="5784850" y="5759450"/>
          <p14:tracePt t="48512" x="5835650" y="5816600"/>
          <p14:tracePt t="48531" x="5873750" y="5880100"/>
          <p14:tracePt t="48544" x="5905500" y="5937250"/>
          <p14:tracePt t="48544" x="5924550" y="6057900"/>
          <p14:tracePt t="48564" x="5918200" y="6115050"/>
          <p14:tracePt t="48564" x="5899150" y="6165850"/>
          <p14:tracePt t="48579" x="5873750" y="6216650"/>
          <p14:tracePt t="48579" x="5842000" y="6267450"/>
          <p14:tracePt t="48595" x="5803900" y="6311900"/>
          <p14:tracePt t="48595" x="5759450" y="6356350"/>
          <p14:tracePt t="48612" x="5702300" y="6400800"/>
          <p14:tracePt t="48612" x="5651500" y="6445250"/>
          <p14:tracePt t="48612" x="5588000" y="6477000"/>
          <p14:tracePt t="48631" x="5524500" y="6508750"/>
          <p14:tracePt t="48631" x="5461000" y="6534150"/>
          <p14:tracePt t="48646" x="5391150" y="6553200"/>
          <p14:tracePt t="48646" x="5327650" y="6572250"/>
          <p14:tracePt t="48663" x="5264150" y="6578600"/>
          <p14:tracePt t="48663" x="5194300" y="6584950"/>
          <p14:tracePt t="48680" x="5137150" y="6584950"/>
          <p14:tracePt t="48680" x="5073650" y="6584950"/>
          <p14:tracePt t="48696" x="5022850" y="6578600"/>
          <p14:tracePt t="48696" x="4927600" y="6565900"/>
          <p14:tracePt t="48713" x="4889500" y="6559550"/>
          <p14:tracePt t="48713" x="4857750" y="6546850"/>
          <p14:tracePt t="48729" x="4832350" y="6540500"/>
          <p14:tracePt t="48744" x="4806950" y="6508750"/>
          <p14:tracePt t="48744" x="4800600" y="6477000"/>
          <p14:tracePt t="48763" x="4806950" y="6438900"/>
          <p14:tracePt t="48779" x="4826000" y="6407150"/>
          <p14:tracePt t="48795" x="4845050" y="6375400"/>
          <p14:tracePt t="48811" x="4864100" y="6350000"/>
          <p14:tracePt t="48828" x="4876800" y="6337300"/>
          <p14:tracePt t="48828" x="4895850" y="6311900"/>
          <p14:tracePt t="48848" x="4902200" y="6305550"/>
          <p14:tracePt t="48848" x="4908550" y="6299200"/>
          <p14:tracePt t="48864" x="4921250" y="6286500"/>
          <p14:tracePt t="48864" x="4927600" y="6280150"/>
          <p14:tracePt t="48880" x="4933950" y="6273800"/>
          <p14:tracePt t="48880" x="4933950" y="6267450"/>
          <p14:tracePt t="48897" x="4940300" y="6261100"/>
          <p14:tracePt t="48897" x="4946650" y="6254750"/>
          <p14:tracePt t="48897" x="4953000" y="6254750"/>
          <p14:tracePt t="48916" x="4953000" y="6242050"/>
          <p14:tracePt t="48928" x="4959350" y="6242050"/>
          <p14:tracePt t="48928" x="4965700" y="6235700"/>
          <p14:tracePt t="48947" x="4965700" y="6229350"/>
          <p14:tracePt t="48962" x="4972050" y="6223000"/>
          <p14:tracePt t="49078" x="4978400" y="6210300"/>
          <p14:tracePt t="49094" x="4984750" y="6203950"/>
          <p14:tracePt t="49111" x="4997450" y="6197600"/>
          <p14:tracePt t="49123" x="5003800" y="6191250"/>
          <p14:tracePt t="49139" x="5010150" y="6184900"/>
          <p14:tracePt t="49147" x="5016500" y="6178550"/>
          <p14:tracePt t="49163" x="5022850" y="6172200"/>
          <p14:tracePt t="49163" x="5029200" y="6165850"/>
          <p14:tracePt t="49163" x="5029200" y="6153150"/>
          <p14:tracePt t="49185" x="5035550" y="6146800"/>
          <p14:tracePt t="49196" x="5041900" y="6140450"/>
          <p14:tracePt t="49196" x="5041900" y="6134100"/>
          <p14:tracePt t="49196" x="5048250" y="6121400"/>
          <p14:tracePt t="49217" x="5054600" y="6108700"/>
          <p14:tracePt t="49217" x="5054600" y="6102350"/>
          <p14:tracePt t="49232" x="5060950" y="6089650"/>
          <p14:tracePt t="49232" x="5067300" y="6083300"/>
          <p14:tracePt t="49248" x="5073650" y="6070600"/>
          <p14:tracePt t="49248" x="5080000" y="6064250"/>
          <p14:tracePt t="49264" x="5086350" y="6057900"/>
          <p14:tracePt t="49264" x="5086350" y="6051550"/>
          <p14:tracePt t="49264" x="5092700" y="6045200"/>
          <p14:tracePt t="49284" x="5092700" y="6038850"/>
          <p14:tracePt t="49284" x="5092700" y="6032500"/>
          <p14:tracePt t="49298" x="5092700" y="6026150"/>
          <p14:tracePt t="49298" x="5092700" y="6013450"/>
          <p14:tracePt t="49314" x="5092700" y="6000750"/>
          <p14:tracePt t="49314" x="5092700" y="5994400"/>
          <p14:tracePt t="49331" x="5092700" y="5981700"/>
          <p14:tracePt t="49331" x="5092700" y="5962650"/>
          <p14:tracePt t="49348" x="5099050" y="5949950"/>
          <p14:tracePt t="49348" x="5105400" y="59055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Line 2"/>
          <p:cNvSpPr>
            <a:spLocks noChangeShapeType="1"/>
          </p:cNvSpPr>
          <p:nvPr/>
        </p:nvSpPr>
        <p:spPr bwMode="auto">
          <a:xfrm>
            <a:off x="2051050" y="5157788"/>
            <a:ext cx="5221288" cy="0"/>
          </a:xfrm>
          <a:prstGeom prst="line">
            <a:avLst/>
          </a:prstGeom>
          <a:noFill/>
          <a:ln w="38100">
            <a:solidFill>
              <a:schemeClr val="tx1"/>
            </a:solidFill>
            <a:round/>
            <a:headEnd/>
            <a:tailEnd/>
          </a:ln>
          <a:effectLst/>
        </p:spPr>
        <p:txBody>
          <a:bodyPr/>
          <a:lstStyle/>
          <a:p>
            <a:endParaRPr lang="ja-JP" altLang="en-US"/>
          </a:p>
        </p:txBody>
      </p:sp>
      <p:sp>
        <p:nvSpPr>
          <p:cNvPr id="666627" name="Line 3"/>
          <p:cNvSpPr>
            <a:spLocks noChangeShapeType="1"/>
          </p:cNvSpPr>
          <p:nvPr/>
        </p:nvSpPr>
        <p:spPr bwMode="auto">
          <a:xfrm flipV="1">
            <a:off x="2771775" y="4799013"/>
            <a:ext cx="0" cy="358775"/>
          </a:xfrm>
          <a:prstGeom prst="line">
            <a:avLst/>
          </a:prstGeom>
          <a:noFill/>
          <a:ln w="38100">
            <a:solidFill>
              <a:schemeClr val="tx1"/>
            </a:solidFill>
            <a:round/>
            <a:headEnd/>
            <a:tailEnd/>
          </a:ln>
          <a:effectLst/>
        </p:spPr>
        <p:txBody>
          <a:bodyPr/>
          <a:lstStyle/>
          <a:p>
            <a:endParaRPr lang="ja-JP" altLang="en-US"/>
          </a:p>
        </p:txBody>
      </p:sp>
      <p:sp>
        <p:nvSpPr>
          <p:cNvPr id="666629" name="Text Box 5"/>
          <p:cNvSpPr txBox="1">
            <a:spLocks noChangeArrowheads="1"/>
          </p:cNvSpPr>
          <p:nvPr/>
        </p:nvSpPr>
        <p:spPr bwMode="auto">
          <a:xfrm>
            <a:off x="2592388" y="5157788"/>
            <a:ext cx="401637"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666630" name="Text Box 6"/>
          <p:cNvSpPr txBox="1">
            <a:spLocks noChangeArrowheads="1"/>
          </p:cNvSpPr>
          <p:nvPr/>
        </p:nvSpPr>
        <p:spPr bwMode="auto">
          <a:xfrm>
            <a:off x="3841750" y="5157788"/>
            <a:ext cx="420688"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666631" name="Text Box 7"/>
          <p:cNvSpPr txBox="1">
            <a:spLocks noChangeArrowheads="1"/>
          </p:cNvSpPr>
          <p:nvPr/>
        </p:nvSpPr>
        <p:spPr bwMode="auto">
          <a:xfrm>
            <a:off x="5292725" y="5157788"/>
            <a:ext cx="411163"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Ｃ</a:t>
            </a:r>
          </a:p>
        </p:txBody>
      </p:sp>
      <p:sp>
        <p:nvSpPr>
          <p:cNvPr id="666632" name="Text Box 8"/>
          <p:cNvSpPr txBox="1">
            <a:spLocks noChangeArrowheads="1"/>
          </p:cNvSpPr>
          <p:nvPr/>
        </p:nvSpPr>
        <p:spPr bwMode="auto">
          <a:xfrm>
            <a:off x="6545263" y="5157788"/>
            <a:ext cx="41592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Ｄ</a:t>
            </a:r>
          </a:p>
        </p:txBody>
      </p:sp>
      <p:sp>
        <p:nvSpPr>
          <p:cNvPr id="666633" name="Text Box 9"/>
          <p:cNvSpPr txBox="1">
            <a:spLocks noChangeArrowheads="1"/>
          </p:cNvSpPr>
          <p:nvPr/>
        </p:nvSpPr>
        <p:spPr bwMode="auto">
          <a:xfrm>
            <a:off x="2411413" y="4077072"/>
            <a:ext cx="358775" cy="457200"/>
          </a:xfrm>
          <a:prstGeom prst="rect">
            <a:avLst/>
          </a:prstGeom>
          <a:noFill/>
          <a:ln w="38100" algn="ctr">
            <a:noFill/>
            <a:miter lim="800000"/>
            <a:headEnd/>
            <a:tailEnd/>
          </a:ln>
          <a:effectLst/>
        </p:spPr>
        <p:txBody>
          <a:bodyPr wrap="none">
            <a:spAutoFit/>
          </a:bodyPr>
          <a:lstStyle/>
          <a:p>
            <a:pPr algn="ctr"/>
            <a:r>
              <a:rPr lang="ja-JP" altLang="en-US" dirty="0">
                <a:latin typeface="Arial" charset="0"/>
              </a:rPr>
              <a:t>ａ</a:t>
            </a:r>
          </a:p>
        </p:txBody>
      </p:sp>
      <p:sp>
        <p:nvSpPr>
          <p:cNvPr id="666634" name="Text Box 10"/>
          <p:cNvSpPr txBox="1">
            <a:spLocks noChangeArrowheads="1"/>
          </p:cNvSpPr>
          <p:nvPr/>
        </p:nvSpPr>
        <p:spPr bwMode="auto">
          <a:xfrm>
            <a:off x="2411413" y="2374230"/>
            <a:ext cx="368300" cy="457200"/>
          </a:xfrm>
          <a:prstGeom prst="rect">
            <a:avLst/>
          </a:prstGeom>
          <a:noFill/>
          <a:ln w="38100" algn="ctr">
            <a:noFill/>
            <a:miter lim="800000"/>
            <a:headEnd/>
            <a:tailEnd/>
          </a:ln>
          <a:effectLst/>
        </p:spPr>
        <p:txBody>
          <a:bodyPr wrap="none">
            <a:spAutoFit/>
          </a:bodyPr>
          <a:lstStyle/>
          <a:p>
            <a:pPr algn="ctr"/>
            <a:r>
              <a:rPr lang="ja-JP" altLang="en-US" dirty="0">
                <a:latin typeface="Arial" charset="0"/>
              </a:rPr>
              <a:t>ｂ</a:t>
            </a:r>
          </a:p>
        </p:txBody>
      </p:sp>
      <p:sp>
        <p:nvSpPr>
          <p:cNvPr id="666635" name="Line 11"/>
          <p:cNvSpPr>
            <a:spLocks noChangeShapeType="1"/>
          </p:cNvSpPr>
          <p:nvPr/>
        </p:nvSpPr>
        <p:spPr bwMode="auto">
          <a:xfrm flipV="1">
            <a:off x="2771775" y="1557338"/>
            <a:ext cx="3960813" cy="2733675"/>
          </a:xfrm>
          <a:prstGeom prst="line">
            <a:avLst/>
          </a:prstGeom>
          <a:noFill/>
          <a:ln w="38100">
            <a:solidFill>
              <a:srgbClr val="FF9900"/>
            </a:solidFill>
            <a:round/>
            <a:headEnd/>
            <a:tailEnd/>
          </a:ln>
          <a:effectLst/>
        </p:spPr>
        <p:txBody>
          <a:bodyPr/>
          <a:lstStyle/>
          <a:p>
            <a:endParaRPr lang="ja-JP" altLang="en-US"/>
          </a:p>
        </p:txBody>
      </p:sp>
      <p:sp>
        <p:nvSpPr>
          <p:cNvPr id="666636" name="Line 12"/>
          <p:cNvSpPr>
            <a:spLocks noChangeShapeType="1"/>
          </p:cNvSpPr>
          <p:nvPr/>
        </p:nvSpPr>
        <p:spPr bwMode="auto">
          <a:xfrm flipV="1">
            <a:off x="4090988" y="4799013"/>
            <a:ext cx="0" cy="358775"/>
          </a:xfrm>
          <a:prstGeom prst="line">
            <a:avLst/>
          </a:prstGeom>
          <a:noFill/>
          <a:ln w="38100">
            <a:solidFill>
              <a:schemeClr val="tx1"/>
            </a:solidFill>
            <a:round/>
            <a:headEnd/>
            <a:tailEnd/>
          </a:ln>
          <a:effectLst/>
        </p:spPr>
        <p:txBody>
          <a:bodyPr/>
          <a:lstStyle/>
          <a:p>
            <a:endParaRPr lang="ja-JP" altLang="en-US"/>
          </a:p>
        </p:txBody>
      </p:sp>
      <p:sp>
        <p:nvSpPr>
          <p:cNvPr id="666637" name="Line 13"/>
          <p:cNvSpPr>
            <a:spLocks noChangeShapeType="1"/>
          </p:cNvSpPr>
          <p:nvPr/>
        </p:nvSpPr>
        <p:spPr bwMode="auto">
          <a:xfrm flipV="1">
            <a:off x="5411788" y="4799013"/>
            <a:ext cx="0" cy="358775"/>
          </a:xfrm>
          <a:prstGeom prst="line">
            <a:avLst/>
          </a:prstGeom>
          <a:noFill/>
          <a:ln w="38100">
            <a:solidFill>
              <a:schemeClr val="tx1"/>
            </a:solidFill>
            <a:round/>
            <a:headEnd/>
            <a:tailEnd/>
          </a:ln>
          <a:effectLst/>
        </p:spPr>
        <p:txBody>
          <a:bodyPr/>
          <a:lstStyle/>
          <a:p>
            <a:endParaRPr lang="ja-JP" altLang="en-US"/>
          </a:p>
        </p:txBody>
      </p:sp>
      <p:sp>
        <p:nvSpPr>
          <p:cNvPr id="666638" name="Line 14"/>
          <p:cNvSpPr>
            <a:spLocks noChangeShapeType="1"/>
          </p:cNvSpPr>
          <p:nvPr/>
        </p:nvSpPr>
        <p:spPr bwMode="auto">
          <a:xfrm flipV="1">
            <a:off x="6732588" y="4799013"/>
            <a:ext cx="0" cy="358775"/>
          </a:xfrm>
          <a:prstGeom prst="line">
            <a:avLst/>
          </a:prstGeom>
          <a:noFill/>
          <a:ln w="38100">
            <a:solidFill>
              <a:schemeClr val="tx1"/>
            </a:solidFill>
            <a:round/>
            <a:headEnd/>
            <a:tailEnd/>
          </a:ln>
          <a:effectLst/>
        </p:spPr>
        <p:txBody>
          <a:bodyPr/>
          <a:lstStyle/>
          <a:p>
            <a:endParaRPr lang="ja-JP" altLang="en-US"/>
          </a:p>
        </p:txBody>
      </p:sp>
      <p:sp>
        <p:nvSpPr>
          <p:cNvPr id="666639" name="Rectangle 15"/>
          <p:cNvSpPr>
            <a:spLocks noGrp="1" noChangeArrowheads="1"/>
          </p:cNvSpPr>
          <p:nvPr>
            <p:ph type="title"/>
          </p:nvPr>
        </p:nvSpPr>
        <p:spPr/>
        <p:txBody>
          <a:bodyPr/>
          <a:lstStyle/>
          <a:p>
            <a:r>
              <a:rPr lang="ja-JP" altLang="en-US" dirty="0"/>
              <a:t>交互作用　</a:t>
            </a:r>
            <a:r>
              <a:rPr lang="ja-JP" altLang="en-US" dirty="0" smtClean="0"/>
              <a:t>３．干渉効果</a:t>
            </a:r>
            <a:endParaRPr lang="ja-JP" altLang="en-US" dirty="0"/>
          </a:p>
        </p:txBody>
      </p:sp>
      <p:sp>
        <p:nvSpPr>
          <p:cNvPr id="16" name="Line 4"/>
          <p:cNvSpPr>
            <a:spLocks noChangeShapeType="1"/>
          </p:cNvSpPr>
          <p:nvPr/>
        </p:nvSpPr>
        <p:spPr bwMode="auto">
          <a:xfrm flipV="1">
            <a:off x="2770188" y="1340768"/>
            <a:ext cx="3960813" cy="1262062"/>
          </a:xfrm>
          <a:prstGeom prst="line">
            <a:avLst/>
          </a:prstGeom>
          <a:noFill/>
          <a:ln w="38100">
            <a:solidFill>
              <a:schemeClr val="tx1"/>
            </a:solidFill>
            <a:round/>
            <a:headEnd/>
            <a:tailEnd/>
          </a:ln>
          <a:effectLst/>
        </p:spPr>
        <p:txBody>
          <a:bodyPr/>
          <a:lstStyle/>
          <a:p>
            <a:endParaRPr lang="ja-JP" altLang="en-US"/>
          </a:p>
        </p:txBody>
      </p:sp>
      <p:sp>
        <p:nvSpPr>
          <p:cNvPr id="17" name="Text Box 20"/>
          <p:cNvSpPr txBox="1">
            <a:spLocks noChangeArrowheads="1"/>
          </p:cNvSpPr>
          <p:nvPr/>
        </p:nvSpPr>
        <p:spPr bwMode="auto">
          <a:xfrm>
            <a:off x="2339975" y="5805488"/>
            <a:ext cx="4751388" cy="457200"/>
          </a:xfrm>
          <a:prstGeom prst="rect">
            <a:avLst/>
          </a:prstGeom>
          <a:noFill/>
          <a:ln w="38100">
            <a:noFill/>
            <a:miter lim="800000"/>
            <a:headEnd/>
            <a:tailEnd/>
          </a:ln>
          <a:effectLst/>
        </p:spPr>
        <p:txBody>
          <a:bodyPr wrap="none">
            <a:spAutoFit/>
          </a:bodyPr>
          <a:lstStyle/>
          <a:p>
            <a:r>
              <a:rPr lang="ja-JP" altLang="en-US" dirty="0"/>
              <a:t>干渉効果あるいは相殺効果ともいう</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97420202"/>
      </p:ext>
    </p:extLst>
  </p:cSld>
  <p:clrMapOvr>
    <a:masterClrMapping/>
  </p:clrMapOvr>
  <mc:AlternateContent xmlns:mc="http://schemas.openxmlformats.org/markup-compatibility/2006" xmlns:p14="http://schemas.microsoft.com/office/powerpoint/2010/main">
    <mc:Choice Requires="p14">
      <p:transition spd="slow" p14:dur="2000" advTm="50252"/>
    </mc:Choice>
    <mc:Fallback xmlns="">
      <p:transition spd="slow" advTm="50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37" x="3740150" y="5689600"/>
          <p14:tracePt t="2164" x="3746500" y="5695950"/>
          <p14:tracePt t="2172" x="3752850" y="5695950"/>
          <p14:tracePt t="2181" x="3765550" y="5695950"/>
          <p14:tracePt t="2181" x="3778250" y="5695950"/>
          <p14:tracePt t="2197" x="3790950" y="5695950"/>
          <p14:tracePt t="2197" x="3810000" y="5695950"/>
          <p14:tracePt t="2213" x="3829050" y="5689600"/>
          <p14:tracePt t="2213" x="3848100" y="5683250"/>
          <p14:tracePt t="2230" x="3867150" y="5676900"/>
          <p14:tracePt t="2230" x="3886200" y="5670550"/>
          <p14:tracePt t="2230" x="3905250" y="5657850"/>
          <p14:tracePt t="2249" x="3917950" y="5651500"/>
          <p14:tracePt t="2249" x="3930650" y="5645150"/>
          <p14:tracePt t="2264" x="3943350" y="5638800"/>
          <p14:tracePt t="2264" x="3949700" y="5638800"/>
          <p14:tracePt t="2280" x="3962400" y="5632450"/>
          <p14:tracePt t="2280" x="3968750" y="5632450"/>
          <p14:tracePt t="2297" x="3981450" y="5632450"/>
          <p14:tracePt t="2297" x="3987800" y="5632450"/>
          <p14:tracePt t="2313" x="3994150" y="5632450"/>
          <p14:tracePt t="2313" x="4013200" y="5638800"/>
          <p14:tracePt t="2331" x="4019550" y="5638800"/>
          <p14:tracePt t="2331" x="4025900" y="5645150"/>
          <p14:tracePt t="2347" x="4032250" y="5657850"/>
          <p14:tracePt t="2362" x="4032250" y="5664200"/>
          <p14:tracePt t="2362" x="4032250" y="5683250"/>
          <p14:tracePt t="2381" x="4032250" y="5695950"/>
          <p14:tracePt t="2381" x="4025900" y="5708650"/>
          <p14:tracePt t="2398" x="4025900" y="5721350"/>
          <p14:tracePt t="2398" x="4019550" y="5734050"/>
          <p14:tracePt t="2414" x="4013200" y="5746750"/>
          <p14:tracePt t="2414" x="4006850" y="5759450"/>
          <p14:tracePt t="2431" x="4000500" y="5778500"/>
          <p14:tracePt t="2431" x="3994150" y="5791200"/>
          <p14:tracePt t="2431" x="3981450" y="5810250"/>
          <p14:tracePt t="2451" x="3975100" y="5816600"/>
          <p14:tracePt t="2451" x="3962400" y="5829300"/>
          <p14:tracePt t="2466" x="3956050" y="5842000"/>
          <p14:tracePt t="2466" x="3943350" y="5854700"/>
          <p14:tracePt t="2481" x="3937000" y="5867400"/>
          <p14:tracePt t="2481" x="3924300" y="5873750"/>
          <p14:tracePt t="2498" x="3917950" y="5880100"/>
          <p14:tracePt t="2498" x="3905250" y="5880100"/>
          <p14:tracePt t="2514" x="3898900" y="5886450"/>
          <p14:tracePt t="2514" x="3892550" y="5886450"/>
          <p14:tracePt t="2514" x="3892550" y="5880100"/>
          <p14:tracePt t="2533" x="3892550" y="5873750"/>
          <p14:tracePt t="2546" x="3892550" y="5867400"/>
          <p14:tracePt t="2546" x="3905250" y="5854700"/>
          <p14:tracePt t="2564" x="3917950" y="5854700"/>
          <p14:tracePt t="2564" x="3930650" y="5854700"/>
          <p14:tracePt t="2581" x="3949700" y="5861050"/>
          <p14:tracePt t="2581" x="3962400" y="5873750"/>
          <p14:tracePt t="2598" x="3981450" y="5886450"/>
          <p14:tracePt t="2598" x="4006850" y="5911850"/>
          <p14:tracePt t="2598" x="4025900" y="5930900"/>
          <p14:tracePt t="2617" x="4051300" y="5956300"/>
          <p14:tracePt t="2617" x="4076700" y="5981700"/>
          <p14:tracePt t="2631" x="4095750" y="6007100"/>
          <p14:tracePt t="2631" x="4114800" y="6026150"/>
          <p14:tracePt t="2648" x="4133850" y="6051550"/>
          <p14:tracePt t="2648" x="4146550" y="6076950"/>
          <p14:tracePt t="2664" x="4152900" y="6102350"/>
          <p14:tracePt t="2664" x="4152900" y="6146800"/>
          <p14:tracePt t="2680" x="4140200" y="6165850"/>
          <p14:tracePt t="2680" x="4121150" y="6191250"/>
          <p14:tracePt t="2697" x="4095750" y="6216650"/>
          <p14:tracePt t="2697" x="4057650" y="6242050"/>
          <p14:tracePt t="2714" x="4019550" y="6261100"/>
          <p14:tracePt t="2714" x="3968750" y="6286500"/>
          <p14:tracePt t="2730" x="3911600" y="6311900"/>
          <p14:tracePt t="2730" x="3790950" y="6362700"/>
          <p14:tracePt t="2748" x="3727450" y="6388100"/>
          <p14:tracePt t="2748" x="3657600" y="6413500"/>
          <p14:tracePt t="2764" x="3587750" y="6438900"/>
          <p14:tracePt t="2764" x="3524250" y="6464300"/>
          <p14:tracePt t="2781" x="3460750" y="6483350"/>
          <p14:tracePt t="2781" x="3397250" y="6508750"/>
          <p14:tracePt t="2781" x="3333750" y="6521450"/>
          <p14:tracePt t="2800" x="3270250" y="6534150"/>
          <p14:tracePt t="2812" x="3206750" y="6540500"/>
          <p14:tracePt t="2812" x="3079750" y="6534150"/>
          <p14:tracePt t="2833" x="3009900" y="6527800"/>
          <p14:tracePt t="2833" x="2946400" y="6508750"/>
          <p14:tracePt t="2848" x="2882900" y="6489700"/>
          <p14:tracePt t="2848" x="2819400" y="6457950"/>
          <p14:tracePt t="2864" x="2755900" y="6432550"/>
          <p14:tracePt t="2864" x="2698750" y="6400800"/>
          <p14:tracePt t="2881" x="2647950" y="6362700"/>
          <p14:tracePt t="2881" x="2597150" y="6330950"/>
          <p14:tracePt t="2881" x="2559050" y="6292850"/>
          <p14:tracePt t="2900" x="2527300" y="6254750"/>
          <p14:tracePt t="2913" x="2501900" y="6223000"/>
          <p14:tracePt t="2913" x="2463800" y="6140450"/>
          <p14:tracePt t="2931" x="2451100" y="6102350"/>
          <p14:tracePt t="2931" x="2444750" y="6057900"/>
          <p14:tracePt t="2949" x="2438400" y="6013450"/>
          <p14:tracePt t="2949" x="2438400" y="5969000"/>
          <p14:tracePt t="2965" x="2451100" y="5924550"/>
          <p14:tracePt t="2965" x="2482850" y="5835650"/>
          <p14:tracePt t="2982" x="2508250" y="5797550"/>
          <p14:tracePt t="2982" x="2546350" y="5753100"/>
          <p14:tracePt t="2998" x="2590800" y="5715000"/>
          <p14:tracePt t="2998" x="2641600" y="5670550"/>
          <p14:tracePt t="3015" x="2705100" y="5632450"/>
          <p14:tracePt t="3015" x="2768600" y="5594350"/>
          <p14:tracePt t="3032" x="2844800" y="5562600"/>
          <p14:tracePt t="3032" x="2990850" y="5499100"/>
          <p14:tracePt t="3049" x="3067050" y="5480050"/>
          <p14:tracePt t="3049" x="3143250" y="5467350"/>
          <p14:tracePt t="3065" x="3219450" y="5461000"/>
          <p14:tracePt t="3065" x="3289300" y="5461000"/>
          <p14:tracePt t="3082" x="3359150" y="5473700"/>
          <p14:tracePt t="3082" x="3429000" y="5492750"/>
          <p14:tracePt t="3082" x="3498850" y="5518150"/>
          <p14:tracePt t="3101" x="3556000" y="5549900"/>
          <p14:tracePt t="3101" x="3613150" y="5588000"/>
          <p14:tracePt t="3116" x="3657600" y="5632450"/>
          <p14:tracePt t="3116" x="3702050" y="5683250"/>
          <p14:tracePt t="3132" x="3733800" y="5734050"/>
          <p14:tracePt t="3132" x="3759200" y="5791200"/>
          <p14:tracePt t="3149" x="3771900" y="5848350"/>
          <p14:tracePt t="3149" x="3778250" y="5905500"/>
          <p14:tracePt t="3149" x="3784600" y="5962650"/>
          <p14:tracePt t="3168" x="3778250" y="6013450"/>
          <p14:tracePt t="3180" x="3771900" y="6064250"/>
          <p14:tracePt t="3180" x="3759200" y="6115050"/>
          <p14:tracePt t="3200" x="3727450" y="6191250"/>
          <p14:tracePt t="3200" x="3708400" y="6229350"/>
          <p14:tracePt t="3217" x="3683000" y="6261100"/>
          <p14:tracePt t="3217" x="3657600" y="6286500"/>
          <p14:tracePt t="3233" x="3632200" y="6318250"/>
          <p14:tracePt t="3233" x="3600450" y="6343650"/>
          <p14:tracePt t="3249" x="3568700" y="6362700"/>
          <p14:tracePt t="3249" x="3536950" y="6381750"/>
          <p14:tracePt t="3249" x="3505200" y="6394450"/>
          <p14:tracePt t="3269" x="3473450" y="6407150"/>
          <p14:tracePt t="3269" x="3441700" y="6419850"/>
          <p14:tracePt t="3283" x="3409950" y="6426200"/>
          <p14:tracePt t="3283" x="3378200" y="6432550"/>
          <p14:tracePt t="3299" x="3352800" y="6432550"/>
          <p14:tracePt t="3299" x="3327400" y="6432550"/>
          <p14:tracePt t="3316" x="3308350" y="6438900"/>
          <p14:tracePt t="3316" x="3282950" y="6438900"/>
          <p14:tracePt t="3333" x="3244850" y="6432550"/>
          <p14:tracePt t="3348" x="3219450" y="6432550"/>
          <p14:tracePt t="3364" x="3194050" y="6426200"/>
          <p14:tracePt t="3381" x="3168650" y="6419850"/>
          <p14:tracePt t="3399" x="3162300" y="6394450"/>
          <p14:tracePt t="3416" x="3162300" y="6369050"/>
          <p14:tracePt t="3440" x="3162300" y="6356350"/>
          <p14:tracePt t="3448" x="3162300" y="6350000"/>
          <p14:tracePt t="3448" x="3162300" y="6337300"/>
          <p14:tracePt t="3468" x="3168650" y="6324600"/>
          <p14:tracePt t="3481" x="3168650" y="6318250"/>
          <p14:tracePt t="3498" x="3175000" y="6311900"/>
          <p14:tracePt t="3516" x="3181350" y="6305550"/>
          <p14:tracePt t="3536" x="3187700" y="6305550"/>
          <p14:tracePt t="3560" x="3194050" y="6305550"/>
          <p14:tracePt t="3576" x="3200400" y="6299200"/>
          <p14:tracePt t="3588" x="3206750" y="6292850"/>
          <p14:tracePt t="3604" x="3213100" y="6286500"/>
          <p14:tracePt t="3615" x="3219450" y="6280150"/>
          <p14:tracePt t="3615" x="3219450" y="6273800"/>
          <p14:tracePt t="3615" x="3225800" y="6273800"/>
          <p14:tracePt t="3636" x="3232150" y="6267450"/>
          <p14:tracePt t="3636" x="3238500" y="6261100"/>
          <p14:tracePt t="3651" x="3244850" y="6254750"/>
          <p14:tracePt t="3665" x="3251200" y="6254750"/>
          <p14:tracePt t="3682" x="3257550" y="6242050"/>
          <p14:tracePt t="3682" x="3263900" y="6242050"/>
          <p14:tracePt t="3701" x="3270250" y="6235700"/>
          <p14:tracePt t="3716" x="3276600" y="6229350"/>
          <p14:tracePt t="3732" x="3282950" y="6229350"/>
          <p14:tracePt t="3749" x="3289300" y="6229350"/>
          <p14:tracePt t="3766" x="3295650" y="6223000"/>
          <p14:tracePt t="3783" x="3302000" y="6223000"/>
          <p14:tracePt t="3800" x="3302000" y="6216650"/>
          <p14:tracePt t="3828" x="3308350" y="6223000"/>
          <p14:tracePt t="3896" x="3314700" y="6216650"/>
          <p14:tracePt t="3928" x="3321050" y="6210300"/>
          <p14:tracePt t="3940" x="3327400" y="6203950"/>
          <p14:tracePt t="3955" x="3333750" y="6197600"/>
          <p14:tracePt t="3972" x="3340100" y="6197600"/>
          <p14:tracePt t="3988" x="3352800" y="6197600"/>
          <p14:tracePt t="4000" x="3359150" y="6191250"/>
          <p14:tracePt t="4017" x="3365500" y="6197600"/>
          <p14:tracePt t="4033" x="3371850" y="6191250"/>
          <p14:tracePt t="4050" x="3371850" y="6197600"/>
          <p14:tracePt t="4076" x="3365500" y="6203950"/>
          <p14:tracePt t="4116" x="3359150" y="6210300"/>
          <p14:tracePt t="4136" x="3352800" y="6216650"/>
          <p14:tracePt t="4152" x="3346450" y="6223000"/>
          <p14:tracePt t="4180" x="3346450" y="6229350"/>
          <p14:tracePt t="4204" x="3340100" y="6235700"/>
          <p14:tracePt t="4308" x="3340100" y="6242050"/>
          <p14:tracePt t="4332" x="3333750" y="6248400"/>
          <p14:tracePt t="4360" x="3333750" y="6254750"/>
          <p14:tracePt t="4556" x="3327400" y="6254750"/>
          <p14:tracePt t="4684" x="3321050" y="6248400"/>
          <p14:tracePt t="4735" x="3327400" y="6248400"/>
          <p14:tracePt t="4780" x="3333750" y="6242050"/>
          <p14:tracePt t="4804" x="3333750" y="6235700"/>
          <p14:tracePt t="4820" x="3340100" y="6229350"/>
          <p14:tracePt t="4835" x="3346450" y="6223000"/>
          <p14:tracePt t="4856" x="3352800" y="6229350"/>
          <p14:tracePt t="5000" x="3346450" y="6235700"/>
          <p14:tracePt t="5016" x="3346450" y="6242050"/>
          <p14:tracePt t="5044" x="3346450" y="6254750"/>
          <p14:tracePt t="5060" x="3346450" y="6261100"/>
          <p14:tracePt t="5072" x="3346450" y="6267450"/>
          <p14:tracePt t="5088" x="3352800" y="6267450"/>
          <p14:tracePt t="5164" x="3359150" y="6267450"/>
          <p14:tracePt t="5192" x="3365500" y="6261100"/>
          <p14:tracePt t="5252" x="3371850" y="6261100"/>
          <p14:tracePt t="5372" x="3378200" y="6254750"/>
          <p14:tracePt t="5396" x="3378200" y="6248400"/>
          <p14:tracePt t="5413" x="3384550" y="6248400"/>
          <p14:tracePt t="5432" x="3390900" y="6242050"/>
          <p14:tracePt t="5456" x="3397250" y="6242050"/>
          <p14:tracePt t="5480" x="3403600" y="6235700"/>
          <p14:tracePt t="5515" x="3409950" y="6229350"/>
          <p14:tracePt t="5548" x="3409950" y="6235700"/>
          <p14:tracePt t="5584" x="3403600" y="6235700"/>
          <p14:tracePt t="5612" x="3409950" y="6235700"/>
          <p14:tracePt t="5720" x="3416300" y="6229350"/>
          <p14:tracePt t="5740" x="3422650" y="6229350"/>
          <p14:tracePt t="5772" x="3429000" y="6229350"/>
          <p14:tracePt t="5788" x="3435350" y="6229350"/>
          <p14:tracePt t="5832" x="3441700" y="6223000"/>
          <p14:tracePt t="5892" x="3441700" y="6216650"/>
          <p14:tracePt t="5909" x="3448050" y="6210300"/>
          <p14:tracePt t="5920" x="3448050" y="6203950"/>
          <p14:tracePt t="5944" x="3454400" y="6197600"/>
          <p14:tracePt t="5960" x="3448050" y="6191250"/>
          <p14:tracePt t="6056" x="3441700" y="6203950"/>
          <p14:tracePt t="6192" x="3435350" y="6210300"/>
          <p14:tracePt t="6220" x="3429000" y="6216650"/>
          <p14:tracePt t="6244" x="3429000" y="6223000"/>
          <p14:tracePt t="6269" x="3422650" y="6223000"/>
          <p14:tracePt t="6288" x="3416300" y="6229350"/>
          <p14:tracePt t="6304" x="3416300" y="6242050"/>
          <p14:tracePt t="6320" x="3409950" y="6242050"/>
          <p14:tracePt t="6336" x="3403600" y="6248400"/>
          <p14:tracePt t="6348" x="3403600" y="6254750"/>
          <p14:tracePt t="6372" x="3397250" y="6254750"/>
          <p14:tracePt t="6392" x="3390900" y="6254750"/>
          <p14:tracePt t="6416" x="3384550" y="6261100"/>
          <p14:tracePt t="6440" x="3378200" y="6261100"/>
          <p14:tracePt t="6452" x="3378200" y="6267450"/>
          <p14:tracePt t="6468" x="3371850" y="6273800"/>
          <p14:tracePt t="6492" x="3365500" y="6280150"/>
          <p14:tracePt t="6500" x="3365500" y="6286500"/>
          <p14:tracePt t="6513" x="3359150" y="6292850"/>
          <p14:tracePt t="6529" x="3352800" y="6292850"/>
          <p14:tracePt t="6552" x="3346450" y="6292850"/>
          <p14:tracePt t="6572" x="3340100" y="6292850"/>
          <p14:tracePt t="6596" x="3333750" y="6299200"/>
          <p14:tracePt t="6632" x="3340100" y="6299200"/>
          <p14:tracePt t="6725" x="3333750" y="6299200"/>
          <p14:tracePt t="6768" x="3333750" y="6305550"/>
          <p14:tracePt t="6784" x="3327400" y="6318250"/>
          <p14:tracePt t="6813" x="3327400" y="6311900"/>
          <p14:tracePt t="6913" x="3321050" y="6318250"/>
          <p14:tracePt t="7101" x="3321050" y="6324600"/>
          <p14:tracePt t="7121" x="3314700" y="6324600"/>
          <p14:tracePt t="7188" x="3321050" y="6330950"/>
          <p14:tracePt t="7292" x="3333750" y="6324600"/>
          <p14:tracePt t="7317" x="3340100" y="6324600"/>
          <p14:tracePt t="7332" x="3352800" y="6318250"/>
          <p14:tracePt t="7348" x="3359150" y="6311900"/>
          <p14:tracePt t="7360" x="3365500" y="6311900"/>
          <p14:tracePt t="7368" x="3371850" y="6305550"/>
          <p14:tracePt t="7378" x="3378200" y="6305550"/>
          <p14:tracePt t="7378" x="3378200" y="6299200"/>
          <p14:tracePt t="7397" x="3384550" y="6292850"/>
          <p14:tracePt t="7397" x="3397250" y="6286500"/>
          <p14:tracePt t="7414" x="3403600" y="6273800"/>
          <p14:tracePt t="7429" x="3403600" y="6267450"/>
          <p14:tracePt t="7447" x="3409950" y="6261100"/>
          <p14:tracePt t="7469" x="3409950" y="6254750"/>
          <p14:tracePt t="7481" x="3409950" y="6248400"/>
          <p14:tracePt t="7497" x="3416300" y="6235700"/>
          <p14:tracePt t="7513" x="3416300" y="6229350"/>
          <p14:tracePt t="7529" x="3416300" y="6216650"/>
          <p14:tracePt t="7545" x="3422650" y="6210300"/>
          <p14:tracePt t="7562" x="3429000" y="6210300"/>
          <p14:tracePt t="7580" x="3429000" y="6203950"/>
          <p14:tracePt t="7596" x="3422650" y="6197600"/>
          <p14:tracePt t="7660" x="3422650" y="6191250"/>
          <p14:tracePt t="7676" x="3422650" y="6178550"/>
          <p14:tracePt t="7692" x="3422650" y="6172200"/>
          <p14:tracePt t="7700" x="3422650" y="6165850"/>
          <p14:tracePt t="7700" x="3422650" y="6153150"/>
          <p14:tracePt t="7715" x="3422650" y="6140450"/>
          <p14:tracePt t="7715" x="3422650" y="6134100"/>
          <p14:tracePt t="7732" x="3422650" y="6121400"/>
          <p14:tracePt t="7732" x="3429000" y="6108700"/>
          <p14:tracePt t="7748" x="3429000" y="6096000"/>
          <p14:tracePt t="7748" x="3435350" y="6089650"/>
          <p14:tracePt t="7765" x="3441700" y="6076950"/>
          <p14:tracePt t="7765" x="3448050" y="6064250"/>
          <p14:tracePt t="7782" x="3454400" y="6057900"/>
          <p14:tracePt t="7782" x="3460750" y="6051550"/>
          <p14:tracePt t="7799" x="3473450" y="6045200"/>
          <p14:tracePt t="7799" x="3479800" y="6038850"/>
          <p14:tracePt t="7815" x="3486150" y="6038850"/>
          <p14:tracePt t="7815" x="3498850" y="6032500"/>
          <p14:tracePt t="7834" x="3505200" y="6032500"/>
          <p14:tracePt t="7834" x="3511550" y="6032500"/>
          <p14:tracePt t="7849" x="3517900" y="6032500"/>
          <p14:tracePt t="7865" x="3524250" y="6032500"/>
          <p14:tracePt t="7888" x="3517900" y="6038850"/>
          <p14:tracePt t="7901" x="3511550" y="6045200"/>
          <p14:tracePt t="7917" x="3505200" y="6051550"/>
          <p14:tracePt t="7930" x="3505200" y="6057900"/>
          <p14:tracePt t="7930" x="3492500" y="6064250"/>
          <p14:tracePt t="7950" x="3486150" y="6070600"/>
          <p14:tracePt t="7950" x="3479800" y="6076950"/>
          <p14:tracePt t="7966" x="3473450" y="6083300"/>
          <p14:tracePt t="7981" x="3467100" y="6089650"/>
          <p14:tracePt t="7981" x="3460750" y="6096000"/>
          <p14:tracePt t="7981" x="3454400" y="6096000"/>
          <p14:tracePt t="8001" x="3448050" y="6102350"/>
          <p14:tracePt t="8014" x="3435350" y="6102350"/>
          <p14:tracePt t="8031" x="3429000" y="6108700"/>
          <p14:tracePt t="8047" x="3422650" y="6108700"/>
          <p14:tracePt t="8064" x="3416300" y="6108700"/>
          <p14:tracePt t="8081" x="3409950" y="6102350"/>
          <p14:tracePt t="8098" x="3403600" y="6102350"/>
          <p14:tracePt t="8114" x="3397250" y="6102350"/>
          <p14:tracePt t="8114" x="3390900" y="6102350"/>
          <p14:tracePt t="8134" x="3384550" y="6102350"/>
          <p14:tracePt t="8149" x="3371850" y="6108700"/>
          <p14:tracePt t="8165" x="3365500" y="6115050"/>
          <p14:tracePt t="8181" x="3359150" y="6121400"/>
          <p14:tracePt t="8198" x="3359150" y="6134100"/>
          <p14:tracePt t="8214" x="3352800" y="6140450"/>
          <p14:tracePt t="8232" x="3346450" y="6153150"/>
          <p14:tracePt t="8248" x="3352800" y="6153150"/>
          <p14:tracePt t="8265" x="3352800" y="6159500"/>
          <p14:tracePt t="8293" x="3359150" y="6153150"/>
          <p14:tracePt t="8321" x="3365500" y="6159500"/>
          <p14:tracePt t="8421" x="3359150" y="6165850"/>
          <p14:tracePt t="8473" x="3365500" y="6159500"/>
          <p14:tracePt t="8552" x="3365500" y="6153150"/>
          <p14:tracePt t="8608" x="3365500" y="6159500"/>
          <p14:tracePt t="8669" x="3365500" y="6153150"/>
          <p14:tracePt t="8729" x="3371850" y="6146800"/>
          <p14:tracePt t="8748" x="3378200" y="6146800"/>
          <p14:tracePt t="8781" x="3378200" y="6140450"/>
          <p14:tracePt t="8809" x="3384550" y="6134100"/>
          <p14:tracePt t="8852" x="3378200" y="6140450"/>
          <p14:tracePt t="8937" x="3371850" y="6140450"/>
          <p14:tracePt t="8989" x="3365500" y="6146800"/>
          <p14:tracePt t="9037" x="3359150" y="6153150"/>
          <p14:tracePt t="9213" x="3359150" y="6159500"/>
          <p14:tracePt t="9357" x="3352800" y="6159500"/>
          <p14:tracePt t="9381" x="3352800" y="6165850"/>
          <p14:tracePt t="9401" x="3346450" y="6172200"/>
          <p14:tracePt t="9449" x="3346450" y="6165850"/>
          <p14:tracePt t="9641" x="3340100" y="6172200"/>
          <p14:tracePt t="9693" x="3333750" y="6172200"/>
          <p14:tracePt t="9749" x="3333750" y="6178550"/>
          <p14:tracePt t="9785" x="3333750" y="6184900"/>
          <p14:tracePt t="9809" x="3327400" y="6184900"/>
          <p14:tracePt t="10205" x="3321050" y="6184900"/>
          <p14:tracePt t="10349" x="3314700" y="6184900"/>
          <p14:tracePt t="10429" x="3314700" y="6191250"/>
          <p14:tracePt t="10489" x="3308350" y="6191250"/>
          <p14:tracePt t="10565" x="3302000" y="6197600"/>
          <p14:tracePt t="10653" x="3308350" y="6191250"/>
          <p14:tracePt t="10721" x="3308350" y="6184900"/>
          <p14:tracePt t="10769" x="3302000" y="6184900"/>
          <p14:tracePt t="10821" x="3295650" y="6191250"/>
          <p14:tracePt t="10842" x="3295650" y="6184900"/>
          <p14:tracePt t="10917" x="3289300" y="6191250"/>
          <p14:tracePt t="11001" x="3289300" y="6184900"/>
          <p14:tracePt t="11133" x="3282950" y="6184900"/>
          <p14:tracePt t="11189" x="3276600" y="6184900"/>
          <p14:tracePt t="11217" x="3270250" y="6184900"/>
          <p14:tracePt t="11241" x="3263900" y="6191250"/>
          <p14:tracePt t="11269" x="3257550" y="6197600"/>
          <p14:tracePt t="11421" x="3263900" y="6191250"/>
          <p14:tracePt t="11525" x="3263900" y="6197600"/>
          <p14:tracePt t="11614" x="3257550" y="6203950"/>
          <p14:tracePt t="11682" x="3257550" y="6197600"/>
          <p14:tracePt t="11758" x="3257550" y="6191250"/>
          <p14:tracePt t="11921" x="3257550" y="6184900"/>
          <p14:tracePt t="11953" x="3257550" y="6178550"/>
          <p14:tracePt t="11969" x="3257550" y="6172200"/>
          <p14:tracePt t="11974" x="3257550" y="6159500"/>
          <p14:tracePt t="11982" x="3257550" y="6153150"/>
          <p14:tracePt t="11994" x="3263900" y="6140450"/>
          <p14:tracePt t="11994" x="3263900" y="6108700"/>
          <p14:tracePt t="12015" x="3270250" y="6089650"/>
          <p14:tracePt t="12015" x="3270250" y="6070600"/>
          <p14:tracePt t="12030" x="3276600" y="6051550"/>
          <p14:tracePt t="12030" x="3282950" y="6032500"/>
          <p14:tracePt t="12046" x="3289300" y="6007100"/>
          <p14:tracePt t="12046" x="3295650" y="5975350"/>
          <p14:tracePt t="12046" x="3302000" y="5943600"/>
          <p14:tracePt t="12066" x="3302000" y="5905500"/>
          <p14:tracePt t="12078" x="3308350" y="5867400"/>
          <p14:tracePt t="12078" x="3314700" y="5772150"/>
          <p14:tracePt t="12097" x="3314700" y="5715000"/>
          <p14:tracePt t="12097" x="3314700" y="5657850"/>
          <p14:tracePt t="12114" x="3314700" y="5594350"/>
          <p14:tracePt t="12114" x="3308350" y="5530850"/>
          <p14:tracePt t="12130" x="3308350" y="5461000"/>
          <p14:tracePt t="12130" x="3302000" y="5391150"/>
          <p14:tracePt t="12147" x="3295650" y="5321300"/>
          <p14:tracePt t="12147" x="3289300" y="5181600"/>
          <p14:tracePt t="12165" x="3282950" y="5111750"/>
          <p14:tracePt t="12165" x="3282950" y="5048250"/>
          <p14:tracePt t="12180" x="3276600" y="4978400"/>
          <p14:tracePt t="12180" x="3270250" y="4921250"/>
          <p14:tracePt t="12197" x="3270250" y="4864100"/>
          <p14:tracePt t="12197" x="3263900" y="4768850"/>
          <p14:tracePt t="12215" x="3263900" y="4730750"/>
          <p14:tracePt t="12215" x="3263900" y="4699000"/>
          <p14:tracePt t="12231" x="3263900" y="4667250"/>
          <p14:tracePt t="12231" x="3263900" y="4648200"/>
          <p14:tracePt t="12247" x="3263900" y="4629150"/>
          <p14:tracePt t="12247" x="3263900" y="4616450"/>
          <p14:tracePt t="12264" x="3263900" y="4610100"/>
          <p14:tracePt t="12264" x="3263900" y="4603750"/>
          <p14:tracePt t="12264" x="3257550" y="4597400"/>
          <p14:tracePt t="12283" x="3251200" y="4597400"/>
          <p14:tracePt t="12306" x="3244850" y="4603750"/>
          <p14:tracePt t="12322" x="3238500" y="4610100"/>
          <p14:tracePt t="12334" x="3238500" y="4616450"/>
          <p14:tracePt t="12345" x="3232150" y="4622800"/>
          <p14:tracePt t="12362" x="3225800" y="4622800"/>
          <p14:tracePt t="12379" x="3219450" y="4622800"/>
          <p14:tracePt t="12396" x="3213100" y="4629150"/>
          <p14:tracePt t="12413" x="3206750" y="4629150"/>
          <p14:tracePt t="12413" x="3206750" y="4635500"/>
          <p14:tracePt t="12431" x="3200400" y="4641850"/>
          <p14:tracePt t="12447" x="3200400" y="4648200"/>
          <p14:tracePt t="12463" x="3194050" y="4654550"/>
          <p14:tracePt t="12479" x="3194050" y="4660900"/>
          <p14:tracePt t="12496" x="3187700" y="4667250"/>
          <p14:tracePt t="12513" x="3181350" y="4679950"/>
          <p14:tracePt t="12530" x="3175000" y="4686300"/>
          <p14:tracePt t="12547" x="3168650" y="4692650"/>
          <p14:tracePt t="12547" x="3162300" y="4699000"/>
          <p14:tracePt t="12565" x="3162300" y="4705350"/>
          <p14:tracePt t="12565" x="3149600" y="4711700"/>
          <p14:tracePt t="12582" x="3143250" y="4718050"/>
          <p14:tracePt t="12598" x="3136900" y="4718050"/>
          <p14:tracePt t="12598" x="3130550" y="4724400"/>
          <p14:tracePt t="12615" x="3124200" y="4730750"/>
          <p14:tracePt t="12630" x="3117850" y="4730750"/>
          <p14:tracePt t="12630" x="3111500" y="4737100"/>
          <p14:tracePt t="12650" x="3098800" y="4743450"/>
          <p14:tracePt t="12667" x="3098800" y="4749800"/>
          <p14:tracePt t="12682" x="3092450" y="4749800"/>
          <p14:tracePt t="12697" x="3086100" y="4762500"/>
          <p14:tracePt t="12713" x="3079750" y="4762500"/>
          <p14:tracePt t="12730" x="3073400" y="4768850"/>
          <p14:tracePt t="12747" x="3067050" y="4768850"/>
          <p14:tracePt t="12764" x="3060700" y="4768850"/>
          <p14:tracePt t="12781" x="3054350" y="4762500"/>
          <p14:tracePt t="12797" x="3048000" y="4762500"/>
          <p14:tracePt t="12814" x="3048000" y="4756150"/>
          <p14:tracePt t="12838" x="3041650" y="4756150"/>
          <p14:tracePt t="12906" x="3041650" y="4749800"/>
          <p14:tracePt t="12922" x="3041650" y="4743450"/>
          <p14:tracePt t="12934" x="3041650" y="4737100"/>
          <p14:tracePt t="12950" x="3041650" y="4730750"/>
          <p14:tracePt t="12966" x="3041650" y="4718050"/>
          <p14:tracePt t="12982" x="3041650" y="4711700"/>
          <p14:tracePt t="13002" x="3035300" y="4711700"/>
          <p14:tracePt t="13025" x="3028950" y="4718050"/>
          <p14:tracePt t="13042" x="3028950" y="4724400"/>
          <p14:tracePt t="13054" x="3028950" y="4730750"/>
          <p14:tracePt t="13070" x="3028950" y="4737100"/>
          <p14:tracePt t="13081" x="3035300" y="4737100"/>
          <p14:tracePt t="13114" x="3041650" y="4737100"/>
          <p14:tracePt t="13138" x="3048000" y="4737100"/>
          <p14:tracePt t="13174" x="3054350" y="4730750"/>
          <p14:tracePt t="13190" x="3060700" y="4724400"/>
          <p14:tracePt t="13206" x="3067050" y="4724400"/>
          <p14:tracePt t="13222" x="3079750" y="4724400"/>
          <p14:tracePt t="13234" x="3086100" y="4718050"/>
          <p14:tracePt t="13250" x="3092450" y="4711700"/>
          <p14:tracePt t="13266" x="3105150" y="4705350"/>
          <p14:tracePt t="13281" x="3111500" y="4705350"/>
          <p14:tracePt t="13310" x="3117850" y="4699000"/>
          <p14:tracePt t="13326" x="3124200" y="4699000"/>
          <p14:tracePt t="13350" x="3130550" y="4699000"/>
          <p14:tracePt t="13370" x="3136900" y="4699000"/>
          <p14:tracePt t="13386" x="3143250" y="4699000"/>
          <p14:tracePt t="13402" x="3149600" y="4705350"/>
          <p14:tracePt t="13430" x="3155950" y="4711700"/>
          <p14:tracePt t="13447" x="3162300" y="4711700"/>
          <p14:tracePt t="13470" x="3168650" y="4711700"/>
          <p14:tracePt t="13490" x="3168650" y="4718050"/>
          <p14:tracePt t="13513" x="3168650" y="4724400"/>
          <p14:tracePt t="13542" x="3162300" y="4730750"/>
          <p14:tracePt t="13582" x="3155950" y="4730750"/>
          <p14:tracePt t="13602" x="3149600" y="4724400"/>
          <p14:tracePt t="13626" x="3143250" y="4724400"/>
          <p14:tracePt t="13642" x="3136900" y="4724400"/>
          <p14:tracePt t="13662" x="3130550" y="4730750"/>
          <p14:tracePt t="13678" x="3130550" y="4737100"/>
          <p14:tracePt t="13694" x="3124200" y="4737100"/>
          <p14:tracePt t="13710" x="3117850" y="4743450"/>
          <p14:tracePt t="13722" x="3111500" y="4749800"/>
          <p14:tracePt t="13734" x="3105150" y="4756150"/>
          <p14:tracePt t="13750" x="3092450" y="4762500"/>
          <p14:tracePt t="13767" x="3086100" y="4768850"/>
          <p14:tracePt t="13767" x="3079750" y="4775200"/>
          <p14:tracePt t="13786" x="3073400" y="4775200"/>
          <p14:tracePt t="13801" x="3067050" y="4781550"/>
          <p14:tracePt t="13817" x="3067050" y="4787900"/>
          <p14:tracePt t="13834" x="3067050" y="4794250"/>
          <p14:tracePt t="13866" x="3067050" y="4800600"/>
          <p14:tracePt t="13882" x="3073400" y="4800600"/>
          <p14:tracePt t="13917" x="3067050" y="4813300"/>
          <p14:tracePt t="13950" x="3060700" y="4813300"/>
          <p14:tracePt t="13962" x="3054350" y="4819650"/>
          <p14:tracePt t="13978" x="3054350" y="4826000"/>
          <p14:tracePt t="13994" x="3048000" y="4826000"/>
          <p14:tracePt t="14010" x="3041650" y="4832350"/>
          <p14:tracePt t="14018" x="3041650" y="4838700"/>
          <p14:tracePt t="14106" x="3048000" y="4838700"/>
          <p14:tracePt t="14130" x="3054350" y="4838700"/>
          <p14:tracePt t="14190" x="3048000" y="4845050"/>
          <p14:tracePt t="14234" x="3041650" y="4845050"/>
          <p14:tracePt t="14262" x="3041650" y="4851400"/>
          <p14:tracePt t="14302" x="3041650" y="4845050"/>
          <p14:tracePt t="14370" x="3041650" y="4838700"/>
          <p14:tracePt t="14398" x="3048000" y="4838700"/>
          <p14:tracePt t="14430" x="3054350" y="4838700"/>
          <p14:tracePt t="14458" x="3060700" y="4832350"/>
          <p14:tracePt t="14490" x="3067050" y="4826000"/>
          <p14:tracePt t="14518" x="3073400" y="4826000"/>
          <p14:tracePt t="14542" x="3073400" y="4819650"/>
          <p14:tracePt t="14562" x="3079750" y="4819650"/>
          <p14:tracePt t="14594" x="3079750" y="4813300"/>
          <p14:tracePt t="14654" x="3073400" y="4813300"/>
          <p14:tracePt t="14682" x="3067050" y="4813300"/>
          <p14:tracePt t="14706" x="3060700" y="4819650"/>
          <p14:tracePt t="14734" x="3054350" y="4819650"/>
          <p14:tracePt t="14766" x="3048000" y="4819650"/>
          <p14:tracePt t="14790" x="3041650" y="4826000"/>
          <p14:tracePt t="14810" x="3035300" y="4832350"/>
          <p14:tracePt t="14842" x="3028950" y="4832350"/>
          <p14:tracePt t="14862" x="3022600" y="4838700"/>
          <p14:tracePt t="14886" x="3028950" y="4832350"/>
          <p14:tracePt t="14954" x="3035300" y="4832350"/>
          <p14:tracePt t="14970" x="3041650" y="4832350"/>
          <p14:tracePt t="14983" x="3048000" y="4832350"/>
          <p14:tracePt t="14998" x="3054350" y="4826000"/>
          <p14:tracePt t="15022" x="3060700" y="4819650"/>
          <p14:tracePt t="15154" x="3067050" y="4813300"/>
          <p14:tracePt t="15170" x="3073400" y="4806950"/>
          <p14:tracePt t="15178" x="3086100" y="4800600"/>
          <p14:tracePt t="15189" x="3098800" y="4787900"/>
          <p14:tracePt t="15189" x="3111500" y="4775200"/>
          <p14:tracePt t="15207" x="3130550" y="4762500"/>
          <p14:tracePt t="15207" x="3175000" y="4724400"/>
          <p14:tracePt t="15224" x="3206750" y="4699000"/>
          <p14:tracePt t="15224" x="3238500" y="4673600"/>
          <p14:tracePt t="15241" x="3276600" y="4641850"/>
          <p14:tracePt t="15241" x="3321050" y="4610100"/>
          <p14:tracePt t="15257" x="3371850" y="4572000"/>
          <p14:tracePt t="15257" x="3492500" y="4495800"/>
          <p14:tracePt t="15275" x="3556000" y="4451350"/>
          <p14:tracePt t="15275" x="3625850" y="4406900"/>
          <p14:tracePt t="15291" x="3702050" y="4362450"/>
          <p14:tracePt t="15291" x="3778250" y="4318000"/>
          <p14:tracePt t="15308" x="3860800" y="4267200"/>
          <p14:tracePt t="15308" x="3943350" y="4216400"/>
          <p14:tracePt t="15324" x="4025900" y="4159250"/>
          <p14:tracePt t="15324" x="4114800" y="4102100"/>
          <p14:tracePt t="15324" x="4203700" y="4038600"/>
          <p14:tracePt t="15344" x="4298950" y="3968750"/>
          <p14:tracePt t="15356" x="4394200" y="3892550"/>
          <p14:tracePt t="15356" x="4591050" y="3733800"/>
          <p14:tracePt t="15375" x="4692650" y="3651250"/>
          <p14:tracePt t="15375" x="4794250" y="3568700"/>
          <p14:tracePt t="15391" x="4895850" y="3486150"/>
          <p14:tracePt t="15391" x="4991100" y="3416300"/>
          <p14:tracePt t="15408" x="5086350" y="3340100"/>
          <p14:tracePt t="15408" x="5175250" y="3282950"/>
          <p14:tracePt t="15408" x="5264150" y="3225800"/>
          <p14:tracePt t="15427" x="5346700" y="3181350"/>
          <p14:tracePt t="15440" x="5422900" y="3130550"/>
          <p14:tracePt t="15440" x="5568950" y="3041650"/>
          <p14:tracePt t="15460" x="5638800" y="2997200"/>
          <p14:tracePt t="15460" x="5708650" y="2952750"/>
          <p14:tracePt t="15475" x="5778500" y="2908300"/>
          <p14:tracePt t="15475" x="5842000" y="2863850"/>
          <p14:tracePt t="15492" x="5905500" y="2819400"/>
          <p14:tracePt t="15492" x="5962650" y="2774950"/>
          <p14:tracePt t="15492" x="6013450" y="2730500"/>
          <p14:tracePt t="15510" x="6064250" y="2686050"/>
          <p14:tracePt t="15510" x="6108700" y="2641600"/>
          <p14:tracePt t="15526" x="6146800" y="2597150"/>
          <p14:tracePt t="15526" x="6184900" y="2546350"/>
          <p14:tracePt t="15542" x="6223000" y="2495550"/>
          <p14:tracePt t="15542" x="6261100" y="2451100"/>
          <p14:tracePt t="15559" x="6292850" y="2393950"/>
          <p14:tracePt t="15559" x="6350000" y="2292350"/>
          <p14:tracePt t="15575" x="6375400" y="2241550"/>
          <p14:tracePt t="15575" x="6407150" y="2190750"/>
          <p14:tracePt t="15592" x="6432550" y="2139950"/>
          <p14:tracePt t="15592" x="6451600" y="2089150"/>
          <p14:tracePt t="15609" x="6477000" y="2044700"/>
          <p14:tracePt t="15609" x="6496050" y="2000250"/>
          <p14:tracePt t="15626" x="6515100" y="1962150"/>
          <p14:tracePt t="15626" x="6546850" y="1885950"/>
          <p14:tracePt t="15643" x="6559550" y="1847850"/>
          <p14:tracePt t="15643" x="6565900" y="1816100"/>
          <p14:tracePt t="15660" x="6578600" y="1790700"/>
          <p14:tracePt t="15660" x="6584950" y="1765300"/>
          <p14:tracePt t="15675" x="6591300" y="1746250"/>
          <p14:tracePt t="15675" x="6591300" y="1733550"/>
          <p14:tracePt t="15692" x="6597650" y="1720850"/>
          <p14:tracePt t="15692" x="6597650" y="1714500"/>
          <p14:tracePt t="15692" x="6597650" y="1708150"/>
          <p14:tracePt t="15711" x="6604000" y="1701800"/>
          <p14:tracePt t="15727" x="6604000" y="1695450"/>
          <p14:tracePt t="15744" x="6597650" y="1689100"/>
          <p14:tracePt t="15786" x="6591300" y="1689100"/>
          <p14:tracePt t="15802" x="6584950" y="1689100"/>
          <p14:tracePt t="15815" x="6578600" y="1689100"/>
          <p14:tracePt t="15830" x="6572250" y="1682750"/>
          <p14:tracePt t="15854" x="6572250" y="1670050"/>
          <p14:tracePt t="15870" x="6572250" y="1663700"/>
          <p14:tracePt t="15883" x="6572250" y="1657350"/>
          <p14:tracePt t="15891" x="6572250" y="1651000"/>
          <p14:tracePt t="15891" x="6578600" y="1644650"/>
          <p14:tracePt t="15910" x="6578600" y="1638300"/>
          <p14:tracePt t="15925" x="6584950" y="1631950"/>
          <p14:tracePt t="15925" x="6591300" y="1631950"/>
          <p14:tracePt t="15943" x="6597650" y="1625600"/>
          <p14:tracePt t="15958" x="6604000" y="1625600"/>
          <p14:tracePt t="15975" x="6610350" y="1625600"/>
          <p14:tracePt t="15991" x="6616700" y="1625600"/>
          <p14:tracePt t="16010" x="6623050" y="1625600"/>
          <p14:tracePt t="16010" x="6629400" y="1638300"/>
          <p14:tracePt t="16028" x="6629400" y="1644650"/>
          <p14:tracePt t="16028" x="6629400" y="1651000"/>
          <p14:tracePt t="16044" x="6629400" y="1657350"/>
          <p14:tracePt t="16044" x="6629400" y="1670050"/>
          <p14:tracePt t="16044" x="6629400" y="1682750"/>
          <p14:tracePt t="16064" x="6623050" y="1695450"/>
          <p14:tracePt t="16075" x="6623050" y="1701800"/>
          <p14:tracePt t="16075" x="6610350" y="1733550"/>
          <p14:tracePt t="16095" x="6604000" y="1746250"/>
          <p14:tracePt t="16095" x="6597650" y="1758950"/>
          <p14:tracePt t="16111" x="6591300" y="1771650"/>
          <p14:tracePt t="16111" x="6578600" y="1784350"/>
          <p14:tracePt t="16127" x="6572250" y="1797050"/>
          <p14:tracePt t="16127" x="6559550" y="1809750"/>
          <p14:tracePt t="16144" x="6546850" y="1816100"/>
          <p14:tracePt t="16144" x="6534150" y="1822450"/>
          <p14:tracePt t="16144" x="6515100" y="1828800"/>
          <p14:tracePt t="16163" x="6496050" y="1835150"/>
          <p14:tracePt t="16163" x="6477000" y="1835150"/>
          <p14:tracePt t="16177" x="6451600" y="1835150"/>
          <p14:tracePt t="16177" x="6426200" y="1835150"/>
          <p14:tracePt t="16194" x="6400800" y="1835150"/>
          <p14:tracePt t="16194" x="6375400" y="1828800"/>
          <p14:tracePt t="16211" x="6343650" y="1816100"/>
          <p14:tracePt t="16211" x="6318250" y="1803400"/>
          <p14:tracePt t="16228" x="6286500" y="1790700"/>
          <p14:tracePt t="16228" x="6223000" y="1746250"/>
          <p14:tracePt t="16245" x="6191250" y="1727200"/>
          <p14:tracePt t="16245" x="6159500" y="1701800"/>
          <p14:tracePt t="16261" x="6134100" y="1676400"/>
          <p14:tracePt t="16261" x="6108700" y="1651000"/>
          <p14:tracePt t="16278" x="6089650" y="1619250"/>
          <p14:tracePt t="16278" x="6051550" y="1555750"/>
          <p14:tracePt t="16296" x="6045200" y="1524000"/>
          <p14:tracePt t="16296" x="6038850" y="1485900"/>
          <p14:tracePt t="16312" x="6032500" y="1447800"/>
          <p14:tracePt t="16312" x="6038850" y="1409700"/>
          <p14:tracePt t="16328" x="6038850" y="1365250"/>
          <p14:tracePt t="16328" x="6051550" y="1320800"/>
          <p14:tracePt t="16344" x="6064250" y="1282700"/>
          <p14:tracePt t="16344" x="6083300" y="1231900"/>
          <p14:tracePt t="16344" x="6108700" y="1187450"/>
          <p14:tracePt t="16364" x="6134100" y="1136650"/>
          <p14:tracePt t="16376" x="6165850" y="1085850"/>
          <p14:tracePt t="16376" x="6229350" y="996950"/>
          <p14:tracePt t="16395" x="6267450" y="952500"/>
          <p14:tracePt t="16395" x="6305550" y="920750"/>
          <p14:tracePt t="16411" x="6350000" y="889000"/>
          <p14:tracePt t="16411" x="6388100" y="863600"/>
          <p14:tracePt t="16429" x="6432550" y="844550"/>
          <p14:tracePt t="16429" x="6483350" y="831850"/>
          <p14:tracePt t="16429" x="6527800" y="819150"/>
          <p14:tracePt t="16448" x="6572250" y="812800"/>
          <p14:tracePt t="16460" x="6623050" y="812800"/>
          <p14:tracePt t="16460" x="6705600" y="831850"/>
          <p14:tracePt t="16478" x="6750050" y="844550"/>
          <p14:tracePt t="16478" x="6794500" y="869950"/>
          <p14:tracePt t="16495" x="6832600" y="895350"/>
          <p14:tracePt t="16495" x="6870700" y="920750"/>
          <p14:tracePt t="16495" x="6908800" y="958850"/>
          <p14:tracePt t="16514" x="6940550" y="996950"/>
          <p14:tracePt t="16527" x="6965950" y="1035050"/>
          <p14:tracePt t="16527" x="7016750" y="1111250"/>
          <p14:tracePt t="16546" x="7042150" y="1149350"/>
          <p14:tracePt t="16546" x="7061200" y="1187450"/>
          <p14:tracePt t="16563" x="7073900" y="1219200"/>
          <p14:tracePt t="16563" x="7086600" y="1250950"/>
          <p14:tracePt t="16579" x="7099300" y="1282700"/>
          <p14:tracePt t="16579" x="7112000" y="1346200"/>
          <p14:tracePt t="16596" x="7112000" y="1377950"/>
          <p14:tracePt t="16596" x="7105650" y="1409700"/>
          <p14:tracePt t="16613" x="7099300" y="1441450"/>
          <p14:tracePt t="16613" x="7092950" y="1473200"/>
          <p14:tracePt t="16629" x="7086600" y="1504950"/>
          <p14:tracePt t="16629" x="7073900" y="1530350"/>
          <p14:tracePt t="16646" x="7061200" y="1555750"/>
          <p14:tracePt t="16646" x="7029450" y="1606550"/>
          <p14:tracePt t="16664" x="7010400" y="1625600"/>
          <p14:tracePt t="16664" x="6991350" y="1644650"/>
          <p14:tracePt t="16679" x="6965950" y="1657350"/>
          <p14:tracePt t="16679" x="6946900" y="1676400"/>
          <p14:tracePt t="16696" x="6927850" y="1689100"/>
          <p14:tracePt t="16696" x="6902450" y="1701800"/>
          <p14:tracePt t="16696" x="6883400" y="1720850"/>
          <p14:tracePt t="16715" x="6858000" y="1727200"/>
          <p14:tracePt t="16728" x="6838950" y="1739900"/>
          <p14:tracePt t="16728" x="6794500" y="1758950"/>
          <p14:tracePt t="16748" x="6769100" y="1765300"/>
          <p14:tracePt t="16748" x="6750050" y="1778000"/>
          <p14:tracePt t="16764" x="6724650" y="1784350"/>
          <p14:tracePt t="16764" x="6699250" y="1790700"/>
          <p14:tracePt t="16780" x="6680200" y="1797050"/>
          <p14:tracePt t="16780" x="6654800" y="1803400"/>
          <p14:tracePt t="16796" x="6635750" y="1816100"/>
          <p14:tracePt t="16796" x="6610350" y="1822450"/>
          <p14:tracePt t="16796" x="6584950" y="1828800"/>
          <p14:tracePt t="16816" x="6565900" y="1835150"/>
          <p14:tracePt t="16828" x="6540500" y="1841500"/>
          <p14:tracePt t="16828" x="6502400" y="1854200"/>
          <p14:tracePt t="16846" x="6483350" y="1860550"/>
          <p14:tracePt t="16846" x="6470650" y="1860550"/>
          <p14:tracePt t="16864" x="6457950" y="1866900"/>
          <p14:tracePt t="16864" x="6445250" y="1866900"/>
          <p14:tracePt t="16880" x="6432550" y="1873250"/>
          <p14:tracePt t="16880" x="6413500" y="1879600"/>
          <p14:tracePt t="16897" x="6407150" y="1885950"/>
          <p14:tracePt t="16912" x="6400800" y="1892300"/>
          <p14:tracePt t="16935" x="6407150" y="1885950"/>
          <p14:tracePt t="16963" x="6419850" y="1885950"/>
          <p14:tracePt t="17003" x="6426200" y="1885950"/>
          <p14:tracePt t="17014" x="6432550" y="1885950"/>
          <p14:tracePt t="17039" x="6432550" y="1879600"/>
          <p14:tracePt t="17106" x="6432550" y="1873250"/>
          <p14:tracePt t="17174" x="6432550" y="1879600"/>
          <p14:tracePt t="17235" x="6426200" y="1885950"/>
          <p14:tracePt t="17362" x="6419850" y="1879600"/>
          <p14:tracePt t="17415" x="6419850" y="1873250"/>
          <p14:tracePt t="17459" x="6426200" y="1873250"/>
          <p14:tracePt t="17527" x="6432550" y="1866900"/>
          <p14:tracePt t="17555" x="6438900" y="1866900"/>
          <p14:tracePt t="17587" x="6445250" y="1860550"/>
          <p14:tracePt t="17707" x="6445250" y="1854200"/>
          <p14:tracePt t="17743" x="6445250" y="1860550"/>
          <p14:tracePt t="17775" x="6438900" y="1866900"/>
          <p14:tracePt t="17803" x="6432550" y="1866900"/>
          <p14:tracePt t="17827" x="6438900" y="1866900"/>
          <p14:tracePt t="17911" x="6445250" y="1873250"/>
          <p14:tracePt t="17923" x="6451600" y="1873250"/>
          <p14:tracePt t="17939" x="6457950" y="1873250"/>
          <p14:tracePt t="17955" x="6464300" y="1879600"/>
          <p14:tracePt t="17975" x="6457950" y="1885950"/>
          <p14:tracePt t="18007" x="6451600" y="1885950"/>
          <p14:tracePt t="18022" x="6445250" y="1885950"/>
          <p14:tracePt t="18030" x="6432550" y="1885950"/>
          <p14:tracePt t="18035" x="6426200" y="1885950"/>
          <p14:tracePt t="18049" x="6413500" y="1879600"/>
          <p14:tracePt t="18049" x="6394450" y="1860550"/>
          <p14:tracePt t="18068" x="6381750" y="1847850"/>
          <p14:tracePt t="18068" x="6369050" y="1835150"/>
          <p14:tracePt t="18084" x="6350000" y="1822450"/>
          <p14:tracePt t="18084" x="6337300" y="1809750"/>
          <p14:tracePt t="18101" x="6324600" y="1790700"/>
          <p14:tracePt t="18101" x="6305550" y="1778000"/>
          <p14:tracePt t="18101" x="6292850" y="1758950"/>
          <p14:tracePt t="18120" x="6280150" y="1746250"/>
          <p14:tracePt t="18132" x="6267450" y="1727200"/>
          <p14:tracePt t="18132" x="6248400" y="1689100"/>
          <p14:tracePt t="18152" x="6242050" y="1663700"/>
          <p14:tracePt t="18152" x="6235700" y="1638300"/>
          <p14:tracePt t="18167" x="6235700" y="1606550"/>
          <p14:tracePt t="18167" x="6235700" y="1574800"/>
          <p14:tracePt t="18185" x="6235700" y="1543050"/>
          <p14:tracePt t="18185" x="6242050" y="1511300"/>
          <p14:tracePt t="18185" x="6254750" y="1479550"/>
          <p14:tracePt t="18203" x="6261100" y="1447800"/>
          <p14:tracePt t="18203" x="6273800" y="1416050"/>
          <p14:tracePt t="18218" x="6292850" y="1390650"/>
          <p14:tracePt t="18218" x="6305550" y="1358900"/>
          <p14:tracePt t="18235" x="6324600" y="1333500"/>
          <p14:tracePt t="18235" x="6350000" y="1308100"/>
          <p14:tracePt t="18251" x="6375400" y="1289050"/>
          <p14:tracePt t="18251" x="6400800" y="1263650"/>
          <p14:tracePt t="18268" x="6426200" y="1244600"/>
          <p14:tracePt t="18268" x="6489700" y="1206500"/>
          <p14:tracePt t="18285" x="6527800" y="1193800"/>
          <p14:tracePt t="18285" x="6565900" y="1187450"/>
          <p14:tracePt t="18302" x="6604000" y="1181100"/>
          <p14:tracePt t="18302" x="6648450" y="1174750"/>
          <p14:tracePt t="18318" x="6686550" y="1181100"/>
          <p14:tracePt t="18318" x="6769100" y="1187450"/>
          <p14:tracePt t="18336" x="6807200" y="1193800"/>
          <p14:tracePt t="18336" x="6851650" y="1206500"/>
          <p14:tracePt t="18352" x="6889750" y="1225550"/>
          <p14:tracePt t="18352" x="6921500" y="1244600"/>
          <p14:tracePt t="18368" x="6959600" y="1263650"/>
          <p14:tracePt t="18368" x="6991350" y="1282700"/>
          <p14:tracePt t="18385" x="7023100" y="1308100"/>
          <p14:tracePt t="18385" x="7054850" y="1333500"/>
          <p14:tracePt t="18385" x="7080250" y="1358900"/>
          <p14:tracePt t="18405" x="7099300" y="1384300"/>
          <p14:tracePt t="18417" x="7124700" y="1416050"/>
          <p14:tracePt t="18417" x="7156450" y="1473200"/>
          <p14:tracePt t="18436" x="7169150" y="1504950"/>
          <p14:tracePt t="18436" x="7181850" y="1536700"/>
          <p14:tracePt t="18436" x="7188200" y="1568450"/>
          <p14:tracePt t="18456" x="7194550" y="1600200"/>
          <p14:tracePt t="18467" x="7200900" y="1631950"/>
          <p14:tracePt t="18467" x="7207250" y="1657350"/>
          <p14:tracePt t="18467" x="7207250" y="1689100"/>
          <p14:tracePt t="18488" x="7207250" y="1720850"/>
          <p14:tracePt t="18500" x="7200900" y="1746250"/>
          <p14:tracePt t="18500" x="7188200" y="1797050"/>
          <p14:tracePt t="18519" x="7181850" y="1828800"/>
          <p14:tracePt t="18519" x="7169150" y="1854200"/>
          <p14:tracePt t="18536" x="7150100" y="1879600"/>
          <p14:tracePt t="18536" x="7131050" y="1905000"/>
          <p14:tracePt t="18553" x="7105650" y="1930400"/>
          <p14:tracePt t="18553" x="7080250" y="1955800"/>
          <p14:tracePt t="18553" x="7054850" y="1981200"/>
          <p14:tracePt t="18571" x="7023100" y="2006600"/>
          <p14:tracePt t="18571" x="6991350" y="2032000"/>
          <p14:tracePt t="18586" x="6953250" y="2051050"/>
          <p14:tracePt t="18586" x="6908800" y="2070100"/>
          <p14:tracePt t="18603" x="6864350" y="2089150"/>
          <p14:tracePt t="18603" x="6819900" y="2101850"/>
          <p14:tracePt t="18619" x="6769100" y="2114550"/>
          <p14:tracePt t="18619" x="6661150" y="2127250"/>
          <p14:tracePt t="18636" x="6604000" y="2127250"/>
          <p14:tracePt t="18636" x="6546850" y="2127250"/>
          <p14:tracePt t="18653" x="6483350" y="2120900"/>
          <p14:tracePt t="18653" x="6432550" y="2108200"/>
          <p14:tracePt t="18669" x="6375400" y="2095500"/>
          <p14:tracePt t="18669" x="6324600" y="2076450"/>
          <p14:tracePt t="18686" x="6273800" y="2057400"/>
          <p14:tracePt t="18686" x="6178550" y="2000250"/>
          <p14:tracePt t="18704" x="6140450" y="1968500"/>
          <p14:tracePt t="18704" x="6102350" y="1930400"/>
          <p14:tracePt t="18720" x="6070600" y="1892300"/>
          <p14:tracePt t="18720" x="6045200" y="1854200"/>
          <p14:tracePt t="18736" x="6026150" y="1809750"/>
          <p14:tracePt t="18736" x="6013450" y="1765300"/>
          <p14:tracePt t="18736" x="6007100" y="1720850"/>
          <p14:tracePt t="18756" x="6007100" y="1670050"/>
          <p14:tracePt t="18768" x="6013450" y="1619250"/>
          <p14:tracePt t="18768" x="6026150" y="1562100"/>
          <p14:tracePt t="18768" x="6038850" y="1511300"/>
          <p14:tracePt t="18789" x="7169150" y="1289050"/>
          <p14:tracePt t="18935" x="7175500" y="1301750"/>
          <p14:tracePt t="18940" x="7181850" y="1308100"/>
          <p14:tracePt t="18952" x="7194550" y="1320800"/>
          <p14:tracePt t="18952" x="7207250" y="1339850"/>
          <p14:tracePt t="18952" x="7219950" y="1365250"/>
          <p14:tracePt t="18973" x="7232650" y="1397000"/>
          <p14:tracePt t="18973" x="7251700" y="1435100"/>
          <p14:tracePt t="18989" x="7264400" y="1479550"/>
          <p14:tracePt t="18989" x="7270750" y="1517650"/>
          <p14:tracePt t="19004" x="7277100" y="1568450"/>
          <p14:tracePt t="19004" x="7277100" y="1619250"/>
          <p14:tracePt t="19021" x="7277100" y="1670050"/>
          <p14:tracePt t="19021" x="7270750" y="1720850"/>
          <p14:tracePt t="19037" x="7258050" y="1765300"/>
          <p14:tracePt t="19037" x="7239000" y="1816100"/>
          <p14:tracePt t="19037" x="7219950" y="1866900"/>
          <p14:tracePt t="19057" x="7194550" y="1911350"/>
          <p14:tracePt t="19057" x="7169150" y="1955800"/>
          <p14:tracePt t="19072" x="7143750" y="1993900"/>
          <p14:tracePt t="19072" x="7112000" y="2025650"/>
          <p14:tracePt t="19087" x="7086600" y="2057400"/>
          <p14:tracePt t="19087" x="7054850" y="2089150"/>
          <p14:tracePt t="19104" x="7023100" y="2108200"/>
          <p14:tracePt t="19104" x="6959600" y="2146300"/>
          <p14:tracePt t="19121" x="6927850" y="2165350"/>
          <p14:tracePt t="19121" x="6902450" y="2178050"/>
          <p14:tracePt t="19138" x="6870700" y="2190750"/>
          <p14:tracePt t="19138" x="6838950" y="2203450"/>
          <p14:tracePt t="19154" x="6813550" y="2216150"/>
          <p14:tracePt t="19154" x="6788150" y="2222500"/>
          <p14:tracePt t="19171" x="6762750" y="2235200"/>
          <p14:tracePt t="19171" x="6711950" y="2247900"/>
          <p14:tracePt t="19189" x="6692900" y="2254250"/>
          <p14:tracePt t="19189" x="6680200" y="2260600"/>
          <p14:tracePt t="19205" x="6661150" y="2260600"/>
          <p14:tracePt t="19205" x="6648450" y="2266950"/>
          <p14:tracePt t="19221" x="6642100" y="2266950"/>
          <p14:tracePt t="19221" x="6629400" y="2266950"/>
          <p14:tracePt t="19221" x="6623050" y="2260600"/>
          <p14:tracePt t="19240" x="6616700" y="2260600"/>
          <p14:tracePt t="19253" x="6610350" y="2260600"/>
          <p14:tracePt t="19253" x="6604000" y="2254250"/>
          <p14:tracePt t="19272" x="6604000" y="2247900"/>
          <p14:tracePt t="19287" x="6604000" y="2241550"/>
          <p14:tracePt t="19307" x="6604000" y="2235200"/>
          <p14:tracePt t="19331" x="6597650" y="2228850"/>
          <p14:tracePt t="19367" x="6591300" y="2235200"/>
          <p14:tracePt t="19383" x="6584950" y="2235200"/>
          <p14:tracePt t="19399" x="6578600" y="2241550"/>
          <p14:tracePt t="19416" x="6572250" y="2247900"/>
          <p14:tracePt t="19427" x="6559550" y="2254250"/>
          <p14:tracePt t="19443" x="6553200" y="2260600"/>
          <p14:tracePt t="19459" x="6546850" y="2260600"/>
          <p14:tracePt t="19475" x="6540500" y="2260600"/>
          <p14:tracePt t="19487" x="6534150" y="2266950"/>
          <p14:tracePt t="19504" x="6527800" y="2266950"/>
          <p14:tracePt t="19521" x="6521450" y="2266950"/>
          <p14:tracePt t="19540" x="6515100" y="2273300"/>
          <p14:tracePt t="19564" x="6508750" y="2273300"/>
          <p14:tracePt t="19587" x="6502400" y="2273300"/>
          <p14:tracePt t="19607" x="6502400" y="2266950"/>
          <p14:tracePt t="19639" x="6496050" y="2260600"/>
          <p14:tracePt t="19675" x="6502400" y="2260600"/>
          <p14:tracePt t="19707" x="6496050" y="2266950"/>
          <p14:tracePt t="19783" x="6489700" y="2266950"/>
          <p14:tracePt t="19819" x="6483350" y="2266950"/>
          <p14:tracePt t="19843" x="6483350" y="2260600"/>
          <p14:tracePt t="19999" x="6489700" y="2260600"/>
          <p14:tracePt t="20043" x="6489700" y="2266950"/>
          <p14:tracePt t="20127" x="6483350" y="2266950"/>
          <p14:tracePt t="20155" x="6489700" y="2266950"/>
          <p14:tracePt t="20283" x="6489700" y="2260600"/>
          <p14:tracePt t="20387" x="6496050" y="2254250"/>
          <p14:tracePt t="20507" x="6496050" y="2247900"/>
          <p14:tracePt t="20547" x="6496050" y="2254250"/>
          <p14:tracePt t="20576" x="6496050" y="2247900"/>
          <p14:tracePt t="20644" x="6502400" y="2241550"/>
          <p14:tracePt t="20687" x="6496050" y="2241550"/>
          <p14:tracePt t="20763" x="6496050" y="2247900"/>
          <p14:tracePt t="20807" x="6489700" y="2247900"/>
          <p14:tracePt t="20868" x="6483350" y="2247900"/>
          <p14:tracePt t="20920" x="6477000" y="2247900"/>
          <p14:tracePt t="21012" x="6477000" y="2241550"/>
          <p14:tracePt t="21056" x="6483350" y="2235200"/>
          <p14:tracePt t="21156" x="6483350" y="2228850"/>
          <p14:tracePt t="21208" x="6483350" y="2222500"/>
          <p14:tracePt t="21244" x="6489700" y="2222500"/>
          <p14:tracePt t="21279" x="6496050" y="2222500"/>
          <p14:tracePt t="21304" x="6502400" y="2222500"/>
          <p14:tracePt t="21320" x="6508750" y="2216150"/>
          <p14:tracePt t="21336" x="6515100" y="2216150"/>
          <p14:tracePt t="21348" x="6521450" y="2216150"/>
          <p14:tracePt t="21360" x="6527800" y="2216150"/>
          <p14:tracePt t="21360" x="6534150" y="2216150"/>
          <p14:tracePt t="21360" x="6540500" y="2216150"/>
          <p14:tracePt t="21381" x="6546850" y="2216150"/>
          <p14:tracePt t="21394" x="6559550" y="2216150"/>
          <p14:tracePt t="21394" x="6572250" y="2222500"/>
          <p14:tracePt t="21412" x="6584950" y="2222500"/>
          <p14:tracePt t="21412" x="6591300" y="2235200"/>
          <p14:tracePt t="21429" x="6604000" y="2247900"/>
          <p14:tracePt t="21429" x="6610350" y="2273300"/>
          <p14:tracePt t="21446" x="6616700" y="2298700"/>
          <p14:tracePt t="21446" x="6629400" y="2381250"/>
          <p14:tracePt t="21465" x="6642100" y="2438400"/>
          <p14:tracePt t="21465" x="6654800" y="2508250"/>
          <p14:tracePt t="21479" x="6667500" y="2571750"/>
          <p14:tracePt t="21479" x="6686550" y="2654300"/>
          <p14:tracePt t="21496" x="6699250" y="2736850"/>
          <p14:tracePt t="21496" x="6718300" y="2825750"/>
          <p14:tracePt t="21513" x="6743700" y="2927350"/>
          <p14:tracePt t="21513" x="6775450" y="3155950"/>
          <p14:tracePt t="21530" x="6788150" y="3276600"/>
          <p14:tracePt t="21530" x="6800850" y="3403600"/>
          <p14:tracePt t="21546" x="6807200" y="3517900"/>
          <p14:tracePt t="21546" x="6813550" y="3638550"/>
          <p14:tracePt t="21563" x="6819900" y="3740150"/>
          <p14:tracePt t="21563" x="6819900" y="3930650"/>
          <p14:tracePt t="21581" x="6819900" y="4019550"/>
          <p14:tracePt t="21581" x="6819900" y="4095750"/>
          <p14:tracePt t="21597" x="6813550" y="4178300"/>
          <p14:tracePt t="21597" x="6813550" y="4254500"/>
          <p14:tracePt t="21613" x="6807200" y="4337050"/>
          <p14:tracePt t="21613" x="6800850" y="4413250"/>
          <p14:tracePt t="21630" x="6788150" y="4495800"/>
          <p14:tracePt t="21630" x="6775450" y="4578350"/>
          <p14:tracePt t="21630" x="6762750" y="4654550"/>
          <p14:tracePt t="21648" x="6743700" y="4730750"/>
          <p14:tracePt t="21661" x="6731000" y="4806950"/>
          <p14:tracePt t="21661" x="6699250" y="4940300"/>
          <p14:tracePt t="21681" x="6686550" y="4997450"/>
          <p14:tracePt t="21681" x="6680200" y="5060950"/>
          <p14:tracePt t="21697" x="6673850" y="5111750"/>
          <p14:tracePt t="21697" x="6673850" y="5168900"/>
          <p14:tracePt t="21714" x="6680200" y="5219700"/>
          <p14:tracePt t="21714" x="6680200" y="5276850"/>
          <p14:tracePt t="21714" x="6692900" y="5327650"/>
          <p14:tracePt t="21732" x="6699250" y="5378450"/>
          <p14:tracePt t="21745" x="6705600" y="5429250"/>
          <p14:tracePt t="21745" x="6718300" y="5518150"/>
          <p14:tracePt t="21764" x="6724650" y="5556250"/>
          <p14:tracePt t="21764" x="6731000" y="5594350"/>
          <p14:tracePt t="21780" x="6731000" y="5626100"/>
          <p14:tracePt t="21780" x="6731000" y="5657850"/>
          <p14:tracePt t="21797" x="6737350" y="5683250"/>
          <p14:tracePt t="21797" x="6737350" y="5708650"/>
          <p14:tracePt t="21814" x="6743700" y="5727700"/>
          <p14:tracePt t="21814" x="6743700" y="5772150"/>
          <p14:tracePt t="21831" x="6750050" y="5797550"/>
          <p14:tracePt t="21831" x="6750050" y="5822950"/>
          <p14:tracePt t="21847" x="6743700" y="5848350"/>
          <p14:tracePt t="21847" x="6743700" y="5873750"/>
          <p14:tracePt t="21865" x="6737350" y="5899150"/>
          <p14:tracePt t="21865" x="6724650" y="5943600"/>
          <p14:tracePt t="21881" x="6711950" y="5962650"/>
          <p14:tracePt t="21881" x="6699250" y="5975350"/>
          <p14:tracePt t="21897" x="6692900" y="5981700"/>
          <p14:tracePt t="21897" x="6680200" y="5988050"/>
          <p14:tracePt t="21914" x="6661150" y="5994400"/>
          <p14:tracePt t="21914" x="6648450" y="6000750"/>
          <p14:tracePt t="21931" x="6629400" y="6000750"/>
          <p14:tracePt t="21931" x="6597650" y="5994400"/>
          <p14:tracePt t="21949" x="6578600" y="5981700"/>
          <p14:tracePt t="21949" x="6553200" y="5975350"/>
          <p14:tracePt t="21965" x="6534150" y="5962650"/>
          <p14:tracePt t="21965" x="6515100" y="5943600"/>
          <p14:tracePt t="21981" x="6496050" y="5918200"/>
          <p14:tracePt t="21981" x="6477000" y="5892800"/>
          <p14:tracePt t="21981" x="6457950" y="5861050"/>
          <p14:tracePt t="22000" x="6438900" y="5822950"/>
          <p14:tracePt t="22012" x="6426200" y="5784850"/>
          <p14:tracePt t="22012" x="6413500" y="5740400"/>
          <p14:tracePt t="22012" x="6400800" y="5695950"/>
          <p14:tracePt t="22033" x="6394450" y="5645150"/>
          <p14:tracePt t="22033" x="6394450" y="5600700"/>
          <p14:tracePt t="22048" x="6394450" y="5549900"/>
          <p14:tracePt t="22048" x="6394450" y="5492750"/>
          <p14:tracePt t="22065" x="6400800" y="5441950"/>
          <p14:tracePt t="22065" x="6413500" y="5391150"/>
          <p14:tracePt t="22081" x="6426200" y="5334000"/>
          <p14:tracePt t="22081" x="6445250" y="5289550"/>
          <p14:tracePt t="22081" x="6470650" y="5245100"/>
          <p14:tracePt t="22100" x="6496050" y="5200650"/>
          <p14:tracePt t="22113" x="6527800" y="5156200"/>
          <p14:tracePt t="22113" x="6591300" y="5080000"/>
          <p14:tracePt t="22132" x="6629400" y="5048250"/>
          <p14:tracePt t="22132" x="6667500" y="5022850"/>
          <p14:tracePt t="22148" x="6705600" y="4991100"/>
          <p14:tracePt t="22148" x="6743700" y="4972050"/>
          <p14:tracePt t="22166" x="6781800" y="4953000"/>
          <p14:tracePt t="22166" x="6858000" y="4940300"/>
          <p14:tracePt t="22182" x="6889750" y="4940300"/>
          <p14:tracePt t="22182" x="6927850" y="4953000"/>
          <p14:tracePt t="22199" x="6959600" y="4965700"/>
          <p14:tracePt t="22199" x="6997700" y="4984750"/>
          <p14:tracePt t="22216" x="7029450" y="5003800"/>
          <p14:tracePt t="22216" x="7067550" y="5022850"/>
          <p14:tracePt t="22232" x="7099300" y="5041900"/>
          <p14:tracePt t="22232" x="7162800" y="5086350"/>
          <p14:tracePt t="22249" x="7194550" y="5105400"/>
          <p14:tracePt t="22249" x="7213600" y="5124450"/>
          <p14:tracePt t="22266" x="7239000" y="5143500"/>
          <p14:tracePt t="22266" x="7258050" y="5162550"/>
          <p14:tracePt t="22282" x="7277100" y="5181600"/>
          <p14:tracePt t="22282" x="7289800" y="5207000"/>
          <p14:tracePt t="22282" x="7302500" y="5232400"/>
          <p14:tracePt t="22301" x="7315200" y="5264150"/>
          <p14:tracePt t="22314" x="7327900" y="5295900"/>
          <p14:tracePt t="22314" x="7346950" y="5359400"/>
          <p14:tracePt t="22332" x="7359650" y="5397500"/>
          <p14:tracePt t="22332" x="7366000" y="5435600"/>
          <p14:tracePt t="22349" x="7366000" y="5467350"/>
          <p14:tracePt t="22349" x="7372350" y="5505450"/>
          <p14:tracePt t="22349" x="7372350" y="5537200"/>
          <p14:tracePt t="22368" x="7372350" y="5568950"/>
          <p14:tracePt t="22380" x="7366000" y="5600700"/>
          <p14:tracePt t="22380" x="7346950" y="5651500"/>
          <p14:tracePt t="22401" x="7334250" y="5670550"/>
          <p14:tracePt t="22414" x="7315200" y="5689600"/>
          <p14:tracePt t="22414" x="7264400" y="5727700"/>
          <p14:tracePt t="22432" x="7239000" y="5740400"/>
          <p14:tracePt t="22432" x="7200900" y="5753100"/>
          <p14:tracePt t="22432" x="7169150" y="5765800"/>
          <p14:tracePt t="22453" x="7131050" y="5778500"/>
          <p14:tracePt t="22464" x="7092950" y="5784850"/>
          <p14:tracePt t="22464" x="7016750" y="5797550"/>
          <p14:tracePt t="22483" x="6978650" y="5803900"/>
          <p14:tracePt t="22483" x="6946900" y="5803900"/>
          <p14:tracePt t="22500" x="6908800" y="5810250"/>
          <p14:tracePt t="22500" x="6870700" y="5810250"/>
          <p14:tracePt t="22517" x="6832600" y="5810250"/>
          <p14:tracePt t="22517" x="6800850" y="5803900"/>
          <p14:tracePt t="22533" x="6762750" y="5797550"/>
          <p14:tracePt t="22533" x="6692900" y="5784850"/>
          <p14:tracePt t="22550" x="6661150" y="5778500"/>
          <p14:tracePt t="22550" x="6629400" y="5772150"/>
          <p14:tracePt t="22567" x="6604000" y="5759450"/>
          <p14:tracePt t="22567" x="6578600" y="5753100"/>
          <p14:tracePt t="22583" x="6553200" y="5740400"/>
          <p14:tracePt t="22583" x="6527800" y="5734050"/>
          <p14:tracePt t="22600" x="6508750" y="5727700"/>
          <p14:tracePt t="22600" x="6483350" y="5715000"/>
          <p14:tracePt t="22617" x="6470650" y="5702300"/>
          <p14:tracePt t="22617" x="6457950" y="5695950"/>
          <p14:tracePt t="22634" x="6451600" y="5689600"/>
          <p14:tracePt t="22634" x="6445250" y="5683250"/>
          <p14:tracePt t="22650" x="6438900" y="5676900"/>
          <p14:tracePt t="22650" x="6438900" y="5670550"/>
          <p14:tracePt t="22650" x="6432550" y="5657850"/>
          <p14:tracePt t="22669" x="6432550" y="5651500"/>
          <p14:tracePt t="22682" x="6432550" y="5638800"/>
          <p14:tracePt t="22682" x="6426200" y="5619750"/>
          <p14:tracePt t="22701" x="6426200" y="5613400"/>
          <p14:tracePt t="22701" x="6426200" y="5600700"/>
          <p14:tracePt t="22717" x="6426200" y="5588000"/>
          <p14:tracePt t="22717" x="6426200" y="5581650"/>
          <p14:tracePt t="22734" x="6426200" y="5568950"/>
          <p14:tracePt t="22734" x="6432550" y="5562600"/>
          <p14:tracePt t="22734" x="6432550" y="5549900"/>
          <p14:tracePt t="22753" x="6438900" y="5543550"/>
          <p14:tracePt t="22765" x="6445250" y="5530850"/>
          <p14:tracePt t="22765" x="6451600" y="5511800"/>
          <p14:tracePt t="22784" x="6457950" y="5499100"/>
          <p14:tracePt t="22784" x="6464300" y="5486400"/>
          <p14:tracePt t="22800" x="6470650" y="5473700"/>
          <p14:tracePt t="22800" x="6483350" y="5461000"/>
          <p14:tracePt t="22817" x="6489700" y="5441950"/>
          <p14:tracePt t="22817" x="6496050" y="5429250"/>
          <p14:tracePt t="22834" x="6502400" y="5410200"/>
          <p14:tracePt t="22834" x="6521450" y="5372100"/>
          <p14:tracePt t="22851" x="6527800" y="5353050"/>
          <p14:tracePt t="22851" x="6540500" y="5334000"/>
          <p14:tracePt t="22867" x="6553200" y="5308600"/>
          <p14:tracePt t="22867" x="6559550" y="5289550"/>
          <p14:tracePt t="22884" x="6572250" y="5264150"/>
          <p14:tracePt t="22884" x="6604000" y="5213350"/>
          <p14:tracePt t="22901" x="6616700" y="5187950"/>
          <p14:tracePt t="22901" x="6629400" y="5156200"/>
          <p14:tracePt t="22918" x="6648450" y="5130800"/>
          <p14:tracePt t="22918" x="6661150" y="5105400"/>
          <p14:tracePt t="22934" x="6680200" y="5080000"/>
          <p14:tracePt t="22934" x="6699250" y="5054600"/>
          <p14:tracePt t="22952" x="6724650" y="5029200"/>
          <p14:tracePt t="22952" x="6769100" y="4991100"/>
          <p14:tracePt t="22969" x="6794500" y="4978400"/>
          <p14:tracePt t="22969" x="6819900" y="4965700"/>
          <p14:tracePt t="22985" x="6851650" y="4959350"/>
          <p14:tracePt t="22985" x="6877050" y="4953000"/>
          <p14:tracePt t="23001" x="6908800" y="4953000"/>
          <p14:tracePt t="23001" x="6940550" y="4953000"/>
          <p14:tracePt t="23018" x="6972300" y="4953000"/>
          <p14:tracePt t="23018" x="7010400" y="4959350"/>
          <p14:tracePt t="23018" x="7042150" y="4965700"/>
          <p14:tracePt t="23037" x="7073900" y="4972050"/>
          <p14:tracePt t="23049" x="7105650" y="4978400"/>
          <p14:tracePt t="23049" x="7169150" y="5003800"/>
          <p14:tracePt t="23069" x="7200900" y="5016500"/>
          <p14:tracePt t="23069" x="7226300" y="5035550"/>
          <p14:tracePt t="23085" x="7251700" y="5060950"/>
          <p14:tracePt t="23085" x="7270750" y="5086350"/>
          <p14:tracePt t="23101" x="7289800" y="5111750"/>
          <p14:tracePt t="23101" x="7302500" y="5143500"/>
          <p14:tracePt t="23101" x="7315200" y="5175250"/>
          <p14:tracePt t="23121" x="7321550" y="5200650"/>
          <p14:tracePt t="23133" x="7321550" y="5232400"/>
          <p14:tracePt t="23133" x="7302500" y="5283200"/>
          <p14:tracePt t="23151" x="7289800" y="5308600"/>
          <p14:tracePt t="23151" x="7277100" y="5321300"/>
          <p14:tracePt t="23169" x="7258050" y="5340350"/>
          <p14:tracePt t="23169" x="7239000" y="5353050"/>
          <p14:tracePt t="23185" x="7219950" y="5359400"/>
          <p14:tracePt t="23185" x="7175500" y="5359400"/>
          <p14:tracePt t="23202" x="7156450" y="5353050"/>
          <p14:tracePt t="23202" x="7131050" y="5340350"/>
          <p14:tracePt t="23219" x="7112000" y="5327650"/>
          <p14:tracePt t="23219" x="7086600" y="5302250"/>
          <p14:tracePt t="23235" x="7054850" y="5270500"/>
          <p14:tracePt t="23235" x="7029450" y="5226050"/>
          <p14:tracePt t="23253" x="6991350" y="5181600"/>
          <p14:tracePt t="23253" x="6921500" y="5054600"/>
          <p14:tracePt t="23269" x="6883400" y="4984750"/>
          <p14:tracePt t="23269" x="6838950" y="4902200"/>
          <p14:tracePt t="23286" x="6800850" y="4813300"/>
          <p14:tracePt t="23286" x="6756400" y="4711700"/>
          <p14:tracePt t="23302" x="6718300" y="4610100"/>
          <p14:tracePt t="23302" x="6680200" y="4495800"/>
          <p14:tracePt t="23302" x="6635750" y="4375150"/>
          <p14:tracePt t="23321" x="6604000" y="4248150"/>
          <p14:tracePt t="23334" x="6565900" y="4108450"/>
          <p14:tracePt t="23334" x="6502400" y="3816350"/>
          <p14:tracePt t="23353" x="6477000" y="3663950"/>
          <p14:tracePt t="23353" x="6451600" y="3511550"/>
          <p14:tracePt t="23369" x="6426200" y="3365500"/>
          <p14:tracePt t="23369" x="6407150" y="3219450"/>
          <p14:tracePt t="23386" x="6394450" y="3086100"/>
          <p14:tracePt t="23386" x="6381750" y="2952750"/>
          <p14:tracePt t="23386" x="6381750" y="2832100"/>
          <p14:tracePt t="23404" x="6375400" y="2711450"/>
          <p14:tracePt t="23417" x="6375400" y="2603500"/>
          <p14:tracePt t="23417" x="6388100" y="2413000"/>
          <p14:tracePt t="23437" x="6400800" y="2324100"/>
          <p14:tracePt t="23437" x="6407150" y="2247900"/>
          <p14:tracePt t="23437" x="6419850" y="2184400"/>
          <p14:tracePt t="23456" x="6432550" y="2120900"/>
          <p14:tracePt t="23468" x="6438900" y="2076450"/>
          <p14:tracePt t="23468" x="6451600" y="2038350"/>
          <p14:tracePt t="23468" x="6464300" y="2006600"/>
          <p14:tracePt t="23489" x="6470650" y="1981200"/>
          <p14:tracePt t="23489" x="6483350" y="1962150"/>
          <p14:tracePt t="23503" x="6502400" y="1949450"/>
          <p14:tracePt t="23503" x="6515100" y="1936750"/>
          <p14:tracePt t="23520" x="6527800" y="1930400"/>
          <p14:tracePt t="23520" x="6540500" y="1917700"/>
          <p14:tracePt t="23537" x="6559550" y="1911350"/>
          <p14:tracePt t="23537" x="6572250" y="1905000"/>
          <p14:tracePt t="23553" x="6584950" y="1892300"/>
          <p14:tracePt t="23553" x="6604000" y="1873250"/>
          <p14:tracePt t="23570" x="6616700" y="1866900"/>
          <p14:tracePt t="23570" x="6623050" y="1854200"/>
          <p14:tracePt t="23586" x="6629400" y="1841500"/>
          <p14:tracePt t="23586" x="6629400" y="1828800"/>
          <p14:tracePt t="23603" x="6635750" y="1816100"/>
          <p14:tracePt t="23603" x="6635750" y="1803400"/>
          <p14:tracePt t="23621" x="6635750" y="1784350"/>
          <p14:tracePt t="23621" x="6635750" y="1771650"/>
          <p14:tracePt t="23637" x="6635750" y="1765300"/>
          <p14:tracePt t="23637" x="6629400" y="1758950"/>
          <p14:tracePt t="23653" x="6629400" y="1752600"/>
          <p14:tracePt t="23668" x="6623050" y="1752600"/>
          <p14:tracePt t="23689" x="6616700" y="1752600"/>
          <p14:tracePt t="23705" x="6610350" y="1752600"/>
          <p14:tracePt t="23720" x="6604000" y="1752600"/>
          <p14:tracePt t="23737" x="6597650" y="1752600"/>
          <p14:tracePt t="23737" x="6591300" y="1752600"/>
          <p14:tracePt t="23754" x="6584950" y="1746250"/>
          <p14:tracePt t="23754" x="6572250" y="1739900"/>
          <p14:tracePt t="23754" x="6565900" y="1733550"/>
          <p14:tracePt t="23773" x="6553200" y="1720850"/>
          <p14:tracePt t="23785" x="6540500" y="1708150"/>
          <p14:tracePt t="23785" x="6508750" y="1670050"/>
          <p14:tracePt t="23804" x="6489700" y="1651000"/>
          <p14:tracePt t="23804" x="6477000" y="1625600"/>
          <p14:tracePt t="23820" x="6457950" y="1606550"/>
          <p14:tracePt t="23820" x="6438900" y="1574800"/>
          <p14:tracePt t="23838" x="6419850" y="1549400"/>
          <p14:tracePt t="23838" x="6400800" y="1517650"/>
          <p14:tracePt t="23854" x="6388100" y="1485900"/>
          <p14:tracePt t="23854" x="6356350" y="1416050"/>
          <p14:tracePt t="23871" x="6350000" y="1377950"/>
          <p14:tracePt t="23871" x="6337300" y="1333500"/>
          <p14:tracePt t="23888" x="6330950" y="1295400"/>
          <p14:tracePt t="23888" x="6330950" y="1250950"/>
          <p14:tracePt t="23904" x="6330950" y="1206500"/>
          <p14:tracePt t="23904" x="6343650" y="1104900"/>
          <p14:tracePt t="23922" x="6356350" y="1060450"/>
          <p14:tracePt t="23922" x="6375400" y="1016000"/>
          <p14:tracePt t="23938" x="6400800" y="971550"/>
          <p14:tracePt t="23938" x="6426200" y="927100"/>
          <p14:tracePt t="23955" x="6451600" y="889000"/>
          <p14:tracePt t="23955" x="6489700" y="857250"/>
          <p14:tracePt t="23971" x="6521450" y="831850"/>
          <p14:tracePt t="23971" x="6559550" y="812800"/>
          <p14:tracePt t="23989" x="6642100" y="787400"/>
          <p14:tracePt t="23989" x="6686550" y="781050"/>
          <p14:tracePt t="24005" x="6731000" y="774700"/>
          <p14:tracePt t="24005" x="6775450" y="774700"/>
          <p14:tracePt t="24022" x="6813550" y="781050"/>
          <p14:tracePt t="24022" x="6851650" y="787400"/>
          <p14:tracePt t="24038" x="6889750" y="793750"/>
          <p14:tracePt t="24038" x="6921500" y="806450"/>
          <p14:tracePt t="24038" x="6953250" y="819150"/>
          <p14:tracePt t="24057" x="6985000" y="831850"/>
          <p14:tracePt t="24070" x="7016750" y="857250"/>
          <p14:tracePt t="24070" x="7067550" y="908050"/>
          <p14:tracePt t="24089" x="7092950" y="939800"/>
          <p14:tracePt t="24089" x="7112000" y="971550"/>
          <p14:tracePt t="24105" x="7131050" y="1009650"/>
          <p14:tracePt t="24105" x="7150100" y="1041400"/>
          <p14:tracePt t="24121" x="7162800" y="1079500"/>
          <p14:tracePt t="24121" x="7181850" y="1117600"/>
          <p14:tracePt t="24121" x="7194550" y="1149350"/>
          <p14:tracePt t="24141" x="7200900" y="1187450"/>
          <p14:tracePt t="24153" x="7213600" y="1219200"/>
          <p14:tracePt t="24153" x="7226300" y="1282700"/>
          <p14:tracePt t="24172" x="7226300" y="1320800"/>
          <p14:tracePt t="24172" x="7226300" y="1358900"/>
          <p14:tracePt t="24189" x="7226300" y="1397000"/>
          <p14:tracePt t="24189" x="7219950" y="1441450"/>
          <p14:tracePt t="24206" x="7213600" y="1479550"/>
          <p14:tracePt t="24206" x="7194550" y="1555750"/>
          <p14:tracePt t="24222" x="7188200" y="1593850"/>
          <p14:tracePt t="24222" x="7169150" y="1631950"/>
          <p14:tracePt t="24239" x="7156450" y="1663700"/>
          <p14:tracePt t="24239" x="7143750" y="1695450"/>
          <p14:tracePt t="24255" x="7124700" y="1727200"/>
          <p14:tracePt t="24255" x="7105650" y="1752600"/>
          <p14:tracePt t="24272" x="7080250" y="1784350"/>
          <p14:tracePt t="24272" x="7029450" y="1847850"/>
          <p14:tracePt t="24290" x="7004050" y="1879600"/>
          <p14:tracePt t="24290" x="6972300" y="1917700"/>
          <p14:tracePt t="24306" x="6940550" y="1949450"/>
          <p14:tracePt t="24306" x="6908800" y="1981200"/>
          <p14:tracePt t="24322" x="6877050" y="2012950"/>
          <p14:tracePt t="24322" x="6838950" y="2038350"/>
          <p14:tracePt t="24322" x="6800850" y="2070100"/>
          <p14:tracePt t="24342" x="6769100" y="2095500"/>
          <p14:tracePt t="24354" x="6731000" y="2114550"/>
          <p14:tracePt t="24354" x="6661150" y="2146300"/>
          <p14:tracePt t="24374" x="6623050" y="2165350"/>
          <p14:tracePt t="24374" x="6591300" y="2178050"/>
          <p14:tracePt t="24390" x="6559550" y="2190750"/>
          <p14:tracePt t="24390" x="6527800" y="2197100"/>
          <p14:tracePt t="24406" x="6496050" y="2209800"/>
          <p14:tracePt t="24406" x="6464300" y="2216150"/>
          <p14:tracePt t="24406" x="6438900" y="2222500"/>
          <p14:tracePt t="24426" x="6413500" y="2228850"/>
          <p14:tracePt t="24438" x="6394450" y="2228850"/>
          <p14:tracePt t="24438" x="6356350" y="2228850"/>
          <p14:tracePt t="24458" x="6343650" y="2228850"/>
          <p14:tracePt t="24458" x="6330950" y="2228850"/>
          <p14:tracePt t="24473" x="6318250" y="2228850"/>
          <p14:tracePt t="24473" x="6311900" y="2228850"/>
          <p14:tracePt t="24490" x="6305550" y="2222500"/>
          <p14:tracePt t="24490" x="6299200" y="2222500"/>
          <p14:tracePt t="24508" x="6292850" y="2216150"/>
          <p14:tracePt t="24522" x="6292850" y="2209800"/>
          <p14:tracePt t="24522" x="6292850" y="2203450"/>
          <p14:tracePt t="24540" x="6292850" y="2197100"/>
          <p14:tracePt t="24540" x="6292850" y="2190750"/>
          <p14:tracePt t="24557" x="6299200" y="2184400"/>
          <p14:tracePt t="24557" x="6299200" y="2178050"/>
          <p14:tracePt t="24574" x="6299200" y="2171700"/>
          <p14:tracePt t="24574" x="6305550" y="2159000"/>
          <p14:tracePt t="24590" x="6305550" y="2152650"/>
          <p14:tracePt t="24590" x="6311900" y="2146300"/>
          <p14:tracePt t="24607" x="6318250" y="2139950"/>
          <p14:tracePt t="24622" x="6324600" y="2133600"/>
          <p14:tracePt t="24638" x="6324600" y="2127250"/>
          <p14:tracePt t="24656" x="6330950" y="2120900"/>
          <p14:tracePt t="24672" x="6337300" y="2120900"/>
          <p14:tracePt t="24696" x="6343650" y="2120900"/>
          <p14:tracePt t="24716" x="6350000" y="2114550"/>
          <p14:tracePt t="24741" x="6350000" y="2108200"/>
          <p14:tracePt t="24756" x="6350000" y="2101850"/>
          <p14:tracePt t="24769" x="6350000" y="2095500"/>
          <p14:tracePt t="24784" x="6350000" y="2089150"/>
          <p14:tracePt t="24801" x="6356350" y="2082800"/>
          <p14:tracePt t="24817" x="6362700" y="2076450"/>
          <p14:tracePt t="24845" x="6369050" y="2076450"/>
          <p14:tracePt t="24861" x="6375400" y="2070100"/>
          <p14:tracePt t="24876" x="6388100" y="2070100"/>
          <p14:tracePt t="24888" x="6394450" y="2063750"/>
          <p14:tracePt t="24904" x="6400800" y="2057400"/>
          <p14:tracePt t="24921" x="6413500" y="2057400"/>
          <p14:tracePt t="24937" x="6419850" y="2051050"/>
          <p14:tracePt t="24949" x="6426200" y="2044700"/>
          <p14:tracePt t="24964" x="6432550" y="2044700"/>
          <p14:tracePt t="24981" x="6438900" y="2044700"/>
          <p14:tracePt t="24997" x="6445250" y="2044700"/>
          <p14:tracePt t="25041" x="6451600" y="2044700"/>
          <p14:tracePt t="25061" x="6457950" y="2044700"/>
          <p14:tracePt t="25084" x="6464300" y="2044700"/>
          <p14:tracePt t="25108" x="6470650" y="2044700"/>
          <p14:tracePt t="25120" x="6477000" y="2044700"/>
          <p14:tracePt t="25136" x="6483350" y="2044700"/>
          <p14:tracePt t="25145" x="6489700" y="2044700"/>
          <p14:tracePt t="25157" x="6489700" y="2038350"/>
          <p14:tracePt t="25174" x="6496050" y="2032000"/>
          <p14:tracePt t="25174" x="6496050" y="2012950"/>
          <p14:tracePt t="25192" x="6496050" y="2000250"/>
          <p14:tracePt t="25192" x="6489700" y="1981200"/>
          <p14:tracePt t="25209" x="6483350" y="1968500"/>
          <p14:tracePt t="25209" x="6470650" y="1943100"/>
          <p14:tracePt t="25226" x="6464300" y="1924050"/>
          <p14:tracePt t="25226" x="6438900" y="1879600"/>
          <p14:tracePt t="25243" x="6426200" y="1854200"/>
          <p14:tracePt t="25243" x="6413500" y="1828800"/>
          <p14:tracePt t="25259" x="6400800" y="1797050"/>
          <p14:tracePt t="25259" x="6388100" y="1765300"/>
          <p14:tracePt t="25276" x="6381750" y="1733550"/>
          <p14:tracePt t="25276" x="6375400" y="1695450"/>
          <p14:tracePt t="25292" x="6375400" y="1657350"/>
          <p14:tracePt t="25292" x="6375400" y="1562100"/>
          <p14:tracePt t="25310" x="6381750" y="1517650"/>
          <p14:tracePt t="25310" x="6388100" y="1466850"/>
          <p14:tracePt t="25326" x="6400800" y="1416050"/>
          <p14:tracePt t="25326" x="6419850" y="1365250"/>
          <p14:tracePt t="25342" x="6438900" y="1314450"/>
          <p14:tracePt t="25342" x="6457950" y="1270000"/>
          <p14:tracePt t="25342" x="6483350" y="1219200"/>
          <p14:tracePt t="25362" x="6508750" y="1174750"/>
          <p14:tracePt t="25374" x="6534150" y="1130300"/>
          <p14:tracePt t="25374" x="6604000" y="1047750"/>
          <p14:tracePt t="25393" x="6635750" y="1009650"/>
          <p14:tracePt t="25393" x="6673850" y="977900"/>
          <p14:tracePt t="25410" x="6711950" y="952500"/>
          <p14:tracePt t="25410" x="6750050" y="933450"/>
          <p14:tracePt t="25426" x="6788150" y="914400"/>
          <p14:tracePt t="25426" x="6826250" y="901700"/>
          <p14:tracePt t="25426" x="6870700" y="895350"/>
          <p14:tracePt t="25445" x="6908800" y="895350"/>
          <p14:tracePt t="25445" x="6946900" y="908050"/>
          <p14:tracePt t="25462" x="6985000" y="920750"/>
          <p14:tracePt t="25474" x="7023100" y="939800"/>
          <p14:tracePt t="25474" x="7099300" y="990600"/>
          <p14:tracePt t="25493" x="7131050" y="1022350"/>
          <p14:tracePt t="25493" x="7169150" y="1060450"/>
          <p14:tracePt t="25510" x="7194550" y="1098550"/>
          <p14:tracePt t="25510" x="7226300" y="1136650"/>
          <p14:tracePt t="25510" x="7258050" y="1174750"/>
          <p14:tracePt t="25529" x="7283450" y="1212850"/>
          <p14:tracePt t="25529" x="7308850" y="1257300"/>
          <p14:tracePt t="25543" x="7327900" y="1295400"/>
          <p14:tracePt t="25543" x="7353300" y="1346200"/>
          <p14:tracePt t="25560" x="7372350" y="1384300"/>
          <p14:tracePt t="25560" x="7385050" y="1428750"/>
          <p14:tracePt t="25577" x="7397750" y="1473200"/>
          <p14:tracePt t="25577" x="7410450" y="1517650"/>
          <p14:tracePt t="25594" x="7410450" y="1562100"/>
          <p14:tracePt t="25594" x="7416800" y="1644650"/>
          <p14:tracePt t="25611" x="7416800" y="1682750"/>
          <p14:tracePt t="25611" x="7410450" y="1720850"/>
          <p14:tracePt t="25627" x="7404100" y="1752600"/>
          <p14:tracePt t="25627" x="7391400" y="1778000"/>
          <p14:tracePt t="25644" x="7378700" y="1803400"/>
          <p14:tracePt t="25644" x="7366000" y="1822450"/>
          <p14:tracePt t="25661" x="7327900" y="1860550"/>
          <p14:tracePt t="25661" x="7308850" y="1873250"/>
          <p14:tracePt t="25677" x="7283450" y="1885950"/>
          <p14:tracePt t="25677" x="7264400" y="1905000"/>
          <p14:tracePt t="25694" x="7239000" y="1917700"/>
          <p14:tracePt t="25694" x="7219950" y="1930400"/>
          <p14:tracePt t="25711" x="7194550" y="1943100"/>
          <p14:tracePt t="25711" x="7175500" y="1955800"/>
          <p14:tracePt t="25711" x="7150100" y="1968500"/>
          <p14:tracePt t="25730" x="7131050" y="1981200"/>
          <p14:tracePt t="25742" x="7105650" y="1993900"/>
          <p14:tracePt t="25742" x="7061200" y="2012950"/>
          <p14:tracePt t="25762" x="7042150" y="2019300"/>
          <p14:tracePt t="25762" x="7023100" y="2025650"/>
          <p14:tracePt t="25778" x="7004050" y="2032000"/>
          <p14:tracePt t="25778" x="6985000" y="2038350"/>
          <p14:tracePt t="25794" x="6972300" y="2038350"/>
          <p14:tracePt t="25794" x="6953250" y="2044700"/>
          <p14:tracePt t="25794" x="6940550" y="2051050"/>
          <p14:tracePt t="25813" x="6934200" y="2051050"/>
          <p14:tracePt t="25826" x="6921500" y="2051050"/>
          <p14:tracePt t="25826" x="6902450" y="2057400"/>
          <p14:tracePt t="25844" x="6896100" y="2057400"/>
          <p14:tracePt t="25844" x="6889750" y="2057400"/>
          <p14:tracePt t="25861" x="6883400" y="2057400"/>
          <p14:tracePt t="25861" x="6877050" y="2063750"/>
          <p14:tracePt t="25878" x="6870700" y="2063750"/>
          <p14:tracePt t="25893" x="6864350" y="2063750"/>
          <p14:tracePt t="25910" x="6858000" y="2057400"/>
          <p14:tracePt t="25941" x="6851650" y="2051050"/>
          <p14:tracePt t="25968" x="6851650" y="2044700"/>
          <p14:tracePt t="25985" x="6845300" y="2044700"/>
          <p14:tracePt t="25992" x="6845300" y="2038350"/>
          <p14:tracePt t="26001" x="6845300" y="2032000"/>
          <p14:tracePt t="26010" x="6845300" y="2025650"/>
          <p14:tracePt t="26010" x="6838950" y="2012950"/>
          <p14:tracePt t="26029" x="6838950" y="2006600"/>
          <p14:tracePt t="26044" x="6838950" y="2000250"/>
          <p14:tracePt t="26060" x="6838950" y="1993900"/>
          <p14:tracePt t="26077" x="6838950" y="2000250"/>
          <p14:tracePt t="26121" x="6845300" y="2006600"/>
          <p14:tracePt t="26189" x="6845300" y="2000250"/>
          <p14:tracePt t="26257" x="6838950" y="2000250"/>
          <p14:tracePt t="26269" x="6832600" y="2000250"/>
          <p14:tracePt t="26285" x="6826250" y="1993900"/>
          <p14:tracePt t="26301" x="6813550" y="1987550"/>
          <p14:tracePt t="26317" x="6807200" y="1987550"/>
          <p14:tracePt t="26317" x="6800850" y="1981200"/>
          <p14:tracePt t="26330" x="6788150" y="1974850"/>
          <p14:tracePt t="26330" x="6781800" y="1968500"/>
          <p14:tracePt t="26346" x="6769100" y="1955800"/>
          <p14:tracePt t="26346" x="6756400" y="1949450"/>
          <p14:tracePt t="26363" x="6743700" y="1949450"/>
          <p14:tracePt t="26363" x="6737350" y="1943100"/>
          <p14:tracePt t="26363" x="6724650" y="1943100"/>
          <p14:tracePt t="26382" x="6711950" y="1936750"/>
          <p14:tracePt t="26394" x="6705600" y="1936750"/>
          <p14:tracePt t="26394" x="6686550" y="1943100"/>
          <p14:tracePt t="26414" x="6680200" y="1943100"/>
          <p14:tracePt t="26414" x="6673850" y="1943100"/>
          <p14:tracePt t="26430" x="6667500" y="1943100"/>
          <p14:tracePt t="26430" x="6661150" y="1949450"/>
          <p14:tracePt t="26446" x="6654800" y="1949450"/>
          <p14:tracePt t="26446" x="6648450" y="1949450"/>
          <p14:tracePt t="26466" x="6642100" y="1955800"/>
          <p14:tracePt t="26482" x="6635750" y="1962150"/>
          <p14:tracePt t="26498" x="6629400" y="1968500"/>
          <p14:tracePt t="26511" x="6629400" y="1974850"/>
          <p14:tracePt t="26528" x="6623050" y="1974850"/>
          <p14:tracePt t="26549" x="6623050" y="1981200"/>
          <p14:tracePt t="26569" x="6616700" y="1987550"/>
          <p14:tracePt t="26601" x="6610350" y="1987550"/>
          <p14:tracePt t="26629" x="6604000" y="1981200"/>
          <p14:tracePt t="26669" x="6604000" y="1974850"/>
          <p14:tracePt t="26681" x="6604000" y="1968500"/>
          <p14:tracePt t="26705" x="6597650" y="1962150"/>
          <p14:tracePt t="26729" x="6584950" y="1962150"/>
          <p14:tracePt t="26741" x="6578600" y="1955800"/>
          <p14:tracePt t="26757" x="6572250" y="1955800"/>
          <p14:tracePt t="26766" x="6565900" y="1962150"/>
          <p14:tracePt t="26782" x="6553200" y="1962150"/>
          <p14:tracePt t="26782" x="6546850" y="1974850"/>
          <p14:tracePt t="26798" x="6534150" y="1981200"/>
          <p14:tracePt t="26798" x="6521450" y="1993900"/>
          <p14:tracePt t="26815" x="6508750" y="2000250"/>
          <p14:tracePt t="26815" x="6496050" y="2012950"/>
          <p14:tracePt t="26815" x="6489700" y="2025650"/>
          <p14:tracePt t="26833" x="6477000" y="2038350"/>
          <p14:tracePt t="26846" x="6470650" y="2044700"/>
          <p14:tracePt t="26846" x="6464300" y="2051050"/>
          <p14:tracePt t="26864" x="6464300" y="2044700"/>
          <p14:tracePt t="26893" x="6464300" y="2038350"/>
          <p14:tracePt t="26909" x="6470650" y="2032000"/>
          <p14:tracePt t="26918" x="6477000" y="2025650"/>
          <p14:tracePt t="26918" x="6483350" y="2019300"/>
          <p14:tracePt t="26931" x="6489700" y="2006600"/>
          <p14:tracePt t="26931" x="6496050" y="2000250"/>
          <p14:tracePt t="26949" x="6502400" y="1993900"/>
          <p14:tracePt t="26949" x="6502400" y="1987550"/>
          <p14:tracePt t="26966" x="6508750" y="1981200"/>
          <p14:tracePt t="26966" x="6508750" y="1974850"/>
          <p14:tracePt t="26982" x="6515100" y="1968500"/>
          <p14:tracePt t="26997" x="6515100" y="1962150"/>
          <p14:tracePt t="27013" x="6521450" y="1955800"/>
          <p14:tracePt t="27036" x="6527800" y="1949450"/>
          <p14:tracePt t="27073" x="6527800" y="1943100"/>
          <p14:tracePt t="27101" x="6534150" y="1936750"/>
          <p14:tracePt t="27133" x="6527800" y="1943100"/>
          <p14:tracePt t="27192" x="6521450" y="1943100"/>
          <p14:tracePt t="27218" x="6521450" y="1949450"/>
          <p14:tracePt t="27237" x="6527800" y="1949450"/>
          <p14:tracePt t="27280" x="6534150" y="1943100"/>
          <p14:tracePt t="27297" x="6540500" y="1936750"/>
          <p14:tracePt t="27313" x="6546850" y="1930400"/>
          <p14:tracePt t="27321" x="6553200" y="1924050"/>
          <p14:tracePt t="27331" x="6559550" y="1917700"/>
          <p14:tracePt t="27331" x="6572250" y="1905000"/>
          <p14:tracePt t="27350" x="6578600" y="1892300"/>
          <p14:tracePt t="27350" x="6584950" y="1885950"/>
          <p14:tracePt t="27367" x="6597650" y="1873250"/>
          <p14:tracePt t="27367" x="6604000" y="1866900"/>
          <p14:tracePt t="27383" x="6610350" y="1854200"/>
          <p14:tracePt t="27383" x="6623050" y="1847850"/>
          <p14:tracePt t="27383" x="6629400" y="1841500"/>
          <p14:tracePt t="27402" x="6635750" y="1828800"/>
          <p14:tracePt t="27415" x="6642100" y="1822450"/>
          <p14:tracePt t="27415" x="6654800" y="1809750"/>
          <p14:tracePt t="27434" x="6654800" y="1803400"/>
          <p14:tracePt t="27434" x="6661150" y="1797050"/>
          <p14:tracePt t="27450" x="6667500" y="1797050"/>
          <p14:tracePt t="27450" x="6667500" y="1790700"/>
          <p14:tracePt t="27450" x="6673850" y="1790700"/>
          <p14:tracePt t="27470" x="6686550" y="1784350"/>
          <p14:tracePt t="27486" x="6692900" y="1778000"/>
          <p14:tracePt t="27502" x="6699250" y="1778000"/>
          <p14:tracePt t="27515" x="6705600" y="1778000"/>
          <p14:tracePt t="27515" x="6711950" y="1771650"/>
          <p14:tracePt t="27534" x="6718300" y="1771650"/>
          <p14:tracePt t="27534" x="6724650" y="1771650"/>
          <p14:tracePt t="27551" x="6731000" y="1765300"/>
          <p14:tracePt t="27551" x="6737350" y="1765300"/>
          <p14:tracePt t="27569" x="6743700" y="1765300"/>
          <p14:tracePt t="27582" x="6750050" y="1758950"/>
          <p14:tracePt t="27582" x="6750050" y="1752600"/>
          <p14:tracePt t="27601" x="6756400" y="1746250"/>
          <p14:tracePt t="27601" x="6756400" y="1739900"/>
          <p14:tracePt t="27618" x="6756400" y="1733550"/>
          <p14:tracePt t="27618" x="6756400" y="1727200"/>
          <p14:tracePt t="27634" x="6756400" y="1720850"/>
          <p14:tracePt t="27634" x="6756400" y="1701800"/>
          <p14:tracePt t="27651" x="6756400" y="1695450"/>
          <p14:tracePt t="27651" x="6756400" y="1689100"/>
          <p14:tracePt t="27668" x="6756400" y="1682750"/>
          <p14:tracePt t="27668" x="6756400" y="1676400"/>
          <p14:tracePt t="27684" x="6750050" y="1663700"/>
          <p14:tracePt t="27684" x="6750050" y="1651000"/>
          <p14:tracePt t="27702" x="6743700" y="1638300"/>
          <p14:tracePt t="27702" x="6743700" y="1631950"/>
          <p14:tracePt t="27719" x="6743700" y="1625600"/>
          <p14:tracePt t="27719" x="6737350" y="1612900"/>
          <p14:tracePt t="27735" x="6737350" y="1606550"/>
          <p14:tracePt t="27735" x="6737350" y="1600200"/>
          <p14:tracePt t="27751" x="6731000" y="1593850"/>
          <p14:tracePt t="27751" x="6731000" y="1587500"/>
          <p14:tracePt t="27769" x="6731000" y="1581150"/>
          <p14:tracePt t="27783" x="6724650" y="1581150"/>
          <p14:tracePt t="27809" x="6718300" y="1581150"/>
          <p14:tracePt t="27829" x="6718300" y="1587500"/>
          <p14:tracePt t="27845" x="6711950" y="1593850"/>
          <p14:tracePt t="27869" x="6711950" y="1600200"/>
          <p14:tracePt t="27889" x="6718300" y="1606550"/>
          <p14:tracePt t="28061" x="6718300" y="1619250"/>
          <p14:tracePt t="28109" x="6718300" y="1625600"/>
          <p14:tracePt t="28117" x="6718300" y="1631950"/>
          <p14:tracePt t="28122" x="6718300" y="1638300"/>
          <p14:tracePt t="28134" x="6718300" y="1651000"/>
          <p14:tracePt t="28134" x="6718300" y="1663700"/>
          <p14:tracePt t="28134" x="6718300" y="1676400"/>
          <p14:tracePt t="28155" x="6718300" y="1695450"/>
          <p14:tracePt t="28155" x="6724650" y="1708150"/>
          <p14:tracePt t="28170" x="6724650" y="1727200"/>
          <p14:tracePt t="28170" x="6731000" y="1746250"/>
          <p14:tracePt t="28186" x="6737350" y="1765300"/>
          <p14:tracePt t="28186" x="6743700" y="1784350"/>
          <p14:tracePt t="28203" x="6743700" y="1797050"/>
          <p14:tracePt t="28203" x="6750050" y="1809750"/>
          <p14:tracePt t="28219" x="6756400" y="1822450"/>
          <p14:tracePt t="28219" x="6756400" y="1835150"/>
          <p14:tracePt t="28219" x="6756400" y="1847850"/>
          <p14:tracePt t="28239" x="6762750" y="1860550"/>
          <p14:tracePt t="28239" x="6762750" y="1873250"/>
          <p14:tracePt t="28253" x="6756400" y="1885950"/>
          <p14:tracePt t="28253" x="6756400" y="1898650"/>
          <p14:tracePt t="28270" x="6750050" y="1911350"/>
          <p14:tracePt t="28270" x="6750050" y="1924050"/>
          <p14:tracePt t="28286" x="6743700" y="1943100"/>
          <p14:tracePt t="28286" x="6718300" y="1968500"/>
          <p14:tracePt t="28303" x="6705600" y="1974850"/>
          <p14:tracePt t="28303" x="6692900" y="1987550"/>
          <p14:tracePt t="28320" x="6680200" y="1993900"/>
          <p14:tracePt t="28320" x="6661150" y="1993900"/>
          <p14:tracePt t="28336" x="6648450" y="1993900"/>
          <p14:tracePt t="28336" x="6629400" y="1993900"/>
          <p14:tracePt t="28354" x="6610350" y="1987550"/>
          <p14:tracePt t="28354" x="6565900" y="1968500"/>
          <p14:tracePt t="28370" x="6546850" y="1955800"/>
          <p14:tracePt t="28370" x="6521450" y="1943100"/>
          <p14:tracePt t="28387" x="6502400" y="1924050"/>
          <p14:tracePt t="28387" x="6477000" y="1905000"/>
          <p14:tracePt t="28403" x="6457950" y="1879600"/>
          <p14:tracePt t="28403" x="6438900" y="1847850"/>
          <p14:tracePt t="28403" x="6419850" y="1816100"/>
          <p14:tracePt t="28422" x="6400800" y="1778000"/>
          <p14:tracePt t="28435" x="6381750" y="1739900"/>
          <p14:tracePt t="28435" x="6356350" y="1644650"/>
          <p14:tracePt t="28455" x="6343650" y="1600200"/>
          <p14:tracePt t="28455" x="6330950" y="1549400"/>
          <p14:tracePt t="28470" x="6324600" y="1504950"/>
          <p14:tracePt t="28470" x="6324600" y="1460500"/>
          <p14:tracePt t="28487" x="6318250" y="1409700"/>
          <p14:tracePt t="28487" x="6324600" y="1365250"/>
          <p14:tracePt t="28487" x="6324600" y="1320800"/>
          <p14:tracePt t="28506" x="6337300" y="1276350"/>
          <p14:tracePt t="28519" x="6343650" y="1238250"/>
          <p14:tracePt t="28519" x="6375400" y="1155700"/>
          <p14:tracePt t="28538" x="6394450" y="1117600"/>
          <p14:tracePt t="28538" x="6419850" y="1085850"/>
          <p14:tracePt t="28554" x="6445250" y="1054100"/>
          <p14:tracePt t="28554" x="6477000" y="1022350"/>
          <p14:tracePt t="28571" x="6515100" y="996950"/>
          <p14:tracePt t="28571" x="6546850" y="971550"/>
          <p14:tracePt t="28571" x="6584950" y="952500"/>
          <p14:tracePt t="28590" x="6623050" y="939800"/>
          <p14:tracePt t="28590" x="6661150" y="933450"/>
          <p14:tracePt t="28604" x="6705600" y="920750"/>
          <p14:tracePt t="28604" x="6743700" y="920750"/>
          <p14:tracePt t="28621" x="6788150" y="914400"/>
          <p14:tracePt t="28621" x="6826250" y="920750"/>
          <p14:tracePt t="28637" x="6870700" y="927100"/>
          <p14:tracePt t="28637" x="6908800" y="933450"/>
          <p14:tracePt t="28654" x="6946900" y="939800"/>
          <p14:tracePt t="28654" x="7016750" y="971550"/>
          <p14:tracePt t="28671" x="7048500" y="996950"/>
          <p14:tracePt t="28671" x="7080250" y="1028700"/>
          <p14:tracePt t="28688" x="7105650" y="1060450"/>
          <p14:tracePt t="28688" x="7131050" y="1098550"/>
          <p14:tracePt t="28704" x="7150100" y="1136650"/>
          <p14:tracePt t="28704" x="7169150" y="1181100"/>
          <p14:tracePt t="28722" x="7200900" y="1270000"/>
          <p14:tracePt t="28722" x="7213600" y="1308100"/>
          <p14:tracePt t="28738" x="7219950" y="1352550"/>
          <p14:tracePt t="28738" x="7226300" y="1397000"/>
          <p14:tracePt t="28755" x="7232650" y="1441450"/>
          <p14:tracePt t="28755" x="7232650" y="1479550"/>
          <p14:tracePt t="28771" x="7232650" y="1517650"/>
          <p14:tracePt t="28771" x="7232650" y="1555750"/>
          <p14:tracePt t="28771" x="7232650" y="1587500"/>
          <p14:tracePt t="28790" x="7226300" y="1619250"/>
          <p14:tracePt t="28803" x="7219950" y="1651000"/>
          <p14:tracePt t="28803" x="7200900" y="1695450"/>
          <p14:tracePt t="28822" x="7188200" y="1720850"/>
          <p14:tracePt t="28822" x="7175500" y="1739900"/>
          <p14:tracePt t="28838" x="7162800" y="1752600"/>
          <p14:tracePt t="28838" x="7150100" y="1771650"/>
          <p14:tracePt t="28855" x="7137400" y="1784350"/>
          <p14:tracePt t="28855" x="7118350" y="1803400"/>
          <p14:tracePt t="28855" x="7105650" y="1809750"/>
          <p14:tracePt t="28874" x="7086600" y="1822450"/>
          <p14:tracePt t="28886" x="7073900" y="1828800"/>
          <p14:tracePt t="28886" x="7042150" y="1841500"/>
          <p14:tracePt t="28905" x="7023100" y="1847850"/>
          <p14:tracePt t="28905" x="7010400" y="1854200"/>
          <p14:tracePt t="28922" x="6997700" y="1854200"/>
          <p14:tracePt t="28922" x="6985000" y="1860550"/>
          <p14:tracePt t="28939" x="6972300" y="1860550"/>
          <p14:tracePt t="28939" x="6965950" y="1860550"/>
          <p14:tracePt t="28939" x="6953250" y="1860550"/>
          <p14:tracePt t="28958" x="6946900" y="1860550"/>
          <p14:tracePt t="28958" x="6940550" y="1854200"/>
          <p14:tracePt t="28972" x="6934200" y="1847850"/>
          <p14:tracePt t="28987" x="6927850" y="1841500"/>
          <p14:tracePt t="29018" x="6927850" y="1835150"/>
          <p14:tracePt t="29030" x="6934200" y="1828800"/>
          <p14:tracePt t="29053" x="6934200" y="1822450"/>
          <p14:tracePt t="29089" x="6927850" y="1816100"/>
          <p14:tracePt t="29121" x="6921500" y="1816100"/>
          <p14:tracePt t="29142" x="6915150" y="1816100"/>
          <p14:tracePt t="29157" x="6908800" y="1809750"/>
          <p14:tracePt t="29165" x="6902450" y="1809750"/>
          <p14:tracePt t="29174" x="6896100" y="1809750"/>
          <p14:tracePt t="29174" x="6883400" y="1809750"/>
          <p14:tracePt t="29190" x="6877050" y="1809750"/>
          <p14:tracePt t="29190" x="6864350" y="1809750"/>
          <p14:tracePt t="29206" x="6858000" y="1809750"/>
          <p14:tracePt t="29206" x="6845300" y="1809750"/>
          <p14:tracePt t="29223" x="6832600" y="1809750"/>
          <p14:tracePt t="29223" x="6826250" y="1809750"/>
          <p14:tracePt t="29223" x="6813550" y="1809750"/>
          <p14:tracePt t="29242" x="6807200" y="1809750"/>
          <p14:tracePt t="29254" x="6800850" y="1809750"/>
          <p14:tracePt t="29254" x="6788150" y="1803400"/>
          <p14:tracePt t="29273" x="6781800" y="1803400"/>
          <p14:tracePt t="29288" x="6781800" y="1797050"/>
          <p14:tracePt t="29310" x="6781800" y="1790700"/>
          <p14:tracePt t="29329" x="6788150" y="1784350"/>
          <p14:tracePt t="29353" x="6794500" y="1778000"/>
          <p14:tracePt t="29382" x="6800850" y="1771650"/>
          <p14:tracePt t="29406" x="6794500" y="1771650"/>
          <p14:tracePt t="29444" x="6788150" y="1771650"/>
          <p14:tracePt t="29458" x="6781800" y="1771650"/>
          <p14:tracePt t="29474" x="6775450" y="1771650"/>
          <p14:tracePt t="29502" x="6769100" y="1771650"/>
          <p14:tracePt t="29525" x="6762750" y="1771650"/>
          <p14:tracePt t="29558" x="6756400" y="1778000"/>
          <p14:tracePt t="29609" x="6750050" y="1778000"/>
          <p14:tracePt t="29621" x="6743700" y="1784350"/>
          <p14:tracePt t="29645" x="6737350" y="1784350"/>
          <p14:tracePt t="29662" x="6731000" y="1790700"/>
          <p14:tracePt t="29689" x="6737350" y="1784350"/>
          <p14:tracePt t="29766" x="6737350" y="1778000"/>
          <p14:tracePt t="29782" x="6737350" y="1771650"/>
          <p14:tracePt t="29798" x="6737350" y="1765300"/>
          <p14:tracePt t="29810" x="6737350" y="1758950"/>
          <p14:tracePt t="29817" x="6737350" y="1752600"/>
          <p14:tracePt t="29826" x="6731000" y="1746250"/>
          <p14:tracePt t="29826" x="6731000" y="1739900"/>
          <p14:tracePt t="29842" x="6724650" y="1733550"/>
          <p14:tracePt t="29842" x="6724650" y="1720850"/>
          <p14:tracePt t="29859" x="6718300" y="1708150"/>
          <p14:tracePt t="29859" x="6711950" y="1701800"/>
          <p14:tracePt t="29875" x="6711950" y="1689100"/>
          <p14:tracePt t="29875" x="6705600" y="1676400"/>
          <p14:tracePt t="29875" x="6699250" y="1657350"/>
          <p14:tracePt t="29894" x="6699250" y="1644650"/>
          <p14:tracePt t="29907" x="6692900" y="1631950"/>
          <p14:tracePt t="29907" x="6692900" y="1600200"/>
          <p14:tracePt t="29926" x="6692900" y="1581150"/>
          <p14:tracePt t="29926" x="6692900" y="1568450"/>
          <p14:tracePt t="29942" x="6692900" y="1549400"/>
          <p14:tracePt t="29942" x="6699250" y="1536700"/>
          <p14:tracePt t="29959" x="6699250" y="1517650"/>
          <p14:tracePt t="29959" x="6705600" y="1504950"/>
          <p14:tracePt t="29975" x="6718300" y="1492250"/>
          <p14:tracePt t="29975" x="6737350" y="1466850"/>
          <p14:tracePt t="29992" x="6750050" y="1454150"/>
          <p14:tracePt t="29992" x="6762750" y="1441450"/>
          <p14:tracePt t="30009" x="6775450" y="1435100"/>
          <p14:tracePt t="30009" x="6788150" y="1435100"/>
          <p14:tracePt t="30026" x="6800850" y="1428750"/>
          <p14:tracePt t="30026" x="6832600" y="1416050"/>
          <p14:tracePt t="30043" x="6851650" y="1416050"/>
          <p14:tracePt t="30043" x="6870700" y="1416050"/>
          <p14:tracePt t="30059" x="6889750" y="1416050"/>
          <p14:tracePt t="30059" x="6902450" y="1416050"/>
          <p14:tracePt t="30076" x="6921500" y="1422400"/>
          <p14:tracePt t="30076" x="6940550" y="1422400"/>
          <p14:tracePt t="30093" x="6959600" y="1428750"/>
          <p14:tracePt t="30093" x="6991350" y="1447800"/>
          <p14:tracePt t="30111" x="7010400" y="1460500"/>
          <p14:tracePt t="30111" x="7023100" y="1473200"/>
          <p14:tracePt t="30127" x="7042150" y="1485900"/>
          <p14:tracePt t="30127" x="7054850" y="1504950"/>
          <p14:tracePt t="30143" x="7067550" y="1524000"/>
          <p14:tracePt t="30143" x="7080250" y="1543050"/>
          <p14:tracePt t="30143" x="7086600" y="1568450"/>
          <p14:tracePt t="30162" x="7092950" y="1593850"/>
          <p14:tracePt t="30174" x="7105650" y="1619250"/>
          <p14:tracePt t="30174" x="7112000" y="1644650"/>
          <p14:tracePt t="30174" x="7112000" y="1663700"/>
          <p14:tracePt t="30195" x="7112000" y="1689100"/>
          <p14:tracePt t="30208" x="7112000" y="1714500"/>
          <p14:tracePt t="30208" x="7105650" y="1752600"/>
          <p14:tracePt t="30226" x="7099300" y="1778000"/>
          <p14:tracePt t="30226" x="7092950" y="1797050"/>
          <p14:tracePt t="30243" x="7080250" y="1816100"/>
          <p14:tracePt t="30243" x="7061200" y="1835150"/>
          <p14:tracePt t="30243" x="7048500" y="1854200"/>
          <p14:tracePt t="30262" x="7029450" y="1866900"/>
          <p14:tracePt t="30275" x="7010400" y="1879600"/>
          <p14:tracePt t="30275" x="6965950" y="1905000"/>
          <p14:tracePt t="30293" x="6946900" y="1917700"/>
          <p14:tracePt t="30293" x="6921500" y="1924050"/>
          <p14:tracePt t="30310" x="6896100" y="1930400"/>
          <p14:tracePt t="30310" x="6877050" y="1936750"/>
          <p14:tracePt t="30327" x="6851650" y="1936750"/>
          <p14:tracePt t="30327" x="6800850" y="1943100"/>
          <p14:tracePt t="30344" x="6775450" y="1943100"/>
          <p14:tracePt t="30344" x="6750050" y="1943100"/>
          <p14:tracePt t="30360" x="6724650" y="1943100"/>
          <p14:tracePt t="30360" x="6692900" y="1936750"/>
          <p14:tracePt t="30377" x="6667500" y="1930400"/>
          <p14:tracePt t="30377" x="6648450" y="1917700"/>
          <p14:tracePt t="30394" x="6623050" y="1905000"/>
          <p14:tracePt t="30394" x="6578600" y="1866900"/>
          <p14:tracePt t="30411" x="6553200" y="1841500"/>
          <p14:tracePt t="30411" x="6527800" y="1816100"/>
          <p14:tracePt t="30427" x="6508750" y="1790700"/>
          <p14:tracePt t="30427" x="6489700" y="1765300"/>
          <p14:tracePt t="30444" x="6464300" y="1733550"/>
          <p14:tracePt t="30444" x="6445250" y="1708150"/>
          <p14:tracePt t="30444" x="6432550" y="1676400"/>
          <p14:tracePt t="30464" x="6413500" y="1644650"/>
          <p14:tracePt t="30475" x="6407150" y="1619250"/>
          <p14:tracePt t="30475" x="6388100" y="1555750"/>
          <p14:tracePt t="30494" x="6388100" y="1524000"/>
          <p14:tracePt t="30494" x="6381750" y="1492250"/>
          <p14:tracePt t="30511" x="6388100" y="1460500"/>
          <p14:tracePt t="30511" x="6388100" y="1435100"/>
          <p14:tracePt t="30528" x="6394450" y="1403350"/>
          <p14:tracePt t="30528" x="6407150" y="1377950"/>
          <p14:tracePt t="30528" x="6413500" y="1346200"/>
          <p14:tracePt t="30547" x="6432550" y="1320800"/>
          <p14:tracePt t="30559" x="6445250" y="1295400"/>
          <p14:tracePt t="30559" x="6470650" y="1276350"/>
          <p14:tracePt t="30578" x="7086600" y="1263650"/>
          <p14:tracePt t="30701" x="7092950" y="1270000"/>
          <p14:tracePt t="30714" x="7099300" y="1282700"/>
          <p14:tracePt t="30722" x="7105650" y="1295400"/>
          <p14:tracePt t="30730" x="7112000" y="1314450"/>
          <p14:tracePt t="30743" x="7118350" y="1339850"/>
          <p14:tracePt t="30743" x="7131050" y="1397000"/>
          <p14:tracePt t="30762" x="7137400" y="1428750"/>
          <p14:tracePt t="30762" x="7143750" y="1460500"/>
          <p14:tracePt t="30779" x="7143750" y="1498600"/>
          <p14:tracePt t="30779" x="7150100" y="1530350"/>
          <p14:tracePt t="30795" x="7143750" y="1568450"/>
          <p14:tracePt t="30795" x="7143750" y="1600200"/>
          <p14:tracePt t="30812" x="7137400" y="1625600"/>
          <p14:tracePt t="30812" x="7124700" y="1682750"/>
          <p14:tracePt t="30828" x="7112000" y="1701800"/>
          <p14:tracePt t="30828" x="7099300" y="1720850"/>
          <p14:tracePt t="30845" x="7086600" y="1746250"/>
          <p14:tracePt t="30845" x="7073900" y="1758950"/>
          <p14:tracePt t="30862" x="7054850" y="1778000"/>
          <p14:tracePt t="30862" x="7035800" y="1797050"/>
          <p14:tracePt t="30879" x="7016750" y="1809750"/>
          <p14:tracePt t="30879" x="6978650" y="1841500"/>
          <p14:tracePt t="30896" x="6959600" y="1854200"/>
          <p14:tracePt t="30896" x="6934200" y="1866900"/>
          <p14:tracePt t="30912" x="6915150" y="1879600"/>
          <p14:tracePt t="30912" x="6889750" y="1892300"/>
          <p14:tracePt t="30928" x="6864350" y="1898650"/>
          <p14:tracePt t="30928" x="6813550" y="1911350"/>
          <p14:tracePt t="30947" x="6788150" y="1917700"/>
          <p14:tracePt t="30947" x="6762750" y="1924050"/>
          <p14:tracePt t="30963" x="6743700" y="1930400"/>
          <p14:tracePt t="30963" x="6718300" y="1936750"/>
          <p14:tracePt t="30979" x="6692900" y="1943100"/>
          <p14:tracePt t="30979" x="6667500" y="1943100"/>
          <p14:tracePt t="30996" x="6648450" y="1949450"/>
          <p14:tracePt t="30996" x="6623050" y="1955800"/>
          <p14:tracePt t="30996" x="6604000" y="1955800"/>
          <p14:tracePt t="31014" x="6584950" y="1962150"/>
          <p14:tracePt t="31027" x="6565900" y="1962150"/>
          <p14:tracePt t="31027" x="6527800" y="1962150"/>
          <p14:tracePt t="31047" x="6508750" y="1962150"/>
          <p14:tracePt t="31047" x="6489700" y="1962150"/>
          <p14:tracePt t="31064" x="6470650" y="1962150"/>
          <p14:tracePt t="31064" x="6457950" y="1955800"/>
          <p14:tracePt t="31079" x="6438900" y="1949450"/>
          <p14:tracePt t="31079" x="6426200" y="1943100"/>
          <p14:tracePt t="31079" x="6407150" y="1936750"/>
          <p14:tracePt t="31098" x="6394450" y="1930400"/>
          <p14:tracePt t="31111" x="6381750" y="1917700"/>
          <p14:tracePt t="31111" x="6362700" y="1892300"/>
          <p14:tracePt t="31130" x="6356350" y="1873250"/>
          <p14:tracePt t="31130" x="6350000" y="1854200"/>
          <p14:tracePt t="31146" x="6337300" y="1835150"/>
          <p14:tracePt t="31146" x="6330950" y="1809750"/>
          <p14:tracePt t="31163" x="6330950" y="1778000"/>
          <p14:tracePt t="31163" x="6324600" y="1752600"/>
          <p14:tracePt t="31163" x="6324600" y="1727200"/>
          <p14:tracePt t="31182" x="6318250" y="1701800"/>
          <p14:tracePt t="31182" x="6318250" y="1676400"/>
          <p14:tracePt t="31196" x="6318250" y="1651000"/>
          <p14:tracePt t="31196" x="6324600" y="1631950"/>
          <p14:tracePt t="31213" x="6324600" y="1612900"/>
          <p14:tracePt t="31213" x="6330950" y="1593850"/>
          <p14:tracePt t="31230" x="6337300" y="1574800"/>
          <p14:tracePt t="31230" x="6350000" y="1536700"/>
          <p14:tracePt t="31247" x="6362700" y="1517650"/>
          <p14:tracePt t="31247" x="6375400" y="1498600"/>
          <p14:tracePt t="31264" x="6388100" y="1473200"/>
          <p14:tracePt t="31278" x="6642100" y="1301750"/>
          <p14:tracePt t="31410" x="6680200" y="1301750"/>
          <p14:tracePt t="31418" x="6724650" y="1308100"/>
          <p14:tracePt t="31429" x="6769100" y="1314450"/>
          <p14:tracePt t="31429" x="6864350" y="1327150"/>
          <p14:tracePt t="31448" x="6921500" y="1339850"/>
          <p14:tracePt t="31448" x="6972300" y="1352550"/>
          <p14:tracePt t="31464" x="7023100" y="1371600"/>
          <p14:tracePt t="31464" x="7042150" y="1384300"/>
          <p14:tracePt t="31481" x="7054850" y="1403350"/>
          <p14:tracePt t="31481" x="7080250" y="1441450"/>
          <p14:tracePt t="31500" x="7086600" y="1460500"/>
          <p14:tracePt t="31500" x="7086600" y="1485900"/>
          <p14:tracePt t="31514" x="7092950" y="1504950"/>
          <p14:tracePt t="31514" x="7092950" y="1530350"/>
          <p14:tracePt t="31531" x="7092950" y="1549400"/>
          <p14:tracePt t="31531" x="7086600" y="1574800"/>
          <p14:tracePt t="31548" x="7080250" y="1600200"/>
          <p14:tracePt t="31548" x="7073900" y="1625600"/>
          <p14:tracePt t="31548" x="7067550" y="1651000"/>
          <p14:tracePt t="31567" x="7054850" y="1670050"/>
          <p14:tracePt t="31579" x="7042150" y="1695450"/>
          <p14:tracePt t="31579" x="7010400" y="1733550"/>
          <p14:tracePt t="31599" x="6991350" y="1752600"/>
          <p14:tracePt t="31599" x="6978650" y="1771650"/>
          <p14:tracePt t="31615" x="6959600" y="1790700"/>
          <p14:tracePt t="31615" x="6940550" y="1803400"/>
          <p14:tracePt t="31631" x="6921500" y="1816100"/>
          <p14:tracePt t="31631" x="6902450" y="1828800"/>
          <p14:tracePt t="31648" x="6883400" y="1835150"/>
          <p14:tracePt t="31648" x="6858000" y="1847850"/>
          <p14:tracePt t="31648" x="6838950" y="1854200"/>
          <p14:tracePt t="31668" x="6819900" y="1860550"/>
          <p14:tracePt t="31668" x="6800850" y="1866900"/>
          <p14:tracePt t="31681" x="6781800" y="1873250"/>
          <p14:tracePt t="31681" x="6769100" y="1879600"/>
          <p14:tracePt t="31698" x="6750050" y="1885950"/>
          <p14:tracePt t="31698" x="6737350" y="1885950"/>
          <p14:tracePt t="31715" x="6724650" y="1885950"/>
          <p14:tracePt t="31715" x="6718300" y="1892300"/>
          <p14:tracePt t="31731" x="6711950" y="1892300"/>
          <p14:tracePt t="31731" x="6699250" y="1892300"/>
          <p14:tracePt t="31749" x="6692900" y="1892300"/>
          <p14:tracePt t="31763" x="6699250" y="1892300"/>
          <p14:tracePt t="31794" x="6705600" y="1885950"/>
          <p14:tracePt t="31806" x="6711950" y="1885950"/>
          <p14:tracePt t="31822" x="6718300" y="1885950"/>
          <p14:tracePt t="31866" x="6711950" y="1892300"/>
          <p14:tracePt t="31950" x="6718300" y="1898650"/>
          <p14:tracePt t="32026" x="6718300" y="1892300"/>
          <p14:tracePt t="32078" x="6718300" y="1885950"/>
          <p14:tracePt t="32266" x="6711950" y="1885950"/>
          <p14:tracePt t="32310" x="6705600" y="1885950"/>
          <p14:tracePt t="32346" x="6699250" y="1892300"/>
          <p14:tracePt t="32362" x="6699250" y="1898650"/>
          <p14:tracePt t="32378" x="6692900" y="1905000"/>
          <p14:tracePt t="32386" x="6686550" y="1917700"/>
          <p14:tracePt t="32386" x="6686550" y="1930400"/>
          <p14:tracePt t="32401" x="6680200" y="1943100"/>
          <p14:tracePt t="32401" x="6673850" y="1962150"/>
          <p14:tracePt t="32418" x="6667500" y="1981200"/>
          <p14:tracePt t="32418" x="6667500" y="2000250"/>
          <p14:tracePt t="32434" x="6661150" y="2032000"/>
          <p14:tracePt t="32434" x="6654800" y="2063750"/>
          <p14:tracePt t="32434" x="6642100" y="2095500"/>
          <p14:tracePt t="32454" x="6629400" y="2146300"/>
          <p14:tracePt t="32454" x="6623050" y="2197100"/>
          <p14:tracePt t="32468" x="6604000" y="2247900"/>
          <p14:tracePt t="32468" x="6591300" y="2311400"/>
          <p14:tracePt t="32484" x="6578600" y="2374900"/>
          <p14:tracePt t="32484" x="6559550" y="2432050"/>
          <p14:tracePt t="32501" x="6546850" y="2495550"/>
          <p14:tracePt t="32501" x="6534150" y="2616200"/>
          <p14:tracePt t="32519" x="6527800" y="2667000"/>
          <p14:tracePt t="32519" x="6521450" y="2724150"/>
          <p14:tracePt t="32535" x="6515100" y="2774950"/>
          <p14:tracePt t="32535" x="6508750" y="2819400"/>
          <p14:tracePt t="32552" x="6508750" y="2876550"/>
          <p14:tracePt t="32552" x="6502400" y="2927350"/>
          <p14:tracePt t="32569" x="6496050" y="2978150"/>
          <p14:tracePt t="32569" x="6489700" y="3035300"/>
          <p14:tracePt t="32569" x="6483350" y="3092450"/>
          <p14:tracePt t="32587" x="6477000" y="3149600"/>
          <p14:tracePt t="32599" x="6477000" y="3206750"/>
          <p14:tracePt t="32599" x="6464300" y="3321050"/>
          <p14:tracePt t="32620" x="6464300" y="3378200"/>
          <p14:tracePt t="32620" x="6457950" y="3429000"/>
          <p14:tracePt t="32635" x="6457950" y="3479800"/>
          <p14:tracePt t="32635" x="6457950" y="3524250"/>
          <p14:tracePt t="32652" x="6451600" y="3575050"/>
          <p14:tracePt t="32652" x="6451600" y="3619500"/>
          <p14:tracePt t="32652" x="6445250" y="3663950"/>
          <p14:tracePt t="32671" x="6438900" y="3708400"/>
          <p14:tracePt t="32683" x="6432550" y="3746500"/>
          <p14:tracePt t="32683" x="6413500" y="3829050"/>
          <p14:tracePt t="32702" x="6407150" y="3867150"/>
          <p14:tracePt t="32702" x="6394450" y="3898900"/>
          <p14:tracePt t="32719" x="6388100" y="3930650"/>
          <p14:tracePt t="32719" x="6375400" y="3956050"/>
          <p14:tracePt t="32735" x="6375400" y="3987800"/>
          <p14:tracePt t="32735" x="6369050" y="4013200"/>
          <p14:tracePt t="32752" x="6356350" y="4038600"/>
          <p14:tracePt t="32752" x="6343650" y="4108450"/>
          <p14:tracePt t="32769" x="6337300" y="4140200"/>
          <p14:tracePt t="32769" x="6330950" y="4178300"/>
          <p14:tracePt t="32785" x="6324600" y="4222750"/>
          <p14:tracePt t="32785" x="6318250" y="4267200"/>
          <p14:tracePt t="32802" x="6311900" y="4305300"/>
          <p14:tracePt t="32802" x="6305550" y="4387850"/>
          <p14:tracePt t="32819" x="6305550" y="4419600"/>
          <p14:tracePt t="32819" x="6305550" y="4457700"/>
          <p14:tracePt t="32836" x="6305550" y="4483100"/>
          <p14:tracePt t="32836" x="6311900" y="4514850"/>
          <p14:tracePt t="32852" x="6311900" y="4540250"/>
          <p14:tracePt t="32852" x="6311900" y="4565650"/>
          <p14:tracePt t="32869" x="6318250" y="4591050"/>
          <p14:tracePt t="32869" x="6324600" y="4616450"/>
          <p14:tracePt t="32869" x="6324600" y="4641850"/>
          <p14:tracePt t="32888" x="6330950" y="4673600"/>
          <p14:tracePt t="32888" x="6337300" y="4699000"/>
          <p14:tracePt t="32903" x="6343650" y="4730750"/>
          <p14:tracePt t="32903" x="6350000" y="4756150"/>
          <p14:tracePt t="32920" x="6356350" y="4787900"/>
          <p14:tracePt t="32920" x="6356350" y="4813300"/>
          <p14:tracePt t="32936" x="6362700" y="4838700"/>
          <p14:tracePt t="32936" x="6369050" y="4864100"/>
          <p14:tracePt t="32936" x="6375400" y="4883150"/>
          <p14:tracePt t="32955" x="6381750" y="4902200"/>
          <p14:tracePt t="32967" x="6388100" y="4914900"/>
          <p14:tracePt t="32967" x="6394450" y="4946650"/>
          <p14:tracePt t="32987" x="6400800" y="4959350"/>
          <p14:tracePt t="32987" x="6400800" y="4972050"/>
          <p14:tracePt t="33003" x="6407150" y="4984750"/>
          <p14:tracePt t="33003" x="6407150" y="4997450"/>
          <p14:tracePt t="33003" x="6413500" y="5010150"/>
          <p14:tracePt t="33023" x="6419850" y="5022850"/>
          <p14:tracePt t="33034" x="6419850" y="5029200"/>
          <p14:tracePt t="33034" x="6426200" y="5041900"/>
          <p14:tracePt t="33034" x="6426200" y="5048250"/>
          <p14:tracePt t="33055" x="6432550" y="5054600"/>
          <p14:tracePt t="33068" x="6438900" y="5067300"/>
          <p14:tracePt t="33084" x="6445250" y="5080000"/>
          <p14:tracePt t="33118" x="6451600" y="5092700"/>
          <p14:tracePt t="33166" x="6457950" y="5092700"/>
          <p14:tracePt t="33178" x="6464300" y="5092700"/>
          <p14:tracePt t="33195" x="6464300" y="5099050"/>
          <p14:tracePt t="33210" x="6470650" y="5099050"/>
          <p14:tracePt t="33226" x="6477000" y="5099050"/>
          <p14:tracePt t="33239" x="6483350" y="5099050"/>
          <p14:tracePt t="33255" x="6489700" y="5099050"/>
          <p14:tracePt t="33271" x="6496050" y="5099050"/>
          <p14:tracePt t="33287" x="6502400" y="5092700"/>
          <p14:tracePt t="33302" x="6508750" y="5092700"/>
          <p14:tracePt t="33323" x="6515100" y="5086350"/>
          <p14:tracePt t="33339" x="6521450" y="5086350"/>
          <p14:tracePt t="33356" x="6527800" y="5086350"/>
          <p14:tracePt t="33369" x="6534150" y="5086350"/>
          <p14:tracePt t="33385" x="6540500" y="5086350"/>
          <p14:tracePt t="33402" x="6540500" y="5080000"/>
          <p14:tracePt t="33419" x="6546850" y="5080000"/>
          <p14:tracePt t="33459" x="6546850" y="5073650"/>
          <p14:tracePt t="33494" x="6540500" y="5073650"/>
          <p14:tracePt t="33598" x="6534150" y="5080000"/>
          <p14:tracePt t="33631" x="6534150" y="5086350"/>
          <p14:tracePt t="33659" x="6527800" y="5086350"/>
          <p14:tracePt t="33719" x="6521450" y="5080000"/>
          <p14:tracePt t="33742" x="6515100" y="5080000"/>
          <p14:tracePt t="33759" x="6508750" y="5080000"/>
          <p14:tracePt t="33775" x="6502400" y="5080000"/>
          <p14:tracePt t="33786" x="6496050" y="5080000"/>
          <p14:tracePt t="33802" x="6489700" y="5080000"/>
          <p14:tracePt t="33819" x="6483350" y="5080000"/>
          <p14:tracePt t="33835" x="6477000" y="5086350"/>
          <p14:tracePt t="33847" x="6470650" y="5086350"/>
          <p14:tracePt t="33879" x="6477000" y="5086350"/>
          <p14:tracePt t="33906" x="6483350" y="5080000"/>
          <p14:tracePt t="33922" x="6489700" y="5080000"/>
          <p14:tracePt t="33939" x="6496050" y="5080000"/>
          <p14:tracePt t="33947" x="6502400" y="5080000"/>
          <p14:tracePt t="33956" x="6508750" y="5080000"/>
          <p14:tracePt t="33971" x="6515100" y="5080000"/>
          <p14:tracePt t="33971" x="6521450" y="5080000"/>
          <p14:tracePt t="33991" x="6527800" y="5080000"/>
          <p14:tracePt t="34004" x="6534150" y="5080000"/>
          <p14:tracePt t="34022" x="6534150" y="5086350"/>
          <p14:tracePt t="34059" x="6527800" y="5092700"/>
          <p14:tracePt t="34086" x="6521450" y="5092700"/>
          <p14:tracePt t="34103" x="6515100" y="5099050"/>
          <p14:tracePt t="34135" x="6508750" y="5099050"/>
          <p14:tracePt t="34147" x="6508750" y="5105400"/>
          <p14:tracePt t="34170" x="6515100" y="5111750"/>
          <p14:tracePt t="34179" x="6515100" y="5118100"/>
          <p14:tracePt t="34188" x="6521450" y="5130800"/>
          <p14:tracePt t="34188" x="6540500" y="5149850"/>
          <p14:tracePt t="34208" x="6546850" y="5168900"/>
          <p14:tracePt t="34208" x="6559550" y="5181600"/>
          <p14:tracePt t="34225" x="6565900" y="5200650"/>
          <p14:tracePt t="34225" x="6578600" y="5213350"/>
          <p14:tracePt t="34241" x="6584950" y="5232400"/>
          <p14:tracePt t="34241" x="6591300" y="5251450"/>
          <p14:tracePt t="34241" x="6597650" y="5270500"/>
          <p14:tracePt t="34259" x="6604000" y="5289550"/>
          <p14:tracePt t="34272" x="6604000" y="5314950"/>
          <p14:tracePt t="34272" x="6610350" y="5334000"/>
          <p14:tracePt t="34292" x="6610350" y="5384800"/>
          <p14:tracePt t="34292" x="6610350" y="5410200"/>
          <p14:tracePt t="34308" x="6604000" y="5435600"/>
          <p14:tracePt t="34308" x="6597650" y="5461000"/>
          <p14:tracePt t="34324" x="6591300" y="5480050"/>
          <p14:tracePt t="34324" x="6578600" y="5511800"/>
          <p14:tracePt t="34324" x="6559550" y="5530850"/>
          <p14:tracePt t="34343" x="6540500" y="5556250"/>
          <p14:tracePt t="34355" x="6515100" y="5581650"/>
          <p14:tracePt t="34355" x="6470650" y="5626100"/>
          <p14:tracePt t="34376" x="6451600" y="5645150"/>
          <p14:tracePt t="34376" x="6432550" y="5664200"/>
          <p14:tracePt t="34391" x="6413500" y="5683250"/>
          <p14:tracePt t="34391" x="6394450" y="5695950"/>
          <p14:tracePt t="34408" x="6375400" y="5715000"/>
          <p14:tracePt t="34408" x="6356350" y="5734050"/>
          <p14:tracePt t="34424" x="6330950" y="5759450"/>
          <p14:tracePt t="34424" x="6273800" y="5803900"/>
          <p14:tracePt t="34441" x="6235700" y="5835650"/>
          <p14:tracePt t="34441" x="6184900" y="5861050"/>
          <p14:tracePt t="34459" x="6140450" y="5886450"/>
          <p14:tracePt t="34459" x="6083300" y="5911850"/>
          <p14:tracePt t="34475" x="6026150" y="5930900"/>
          <p14:tracePt t="34475" x="5962650" y="5949950"/>
          <p14:tracePt t="34491" x="5899150" y="5969000"/>
          <p14:tracePt t="34491" x="5753100" y="6000750"/>
          <p14:tracePt t="34508" x="5676900" y="6013450"/>
          <p14:tracePt t="34508" x="5594350" y="6026150"/>
          <p14:tracePt t="34525" x="5505450" y="6032500"/>
          <p14:tracePt t="34525" x="5410200" y="6051550"/>
          <p14:tracePt t="34542" x="5302250" y="6064250"/>
          <p14:tracePt t="34542" x="5060950" y="6083300"/>
          <p14:tracePt t="34561" x="4927600" y="6089650"/>
          <p14:tracePt t="34561" x="4794250" y="6089650"/>
          <p14:tracePt t="34576" x="4654550" y="6089650"/>
          <p14:tracePt t="34576" x="4514850" y="6089650"/>
          <p14:tracePt t="34592" x="4375150" y="6083300"/>
          <p14:tracePt t="34592" x="4241800" y="6070600"/>
          <p14:tracePt t="34608" x="4108450" y="6057900"/>
          <p14:tracePt t="34608" x="3975100" y="6045200"/>
          <p14:tracePt t="34608" x="3835400" y="6038850"/>
          <p14:tracePt t="34627" x="3708400" y="6026150"/>
          <p14:tracePt t="34640" x="3568700" y="6013450"/>
          <p14:tracePt t="34640" x="3435350" y="5994400"/>
          <p14:tracePt t="34659" x="3162300" y="5956300"/>
          <p14:tracePt t="34659" x="3022600" y="5924550"/>
          <p14:tracePt t="34676" x="2882900" y="5886450"/>
          <p14:tracePt t="34676" x="2755900" y="5842000"/>
          <p14:tracePt t="34692" x="2628900" y="5791200"/>
          <p14:tracePt t="34692" x="2501900" y="5727700"/>
          <p14:tracePt t="34709" x="2387600" y="5657850"/>
          <p14:tracePt t="34709" x="2279650" y="5575300"/>
          <p14:tracePt t="34709" x="2171700" y="5492750"/>
          <p14:tracePt t="34728" x="2076450" y="5403850"/>
          <p14:tracePt t="34728" x="1981200" y="5308600"/>
          <p14:tracePt t="34742" x="1892300" y="5213350"/>
          <p14:tracePt t="34742" x="1809750" y="5111750"/>
          <p14:tracePt t="34759" x="1733550" y="5010150"/>
          <p14:tracePt t="34759" x="1657350" y="4902200"/>
          <p14:tracePt t="34775" x="1593850" y="4787900"/>
          <p14:tracePt t="34775" x="1543050" y="4673600"/>
          <p14:tracePt t="34793" x="1492250" y="4546600"/>
          <p14:tracePt t="34793" x="1428750" y="4279900"/>
          <p14:tracePt t="34809" x="1403350" y="4133850"/>
          <p14:tracePt t="34809" x="1390650" y="3987800"/>
          <p14:tracePt t="34826" x="1390650" y="3829050"/>
          <p14:tracePt t="34826" x="1403350" y="3676650"/>
          <p14:tracePt t="34843" x="1416050" y="3524250"/>
          <p14:tracePt t="34843" x="1485900" y="3219450"/>
          <p14:tracePt t="34859" x="1543050" y="3079750"/>
          <p14:tracePt t="35183" x="8051800" y="2692400"/>
          <p14:tracePt t="35192" x="8083550" y="2762250"/>
          <p14:tracePt t="35192" x="8166100" y="2959100"/>
          <p14:tracePt t="35212" x="8210550" y="3086100"/>
          <p14:tracePt t="35212" x="8255000" y="3232150"/>
          <p14:tracePt t="35227" x="8293100" y="3384550"/>
          <p14:tracePt t="35227" x="8312150" y="3536950"/>
          <p14:tracePt t="35244" x="8331200" y="3695700"/>
          <p14:tracePt t="35244" x="8337550" y="3848100"/>
          <p14:tracePt t="35260" x="8337550" y="4006850"/>
          <p14:tracePt t="35260" x="8331200" y="4159250"/>
          <p14:tracePt t="35260" x="8318500" y="4318000"/>
          <p14:tracePt t="35280" x="8299450" y="4464050"/>
          <p14:tracePt t="35292" x="8274050" y="4610100"/>
          <p14:tracePt t="35292" x="8204200" y="4895850"/>
          <p14:tracePt t="35312" x="8166100" y="5029200"/>
          <p14:tracePt t="35312" x="8115300" y="5162550"/>
          <p14:tracePt t="35328" x="8064500" y="5283200"/>
          <p14:tracePt t="35328" x="8007350" y="5397500"/>
          <p14:tracePt t="35344" x="7950200" y="5499100"/>
          <p14:tracePt t="35344" x="7886700" y="5594350"/>
          <p14:tracePt t="35344" x="7823200" y="5683250"/>
          <p14:tracePt t="35363" x="7753350" y="5759450"/>
          <p14:tracePt t="35363" x="7689850" y="5829300"/>
          <p14:tracePt t="35378" x="7620000" y="5886450"/>
          <p14:tracePt t="35378" x="7550150" y="5937250"/>
          <p14:tracePt t="35394" x="7486650" y="5975350"/>
          <p14:tracePt t="35394" x="7423150" y="6007100"/>
          <p14:tracePt t="35411" x="7359650" y="6032500"/>
          <p14:tracePt t="35411" x="7302500" y="6045200"/>
          <p14:tracePt t="35428" x="7245350" y="6051550"/>
          <p14:tracePt t="35428" x="7143750" y="6038850"/>
          <p14:tracePt t="35444" x="7105650" y="6026150"/>
          <p14:tracePt t="35444" x="7067550" y="60007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r>
              <a:rPr lang="ja-JP" altLang="en-US"/>
              <a:t>要因実験</a:t>
            </a:r>
          </a:p>
        </p:txBody>
      </p:sp>
      <p:sp>
        <p:nvSpPr>
          <p:cNvPr id="656387" name="Text Box 3"/>
          <p:cNvSpPr txBox="1">
            <a:spLocks noChangeArrowheads="1"/>
          </p:cNvSpPr>
          <p:nvPr/>
        </p:nvSpPr>
        <p:spPr bwMode="auto">
          <a:xfrm>
            <a:off x="571472" y="1071546"/>
            <a:ext cx="6207148" cy="1130246"/>
          </a:xfrm>
          <a:prstGeom prst="rect">
            <a:avLst/>
          </a:prstGeom>
          <a:noFill/>
          <a:ln w="38100">
            <a:noFill/>
            <a:miter lim="800000"/>
            <a:headEnd/>
            <a:tailEnd/>
          </a:ln>
          <a:effectLst/>
        </p:spPr>
        <p:txBody>
          <a:bodyPr wrap="none">
            <a:spAutoFit/>
          </a:bodyPr>
          <a:lstStyle/>
          <a:p>
            <a:pPr>
              <a:lnSpc>
                <a:spcPct val="150000"/>
              </a:lnSpc>
            </a:pPr>
            <a:r>
              <a:rPr lang="ja-JP" altLang="en-US" dirty="0"/>
              <a:t>２つ以上の要因について同時に実験すること</a:t>
            </a:r>
            <a:r>
              <a:rPr lang="ja-JP" altLang="en-US" dirty="0" smtClean="0"/>
              <a:t>を</a:t>
            </a:r>
            <a:endParaRPr lang="en-US" altLang="ja-JP" dirty="0" smtClean="0"/>
          </a:p>
          <a:p>
            <a:pPr>
              <a:lnSpc>
                <a:spcPct val="150000"/>
              </a:lnSpc>
            </a:pPr>
            <a:r>
              <a:rPr lang="ja-JP" altLang="en-US" dirty="0" smtClean="0"/>
              <a:t>（　　　　　　　　　　　　）と</a:t>
            </a:r>
            <a:r>
              <a:rPr lang="ja-JP" altLang="en-US" dirty="0"/>
              <a:t>いう</a:t>
            </a:r>
          </a:p>
        </p:txBody>
      </p:sp>
      <p:sp>
        <p:nvSpPr>
          <p:cNvPr id="656388" name="Text Box 4"/>
          <p:cNvSpPr txBox="1">
            <a:spLocks noChangeArrowheads="1"/>
          </p:cNvSpPr>
          <p:nvPr/>
        </p:nvSpPr>
        <p:spPr bwMode="auto">
          <a:xfrm>
            <a:off x="642910" y="3286124"/>
            <a:ext cx="2317750" cy="457200"/>
          </a:xfrm>
          <a:prstGeom prst="rect">
            <a:avLst/>
          </a:prstGeom>
          <a:noFill/>
          <a:ln w="38100">
            <a:noFill/>
            <a:miter lim="800000"/>
            <a:headEnd/>
            <a:tailEnd/>
          </a:ln>
          <a:effectLst/>
        </p:spPr>
        <p:txBody>
          <a:bodyPr wrap="none">
            <a:spAutoFit/>
          </a:bodyPr>
          <a:lstStyle/>
          <a:p>
            <a:r>
              <a:rPr lang="ja-JP" altLang="en-US" dirty="0"/>
              <a:t>要因実験の利点</a:t>
            </a:r>
          </a:p>
        </p:txBody>
      </p:sp>
      <p:sp>
        <p:nvSpPr>
          <p:cNvPr id="656389" name="Text Box 5"/>
          <p:cNvSpPr txBox="1">
            <a:spLocks noChangeArrowheads="1"/>
          </p:cNvSpPr>
          <p:nvPr/>
        </p:nvSpPr>
        <p:spPr bwMode="auto">
          <a:xfrm>
            <a:off x="642910" y="3971924"/>
            <a:ext cx="2713038" cy="457200"/>
          </a:xfrm>
          <a:prstGeom prst="rect">
            <a:avLst/>
          </a:prstGeom>
          <a:noFill/>
          <a:ln w="38100">
            <a:noFill/>
            <a:miter lim="800000"/>
            <a:headEnd/>
            <a:tailEnd/>
          </a:ln>
          <a:effectLst/>
        </p:spPr>
        <p:txBody>
          <a:bodyPr wrap="none">
            <a:spAutoFit/>
          </a:bodyPr>
          <a:lstStyle/>
          <a:p>
            <a:r>
              <a:rPr lang="ja-JP" altLang="en-US"/>
              <a:t>１．実験効率が高い</a:t>
            </a:r>
          </a:p>
        </p:txBody>
      </p:sp>
      <p:sp>
        <p:nvSpPr>
          <p:cNvPr id="656390" name="Text Box 6"/>
          <p:cNvSpPr txBox="1">
            <a:spLocks noChangeArrowheads="1"/>
          </p:cNvSpPr>
          <p:nvPr/>
        </p:nvSpPr>
        <p:spPr bwMode="auto">
          <a:xfrm>
            <a:off x="642910" y="4581524"/>
            <a:ext cx="3479800" cy="457200"/>
          </a:xfrm>
          <a:prstGeom prst="rect">
            <a:avLst/>
          </a:prstGeom>
          <a:noFill/>
          <a:ln w="38100">
            <a:noFill/>
            <a:miter lim="800000"/>
            <a:headEnd/>
            <a:tailEnd/>
          </a:ln>
          <a:effectLst/>
        </p:spPr>
        <p:txBody>
          <a:bodyPr wrap="none">
            <a:spAutoFit/>
          </a:bodyPr>
          <a:lstStyle/>
          <a:p>
            <a:r>
              <a:rPr lang="ja-JP" altLang="en-US"/>
              <a:t>２．交互作用を検出できる</a:t>
            </a:r>
          </a:p>
        </p:txBody>
      </p:sp>
      <p:sp>
        <p:nvSpPr>
          <p:cNvPr id="656391" name="Text Box 7"/>
          <p:cNvSpPr txBox="1">
            <a:spLocks noChangeArrowheads="1"/>
          </p:cNvSpPr>
          <p:nvPr/>
        </p:nvSpPr>
        <p:spPr bwMode="auto">
          <a:xfrm>
            <a:off x="642910" y="5191124"/>
            <a:ext cx="3479800" cy="457200"/>
          </a:xfrm>
          <a:prstGeom prst="rect">
            <a:avLst/>
          </a:prstGeom>
          <a:noFill/>
          <a:ln w="38100">
            <a:noFill/>
            <a:miter lim="800000"/>
            <a:headEnd/>
            <a:tailEnd/>
          </a:ln>
          <a:effectLst/>
        </p:spPr>
        <p:txBody>
          <a:bodyPr wrap="none">
            <a:spAutoFit/>
          </a:bodyPr>
          <a:lstStyle/>
          <a:p>
            <a:r>
              <a:rPr lang="ja-JP" altLang="en-US"/>
              <a:t>３．最適水準を検出できる</a:t>
            </a:r>
          </a:p>
        </p:txBody>
      </p:sp>
      <p:sp>
        <p:nvSpPr>
          <p:cNvPr id="656392" name="Line 8"/>
          <p:cNvSpPr>
            <a:spLocks noChangeShapeType="1"/>
          </p:cNvSpPr>
          <p:nvPr/>
        </p:nvSpPr>
        <p:spPr bwMode="auto">
          <a:xfrm>
            <a:off x="4316385" y="4789486"/>
            <a:ext cx="990600"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56393" name="Text Box 9"/>
          <p:cNvSpPr txBox="1">
            <a:spLocks noChangeArrowheads="1"/>
          </p:cNvSpPr>
          <p:nvPr/>
        </p:nvSpPr>
        <p:spPr bwMode="auto">
          <a:xfrm>
            <a:off x="5443510" y="4505324"/>
            <a:ext cx="1403350" cy="457200"/>
          </a:xfrm>
          <a:prstGeom prst="rect">
            <a:avLst/>
          </a:prstGeom>
          <a:noFill/>
          <a:ln w="38100">
            <a:noFill/>
            <a:miter lim="800000"/>
            <a:headEnd/>
            <a:tailEnd/>
          </a:ln>
          <a:effectLst/>
        </p:spPr>
        <p:txBody>
          <a:bodyPr wrap="none">
            <a:spAutoFit/>
          </a:bodyPr>
          <a:lstStyle/>
          <a:p>
            <a:r>
              <a:rPr lang="ja-JP" altLang="en-US"/>
              <a:t>分散分析</a:t>
            </a:r>
          </a:p>
        </p:txBody>
      </p:sp>
      <p:sp>
        <p:nvSpPr>
          <p:cNvPr id="656395" name="Line 11"/>
          <p:cNvSpPr>
            <a:spLocks noChangeShapeType="1"/>
          </p:cNvSpPr>
          <p:nvPr/>
        </p:nvSpPr>
        <p:spPr bwMode="auto">
          <a:xfrm>
            <a:off x="4316385" y="5399086"/>
            <a:ext cx="990600"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56396" name="Text Box 12"/>
          <p:cNvSpPr txBox="1">
            <a:spLocks noChangeArrowheads="1"/>
          </p:cNvSpPr>
          <p:nvPr/>
        </p:nvSpPr>
        <p:spPr bwMode="auto">
          <a:xfrm>
            <a:off x="5443510" y="5114924"/>
            <a:ext cx="3130550" cy="457200"/>
          </a:xfrm>
          <a:prstGeom prst="rect">
            <a:avLst/>
          </a:prstGeom>
          <a:noFill/>
          <a:ln w="38100">
            <a:noFill/>
            <a:miter lim="800000"/>
            <a:headEnd/>
            <a:tailEnd/>
          </a:ln>
          <a:effectLst/>
        </p:spPr>
        <p:txBody>
          <a:bodyPr wrap="none">
            <a:spAutoFit/>
          </a:bodyPr>
          <a:lstStyle/>
          <a:p>
            <a:r>
              <a:rPr lang="ja-JP" altLang="en-US"/>
              <a:t>グラフをかく，回帰分析</a:t>
            </a:r>
          </a:p>
        </p:txBody>
      </p:sp>
      <p:sp>
        <p:nvSpPr>
          <p:cNvPr id="2" name="テキスト ボックス 1"/>
          <p:cNvSpPr txBox="1"/>
          <p:nvPr/>
        </p:nvSpPr>
        <p:spPr>
          <a:xfrm>
            <a:off x="1291543" y="1740127"/>
            <a:ext cx="1415772" cy="461665"/>
          </a:xfrm>
          <a:prstGeom prst="rect">
            <a:avLst/>
          </a:prstGeom>
          <a:noFill/>
        </p:spPr>
        <p:txBody>
          <a:bodyPr wrap="none" rtlCol="0">
            <a:spAutoFit/>
          </a:bodyPr>
          <a:lstStyle/>
          <a:p>
            <a:r>
              <a:rPr kumimoji="1" lang="ja-JP" altLang="en-US" dirty="0" smtClean="0"/>
              <a:t>要因実験</a:t>
            </a:r>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5479"/>
    </mc:Choice>
    <mc:Fallback xmlns="">
      <p:transition spd="slow" advTm="75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2" grpId="0"/>
    </p:bldLst>
  </p:timing>
  <p:extLst>
    <p:ext uri="{3A86A75C-4F4B-4683-9AE1-C65F6400EC91}">
      <p14:laserTraceLst xmlns:p14="http://schemas.microsoft.com/office/powerpoint/2010/main">
        <p14:tracePtLst>
          <p14:tracePt t="22995" x="1358900" y="5861050"/>
          <p14:tracePt t="23019" x="1333500" y="5886450"/>
          <p14:tracePt t="23026" x="1308100" y="5905500"/>
          <p14:tracePt t="23035" x="1289050" y="5918200"/>
          <p14:tracePt t="23044" x="1270000" y="5930900"/>
          <p14:tracePt t="23044" x="1257300" y="5943600"/>
          <p14:tracePt t="23064" x="1231900" y="5956300"/>
          <p14:tracePt t="23064" x="1225550" y="5956300"/>
          <p14:tracePt t="23079" x="1225550" y="5949950"/>
          <p14:tracePt t="23097" x="1225550" y="5943600"/>
          <p14:tracePt t="23097" x="1231900" y="5937250"/>
          <p14:tracePt t="23097" x="1244600" y="5924550"/>
          <p14:tracePt t="23115" x="1250950" y="5911850"/>
          <p14:tracePt t="23128" x="1263650" y="5899150"/>
          <p14:tracePt t="23128" x="1295400" y="5867400"/>
          <p14:tracePt t="23148" x="1314450" y="5848350"/>
          <p14:tracePt t="23148" x="1333500" y="5835650"/>
          <p14:tracePt t="23164" x="1352550" y="5816600"/>
          <p14:tracePt t="23164" x="1377950" y="5797550"/>
          <p14:tracePt t="23179" x="1403350" y="5778500"/>
          <p14:tracePt t="23179" x="1422400" y="5759450"/>
          <p14:tracePt t="23196" x="1454150" y="5746750"/>
          <p14:tracePt t="23196" x="1479550" y="5727700"/>
          <p14:tracePt t="23196" x="1504950" y="5708650"/>
          <p14:tracePt t="23215" x="1530350" y="5689600"/>
          <p14:tracePt t="23215" x="1562100" y="5670550"/>
          <p14:tracePt t="23230" x="1587500" y="5645150"/>
          <p14:tracePt t="23230" x="1619250" y="5619750"/>
          <p14:tracePt t="23246" x="1651000" y="5600700"/>
          <p14:tracePt t="23246" x="1676400" y="5575300"/>
          <p14:tracePt t="23263" x="1708150" y="5543550"/>
          <p14:tracePt t="23263" x="1733550" y="5524500"/>
          <p14:tracePt t="23280" x="1765300" y="5499100"/>
          <p14:tracePt t="23280" x="1816100" y="5454650"/>
          <p14:tracePt t="23297" x="1841500" y="5435600"/>
          <p14:tracePt t="23297" x="1866900" y="5416550"/>
          <p14:tracePt t="23314" x="1892300" y="5397500"/>
          <p14:tracePt t="23314" x="1924050" y="5378450"/>
          <p14:tracePt t="23330" x="1949450" y="5353050"/>
          <p14:tracePt t="23330" x="2006600" y="5302250"/>
          <p14:tracePt t="23347" x="2038350" y="5283200"/>
          <p14:tracePt t="23347" x="2070100" y="5257800"/>
          <p14:tracePt t="23365" x="2101850" y="5238750"/>
          <p14:tracePt t="23365" x="2133600" y="5226050"/>
          <p14:tracePt t="23380" x="2159000" y="5207000"/>
          <p14:tracePt t="23380" x="2190750" y="5200650"/>
          <p14:tracePt t="34539" x="1409700" y="5892800"/>
          <p14:tracePt t="34539" x="1244600" y="5988050"/>
          <p14:tracePt t="34555" x="1193800" y="6019800"/>
          <p14:tracePt t="34555" x="1066800" y="6108700"/>
          <p14:tracePt t="34570" x="1028700" y="6140450"/>
          <p14:tracePt t="34570" x="927100" y="6223000"/>
          <p14:tracePt t="34586" x="895350" y="6248400"/>
          <p14:tracePt t="34586" x="869950" y="6273800"/>
          <p14:tracePt t="34602" x="844550" y="6292850"/>
          <p14:tracePt t="34602" x="825500" y="6318250"/>
          <p14:tracePt t="34620" x="806450" y="6337300"/>
          <p14:tracePt t="34634" x="774700" y="6375400"/>
          <p14:tracePt t="34651" x="749300" y="6407150"/>
          <p14:tracePt t="34651" x="730250" y="6438900"/>
          <p14:tracePt t="34670" x="717550" y="6464300"/>
          <p14:tracePt t="34686" x="711200" y="6483350"/>
          <p14:tracePt t="35494" x="698500" y="6451600"/>
          <p14:tracePt t="35510" x="723900" y="6426200"/>
          <p14:tracePt t="35525" x="749300" y="6394450"/>
          <p14:tracePt t="35537" x="762000" y="6381750"/>
          <p14:tracePt t="35545" x="793750" y="6350000"/>
          <p14:tracePt t="35561" x="812800" y="6337300"/>
          <p14:tracePt t="35571" x="831850" y="6324600"/>
          <p14:tracePt t="35571" x="850900" y="6318250"/>
          <p14:tracePt t="35589" x="869950" y="6311900"/>
          <p14:tracePt t="35589" x="914400" y="6292850"/>
          <p14:tracePt t="35607" x="939800" y="6280150"/>
          <p14:tracePt t="35607" x="965200" y="6267450"/>
          <p14:tracePt t="35623" x="996950" y="6254750"/>
          <p14:tracePt t="35623" x="1028700" y="6235700"/>
          <p14:tracePt t="35638" x="1060450" y="6223000"/>
          <p14:tracePt t="35638" x="1092200" y="6210300"/>
          <p14:tracePt t="36470" x="3327400" y="5695950"/>
          <p14:tracePt t="36513" x="3333750" y="5683250"/>
          <p14:tracePt t="36529" x="3333750" y="5676900"/>
          <p14:tracePt t="36544" x="3340100" y="5670550"/>
          <p14:tracePt t="43608" x="2997200" y="4267200"/>
          <p14:tracePt t="44416" x="2997200" y="4273550"/>
          <p14:tracePt t="44425" x="2997200" y="4279900"/>
          <p14:tracePt t="44434" x="3003550" y="4286250"/>
          <p14:tracePt t="44452" x="3003550" y="4292600"/>
          <p14:tracePt t="44468" x="3009900" y="4292600"/>
          <p14:tracePt t="44485" x="3009900" y="4305300"/>
          <p14:tracePt t="44502" x="3009900" y="4311650"/>
          <p14:tracePt t="44518" x="3016250" y="4318000"/>
          <p14:tracePt t="44536" x="3016250" y="4324350"/>
          <p14:tracePt t="44552" x="3016250" y="4330700"/>
          <p14:tracePt t="44552" x="3022600" y="4337050"/>
          <p14:tracePt t="44571" x="3022600" y="4343400"/>
          <p14:tracePt t="44586" x="3028950" y="4356100"/>
          <p14:tracePt t="44610" x="3035300" y="4362450"/>
          <p14:tracePt t="44634" x="3035300" y="4368800"/>
          <p14:tracePt t="44646" x="3041650" y="4375150"/>
          <p14:tracePt t="44669" x="3041650" y="4381500"/>
          <p14:tracePt t="44701" x="3048000" y="4381500"/>
          <p14:tracePt t="44722" x="3048000" y="4387850"/>
          <p14:tracePt t="44754" x="3048000" y="4394200"/>
          <p14:tracePt t="44782" x="3048000" y="4400550"/>
          <p14:tracePt t="44821" x="3054350" y="4406900"/>
          <p14:tracePt t="44865" x="3048000" y="4413250"/>
          <p14:tracePt t="44933" x="3048000" y="4419600"/>
          <p14:tracePt t="44968" x="3048000" y="4413250"/>
          <p14:tracePt t="45013" x="3054350" y="4406900"/>
          <p14:tracePt t="45029" x="3054350" y="4400550"/>
          <p14:tracePt t="45045" x="3060700" y="4400550"/>
          <p14:tracePt t="45065" x="3054350" y="4394200"/>
          <p14:tracePt t="45125" x="3048000" y="4394200"/>
          <p14:tracePt t="45277" x="3041650" y="4387850"/>
          <p14:tracePt t="45345" x="3041650" y="4381500"/>
          <p14:tracePt t="45381" x="3035300" y="4375150"/>
          <p14:tracePt t="45405" x="3028950" y="4375150"/>
          <p14:tracePt t="45433" x="3022600" y="4368800"/>
          <p14:tracePt t="45457" x="3028950" y="4375150"/>
          <p14:tracePt t="45553" x="3028950" y="4381500"/>
          <p14:tracePt t="45577" x="3035300" y="4381500"/>
          <p14:tracePt t="45593" x="3035300" y="4387850"/>
          <p14:tracePt t="45604" x="3035300" y="4394200"/>
          <p14:tracePt t="45629" x="3035300" y="4406900"/>
          <p14:tracePt t="45653" x="3035300" y="4413250"/>
          <p14:tracePt t="45666" x="3028950" y="4413250"/>
          <p14:tracePt t="45720" x="3035300" y="4413250"/>
          <p14:tracePt t="45817" x="3035300" y="4419600"/>
          <p14:tracePt t="45845" x="3041650" y="4413250"/>
          <p14:tracePt t="45885" x="3041650" y="4406900"/>
          <p14:tracePt t="45913" x="3035300" y="4413250"/>
          <p14:tracePt t="45953" x="3028950" y="4413250"/>
          <p14:tracePt t="46024" x="3028950" y="4406900"/>
          <p14:tracePt t="46057" x="3028950" y="4413250"/>
          <p14:tracePt t="46117" x="3022600" y="4406900"/>
          <p14:tracePt t="46141" x="3016250" y="4406900"/>
          <p14:tracePt t="46185" x="3009900" y="4413250"/>
          <p14:tracePt t="46201" x="3003550" y="4419600"/>
          <p14:tracePt t="46221" x="2997200" y="4419600"/>
          <p14:tracePt t="46245" x="2997200" y="4413250"/>
          <p14:tracePt t="46261" x="2997200" y="4406900"/>
          <p14:tracePt t="46273" x="3003550" y="4400550"/>
          <p14:tracePt t="46289" x="3009900" y="4394200"/>
          <p14:tracePt t="46297" x="3016250" y="4394200"/>
          <p14:tracePt t="46307" x="3016250" y="4387850"/>
          <p14:tracePt t="46307" x="3035300" y="4381500"/>
          <p14:tracePt t="46326" x="3041650" y="4381500"/>
          <p14:tracePt t="46326" x="3048000" y="4381500"/>
          <p14:tracePt t="46343" x="3054350" y="4375150"/>
          <p14:tracePt t="46343" x="3060700" y="4375150"/>
          <p14:tracePt t="46359" x="3067050" y="4368800"/>
          <p14:tracePt t="46374" x="3073400" y="4362450"/>
          <p14:tracePt t="46391" x="3073400" y="4356100"/>
          <p14:tracePt t="46408" x="3067050" y="4349750"/>
          <p14:tracePt t="46408" x="3060700" y="4349750"/>
          <p14:tracePt t="46427" x="3054350" y="4343400"/>
          <p14:tracePt t="46427" x="3048000" y="4343400"/>
          <p14:tracePt t="46427" x="3035300" y="4337050"/>
          <p14:tracePt t="46446" x="3028950" y="4337050"/>
          <p14:tracePt t="46458" x="3016250" y="4330700"/>
          <p14:tracePt t="46458" x="3003550" y="4324350"/>
          <p14:tracePt t="46458" x="2990850" y="4318000"/>
          <p14:tracePt t="46479" x="2978150" y="4311650"/>
          <p14:tracePt t="46479" x="2971800" y="4305300"/>
          <p14:tracePt t="46494" x="2959100" y="4292600"/>
          <p14:tracePt t="46494" x="2946400" y="4286250"/>
          <p14:tracePt t="46510" x="2940050" y="4273550"/>
          <p14:tracePt t="46510" x="2927350" y="4267200"/>
          <p14:tracePt t="46526" x="2914650" y="4254500"/>
          <p14:tracePt t="46526" x="2908300" y="4248150"/>
          <p14:tracePt t="46526" x="2895600" y="4235450"/>
          <p14:tracePt t="46545" x="2882900" y="4229100"/>
          <p14:tracePt t="46558" x="2876550" y="4216400"/>
          <p14:tracePt t="46558" x="2851150" y="4203700"/>
          <p14:tracePt t="46577" x="2832100" y="4191000"/>
          <p14:tracePt t="46577" x="2819400" y="4178300"/>
          <p14:tracePt t="46593" x="2800350" y="4171950"/>
          <p14:tracePt t="46593" x="2787650" y="4165600"/>
          <p14:tracePt t="46611" x="2762250" y="4152900"/>
          <p14:tracePt t="46611" x="2717800" y="4133850"/>
          <p14:tracePt t="46627" x="2698750" y="4127500"/>
          <p14:tracePt t="46627" x="2673350" y="4114800"/>
          <p14:tracePt t="46644" x="2647950" y="4108450"/>
          <p14:tracePt t="46644" x="2622550" y="4102100"/>
          <p14:tracePt t="46660" x="2597150" y="4095750"/>
          <p14:tracePt t="46660" x="2578100" y="4089400"/>
          <p14:tracePt t="46677" x="2552700" y="4083050"/>
          <p14:tracePt t="46677" x="2520950" y="4076700"/>
          <p14:tracePt t="46694" x="2514600" y="4076700"/>
          <p14:tracePt t="46694" x="2501900" y="4083050"/>
          <p14:tracePt t="46711" x="2495550" y="4083050"/>
          <p14:tracePt t="46711" x="2489200" y="4089400"/>
          <p14:tracePt t="46727" x="2489200" y="4095750"/>
          <p14:tracePt t="46727" x="2489200" y="4102100"/>
          <p14:tracePt t="46727" x="2489200" y="4114800"/>
          <p14:tracePt t="46746" x="2489200" y="4127500"/>
          <p14:tracePt t="46759" x="2489200" y="4140200"/>
          <p14:tracePt t="46759" x="2501900" y="4159250"/>
          <p14:tracePt t="46778" x="2501900" y="4171950"/>
          <p14:tracePt t="46778" x="2508250" y="4184650"/>
          <p14:tracePt t="46795" x="2514600" y="4197350"/>
          <p14:tracePt t="46795" x="2520950" y="4203700"/>
          <p14:tracePt t="46811" x="2527300" y="4216400"/>
          <p14:tracePt t="46811" x="2527300" y="4229100"/>
          <p14:tracePt t="46827" x="2533650" y="4235450"/>
          <p14:tracePt t="46827" x="2540000" y="4248150"/>
          <p14:tracePt t="46827" x="2540000" y="4260850"/>
          <p14:tracePt t="46847" x="2540000" y="4267200"/>
          <p14:tracePt t="46859" x="2540000" y="4279900"/>
          <p14:tracePt t="46859" x="2540000" y="4305300"/>
          <p14:tracePt t="46878" x="2540000" y="4318000"/>
          <p14:tracePt t="46878" x="2540000" y="4330700"/>
          <p14:tracePt t="46894" x="2540000" y="4343400"/>
          <p14:tracePt t="46894" x="2533650" y="4362450"/>
          <p14:tracePt t="46894" x="2533650" y="4375150"/>
          <p14:tracePt t="46914" x="2527300" y="4394200"/>
          <p14:tracePt t="46914" x="2527300" y="4413250"/>
          <p14:tracePt t="46928" x="2527300" y="4425950"/>
          <p14:tracePt t="46928" x="2520950" y="4445000"/>
          <p14:tracePt t="46945" x="2520950" y="4457700"/>
          <p14:tracePt t="46945" x="2520950" y="4470400"/>
          <p14:tracePt t="46961" x="2520950" y="4483100"/>
          <p14:tracePt t="46961" x="2514600" y="4489450"/>
          <p14:tracePt t="46978" x="2514600" y="4495800"/>
          <p14:tracePt t="46978" x="2514600" y="4508500"/>
          <p14:tracePt t="46995" x="2514600" y="4514850"/>
          <p14:tracePt t="47010" x="2508250" y="4521200"/>
          <p14:tracePt t="47028" x="2508250" y="4527550"/>
          <p14:tracePt t="47028" x="2508250" y="4533900"/>
          <p14:tracePt t="47047" x="2501900" y="4540250"/>
          <p14:tracePt t="47062" x="2508250" y="4540250"/>
          <p14:tracePt t="47114" x="2514600" y="4533900"/>
          <p14:tracePt t="47129" x="2520950" y="4521200"/>
          <p14:tracePt t="47145" x="2520950" y="4514850"/>
          <p14:tracePt t="47161" x="2527300" y="4508500"/>
          <p14:tracePt t="47167" x="2527300" y="4502150"/>
          <p14:tracePt t="47177" x="2533650" y="4495800"/>
          <p14:tracePt t="47194" x="2533650" y="4489450"/>
          <p14:tracePt t="47210" x="2540000" y="4483100"/>
          <p14:tracePt t="47210" x="2546350" y="4483100"/>
          <p14:tracePt t="47229" x="2559050" y="4476750"/>
          <p14:tracePt t="47244" x="2565400" y="4483100"/>
          <p14:tracePt t="47260" x="2578100" y="4483100"/>
          <p14:tracePt t="47282" x="2584450" y="4483100"/>
          <p14:tracePt t="47282" x="2590800" y="4483100"/>
          <p14:tracePt t="47296" x="2597150" y="4483100"/>
          <p14:tracePt t="47296" x="2609850" y="4483100"/>
          <p14:tracePt t="47313" x="2622550" y="4483100"/>
          <p14:tracePt t="47313" x="2641600" y="4489450"/>
          <p14:tracePt t="47329" x="2660650" y="4489450"/>
          <p14:tracePt t="47329" x="2705100" y="4495800"/>
          <p14:tracePt t="47347" x="2730500" y="4502150"/>
          <p14:tracePt t="47347" x="2755900" y="4502150"/>
          <p14:tracePt t="47363" x="2781300" y="4508500"/>
          <p14:tracePt t="47363" x="2813050" y="4514850"/>
          <p14:tracePt t="47379" x="2844800" y="4521200"/>
          <p14:tracePt t="47379" x="2882900" y="4527550"/>
          <p14:tracePt t="47397" x="2914650" y="4533900"/>
          <p14:tracePt t="47397" x="2971800" y="4540250"/>
          <p14:tracePt t="47415" x="3003550" y="4540250"/>
          <p14:tracePt t="47415" x="3035300" y="4546600"/>
          <p14:tracePt t="47431" x="3060700" y="4546600"/>
          <p14:tracePt t="47431" x="3079750" y="4546600"/>
          <p14:tracePt t="47446" x="3105150" y="4546600"/>
          <p14:tracePt t="47446" x="3117850" y="4540250"/>
          <p14:tracePt t="47463" x="3136900" y="4540250"/>
          <p14:tracePt t="47463" x="3149600" y="4540250"/>
          <p14:tracePt t="47463" x="3162300" y="4533900"/>
          <p14:tracePt t="47483" x="3168650" y="4533900"/>
          <p14:tracePt t="47495" x="3175000" y="4533900"/>
          <p14:tracePt t="47513" x="3181350" y="4533900"/>
          <p14:tracePt t="47529" x="3175000" y="4540250"/>
          <p14:tracePt t="47546" x="3168650" y="4540250"/>
          <p14:tracePt t="47546" x="3162300" y="4546600"/>
          <p14:tracePt t="47566" x="3155950" y="4546600"/>
          <p14:tracePt t="47579" x="3149600" y="4552950"/>
          <p14:tracePt t="47579" x="3143250" y="4552950"/>
          <p14:tracePt t="47598" x="3136900" y="4559300"/>
          <p14:tracePt t="47613" x="3130550" y="4559300"/>
          <p14:tracePt t="47634" x="3130550" y="4552950"/>
          <p14:tracePt t="47730" x="3130550" y="4546600"/>
          <p14:tracePt t="47761" x="3130550" y="4540250"/>
          <p14:tracePt t="47782" x="3130550" y="4533900"/>
          <p14:tracePt t="47813" x="3130550" y="4527550"/>
          <p14:tracePt t="47874" x="3124200" y="4527550"/>
          <p14:tracePt t="47942" x="3117850" y="4527550"/>
          <p14:tracePt t="47977" x="3111500" y="4527550"/>
          <p14:tracePt t="48006" x="3105150" y="4527550"/>
          <p14:tracePt t="48022" x="3105150" y="4521200"/>
          <p14:tracePt t="48038" x="3111500" y="4521200"/>
          <p14:tracePt t="48125" x="3105150" y="4527550"/>
          <p14:tracePt t="48182" x="3105150" y="4533900"/>
          <p14:tracePt t="48210" x="3098800" y="4540250"/>
          <p14:tracePt t="48234" x="3092450" y="4540250"/>
          <p14:tracePt t="48254" x="3098800" y="4533900"/>
          <p14:tracePt t="48367" x="3105150" y="4527550"/>
          <p14:tracePt t="48390" x="3111500" y="4521200"/>
          <p14:tracePt t="48427" x="3117850" y="4521200"/>
          <p14:tracePt t="48443" x="3124200" y="4521200"/>
          <p14:tracePt t="48474" x="3124200" y="4527550"/>
          <p14:tracePt t="48502" x="3124200" y="4533900"/>
          <p14:tracePt t="48525" x="3124200" y="4540250"/>
          <p14:tracePt t="48546" x="3124200" y="4546600"/>
          <p14:tracePt t="48563" x="3124200" y="4552950"/>
          <p14:tracePt t="48607" x="3130550" y="4559300"/>
          <p14:tracePt t="48630" x="3130550" y="4565650"/>
          <p14:tracePt t="48647" x="3130550" y="4578350"/>
          <p14:tracePt t="48663" x="3124200" y="4591050"/>
          <p14:tracePt t="48667" x="3124200" y="4597400"/>
          <p14:tracePt t="48667" x="3117850" y="4610100"/>
          <p14:tracePt t="48685" x="3105150" y="4616450"/>
          <p14:tracePt t="48685" x="3098800" y="4629150"/>
          <p14:tracePt t="48701" x="3079750" y="4648200"/>
          <p14:tracePt t="48701" x="3060700" y="4667250"/>
          <p14:tracePt t="48719" x="3041650" y="4679950"/>
          <p14:tracePt t="48719" x="2978150" y="4724400"/>
          <p14:tracePt t="48735" x="2946400" y="4749800"/>
          <p14:tracePt t="48735" x="2901950" y="4775200"/>
          <p14:tracePt t="48752" x="2857500" y="4800600"/>
          <p14:tracePt t="48752" x="2813050" y="4826000"/>
          <p14:tracePt t="48769" x="2762250" y="4851400"/>
          <p14:tracePt t="48769" x="2711450" y="4876800"/>
          <p14:tracePt t="48769" x="2660650" y="4902200"/>
          <p14:tracePt t="48788" x="2609850" y="4927600"/>
          <p14:tracePt t="48800" x="2552700" y="4953000"/>
          <p14:tracePt t="48800" x="2444750" y="4997450"/>
          <p14:tracePt t="48820" x="2393950" y="5022850"/>
          <p14:tracePt t="48820" x="2343150" y="5048250"/>
          <p14:tracePt t="48836" x="2286000" y="5067300"/>
          <p14:tracePt t="48836" x="2235200" y="5092700"/>
          <p14:tracePt t="48853" x="2184400" y="5105400"/>
          <p14:tracePt t="48853" x="2127250" y="5124450"/>
          <p14:tracePt t="48853" x="2076450" y="5130800"/>
          <p14:tracePt t="48872" x="2032000" y="5137150"/>
          <p14:tracePt t="48884" x="1974850" y="5137150"/>
          <p14:tracePt t="48884" x="1873250" y="5130800"/>
          <p14:tracePt t="48904" x="1828800" y="5124450"/>
          <p14:tracePt t="48904" x="1778000" y="5118100"/>
          <p14:tracePt t="48919" x="1733550" y="5105400"/>
          <p14:tracePt t="48919" x="1695450" y="5099050"/>
          <p14:tracePt t="48936" x="1651000" y="5092700"/>
          <p14:tracePt t="48936" x="1619250" y="5086350"/>
          <p14:tracePt t="48936" x="1587500" y="5086350"/>
          <p14:tracePt t="48955" x="1555750" y="5080000"/>
          <p14:tracePt t="48955" x="1530350" y="5080000"/>
          <p14:tracePt t="48970" x="1511300" y="5073650"/>
          <p14:tracePt t="48970" x="1492250" y="5073650"/>
          <p14:tracePt t="48986" x="1473200" y="5067300"/>
          <p14:tracePt t="48986" x="1466850" y="5067300"/>
          <p14:tracePt t="49003" x="1454150" y="5060950"/>
          <p14:tracePt t="49003" x="1454150" y="5054600"/>
          <p14:tracePt t="49020" x="1454150" y="5048250"/>
          <p14:tracePt t="49020" x="1460500" y="5035550"/>
          <p14:tracePt t="49037" x="1473200" y="5035550"/>
          <p14:tracePt t="49037" x="1485900" y="5029200"/>
          <p14:tracePt t="49054" x="1498600" y="5022850"/>
          <p14:tracePt t="49054" x="1517650" y="5016500"/>
          <p14:tracePt t="49070" x="1536700" y="5016500"/>
          <p14:tracePt t="49070" x="1555750" y="5010150"/>
          <p14:tracePt t="49088" x="1612900" y="5010150"/>
          <p14:tracePt t="49088" x="1651000" y="5016500"/>
          <p14:tracePt t="49105" x="1689100" y="5022850"/>
          <p14:tracePt t="49105" x="1733550" y="5029200"/>
          <p14:tracePt t="49120" x="1778000" y="5035550"/>
          <p14:tracePt t="49120" x="1835150" y="5041900"/>
          <p14:tracePt t="49136" x="1892300" y="5048250"/>
          <p14:tracePt t="49136" x="1949450" y="5060950"/>
          <p14:tracePt t="49136" x="2019300" y="5067300"/>
          <p14:tracePt t="49156" x="2082800" y="5067300"/>
          <p14:tracePt t="49168" x="2152650" y="5073650"/>
          <p14:tracePt t="49168" x="2292350" y="5073650"/>
          <p14:tracePt t="49188" x="2368550" y="5073650"/>
          <p14:tracePt t="49188" x="2444750" y="5067300"/>
          <p14:tracePt t="49203" x="2520950" y="5060950"/>
          <p14:tracePt t="49203" x="2597150" y="5060950"/>
          <p14:tracePt t="49220" x="2679700" y="5048250"/>
          <p14:tracePt t="49220" x="2755900" y="5041900"/>
          <p14:tracePt t="49237" x="2838450" y="5035550"/>
          <p14:tracePt t="49237" x="2908300" y="5022850"/>
          <p14:tracePt t="49237" x="2984500" y="5016500"/>
          <p14:tracePt t="49256" x="3054350" y="5003800"/>
          <p14:tracePt t="49256" x="3117850" y="4991100"/>
          <p14:tracePt t="49271" x="3181350" y="4978400"/>
          <p14:tracePt t="49271" x="3238500" y="4972050"/>
          <p14:tracePt t="49287" x="3289300" y="4959350"/>
          <p14:tracePt t="49287" x="3340100" y="4953000"/>
          <p14:tracePt t="49304" x="3384550" y="4940300"/>
          <p14:tracePt t="49304" x="3429000" y="4933950"/>
          <p14:tracePt t="49320" x="3467100" y="4927600"/>
          <p14:tracePt t="49320" x="3536950" y="4914900"/>
          <p14:tracePt t="49337" x="3568700" y="4908550"/>
          <p14:tracePt t="49337" x="3600450" y="4902200"/>
          <p14:tracePt t="49354" x="3625850" y="4902200"/>
          <p14:tracePt t="49354" x="3644900" y="4902200"/>
          <p14:tracePt t="49371" x="3663950" y="4902200"/>
          <p14:tracePt t="49371" x="3695700" y="4895850"/>
          <p14:tracePt t="49388" x="3708400" y="4895850"/>
          <p14:tracePt t="49388" x="3721100" y="4902200"/>
          <p14:tracePt t="49404" x="3727450" y="4902200"/>
          <p14:tracePt t="49404" x="3733800" y="4902200"/>
          <p14:tracePt t="49421" x="3740150" y="4902200"/>
          <p14:tracePt t="49436" x="3746500" y="4908550"/>
          <p14:tracePt t="49453" x="3746500" y="4914900"/>
          <p14:tracePt t="49453" x="3740150" y="4921250"/>
          <p14:tracePt t="49472" x="3740150" y="4927600"/>
          <p14:tracePt t="49487" x="3740150" y="4933950"/>
          <p14:tracePt t="49503" x="3733800" y="4940300"/>
          <p14:tracePt t="49523" x="3733800" y="4946650"/>
          <p14:tracePt t="49547" x="3740150" y="4946650"/>
          <p14:tracePt t="49606" x="3746500" y="4946650"/>
          <p14:tracePt t="49622" x="3752850" y="4946650"/>
          <p14:tracePt t="49634" x="3765550" y="4946650"/>
          <p14:tracePt t="49650" x="3771900" y="4946650"/>
          <p14:tracePt t="49666" x="3778250" y="4953000"/>
          <p14:tracePt t="49682" x="3790950" y="4953000"/>
          <p14:tracePt t="49694" x="3797300" y="4959350"/>
          <p14:tracePt t="49710" x="3803650" y="4959350"/>
          <p14:tracePt t="49720" x="3810000" y="4965700"/>
          <p14:tracePt t="49737" x="3816350" y="4972050"/>
          <p14:tracePt t="49754" x="3822700" y="4978400"/>
          <p14:tracePt t="49770" x="3829050" y="4978400"/>
          <p14:tracePt t="49787" x="3835400" y="4984750"/>
          <p14:tracePt t="49804" x="3835400" y="4991100"/>
          <p14:tracePt t="49883" x="3829050" y="4997450"/>
          <p14:tracePt t="49907" x="3822700" y="4997450"/>
          <p14:tracePt t="49923" x="3816350" y="5003800"/>
          <p14:tracePt t="49935" x="3816350" y="5010150"/>
          <p14:tracePt t="49951" x="3810000" y="5010150"/>
          <p14:tracePt t="49967" x="3803650" y="5022850"/>
          <p14:tracePt t="49983" x="3803650" y="5029200"/>
          <p14:tracePt t="50011" x="3803650" y="5035550"/>
          <p14:tracePt t="50026" x="3803650" y="5041900"/>
          <p14:tracePt t="50042" x="3810000" y="5041900"/>
          <p14:tracePt t="50079" x="3816350" y="5041900"/>
          <p14:tracePt t="50103" x="3822700" y="5035550"/>
          <p14:tracePt t="50115" x="3829050" y="5035550"/>
          <p14:tracePt t="50131" x="3816350" y="5035550"/>
          <p14:tracePt t="50207" x="3810000" y="5035550"/>
          <p14:tracePt t="50219" x="3803650" y="5041900"/>
          <p14:tracePt t="50235" x="3797300" y="5048250"/>
          <p14:tracePt t="50251" x="3790950" y="5048250"/>
          <p14:tracePt t="50267" x="3784600" y="5054600"/>
          <p14:tracePt t="50283" x="3778250" y="5054600"/>
          <p14:tracePt t="50295" x="3771900" y="5054600"/>
          <p14:tracePt t="50327" x="3765550" y="5060950"/>
          <p14:tracePt t="50347" x="3759200" y="5054600"/>
          <p14:tracePt t="50395" x="3765550" y="5048250"/>
          <p14:tracePt t="50535" x="3765550" y="5041900"/>
          <p14:tracePt t="50604" x="3778250" y="5041900"/>
          <p14:tracePt t="50627" x="3784600" y="5035550"/>
          <p14:tracePt t="50655" x="3790950" y="5041900"/>
          <p14:tracePt t="50671" x="3797300" y="5048250"/>
          <p14:tracePt t="50687" x="3803650" y="5054600"/>
          <p14:tracePt t="50695" x="3803650" y="5060950"/>
          <p14:tracePt t="50695" x="3810000" y="5067300"/>
          <p14:tracePt t="50708" x="3810000" y="5080000"/>
          <p14:tracePt t="50708" x="3816350" y="5092700"/>
          <p14:tracePt t="50725" x="3816350" y="5105400"/>
          <p14:tracePt t="50725" x="3822700" y="5124450"/>
          <p14:tracePt t="50742" x="3822700" y="5143500"/>
          <p14:tracePt t="50742" x="3829050" y="5187950"/>
          <p14:tracePt t="50760" x="3829050" y="5207000"/>
          <p14:tracePt t="50760" x="3835400" y="5232400"/>
          <p14:tracePt t="50776" x="3835400" y="5264150"/>
          <p14:tracePt t="50776" x="3841750" y="5295900"/>
          <p14:tracePt t="50792" x="3841750" y="5327650"/>
          <p14:tracePt t="50792" x="3848100" y="5359400"/>
          <p14:tracePt t="50809" x="3854450" y="5397500"/>
          <p14:tracePt t="50809" x="3860800" y="5435600"/>
          <p14:tracePt t="50809" x="3860800" y="5473700"/>
          <p14:tracePt t="50828" x="3867150" y="5511800"/>
          <p14:tracePt t="50840" x="3867150" y="5549900"/>
          <p14:tracePt t="50840" x="3867150" y="5619750"/>
          <p14:tracePt t="50859" x="3867150" y="5651500"/>
          <p14:tracePt t="50859" x="3867150" y="5683250"/>
          <p14:tracePt t="50876" x="3867150" y="5708650"/>
          <p14:tracePt t="50876" x="3867150" y="5727700"/>
          <p14:tracePt t="50893" x="3873500" y="5740400"/>
          <p14:tracePt t="50893" x="3873500" y="5753100"/>
          <p14:tracePt t="50893" x="3879850" y="5772150"/>
          <p14:tracePt t="50911" x="3879850" y="5778500"/>
          <p14:tracePt t="50924" x="3886200" y="5791200"/>
          <p14:tracePt t="50924" x="3905250" y="5810250"/>
          <p14:tracePt t="50943" x="3917950" y="5816600"/>
          <p14:tracePt t="50943" x="3930650" y="5822950"/>
          <p14:tracePt t="50959" x="3943350" y="5829300"/>
          <p14:tracePt t="50959" x="3956050" y="5829300"/>
          <p14:tracePt t="50976" x="3975100" y="5835650"/>
          <p14:tracePt t="50976" x="3987800" y="5835650"/>
          <p14:tracePt t="50993" x="4000500" y="5835650"/>
          <p14:tracePt t="50993" x="4019550" y="5835650"/>
          <p14:tracePt t="51010" x="4025900" y="5829300"/>
          <p14:tracePt t="51025" x="4032250" y="5829300"/>
          <p14:tracePt t="51042" x="4025900" y="5835650"/>
          <p14:tracePt t="51042" x="4019550" y="5835650"/>
          <p14:tracePt t="51061" x="4013200" y="5842000"/>
          <p14:tracePt t="51061" x="4000500" y="5842000"/>
          <p14:tracePt t="51077" x="3987800" y="5848350"/>
          <p14:tracePt t="51077" x="3975100" y="5848350"/>
          <p14:tracePt t="51093" x="3962400" y="5854700"/>
          <p14:tracePt t="51093" x="3943350" y="5861050"/>
          <p14:tracePt t="51111" x="3924300" y="5867400"/>
          <p14:tracePt t="51111" x="3905250" y="5873750"/>
          <p14:tracePt t="51128" x="3860800" y="5886450"/>
          <p14:tracePt t="51128" x="3835400" y="5892800"/>
          <p14:tracePt t="51144" x="3810000" y="5899150"/>
          <p14:tracePt t="51144" x="3778250" y="5905500"/>
          <p14:tracePt t="51161" x="3752850" y="5911850"/>
          <p14:tracePt t="51161" x="3714750" y="5911850"/>
          <p14:tracePt t="51161" x="3676650" y="5918200"/>
          <p14:tracePt t="51180" x="3638550" y="5918200"/>
          <p14:tracePt t="51192" x="3594100" y="5918200"/>
          <p14:tracePt t="51192" x="3543300" y="5918200"/>
          <p14:tracePt t="51192" x="3498850" y="5918200"/>
          <p14:tracePt t="51213" x="3448050" y="5918200"/>
          <p14:tracePt t="51213" x="3390900" y="5911850"/>
          <p14:tracePt t="51228" x="3340100" y="5911850"/>
          <p14:tracePt t="51228" x="3289300" y="5911850"/>
          <p14:tracePt t="51244" x="3238500" y="5911850"/>
          <p14:tracePt t="51244" x="3187700" y="5911850"/>
          <p14:tracePt t="51260" x="3130550" y="5911850"/>
          <p14:tracePt t="51260" x="3067050" y="5911850"/>
          <p14:tracePt t="51277" x="3003550" y="5918200"/>
          <p14:tracePt t="51277" x="2933700" y="5918200"/>
          <p14:tracePt t="51277" x="2863850" y="5924550"/>
          <p14:tracePt t="51297" x="2787650" y="5924550"/>
          <p14:tracePt t="51297" x="2711450" y="5937250"/>
          <p14:tracePt t="51311" x="2635250" y="5943600"/>
          <p14:tracePt t="51311" x="2559050" y="5949950"/>
          <p14:tracePt t="51327" x="2489200" y="5962650"/>
          <p14:tracePt t="51327" x="2425700" y="5975350"/>
          <p14:tracePt t="51344" x="2362200" y="5988050"/>
          <p14:tracePt t="51344" x="2254250" y="6013450"/>
          <p14:tracePt t="51361" x="2197100" y="6032500"/>
          <p14:tracePt t="51361" x="2146300" y="6045200"/>
          <p14:tracePt t="51377" x="2095500" y="6064250"/>
          <p14:tracePt t="51377" x="2051050" y="6076950"/>
          <p14:tracePt t="51394" x="2006600" y="6096000"/>
          <p14:tracePt t="51394" x="1962150" y="6115050"/>
          <p14:tracePt t="51411" x="1911350" y="6134100"/>
          <p14:tracePt t="51411" x="1828800" y="6165850"/>
          <p14:tracePt t="51428" x="1797050" y="6178550"/>
          <p14:tracePt t="51428" x="1758950" y="6197600"/>
          <p14:tracePt t="51445" x="1727200" y="6210300"/>
          <p14:tracePt t="51445" x="1695450" y="6223000"/>
          <p14:tracePt t="51461" x="1663700" y="6235700"/>
          <p14:tracePt t="51461" x="1638300" y="6248400"/>
          <p14:tracePt t="51478" x="1612900" y="6261100"/>
          <p14:tracePt t="51478" x="1562100" y="6292850"/>
          <p14:tracePt t="51496" x="1536700" y="6305550"/>
          <p14:tracePt t="51496" x="1511300" y="6324600"/>
          <p14:tracePt t="51512" x="1473200" y="6362700"/>
          <p14:tracePt t="51528" x="1441450" y="6394450"/>
          <p14:tracePt t="51544" x="1416050" y="6432550"/>
          <p14:tracePt t="51560" x="1390650" y="6464300"/>
          <p14:tracePt t="51576" x="1371600" y="6489700"/>
          <p14:tracePt t="51743" x="1390650" y="6464300"/>
          <p14:tracePt t="51768" x="1416050" y="6432550"/>
          <p14:tracePt t="51783" x="1435100" y="6407150"/>
          <p14:tracePt t="51796" x="1466850" y="6375400"/>
          <p14:tracePt t="51820" x="1492250" y="6356350"/>
          <p14:tracePt t="51843" x="1498600" y="6337300"/>
          <p14:tracePt t="51855" x="1504950" y="6330950"/>
          <p14:tracePt t="51864" x="1511300" y="6324600"/>
          <p14:tracePt t="51880" x="1517650" y="6318250"/>
          <p14:tracePt t="51896" x="1517650" y="6311900"/>
          <p14:tracePt t="51911" x="1524000" y="6305550"/>
          <p14:tracePt t="51928" x="1524000" y="6299200"/>
          <p14:tracePt t="51945" x="1524000" y="6292850"/>
          <p14:tracePt t="51983" x="1530350" y="6286500"/>
          <p14:tracePt t="51999" x="1536700" y="6280150"/>
          <p14:tracePt t="52007" x="1536700" y="6273800"/>
          <p14:tracePt t="52016" x="1543050" y="6267450"/>
          <p14:tracePt t="52016" x="1549400" y="6267450"/>
          <p14:tracePt t="52031" x="1555750" y="6267450"/>
          <p14:tracePt t="52031" x="1562100" y="6261100"/>
          <p14:tracePt t="52047" x="1568450" y="6254750"/>
          <p14:tracePt t="52047" x="1574800" y="6248400"/>
          <p14:tracePt t="52063" x="1581150" y="6242050"/>
          <p14:tracePt t="52063" x="1593850" y="6235700"/>
          <p14:tracePt t="52080" x="1600200" y="6229350"/>
          <p14:tracePt t="52080" x="1606550" y="6223000"/>
          <p14:tracePt t="52097" x="1612900" y="6223000"/>
          <p14:tracePt t="52097" x="1619250" y="6216650"/>
          <p14:tracePt t="52114" x="1625600" y="6210300"/>
          <p14:tracePt t="52129" x="1631950" y="6210300"/>
          <p14:tracePt t="52129" x="1638300" y="6197600"/>
          <p14:tracePt t="52149" x="1651000" y="6191250"/>
          <p14:tracePt t="52164" x="1657350" y="6191250"/>
          <p14:tracePt t="52187" x="1651000" y="6191250"/>
          <p14:tracePt t="52224" x="1644650" y="6197600"/>
          <p14:tracePt t="52247" x="1638300" y="6197600"/>
          <p14:tracePt t="52276" x="1631950" y="6197600"/>
          <p14:tracePt t="52307" x="1631950" y="6203950"/>
          <p14:tracePt t="52335" x="1625600" y="6197600"/>
          <p14:tracePt t="52379" x="1619250" y="6197600"/>
          <p14:tracePt t="52427" x="1612900" y="6203950"/>
          <p14:tracePt t="52455" x="1606550" y="6203950"/>
          <p14:tracePt t="52479" x="1600200" y="6210300"/>
          <p14:tracePt t="52499" x="1600200" y="6216650"/>
          <p14:tracePt t="52523" x="1593850" y="6210300"/>
          <p14:tracePt t="52583" x="1600200" y="6203950"/>
          <p14:tracePt t="52616" x="1606550" y="6197600"/>
          <p14:tracePt t="52627" x="1612900" y="6197600"/>
          <p14:tracePt t="52643" x="1619250" y="6191250"/>
          <p14:tracePt t="52659" x="1625600" y="6191250"/>
          <p14:tracePt t="52675" x="1631950" y="6184900"/>
          <p14:tracePt t="52680" x="1638300" y="6184900"/>
          <p14:tracePt t="52680" x="1638300" y="6178550"/>
          <p14:tracePt t="52699" x="1644650" y="6172200"/>
          <p14:tracePt t="52699" x="1651000" y="6159500"/>
          <p14:tracePt t="52715" x="1657350" y="6159500"/>
          <p14:tracePt t="52715" x="1663700" y="6153150"/>
          <p14:tracePt t="52733" x="1670050" y="6140450"/>
          <p14:tracePt t="52733" x="1682750" y="6127750"/>
          <p14:tracePt t="52749" x="1689100" y="6121400"/>
          <p14:tracePt t="52749" x="1695450" y="6108700"/>
          <p14:tracePt t="52766" x="1708150" y="6102350"/>
          <p14:tracePt t="52766" x="1720850" y="6089650"/>
          <p14:tracePt t="52783" x="1733550" y="6083300"/>
          <p14:tracePt t="52783" x="1765300" y="6057900"/>
          <p14:tracePt t="52801" x="1778000" y="6051550"/>
          <p14:tracePt t="52801" x="1797050" y="6038850"/>
          <p14:tracePt t="52816" x="1809750" y="6026150"/>
          <p14:tracePt t="52816" x="1828800" y="6019800"/>
          <p14:tracePt t="52833" x="1847850" y="6007100"/>
          <p14:tracePt t="52833" x="1866900" y="6000750"/>
          <p14:tracePt t="52849" x="1885950" y="5988050"/>
          <p14:tracePt t="52849" x="1905000" y="5975350"/>
          <p14:tracePt t="52849" x="1924050" y="5969000"/>
          <p14:tracePt t="52869" x="1936750" y="5956300"/>
          <p14:tracePt t="52881" x="1955800" y="5949950"/>
          <p14:tracePt t="52881" x="1993900" y="5937250"/>
          <p14:tracePt t="52900" x="2012950" y="5930900"/>
          <p14:tracePt t="52900" x="2025650" y="5924550"/>
          <p14:tracePt t="52917" x="2044700" y="5918200"/>
          <p14:tracePt t="52917" x="2057400" y="5911850"/>
          <p14:tracePt t="52933" x="2076450" y="5905500"/>
          <p14:tracePt t="52933" x="2089150" y="5899150"/>
          <p14:tracePt t="52933" x="2108200" y="5899150"/>
          <p14:tracePt t="52952" x="2120900" y="5892800"/>
          <p14:tracePt t="52965" x="2133600" y="5886450"/>
          <p14:tracePt t="52965" x="2152650" y="5873750"/>
          <p14:tracePt t="52983" x="2159000" y="5873750"/>
          <p14:tracePt t="52983" x="2171700" y="5867400"/>
          <p14:tracePt t="53000" x="2178050" y="5861050"/>
          <p14:tracePt t="53000" x="2184400" y="5854700"/>
          <p14:tracePt t="53017" x="2190750" y="5848350"/>
          <p14:tracePt t="53032" x="2197100" y="5842000"/>
          <p14:tracePt t="53032" x="2209800" y="5842000"/>
          <p14:tracePt t="53050" x="2216150" y="5842000"/>
          <p14:tracePt t="53088" x="2222500" y="5835650"/>
          <p14:tracePt t="53108" x="2228850" y="5835650"/>
          <p14:tracePt t="53123" x="2235200" y="5829300"/>
          <p14:tracePt t="53140" x="2241550" y="5822950"/>
          <p14:tracePt t="53159" x="2247900" y="5822950"/>
          <p14:tracePt t="53176" x="2254250" y="5816600"/>
          <p14:tracePt t="53192" x="2260600" y="5816600"/>
          <p14:tracePt t="53208" x="2266950" y="5810250"/>
          <p14:tracePt t="53220" x="2273300" y="5810250"/>
          <p14:tracePt t="53236" x="2279650" y="5803900"/>
          <p14:tracePt t="53252" x="2286000" y="5797550"/>
          <p14:tracePt t="53268" x="2292350" y="5797550"/>
          <p14:tracePt t="53282" x="2292350" y="5791200"/>
          <p14:tracePt t="53299" x="2286000" y="5791200"/>
          <p14:tracePt t="53348" x="2279650" y="5791200"/>
          <p14:tracePt t="53364" x="2273300" y="5784850"/>
          <p14:tracePt t="53372" x="2266950" y="5784850"/>
          <p14:tracePt t="53383" x="2260600" y="5784850"/>
          <p14:tracePt t="53383" x="2247900" y="5784850"/>
          <p14:tracePt t="53401" x="2241550" y="5784850"/>
          <p14:tracePt t="53401" x="2222500" y="5778500"/>
          <p14:tracePt t="53418" x="2209800" y="5772150"/>
          <p14:tracePt t="53418" x="2203450" y="5772150"/>
          <p14:tracePt t="53435" x="2197100" y="5772150"/>
          <p14:tracePt t="53435" x="2184400" y="5765800"/>
          <p14:tracePt t="53452" x="2178050" y="5765800"/>
          <p14:tracePt t="53452" x="2159000" y="5759450"/>
          <p14:tracePt t="53470" x="2152650" y="5759450"/>
          <p14:tracePt t="53470" x="2146300" y="5753100"/>
          <p14:tracePt t="53485" x="2139950" y="5753100"/>
          <p14:tracePt t="53485" x="2133600" y="5746750"/>
          <p14:tracePt t="53502" x="2127250" y="5746750"/>
          <p14:tracePt t="53502" x="2120900" y="5740400"/>
          <p14:tracePt t="53502" x="2114550" y="5734050"/>
          <p14:tracePt t="53522" x="2114550" y="5727700"/>
          <p14:tracePt t="53533" x="2108200" y="5721350"/>
          <p14:tracePt t="53533" x="2095500" y="5708650"/>
          <p14:tracePt t="53553" x="2082800" y="5702300"/>
          <p14:tracePt t="53553" x="2076450" y="5695950"/>
          <p14:tracePt t="53570" x="2063750" y="5689600"/>
          <p14:tracePt t="53570" x="2057400" y="5683250"/>
          <p14:tracePt t="53586" x="2044700" y="5683250"/>
          <p14:tracePt t="53586" x="2032000" y="5676900"/>
          <p14:tracePt t="53586" x="2025650" y="5676900"/>
          <p14:tracePt t="53604" x="2012950" y="5670550"/>
          <p14:tracePt t="53617" x="2000250" y="5670550"/>
          <p14:tracePt t="53617" x="1981200" y="5664200"/>
          <p14:tracePt t="53637" x="1968500" y="5664200"/>
          <p14:tracePt t="53637" x="1955800" y="5657850"/>
          <p14:tracePt t="53653" x="1943100" y="5657850"/>
          <p14:tracePt t="53653" x="1924050" y="5651500"/>
          <p14:tracePt t="53653" x="1911350" y="5645150"/>
          <p14:tracePt t="53672" x="1892300" y="5645150"/>
          <p14:tracePt t="53684" x="1873250" y="5638800"/>
          <p14:tracePt t="53684" x="1835150" y="5632450"/>
          <p14:tracePt t="53702" x="1816100" y="5632450"/>
          <p14:tracePt t="53702" x="1790700" y="5626100"/>
          <p14:tracePt t="53720" x="1771650" y="5626100"/>
          <p14:tracePt t="53720" x="1752600" y="5626100"/>
          <p14:tracePt t="53736" x="1739900" y="5626100"/>
          <p14:tracePt t="53736" x="1720850" y="5626100"/>
          <p14:tracePt t="53753" x="1708150" y="5626100"/>
          <p14:tracePt t="53753" x="1689100" y="5632450"/>
          <p14:tracePt t="53770" x="1682750" y="5632450"/>
          <p14:tracePt t="53784" x="1689100" y="5632450"/>
          <p14:tracePt t="53808" x="1701800" y="5632450"/>
          <p14:tracePt t="53817" x="1720850" y="5638800"/>
          <p14:tracePt t="53817" x="1771650" y="5645150"/>
          <p14:tracePt t="53836" x="1803400" y="5651500"/>
          <p14:tracePt t="53836" x="1841500" y="5651500"/>
          <p14:tracePt t="53853" x="1885950" y="5657850"/>
          <p14:tracePt t="53853" x="1936750" y="5664200"/>
          <p14:tracePt t="53870" x="1987550" y="5664200"/>
          <p14:tracePt t="53870" x="2051050" y="5670550"/>
          <p14:tracePt t="53870" x="2114550" y="5670550"/>
          <p14:tracePt t="53889" x="2184400" y="5676900"/>
          <p14:tracePt t="53901" x="2254250" y="5683250"/>
          <p14:tracePt t="53901" x="2413000" y="5689600"/>
          <p14:tracePt t="53921" x="2495550" y="5695950"/>
          <p14:tracePt t="53921" x="2578100" y="5702300"/>
          <p14:tracePt t="53937" x="2667000" y="5702300"/>
          <p14:tracePt t="53937" x="2755900" y="5708650"/>
          <p14:tracePt t="53953" x="2838450" y="5708650"/>
          <p14:tracePt t="53953" x="2927350" y="5708650"/>
          <p14:tracePt t="53953" x="3003550" y="5702300"/>
          <p14:tracePt t="53972" x="3086100" y="5702300"/>
          <p14:tracePt t="53985" x="3155950" y="5695950"/>
          <p14:tracePt t="53985" x="3289300" y="5683250"/>
          <p14:tracePt t="54004" x="3352800" y="5676900"/>
          <p14:tracePt t="54004" x="3409950" y="5670550"/>
          <p14:tracePt t="54020" x="3467100" y="5670550"/>
          <p14:tracePt t="54020" x="3517900" y="5664200"/>
          <p14:tracePt t="54037" x="3568700" y="5657850"/>
          <p14:tracePt t="54037" x="3613150" y="5657850"/>
          <p14:tracePt t="54053" x="3663950" y="5651500"/>
          <p14:tracePt t="54053" x="3746500" y="5638800"/>
          <p14:tracePt t="54071" x="3784600" y="5632450"/>
          <p14:tracePt t="54071" x="3822700" y="5626100"/>
          <p14:tracePt t="54087" x="3854450" y="5619750"/>
          <p14:tracePt t="54087" x="3879850" y="5613400"/>
          <p14:tracePt t="54105" x="3905250" y="5607050"/>
          <p14:tracePt t="54105" x="3937000" y="5588000"/>
          <p14:tracePt t="54121" x="3956050" y="5581650"/>
          <p14:tracePt t="54121" x="3968750" y="5575300"/>
          <p14:tracePt t="54137" x="3981450" y="5568950"/>
          <p14:tracePt t="54137" x="3994150" y="5568950"/>
          <p14:tracePt t="54154" x="4000500" y="5562600"/>
          <p14:tracePt t="54154" x="4006850" y="5562600"/>
          <p14:tracePt t="54171" x="4013200" y="5556250"/>
          <p14:tracePt t="54171" x="4019550" y="5556250"/>
          <p14:tracePt t="54189" x="4025900" y="5556250"/>
          <p14:tracePt t="54203" x="4025900" y="5562600"/>
          <p14:tracePt t="54228" x="4019550" y="5562600"/>
          <p14:tracePt t="54240" x="4013200" y="5568950"/>
          <p14:tracePt t="54256" x="4000500" y="5575300"/>
          <p14:tracePt t="54273" x="3994150" y="5575300"/>
          <p14:tracePt t="54286" x="3994150" y="5581650"/>
          <p14:tracePt t="54286" x="3981450" y="5581650"/>
          <p14:tracePt t="54304" x="3975100" y="5588000"/>
          <p14:tracePt t="54319" x="3968750" y="5588000"/>
          <p14:tracePt t="54336" x="3962400" y="5594350"/>
          <p14:tracePt t="54357" x="3956050" y="5594350"/>
          <p14:tracePt t="54384" x="3949700" y="5600700"/>
          <p14:tracePt t="54416" x="3949700" y="5607050"/>
          <p14:tracePt t="54435" x="3943350" y="5607050"/>
          <p14:tracePt t="54452" x="3930650" y="5607050"/>
          <p14:tracePt t="54468" x="3924300" y="5613400"/>
          <p14:tracePt t="54480" x="3917950" y="5613400"/>
          <p14:tracePt t="54489" x="3911600" y="5619750"/>
          <p14:tracePt t="54505" x="3905250" y="5619750"/>
          <p14:tracePt t="54505" x="3898900" y="5626100"/>
          <p14:tracePt t="54522" x="3892550" y="5626100"/>
          <p14:tracePt t="54522" x="3886200" y="5632450"/>
          <p14:tracePt t="54522" x="3879850" y="5632450"/>
          <p14:tracePt t="54541" x="3873500" y="5638800"/>
          <p14:tracePt t="54554" x="3860800" y="5645150"/>
          <p14:tracePt t="54573" x="3854450" y="5651500"/>
          <p14:tracePt t="54608" x="3860800" y="5657850"/>
          <p14:tracePt t="54632" x="3873500" y="5657850"/>
          <p14:tracePt t="54648" x="3879850" y="5657850"/>
          <p14:tracePt t="54660" x="3886200" y="5657850"/>
          <p14:tracePt t="54676" x="3892550" y="5651500"/>
          <p14:tracePt t="54692" x="3898900" y="5651500"/>
          <p14:tracePt t="54709" x="3905250" y="5651500"/>
          <p14:tracePt t="54721" x="3911600" y="5657850"/>
          <p14:tracePt t="54744" x="3911600" y="5664200"/>
          <p14:tracePt t="54796" x="3905250" y="5670550"/>
          <p14:tracePt t="54820" x="3898900" y="5676900"/>
          <p14:tracePt t="54844" x="3892550" y="5676900"/>
          <p14:tracePt t="54904" x="3898900" y="5676900"/>
          <p14:tracePt t="54956" x="3905250" y="5670550"/>
          <p14:tracePt t="54984" x="3898900" y="5676900"/>
          <p14:tracePt t="55088" x="3892550" y="5676900"/>
          <p14:tracePt t="55112" x="3886200" y="5683250"/>
          <p14:tracePt t="55136" x="3892550" y="5683250"/>
          <p14:tracePt t="55216" x="3892550" y="5689600"/>
          <p14:tracePt t="55276" x="3886200" y="5695950"/>
          <p14:tracePt t="55300" x="3886200" y="5702300"/>
          <p14:tracePt t="55321" x="3879850" y="5708650"/>
          <p14:tracePt t="55448" x="3873500" y="5708650"/>
          <p14:tracePt t="55464" x="3867150" y="5715000"/>
          <p14:tracePt t="55480" x="3860800" y="5715000"/>
          <p14:tracePt t="55496" x="3854450" y="5721350"/>
          <p14:tracePt t="55676" x="3848100" y="5721350"/>
          <p14:tracePt t="55720" x="3854450" y="5721350"/>
          <p14:tracePt t="55917" x="3854450" y="5715000"/>
          <p14:tracePt t="55996" x="3854450" y="5721350"/>
          <p14:tracePt t="56064" x="3848100" y="5727700"/>
          <p14:tracePt t="56096" x="3854450" y="5727700"/>
          <p14:tracePt t="56169" x="3854450" y="5734050"/>
          <p14:tracePt t="56268" x="3860800" y="5734050"/>
          <p14:tracePt t="56348" x="3860800" y="5727700"/>
          <p14:tracePt t="56516" x="3867150" y="5734050"/>
          <p14:tracePt t="56620" x="3860800" y="5734050"/>
          <p14:tracePt t="56860" x="3854450" y="5727700"/>
          <p14:tracePt t="57024" x="3854450" y="5721350"/>
          <p14:tracePt t="57077" x="3848100" y="5721350"/>
          <p14:tracePt t="57144" x="3841750" y="5721350"/>
          <p14:tracePt t="57212" x="3835400" y="5721350"/>
          <p14:tracePt t="57241" x="3829050" y="5721350"/>
          <p14:tracePt t="57349" x="3822700" y="5727700"/>
          <p14:tracePt t="57392" x="3816350" y="5721350"/>
          <p14:tracePt t="57445" x="3822700" y="5721350"/>
          <p14:tracePt t="57588" x="3829050" y="5721350"/>
          <p14:tracePt t="57661" x="3835400" y="5715000"/>
          <p14:tracePt t="57889" x="3841750" y="5715000"/>
          <p14:tracePt t="58136" x="3841750" y="5708650"/>
          <p14:tracePt t="58181" x="3835400" y="5715000"/>
          <p14:tracePt t="58241" x="3829050" y="5715000"/>
          <p14:tracePt t="58261" x="3822700" y="5715000"/>
          <p14:tracePt t="58277" x="3816350" y="5721350"/>
          <p14:tracePt t="58285" x="3810000" y="5721350"/>
          <p14:tracePt t="58302" x="3803650" y="5721350"/>
          <p14:tracePt t="58302" x="3797300" y="5721350"/>
          <p14:tracePt t="58318" x="3790950" y="5715000"/>
          <p14:tracePt t="58318" x="3784600" y="5715000"/>
          <p14:tracePt t="58318" x="3778250" y="5715000"/>
          <p14:tracePt t="58337" x="3771900" y="5715000"/>
          <p14:tracePt t="58350" x="3765550" y="5708650"/>
          <p14:tracePt t="58367" x="3765550" y="5702300"/>
          <p14:tracePt t="58384" x="3765550" y="5695950"/>
          <p14:tracePt t="58400" x="3771900" y="5695950"/>
          <p14:tracePt t="58417" x="3778250" y="5689600"/>
          <p14:tracePt t="58417" x="3784600" y="5689600"/>
          <p14:tracePt t="58417" x="3797300" y="5689600"/>
          <p14:tracePt t="58438" x="3803650" y="5689600"/>
          <p14:tracePt t="58438" x="3816350" y="5683250"/>
          <p14:tracePt t="58453" x="3829050" y="5683250"/>
          <p14:tracePt t="58453" x="3841750" y="5676900"/>
          <p14:tracePt t="58470" x="3854450" y="5676900"/>
          <p14:tracePt t="58470" x="3867150" y="5670550"/>
          <p14:tracePt t="58486" x="3886200" y="5670550"/>
          <p14:tracePt t="58486" x="3911600" y="5657850"/>
          <p14:tracePt t="58502" x="3924300" y="5651500"/>
          <p14:tracePt t="58502" x="3943350" y="5651500"/>
          <p14:tracePt t="58520" x="3956050" y="5645150"/>
          <p14:tracePt t="58520" x="3968750" y="5645150"/>
          <p14:tracePt t="58536" x="3987800" y="5638800"/>
          <p14:tracePt t="58536" x="4000500" y="5638800"/>
          <p14:tracePt t="58553" x="4019550" y="5638800"/>
          <p14:tracePt t="58553" x="4051300" y="5638800"/>
          <p14:tracePt t="58571" x="4070350" y="5638800"/>
          <p14:tracePt t="58571" x="4089400" y="5632450"/>
          <p14:tracePt t="58586" x="4108450" y="5632450"/>
          <p14:tracePt t="58586" x="4127500" y="5632450"/>
          <p14:tracePt t="58604" x="4146550" y="5632450"/>
          <p14:tracePt t="58604" x="4165600" y="5632450"/>
          <p14:tracePt t="58604" x="4184650" y="5626100"/>
          <p14:tracePt t="58622" x="4203700" y="5626100"/>
          <p14:tracePt t="58634" x="4216400" y="5619750"/>
          <p14:tracePt t="58634" x="4254500" y="5613400"/>
          <p14:tracePt t="58654" x="4267200" y="5607050"/>
          <p14:tracePt t="58654" x="4279900" y="5600700"/>
          <p14:tracePt t="58671" x="4292600" y="5594350"/>
          <p14:tracePt t="58671" x="4305300" y="5588000"/>
          <p14:tracePt t="58686" x="4311650" y="5581650"/>
          <p14:tracePt t="58686" x="4324350" y="5575300"/>
          <p14:tracePt t="58686" x="4330700" y="5575300"/>
          <p14:tracePt t="58706" x="4337050" y="5568950"/>
          <p14:tracePt t="58718" x="4343400" y="5562600"/>
          <p14:tracePt t="58735" x="4337050" y="5562600"/>
          <p14:tracePt t="58757" x="4330700" y="5562600"/>
          <p14:tracePt t="58768" x="4324350" y="5562600"/>
          <p14:tracePt t="58768" x="4318000" y="5568950"/>
          <p14:tracePt t="58787" x="4305300" y="5575300"/>
          <p14:tracePt t="58787" x="4286250" y="5588000"/>
          <p14:tracePt t="58804" x="4273550" y="5594350"/>
          <p14:tracePt t="58804" x="4254500" y="5600700"/>
          <p14:tracePt t="58821" x="4241800" y="5600700"/>
          <p14:tracePt t="58821" x="4222750" y="5607050"/>
          <p14:tracePt t="58837" x="4210050" y="5613400"/>
          <p14:tracePt t="58837" x="4197350" y="5613400"/>
          <p14:tracePt t="58853" x="4184650" y="5613400"/>
          <p14:tracePt t="58853" x="4165600" y="5613400"/>
          <p14:tracePt t="58871" x="4152900" y="5607050"/>
          <p14:tracePt t="58871" x="4146550" y="5600700"/>
          <p14:tracePt t="58887" x="4133850" y="5588000"/>
          <p14:tracePt t="58887" x="4127500" y="5575300"/>
          <p14:tracePt t="58904" x="4121150" y="5562600"/>
          <p14:tracePt t="58904" x="4102100" y="5530850"/>
          <p14:tracePt t="58922" x="4095750" y="5511800"/>
          <p14:tracePt t="58922" x="4089400" y="5492750"/>
          <p14:tracePt t="58938" x="4083050" y="5467350"/>
          <p14:tracePt t="58938" x="4070350" y="5448300"/>
          <p14:tracePt t="58954" x="4057650" y="5422900"/>
          <p14:tracePt t="58954" x="4044950" y="5397500"/>
          <p14:tracePt t="58971" x="4025900" y="5378450"/>
          <p14:tracePt t="58971" x="4006850" y="5359400"/>
          <p14:tracePt t="58971" x="3981450" y="5340350"/>
          <p14:tracePt t="58990" x="3956050" y="5327650"/>
          <p14:tracePt t="59002" x="3924300" y="5314950"/>
          <p14:tracePt t="59002" x="3867150" y="5295900"/>
          <p14:tracePt t="59021" x="3841750" y="5295900"/>
          <p14:tracePt t="59021" x="3810000" y="5289550"/>
          <p14:tracePt t="59038" x="3784600" y="5289550"/>
          <p14:tracePt t="59038" x="3759200" y="5283200"/>
          <p14:tracePt t="59055" x="3733800" y="5283200"/>
          <p14:tracePt t="59055" x="3708400" y="5276850"/>
          <p14:tracePt t="59055" x="3683000" y="5270500"/>
          <p14:tracePt t="59074" x="3657600" y="5257800"/>
          <p14:tracePt t="59086" x="3638550" y="5245100"/>
          <p14:tracePt t="59086" x="3606800" y="5213350"/>
          <p14:tracePt t="59106" x="3600450" y="5194300"/>
          <p14:tracePt t="59106" x="3600450" y="5181600"/>
          <p14:tracePt t="59122" x="3600450" y="5162550"/>
          <p14:tracePt t="59122" x="3613150" y="5149850"/>
          <p14:tracePt t="59138" x="3632200" y="5137150"/>
          <p14:tracePt t="59138" x="3657600" y="5130800"/>
          <p14:tracePt t="59155" x="3695700" y="5124450"/>
          <p14:tracePt t="59155" x="3790950" y="5118100"/>
          <p14:tracePt t="59172" x="3854450" y="5118100"/>
          <p14:tracePt t="59172" x="3924300" y="5111750"/>
          <p14:tracePt t="59188" x="4006850" y="5105400"/>
          <p14:tracePt t="59188" x="4095750" y="5099050"/>
          <p14:tracePt t="59205" x="4197350" y="5092700"/>
          <p14:tracePt t="59205" x="4419600" y="5073650"/>
          <p14:tracePt t="59222" x="4533900" y="5073650"/>
          <p14:tracePt t="59222" x="4654550" y="5067300"/>
          <p14:tracePt t="59239" x="4775200" y="5067300"/>
          <p14:tracePt t="59239" x="4895850" y="5073650"/>
          <p14:tracePt t="59255" x="5016500" y="5080000"/>
          <p14:tracePt t="59255" x="5130800" y="5086350"/>
          <p14:tracePt t="59272" x="5245100" y="5092700"/>
          <p14:tracePt t="59272" x="5353050" y="5099050"/>
          <p14:tracePt t="59272" x="5461000" y="5099050"/>
          <p14:tracePt t="59291" x="5562600" y="5099050"/>
          <p14:tracePt t="59291" x="5651500" y="5099050"/>
          <p14:tracePt t="59306" x="5740400" y="5092700"/>
          <p14:tracePt t="59306" x="5822950" y="5080000"/>
          <p14:tracePt t="59323" x="5892800" y="5073650"/>
          <p14:tracePt t="59323" x="5962650" y="5060950"/>
          <p14:tracePt t="59339" x="6026150" y="5048250"/>
          <p14:tracePt t="59339" x="6076950" y="5035550"/>
          <p14:tracePt t="59339" x="6121400" y="5016500"/>
          <p14:tracePt t="59358" x="6165850" y="5003800"/>
          <p14:tracePt t="59370" x="6197600" y="4991100"/>
          <p14:tracePt t="59370" x="6229350" y="4978400"/>
          <p14:tracePt t="59390" x="6267450" y="4953000"/>
          <p14:tracePt t="59390" x="6280150" y="4946650"/>
          <p14:tracePt t="59405" x="6286500" y="4940300"/>
          <p14:tracePt t="59405" x="6292850" y="4933950"/>
          <p14:tracePt t="59422" x="6292850" y="4927600"/>
          <p14:tracePt t="59437" x="6292850" y="4921250"/>
          <p14:tracePt t="59437" x="6286500" y="4921250"/>
          <p14:tracePt t="59437" x="6280150" y="4921250"/>
          <p14:tracePt t="59458" x="6267450" y="4927600"/>
          <p14:tracePt t="59458" x="6254750" y="4927600"/>
          <p14:tracePt t="59473" x="6242050" y="4933950"/>
          <p14:tracePt t="59473" x="6223000" y="4940300"/>
          <p14:tracePt t="59489" x="6203950" y="4946650"/>
          <p14:tracePt t="59489" x="6184900" y="4953000"/>
          <p14:tracePt t="59506" x="6165850" y="4959350"/>
          <p14:tracePt t="59506" x="6115050" y="4972050"/>
          <p14:tracePt t="59523" x="6089650" y="4978400"/>
          <p14:tracePt t="59523" x="6057900" y="4978400"/>
          <p14:tracePt t="59539" x="6026150" y="4984750"/>
          <p14:tracePt t="59539" x="5988050" y="4991100"/>
          <p14:tracePt t="59556" x="5949950" y="4997450"/>
          <p14:tracePt t="59556" x="5911850" y="5003800"/>
          <p14:tracePt t="59573" x="5867400" y="5003800"/>
          <p14:tracePt t="59573" x="5772150" y="5003800"/>
          <p14:tracePt t="59590" x="5721350" y="5003800"/>
          <p14:tracePt t="59590" x="5670550" y="5003800"/>
          <p14:tracePt t="59607" x="5619750" y="4997450"/>
          <p14:tracePt t="59607" x="5575300" y="4997450"/>
          <p14:tracePt t="59623" x="5524500" y="4984750"/>
          <p14:tracePt t="59623" x="5473700" y="4978400"/>
          <p14:tracePt t="59623" x="5429250" y="4965700"/>
          <p14:tracePt t="59642" x="5391150" y="4953000"/>
          <p14:tracePt t="59654" x="5346700" y="4933950"/>
          <p14:tracePt t="59654" x="5276850" y="4895850"/>
          <p14:tracePt t="59674" x="5251450" y="4870450"/>
          <p14:tracePt t="59674" x="5226050" y="4845050"/>
          <p14:tracePt t="59691" x="5200650" y="4819650"/>
          <p14:tracePt t="59691" x="5187950" y="4787900"/>
          <p14:tracePt t="59706" x="5175250" y="4756150"/>
          <p14:tracePt t="59706" x="5168900" y="4724400"/>
          <p14:tracePt t="59706" x="5168900" y="4692650"/>
          <p14:tracePt t="59726" x="5175250" y="4654550"/>
          <p14:tracePt t="59738" x="5187950" y="4629150"/>
          <p14:tracePt t="59738" x="5226050" y="4565650"/>
          <p14:tracePt t="59759" x="5257800" y="4540250"/>
          <p14:tracePt t="59759" x="5295900" y="4514850"/>
          <p14:tracePt t="59773" x="5334000" y="4483100"/>
          <p14:tracePt t="59773" x="5378450" y="4457700"/>
          <p14:tracePt t="59791" x="5422900" y="4432300"/>
          <p14:tracePt t="59791" x="5473700" y="4400550"/>
          <p14:tracePt t="59807" x="5524500" y="4375150"/>
          <p14:tracePt t="59807" x="5632450" y="4330700"/>
          <p14:tracePt t="59824" x="5689600" y="4311650"/>
          <p14:tracePt t="59824" x="5746750" y="4292600"/>
          <p14:tracePt t="59840" x="5810250" y="4273550"/>
          <p14:tracePt t="59840" x="5873750" y="4260850"/>
          <p14:tracePt t="59857" x="5937250" y="4248150"/>
          <p14:tracePt t="59857" x="6000750" y="4241800"/>
          <p14:tracePt t="59874" x="6064250" y="4241800"/>
          <p14:tracePt t="59874" x="6197600" y="4248150"/>
          <p14:tracePt t="59890" x="6261100" y="4254500"/>
          <p14:tracePt t="59890" x="6324600" y="4267200"/>
          <p14:tracePt t="59907" x="6381750" y="4279900"/>
          <p14:tracePt t="59907" x="6432550" y="4292600"/>
          <p14:tracePt t="59924" x="6489700" y="4305300"/>
          <p14:tracePt t="59924" x="6584950" y="4343400"/>
          <p14:tracePt t="59943" x="6629400" y="4362450"/>
          <p14:tracePt t="59943" x="6667500" y="4387850"/>
          <p14:tracePt t="59958" x="6705600" y="4419600"/>
          <p14:tracePt t="59958" x="6743700" y="4445000"/>
          <p14:tracePt t="59974" x="6775450" y="4476750"/>
          <p14:tracePt t="59974" x="6800850" y="4508500"/>
          <p14:tracePt t="59991" x="6826250" y="4533900"/>
          <p14:tracePt t="59991" x="6845300" y="4559300"/>
          <p14:tracePt t="59991" x="6858000" y="4584700"/>
          <p14:tracePt t="60010" x="6870700" y="4603750"/>
          <p14:tracePt t="60022" x="6870700" y="4629150"/>
          <p14:tracePt t="60022" x="6858000" y="4667250"/>
          <p14:tracePt t="60042" x="6838950" y="4686300"/>
          <p14:tracePt t="60042" x="6819900" y="4705350"/>
          <p14:tracePt t="60042" x="6788150" y="4724400"/>
          <p14:tracePt t="60061" x="6762750" y="4743450"/>
          <p14:tracePt t="60073" x="6724650" y="4762500"/>
          <p14:tracePt t="60073" x="6686550" y="4781550"/>
          <p14:tracePt t="60073" x="6648450" y="4800600"/>
          <p14:tracePt t="60094" x="6604000" y="4819650"/>
          <p14:tracePt t="60094" x="6565900" y="4838700"/>
          <p14:tracePt t="60110" x="6521450" y="4851400"/>
          <p14:tracePt t="60110" x="6477000" y="4870450"/>
          <p14:tracePt t="60125" x="6432550" y="4883150"/>
          <p14:tracePt t="60125" x="6388100" y="4902200"/>
          <p14:tracePt t="60142" x="6337300" y="4914900"/>
          <p14:tracePt t="60142" x="6292850" y="4927600"/>
          <p14:tracePt t="60158" x="6242050" y="4940300"/>
          <p14:tracePt t="60158" x="6191250" y="4953000"/>
          <p14:tracePt t="60175" x="6146800" y="4965700"/>
          <p14:tracePt t="60175" x="6045200" y="4984750"/>
          <p14:tracePt t="60191" x="5994400" y="4997450"/>
          <p14:tracePt t="60191" x="5943600" y="5003800"/>
          <p14:tracePt t="60208" x="5892800" y="5016500"/>
          <p14:tracePt t="60208" x="5848350" y="5022850"/>
          <p14:tracePt t="60225" x="5803900" y="5029200"/>
          <p14:tracePt t="60225" x="5721350" y="5041900"/>
          <p14:tracePt t="60242" x="5676900" y="5041900"/>
          <p14:tracePt t="60242" x="5645150" y="5041900"/>
          <p14:tracePt t="60259" x="5607050" y="5048250"/>
          <p14:tracePt t="60259" x="5575300" y="5048250"/>
          <p14:tracePt t="60276" x="5549900" y="5048250"/>
          <p14:tracePt t="60276" x="5524500" y="5048250"/>
          <p14:tracePt t="60292" x="5505450" y="5048250"/>
          <p14:tracePt t="60292" x="5486400" y="5048250"/>
          <p14:tracePt t="60292" x="5473700" y="5048250"/>
          <p14:tracePt t="60311" x="5461000" y="5048250"/>
          <p14:tracePt t="60311" x="5448300" y="5041900"/>
          <p14:tracePt t="60326" x="5441950" y="5041900"/>
          <p14:tracePt t="60326" x="5435600" y="5035550"/>
          <p14:tracePt t="60343" x="5422900" y="5029200"/>
          <p14:tracePt t="60361" x="5416550" y="5022850"/>
          <p14:tracePt t="60378" x="5410200" y="5022850"/>
          <p14:tracePt t="60394" x="5403850" y="5022850"/>
          <p14:tracePt t="60407" x="5397500" y="5016500"/>
          <p14:tracePt t="60407" x="5372100" y="5022850"/>
          <p14:tracePt t="60426" x="5359400" y="5022850"/>
          <p14:tracePt t="60426" x="5340350" y="5029200"/>
          <p14:tracePt t="60442" x="5314950" y="5029200"/>
          <p14:tracePt t="60442" x="5289550" y="5035550"/>
          <p14:tracePt t="60442" x="5251450" y="5035550"/>
          <p14:tracePt t="60462" x="5213350" y="5041900"/>
          <p14:tracePt t="60474" x="5162550" y="5041900"/>
          <p14:tracePt t="60474" x="5048250" y="5041900"/>
          <p14:tracePt t="60492" x="4984750" y="5041900"/>
          <p14:tracePt t="60492" x="4908550" y="5035550"/>
          <p14:tracePt t="60509" x="4832350" y="5029200"/>
          <p14:tracePt t="60509" x="4743450" y="5022850"/>
          <p14:tracePt t="60526" x="4654550" y="5016500"/>
          <p14:tracePt t="60526" x="4464050" y="5003800"/>
          <p14:tracePt t="60543" x="4368800" y="4997450"/>
          <p14:tracePt t="60543" x="4260850" y="4997450"/>
          <p14:tracePt t="60560" x="4159250" y="4997450"/>
          <p14:tracePt t="60560" x="4051300" y="5003800"/>
          <p14:tracePt t="60576" x="3943350" y="5016500"/>
          <p14:tracePt t="60576" x="3835400" y="5035550"/>
          <p14:tracePt t="60593" x="3733800" y="5054600"/>
          <p14:tracePt t="60593" x="3536950" y="5099050"/>
          <p14:tracePt t="60611" x="3441700" y="5118100"/>
          <p14:tracePt t="60611" x="3352800" y="5143500"/>
          <p14:tracePt t="60626" x="3270250" y="5162550"/>
          <p14:tracePt t="60626" x="3187700" y="5187950"/>
          <p14:tracePt t="60643" x="3105150" y="5200650"/>
          <p14:tracePt t="60643" x="3016250" y="5219700"/>
          <p14:tracePt t="60643" x="2933700" y="5226050"/>
          <p14:tracePt t="60663" x="2851150" y="5238750"/>
          <p14:tracePt t="60675" x="2762250" y="5245100"/>
          <p14:tracePt t="60675" x="2597150" y="5264150"/>
          <p14:tracePt t="60693" x="2520950" y="5276850"/>
          <p14:tracePt t="60693" x="2444750" y="5289550"/>
          <p14:tracePt t="60711" x="2374900" y="5302250"/>
          <p14:tracePt t="60711" x="2311400" y="5314950"/>
          <p14:tracePt t="60727" x="2254250" y="5334000"/>
          <p14:tracePt t="60727" x="2190750" y="5346700"/>
          <p14:tracePt t="60743" x="2133600" y="5359400"/>
          <p14:tracePt t="60743" x="2082800" y="5372100"/>
          <p14:tracePt t="60743" x="2025650" y="5384800"/>
          <p14:tracePt t="60763" x="1974850" y="5397500"/>
          <p14:tracePt t="60775" x="1924050" y="5410200"/>
          <p14:tracePt t="60775" x="1822450" y="5435600"/>
          <p14:tracePt t="60794" x="1778000" y="5448300"/>
          <p14:tracePt t="60794" x="1739900" y="5461000"/>
          <p14:tracePt t="60810" x="1695450" y="5480050"/>
          <p14:tracePt t="60810" x="1663700" y="5492750"/>
          <p14:tracePt t="60827" x="1625600" y="5505450"/>
          <p14:tracePt t="60827" x="1568450" y="5537200"/>
          <p14:tracePt t="60844" x="1543050" y="5549900"/>
          <p14:tracePt t="60844" x="1524000" y="5562600"/>
          <p14:tracePt t="60860" x="1504950" y="5575300"/>
          <p14:tracePt t="60860" x="1485900" y="5588000"/>
          <p14:tracePt t="60878" x="1479550" y="5594350"/>
          <p14:tracePt t="60878" x="1473200" y="5600700"/>
          <p14:tracePt t="60894" x="1479550" y="5607050"/>
          <p14:tracePt t="60894" x="1498600" y="5619750"/>
          <p14:tracePt t="60911" x="1517650" y="5626100"/>
          <p14:tracePt t="60911" x="1549400" y="5626100"/>
          <p14:tracePt t="60928" x="1581150" y="5632450"/>
          <p14:tracePt t="60928" x="1625600" y="5645150"/>
          <p14:tracePt t="60944" x="1682750" y="5651500"/>
          <p14:tracePt t="60944" x="1809750" y="5676900"/>
          <p14:tracePt t="60963" x="1885950" y="5695950"/>
          <p14:tracePt t="60963" x="1968500" y="5715000"/>
          <p14:tracePt t="60978" x="2057400" y="5734050"/>
          <p14:tracePt t="60978" x="2152650" y="5753100"/>
          <p14:tracePt t="60994" x="2247900" y="5778500"/>
          <p14:tracePt t="60994" x="2349500" y="5797550"/>
          <p14:tracePt t="61011" x="2451100" y="5816600"/>
          <p14:tracePt t="61011" x="2559050" y="5835650"/>
          <p14:tracePt t="61011" x="2667000" y="5848350"/>
          <p14:tracePt t="61030" x="2768600" y="5861050"/>
          <p14:tracePt t="61043" x="2870200" y="5867400"/>
          <p14:tracePt t="61043" x="3067050" y="5873750"/>
          <p14:tracePt t="61062" x="3155950" y="5867400"/>
          <p14:tracePt t="61062" x="3238500" y="5867400"/>
          <p14:tracePt t="61079" x="3314700" y="5861050"/>
          <p14:tracePt t="61079" x="3384550" y="5848350"/>
          <p14:tracePt t="61095" x="3448050" y="5842000"/>
          <p14:tracePt t="61095" x="3505200" y="5835650"/>
          <p14:tracePt t="61095" x="3562350" y="5822950"/>
          <p14:tracePt t="61115" x="3613150" y="5816600"/>
          <p14:tracePt t="61126" x="3657600" y="5803900"/>
          <p14:tracePt t="61126" x="3740150" y="5791200"/>
          <p14:tracePt t="61145" x="3771900" y="5778500"/>
          <p14:tracePt t="61145" x="3803650" y="5772150"/>
          <p14:tracePt t="61162" x="3829050" y="5765800"/>
          <p14:tracePt t="61162" x="3848100" y="5759450"/>
          <p14:tracePt t="61178" x="3867150" y="5753100"/>
          <p14:tracePt t="61178" x="3879850" y="5746750"/>
          <p14:tracePt t="61195" x="3892550" y="5746750"/>
          <p14:tracePt t="61195" x="3911600" y="5740400"/>
          <p14:tracePt t="61212" x="3917950" y="5746750"/>
          <p14:tracePt t="61227" x="3911600" y="5753100"/>
          <p14:tracePt t="61257" x="3905250" y="5759450"/>
          <p14:tracePt t="61269" x="3898900" y="5759450"/>
          <p14:tracePt t="61286" x="3892550" y="5759450"/>
          <p14:tracePt t="61301" x="3892550" y="5753100"/>
          <p14:tracePt t="61362" x="3898900" y="5746750"/>
          <p14:tracePt t="61381" x="3905250" y="5740400"/>
          <p14:tracePt t="61397" x="3905250" y="5734050"/>
          <p14:tracePt t="61413" x="3911600" y="5727700"/>
          <p14:tracePt t="61429" x="3917950" y="5721350"/>
          <p14:tracePt t="61442" x="3917950" y="5715000"/>
          <p14:tracePt t="61457" x="3924300" y="5708650"/>
          <p14:tracePt t="61474" x="3924300" y="5702300"/>
          <p14:tracePt t="61490" x="3930650" y="5702300"/>
          <p14:tracePt t="61502" x="3930650" y="5695950"/>
          <p14:tracePt t="61517" x="3930650" y="5689600"/>
          <p14:tracePt t="61533" x="3930650" y="5683250"/>
          <p14:tracePt t="61558" x="3924300" y="5683250"/>
          <p14:tracePt t="61586" x="3924300" y="5689600"/>
          <p14:tracePt t="61602" x="3917950" y="5689600"/>
          <p14:tracePt t="61618" x="3911600" y="5695950"/>
          <p14:tracePt t="61630" x="3905250" y="5702300"/>
          <p14:tracePt t="61646" x="3898900" y="5708650"/>
          <p14:tracePt t="61661" x="3892550" y="5715000"/>
          <p14:tracePt t="61677" x="3898900" y="5708650"/>
          <p14:tracePt t="61730" x="3898900" y="5702300"/>
          <p14:tracePt t="61742" x="3911600" y="5695950"/>
          <p14:tracePt t="61757" x="3917950" y="5689600"/>
          <p14:tracePt t="61774" x="3924300" y="5689600"/>
          <p14:tracePt t="61790" x="3924300" y="5683250"/>
          <p14:tracePt t="61802" x="3930650" y="5683250"/>
          <p14:tracePt t="61826" x="3924300" y="5683250"/>
          <p14:tracePt t="61894" x="3917950" y="5689600"/>
          <p14:tracePt t="61918" x="3911600" y="5689600"/>
          <p14:tracePt t="61937" x="3911600" y="5695950"/>
          <p14:tracePt t="61961" x="3917950" y="5689600"/>
          <p14:tracePt t="62014" x="3917950" y="5695950"/>
          <p14:tracePt t="62126" x="3911600" y="5695950"/>
          <p14:tracePt t="62158" x="3911600" y="5689600"/>
          <p14:tracePt t="62194" x="3917950" y="5689600"/>
          <p14:tracePt t="62222" x="3924300" y="5689600"/>
          <p14:tracePt t="62245" x="3924300" y="5683250"/>
          <p14:tracePt t="62366" x="3917950" y="5689600"/>
          <p14:tracePt t="62450" x="3911600" y="5689600"/>
          <p14:tracePt t="62470" x="3905250" y="5695950"/>
          <p14:tracePt t="62494" x="3905250" y="5702300"/>
          <p14:tracePt t="62518" x="3898900" y="5702300"/>
          <p14:tracePt t="62537" x="3892550" y="5702300"/>
          <p14:tracePt t="62570" x="3898900" y="5708650"/>
          <p14:tracePt t="62710" x="3905250" y="5708650"/>
          <p14:tracePt t="62870" x="3898900" y="5708650"/>
          <p14:tracePt t="63130" x="3898900" y="5702300"/>
          <p14:tracePt t="63162" x="3892550" y="5695950"/>
          <p14:tracePt t="63182" x="3892550" y="5689600"/>
          <p14:tracePt t="63230" x="3886200" y="5689600"/>
          <p14:tracePt t="63290" x="3892550" y="5683250"/>
          <p14:tracePt t="63334" x="3898900" y="5683250"/>
          <p14:tracePt t="63358" x="3905250" y="5683250"/>
          <p14:tracePt t="63378" x="3905250" y="5676900"/>
          <p14:tracePt t="63402" x="3911600" y="5670550"/>
          <p14:tracePt t="63422" x="3917950" y="5664200"/>
          <p14:tracePt t="63454" x="3917950" y="5657850"/>
          <p14:tracePt t="63522" x="3917950" y="5651500"/>
          <p14:tracePt t="63558" x="3917950" y="5645150"/>
          <p14:tracePt t="63574" x="3917950" y="5638800"/>
          <p14:tracePt t="63590" x="3917950" y="5632450"/>
          <p14:tracePt t="63626" x="3911600" y="5632450"/>
          <p14:tracePt t="63718" x="3911600" y="5638800"/>
          <p14:tracePt t="63754" x="3917950" y="5638800"/>
          <p14:tracePt t="63798" x="3911600" y="5645150"/>
          <p14:tracePt t="63866" x="3905250" y="5651500"/>
          <p14:tracePt t="63910" x="3898900" y="5657850"/>
          <p14:tracePt t="63934" x="3892550" y="5657850"/>
          <p14:tracePt t="63970" x="3898900" y="5664200"/>
          <p14:tracePt t="64098" x="3905250" y="5657850"/>
          <p14:tracePt t="64130" x="3911600" y="5657850"/>
          <p14:tracePt t="64158" x="3905250" y="5664200"/>
          <p14:tracePt t="64310" x="3905250" y="5670550"/>
          <p14:tracePt t="64346" x="3898900" y="5670550"/>
          <p14:tracePt t="64382" x="3898900" y="5664200"/>
          <p14:tracePt t="64474" x="3905250" y="5657850"/>
          <p14:tracePt t="64502" x="3911600" y="5657850"/>
          <p14:tracePt t="64534" x="3911600" y="5664200"/>
          <p14:tracePt t="64714" x="3905250" y="5664200"/>
          <p14:tracePt t="64742" x="3905250" y="5657850"/>
          <p14:tracePt t="64766" x="3898900" y="5657850"/>
          <p14:tracePt t="64827" x="3905250" y="5664200"/>
          <p14:tracePt t="64946" x="3911600" y="5664200"/>
          <p14:tracePt t="65022" x="3905250" y="5664200"/>
          <p14:tracePt t="65118" x="3898900" y="5670550"/>
          <p14:tracePt t="65159" x="3905250" y="5664200"/>
          <p14:tracePt t="65219" x="3911600" y="5657850"/>
          <p14:tracePt t="65246" x="3917950" y="5657850"/>
          <p14:tracePt t="65270" x="3911600" y="5664200"/>
          <p14:tracePt t="65358" x="3905250" y="5670550"/>
          <p14:tracePt t="65390" x="3911600" y="5664200"/>
          <p14:tracePt t="65502" x="3917950" y="5657850"/>
          <p14:tracePt t="65538" x="3924300" y="5651500"/>
          <p14:tracePt t="65562" x="3930650" y="5651500"/>
          <p14:tracePt t="65582" x="3937000" y="5645150"/>
          <p14:tracePt t="65598" x="3943350" y="5645150"/>
          <p14:tracePt t="65614" x="3949700" y="5645150"/>
          <p14:tracePt t="65630" x="3949700" y="5638800"/>
          <p14:tracePt t="65643" x="3956050" y="5632450"/>
          <p14:tracePt t="65658" x="3956050" y="5638800"/>
          <p14:tracePt t="65727" x="3949700" y="5645150"/>
          <p14:tracePt t="65750" x="3949700" y="5651500"/>
          <p14:tracePt t="65762" x="3943350" y="5657850"/>
          <p14:tracePt t="65779" x="3937000" y="5664200"/>
          <p14:tracePt t="65795" x="3937000" y="5670550"/>
          <p14:tracePt t="65811" x="3930650" y="5676900"/>
          <p14:tracePt t="65823" x="3924300" y="5683250"/>
          <p14:tracePt t="65839" x="3917950" y="5683250"/>
          <p14:tracePt t="65855" x="3905250" y="5689600"/>
          <p14:tracePt t="65871" x="3905250" y="5695950"/>
          <p14:tracePt t="65880" x="3892550" y="5695950"/>
          <p14:tracePt t="65893" x="3886200" y="5702300"/>
          <p14:tracePt t="65910" x="3879850" y="5702300"/>
          <p14:tracePt t="65926" x="3873500" y="5708650"/>
          <p14:tracePt t="65943" x="3867150" y="5708650"/>
          <p14:tracePt t="65960" x="3860800" y="5708650"/>
          <p14:tracePt t="65977" x="3854450" y="5715000"/>
          <p14:tracePt t="65994" x="3848100" y="5721350"/>
          <p14:tracePt t="66011" x="3841750" y="5721350"/>
          <p14:tracePt t="66027" x="3835400" y="5727700"/>
          <p14:tracePt t="66043" x="3829050" y="5727700"/>
          <p14:tracePt t="66060" x="3822700" y="5734050"/>
          <p14:tracePt t="66079" x="3829050" y="5734050"/>
          <p14:tracePt t="66182" x="3835400" y="5734050"/>
          <p14:tracePt t="66207" x="3841750" y="5727700"/>
          <p14:tracePt t="66238" x="3848100" y="5727700"/>
          <p14:tracePt t="66243" x="3854450" y="5727700"/>
          <p14:tracePt t="66261" x="3860800" y="5721350"/>
          <p14:tracePt t="66261" x="3867150" y="5721350"/>
          <p14:tracePt t="66280" x="3873500" y="5721350"/>
          <p14:tracePt t="66280" x="3879850" y="5721350"/>
          <p14:tracePt t="66296" x="3886200" y="5721350"/>
          <p14:tracePt t="66296" x="3898900" y="5721350"/>
          <p14:tracePt t="66313" x="3911600" y="5721350"/>
          <p14:tracePt t="66313" x="3917950" y="5721350"/>
          <p14:tracePt t="66330" x="3924300" y="5721350"/>
          <p14:tracePt t="66330" x="3937000" y="5721350"/>
          <p14:tracePt t="66347" x="3943350" y="5721350"/>
          <p14:tracePt t="66347" x="3962400" y="5721350"/>
          <p14:tracePt t="66364" x="3968750" y="5721350"/>
          <p14:tracePt t="66364" x="3975100" y="5721350"/>
          <p14:tracePt t="66380" x="3987800" y="5715000"/>
          <p14:tracePt t="66380" x="3994150" y="5715000"/>
          <p14:tracePt t="66397" x="4000500" y="5715000"/>
          <p14:tracePt t="66397" x="4013200" y="5715000"/>
          <p14:tracePt t="66413" x="4019550" y="5715000"/>
          <p14:tracePt t="66413" x="4025900" y="5708650"/>
          <p14:tracePt t="66413" x="4032250" y="5708650"/>
          <p14:tracePt t="66432" x="4038600" y="5708650"/>
          <p14:tracePt t="66432" x="4051300" y="5702300"/>
          <p14:tracePt t="66447" x="4057650" y="5702300"/>
          <p14:tracePt t="66447" x="4070350" y="5695950"/>
          <p14:tracePt t="66464" x="4076700" y="5695950"/>
          <p14:tracePt t="66464" x="4089400" y="5689600"/>
          <p14:tracePt t="66464" x="4108450" y="5689600"/>
          <p14:tracePt t="66482" x="4121150" y="5683250"/>
          <p14:tracePt t="66495" x="4140200" y="5683250"/>
          <p14:tracePt t="66495" x="4171950" y="5670550"/>
          <p14:tracePt t="66515" x="4191000" y="5664200"/>
          <p14:tracePt t="66515" x="4210050" y="5664200"/>
          <p14:tracePt t="66531" x="4229100" y="5657850"/>
          <p14:tracePt t="66531" x="4248150" y="5651500"/>
          <p14:tracePt t="66547" x="4267200" y="5645150"/>
          <p14:tracePt t="66547" x="4286250" y="5638800"/>
          <p14:tracePt t="66564" x="4305300" y="5638800"/>
          <p14:tracePt t="66564" x="4324350" y="5632450"/>
          <p14:tracePt t="66581" x="4343400" y="5626100"/>
          <p14:tracePt t="66581" x="4368800" y="5626100"/>
          <p14:tracePt t="66581" x="4387850" y="5619750"/>
          <p14:tracePt t="66599" x="4406900" y="5613400"/>
          <p14:tracePt t="66599" x="4425950" y="5613400"/>
          <p14:tracePt t="66615" x="4445000" y="5607050"/>
          <p14:tracePt t="66615" x="4464050" y="5600700"/>
          <p14:tracePt t="66631" x="4483100" y="5594350"/>
          <p14:tracePt t="66631" x="4502150" y="5588000"/>
          <p14:tracePt t="66647" x="4514850" y="5588000"/>
          <p14:tracePt t="66647" x="4546600" y="5581650"/>
          <p14:tracePt t="66664" x="4559300" y="5575300"/>
          <p14:tracePt t="66664" x="4572000" y="5575300"/>
          <p14:tracePt t="66681" x="4591050" y="5575300"/>
          <p14:tracePt t="66681" x="4603750" y="5575300"/>
          <p14:tracePt t="66697" x="4616450" y="5575300"/>
          <p14:tracePt t="66697" x="4635500" y="5581650"/>
          <p14:tracePt t="66714" x="4654550" y="5581650"/>
          <p14:tracePt t="66714" x="4686300" y="5594350"/>
          <p14:tracePt t="66732" x="4711700" y="5600700"/>
          <p14:tracePt t="66732" x="4737100" y="5613400"/>
          <p14:tracePt t="66748" x="4775200" y="5619750"/>
          <p14:tracePt t="66748" x="4813300" y="5632450"/>
          <p14:tracePt t="66765" x="4851400" y="5645150"/>
          <p14:tracePt t="66765" x="4902200" y="5651500"/>
          <p14:tracePt t="66765" x="4959350" y="5664200"/>
          <p14:tracePt t="66784" x="5022850" y="5670550"/>
          <p14:tracePt t="66796" x="5086350" y="5676900"/>
          <p14:tracePt t="66796" x="5226050" y="5683250"/>
          <p14:tracePt t="66815" x="5295900" y="5683250"/>
          <p14:tracePt t="66815" x="5372100" y="5676900"/>
          <p14:tracePt t="66832" x="5448300" y="5670550"/>
          <p14:tracePt t="66832" x="5524500" y="5664200"/>
          <p14:tracePt t="66848" x="5607050" y="5657850"/>
          <p14:tracePt t="66848" x="5695950" y="5645150"/>
          <p14:tracePt t="66848" x="5784850" y="5645150"/>
          <p14:tracePt t="66868" x="5886450" y="5638800"/>
          <p14:tracePt t="66880" x="5988050" y="5638800"/>
          <p14:tracePt t="66880" x="6210300" y="5645150"/>
          <p14:tracePt t="66900" x="6318250" y="5651500"/>
          <p14:tracePt t="66900" x="6432550" y="5664200"/>
          <p14:tracePt t="66915" x="6540500" y="5670550"/>
          <p14:tracePt t="66915" x="6642100" y="5676900"/>
          <p14:tracePt t="66932" x="6743700" y="5676900"/>
          <p14:tracePt t="66932" x="6838950" y="5683250"/>
          <p14:tracePt t="66949" x="6927850" y="5683250"/>
          <p14:tracePt t="66949" x="7099300" y="5683250"/>
          <p14:tracePt t="66965" x="7181850" y="5683250"/>
          <p14:tracePt t="66965" x="7264400" y="5683250"/>
          <p14:tracePt t="66982" x="7334250" y="5676900"/>
          <p14:tracePt t="66982" x="7404100" y="5676900"/>
          <p14:tracePt t="66999" x="7473950" y="5676900"/>
          <p14:tracePt t="66999" x="7594600" y="5670550"/>
          <p14:tracePt t="67016" x="7645400" y="5670550"/>
          <p14:tracePt t="67016" x="7689850" y="5664200"/>
          <p14:tracePt t="67032" x="7727950" y="5657850"/>
          <p14:tracePt t="67032" x="7759700" y="5657850"/>
          <p14:tracePt t="67049" x="7791450" y="5651500"/>
          <p14:tracePt t="67049" x="7816850" y="5645150"/>
          <p14:tracePt t="67066" x="7835900" y="5638800"/>
          <p14:tracePt t="67066" x="7874000" y="5632450"/>
          <p14:tracePt t="67084" x="7893050" y="5638800"/>
          <p14:tracePt t="67084" x="7905750" y="5638800"/>
          <p14:tracePt t="67100" x="7924800" y="5638800"/>
          <p14:tracePt t="67100" x="7937500" y="5638800"/>
          <p14:tracePt t="67118" x="7950200" y="5645150"/>
          <p14:tracePt t="67118" x="7962900" y="5657850"/>
          <p14:tracePt t="67133" x="7969250" y="5670550"/>
          <p14:tracePt t="67133" x="7975600" y="5676900"/>
          <p14:tracePt t="67149" x="7981950" y="5689600"/>
          <p14:tracePt t="67149" x="7981950" y="5702300"/>
          <p14:tracePt t="67149" x="7975600" y="5715000"/>
          <p14:tracePt t="67168" x="7962900" y="5721350"/>
          <p14:tracePt t="67181" x="7950200" y="5734050"/>
          <p14:tracePt t="67181" x="7905750" y="5753100"/>
          <p14:tracePt t="67200" x="7880350" y="5759450"/>
          <p14:tracePt t="67200" x="7848600" y="5765800"/>
          <p14:tracePt t="67216" x="7816850" y="5772150"/>
          <p14:tracePt t="67216" x="7778750" y="5772150"/>
          <p14:tracePt t="67216" x="7740650" y="5772150"/>
          <p14:tracePt t="67235" x="7696200" y="5765800"/>
          <p14:tracePt t="67248" x="7658100" y="5759450"/>
          <p14:tracePt t="67248" x="7569200" y="5734050"/>
          <p14:tracePt t="67266" x="7524750" y="5715000"/>
          <p14:tracePt t="67266" x="7486650" y="5689600"/>
          <p14:tracePt t="67283" x="7448550" y="5664200"/>
          <p14:tracePt t="67283" x="7410450" y="5626100"/>
          <p14:tracePt t="67299" x="7385050" y="5588000"/>
          <p14:tracePt t="67299" x="7340600" y="5499100"/>
          <p14:tracePt t="67317" x="7334250" y="5454650"/>
          <p14:tracePt t="67317" x="7340600" y="5403850"/>
          <p14:tracePt t="67333" x="7346950" y="5353050"/>
          <p14:tracePt t="67333" x="7366000" y="5302250"/>
          <p14:tracePt t="67350" x="7391400" y="5251450"/>
          <p14:tracePt t="67350" x="7429500" y="5200650"/>
          <p14:tracePt t="67366" x="7467600" y="5156200"/>
          <p14:tracePt t="67366" x="7569200" y="5067300"/>
          <p14:tracePt t="67383" x="7620000" y="5029200"/>
          <p14:tracePt t="67383" x="7683500" y="4991100"/>
          <p14:tracePt t="67400" x="7747000" y="4959350"/>
          <p14:tracePt t="67400" x="7816850" y="4933950"/>
          <p14:tracePt t="67417" x="7886700" y="4908550"/>
          <p14:tracePt t="67417" x="7962900" y="4889500"/>
          <p14:tracePt t="67417" x="8039100" y="4870450"/>
          <p14:tracePt t="67436" x="8115300" y="4857750"/>
          <p14:tracePt t="67448" x="8191500" y="4845050"/>
          <p14:tracePt t="67448" x="8331200" y="4845050"/>
          <p14:tracePt t="67468" x="8401050" y="4851400"/>
          <p14:tracePt t="67468" x="8464550" y="4864100"/>
          <p14:tracePt t="67484" x="8528050" y="4883150"/>
          <p14:tracePt t="67484" x="8585200" y="4908550"/>
          <p14:tracePt t="67500" x="8642350" y="4940300"/>
          <p14:tracePt t="67500" x="8699500" y="4972050"/>
          <p14:tracePt t="67517" x="8743950" y="5016500"/>
          <p14:tracePt t="67517" x="8832850" y="5111750"/>
          <p14:tracePt t="67536" x="8864600" y="5162550"/>
          <p14:tracePt t="67549" x="8890000" y="5213350"/>
          <p14:tracePt t="67549" x="8921750" y="5308600"/>
          <p14:tracePt t="67567" x="8928100" y="5353050"/>
          <p14:tracePt t="67567" x="8921750" y="5391150"/>
          <p14:tracePt t="67584" x="8909050" y="5435600"/>
          <p14:tracePt t="67584" x="8896350" y="5467350"/>
          <p14:tracePt t="67584" x="8870950" y="5505450"/>
          <p14:tracePt t="67604" x="8839200" y="5537200"/>
          <p14:tracePt t="67604" x="8801100" y="5562600"/>
          <p14:tracePt t="67617" x="8756650" y="5594350"/>
          <p14:tracePt t="67617" x="8712200" y="5619750"/>
          <p14:tracePt t="67634" x="8661400" y="5638800"/>
          <p14:tracePt t="67634" x="8604250" y="5664200"/>
          <p14:tracePt t="67651" x="8540750" y="5676900"/>
          <p14:tracePt t="67651" x="8470900" y="5695950"/>
          <p14:tracePt t="67668" x="8407400" y="5708650"/>
          <p14:tracePt t="67668" x="8261350" y="5734050"/>
          <p14:tracePt t="67684" x="8191500" y="5740400"/>
          <p14:tracePt t="67684" x="8121650" y="5746750"/>
          <p14:tracePt t="67701" x="8051800" y="5753100"/>
          <p14:tracePt t="67701" x="7981950" y="5753100"/>
          <p14:tracePt t="67718" x="7918450" y="5753100"/>
          <p14:tracePt t="67718" x="7797800" y="5753100"/>
          <p14:tracePt t="67736" x="7734300" y="5753100"/>
          <p14:tracePt t="67736" x="7683500" y="5746750"/>
          <p14:tracePt t="67752" x="7626350" y="5746750"/>
          <p14:tracePt t="67752" x="7581900" y="5740400"/>
          <p14:tracePt t="67768" x="7537450" y="5734050"/>
          <p14:tracePt t="67768" x="7493000" y="5727700"/>
          <p14:tracePt t="67785" x="7461250" y="5721350"/>
          <p14:tracePt t="67785" x="7423150" y="5721350"/>
          <p14:tracePt t="67785" x="7397750" y="5715000"/>
          <p14:tracePt t="67804" x="7378700" y="5708650"/>
          <p14:tracePt t="67816" x="7359650" y="5702300"/>
          <p14:tracePt t="67816" x="7340600" y="5695950"/>
          <p14:tracePt t="67836" x="7340600" y="5689600"/>
          <p14:tracePt t="67852" x="7346950" y="5683250"/>
          <p14:tracePt t="67866" x="7353300" y="5683250"/>
          <p14:tracePt t="67883" x="7359650" y="5683250"/>
          <p14:tracePt t="67883" x="7366000" y="5683250"/>
          <p14:tracePt t="67883" x="7372350" y="5676900"/>
          <p14:tracePt t="67905" x="7378700" y="5676900"/>
          <p14:tracePt t="67917" x="7385050" y="5676900"/>
          <p14:tracePt t="67934" x="7391400" y="5683250"/>
          <p14:tracePt t="67955" x="7385050" y="5683250"/>
          <p14:tracePt t="67991" x="7378700" y="5676900"/>
          <p14:tracePt t="68007" x="7372350" y="5676900"/>
          <p14:tracePt t="68023" x="7359650" y="5676900"/>
          <p14:tracePt t="68035" x="7353300" y="5670550"/>
          <p14:tracePt t="68051" x="7346950" y="5670550"/>
          <p14:tracePt t="68066" x="7340600" y="5664200"/>
          <p14:tracePt t="68083" x="7334250" y="5657850"/>
          <p14:tracePt t="68095" x="7327900" y="5651500"/>
          <p14:tracePt t="68103" x="7321550" y="5645150"/>
          <p14:tracePt t="68103" x="7315200" y="5632450"/>
          <p14:tracePt t="68120" x="7308850" y="5613400"/>
          <p14:tracePt t="68120" x="7296150" y="5594350"/>
          <p14:tracePt t="68136" x="7283450" y="5575300"/>
          <p14:tracePt t="68136" x="7270750" y="5549900"/>
          <p14:tracePt t="68153" x="7251700" y="5524500"/>
          <p14:tracePt t="68153" x="7226300" y="5486400"/>
          <p14:tracePt t="68153" x="7194550" y="5448300"/>
          <p14:tracePt t="68172" x="7162800" y="5410200"/>
          <p14:tracePt t="68184" x="7118350" y="5365750"/>
          <p14:tracePt t="68184" x="7010400" y="52578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6" name="Rectangle 4"/>
          <p:cNvSpPr>
            <a:spLocks noGrp="1" noChangeArrowheads="1"/>
          </p:cNvSpPr>
          <p:nvPr>
            <p:ph type="title"/>
          </p:nvPr>
        </p:nvSpPr>
        <p:spPr/>
        <p:txBody>
          <a:bodyPr/>
          <a:lstStyle/>
          <a:p>
            <a:r>
              <a:rPr lang="ja-JP" altLang="en-US"/>
              <a:t>１．実験効率が高い</a:t>
            </a:r>
          </a:p>
        </p:txBody>
      </p:sp>
      <p:sp>
        <p:nvSpPr>
          <p:cNvPr id="668692" name="Text Box 20"/>
          <p:cNvSpPr txBox="1">
            <a:spLocks noChangeArrowheads="1"/>
          </p:cNvSpPr>
          <p:nvPr/>
        </p:nvSpPr>
        <p:spPr bwMode="auto">
          <a:xfrm>
            <a:off x="2608263" y="3284538"/>
            <a:ext cx="184150" cy="457200"/>
          </a:xfrm>
          <a:prstGeom prst="rect">
            <a:avLst/>
          </a:prstGeom>
          <a:noFill/>
          <a:ln w="38100">
            <a:noFill/>
            <a:miter lim="800000"/>
            <a:headEnd/>
            <a:tailEnd/>
          </a:ln>
          <a:effectLst/>
        </p:spPr>
        <p:txBody>
          <a:bodyPr wrap="none">
            <a:spAutoFit/>
          </a:bodyPr>
          <a:lstStyle/>
          <a:p>
            <a:endParaRPr lang="ja-JP" altLang="ja-JP"/>
          </a:p>
        </p:txBody>
      </p:sp>
      <p:graphicFrame>
        <p:nvGraphicFramePr>
          <p:cNvPr id="668726" name="Group 54"/>
          <p:cNvGraphicFramePr>
            <a:graphicFrameLocks noGrp="1"/>
          </p:cNvGraphicFramePr>
          <p:nvPr/>
        </p:nvGraphicFramePr>
        <p:xfrm>
          <a:off x="179388" y="2060575"/>
          <a:ext cx="3889375" cy="923925"/>
        </p:xfrm>
        <a:graphic>
          <a:graphicData uri="http://schemas.openxmlformats.org/drawingml/2006/table">
            <a:tbl>
              <a:tblPr/>
              <a:tblGrid>
                <a:gridCol w="1296987"/>
                <a:gridCol w="1295400"/>
                <a:gridCol w="1296988"/>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高温ー１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中温ー１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低温ー１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高温ー２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中温ー２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低温ー２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8727" name="Text Box 55"/>
          <p:cNvSpPr txBox="1">
            <a:spLocks noChangeArrowheads="1"/>
          </p:cNvSpPr>
          <p:nvPr/>
        </p:nvSpPr>
        <p:spPr bwMode="auto">
          <a:xfrm>
            <a:off x="519113" y="1339850"/>
            <a:ext cx="5367337" cy="457200"/>
          </a:xfrm>
          <a:prstGeom prst="rect">
            <a:avLst/>
          </a:prstGeom>
          <a:noFill/>
          <a:ln w="38100">
            <a:noFill/>
            <a:miter lim="800000"/>
            <a:headEnd/>
            <a:tailEnd/>
          </a:ln>
          <a:effectLst/>
        </p:spPr>
        <p:txBody>
          <a:bodyPr wrap="none">
            <a:spAutoFit/>
          </a:bodyPr>
          <a:lstStyle/>
          <a:p>
            <a:r>
              <a:rPr lang="ja-JP" altLang="en-US"/>
              <a:t>別々に実験　１２個の実験をする　２反復</a:t>
            </a:r>
          </a:p>
        </p:txBody>
      </p:sp>
      <p:graphicFrame>
        <p:nvGraphicFramePr>
          <p:cNvPr id="668744" name="Group 72"/>
          <p:cNvGraphicFramePr>
            <a:graphicFrameLocks noGrp="1"/>
          </p:cNvGraphicFramePr>
          <p:nvPr/>
        </p:nvGraphicFramePr>
        <p:xfrm>
          <a:off x="4356100" y="2060575"/>
          <a:ext cx="4572000" cy="923925"/>
        </p:xfrm>
        <a:graphic>
          <a:graphicData uri="http://schemas.openxmlformats.org/drawingml/2006/table">
            <a:tbl>
              <a:tblPr/>
              <a:tblGrid>
                <a:gridCol w="1524000"/>
                <a:gridCol w="1524000"/>
                <a:gridCol w="1524000"/>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１時間ー１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２時間ー１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３時間ー１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１時間ー２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２時間ー２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３時間ー２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8745" name="Text Box 73"/>
          <p:cNvSpPr txBox="1">
            <a:spLocks noChangeArrowheads="1"/>
          </p:cNvSpPr>
          <p:nvPr/>
        </p:nvSpPr>
        <p:spPr bwMode="auto">
          <a:xfrm>
            <a:off x="592138" y="3573463"/>
            <a:ext cx="2317750" cy="457200"/>
          </a:xfrm>
          <a:prstGeom prst="rect">
            <a:avLst/>
          </a:prstGeom>
          <a:noFill/>
          <a:ln w="38100">
            <a:noFill/>
            <a:miter lim="800000"/>
            <a:headEnd/>
            <a:tailEnd/>
          </a:ln>
          <a:effectLst/>
        </p:spPr>
        <p:txBody>
          <a:bodyPr wrap="none">
            <a:spAutoFit/>
          </a:bodyPr>
          <a:lstStyle/>
          <a:p>
            <a:r>
              <a:rPr lang="ja-JP" altLang="en-US"/>
              <a:t>組み合わせ実験</a:t>
            </a:r>
          </a:p>
        </p:txBody>
      </p:sp>
      <p:graphicFrame>
        <p:nvGraphicFramePr>
          <p:cNvPr id="668805" name="Group 133"/>
          <p:cNvGraphicFramePr>
            <a:graphicFrameLocks noGrp="1"/>
          </p:cNvGraphicFramePr>
          <p:nvPr/>
        </p:nvGraphicFramePr>
        <p:xfrm>
          <a:off x="1979613" y="4149725"/>
          <a:ext cx="5616575" cy="1390650"/>
        </p:xfrm>
        <a:graphic>
          <a:graphicData uri="http://schemas.openxmlformats.org/drawingml/2006/table">
            <a:tbl>
              <a:tblPr/>
              <a:tblGrid>
                <a:gridCol w="1871662"/>
                <a:gridCol w="1873250"/>
                <a:gridCol w="1871663"/>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高温・１時間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中温・１時間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低温・１時間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高温・２時間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中温・２時間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低温・２時間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高温・３時間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中温・３時間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低温・３時間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8804" name="Text Box 132"/>
          <p:cNvSpPr txBox="1">
            <a:spLocks noChangeArrowheads="1"/>
          </p:cNvSpPr>
          <p:nvPr/>
        </p:nvSpPr>
        <p:spPr bwMode="auto">
          <a:xfrm>
            <a:off x="1331913" y="5734050"/>
            <a:ext cx="7292975" cy="822325"/>
          </a:xfrm>
          <a:prstGeom prst="rect">
            <a:avLst/>
          </a:prstGeom>
          <a:noFill/>
          <a:ln w="38100">
            <a:noFill/>
            <a:miter lim="800000"/>
            <a:headEnd/>
            <a:tailEnd/>
          </a:ln>
          <a:effectLst/>
        </p:spPr>
        <p:txBody>
          <a:bodyPr>
            <a:spAutoFit/>
          </a:bodyPr>
          <a:lstStyle/>
          <a:p>
            <a:r>
              <a:rPr lang="ja-JP" altLang="en-US" dirty="0"/>
              <a:t>交互作用がなければ上の実験で温度について３反復，時間について３反復の実験と考えられる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0433"/>
    </mc:Choice>
    <mc:Fallback xmlns="">
      <p:transition spd="slow" advTm="130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7" x="2692400" y="5003800"/>
          <p14:tracePt t="1305" x="2692400" y="4959350"/>
          <p14:tracePt t="1313" x="2698750" y="4914900"/>
          <p14:tracePt t="1321" x="2698750" y="4864100"/>
          <p14:tracePt t="1321" x="2705100" y="4813300"/>
          <p14:tracePt t="1321" x="2711450" y="4762500"/>
          <p14:tracePt t="1342" x="2717800" y="4749800"/>
          <p14:tracePt t="5737" x="2216150" y="5949950"/>
          <p14:tracePt t="6586" x="2203450" y="5949950"/>
          <p14:tracePt t="6598" x="2197100" y="5949950"/>
          <p14:tracePt t="6606" x="2190750" y="5949950"/>
          <p14:tracePt t="6606" x="2184400" y="5956300"/>
          <p14:tracePt t="6625" x="2178050" y="5956300"/>
          <p14:tracePt t="6625" x="2171700" y="5956300"/>
          <p14:tracePt t="6641" x="2159000" y="5956300"/>
          <p14:tracePt t="6641" x="2139950" y="5956300"/>
          <p14:tracePt t="6659" x="2133600" y="5956300"/>
          <p14:tracePt t="6659" x="2120900" y="5956300"/>
          <p14:tracePt t="6675" x="2108200" y="5956300"/>
          <p14:tracePt t="6675" x="2095500" y="5962650"/>
          <p14:tracePt t="6692" x="2082800" y="5962650"/>
          <p14:tracePt t="6692" x="2070100" y="5962650"/>
          <p14:tracePt t="6692" x="2057400" y="5962650"/>
          <p14:tracePt t="6711" x="2044700" y="5962650"/>
          <p14:tracePt t="6723" x="2032000" y="5969000"/>
          <p14:tracePt t="6723" x="2025650" y="5962650"/>
          <p14:tracePt t="6742" x="2000250" y="5969000"/>
          <p14:tracePt t="6742" x="1993900" y="5962650"/>
          <p14:tracePt t="6758" x="1987550" y="5962650"/>
          <p14:tracePt t="6758" x="1981200" y="5962650"/>
          <p14:tracePt t="6774" x="1974850" y="5956300"/>
          <p14:tracePt t="6774" x="1974850" y="5949950"/>
          <p14:tracePt t="6792" x="1968500" y="5943600"/>
          <p14:tracePt t="6806" x="1968500" y="5937250"/>
          <p14:tracePt t="6806" x="1968500" y="5924550"/>
          <p14:tracePt t="6806" x="1968500" y="5918200"/>
          <p14:tracePt t="6827" x="1968500" y="5911850"/>
          <p14:tracePt t="6827" x="1968500" y="5905500"/>
          <p14:tracePt t="6842" x="1974850" y="5892800"/>
          <p14:tracePt t="6842" x="1974850" y="5886450"/>
          <p14:tracePt t="6859" x="1974850" y="5880100"/>
          <p14:tracePt t="6859" x="1981200" y="5873750"/>
          <p14:tracePt t="6875" x="1987550" y="5861050"/>
          <p14:tracePt t="6875" x="1993900" y="5848350"/>
          <p14:tracePt t="6894" x="1993900" y="5842000"/>
          <p14:tracePt t="6907" x="2000250" y="5829300"/>
          <p14:tracePt t="6924" x="2000250" y="5822950"/>
          <p14:tracePt t="6941" x="1993900" y="5822950"/>
          <p14:tracePt t="6959" x="1993900" y="5829300"/>
          <p14:tracePt t="6974" x="1987550" y="5835650"/>
          <p14:tracePt t="6998" x="1981200" y="5842000"/>
          <p14:tracePt t="7018" x="1974850" y="5835650"/>
          <p14:tracePt t="7042" x="1974850" y="5829300"/>
          <p14:tracePt t="7058" x="1974850" y="5822950"/>
          <p14:tracePt t="7066" x="1974850" y="5816600"/>
          <p14:tracePt t="7077" x="1981200" y="5810250"/>
          <p14:tracePt t="7095" x="1987550" y="5803900"/>
          <p14:tracePt t="7111" x="1993900" y="5803900"/>
          <p14:tracePt t="7127" x="2000250" y="5797550"/>
          <p14:tracePt t="7154" x="2006600" y="5791200"/>
          <p14:tracePt t="7170" x="2012950" y="5784850"/>
          <p14:tracePt t="7186" x="2019300" y="5778500"/>
          <p14:tracePt t="7213" x="2019300" y="5772150"/>
          <p14:tracePt t="7221" x="2025650" y="5765800"/>
          <p14:tracePt t="7238" x="2032000" y="5759450"/>
          <p14:tracePt t="7257" x="2032000" y="5753100"/>
          <p14:tracePt t="7281" x="2032000" y="5746750"/>
          <p14:tracePt t="7309" x="2032000" y="5740400"/>
          <p14:tracePt t="7365" x="2025650" y="5746750"/>
          <p14:tracePt t="7429" x="2025650" y="5753100"/>
          <p14:tracePt t="7453" x="2025650" y="5746750"/>
          <p14:tracePt t="7513" x="2032000" y="5753100"/>
          <p14:tracePt t="7557" x="2038350" y="5759450"/>
          <p14:tracePt t="11397" x="2476500" y="3124200"/>
          <p14:tracePt t="11419" x="2463800" y="3124200"/>
          <p14:tracePt t="11428" x="2457450" y="3124200"/>
          <p14:tracePt t="11439" x="2444750" y="3124200"/>
          <p14:tracePt t="11439" x="2438400" y="3124200"/>
          <p14:tracePt t="11458" x="2432050" y="3124200"/>
          <p14:tracePt t="11458" x="2419350" y="3130550"/>
          <p14:tracePt t="11475" x="2413000" y="3130550"/>
          <p14:tracePt t="11490" x="2406650" y="3130550"/>
          <p14:tracePt t="11490" x="2387600" y="3130550"/>
          <p14:tracePt t="11508" x="2381250" y="3130550"/>
          <p14:tracePt t="11508" x="2368550" y="3130550"/>
          <p14:tracePt t="11526" x="2355850" y="3130550"/>
          <p14:tracePt t="11526" x="2343150" y="3124200"/>
          <p14:tracePt t="11542" x="2330450" y="3117850"/>
          <p14:tracePt t="11542" x="2305050" y="3111500"/>
          <p14:tracePt t="11561" x="2286000" y="3117850"/>
          <p14:tracePt t="11561" x="2260600" y="3117850"/>
          <p14:tracePt t="11576" x="2235200" y="3117850"/>
          <p14:tracePt t="11576" x="2203450" y="3124200"/>
          <p14:tracePt t="11593" x="2165350" y="3130550"/>
          <p14:tracePt t="11593" x="2127250" y="3136900"/>
          <p14:tracePt t="11609" x="2082800" y="3143250"/>
          <p14:tracePt t="11609" x="2032000" y="3149600"/>
          <p14:tracePt t="11609" x="1974850" y="3155950"/>
          <p14:tracePt t="11628" x="1917700" y="3162300"/>
          <p14:tracePt t="11640" x="1854200" y="3162300"/>
          <p14:tracePt t="11640" x="1714500" y="3162300"/>
          <p14:tracePt t="11661" x="1638300" y="3162300"/>
          <p14:tracePt t="11661" x="1562100" y="3162300"/>
          <p14:tracePt t="11676" x="1479550" y="3155950"/>
          <p14:tracePt t="11676" x="1403350" y="3149600"/>
          <p14:tracePt t="11692" x="1327150" y="3143250"/>
          <p14:tracePt t="11692" x="1250950" y="3130550"/>
          <p14:tracePt t="11709" x="1181100" y="3117850"/>
          <p14:tracePt t="11709" x="1111250" y="3105150"/>
          <p14:tracePt t="11709" x="1041400" y="3086100"/>
          <p14:tracePt t="11728" x="977900" y="3067050"/>
          <p14:tracePt t="11728" x="914400" y="3041650"/>
          <p14:tracePt t="11743" x="857250" y="3016250"/>
          <p14:tracePt t="11743" x="806450" y="2990850"/>
          <p14:tracePt t="11759" x="749300" y="2959100"/>
          <p14:tracePt t="11759" x="698500" y="2921000"/>
          <p14:tracePt t="11776" x="660400" y="2889250"/>
          <p14:tracePt t="11776" x="622300" y="2851150"/>
          <p14:tracePt t="11792" x="584200" y="2813050"/>
          <p14:tracePt t="11792" x="527050" y="2736850"/>
          <p14:tracePt t="11809" x="508000" y="2698750"/>
          <p14:tracePt t="11809" x="488950" y="2660650"/>
          <p14:tracePt t="11826" x="476250" y="2616200"/>
          <p14:tracePt t="11826" x="469900" y="2571750"/>
          <p14:tracePt t="11843" x="463550" y="2533650"/>
          <p14:tracePt t="11843" x="463550" y="2444750"/>
          <p14:tracePt t="11860" x="469900" y="2406650"/>
          <p14:tracePt t="11860" x="482600" y="2362200"/>
          <p14:tracePt t="11876" x="495300" y="2324100"/>
          <p14:tracePt t="11876" x="514350" y="2279650"/>
          <p14:tracePt t="11893" x="539750" y="2241550"/>
          <p14:tracePt t="11893" x="565150" y="2203450"/>
          <p14:tracePt t="11910" x="596900" y="2165350"/>
          <p14:tracePt t="11910" x="628650" y="2133600"/>
          <p14:tracePt t="11910" x="666750" y="2095500"/>
          <p14:tracePt t="11928" x="704850" y="2063750"/>
          <p14:tracePt t="11928" x="749300" y="2032000"/>
          <p14:tracePt t="11944" x="793750" y="2006600"/>
          <p14:tracePt t="11944" x="838200" y="1974850"/>
          <p14:tracePt t="11960" x="889000" y="1949450"/>
          <p14:tracePt t="11960" x="939800" y="1930400"/>
          <p14:tracePt t="11977" x="990600" y="1905000"/>
          <p14:tracePt t="11977" x="1047750" y="1885950"/>
          <p14:tracePt t="11977" x="1104900" y="1860550"/>
          <p14:tracePt t="11996" x="1162050" y="1841500"/>
          <p14:tracePt t="12008" x="1225550" y="1828800"/>
          <p14:tracePt t="12008" x="1282700" y="1809750"/>
          <p14:tracePt t="12028" x="1416050" y="1778000"/>
          <p14:tracePt t="12028" x="1485900" y="1765300"/>
          <p14:tracePt t="12044" x="1555750" y="1752600"/>
          <p14:tracePt t="12044" x="1625600" y="1746250"/>
          <p14:tracePt t="12060" x="1701800" y="1733550"/>
          <p14:tracePt t="12060" x="1778000" y="1727200"/>
          <p14:tracePt t="12077" x="1854200" y="1714500"/>
          <p14:tracePt t="12077" x="1930400" y="1708150"/>
          <p14:tracePt t="12077" x="2012950" y="1701800"/>
          <p14:tracePt t="12096" x="2089150" y="1695450"/>
          <p14:tracePt t="12096" x="2171700" y="1689100"/>
          <p14:tracePt t="12110" x="2254250" y="1682750"/>
          <p14:tracePt t="12110" x="2336800" y="1682750"/>
          <p14:tracePt t="12126" x="2419350" y="1676400"/>
          <p14:tracePt t="12126" x="2508250" y="1676400"/>
          <p14:tracePt t="12143" x="2590800" y="1676400"/>
          <p14:tracePt t="12143" x="2762250" y="1676400"/>
          <p14:tracePt t="12160" x="2844800" y="1682750"/>
          <p14:tracePt t="12160" x="2927350" y="1682750"/>
          <p14:tracePt t="12176" x="3016250" y="1682750"/>
          <p14:tracePt t="12176" x="3105150" y="1682750"/>
          <p14:tracePt t="12193" x="3194050" y="1682750"/>
          <p14:tracePt t="12193" x="3282950" y="1676400"/>
          <p14:tracePt t="12209" x="3371850" y="1676400"/>
          <p14:tracePt t="12209" x="3562350" y="1663700"/>
          <p14:tracePt t="12227" x="3657600" y="1663700"/>
          <p14:tracePt t="12227" x="3752850" y="1657350"/>
          <p14:tracePt t="12243" x="3848100" y="1657350"/>
          <p14:tracePt t="12243" x="3943350" y="1651000"/>
          <p14:tracePt t="12260" x="4038600" y="1651000"/>
          <p14:tracePt t="12260" x="4140200" y="1651000"/>
          <p14:tracePt t="12276" x="4235450" y="1651000"/>
          <p14:tracePt t="12276" x="4330700" y="1651000"/>
          <p14:tracePt t="12276" x="4432300" y="1644650"/>
          <p14:tracePt t="12296" x="4527550" y="1644650"/>
          <p14:tracePt t="12308" x="4629150" y="1644650"/>
          <p14:tracePt t="12308" x="4826000" y="1638300"/>
          <p14:tracePt t="12327" x="4921250" y="1638300"/>
          <p14:tracePt t="12327" x="5022850" y="1638300"/>
          <p14:tracePt t="12344" x="5118100" y="1644650"/>
          <p14:tracePt t="12344" x="5213350" y="1644650"/>
          <p14:tracePt t="12360" x="5308600" y="1644650"/>
          <p14:tracePt t="12360" x="5403850" y="1651000"/>
          <p14:tracePt t="12360" x="5492750" y="1657350"/>
          <p14:tracePt t="12379" x="5588000" y="1663700"/>
          <p14:tracePt t="12392" x="5683250" y="1670050"/>
          <p14:tracePt t="12392" x="5873750" y="1682750"/>
          <p14:tracePt t="12410" x="5962650" y="1695450"/>
          <p14:tracePt t="12410" x="6057900" y="1701800"/>
          <p14:tracePt t="12427" x="6146800" y="1708150"/>
          <p14:tracePt t="12427" x="6235700" y="1714500"/>
          <p14:tracePt t="12444" x="6318250" y="1720850"/>
          <p14:tracePt t="12444" x="6489700" y="1733550"/>
          <p14:tracePt t="12461" x="6578600" y="1746250"/>
          <p14:tracePt t="12461" x="6661150" y="1752600"/>
          <p14:tracePt t="12477" x="6750050" y="1765300"/>
          <p14:tracePt t="12477" x="6832600" y="1771650"/>
          <p14:tracePt t="12494" x="6921500" y="1784350"/>
          <p14:tracePt t="12494" x="6997700" y="1790700"/>
          <p14:tracePt t="12511" x="7080250" y="1803400"/>
          <p14:tracePt t="12511" x="7232650" y="1828800"/>
          <p14:tracePt t="12528" x="7308850" y="1841500"/>
          <p14:tracePt t="12528" x="7378700" y="1854200"/>
          <p14:tracePt t="12544" x="7448550" y="1873250"/>
          <p14:tracePt t="12544" x="7512050" y="1892300"/>
          <p14:tracePt t="12561" x="7575550" y="1911350"/>
          <p14:tracePt t="12561" x="7689850" y="1968500"/>
          <p14:tracePt t="12580" x="7740650" y="2012950"/>
          <p14:tracePt t="12580" x="7785100" y="2057400"/>
          <p14:tracePt t="12596" x="7829550" y="2114550"/>
          <p14:tracePt t="12596" x="7861300" y="2171700"/>
          <p14:tracePt t="12612" x="7893050" y="2241550"/>
          <p14:tracePt t="12612" x="7918450" y="2311400"/>
          <p14:tracePt t="12628" x="7937500" y="2381250"/>
          <p14:tracePt t="12628" x="7950200" y="2451100"/>
          <p14:tracePt t="12628" x="7956550" y="2520950"/>
          <p14:tracePt t="12648" x="7956550" y="2590800"/>
          <p14:tracePt t="12659" x="7956550" y="2654300"/>
          <p14:tracePt t="12659" x="7924800" y="2781300"/>
          <p14:tracePt t="12680" x="7899400" y="2838450"/>
          <p14:tracePt t="12680" x="7867650" y="2895600"/>
          <p14:tracePt t="12695" x="7835900" y="2959100"/>
          <p14:tracePt t="12695" x="7791450" y="3016250"/>
          <p14:tracePt t="12712" x="7747000" y="3073400"/>
          <p14:tracePt t="12712" x="7702550" y="3130550"/>
          <p14:tracePt t="12728" x="7651750" y="3187700"/>
          <p14:tracePt t="12728" x="7607300" y="3238500"/>
          <p14:tracePt t="12728" x="7556500" y="3282950"/>
          <p14:tracePt t="12747" x="7505700" y="3327400"/>
          <p14:tracePt t="12747" x="7448550" y="3371850"/>
          <p14:tracePt t="12762" x="7397750" y="3409950"/>
          <p14:tracePt t="12762" x="7346950" y="3448050"/>
          <p14:tracePt t="12778" x="7296150" y="3479800"/>
          <p14:tracePt t="12778" x="7239000" y="3505200"/>
          <p14:tracePt t="12795" x="7188200" y="3536950"/>
          <p14:tracePt t="12795" x="7137400" y="3562350"/>
          <p14:tracePt t="12812" x="7080250" y="3587750"/>
          <p14:tracePt t="12812" x="6972300" y="3632200"/>
          <p14:tracePt t="12828" x="6915150" y="3651250"/>
          <p14:tracePt t="12828" x="6858000" y="3670300"/>
          <p14:tracePt t="12845" x="6794500" y="3689350"/>
          <p14:tracePt t="12845" x="6737350" y="3708400"/>
          <p14:tracePt t="12862" x="6673850" y="3727450"/>
          <p14:tracePt t="12862" x="6546850" y="3765550"/>
          <p14:tracePt t="12881" x="6477000" y="3790950"/>
          <p14:tracePt t="12881" x="6400800" y="3810000"/>
          <p14:tracePt t="12897" x="6324600" y="3835400"/>
          <p14:tracePt t="12897" x="6248400" y="3867150"/>
          <p14:tracePt t="12912" x="6165850" y="3898900"/>
          <p14:tracePt t="12912" x="6076950" y="3937000"/>
          <p14:tracePt t="12929" x="5988050" y="3981450"/>
          <p14:tracePt t="12929" x="5803900" y="4076700"/>
          <p14:tracePt t="12948" x="5708650" y="4133850"/>
          <p14:tracePt t="12948" x="5613400" y="4191000"/>
          <p14:tracePt t="12963" x="5511800" y="4254500"/>
          <p14:tracePt t="12963" x="5416550" y="4324350"/>
          <p14:tracePt t="12979" x="5327650" y="4387850"/>
          <p14:tracePt t="12979" x="5232400" y="4457700"/>
          <p14:tracePt t="12996" x="5149850" y="4527550"/>
          <p14:tracePt t="12996" x="5067300" y="4597400"/>
          <p14:tracePt t="13012" x="4984750" y="4667250"/>
          <p14:tracePt t="13012" x="4908550" y="4743450"/>
          <p14:tracePt t="13012" x="4838700" y="4806950"/>
          <p14:tracePt t="13031" x="4768850" y="4876800"/>
          <p14:tracePt t="13044" x="4699000" y="4946650"/>
          <p14:tracePt t="13044" x="4565650" y="5080000"/>
          <p14:tracePt t="13063" x="4495800" y="5137150"/>
          <p14:tracePt t="13063" x="4432300" y="5200650"/>
          <p14:tracePt t="13079" x="4368800" y="5251450"/>
          <p14:tracePt t="13079" x="4305300" y="5302250"/>
          <p14:tracePt t="13079" x="4241800" y="5346700"/>
          <p14:tracePt t="13099" x="4184650" y="5384800"/>
          <p14:tracePt t="13111" x="4127500" y="5416550"/>
          <p14:tracePt t="13111" x="4019550" y="5473700"/>
          <p14:tracePt t="13130" x="3968750" y="5499100"/>
          <p14:tracePt t="13130" x="3924300" y="5518150"/>
          <p14:tracePt t="13147" x="3873500" y="5537200"/>
          <p14:tracePt t="13147" x="3835400" y="5549900"/>
          <p14:tracePt t="13163" x="3790950" y="5562600"/>
          <p14:tracePt t="13163" x="3714750" y="5588000"/>
          <p14:tracePt t="13180" x="3676650" y="5600700"/>
          <p14:tracePt t="13180" x="3644900" y="5613400"/>
          <p14:tracePt t="13197" x="3613150" y="5619750"/>
          <p14:tracePt t="13197" x="3587750" y="5626100"/>
          <p14:tracePt t="13213" x="3556000" y="5632450"/>
          <p14:tracePt t="13213" x="3530600" y="5638800"/>
          <p14:tracePt t="13230" x="3505200" y="5638800"/>
          <p14:tracePt t="13230" x="3467100" y="5645150"/>
          <p14:tracePt t="13248" x="3441700" y="5638800"/>
          <p14:tracePt t="13248" x="3429000" y="5638800"/>
          <p14:tracePt t="13264" x="3409950" y="5638800"/>
          <p14:tracePt t="13264" x="3390900" y="5632450"/>
          <p14:tracePt t="13280" x="3378200" y="5632450"/>
          <p14:tracePt t="13280" x="3359150" y="5626100"/>
          <p14:tracePt t="13280" x="3346450" y="5619750"/>
          <p14:tracePt t="13299" x="3327400" y="5613400"/>
          <p14:tracePt t="13312" x="3314700" y="5613400"/>
          <p14:tracePt t="13312" x="3302000" y="5607050"/>
          <p14:tracePt t="13332" x="3276600" y="5594350"/>
          <p14:tracePt t="13332" x="3263900" y="5588000"/>
          <p14:tracePt t="13348" x="3251200" y="5581650"/>
          <p14:tracePt t="13348" x="3244850" y="5575300"/>
          <p14:tracePt t="13364" x="3232150" y="5562600"/>
          <p14:tracePt t="13364" x="3225800" y="5562600"/>
          <p14:tracePt t="13382" x="3219450" y="5556250"/>
          <p14:tracePt t="13395" x="3219450" y="5549900"/>
          <p14:tracePt t="13418" x="3225800" y="5549900"/>
          <p14:tracePt t="13429" x="3232150" y="5549900"/>
          <p14:tracePt t="13429" x="3238500" y="5549900"/>
          <p14:tracePt t="13447" x="3244850" y="5549900"/>
          <p14:tracePt t="13447" x="3251200" y="5549900"/>
          <p14:tracePt t="13464" x="3263900" y="5556250"/>
          <p14:tracePt t="13464" x="3276600" y="5562600"/>
          <p14:tracePt t="13481" x="3289300" y="5568950"/>
          <p14:tracePt t="13496" x="3295650" y="5568950"/>
          <p14:tracePt t="13496" x="3302000" y="5568950"/>
          <p14:tracePt t="13514" x="3308350" y="5568950"/>
          <p14:tracePt t="13514" x="3314700" y="5568950"/>
          <p14:tracePt t="13532" x="3327400" y="5562600"/>
          <p14:tracePt t="13532" x="3340100" y="5562600"/>
          <p14:tracePt t="13548" x="3340100" y="5549900"/>
          <p14:tracePt t="13548" x="3346450" y="5543550"/>
          <p14:tracePt t="13564" x="3352800" y="5537200"/>
          <p14:tracePt t="13580" x="3359150" y="5524500"/>
          <p14:tracePt t="13580" x="3365500" y="5511800"/>
          <p14:tracePt t="13600" x="3365500" y="5505450"/>
          <p14:tracePt t="13614" x="3371850" y="5499100"/>
          <p14:tracePt t="13630" x="3378200" y="5486400"/>
          <p14:tracePt t="13646" x="3378200" y="5480050"/>
          <p14:tracePt t="13663" x="3384550" y="5473700"/>
          <p14:tracePt t="13680" x="3390900" y="5467350"/>
          <p14:tracePt t="13697" x="3397250" y="5454650"/>
          <p14:tracePt t="13714" x="3397250" y="5448300"/>
          <p14:tracePt t="13730" x="3403600" y="5441950"/>
          <p14:tracePt t="13730" x="3403600" y="5435600"/>
          <p14:tracePt t="13749" x="3403600" y="5429250"/>
          <p14:tracePt t="13763" x="3409950" y="5422900"/>
          <p14:tracePt t="13763" x="3409950" y="5410200"/>
          <p14:tracePt t="13782" x="3416300" y="5403850"/>
          <p14:tracePt t="13803" x="3416300" y="5397500"/>
          <p14:tracePt t="13813" x="3422650" y="5391150"/>
          <p14:tracePt t="13813" x="3422650" y="5384800"/>
          <p14:tracePt t="13832" x="3422650" y="5372100"/>
          <p14:tracePt t="13832" x="3429000" y="5359400"/>
          <p14:tracePt t="13849" x="3429000" y="5346700"/>
          <p14:tracePt t="13849" x="3429000" y="5340350"/>
          <p14:tracePt t="13865" x="3435350" y="5327650"/>
          <p14:tracePt t="13883" x="3435350" y="5314950"/>
          <p14:tracePt t="13883" x="3441700" y="5314950"/>
          <p14:tracePt t="13900" x="3448050" y="5308600"/>
          <p14:tracePt t="13915" x="3454400" y="5308600"/>
          <p14:tracePt t="13939" x="3454400" y="5314950"/>
          <p14:tracePt t="13947" x="3454400" y="5321300"/>
          <p14:tracePt t="13968" x="3454400" y="5334000"/>
          <p14:tracePt t="13984" x="3454400" y="5340350"/>
          <p14:tracePt t="13999" x="3441700" y="5353050"/>
          <p14:tracePt t="14015" x="3441700" y="5359400"/>
          <p14:tracePt t="14015" x="3435350" y="5365750"/>
          <p14:tracePt t="14033" x="3429000" y="5372100"/>
          <p14:tracePt t="14033" x="3422650" y="5378450"/>
          <p14:tracePt t="14033" x="3416300" y="5384800"/>
          <p14:tracePt t="14052" x="3403600" y="5397500"/>
          <p14:tracePt t="14064" x="3397250" y="5410200"/>
          <p14:tracePt t="14064" x="3371850" y="5435600"/>
          <p14:tracePt t="14083" x="3359150" y="5448300"/>
          <p14:tracePt t="14083" x="3340100" y="5467350"/>
          <p14:tracePt t="14100" x="3321050" y="5480050"/>
          <p14:tracePt t="14100" x="3289300" y="5499100"/>
          <p14:tracePt t="14116" x="3257550" y="5511800"/>
          <p14:tracePt t="14116" x="3219450" y="5530850"/>
          <p14:tracePt t="14116" x="3175000" y="5543550"/>
          <p14:tracePt t="14135" x="3117850" y="5556250"/>
          <p14:tracePt t="14135" x="3060700" y="5568950"/>
          <p14:tracePt t="14150" x="2990850" y="5575300"/>
          <p14:tracePt t="14150" x="2914650" y="5581650"/>
          <p14:tracePt t="14167" x="2832100" y="5588000"/>
          <p14:tracePt t="14167" x="2749550" y="5594350"/>
          <p14:tracePt t="14183" x="2667000" y="5600700"/>
          <p14:tracePt t="14183" x="2495550" y="5613400"/>
          <p14:tracePt t="14200" x="2419350" y="5613400"/>
          <p14:tracePt t="14200" x="2343150" y="5619750"/>
          <p14:tracePt t="14217" x="2266950" y="5619750"/>
          <p14:tracePt t="14217" x="2197100" y="5613400"/>
          <p14:tracePt t="14233" x="2133600" y="5594350"/>
          <p14:tracePt t="14233" x="2076450" y="5568950"/>
          <p14:tracePt t="14250" x="2019300" y="5537200"/>
          <p14:tracePt t="14250" x="1930400" y="5461000"/>
          <p14:tracePt t="14268" x="1898650" y="5403850"/>
          <p14:tracePt t="14268" x="1866900" y="5346700"/>
          <p14:tracePt t="14283" x="1847850" y="5289550"/>
          <p14:tracePt t="14283" x="1841500" y="5232400"/>
          <p14:tracePt t="14300" x="1835150" y="5168900"/>
          <p14:tracePt t="14300" x="1847850" y="5111750"/>
          <p14:tracePt t="14317" x="1860550" y="5054600"/>
          <p14:tracePt t="14317" x="1885950" y="4997450"/>
          <p14:tracePt t="14317" x="1924050" y="4933950"/>
          <p14:tracePt t="14336" x="1968500" y="4883150"/>
          <p14:tracePt t="14349" x="2025650" y="4826000"/>
          <p14:tracePt t="14349" x="2146300" y="4711700"/>
          <p14:tracePt t="14368" x="2222500" y="4660900"/>
          <p14:tracePt t="14368" x="2298700" y="4610100"/>
          <p14:tracePt t="18785" x="1771650" y="2971800"/>
          <p14:tracePt t="19531" x="1765300" y="2946400"/>
          <p14:tracePt t="19540" x="1765300" y="2914650"/>
          <p14:tracePt t="19540" x="1765300" y="2876550"/>
          <p14:tracePt t="19553" x="1758950" y="2838450"/>
          <p14:tracePt t="19553" x="1752600" y="2800350"/>
          <p14:tracePt t="19569" x="1752600" y="2768600"/>
          <p14:tracePt t="19569" x="1746250" y="2736850"/>
          <p14:tracePt t="19586" x="1739900" y="2711450"/>
          <p14:tracePt t="19586" x="1739900" y="2698750"/>
          <p14:tracePt t="19602" x="1733550" y="2679700"/>
          <p14:tracePt t="19602" x="1733550" y="2673350"/>
          <p14:tracePt t="19602" x="1733550" y="2667000"/>
          <p14:tracePt t="19621" x="1733550" y="2660650"/>
          <p14:tracePt t="19634" x="1739900" y="2654300"/>
          <p14:tracePt t="19634" x="1752600" y="2660650"/>
          <p14:tracePt t="19653" x="1765300" y="2660650"/>
          <p14:tracePt t="19653" x="1771650" y="2667000"/>
          <p14:tracePt t="19669" x="1784350" y="2667000"/>
          <p14:tracePt t="19669" x="1790700" y="2673350"/>
          <p14:tracePt t="19686" x="1803400" y="2673350"/>
          <p14:tracePt t="19686" x="1809750" y="2679700"/>
          <p14:tracePt t="19686" x="1822450" y="2679700"/>
          <p14:tracePt t="19704" x="1835150" y="2679700"/>
          <p14:tracePt t="19717" x="1847850" y="2679700"/>
          <p14:tracePt t="19717" x="1866900" y="2673350"/>
          <p14:tracePt t="19736" x="1879600" y="2673350"/>
          <p14:tracePt t="19736" x="1885950" y="2667000"/>
          <p14:tracePt t="19753" x="1892300" y="2667000"/>
          <p14:tracePt t="19753" x="1905000" y="2667000"/>
          <p14:tracePt t="19769" x="1911350" y="2667000"/>
          <p14:tracePt t="19784" x="1917700" y="2667000"/>
          <p14:tracePt t="19784" x="1924050" y="2667000"/>
          <p14:tracePt t="19803" x="1930400" y="2673350"/>
          <p14:tracePt t="19817" x="1936750" y="2679700"/>
          <p14:tracePt t="19834" x="1943100" y="2692400"/>
          <p14:tracePt t="19834" x="1949450" y="2698750"/>
          <p14:tracePt t="19853" x="1949450" y="2705100"/>
          <p14:tracePt t="19853" x="1955800" y="2711450"/>
          <p14:tracePt t="19870" x="1955800" y="2724150"/>
          <p14:tracePt t="19870" x="1955800" y="2736850"/>
          <p14:tracePt t="19888" x="1962150" y="2749550"/>
          <p14:tracePt t="19888" x="1962150" y="2762250"/>
          <p14:tracePt t="19903" x="1962150" y="2774950"/>
          <p14:tracePt t="19903" x="1962150" y="2794000"/>
          <p14:tracePt t="19921" x="1955800" y="2819400"/>
          <p14:tracePt t="19921" x="1955800" y="2832100"/>
          <p14:tracePt t="19937" x="1955800" y="2844800"/>
          <p14:tracePt t="19937" x="1949450" y="2857500"/>
          <p14:tracePt t="19954" x="1943100" y="2870200"/>
          <p14:tracePt t="19954" x="1943100" y="2882900"/>
          <p14:tracePt t="19970" x="1936750" y="2889250"/>
          <p14:tracePt t="19970" x="1930400" y="2901950"/>
          <p14:tracePt t="19970" x="1924050" y="2914650"/>
          <p14:tracePt t="19989" x="1911350" y="2921000"/>
          <p14:tracePt t="20001" x="1905000" y="2927350"/>
          <p14:tracePt t="20001" x="1885950" y="2940050"/>
          <p14:tracePt t="20021" x="1873250" y="2946400"/>
          <p14:tracePt t="20021" x="1866900" y="2952750"/>
          <p14:tracePt t="20038" x="1854200" y="2959100"/>
          <p14:tracePt t="20038" x="1841500" y="2965450"/>
          <p14:tracePt t="20038" x="1822450" y="2965450"/>
          <p14:tracePt t="20056" x="1809750" y="2971800"/>
          <p14:tracePt t="20068" x="1797050" y="2971800"/>
          <p14:tracePt t="20068" x="1765300" y="2965450"/>
          <p14:tracePt t="20089" x="1758950" y="2952750"/>
          <p14:tracePt t="20089" x="1746250" y="2940050"/>
          <p14:tracePt t="20104" x="1746250" y="2927350"/>
          <p14:tracePt t="20104" x="1739900" y="2908300"/>
          <p14:tracePt t="20121" x="1746250" y="2882900"/>
          <p14:tracePt t="20121" x="1752600" y="2857500"/>
          <p14:tracePt t="20138" x="1771650" y="2825750"/>
          <p14:tracePt t="20138" x="1809750" y="2755900"/>
          <p14:tracePt t="20155" x="1835150" y="2711450"/>
          <p14:tracePt t="20155" x="1860550" y="2667000"/>
          <p14:tracePt t="20171" x="1898650" y="2616200"/>
          <p14:tracePt t="20171" x="1936750" y="2565400"/>
          <p14:tracePt t="20187" x="1981200" y="2514600"/>
          <p14:tracePt t="20187" x="2032000" y="2457450"/>
          <p14:tracePt t="20204" x="2082800" y="2406650"/>
          <p14:tracePt t="20204" x="2190750" y="2298700"/>
          <p14:tracePt t="20222" x="2247900" y="2247900"/>
          <p14:tracePt t="20222" x="2311400" y="2197100"/>
          <p14:tracePt t="20238" x="2368550" y="2152650"/>
          <p14:tracePt t="20238" x="2425700" y="2114550"/>
          <p14:tracePt t="20255" x="2482850" y="2070100"/>
          <p14:tracePt t="20255" x="2540000" y="2038350"/>
          <p14:tracePt t="20255" x="2597150" y="2000250"/>
          <p14:tracePt t="20274" x="2654300" y="1974850"/>
          <p14:tracePt t="20286" x="2711450" y="1943100"/>
          <p14:tracePt t="20286" x="2813050" y="1898650"/>
          <p14:tracePt t="20305" x="2857500" y="1879600"/>
          <p14:tracePt t="20305" x="2908300" y="1860550"/>
          <p14:tracePt t="20322" x="2946400" y="1847850"/>
          <p14:tracePt t="20322" x="2984500" y="1835150"/>
          <p14:tracePt t="20338" x="3022600" y="1822450"/>
          <p14:tracePt t="20338" x="3054350" y="1809750"/>
          <p14:tracePt t="20338" x="3092450" y="1803400"/>
          <p14:tracePt t="20357" x="3117850" y="1790700"/>
          <p14:tracePt t="20369" x="3149600" y="1784350"/>
          <p14:tracePt t="20369" x="3206750" y="1771650"/>
          <p14:tracePt t="20390" x="3232150" y="1771650"/>
          <p14:tracePt t="20390" x="3251200" y="1765300"/>
          <p14:tracePt t="20405" x="3276600" y="1758950"/>
          <p14:tracePt t="20405" x="3295650" y="1758950"/>
          <p14:tracePt t="20422" x="3308350" y="1752600"/>
          <p14:tracePt t="20422" x="3321050" y="1752600"/>
          <p14:tracePt t="20422" x="3333750" y="1752600"/>
          <p14:tracePt t="20441" x="3346450" y="1752600"/>
          <p14:tracePt t="20441" x="3352800" y="1746250"/>
          <p14:tracePt t="20455" x="3359150" y="1746250"/>
          <p14:tracePt t="20470" x="3352800" y="1752600"/>
          <p14:tracePt t="20492" x="3346450" y="1758950"/>
          <p14:tracePt t="20503" x="3333750" y="1765300"/>
          <p14:tracePt t="20503" x="3308350" y="1771650"/>
          <p14:tracePt t="20522" x="3289300" y="1778000"/>
          <p14:tracePt t="20522" x="3263900" y="1784350"/>
          <p14:tracePt t="20539" x="3238500" y="1790700"/>
          <p14:tracePt t="20539" x="3213100" y="1797050"/>
          <p14:tracePt t="20555" x="3187700" y="1803400"/>
          <p14:tracePt t="20555" x="3130550" y="1816100"/>
          <p14:tracePt t="20573" x="3098800" y="1822450"/>
          <p14:tracePt t="20573" x="3067050" y="1828800"/>
          <p14:tracePt t="20590" x="3035300" y="1835150"/>
          <p14:tracePt t="20590" x="2997200" y="1841500"/>
          <p14:tracePt t="20606" x="2965450" y="1841500"/>
          <p14:tracePt t="20606" x="2933700" y="1847850"/>
          <p14:tracePt t="20622" x="2901950" y="1854200"/>
          <p14:tracePt t="20622" x="2870200" y="1860550"/>
          <p14:tracePt t="20622" x="2838450" y="1860550"/>
          <p14:tracePt t="20641" x="2813050" y="1866900"/>
          <p14:tracePt t="20654" x="2787650" y="1866900"/>
          <p14:tracePt t="20654" x="2749550" y="1866900"/>
          <p14:tracePt t="20673" x="2736850" y="1866900"/>
          <p14:tracePt t="20673" x="2724150" y="1866900"/>
          <p14:tracePt t="20690" x="2717800" y="1866900"/>
          <p14:tracePt t="20690" x="2705100" y="1860550"/>
          <p14:tracePt t="20706" x="2698750" y="1860550"/>
          <p14:tracePt t="20706" x="2692400" y="1860550"/>
          <p14:tracePt t="20724" x="2686050" y="1860550"/>
          <p14:tracePt t="20737" x="2673350" y="1860550"/>
          <p14:tracePt t="20737" x="2667000" y="1866900"/>
          <p14:tracePt t="20756" x="2654300" y="1873250"/>
          <p14:tracePt t="20756" x="2641600" y="1879600"/>
          <p14:tracePt t="20773" x="2622550" y="1885950"/>
          <p14:tracePt t="20773" x="2597150" y="1892300"/>
          <p14:tracePt t="20789" x="2571750" y="1898650"/>
          <p14:tracePt t="20789" x="2540000" y="1911350"/>
          <p14:tracePt t="20789" x="2508250" y="1917700"/>
          <p14:tracePt t="20809" x="2476500" y="1930400"/>
          <p14:tracePt t="20809" x="2438400" y="1943100"/>
          <p14:tracePt t="20823" x="2400300" y="1955800"/>
          <p14:tracePt t="20823" x="2355850" y="1974850"/>
          <p14:tracePt t="20840" x="2305050" y="1987550"/>
          <p14:tracePt t="20840" x="2254250" y="2006600"/>
          <p14:tracePt t="20856" x="2197100" y="2019300"/>
          <p14:tracePt t="20856" x="2070100" y="2063750"/>
          <p14:tracePt t="20873" x="2000250" y="2089150"/>
          <p14:tracePt t="20873" x="1924050" y="2114550"/>
          <p14:tracePt t="20892" x="1841500" y="2146300"/>
          <p14:tracePt t="20892" x="1758950" y="2171700"/>
          <p14:tracePt t="20907" x="1676400" y="2203450"/>
          <p14:tracePt t="20907" x="1593850" y="2228850"/>
          <p14:tracePt t="20924" x="1517650" y="2247900"/>
          <p14:tracePt t="20924" x="1441450" y="2273300"/>
          <p14:tracePt t="20941" x="1295400" y="2311400"/>
          <p14:tracePt t="20941" x="1231900" y="2330450"/>
          <p14:tracePt t="20957" x="1168400" y="2343150"/>
          <p14:tracePt t="20957" x="1117600" y="2362200"/>
          <p14:tracePt t="20974" x="1060450" y="2374900"/>
          <p14:tracePt t="20974" x="1016000" y="2387600"/>
          <p14:tracePt t="20990" x="971550" y="2400300"/>
          <p14:tracePt t="20990" x="933450" y="2413000"/>
          <p14:tracePt t="20990" x="901700" y="2425700"/>
          <p14:tracePt t="21009" x="869950" y="2432050"/>
          <p14:tracePt t="21022" x="844550" y="2444750"/>
          <p14:tracePt t="21022" x="800100" y="2451100"/>
          <p14:tracePt t="21041" x="787400" y="2457450"/>
          <p14:tracePt t="21041" x="774700" y="2457450"/>
          <p14:tracePt t="21057" x="768350" y="2457450"/>
          <p14:tracePt t="21072" x="762000" y="2451100"/>
          <p14:tracePt t="21072" x="768350" y="2444750"/>
          <p14:tracePt t="21072" x="768350" y="2438400"/>
          <p14:tracePt t="21093" x="774700" y="2425700"/>
          <p14:tracePt t="21105" x="787400" y="2419350"/>
          <p14:tracePt t="21105" x="800100" y="2406650"/>
          <p14:tracePt t="21124" x="812800" y="2400300"/>
          <p14:tracePt t="21124" x="819150" y="2393950"/>
          <p14:tracePt t="21141" x="831850" y="2387600"/>
          <p14:tracePt t="21141" x="838200" y="2387600"/>
          <p14:tracePt t="21158" x="844550" y="2381250"/>
          <p14:tracePt t="21158" x="857250" y="2381250"/>
          <p14:tracePt t="21174" x="863600" y="2381250"/>
          <p14:tracePt t="21189" x="869950" y="2381250"/>
          <p14:tracePt t="21206" x="876300" y="2387600"/>
          <p14:tracePt t="21206" x="876300" y="2393950"/>
          <p14:tracePt t="21224" x="876300" y="2400300"/>
          <p14:tracePt t="21224" x="869950" y="2413000"/>
          <p14:tracePt t="21242" x="869950" y="2419350"/>
          <p14:tracePt t="21242" x="869950" y="2425700"/>
          <p14:tracePt t="21258" x="869950" y="2432050"/>
          <p14:tracePt t="21273" x="876300" y="2425700"/>
          <p14:tracePt t="21324" x="869950" y="2419350"/>
          <p14:tracePt t="21340" x="869950" y="2413000"/>
          <p14:tracePt t="21352" x="863600" y="2406650"/>
          <p14:tracePt t="21368" x="857250" y="2406650"/>
          <p14:tracePt t="21385" x="850900" y="2400300"/>
          <p14:tracePt t="21400" x="850900" y="2393950"/>
          <p14:tracePt t="21412" x="850900" y="2387600"/>
          <p14:tracePt t="21428" x="857250" y="2381250"/>
          <p14:tracePt t="21445" x="869950" y="2368550"/>
          <p14:tracePt t="21461" x="876300" y="2362200"/>
          <p14:tracePt t="21473" x="889000" y="2362200"/>
          <p14:tracePt t="21473" x="895350" y="2355850"/>
          <p14:tracePt t="21492" x="901700" y="2355850"/>
          <p14:tracePt t="21492" x="914400" y="2349500"/>
          <p14:tracePt t="21509" x="920750" y="2349500"/>
          <p14:tracePt t="21509" x="933450" y="2343150"/>
          <p14:tracePt t="21526" x="939800" y="2343150"/>
          <p14:tracePt t="21526" x="958850" y="2336800"/>
          <p14:tracePt t="21543" x="971550" y="2336800"/>
          <p14:tracePt t="21543" x="984250" y="2330450"/>
          <p14:tracePt t="21559" x="990600" y="2330450"/>
          <p14:tracePt t="21559" x="996950" y="2330450"/>
          <p14:tracePt t="21576" x="1003300" y="2330450"/>
          <p14:tracePt t="21576" x="1016000" y="2324100"/>
          <p14:tracePt t="21593" x="1022350" y="2324100"/>
          <p14:tracePt t="21609" x="1028700" y="2324100"/>
          <p14:tracePt t="21633" x="1035050" y="2317750"/>
          <p14:tracePt t="21653" x="1041400" y="2317750"/>
          <p14:tracePt t="21668" x="1047750" y="2317750"/>
          <p14:tracePt t="21677" x="1060450" y="2311400"/>
          <p14:tracePt t="21677" x="1073150" y="2305050"/>
          <p14:tracePt t="21693" x="1092200" y="2298700"/>
          <p14:tracePt t="21693" x="1111250" y="2292350"/>
          <p14:tracePt t="21710" x="1143000" y="2286000"/>
          <p14:tracePt t="21710" x="1174750" y="2279650"/>
          <p14:tracePt t="21726" x="1212850" y="2273300"/>
          <p14:tracePt t="21726" x="1257300" y="2273300"/>
          <p14:tracePt t="21726" x="1301750" y="2266950"/>
          <p14:tracePt t="21745" x="1352550" y="2266950"/>
          <p14:tracePt t="21758" x="1409700" y="2266950"/>
          <p14:tracePt t="21758" x="1530350" y="2279650"/>
          <p14:tracePt t="21776" x="1593850" y="2279650"/>
          <p14:tracePt t="21776" x="1663700" y="2286000"/>
          <p14:tracePt t="21793" x="1727200" y="2286000"/>
          <p14:tracePt t="21793" x="1797050" y="2286000"/>
          <p14:tracePt t="21810" x="1860550" y="2279650"/>
          <p14:tracePt t="21810" x="1924050" y="2273300"/>
          <p14:tracePt t="21826" x="1987550" y="2266950"/>
          <p14:tracePt t="21826" x="2114550" y="2247900"/>
          <p14:tracePt t="21844" x="2171700" y="2235200"/>
          <p14:tracePt t="21844" x="2222500" y="2228850"/>
          <p14:tracePt t="21860" x="2279650" y="2222500"/>
          <p14:tracePt t="21860" x="2387600" y="2203450"/>
          <p14:tracePt t="21882" x="2438400" y="2203450"/>
          <p14:tracePt t="21882" x="2489200" y="2203450"/>
          <p14:tracePt t="21894" x="2533650" y="2203450"/>
          <p14:tracePt t="21894" x="2584450" y="2209800"/>
          <p14:tracePt t="21910" x="2628900" y="2216150"/>
          <p14:tracePt t="21910" x="2667000" y="2222500"/>
          <p14:tracePt t="21927" x="2711450" y="2235200"/>
          <p14:tracePt t="21927" x="2749550" y="2247900"/>
          <p14:tracePt t="21944" x="2781300" y="2254250"/>
          <p14:tracePt t="21944" x="2813050" y="2266950"/>
          <p14:tracePt t="21961" x="2857500" y="2279650"/>
          <p14:tracePt t="21961" x="2876550" y="2286000"/>
          <p14:tracePt t="21977" x="2895600" y="2298700"/>
          <p14:tracePt t="21977" x="2901950" y="2305050"/>
          <p14:tracePt t="21994" x="2908300" y="2311400"/>
          <p14:tracePt t="21994" x="2914650" y="2317750"/>
          <p14:tracePt t="22011" x="2908300" y="2317750"/>
          <p14:tracePt t="22011" x="2908300" y="2324100"/>
          <p14:tracePt t="22011" x="2895600" y="2330450"/>
          <p14:tracePt t="22029" x="2882900" y="2336800"/>
          <p14:tracePt t="22042" x="2870200" y="2343150"/>
          <p14:tracePt t="22042" x="2825750" y="2349500"/>
          <p14:tracePt t="22062" x="2806700" y="2355850"/>
          <p14:tracePt t="22062" x="2781300" y="2362200"/>
          <p14:tracePt t="22078" x="2749550" y="2362200"/>
          <p14:tracePt t="22078" x="2717800" y="2368550"/>
          <p14:tracePt t="22094" x="2686050" y="2368550"/>
          <p14:tracePt t="22094" x="2654300" y="2368550"/>
          <p14:tracePt t="22094" x="2616200" y="2374900"/>
          <p14:tracePt t="22113" x="2578100" y="2374900"/>
          <p14:tracePt t="22126" x="2540000" y="2381250"/>
          <p14:tracePt t="22126" x="2451100" y="2381250"/>
          <p14:tracePt t="22144" x="2406650" y="2381250"/>
          <p14:tracePt t="22144" x="2362200" y="2381250"/>
          <p14:tracePt t="22161" x="2311400" y="2381250"/>
          <p14:tracePt t="22161" x="2266950" y="2387600"/>
          <p14:tracePt t="22178" x="2209800" y="2387600"/>
          <p14:tracePt t="22178" x="2108200" y="2393950"/>
          <p14:tracePt t="22194" x="2051050" y="2393950"/>
          <p14:tracePt t="22194" x="1987550" y="2400300"/>
          <p14:tracePt t="22211" x="1930400" y="2400300"/>
          <p14:tracePt t="22211" x="1866900" y="2406650"/>
          <p14:tracePt t="22228" x="1809750" y="2413000"/>
          <p14:tracePt t="22228" x="1746250" y="2419350"/>
          <p14:tracePt t="22245" x="1689100" y="2425700"/>
          <p14:tracePt t="22245" x="1581150" y="2451100"/>
          <p14:tracePt t="22262" x="1530350" y="2457450"/>
          <p14:tracePt t="22262" x="1485900" y="2470150"/>
          <p14:tracePt t="22278" x="1447800" y="2482850"/>
          <p14:tracePt t="22278" x="1409700" y="2495550"/>
          <p14:tracePt t="22295" x="1371600" y="2508250"/>
          <p14:tracePt t="22295" x="1346200" y="2520950"/>
          <p14:tracePt t="22295" x="1320800" y="2527300"/>
          <p14:tracePt t="22314" x="1295400" y="2533650"/>
          <p14:tracePt t="22326" x="1276350" y="2546350"/>
          <p14:tracePt t="22326" x="1244600" y="2559050"/>
          <p14:tracePt t="22346" x="1231900" y="2565400"/>
          <p14:tracePt t="22346" x="1219200" y="2571750"/>
          <p14:tracePt t="22362" x="1212850" y="2578100"/>
          <p14:tracePt t="22377" x="1206500" y="2590800"/>
          <p14:tracePt t="22393" x="1206500" y="2597150"/>
          <p14:tracePt t="22410" x="1212850" y="2603500"/>
          <p14:tracePt t="22427" x="1219200" y="2609850"/>
          <p14:tracePt t="22427" x="1225550" y="2609850"/>
          <p14:tracePt t="22445" x="1231900" y="2616200"/>
          <p14:tracePt t="22445" x="1244600" y="2622550"/>
          <p14:tracePt t="22462" x="1250950" y="2628900"/>
          <p14:tracePt t="22462" x="1257300" y="2635250"/>
          <p14:tracePt t="22478" x="1270000" y="2641600"/>
          <p14:tracePt t="22478" x="1282700" y="2673350"/>
          <p14:tracePt t="22496" x="1289050" y="2686050"/>
          <p14:tracePt t="22496" x="1295400" y="2705100"/>
          <p14:tracePt t="22512" x="1301750" y="2724150"/>
          <p14:tracePt t="22512" x="1308100" y="2749550"/>
          <p14:tracePt t="22529" x="1314450" y="2774950"/>
          <p14:tracePt t="22529" x="1320800" y="2794000"/>
          <p14:tracePt t="22546" x="1327150" y="2819400"/>
          <p14:tracePt t="22546" x="1333500" y="2876550"/>
          <p14:tracePt t="22563" x="1339850" y="2901950"/>
          <p14:tracePt t="22563" x="1339850" y="2927350"/>
          <p14:tracePt t="22579" x="1339850" y="2952750"/>
          <p14:tracePt t="22579" x="1346200" y="2971800"/>
          <p14:tracePt t="22596" x="1346200" y="2990850"/>
          <p14:tracePt t="22596" x="1346200" y="3022600"/>
          <p14:tracePt t="22614" x="1346200" y="3035300"/>
          <p14:tracePt t="22614" x="1346200" y="3048000"/>
          <p14:tracePt t="22630" x="1346200" y="3054350"/>
          <p14:tracePt t="22644" x="1339850" y="3060700"/>
          <p14:tracePt t="22661" x="1339850" y="3048000"/>
          <p14:tracePt t="22678" x="1346200" y="3035300"/>
          <p14:tracePt t="22678" x="1352550" y="2997200"/>
          <p14:tracePt t="22698" x="1365250" y="2971800"/>
          <p14:tracePt t="22698" x="1377950" y="2933700"/>
          <p14:tracePt t="22714" x="1390650" y="2901950"/>
          <p14:tracePt t="22714" x="1409700" y="2857500"/>
          <p14:tracePt t="22730" x="1428750" y="2813050"/>
          <p14:tracePt t="22730" x="1454150" y="2768600"/>
          <p14:tracePt t="22746" x="1479550" y="2717800"/>
          <p14:tracePt t="22746" x="1511300" y="2673350"/>
          <p14:tracePt t="22746" x="1543050" y="2622550"/>
          <p14:tracePt t="22765" x="1581150" y="2584450"/>
          <p14:tracePt t="22778" x="1625600" y="2540000"/>
          <p14:tracePt t="22778" x="1714500" y="2457450"/>
          <p14:tracePt t="22796" x="1765300" y="2425700"/>
          <p14:tracePt t="22796" x="1816100" y="2393950"/>
          <p14:tracePt t="22813" x="1860550" y="2362200"/>
          <p14:tracePt t="22813" x="1911350" y="2343150"/>
          <p14:tracePt t="22830" x="1955800" y="2324100"/>
          <p14:tracePt t="22830" x="2000250" y="2311400"/>
          <p14:tracePt t="22830" x="2038350" y="2298700"/>
          <p14:tracePt t="22850" x="2076450" y="2298700"/>
          <p14:tracePt t="22850" x="2108200" y="2292350"/>
          <p14:tracePt t="22863" x="2139950" y="2298700"/>
          <p14:tracePt t="22863" x="2165350" y="2305050"/>
          <p14:tracePt t="22880" x="2190750" y="2311400"/>
          <p14:tracePt t="22880" x="2209800" y="2317750"/>
          <p14:tracePt t="22880" x="2228850" y="2330450"/>
          <p14:tracePt t="22901" x="2241550" y="2343150"/>
          <p14:tracePt t="22901" x="2254250" y="2355850"/>
          <p14:tracePt t="22914" x="2266950" y="2374900"/>
          <p14:tracePt t="22914" x="2279650" y="2400300"/>
          <p14:tracePt t="22931" x="2292350" y="2425700"/>
          <p14:tracePt t="22931" x="2305050" y="2451100"/>
          <p14:tracePt t="22947" x="2317750" y="2482850"/>
          <p14:tracePt t="22947" x="2330450" y="2520950"/>
          <p14:tracePt t="22964" x="2349500" y="2552700"/>
          <p14:tracePt t="22964" x="2368550" y="2590800"/>
          <p14:tracePt t="22981" x="2400300" y="2660650"/>
          <p14:tracePt t="22981" x="2419350" y="2692400"/>
          <p14:tracePt t="22998" x="2438400" y="2724150"/>
          <p14:tracePt t="22998" x="2457450" y="2749550"/>
          <p14:tracePt t="23014" x="2476500" y="2781300"/>
          <p14:tracePt t="23014" x="2495550" y="2800350"/>
          <p14:tracePt t="23014" x="2514600" y="2825750"/>
          <p14:tracePt t="23033" x="2527300" y="2838450"/>
          <p14:tracePt t="23046" x="2546350" y="2857500"/>
          <p14:tracePt t="23046" x="2565400" y="2863850"/>
          <p14:tracePt t="23046" x="2584450" y="2876550"/>
          <p14:tracePt t="23066" x="2603500" y="2876550"/>
          <p14:tracePt t="23066" x="2622550" y="2876550"/>
          <p14:tracePt t="23082" x="2641600" y="2876550"/>
          <p14:tracePt t="23082" x="2660650" y="2870200"/>
          <p14:tracePt t="23098" x="2679700" y="2863850"/>
          <p14:tracePt t="23098" x="2698750" y="2857500"/>
          <p14:tracePt t="23115" x="2717800" y="2844800"/>
          <p14:tracePt t="23115" x="2736850" y="2832100"/>
          <p14:tracePt t="23115" x="2755900" y="2813050"/>
          <p14:tracePt t="23133" x="2774950" y="2794000"/>
          <p14:tracePt t="23146" x="2800350" y="2774950"/>
          <p14:tracePt t="23146" x="2851150" y="2717800"/>
          <p14:tracePt t="23165" x="2882900" y="2692400"/>
          <p14:tracePt t="23165" x="2921000" y="2660650"/>
          <p14:tracePt t="23182" x="2952750" y="2628900"/>
          <p14:tracePt t="23182" x="2990850" y="2597150"/>
          <p14:tracePt t="23199" x="3035300" y="2571750"/>
          <p14:tracePt t="23199" x="3124200" y="2508250"/>
          <p14:tracePt t="23215" x="3175000" y="2482850"/>
          <p14:tracePt t="23215" x="3225800" y="2457450"/>
          <p14:tracePt t="23232" x="3276600" y="2432050"/>
          <p14:tracePt t="23232" x="3327400" y="2419350"/>
          <p14:tracePt t="23249" x="3378200" y="2406650"/>
          <p14:tracePt t="23249" x="3429000" y="2400300"/>
          <p14:tracePt t="23265" x="3473450" y="2400300"/>
          <p14:tracePt t="23265" x="3568700" y="2419350"/>
          <p14:tracePt t="23282" x="3606800" y="2432050"/>
          <p14:tracePt t="23282" x="3644900" y="2457450"/>
          <p14:tracePt t="23299" x="3676650" y="2482850"/>
          <p14:tracePt t="23299" x="3708400" y="2508250"/>
          <p14:tracePt t="23315" x="3733800" y="2540000"/>
          <p14:tracePt t="23315" x="3759200" y="2565400"/>
          <p14:tracePt t="23315" x="3778250" y="2590800"/>
          <p14:tracePt t="23334" x="3790950" y="2616200"/>
          <p14:tracePt t="23334" x="3803650" y="2635250"/>
          <p14:tracePt t="23350" x="3816350" y="2654300"/>
          <p14:tracePt t="23350" x="3822700" y="2673350"/>
          <p14:tracePt t="23366" x="3835400" y="2686050"/>
          <p14:tracePt t="23366" x="3841750" y="2692400"/>
          <p14:tracePt t="23383" x="3848100" y="2698750"/>
          <p14:tracePt t="23383" x="3854450" y="2698750"/>
          <p14:tracePt t="23383" x="3860800" y="2692400"/>
          <p14:tracePt t="23401" x="3867150" y="2692400"/>
          <p14:tracePt t="23418" x="3867150" y="2698750"/>
          <p14:tracePt t="23441" x="3860800" y="2711450"/>
          <p14:tracePt t="23450" x="3854450" y="2730500"/>
          <p14:tracePt t="23450" x="3854450" y="2743200"/>
          <p14:tracePt t="23466" x="3848100" y="2768600"/>
          <p14:tracePt t="23466" x="3841750" y="2794000"/>
          <p14:tracePt t="23482" x="3835400" y="2813050"/>
          <p14:tracePt t="23482" x="3835400" y="2838450"/>
          <p14:tracePt t="23482" x="3829050" y="2863850"/>
          <p14:tracePt t="23501" x="3829050" y="2882900"/>
          <p14:tracePt t="23501" x="3822700" y="2901950"/>
          <p14:tracePt t="23516" x="3822700" y="2921000"/>
          <p14:tracePt t="23516" x="3816350" y="2933700"/>
          <p14:tracePt t="23533" x="3816350" y="2940050"/>
          <p14:tracePt t="23533" x="3816350" y="2952750"/>
          <p14:tracePt t="23550" x="3816350" y="2959100"/>
          <p14:tracePt t="23568" x="3816350" y="2952750"/>
          <p14:tracePt t="23588" x="3810000" y="2952750"/>
          <p14:tracePt t="23598" x="3810000" y="2946400"/>
          <p14:tracePt t="23598" x="3810000" y="2940050"/>
          <p14:tracePt t="23616" x="3803650" y="2933700"/>
          <p14:tracePt t="23616" x="3803650" y="2914650"/>
          <p14:tracePt t="23634" x="3803650" y="2908300"/>
          <p14:tracePt t="23634" x="3797300" y="2901950"/>
          <p14:tracePt t="23651" x="3797300" y="2895600"/>
          <p14:tracePt t="23651" x="3797300" y="2889250"/>
          <p14:tracePt t="23667" x="3797300" y="2882900"/>
          <p14:tracePt t="23681" x="3797300" y="2876550"/>
          <p14:tracePt t="23698" x="3797300" y="2870200"/>
          <p14:tracePt t="23753" x="3803650" y="2863850"/>
          <p14:tracePt t="23769" x="3810000" y="2857500"/>
          <p14:tracePt t="23785" x="3816350" y="2851150"/>
          <p14:tracePt t="23793" x="3822700" y="2844800"/>
          <p14:tracePt t="23802" x="3835400" y="2838450"/>
          <p14:tracePt t="23802" x="3848100" y="2825750"/>
          <p14:tracePt t="23817" x="3867150" y="2819400"/>
          <p14:tracePt t="23817" x="3879850" y="2806700"/>
          <p14:tracePt t="23834" x="3905250" y="2794000"/>
          <p14:tracePt t="23834" x="3930650" y="2774950"/>
          <p14:tracePt t="23850" x="3956050" y="2755900"/>
          <p14:tracePt t="23850" x="3987800" y="2736850"/>
          <p14:tracePt t="23850" x="4019550" y="2717800"/>
          <p14:tracePt t="23870" x="4057650" y="2692400"/>
          <p14:tracePt t="23870" x="4095750" y="2667000"/>
          <p14:tracePt t="23885" x="4140200" y="2647950"/>
          <p14:tracePt t="23885" x="4184650" y="2622550"/>
          <p14:tracePt t="23901" x="4235450" y="2597150"/>
          <p14:tracePt t="23901" x="4286250" y="2571750"/>
          <p14:tracePt t="23917" x="4337050" y="2546350"/>
          <p14:tracePt t="23917" x="4451350" y="2495550"/>
          <p14:tracePt t="23934" x="4508500" y="2476500"/>
          <p14:tracePt t="23934" x="4559300" y="2451100"/>
          <p14:tracePt t="23951" x="4616450" y="2444750"/>
          <p14:tracePt t="23951" x="4667250" y="2432050"/>
          <p14:tracePt t="23967" x="4718050" y="2419350"/>
          <p14:tracePt t="23967" x="4762500" y="2419350"/>
          <p14:tracePt t="23984" x="4800600" y="2413000"/>
          <p14:tracePt t="23984" x="4857750" y="2419350"/>
          <p14:tracePt t="24002" x="4883150" y="2425700"/>
          <p14:tracePt t="24002" x="4902200" y="2432050"/>
          <p14:tracePt t="24018" x="4921250" y="2438400"/>
          <p14:tracePt t="24018" x="4927600" y="2444750"/>
          <p14:tracePt t="24035" x="4933950" y="2457450"/>
          <p14:tracePt t="24035" x="4940300" y="2463800"/>
          <p14:tracePt t="24051" x="4940300" y="2470150"/>
          <p14:tracePt t="24051" x="4933950" y="2476500"/>
          <p14:tracePt t="24051" x="4927600" y="2482850"/>
          <p14:tracePt t="24070" x="4914900" y="2489200"/>
          <p14:tracePt t="24082" x="4895850" y="2495550"/>
          <p14:tracePt t="24082" x="4838700" y="2501900"/>
          <p14:tracePt t="24102" x="4794250" y="2508250"/>
          <p14:tracePt t="24102" x="4743450" y="2508250"/>
          <p14:tracePt t="24118" x="4686300" y="2508250"/>
          <p14:tracePt t="24118" x="4622800" y="2514600"/>
          <p14:tracePt t="24135" x="4546600" y="2514600"/>
          <p14:tracePt t="24135" x="4470400" y="2514600"/>
          <p14:tracePt t="24135" x="4381500" y="2514600"/>
          <p14:tracePt t="24154" x="4286250" y="2520950"/>
          <p14:tracePt t="24166" x="4184650" y="2527300"/>
          <p14:tracePt t="24166" x="3968750" y="2533650"/>
          <p14:tracePt t="24185" x="3854450" y="2533650"/>
          <p14:tracePt t="24185" x="3746500" y="2533650"/>
          <p14:tracePt t="24201" x="3632200" y="2533650"/>
          <p14:tracePt t="24201" x="3524250" y="2527300"/>
          <p14:tracePt t="24218" x="3416300" y="2520950"/>
          <p14:tracePt t="24218" x="3213100" y="2495550"/>
          <p14:tracePt t="24235" x="3111500" y="2489200"/>
          <p14:tracePt t="24235" x="3022600" y="2476500"/>
          <p14:tracePt t="24252" x="2933700" y="2470150"/>
          <p14:tracePt t="24252" x="2844800" y="2457450"/>
          <p14:tracePt t="24269" x="2762250" y="2457450"/>
          <p14:tracePt t="24269" x="2686050" y="2451100"/>
          <p14:tracePt t="24285" x="2616200" y="2451100"/>
          <p14:tracePt t="24285" x="2489200" y="2444750"/>
          <p14:tracePt t="24302" x="2432050" y="2444750"/>
          <p14:tracePt t="24302" x="2387600" y="2444750"/>
          <p14:tracePt t="24318" x="2343150" y="2451100"/>
          <p14:tracePt t="24318" x="2305050" y="2444750"/>
          <p14:tracePt t="24335" x="2266950" y="2444750"/>
          <p14:tracePt t="24335" x="2241550" y="2451100"/>
          <p14:tracePt t="24335" x="2216150" y="2451100"/>
          <p14:tracePt t="24354" x="2203450" y="2451100"/>
          <p14:tracePt t="24367" x="2184400" y="2451100"/>
          <p14:tracePt t="24367" x="2171700" y="2457450"/>
          <p14:tracePt t="24387" x="2171700" y="2463800"/>
          <p14:tracePt t="24402" x="2178050" y="2470150"/>
          <p14:tracePt t="24417" x="2184400" y="2470150"/>
          <p14:tracePt t="24417" x="2190750" y="2476500"/>
          <p14:tracePt t="24417" x="2203450" y="2476500"/>
          <p14:tracePt t="24438" x="2209800" y="2476500"/>
          <p14:tracePt t="24450" x="2222500" y="2476500"/>
          <p14:tracePt t="24450" x="2241550" y="2476500"/>
          <p14:tracePt t="24470" x="2247900" y="2470150"/>
          <p14:tracePt t="24470" x="2260600" y="2470150"/>
          <p14:tracePt t="24486" x="2266950" y="2470150"/>
          <p14:tracePt t="24486" x="2273300" y="2463800"/>
          <p14:tracePt t="24503" x="2279650" y="2463800"/>
          <p14:tracePt t="24503" x="2279650" y="2457450"/>
          <p14:tracePt t="24503" x="2286000" y="2457450"/>
          <p14:tracePt t="24522" x="2292350" y="2457450"/>
          <p14:tracePt t="24535" x="2298700" y="2457450"/>
          <p14:tracePt t="24535" x="2298700" y="2463800"/>
          <p14:tracePt t="24553" x="2298700" y="2470150"/>
          <p14:tracePt t="24553" x="2298700" y="2489200"/>
          <p14:tracePt t="24569" x="2298700" y="2514600"/>
          <p14:tracePt t="24569" x="2292350" y="2584450"/>
          <p14:tracePt t="24586" x="2292350" y="2628900"/>
          <p14:tracePt t="24586" x="2292350" y="2679700"/>
          <p14:tracePt t="24602" x="2286000" y="2736850"/>
          <p14:tracePt t="24602" x="2286000" y="2794000"/>
          <p14:tracePt t="24619" x="2286000" y="2851150"/>
          <p14:tracePt t="24619" x="2286000" y="2901950"/>
          <p14:tracePt t="24637" x="2286000" y="2940050"/>
          <p14:tracePt t="24637" x="2286000" y="3003550"/>
          <p14:tracePt t="24654" x="2286000" y="3028950"/>
          <p14:tracePt t="24654" x="2286000" y="3041650"/>
          <p14:tracePt t="24671" x="2292350" y="3048000"/>
          <p14:tracePt t="24685" x="2298700" y="3041650"/>
          <p14:tracePt t="24685" x="2298700" y="3035300"/>
          <p14:tracePt t="24685" x="2305050" y="3028950"/>
          <p14:tracePt t="24705" x="2311400" y="3016250"/>
          <p14:tracePt t="24718" x="2311400" y="3009900"/>
          <p14:tracePt t="24718" x="2324100" y="2984500"/>
          <p14:tracePt t="24739" x="2324100" y="2978150"/>
          <p14:tracePt t="24739" x="2330450" y="2971800"/>
          <p14:tracePt t="24754" x="2330450" y="2959100"/>
          <p14:tracePt t="24754" x="2336800" y="2952750"/>
          <p14:tracePt t="24770" x="2343150" y="2946400"/>
          <p14:tracePt t="24770" x="2343150" y="2940050"/>
          <p14:tracePt t="24787" x="2349500" y="2933700"/>
          <p14:tracePt t="24787" x="2355850" y="2933700"/>
          <p14:tracePt t="24787" x="2362200" y="2927350"/>
          <p14:tracePt t="24806" x="2368550" y="2921000"/>
          <p14:tracePt t="24818" x="2374900" y="2914650"/>
          <p14:tracePt t="24818" x="2387600" y="2908300"/>
          <p14:tracePt t="24837" x="2393950" y="2901950"/>
          <p14:tracePt t="24837" x="2406650" y="2889250"/>
          <p14:tracePt t="24854" x="2419350" y="2882900"/>
          <p14:tracePt t="24854" x="2432050" y="2870200"/>
          <p14:tracePt t="24871" x="2457450" y="2857500"/>
          <p14:tracePt t="24871" x="2514600" y="2806700"/>
          <p14:tracePt t="24889" x="2559050" y="2774950"/>
          <p14:tracePt t="24889" x="2603500" y="2736850"/>
          <p14:tracePt t="24904" x="2660650" y="2692400"/>
          <p14:tracePt t="24904" x="2724150" y="2647950"/>
          <p14:tracePt t="24921" x="2787650" y="2597150"/>
          <p14:tracePt t="24921" x="2857500" y="2546350"/>
          <p14:tracePt t="24937" x="2927350" y="2495550"/>
          <p14:tracePt t="24937" x="3067050" y="2400300"/>
          <p14:tracePt t="24955" x="3130550" y="2355850"/>
          <p14:tracePt t="24955" x="3194050" y="2317750"/>
          <p14:tracePt t="24971" x="3251200" y="2286000"/>
          <p14:tracePt t="24971" x="3302000" y="2254250"/>
          <p14:tracePt t="24987" x="3352800" y="2228850"/>
          <p14:tracePt t="24987" x="3403600" y="2203450"/>
          <p14:tracePt t="25004" x="3448050" y="2184400"/>
          <p14:tracePt t="25004" x="3486150" y="2171700"/>
          <p14:tracePt t="25022" x="3562350" y="2139950"/>
          <p14:tracePt t="25022" x="3594100" y="2133600"/>
          <p14:tracePt t="25038" x="3619500" y="2120900"/>
          <p14:tracePt t="25038" x="3644900" y="2114550"/>
          <p14:tracePt t="25055" x="3670300" y="2108200"/>
          <p14:tracePt t="25055" x="3689350" y="2108200"/>
          <p14:tracePt t="25055" x="3702050" y="2101850"/>
          <p14:tracePt t="25074" x="3714750" y="2101850"/>
          <p14:tracePt t="25086" x="3721100" y="2108200"/>
          <p14:tracePt t="25103" x="3727450" y="2114550"/>
          <p14:tracePt t="25103" x="3721100" y="2120900"/>
          <p14:tracePt t="25122" x="3714750" y="2127250"/>
          <p14:tracePt t="25122" x="3708400" y="2127250"/>
          <p14:tracePt t="25138" x="3702050" y="2133600"/>
          <p14:tracePt t="25138" x="3695700" y="2133600"/>
          <p14:tracePt t="25155" x="3689350" y="2139950"/>
          <p14:tracePt t="25155" x="3683000" y="2146300"/>
          <p14:tracePt t="25155" x="3676650" y="2146300"/>
          <p14:tracePt t="25174" x="3670300" y="2146300"/>
          <p14:tracePt t="25187" x="3670300" y="2152650"/>
          <p14:tracePt t="25203" x="3663950" y="2152650"/>
          <p14:tracePt t="25220" x="3663950" y="2159000"/>
          <p14:tracePt t="25253" x="3663950" y="2165350"/>
          <p14:tracePt t="25269" x="3663950" y="2171700"/>
          <p14:tracePt t="25285" x="3663950" y="2184400"/>
          <p14:tracePt t="25293" x="3663950" y="2203450"/>
          <p14:tracePt t="25303" x="3663950" y="2222500"/>
          <p14:tracePt t="25303" x="3657600" y="2298700"/>
          <p14:tracePt t="25323" x="3657600" y="2349500"/>
          <p14:tracePt t="25323" x="3657600" y="2400300"/>
          <p14:tracePt t="25339" x="3651250" y="2463800"/>
          <p14:tracePt t="25339" x="3651250" y="2527300"/>
          <p14:tracePt t="25355" x="3644900" y="2590800"/>
          <p14:tracePt t="25355" x="3644900" y="2641600"/>
          <p14:tracePt t="25355" x="3638550" y="2692400"/>
          <p14:tracePt t="25375" x="3638550" y="2730500"/>
          <p14:tracePt t="25375" x="3638550" y="2762250"/>
          <p14:tracePt t="25390" x="3632200" y="2781300"/>
          <p14:tracePt t="25390" x="3632200" y="2794000"/>
          <p14:tracePt t="25406" x="3632200" y="2800350"/>
          <p14:tracePt t="25406" x="3625850" y="2806700"/>
          <p14:tracePt t="25423" x="3625850" y="2813050"/>
          <p14:tracePt t="25442" x="3625850" y="2806700"/>
          <p14:tracePt t="25502" x="3632200" y="2800350"/>
          <p14:tracePt t="25517" x="3638550" y="2794000"/>
          <p14:tracePt t="25533" x="3644900" y="2794000"/>
          <p14:tracePt t="25549" x="3657600" y="2787650"/>
          <p14:tracePt t="25561" x="3663950" y="2781300"/>
          <p14:tracePt t="25577" x="3670300" y="2781300"/>
          <p14:tracePt t="25594" x="3676650" y="2774950"/>
          <p14:tracePt t="25610" x="3683000" y="2774950"/>
          <p14:tracePt t="25621" x="3689350" y="2768600"/>
          <p14:tracePt t="25638" x="3695700" y="2768600"/>
          <p14:tracePt t="25655" x="3702050" y="2768600"/>
          <p14:tracePt t="25671" x="3714750" y="2762250"/>
          <p14:tracePt t="25689" x="3721100" y="2762250"/>
          <p14:tracePt t="25705" x="3721100" y="2755900"/>
          <p14:tracePt t="25722" x="3727450" y="2749550"/>
          <p14:tracePt t="25722" x="3733800" y="2743200"/>
          <p14:tracePt t="25722" x="3740150" y="2730500"/>
          <p14:tracePt t="25743" x="3752850" y="2717800"/>
          <p14:tracePt t="25755" x="3759200" y="2705100"/>
          <p14:tracePt t="25755" x="3790950" y="2660650"/>
          <p14:tracePt t="25775" x="3816350" y="2635250"/>
          <p14:tracePt t="25775" x="3841750" y="2609850"/>
          <p14:tracePt t="25791" x="3873500" y="2578100"/>
          <p14:tracePt t="25791" x="3905250" y="2546350"/>
          <p14:tracePt t="25807" x="3943350" y="2514600"/>
          <p14:tracePt t="25807" x="3987800" y="2482850"/>
          <p14:tracePt t="25807" x="4032250" y="2451100"/>
          <p14:tracePt t="25826" x="4083050" y="2419350"/>
          <p14:tracePt t="25838" x="4133850" y="2381250"/>
          <p14:tracePt t="25838" x="4248150" y="2324100"/>
          <p14:tracePt t="25857" x="4311650" y="2298700"/>
          <p14:tracePt t="25857" x="4368800" y="2279650"/>
          <p14:tracePt t="25874" x="4432300" y="2260600"/>
          <p14:tracePt t="25874" x="4495800" y="2241550"/>
          <p14:tracePt t="25874" x="4559300" y="2235200"/>
          <p14:tracePt t="25893" x="4622800" y="2228850"/>
          <p14:tracePt t="25893" x="4686300" y="2222500"/>
          <p14:tracePt t="25908" x="4749800" y="2222500"/>
          <p14:tracePt t="25908" x="4819650" y="2222500"/>
          <p14:tracePt t="25924" x="4883150" y="2222500"/>
          <p14:tracePt t="25924" x="4946650" y="2228850"/>
          <p14:tracePt t="25941" x="5003800" y="2228850"/>
          <p14:tracePt t="25941" x="5067300" y="2228850"/>
          <p14:tracePt t="25958" x="5124450" y="2228850"/>
          <p14:tracePt t="25958" x="5232400" y="2235200"/>
          <p14:tracePt t="25974" x="5283200" y="2235200"/>
          <p14:tracePt t="25974" x="5327650" y="2241550"/>
          <p14:tracePt t="25991" x="5365750" y="2241550"/>
          <p14:tracePt t="25991" x="5403850" y="2241550"/>
          <p14:tracePt t="26008" x="5435600" y="2247900"/>
          <p14:tracePt t="26008" x="5461000" y="2247900"/>
          <p14:tracePt t="26008" x="5486400" y="2247900"/>
          <p14:tracePt t="26027" x="5505450" y="2247900"/>
          <p14:tracePt t="26039" x="5524500" y="2247900"/>
          <p14:tracePt t="26039" x="5549900" y="2247900"/>
          <p14:tracePt t="26059" x="5556250" y="2247900"/>
          <p14:tracePt t="26059" x="5562600" y="2254250"/>
          <p14:tracePt t="26075" x="5568950" y="2254250"/>
          <p14:tracePt t="26089" x="5568950" y="2260600"/>
          <p14:tracePt t="26106" x="5562600" y="2273300"/>
          <p14:tracePt t="26123" x="5556250" y="2273300"/>
          <p14:tracePt t="26123" x="5549900" y="2279650"/>
          <p14:tracePt t="26142" x="5543550" y="2286000"/>
          <p14:tracePt t="26156" x="5537200" y="2292350"/>
          <p14:tracePt t="26178" x="5543550" y="2292350"/>
          <p14:tracePt t="26221" x="5549900" y="2292350"/>
          <p14:tracePt t="26237" x="5556250" y="2286000"/>
          <p14:tracePt t="26254" x="5562600" y="2286000"/>
          <p14:tracePt t="26266" x="5568950" y="2286000"/>
          <p14:tracePt t="26282" x="5575300" y="2286000"/>
          <p14:tracePt t="26314" x="5568950" y="2286000"/>
          <p14:tracePt t="26349" x="5562600" y="2292350"/>
          <p14:tracePt t="26373" x="5556250" y="2298700"/>
          <p14:tracePt t="26394" x="5549900" y="2298700"/>
          <p14:tracePt t="26445" x="5556250" y="2305050"/>
          <p14:tracePt t="26530" x="5562600" y="2305050"/>
          <p14:tracePt t="26554" x="5568950" y="2305050"/>
          <p14:tracePt t="26598" x="5575300" y="2311400"/>
          <p14:tracePt t="26614" x="5581650" y="2311400"/>
          <p14:tracePt t="26626" x="5588000" y="2317750"/>
          <p14:tracePt t="26641" x="5588000" y="2324100"/>
          <p14:tracePt t="26650" x="5588000" y="2343150"/>
          <p14:tracePt t="26658" x="5588000" y="2362200"/>
          <p14:tracePt t="26658" x="5594350" y="2393950"/>
          <p14:tracePt t="26677" x="5594350" y="2432050"/>
          <p14:tracePt t="26677" x="5594350" y="2476500"/>
          <p14:tracePt t="26695" x="5607050" y="2578100"/>
          <p14:tracePt t="26695" x="5607050" y="2628900"/>
          <p14:tracePt t="26710" x="5619750" y="2679700"/>
          <p14:tracePt t="26710" x="5626100" y="2724150"/>
          <p14:tracePt t="26727" x="5632450" y="2762250"/>
          <p14:tracePt t="26727" x="5645150" y="2794000"/>
          <p14:tracePt t="26727" x="5651500" y="2819400"/>
          <p14:tracePt t="26746" x="5657850" y="2844800"/>
          <p14:tracePt t="26758" x="5664200" y="2857500"/>
          <p14:tracePt t="26758" x="5670550" y="2870200"/>
          <p14:tracePt t="26779" x="5676900" y="2870200"/>
          <p14:tracePt t="26801" x="5676900" y="2863850"/>
          <p14:tracePt t="26814" x="5676900" y="2857500"/>
          <p14:tracePt t="26825" x="5676900" y="2851150"/>
          <p14:tracePt t="26842" x="5676900" y="2844800"/>
          <p14:tracePt t="26859" x="5676900" y="2838450"/>
          <p14:tracePt t="26876" x="5676900" y="2832100"/>
          <p14:tracePt t="26895" x="5683250" y="2825750"/>
          <p14:tracePt t="26950" x="5689600" y="2819400"/>
          <p14:tracePt t="26993" x="5695950" y="2819400"/>
          <p14:tracePt t="27009" x="5702300" y="2813050"/>
          <p14:tracePt t="27025" x="5715000" y="2813050"/>
          <p14:tracePt t="27041" x="5721350" y="2806700"/>
          <p14:tracePt t="27054" x="5727700" y="2806700"/>
          <p14:tracePt t="27062" x="5734050" y="2800350"/>
          <p14:tracePt t="27062" x="5746750" y="2800350"/>
          <p14:tracePt t="27079" x="5759450" y="2794000"/>
          <p14:tracePt t="27079" x="5778500" y="2794000"/>
          <p14:tracePt t="27095" x="5797550" y="2787650"/>
          <p14:tracePt t="27095" x="5829300" y="2781300"/>
          <p14:tracePt t="27095" x="5861050" y="2781300"/>
          <p14:tracePt t="27114" x="5899150" y="2774950"/>
          <p14:tracePt t="27126" x="5943600" y="2774950"/>
          <p14:tracePt t="27126" x="6000750" y="2768600"/>
          <p14:tracePt t="27126" x="6057900" y="2762250"/>
          <p14:tracePt t="27147" x="6121400" y="2755900"/>
          <p14:tracePt t="27147" x="6197600" y="2749550"/>
          <p14:tracePt t="27163" x="6267450" y="2743200"/>
          <p14:tracePt t="27163" x="6350000" y="2736850"/>
          <p14:tracePt t="27178" x="6426200" y="2730500"/>
          <p14:tracePt t="27178" x="6508750" y="2730500"/>
          <p14:tracePt t="27195" x="6584950" y="2724150"/>
          <p14:tracePt t="27195" x="6661150" y="2730500"/>
          <p14:tracePt t="27195" x="6737350" y="2730500"/>
          <p14:tracePt t="27214" x="6807200" y="2736850"/>
          <p14:tracePt t="27227" x="6883400" y="2736850"/>
          <p14:tracePt t="27227" x="7016750" y="2749550"/>
          <p14:tracePt t="27245" x="7086600" y="2749550"/>
          <p14:tracePt t="27245" x="7150100" y="2755900"/>
          <p14:tracePt t="27262" x="7213600" y="2749550"/>
          <p14:tracePt t="27262" x="7277100" y="2749550"/>
          <p14:tracePt t="27279" x="7340600" y="2749550"/>
          <p14:tracePt t="27279" x="7442200" y="2743200"/>
          <p14:tracePt t="27295" x="7493000" y="2736850"/>
          <p14:tracePt t="27295" x="7531100" y="2736850"/>
          <p14:tracePt t="27312" x="7562850" y="2736850"/>
          <p14:tracePt t="27312" x="7588250" y="2736850"/>
          <p14:tracePt t="27329" x="7613650" y="2736850"/>
          <p14:tracePt t="27329" x="7639050" y="2736850"/>
          <p14:tracePt t="27346" x="7645400" y="2743200"/>
          <p14:tracePt t="27361" x="7645400" y="2749550"/>
          <p14:tracePt t="27361" x="7639050" y="2755900"/>
          <p14:tracePt t="27379" x="7626350" y="2762250"/>
          <p14:tracePt t="27379" x="7607300" y="2768600"/>
          <p14:tracePt t="27396" x="7594600" y="2774950"/>
          <p14:tracePt t="27396" x="7575550" y="2781300"/>
          <p14:tracePt t="27396" x="7550150" y="2787650"/>
          <p14:tracePt t="27415" x="7531100" y="2794000"/>
          <p14:tracePt t="27428" x="7505700" y="2800350"/>
          <p14:tracePt t="27428" x="7461250" y="2819400"/>
          <p14:tracePt t="27446" x="7435850" y="2825750"/>
          <p14:tracePt t="27446" x="7410450" y="2832100"/>
          <p14:tracePt t="27463" x="7385050" y="2844800"/>
          <p14:tracePt t="27463" x="7359650" y="2851150"/>
          <p14:tracePt t="27463" x="7334250" y="2857500"/>
          <p14:tracePt t="27482" x="7308850" y="2863850"/>
          <p14:tracePt t="27494" x="7283450" y="2870200"/>
          <p14:tracePt t="27494" x="7258050" y="2876550"/>
          <p14:tracePt t="27494" x="7232650" y="2882900"/>
          <p14:tracePt t="27516" x="7200900" y="2889250"/>
          <p14:tracePt t="27516" x="7175500" y="2895600"/>
          <p14:tracePt t="27530" x="7137400" y="2895600"/>
          <p14:tracePt t="27530" x="7105650" y="2901950"/>
          <p14:tracePt t="27547" x="7067550" y="2908300"/>
          <p14:tracePt t="27547" x="7029450" y="2914650"/>
          <p14:tracePt t="27563" x="6985000" y="2914650"/>
          <p14:tracePt t="27563" x="6946900" y="2921000"/>
          <p14:tracePt t="27563" x="6902450" y="2927350"/>
          <p14:tracePt t="27582" x="6858000" y="2927350"/>
          <p14:tracePt t="27582" x="6813550" y="2927350"/>
          <p14:tracePt t="27596" x="6769100" y="2933700"/>
          <p14:tracePt t="27596" x="6724650" y="2933700"/>
          <p14:tracePt t="27613" x="6673850" y="2927350"/>
          <p14:tracePt t="27613" x="6616700" y="2927350"/>
          <p14:tracePt t="27630" x="6559550" y="2921000"/>
          <p14:tracePt t="27630" x="6419850" y="2908300"/>
          <p14:tracePt t="27647" x="6337300" y="2895600"/>
          <p14:tracePt t="27647" x="6254750" y="2889250"/>
          <p14:tracePt t="27664" x="6172200" y="2876550"/>
          <p14:tracePt t="27664" x="6083300" y="2870200"/>
          <p14:tracePt t="27680" x="5994400" y="2857500"/>
          <p14:tracePt t="27680" x="5911850" y="2844800"/>
          <p14:tracePt t="27697" x="5822950" y="2838450"/>
          <p14:tracePt t="27697" x="5664200" y="2819400"/>
          <p14:tracePt t="27715" x="5581650" y="2806700"/>
          <p14:tracePt t="27715" x="5499100" y="2800350"/>
          <p14:tracePt t="27731" x="5416550" y="2794000"/>
          <p14:tracePt t="27731" x="5334000" y="2787650"/>
          <p14:tracePt t="27748" x="5245100" y="2787650"/>
          <p14:tracePt t="27748" x="5156200" y="2781300"/>
          <p14:tracePt t="27748" x="5067300" y="2781300"/>
          <p14:tracePt t="27767" x="4978400" y="2781300"/>
          <p14:tracePt t="27779" x="4889500" y="2787650"/>
          <p14:tracePt t="27779" x="4800600" y="2787650"/>
          <p14:tracePt t="27779" x="4724400" y="2787650"/>
          <p14:tracePt t="27800" x="4648200" y="2794000"/>
          <p14:tracePt t="27800" x="4578350" y="2794000"/>
          <p14:tracePt t="27815" x="4514850" y="2794000"/>
          <p14:tracePt t="27815" x="4457700" y="2794000"/>
          <p14:tracePt t="27831" x="4406900" y="2787650"/>
          <p14:tracePt t="27831" x="4368800" y="2787650"/>
          <p14:tracePt t="27847" x="4324350" y="2781300"/>
          <p14:tracePt t="27847" x="4292600" y="2781300"/>
          <p14:tracePt t="27847" x="4267200" y="2774950"/>
          <p14:tracePt t="27867" x="4248150" y="2774950"/>
          <p14:tracePt t="27879" x="4229100" y="2768600"/>
          <p14:tracePt t="27879" x="4210050" y="2768600"/>
          <p14:tracePt t="27899" x="4203700" y="2768600"/>
          <p14:tracePt t="27899" x="4197350" y="2768600"/>
          <p14:tracePt t="27914" x="4191000" y="2768600"/>
          <p14:tracePt t="27914" x="4184650" y="2774950"/>
          <p14:tracePt t="27931" x="4178300" y="2774950"/>
          <p14:tracePt t="27931" x="4165600" y="2787650"/>
          <p14:tracePt t="27949" x="4152900" y="2794000"/>
          <p14:tracePt t="27949" x="4140200" y="2794000"/>
          <p14:tracePt t="27964" x="4127500" y="2800350"/>
          <p14:tracePt t="27964" x="4108450" y="2806700"/>
          <p14:tracePt t="27981" x="4095750" y="2813050"/>
          <p14:tracePt t="27981" x="4076700" y="2819400"/>
          <p14:tracePt t="27998" x="4064000" y="2819400"/>
          <p14:tracePt t="27998" x="4032250" y="2825750"/>
          <p14:tracePt t="28015" x="4019550" y="2819400"/>
          <p14:tracePt t="28015" x="4006850" y="2813050"/>
          <p14:tracePt t="28032" x="4000500" y="2800350"/>
          <p14:tracePt t="28032" x="3994150" y="2787650"/>
          <p14:tracePt t="28049" x="3994150" y="2762250"/>
          <p14:tracePt t="28049" x="3994150" y="2730500"/>
          <p14:tracePt t="28049" x="4006850" y="2692400"/>
          <p14:tracePt t="28067" x="4019550" y="2647950"/>
          <p14:tracePt t="28080" x="4044950" y="2584450"/>
          <p14:tracePt t="28080" x="4114800" y="2451100"/>
          <p14:tracePt t="28100" x="4159250" y="2374900"/>
          <p14:tracePt t="28100" x="4210050" y="2298700"/>
          <p14:tracePt t="28115" x="4267200" y="2222500"/>
          <p14:tracePt t="28115" x="4330700" y="2152650"/>
          <p14:tracePt t="28132" x="4394200" y="2089150"/>
          <p14:tracePt t="28132" x="4457700" y="2032000"/>
          <p14:tracePt t="28132" x="4527550" y="1987550"/>
          <p14:tracePt t="28151" x="4597400" y="1943100"/>
          <p14:tracePt t="28163" x="4667250" y="1905000"/>
          <p14:tracePt t="28163" x="4806950" y="1841500"/>
          <p14:tracePt t="28182" x="4870450" y="1816100"/>
          <p14:tracePt t="28182" x="4933950" y="1790700"/>
          <p14:tracePt t="28199" x="4991100" y="1778000"/>
          <p14:tracePt t="28199" x="5041900" y="1765300"/>
          <p14:tracePt t="28216" x="5086350" y="1758950"/>
          <p14:tracePt t="28216" x="5124450" y="1758950"/>
          <p14:tracePt t="28232" x="5149850" y="1765300"/>
          <p14:tracePt t="28232" x="5187950" y="1790700"/>
          <p14:tracePt t="28250" x="5194300" y="1803400"/>
          <p14:tracePt t="28250" x="5187950" y="1816100"/>
          <p14:tracePt t="28265" x="5181600" y="1828800"/>
          <p14:tracePt t="28265" x="5168900" y="1841500"/>
          <p14:tracePt t="28282" x="5149850" y="1847850"/>
          <p14:tracePt t="28282" x="5124450" y="1854200"/>
          <p14:tracePt t="28300" x="5099050" y="1847850"/>
          <p14:tracePt t="28300" x="5029200" y="1835150"/>
          <p14:tracePt t="28315" x="4997450" y="1822450"/>
          <p14:tracePt t="28315" x="4959350" y="1803400"/>
          <p14:tracePt t="28333" x="4927600" y="1784350"/>
          <p14:tracePt t="28333" x="4902200" y="1758950"/>
          <p14:tracePt t="28351" x="4876800" y="1727200"/>
          <p14:tracePt t="28351" x="4857750" y="1651000"/>
          <p14:tracePt t="28366" x="4857750" y="1612900"/>
          <p14:tracePt t="28366" x="4864100" y="1568450"/>
          <p14:tracePt t="28384" x="4876800" y="1517650"/>
          <p14:tracePt t="28384" x="4902200" y="1473200"/>
          <p14:tracePt t="28400" x="4927600" y="1422400"/>
          <p14:tracePt t="28400" x="4965700" y="1377950"/>
          <p14:tracePt t="28416" x="5003800" y="1333500"/>
          <p14:tracePt t="28416" x="5048250" y="1295400"/>
          <p14:tracePt t="28416" x="5099050" y="1250950"/>
          <p14:tracePt t="28435" x="5156200" y="1219200"/>
          <p14:tracePt t="28448" x="5213350" y="1181100"/>
          <p14:tracePt t="28448" x="5334000" y="1130300"/>
          <p14:tracePt t="28467" x="5397500" y="1104900"/>
          <p14:tracePt t="28467" x="5461000" y="1085850"/>
          <p14:tracePt t="28483" x="5524500" y="1073150"/>
          <p14:tracePt t="28483" x="5588000" y="1066800"/>
          <p14:tracePt t="28483" x="5651500" y="1060450"/>
          <p14:tracePt t="28503" x="5715000" y="1060450"/>
          <p14:tracePt t="28515" x="5772150" y="1066800"/>
          <p14:tracePt t="28515" x="5829300" y="1085850"/>
          <p14:tracePt t="28515" x="5880100" y="1098550"/>
          <p14:tracePt t="28535" x="5924550" y="1123950"/>
          <p14:tracePt t="28535" x="5962650" y="1155700"/>
          <p14:tracePt t="28551" x="6000750" y="1187450"/>
          <p14:tracePt t="28551" x="6026150" y="1219200"/>
          <p14:tracePt t="28566" x="6045200" y="1257300"/>
          <p14:tracePt t="28566" x="6064250" y="1295400"/>
          <p14:tracePt t="28584" x="6070600" y="1333500"/>
          <p14:tracePt t="28584" x="6070600" y="1371600"/>
          <p14:tracePt t="28584" x="6064250" y="1409700"/>
          <p14:tracePt t="28603" x="6051550" y="1447800"/>
          <p14:tracePt t="28603" x="6038850" y="1485900"/>
          <p14:tracePt t="28617" x="6013450" y="1524000"/>
          <p14:tracePt t="28617" x="5981700" y="1562100"/>
          <p14:tracePt t="28634" x="5949950" y="1600200"/>
          <p14:tracePt t="28634" x="5911850" y="1631950"/>
          <p14:tracePt t="28651" x="5880100" y="1663700"/>
          <p14:tracePt t="28651" x="5842000" y="1695450"/>
          <p14:tracePt t="28667" x="5803900" y="1720850"/>
          <p14:tracePt t="28667" x="5727700" y="1771650"/>
          <p14:tracePt t="28684" x="5695950" y="1797050"/>
          <p14:tracePt t="28684" x="5664200" y="1809750"/>
          <p14:tracePt t="28701" x="5632450" y="1828800"/>
          <p14:tracePt t="28701" x="5607050" y="1841500"/>
          <p14:tracePt t="28717" x="5588000" y="1847850"/>
          <p14:tracePt t="28717" x="5568950" y="1854200"/>
          <p14:tracePt t="28735" x="5537200" y="1860550"/>
          <p14:tracePt t="28735" x="5524500" y="1866900"/>
          <p14:tracePt t="28752" x="5518150" y="1866900"/>
          <p14:tracePt t="28752" x="5505450" y="1866900"/>
          <p14:tracePt t="28768" x="5499100" y="1866900"/>
          <p14:tracePt t="28768" x="5492750" y="1866900"/>
          <p14:tracePt t="28784" x="5480050" y="1866900"/>
          <p14:tracePt t="28784" x="5467350" y="1866900"/>
          <p14:tracePt t="28784" x="5454650" y="1873250"/>
          <p14:tracePt t="28804" x="5435600" y="1879600"/>
          <p14:tracePt t="28816" x="5403850" y="1885950"/>
          <p14:tracePt t="28816" x="5334000" y="1911350"/>
          <p14:tracePt t="28835" x="5283200" y="1930400"/>
          <p14:tracePt t="28835" x="5232400" y="1949450"/>
          <p14:tracePt t="28851" x="5168900" y="1974850"/>
          <p14:tracePt t="28851" x="5099050" y="2000250"/>
          <p14:tracePt t="28867" x="5029200" y="2032000"/>
          <p14:tracePt t="28867" x="4953000" y="2063750"/>
          <p14:tracePt t="28867" x="4870450" y="2101850"/>
          <p14:tracePt t="28888" x="4787900" y="2146300"/>
          <p14:tracePt t="28900" x="4705350" y="2190750"/>
          <p14:tracePt t="28900" x="4533900" y="2286000"/>
          <p14:tracePt t="28918" x="4445000" y="2336800"/>
          <p14:tracePt t="28918" x="4356100" y="2387600"/>
          <p14:tracePt t="28934" x="4260850" y="2438400"/>
          <p14:tracePt t="28934" x="4171950" y="2489200"/>
          <p14:tracePt t="28952" x="4076700" y="2546350"/>
          <p14:tracePt t="28952" x="3886200" y="2647950"/>
          <p14:tracePt t="28968" x="3797300" y="2692400"/>
          <p14:tracePt t="28968" x="3714750" y="2736850"/>
          <p14:tracePt t="28985" x="3632200" y="2781300"/>
          <p14:tracePt t="28985" x="3556000" y="2819400"/>
          <p14:tracePt t="29001" x="3486150" y="2851150"/>
          <p14:tracePt t="29001" x="3422650" y="2882900"/>
          <p14:tracePt t="29018" x="3365500" y="2908300"/>
          <p14:tracePt t="29018" x="3270250" y="2952750"/>
          <p14:tracePt t="29036" x="3225800" y="2971800"/>
          <p14:tracePt t="29036" x="3194050" y="2984500"/>
          <p14:tracePt t="29052" x="3155950" y="2997200"/>
          <p14:tracePt t="29052" x="3124200" y="3009900"/>
          <p14:tracePt t="29068" x="3098800" y="3022600"/>
          <p14:tracePt t="29068" x="3067050" y="3028950"/>
          <p14:tracePt t="29068" x="3041650" y="3035300"/>
          <p14:tracePt t="29088" x="3009900" y="3041650"/>
          <p14:tracePt t="29100" x="2984500" y="3048000"/>
          <p14:tracePt t="29100" x="2914650" y="3067050"/>
          <p14:tracePt t="29119" x="2870200" y="3073400"/>
          <p14:tracePt t="29119" x="2825750" y="3079750"/>
          <p14:tracePt t="29136" x="2781300" y="3079750"/>
          <p14:tracePt t="29136" x="2724150" y="3086100"/>
          <p14:tracePt t="29152" x="2673350" y="3086100"/>
          <p14:tracePt t="29152" x="2616200" y="3086100"/>
          <p14:tracePt t="29152" x="2552700" y="3086100"/>
          <p14:tracePt t="29170" x="2489200" y="3086100"/>
          <p14:tracePt t="29183" x="2419350" y="3086100"/>
          <p14:tracePt t="29183" x="2279650" y="3086100"/>
          <p14:tracePt t="29203" x="2203450" y="3079750"/>
          <p14:tracePt t="29203" x="2120900" y="3073400"/>
          <p14:tracePt t="29219" x="2038350" y="3067050"/>
          <p14:tracePt t="29219" x="1955800" y="3060700"/>
          <p14:tracePt t="29235" x="1866900" y="3048000"/>
          <p14:tracePt t="29235" x="1778000" y="3028950"/>
          <p14:tracePt t="29252" x="1689100" y="3009900"/>
          <p14:tracePt t="29252" x="1524000" y="2965450"/>
          <p14:tracePt t="29269" x="1441450" y="2940050"/>
          <p14:tracePt t="29269" x="1365250" y="2914650"/>
          <p14:tracePt t="29286" x="1289050" y="2889250"/>
          <p14:tracePt t="29286" x="1225550" y="2857500"/>
          <p14:tracePt t="29303" x="1168400" y="2825750"/>
          <p14:tracePt t="29303" x="1111250" y="2794000"/>
          <p14:tracePt t="29319" x="1066800" y="2755900"/>
          <p14:tracePt t="29319" x="990600" y="2679700"/>
          <p14:tracePt t="29336" x="965200" y="2641600"/>
          <p14:tracePt t="29336" x="939800" y="2603500"/>
          <p14:tracePt t="29352" x="927100" y="2559050"/>
          <p14:tracePt t="29352" x="914400" y="2520950"/>
          <p14:tracePt t="29370" x="914400" y="2476500"/>
          <p14:tracePt t="29370" x="927100" y="2400300"/>
          <p14:tracePt t="29388" x="946150" y="2362200"/>
          <p14:tracePt t="29388" x="971550" y="2324100"/>
          <p14:tracePt t="29403" x="1003300" y="2286000"/>
          <p14:tracePt t="29403" x="1047750" y="2254250"/>
          <p14:tracePt t="29420" x="1092200" y="2216150"/>
          <p14:tracePt t="29420" x="1149350" y="2184400"/>
          <p14:tracePt t="29436" x="1212850" y="2152650"/>
          <p14:tracePt t="29436" x="1282700" y="2114550"/>
          <p14:tracePt t="29436" x="1365250" y="2082800"/>
          <p14:tracePt t="29455" x="1447800" y="2057400"/>
          <p14:tracePt t="29468" x="1543050" y="2032000"/>
          <p14:tracePt t="29468" x="1739900" y="1993900"/>
          <p14:tracePt t="29488" x="1847850" y="1987550"/>
          <p14:tracePt t="29488" x="1955800" y="1981200"/>
          <p14:tracePt t="29504" x="2063750" y="1981200"/>
          <p14:tracePt t="29504" x="2171700" y="1981200"/>
          <p14:tracePt t="29520" x="2286000" y="1974850"/>
          <p14:tracePt t="29520" x="2400300" y="1974850"/>
          <p14:tracePt t="29520" x="2520950" y="1974850"/>
          <p14:tracePt t="29539" x="2647950" y="1968500"/>
          <p14:tracePt t="29551" x="2774950" y="1962150"/>
          <p14:tracePt t="29551" x="3035300" y="1943100"/>
          <p14:tracePt t="29570" x="3175000" y="1936750"/>
          <p14:tracePt t="29570" x="3314700" y="1936750"/>
          <p14:tracePt t="29587" x="3454400" y="1930400"/>
          <p14:tracePt t="29587" x="3594100" y="1930400"/>
          <p14:tracePt t="29604" x="3740150" y="1930400"/>
          <p14:tracePt t="29604" x="3879850" y="1936750"/>
          <p14:tracePt t="29604" x="4025900" y="1936750"/>
          <p14:tracePt t="29623" x="4165600" y="1943100"/>
          <p14:tracePt t="29623" x="4311650" y="1949450"/>
          <p14:tracePt t="29637" x="4451350" y="1949450"/>
          <p14:tracePt t="29637" x="4597400" y="1955800"/>
          <p14:tracePt t="29654" x="4737100" y="1962150"/>
          <p14:tracePt t="29654" x="4883150" y="1962150"/>
          <p14:tracePt t="29671" x="5022850" y="1962150"/>
          <p14:tracePt t="29671" x="5308600" y="1968500"/>
          <p14:tracePt t="29687" x="5454650" y="1968500"/>
          <p14:tracePt t="29687" x="5588000" y="1974850"/>
          <p14:tracePt t="29704" x="5727700" y="1981200"/>
          <p14:tracePt t="29704" x="5861050" y="1981200"/>
          <p14:tracePt t="29720" x="5988050" y="1987550"/>
          <p14:tracePt t="29720" x="6115050" y="1993900"/>
          <p14:tracePt t="29738" x="6242050" y="1993900"/>
          <p14:tracePt t="29738" x="6362700" y="2000250"/>
          <p14:tracePt t="29755" x="6597650" y="2006600"/>
          <p14:tracePt t="29755" x="6711950" y="2012950"/>
          <p14:tracePt t="29771" x="6819900" y="2012950"/>
          <p14:tracePt t="29771" x="6927850" y="2019300"/>
          <p14:tracePt t="29789" x="7029450" y="2019300"/>
          <p14:tracePt t="29789" x="7124700" y="2025650"/>
          <p14:tracePt t="29804" x="7219950" y="2032000"/>
          <p14:tracePt t="29804" x="7308850" y="2038350"/>
          <p14:tracePt t="29804" x="7397750" y="2044700"/>
          <p14:tracePt t="29823" x="7480300" y="2057400"/>
          <p14:tracePt t="29836" x="7556500" y="2063750"/>
          <p14:tracePt t="29836" x="7708900" y="2082800"/>
          <p14:tracePt t="29855" x="7778750" y="2095500"/>
          <p14:tracePt t="29855" x="7848600" y="2114550"/>
          <p14:tracePt t="29871" x="7918450" y="2127250"/>
          <p14:tracePt t="29871" x="7981950" y="2146300"/>
          <p14:tracePt t="29871" x="8039100" y="2159000"/>
          <p14:tracePt t="29892" x="8096250" y="2178050"/>
          <p14:tracePt t="29903" x="8153400" y="2197100"/>
          <p14:tracePt t="29903" x="8204200" y="2222500"/>
          <p14:tracePt t="29903" x="8255000" y="2241550"/>
          <p14:tracePt t="29924" x="8299450" y="2266950"/>
          <p14:tracePt t="29924" x="8343900" y="2286000"/>
          <p14:tracePt t="29938" x="8382000" y="2311400"/>
          <p14:tracePt t="29938" x="8420100" y="2336800"/>
          <p14:tracePt t="29955" x="8451850" y="2362200"/>
          <p14:tracePt t="29955" x="8483600" y="2393950"/>
          <p14:tracePt t="29971" x="8509000" y="2419350"/>
          <p14:tracePt t="29971" x="8547100" y="2476500"/>
          <p14:tracePt t="29988" x="8566150" y="2508250"/>
          <p14:tracePt t="29988" x="8572500" y="2533650"/>
          <p14:tracePt t="30005" x="8578850" y="2565400"/>
          <p14:tracePt t="30005" x="8578850" y="2597150"/>
          <p14:tracePt t="30022" x="8572500" y="2628900"/>
          <p14:tracePt t="30022" x="8559800" y="2654300"/>
          <p14:tracePt t="30039" x="8540750" y="2686050"/>
          <p14:tracePt t="30039" x="8489950" y="2736850"/>
          <p14:tracePt t="30056" x="8458200" y="2762250"/>
          <p14:tracePt t="30056" x="8420100" y="2787650"/>
          <p14:tracePt t="30072" x="8375650" y="2806700"/>
          <p14:tracePt t="30072" x="8331200" y="2825750"/>
          <p14:tracePt t="30089" x="8286750" y="2844800"/>
          <p14:tracePt t="30089" x="8229600" y="2863850"/>
          <p14:tracePt t="30089" x="8172450" y="2882900"/>
          <p14:tracePt t="30108" x="8108950" y="2895600"/>
          <p14:tracePt t="30120" x="8045450" y="2914650"/>
          <p14:tracePt t="30120" x="7905750" y="2946400"/>
          <p14:tracePt t="30140" x="7823200" y="2965450"/>
          <p14:tracePt t="30140" x="7740650" y="2984500"/>
          <p14:tracePt t="30155" x="7651750" y="2997200"/>
          <p14:tracePt t="30155" x="7556500" y="3016250"/>
          <p14:tracePt t="30172" x="7461250" y="3028950"/>
          <p14:tracePt t="30172" x="7353300" y="3041650"/>
          <p14:tracePt t="30172" x="7245350" y="3054350"/>
          <p14:tracePt t="30191" x="7131050" y="3060700"/>
          <p14:tracePt t="30204" x="7016750" y="3067050"/>
          <p14:tracePt t="30204" x="6775450" y="3079750"/>
          <p14:tracePt t="30224" x="6654800" y="3086100"/>
          <p14:tracePt t="30224" x="6527800" y="3086100"/>
          <p14:tracePt t="30239" x="6400800" y="3092450"/>
          <p14:tracePt t="30239" x="6273800" y="3092450"/>
          <p14:tracePt t="30256" x="6146800" y="3092450"/>
          <p14:tracePt t="30256" x="6019800" y="3092450"/>
          <p14:tracePt t="30272" x="5886450" y="3086100"/>
          <p14:tracePt t="30272" x="5626100" y="3067050"/>
          <p14:tracePt t="30289" x="5492750" y="3060700"/>
          <p14:tracePt t="30289" x="5359400" y="3048000"/>
          <p14:tracePt t="30306" x="5226050" y="3041650"/>
          <p14:tracePt t="30306" x="5092700" y="3028950"/>
          <p14:tracePt t="30323" x="4959350" y="3022600"/>
          <p14:tracePt t="30323" x="4832350" y="3022600"/>
          <p14:tracePt t="30340" x="4705350" y="3016250"/>
          <p14:tracePt t="30340" x="4464050" y="3016250"/>
          <p14:tracePt t="30356" x="4356100" y="3009900"/>
          <p14:tracePt t="30356" x="4248150" y="3009900"/>
          <p14:tracePt t="30373" x="4146550" y="3003550"/>
          <p14:tracePt t="30373" x="4051300" y="3003550"/>
          <p14:tracePt t="30390" x="3962400" y="3003550"/>
          <p14:tracePt t="30390" x="3797300" y="3003550"/>
          <p14:tracePt t="30407" x="3721100" y="3003550"/>
          <p14:tracePt t="30407" x="3651250" y="3009900"/>
          <p14:tracePt t="30424" x="3594100" y="3016250"/>
          <p14:tracePt t="30424" x="3536950" y="3016250"/>
          <p14:tracePt t="30440" x="3486150" y="3022600"/>
          <p14:tracePt t="30440" x="3448050" y="3022600"/>
          <p14:tracePt t="30456" x="3409950" y="3022600"/>
          <p14:tracePt t="30456" x="3378200" y="3022600"/>
          <p14:tracePt t="30456" x="3352800" y="3022600"/>
          <p14:tracePt t="30475" x="3340100" y="3022600"/>
          <p14:tracePt t="30488" x="3327400" y="3016250"/>
          <p14:tracePt t="30488" x="3308350" y="3009900"/>
          <p14:tracePt t="30507" x="3308350" y="3003550"/>
          <p14:tracePt t="30523" x="3321050" y="2997200"/>
          <p14:tracePt t="30538" x="3327400" y="2997200"/>
          <p14:tracePt t="30538" x="3333750" y="2997200"/>
          <p14:tracePt t="30538" x="3346450" y="2990850"/>
          <p14:tracePt t="30560" x="3352800" y="2990850"/>
          <p14:tracePt t="30572" x="3365500" y="2990850"/>
          <p14:tracePt t="30572" x="3384550" y="2990850"/>
          <p14:tracePt t="30590" x="3397250" y="2990850"/>
          <p14:tracePt t="30590" x="3403600" y="2984500"/>
          <p14:tracePt t="30607" x="3409950" y="2990850"/>
          <p14:tracePt t="30607" x="3422650" y="2990850"/>
          <p14:tracePt t="30624" x="3429000" y="2990850"/>
          <p14:tracePt t="30639" x="3435350" y="2997200"/>
          <p14:tracePt t="30656" x="3429000" y="3003550"/>
          <p14:tracePt t="30678" x="3422650" y="3003550"/>
          <p14:tracePt t="30694" x="3416300" y="3003550"/>
          <p14:tracePt t="30707" x="3409950" y="3009900"/>
          <p14:tracePt t="30707" x="3403600" y="3009900"/>
          <p14:tracePt t="30724" x="3390900" y="3016250"/>
          <p14:tracePt t="30724" x="3384550" y="3016250"/>
          <p14:tracePt t="30741" x="3378200" y="3022600"/>
          <p14:tracePt t="30741" x="3365500" y="3022600"/>
          <p14:tracePt t="30758" x="3359150" y="3028950"/>
          <p14:tracePt t="30758" x="3352800" y="3028950"/>
          <p14:tracePt t="30776" x="3333750" y="3028950"/>
          <p14:tracePt t="30776" x="3327400" y="3035300"/>
          <p14:tracePt t="30791" x="3321050" y="3041650"/>
          <p14:tracePt t="30806" x="3314700" y="3041650"/>
          <p14:tracePt t="30806" x="3308350" y="3041650"/>
          <p14:tracePt t="30824" x="3302000" y="3048000"/>
          <p14:tracePt t="30839" x="3295650" y="3054350"/>
          <p14:tracePt t="30867" x="3289300" y="3054350"/>
          <p14:tracePt t="30882" x="3282950" y="3054350"/>
          <p14:tracePt t="30895" x="3276600" y="3054350"/>
          <p14:tracePt t="30906" x="3270250" y="3060700"/>
          <p14:tracePt t="30923" x="3263900" y="3067050"/>
          <p14:tracePt t="30940" x="3263900" y="3073400"/>
          <p14:tracePt t="30940" x="3263900" y="3098800"/>
          <p14:tracePt t="30959" x="3270250" y="3111500"/>
          <p14:tracePt t="30959" x="3270250" y="3130550"/>
          <p14:tracePt t="30975" x="3276600" y="3143250"/>
          <p14:tracePt t="30975" x="3282950" y="3168650"/>
          <p14:tracePt t="30992" x="3289300" y="3194050"/>
          <p14:tracePt t="30992" x="3314700" y="3251200"/>
          <p14:tracePt t="31008" x="3321050" y="3289300"/>
          <p14:tracePt t="31008" x="3340100" y="3321050"/>
          <p14:tracePt t="31026" x="3352800" y="3359150"/>
          <p14:tracePt t="31026" x="3365500" y="3397250"/>
          <p14:tracePt t="31042" x="3378200" y="3435350"/>
          <p14:tracePt t="31042" x="3390900" y="3479800"/>
          <p14:tracePt t="31059" x="3409950" y="3517900"/>
          <p14:tracePt t="31059" x="3441700" y="3613150"/>
          <p14:tracePt t="31076" x="3460750" y="3670300"/>
          <p14:tracePt t="31076" x="3473450" y="3727450"/>
          <p14:tracePt t="31093" x="3498850" y="3778250"/>
          <p14:tracePt t="31093" x="3511550" y="3829050"/>
          <p14:tracePt t="31109" x="3530600" y="3879850"/>
          <p14:tracePt t="31109" x="3543300" y="3924300"/>
          <p14:tracePt t="31109" x="3556000" y="3962400"/>
          <p14:tracePt t="31128" x="3568700" y="4006850"/>
          <p14:tracePt t="31140" x="3575050" y="4038600"/>
          <p14:tracePt t="31140" x="3587750" y="4102100"/>
          <p14:tracePt t="31160" x="3587750" y="4127500"/>
          <p14:tracePt t="31160" x="3587750" y="4152900"/>
          <p14:tracePt t="31176" x="3581400" y="4178300"/>
          <p14:tracePt t="31176" x="3581400" y="4197350"/>
          <p14:tracePt t="31192" x="3575050" y="4210050"/>
          <p14:tracePt t="31192" x="3568700" y="4222750"/>
          <p14:tracePt t="31192" x="3556000" y="4235450"/>
          <p14:tracePt t="31211" x="3543300" y="4248150"/>
          <p14:tracePt t="31224" x="3530600" y="4260850"/>
          <p14:tracePt t="31224" x="3498850" y="4279900"/>
          <p14:tracePt t="31243" x="3479800" y="4292600"/>
          <p14:tracePt t="31243" x="3460750" y="4298950"/>
          <p14:tracePt t="31260" x="3441700" y="4311650"/>
          <p14:tracePt t="31260" x="3422650" y="4324350"/>
          <p14:tracePt t="31276" x="3409950" y="4337050"/>
          <p14:tracePt t="31276" x="3390900" y="4343400"/>
          <p14:tracePt t="31276" x="3371850" y="4356100"/>
          <p14:tracePt t="31296" x="3359150" y="4362450"/>
          <p14:tracePt t="31296" x="3340100" y="4375150"/>
          <p14:tracePt t="31309" x="3327400" y="4387850"/>
          <p14:tracePt t="31309" x="3308350" y="4400550"/>
          <p14:tracePt t="31326" x="3295650" y="4413250"/>
          <p14:tracePt t="31326" x="3282950" y="4425950"/>
          <p14:tracePt t="31343" x="3270250" y="4445000"/>
          <p14:tracePt t="31343" x="3251200" y="4457700"/>
          <p14:tracePt t="31360" x="3238500" y="4476750"/>
          <p14:tracePt t="31360" x="3213100" y="4508500"/>
          <p14:tracePt t="31376" x="3200400" y="4521200"/>
          <p14:tracePt t="31376" x="3181350" y="4533900"/>
          <p14:tracePt t="31394" x="3168650" y="4546600"/>
          <p14:tracePt t="31394" x="3155950" y="4559300"/>
          <p14:tracePt t="31410" x="3143250" y="4572000"/>
          <p14:tracePt t="31410" x="3124200" y="4597400"/>
          <p14:tracePt t="31428" x="3111500" y="4603750"/>
          <p14:tracePt t="31428" x="3098800" y="4610100"/>
          <p14:tracePt t="31444" x="3092450" y="4610100"/>
          <p14:tracePt t="31444" x="3079750" y="4616450"/>
          <p14:tracePt t="31460" x="3073400" y="4616450"/>
          <p14:tracePt t="31460" x="3067050" y="4616450"/>
          <p14:tracePt t="31477" x="3060700" y="4616450"/>
          <p14:tracePt t="31477" x="3054350" y="4616450"/>
          <p14:tracePt t="31477" x="3054350" y="4610100"/>
          <p14:tracePt t="31496" x="3048000" y="4603750"/>
          <p14:tracePt t="31508" x="3041650" y="4597400"/>
          <p14:tracePt t="31508" x="3028950" y="4578350"/>
          <p14:tracePt t="31527" x="3022600" y="4565650"/>
          <p14:tracePt t="31527" x="3009900" y="4552950"/>
          <p14:tracePt t="31544" x="3003550" y="4546600"/>
          <p14:tracePt t="31544" x="2997200" y="4533900"/>
          <p14:tracePt t="31560" x="2984500" y="4521200"/>
          <p14:tracePt t="31560" x="2971800" y="4508500"/>
          <p14:tracePt t="31560" x="2965450" y="4495800"/>
          <p14:tracePt t="31580" x="2952750" y="4483100"/>
          <p14:tracePt t="31592" x="2940050" y="4476750"/>
          <p14:tracePt t="31592" x="2914650" y="4457700"/>
          <p14:tracePt t="31610" x="2895600" y="4457700"/>
          <p14:tracePt t="31610" x="2882900" y="4451350"/>
          <p14:tracePt t="31627" x="2863850" y="4451350"/>
          <p14:tracePt t="31627" x="2844800" y="4445000"/>
          <p14:tracePt t="31644" x="2825750" y="4451350"/>
          <p14:tracePt t="31644" x="2806700" y="4451350"/>
          <p14:tracePt t="31661" x="2787650" y="4451350"/>
          <p14:tracePt t="31661" x="2749550" y="4464050"/>
          <p14:tracePt t="31677" x="2730500" y="4470400"/>
          <p14:tracePt t="31677" x="2711450" y="4476750"/>
          <p14:tracePt t="31694" x="2698750" y="4483100"/>
          <p14:tracePt t="31694" x="2679700" y="4489450"/>
          <p14:tracePt t="31711" x="2667000" y="4495800"/>
          <p14:tracePt t="31711" x="2641600" y="4514850"/>
          <p14:tracePt t="31728" x="2628900" y="4521200"/>
          <p14:tracePt t="31728" x="2622550" y="4527550"/>
          <p14:tracePt t="31745" x="2616200" y="4533900"/>
          <p14:tracePt t="31745" x="2609850" y="4540250"/>
          <p14:tracePt t="31762" x="2603500" y="4546600"/>
          <p14:tracePt t="31776" x="2603500" y="4552950"/>
          <p14:tracePt t="31803" x="2609850" y="4552950"/>
          <p14:tracePt t="31819" x="2622550" y="4546600"/>
          <p14:tracePt t="31835" x="2628900" y="4546600"/>
          <p14:tracePt t="31847" x="2635250" y="4540250"/>
          <p14:tracePt t="31863" x="2635250" y="4533900"/>
          <p14:tracePt t="31907" x="2622550" y="4527550"/>
          <p14:tracePt t="31923" x="2616200" y="4527550"/>
          <p14:tracePt t="31939" x="2609850" y="4521200"/>
          <p14:tracePt t="31947" x="2603500" y="4521200"/>
          <p14:tracePt t="31960" x="2597150" y="4514850"/>
          <p14:tracePt t="31977" x="2590800" y="4514850"/>
          <p14:tracePt t="31994" x="2578100" y="4508500"/>
          <p14:tracePt t="32011" x="2571750" y="4502150"/>
          <p14:tracePt t="32011" x="2565400" y="4495800"/>
          <p14:tracePt t="32030" x="2565400" y="4489450"/>
          <p14:tracePt t="32044" x="2571750" y="4483100"/>
          <p14:tracePt t="32061" x="2578100" y="4476750"/>
          <p14:tracePt t="32077" x="2584450" y="4464050"/>
          <p14:tracePt t="32095" x="2590800" y="4457700"/>
          <p14:tracePt t="32111" x="2597150" y="4451350"/>
          <p14:tracePt t="32127" x="2609850" y="4451350"/>
          <p14:tracePt t="32144" x="2616200" y="4451350"/>
          <p14:tracePt t="32161" x="2609850" y="4451350"/>
          <p14:tracePt t="32203" x="2603500" y="4451350"/>
          <p14:tracePt t="32215" x="2597150" y="4451350"/>
          <p14:tracePt t="32231" x="2584450" y="4451350"/>
          <p14:tracePt t="32247" x="2578100" y="4451350"/>
          <p14:tracePt t="32263" x="2571750" y="4445000"/>
          <p14:tracePt t="32275" x="2565400" y="4445000"/>
          <p14:tracePt t="32291" x="2552700" y="4438650"/>
          <p14:tracePt t="32307" x="2552700" y="4432300"/>
          <p14:tracePt t="32315" x="2546350" y="4425950"/>
          <p14:tracePt t="32328" x="2533650" y="4419600"/>
          <p14:tracePt t="32345" x="2520950" y="4406900"/>
          <p14:tracePt t="32361" x="2514600" y="4406900"/>
          <p14:tracePt t="32378" x="2508250" y="4394200"/>
          <p14:tracePt t="32395" x="2501900" y="4387850"/>
          <p14:tracePt t="32419" x="2495550" y="4381500"/>
          <p14:tracePt t="32435" x="2489200" y="4375150"/>
          <p14:tracePt t="32448" x="2482850" y="4375150"/>
          <p14:tracePt t="32494" x="2489200" y="4381500"/>
          <p14:tracePt t="32555" x="2495550" y="4381500"/>
          <p14:tracePt t="32563" x="2501900" y="4381500"/>
          <p14:tracePt t="32563" x="2508250" y="4381500"/>
          <p14:tracePt t="32581" x="2514600" y="4381500"/>
          <p14:tracePt t="32581" x="2520950" y="4381500"/>
          <p14:tracePt t="32581" x="2527300" y="4381500"/>
          <p14:tracePt t="32600" x="2533650" y="4381500"/>
          <p14:tracePt t="32612" x="2540000" y="4381500"/>
          <p14:tracePt t="32612" x="2552700" y="4387850"/>
          <p14:tracePt t="32631" x="2559050" y="4387850"/>
          <p14:tracePt t="32631" x="2565400" y="4387850"/>
          <p14:tracePt t="32647" x="2571750" y="4387850"/>
          <p14:tracePt t="32662" x="2578100" y="4387850"/>
          <p14:tracePt t="32679" x="2584450" y="4381500"/>
          <p14:tracePt t="32696" x="2590800" y="4375150"/>
          <p14:tracePt t="32696" x="2590800" y="4368800"/>
          <p14:tracePt t="32715" x="2597150" y="4362450"/>
          <p14:tracePt t="32715" x="2603500" y="4356100"/>
          <p14:tracePt t="32731" x="2609850" y="4356100"/>
          <p14:tracePt t="32731" x="2622550" y="4343400"/>
          <p14:tracePt t="32748" x="2628900" y="4343400"/>
          <p14:tracePt t="32748" x="2641600" y="4337050"/>
          <p14:tracePt t="32765" x="2654300" y="4330700"/>
          <p14:tracePt t="32765" x="2673350" y="4324350"/>
          <p14:tracePt t="32782" x="2686050" y="4318000"/>
          <p14:tracePt t="32782" x="2705100" y="4311650"/>
          <p14:tracePt t="32798" x="2730500" y="4305300"/>
          <p14:tracePt t="32798" x="2774950" y="4298950"/>
          <p14:tracePt t="32817" x="2800350" y="4298950"/>
          <p14:tracePt t="32817" x="2832100" y="4298950"/>
          <p14:tracePt t="32832" x="2857500" y="4298950"/>
          <p14:tracePt t="32832" x="2889250" y="4298950"/>
          <p14:tracePt t="32848" x="2927350" y="4292600"/>
          <p14:tracePt t="32848" x="2959100" y="4292600"/>
          <p14:tracePt t="32848" x="2990850" y="4292600"/>
          <p14:tracePt t="32867" x="3028950" y="4298950"/>
          <p14:tracePt t="32880" x="3060700" y="4298950"/>
          <p14:tracePt t="32880" x="3136900" y="4298950"/>
          <p14:tracePt t="32902" x="3168650" y="4305300"/>
          <p14:tracePt t="32902" x="3206750" y="4311650"/>
          <p14:tracePt t="32916" x="3244850" y="4311650"/>
          <p14:tracePt t="32916" x="3276600" y="4318000"/>
          <p14:tracePt t="32932" x="3308350" y="4324350"/>
          <p14:tracePt t="32932" x="3340100" y="4330700"/>
          <p14:tracePt t="32948" x="3371850" y="4337050"/>
          <p14:tracePt t="32948" x="3403600" y="4343400"/>
          <p14:tracePt t="32948" x="3429000" y="4343400"/>
          <p14:tracePt t="32967" x="3454400" y="4349750"/>
          <p14:tracePt t="32980" x="3479800" y="4349750"/>
          <p14:tracePt t="32980" x="3517900" y="4362450"/>
          <p14:tracePt t="32999" x="3536950" y="4362450"/>
          <p14:tracePt t="32999" x="3556000" y="4368800"/>
          <p14:tracePt t="33015" x="3568700" y="4375150"/>
          <p14:tracePt t="33015" x="3581400" y="4381500"/>
          <p14:tracePt t="33032" x="3594100" y="4387850"/>
          <p14:tracePt t="33032" x="3606800" y="4400550"/>
          <p14:tracePt t="33049" x="3613150" y="4406900"/>
          <p14:tracePt t="33049" x="3613150" y="4413250"/>
          <p14:tracePt t="33065" x="3619500" y="4419600"/>
          <p14:tracePt t="33065" x="3619500" y="4425950"/>
          <p14:tracePt t="33082" x="3619500" y="4432300"/>
          <p14:tracePt t="33097" x="3613150" y="4445000"/>
          <p14:tracePt t="33114" x="3606800" y="4445000"/>
          <p14:tracePt t="33131" x="3606800" y="4451350"/>
          <p14:tracePt t="33147" x="3600450" y="4457700"/>
          <p14:tracePt t="33175" x="3587750" y="4457700"/>
          <p14:tracePt t="33191" x="3581400" y="4457700"/>
          <p14:tracePt t="33199" x="3575050" y="4457700"/>
          <p14:tracePt t="33199" x="3568700" y="4457700"/>
          <p14:tracePt t="33217" x="3556000" y="4457700"/>
          <p14:tracePt t="33217" x="3543300" y="4464050"/>
          <p14:tracePt t="33233" x="3524250" y="4464050"/>
          <p14:tracePt t="33233" x="3511550" y="4464050"/>
          <p14:tracePt t="33233" x="3492500" y="4464050"/>
          <p14:tracePt t="33252" x="3473450" y="4464050"/>
          <p14:tracePt t="33264" x="3448050" y="4464050"/>
          <p14:tracePt t="33264" x="3397250" y="4464050"/>
          <p14:tracePt t="33284" x="3359150" y="4464050"/>
          <p14:tracePt t="33284" x="3327400" y="4464050"/>
          <p14:tracePt t="33300" x="3282950" y="4464050"/>
          <p14:tracePt t="33300" x="3244850" y="4464050"/>
          <p14:tracePt t="33316" x="3200400" y="4470400"/>
          <p14:tracePt t="33316" x="3149600" y="4470400"/>
          <p14:tracePt t="33316" x="3105150" y="4476750"/>
          <p14:tracePt t="33336" x="3054350" y="4489450"/>
          <p14:tracePt t="33336" x="3009900" y="4495800"/>
          <p14:tracePt t="33350" x="2959100" y="4514850"/>
          <p14:tracePt t="33350" x="2914650" y="4527550"/>
          <p14:tracePt t="33366" x="2863850" y="4540250"/>
          <p14:tracePt t="33366" x="2813050" y="4559300"/>
          <p14:tracePt t="33384" x="2768600" y="4578350"/>
          <p14:tracePt t="33384" x="2724150" y="4591050"/>
          <p14:tracePt t="33400" x="2679700" y="4610100"/>
          <p14:tracePt t="33400" x="2603500" y="4648200"/>
          <p14:tracePt t="33417" x="2571750" y="4667250"/>
          <p14:tracePt t="33417" x="2540000" y="4686300"/>
          <p14:tracePt t="33433" x="2508250" y="4711700"/>
          <p14:tracePt t="33433" x="2482850" y="4730750"/>
          <p14:tracePt t="33451" x="2463800" y="4749800"/>
          <p14:tracePt t="33451" x="2451100" y="4768850"/>
          <p14:tracePt t="33468" x="2425700" y="4800600"/>
          <p14:tracePt t="33468" x="2419350" y="4819650"/>
          <p14:tracePt t="33485" x="2413000" y="4832350"/>
          <p14:tracePt t="33485" x="2413000" y="4845050"/>
          <p14:tracePt t="33501" x="2413000" y="4857750"/>
          <p14:tracePt t="33501" x="2419350" y="4870450"/>
          <p14:tracePt t="33517" x="2419350" y="4883150"/>
          <p14:tracePt t="33517" x="2425700" y="4889500"/>
          <p14:tracePt t="33517" x="2425700" y="4902200"/>
          <p14:tracePt t="33536" x="2432050" y="4908550"/>
          <p14:tracePt t="33549" x="2438400" y="4914900"/>
          <p14:tracePt t="33549" x="2444750" y="4914900"/>
          <p14:tracePt t="33568" x="2451100" y="4914900"/>
          <p14:tracePt t="33583" x="2457450" y="4908550"/>
          <p14:tracePt t="33599" x="2470150" y="4902200"/>
          <p14:tracePt t="33599" x="2476500" y="4895850"/>
          <p14:tracePt t="33599" x="2476500" y="4889500"/>
          <p14:tracePt t="33620" x="2482850" y="4883150"/>
          <p14:tracePt t="33632" x="2489200" y="4876800"/>
          <p14:tracePt t="33632" x="2501900" y="4857750"/>
          <p14:tracePt t="33652" x="2508250" y="4851400"/>
          <p14:tracePt t="33652" x="2514600" y="4845050"/>
          <p14:tracePt t="33667" x="2520950" y="4832350"/>
          <p14:tracePt t="33667" x="2533650" y="4826000"/>
          <p14:tracePt t="33684" x="2546350" y="4813300"/>
          <p14:tracePt t="33684" x="2559050" y="4806950"/>
          <p14:tracePt t="33684" x="2571750" y="4800600"/>
          <p14:tracePt t="33704" x="2590800" y="4794250"/>
          <p14:tracePt t="33704" x="2609850" y="4787900"/>
          <p14:tracePt t="33718" x="2635250" y="4787900"/>
          <p14:tracePt t="33718" x="2660650" y="4781550"/>
          <p14:tracePt t="33734" x="2692400" y="4781550"/>
          <p14:tracePt t="33734" x="2724150" y="4781550"/>
          <p14:tracePt t="33751" x="2762250" y="4775200"/>
          <p14:tracePt t="33751" x="2838450" y="4775200"/>
          <p14:tracePt t="33768" x="2876550" y="4775200"/>
          <p14:tracePt t="33768" x="2914650" y="4781550"/>
          <p14:tracePt t="33785" x="2952750" y="4781550"/>
          <p14:tracePt t="33785" x="2990850" y="4781550"/>
          <p14:tracePt t="33802" x="3028950" y="4787900"/>
          <p14:tracePt t="33802" x="3073400" y="4787900"/>
          <p14:tracePt t="33818" x="3111500" y="4794250"/>
          <p14:tracePt t="33818" x="3181350" y="4794250"/>
          <p14:tracePt t="33836" x="3219450" y="4800600"/>
          <p14:tracePt t="33836" x="3251200" y="4800600"/>
          <p14:tracePt t="33853" x="3289300" y="4806950"/>
          <p14:tracePt t="33853" x="3321050" y="4806950"/>
          <p14:tracePt t="33868" x="3346450" y="4813300"/>
          <p14:tracePt t="33868" x="3371850" y="4819650"/>
          <p14:tracePt t="33868" x="3397250" y="4826000"/>
          <p14:tracePt t="33888" x="3422650" y="4832350"/>
          <p14:tracePt t="33900" x="3441700" y="4838700"/>
          <p14:tracePt t="33900" x="3454400" y="4845050"/>
          <p14:tracePt t="33900" x="3473450" y="4851400"/>
          <p14:tracePt t="33921" x="3486150" y="4857750"/>
          <p14:tracePt t="33921" x="3498850" y="4864100"/>
          <p14:tracePt t="33936" x="3505200" y="4870450"/>
          <p14:tracePt t="33936" x="3511550" y="4876800"/>
          <p14:tracePt t="33952" x="3511550" y="4883150"/>
          <p14:tracePt t="33952" x="3517900" y="4889500"/>
          <p14:tracePt t="33969" x="3517900" y="4895850"/>
          <p14:tracePt t="33969" x="3517900" y="4908550"/>
          <p14:tracePt t="33969" x="3517900" y="4914900"/>
          <p14:tracePt t="33988" x="3511550" y="4921250"/>
          <p14:tracePt t="34000" x="3505200" y="4927600"/>
          <p14:tracePt t="34000" x="3498850" y="4933950"/>
          <p14:tracePt t="34019" x="3492500" y="4940300"/>
          <p14:tracePt t="34019" x="3486150" y="4940300"/>
          <p14:tracePt t="34036" x="3473450" y="4946650"/>
          <p14:tracePt t="34036" x="3467100" y="4946650"/>
          <p14:tracePt t="34053" x="3454400" y="4946650"/>
          <p14:tracePt t="34053" x="3422650" y="4946650"/>
          <p14:tracePt t="34069" x="3403600" y="4946650"/>
          <p14:tracePt t="34069" x="3384550" y="4946650"/>
          <p14:tracePt t="34086" x="3365500" y="4940300"/>
          <p14:tracePt t="34086" x="3340100" y="4940300"/>
          <p14:tracePt t="34103" x="3314700" y="4940300"/>
          <p14:tracePt t="34103" x="3289300" y="4933950"/>
          <p14:tracePt t="34119" x="3263900" y="4933950"/>
          <p14:tracePt t="34119" x="3200400" y="4940300"/>
          <p14:tracePt t="34136" x="3168650" y="4940300"/>
          <p14:tracePt t="34136" x="3130550" y="4946650"/>
          <p14:tracePt t="34153" x="3098800" y="4953000"/>
          <p14:tracePt t="34153" x="3054350" y="4959350"/>
          <p14:tracePt t="34170" x="3016250" y="4972050"/>
          <p14:tracePt t="34170" x="2971800" y="4984750"/>
          <p14:tracePt t="34170" x="2933700" y="4991100"/>
          <p14:tracePt t="34189" x="2889250" y="5003800"/>
          <p14:tracePt t="34201" x="2844800" y="5022850"/>
          <p14:tracePt t="34201" x="2755900" y="5054600"/>
          <p14:tracePt t="34221" x="2711450" y="5073650"/>
          <p14:tracePt t="34221" x="2673350" y="5099050"/>
          <p14:tracePt t="34237" x="2635250" y="5118100"/>
          <p14:tracePt t="34237" x="2603500" y="5143500"/>
          <p14:tracePt t="34253" x="2578100" y="5162550"/>
          <p14:tracePt t="34253" x="2552700" y="5187950"/>
          <p14:tracePt t="34253" x="2527300" y="5207000"/>
          <p14:tracePt t="34272" x="2514600" y="5232400"/>
          <p14:tracePt t="34285" x="2495550" y="5257800"/>
          <p14:tracePt t="34285" x="2476500" y="5302250"/>
          <p14:tracePt t="34304" x="2470150" y="5327650"/>
          <p14:tracePt t="34304" x="2470150" y="5346700"/>
          <p14:tracePt t="34320" x="2463800" y="5365750"/>
          <p14:tracePt t="34320" x="2463800" y="5384800"/>
          <p14:tracePt t="34337" x="2470150" y="5403850"/>
          <p14:tracePt t="34337" x="2470150" y="5416550"/>
          <p14:tracePt t="34337" x="2476500" y="5429250"/>
          <p14:tracePt t="34356" x="2476500" y="5435600"/>
          <p14:tracePt t="34356" x="2482850" y="5448300"/>
          <p14:tracePt t="34370" x="2489200" y="5454650"/>
          <p14:tracePt t="34387" x="2495550" y="5454650"/>
          <p14:tracePt t="34402" x="2501900" y="5454650"/>
          <p14:tracePt t="34402" x="2508250" y="5448300"/>
          <p14:tracePt t="34421" x="2514600" y="5441950"/>
          <p14:tracePt t="34421" x="2527300" y="5422900"/>
          <p14:tracePt t="34437" x="2533650" y="5410200"/>
          <p14:tracePt t="34437" x="2546350" y="5397500"/>
          <p14:tracePt t="34454" x="2559050" y="5384800"/>
          <p14:tracePt t="34454" x="2571750" y="5372100"/>
          <p14:tracePt t="34470" x="2590800" y="5359400"/>
          <p14:tracePt t="34470" x="2616200" y="5346700"/>
          <p14:tracePt t="34489" x="2667000" y="5327650"/>
          <p14:tracePt t="34489" x="2698750" y="5321300"/>
          <p14:tracePt t="34504" x="2736850" y="5314950"/>
          <p14:tracePt t="34504" x="2774950" y="5308600"/>
          <p14:tracePt t="34521" x="2819400" y="5308600"/>
          <p14:tracePt t="34521" x="2870200" y="5308600"/>
          <p14:tracePt t="34537" x="2914650" y="5308600"/>
          <p14:tracePt t="34537" x="2965450" y="5308600"/>
          <p14:tracePt t="34537" x="3009900" y="5308600"/>
          <p14:tracePt t="34556" x="3060700" y="5302250"/>
          <p14:tracePt t="34569" x="3105150" y="5302250"/>
          <p14:tracePt t="34569" x="3194050" y="5295900"/>
          <p14:tracePt t="34588" x="3238500" y="5289550"/>
          <p14:tracePt t="34588" x="3276600" y="5289550"/>
          <p14:tracePt t="34605" x="3314700" y="5283200"/>
          <p14:tracePt t="34605" x="3352800" y="5289550"/>
          <p14:tracePt t="34621" x="3390900" y="5289550"/>
          <p14:tracePt t="34621" x="3429000" y="5295900"/>
          <p14:tracePt t="34637" x="3460750" y="5302250"/>
          <p14:tracePt t="34637" x="3492500" y="5308600"/>
          <p14:tracePt t="34637" x="3524250" y="5321300"/>
          <p14:tracePt t="34657" x="3556000" y="5327650"/>
          <p14:tracePt t="34657" x="3581400" y="5334000"/>
          <p14:tracePt t="34671" x="3600450" y="5340350"/>
          <p14:tracePt t="34671" x="3625850" y="5353050"/>
          <p14:tracePt t="34688" x="3638550" y="5359400"/>
          <p14:tracePt t="34688" x="3657600" y="5365750"/>
          <p14:tracePt t="34705" x="3663950" y="5372100"/>
          <p14:tracePt t="34705" x="3670300" y="5378450"/>
          <p14:tracePt t="34721" x="3676650" y="5391150"/>
          <p14:tracePt t="34721" x="3683000" y="5410200"/>
          <p14:tracePt t="34738" x="3689350" y="5416550"/>
          <p14:tracePt t="34738" x="3689350" y="5429250"/>
          <p14:tracePt t="34755" x="3689350" y="5441950"/>
          <p14:tracePt t="34755" x="3689350" y="5448300"/>
          <p14:tracePt t="34771" x="3689350" y="5454650"/>
          <p14:tracePt t="34771" x="3689350" y="5461000"/>
          <p14:tracePt t="34789" x="3689350" y="5467350"/>
          <p14:tracePt t="34803" x="3695700" y="5461000"/>
          <p14:tracePt t="34827" x="3695700" y="5454650"/>
          <p14:tracePt t="34836" x="3695700" y="5448300"/>
          <p14:tracePt t="34853" x="3695700" y="5441950"/>
          <p14:tracePt t="34853" x="3708400" y="5422900"/>
          <p14:tracePt t="34872" x="3714750" y="5416550"/>
          <p14:tracePt t="34872" x="3727450" y="5403850"/>
          <p14:tracePt t="34890" x="3733800" y="5397500"/>
          <p14:tracePt t="34890" x="3746500" y="5384800"/>
          <p14:tracePt t="34890" x="3759200" y="5378450"/>
          <p14:tracePt t="34908" x="3765550" y="5365750"/>
          <p14:tracePt t="34920" x="3778250" y="5359400"/>
          <p14:tracePt t="34920" x="3790950" y="5346700"/>
          <p14:tracePt t="34920" x="3803650" y="5340350"/>
          <p14:tracePt t="34941" x="3816350" y="5327650"/>
          <p14:tracePt t="34941" x="3829050" y="5321300"/>
          <p14:tracePt t="34956" x="3841750" y="5308600"/>
          <p14:tracePt t="34956" x="3854450" y="5295900"/>
          <p14:tracePt t="34972" x="3867150" y="5283200"/>
          <p14:tracePt t="34972" x="3879850" y="5270500"/>
          <p14:tracePt t="34989" x="3892550" y="5257800"/>
          <p14:tracePt t="34989" x="3905250" y="5245100"/>
          <p14:tracePt t="34989" x="3917950" y="5232400"/>
          <p14:tracePt t="35008" x="3930650" y="5219700"/>
          <p14:tracePt t="35021" x="3943350" y="5207000"/>
          <p14:tracePt t="35021" x="3968750" y="5194300"/>
          <p14:tracePt t="35040" x="3981450" y="5187950"/>
          <p14:tracePt t="35040" x="3994150" y="5187950"/>
          <p14:tracePt t="35056" x="4013200" y="5187950"/>
          <p14:tracePt t="35056" x="4025900" y="5181600"/>
          <p14:tracePt t="35073" x="4038600" y="5187950"/>
          <p14:tracePt t="35073" x="4051300" y="5187950"/>
          <p14:tracePt t="35090" x="4057650" y="5187950"/>
          <p14:tracePt t="35090" x="4064000" y="5194300"/>
          <p14:tracePt t="35106" x="4064000" y="5207000"/>
          <p14:tracePt t="35121" x="4064000" y="5213350"/>
          <p14:tracePt t="35121" x="4057650" y="5219700"/>
          <p14:tracePt t="35140" x="4051300" y="5226050"/>
          <p14:tracePt t="35140" x="4038600" y="5245100"/>
          <p14:tracePt t="35157" x="4032250" y="5257800"/>
          <p14:tracePt t="35157" x="4019550" y="5270500"/>
          <p14:tracePt t="35173" x="4006850" y="5276850"/>
          <p14:tracePt t="35173" x="4000500" y="5295900"/>
          <p14:tracePt t="35190" x="3987800" y="5308600"/>
          <p14:tracePt t="35190" x="3975100" y="5327650"/>
          <p14:tracePt t="35190" x="3962400" y="5340350"/>
          <p14:tracePt t="35208" x="3949700" y="5359400"/>
          <p14:tracePt t="35222" x="3943350" y="5372100"/>
          <p14:tracePt t="35222" x="3917950" y="5410200"/>
          <p14:tracePt t="35241" x="3911600" y="5422900"/>
          <p14:tracePt t="35241" x="3898900" y="5441950"/>
          <p14:tracePt t="35257" x="3892550" y="5454650"/>
          <p14:tracePt t="35257" x="3879850" y="5467350"/>
          <p14:tracePt t="35273" x="3873500" y="5480050"/>
          <p14:tracePt t="35273" x="3860800" y="5492750"/>
          <p14:tracePt t="35273" x="3854450" y="5505450"/>
          <p14:tracePt t="35293" x="3841750" y="5511800"/>
          <p14:tracePt t="35305" x="3829050" y="5524500"/>
          <p14:tracePt t="35305" x="3810000" y="5543550"/>
          <p14:tracePt t="35324" x="3803650" y="5549900"/>
          <p14:tracePt t="35324" x="3790950" y="5562600"/>
          <p14:tracePt t="35340" x="3784600" y="5568950"/>
          <p14:tracePt t="35340" x="3771900" y="5581650"/>
          <p14:tracePt t="35357" x="3765550" y="5588000"/>
          <p14:tracePt t="35357" x="3752850" y="5594350"/>
          <p14:tracePt t="35373" x="3746500" y="5607050"/>
          <p14:tracePt t="35373" x="3733800" y="5613400"/>
          <p14:tracePt t="35391" x="3721100" y="5619750"/>
          <p14:tracePt t="35391" x="3714750" y="5626100"/>
          <p14:tracePt t="35407" x="3708400" y="5632450"/>
          <p14:tracePt t="35407" x="3695700" y="5638800"/>
          <p14:tracePt t="35424" x="3689350" y="5645150"/>
          <p14:tracePt t="35424" x="3683000" y="5651500"/>
          <p14:tracePt t="35441" x="3676650" y="5657850"/>
          <p14:tracePt t="35441" x="3657600" y="5670550"/>
          <p14:tracePt t="35457" x="3651250" y="5676900"/>
          <p14:tracePt t="35457" x="3644900" y="5683250"/>
          <p14:tracePt t="35474" x="3638550" y="5689600"/>
          <p14:tracePt t="35474" x="3625850" y="5689600"/>
          <p14:tracePt t="35491" x="3613150" y="5695950"/>
          <p14:tracePt t="35491" x="3587750" y="5708650"/>
          <p14:tracePt t="35508" x="3568700" y="5715000"/>
          <p14:tracePt t="35508" x="3543300" y="5721350"/>
          <p14:tracePt t="35525" x="3524250" y="5721350"/>
          <p14:tracePt t="35525" x="3492500" y="5727700"/>
          <p14:tracePt t="35541" x="3467100" y="5727700"/>
          <p14:tracePt t="35541" x="3435350" y="5734050"/>
          <p14:tracePt t="35558" x="3397250" y="5734050"/>
          <p14:tracePt t="35558" x="3359150" y="5734050"/>
          <p14:tracePt t="35558" x="3321050" y="5734050"/>
          <p14:tracePt t="35577" x="3276600" y="5734050"/>
          <p14:tracePt t="35589" x="3225800" y="5734050"/>
          <p14:tracePt t="35589" x="3111500" y="5727700"/>
          <p14:tracePt t="35608" x="3048000" y="5721350"/>
          <p14:tracePt t="35608" x="2984500" y="5708650"/>
          <p14:tracePt t="35625" x="2914650" y="5689600"/>
          <p14:tracePt t="35625" x="2838450" y="5670550"/>
          <p14:tracePt t="35641" x="2762250" y="5651500"/>
          <p14:tracePt t="35641" x="2686050" y="5626100"/>
          <p14:tracePt t="35641" x="2609850" y="5600700"/>
          <p14:tracePt t="35661" x="2533650" y="5568950"/>
          <p14:tracePt t="35673" x="2463800" y="5537200"/>
          <p14:tracePt t="35673" x="2330450" y="5473700"/>
          <p14:tracePt t="35691" x="2266950" y="5441950"/>
          <p14:tracePt t="35691" x="2209800" y="5403850"/>
          <p14:tracePt t="35708" x="2146300" y="5359400"/>
          <p14:tracePt t="35708" x="2089150" y="5308600"/>
          <p14:tracePt t="35725" x="2038350" y="5251450"/>
          <p14:tracePt t="35725" x="1987550" y="5194300"/>
          <p14:tracePt t="35725" x="1936750" y="5130800"/>
          <p14:tracePt t="35744" x="1892300" y="5060950"/>
          <p14:tracePt t="35744" x="1854200" y="4991100"/>
          <p14:tracePt t="35758" x="1828800" y="4921250"/>
          <p14:tracePt t="35758" x="1809750" y="4851400"/>
          <p14:tracePt t="35775" x="1797050" y="4781550"/>
          <p14:tracePt t="35775" x="1790700" y="4718050"/>
          <p14:tracePt t="35792" x="1797050" y="4654550"/>
          <p14:tracePt t="35792" x="1828800" y="4540250"/>
          <p14:tracePt t="35809" x="1860550" y="4489450"/>
          <p14:tracePt t="35809" x="1892300" y="4438650"/>
          <p14:tracePt t="35825" x="1930400" y="4387850"/>
          <p14:tracePt t="35825" x="1974850" y="4343400"/>
          <p14:tracePt t="35842" x="2025650" y="4298950"/>
          <p14:tracePt t="35842" x="2082800" y="4254500"/>
          <p14:tracePt t="35858" x="2139950" y="4210050"/>
          <p14:tracePt t="35858" x="2260600" y="4140200"/>
          <p14:tracePt t="35877" x="2330450" y="4108450"/>
          <p14:tracePt t="35877" x="2406650" y="4076700"/>
          <p14:tracePt t="35894" x="2482850" y="4051300"/>
          <p14:tracePt t="35894" x="2565400" y="4032250"/>
          <p14:tracePt t="35909" x="2660650" y="4013200"/>
          <p14:tracePt t="35909" x="2749550" y="4000500"/>
          <p14:tracePt t="35909" x="2851150" y="3987800"/>
          <p14:tracePt t="35928" x="2952750" y="3975100"/>
          <p14:tracePt t="35940" x="3060700" y="3968750"/>
          <p14:tracePt t="35940" x="3168650" y="3962400"/>
          <p14:tracePt t="35940" x="3276600" y="3962400"/>
          <p14:tracePt t="35961" x="3384550" y="3956050"/>
          <p14:tracePt t="35961" x="3498850" y="3956050"/>
          <p14:tracePt t="35976" x="3606800" y="3962400"/>
          <p14:tracePt t="35976" x="3721100" y="3962400"/>
          <p14:tracePt t="35992" x="3835400" y="3968750"/>
          <p14:tracePt t="35992" x="3949700" y="3975100"/>
          <p14:tracePt t="36009" x="4064000" y="3981450"/>
          <p14:tracePt t="36009" x="4184650" y="3987800"/>
          <p14:tracePt t="36009" x="4298950" y="3994150"/>
          <p14:tracePt t="36028" x="4413250" y="4000500"/>
          <p14:tracePt t="36041" x="4527550" y="4006850"/>
          <p14:tracePt t="36041" x="4756150" y="4013200"/>
          <p14:tracePt t="36059" x="4870450" y="4013200"/>
          <p14:tracePt t="36059" x="4984750" y="4013200"/>
          <p14:tracePt t="36076" x="5092700" y="4006850"/>
          <p14:tracePt t="36076" x="5207000" y="4006850"/>
          <p14:tracePt t="36093" x="5321300" y="4000500"/>
          <p14:tracePt t="36093" x="5537200" y="3994150"/>
          <p14:tracePt t="36110" x="5651500" y="3987800"/>
          <p14:tracePt t="36110" x="5759450" y="3981450"/>
          <p14:tracePt t="36126" x="5861050" y="3975100"/>
          <p14:tracePt t="36126" x="5969000" y="3975100"/>
          <p14:tracePt t="36143" x="6070600" y="3968750"/>
          <p14:tracePt t="36143" x="6172200" y="3968750"/>
          <p14:tracePt t="36160" x="6273800" y="3968750"/>
          <p14:tracePt t="36160" x="6464300" y="3975100"/>
          <p14:tracePt t="36177" x="6553200" y="3975100"/>
          <p14:tracePt t="36177" x="6642100" y="3981450"/>
          <p14:tracePt t="36193" x="6731000" y="3987800"/>
          <p14:tracePt t="36193" x="6819900" y="3994150"/>
          <p14:tracePt t="36210" x="6902450" y="4000500"/>
          <p14:tracePt t="36210" x="6985000" y="4013200"/>
          <p14:tracePt t="36210" x="7067550" y="4032250"/>
          <p14:tracePt t="36229" x="7137400" y="4057650"/>
          <p14:tracePt t="36242" x="7213600" y="4083050"/>
          <p14:tracePt t="36242" x="7340600" y="4146550"/>
          <p14:tracePt t="36261" x="7391400" y="4178300"/>
          <p14:tracePt t="36261" x="7442200" y="4210050"/>
          <p14:tracePt t="36277" x="7486650" y="4241800"/>
          <p14:tracePt t="36277" x="7531100" y="4273550"/>
          <p14:tracePt t="36294" x="7569200" y="4298950"/>
          <p14:tracePt t="36294" x="7607300" y="4330700"/>
          <p14:tracePt t="36294" x="7639050" y="4356100"/>
          <p14:tracePt t="36313" x="7670800" y="4387850"/>
          <p14:tracePt t="36325" x="7702550" y="4419600"/>
          <p14:tracePt t="36325" x="7727950" y="4457700"/>
          <p14:tracePt t="36345" x="7766050" y="4533900"/>
          <p14:tracePt t="36345" x="7778750" y="4578350"/>
          <p14:tracePt t="36360" x="7791450" y="4629150"/>
          <p14:tracePt t="36360" x="7791450" y="4673600"/>
          <p14:tracePt t="36377" x="7791450" y="4718050"/>
          <p14:tracePt t="36377" x="7785100" y="4762500"/>
          <p14:tracePt t="36377" x="7772400" y="4800600"/>
          <p14:tracePt t="36397" x="7753350" y="4845050"/>
          <p14:tracePt t="36397" x="7727950" y="4883150"/>
          <p14:tracePt t="36410" x="7702550" y="4921250"/>
          <p14:tracePt t="36410" x="7670800" y="4959350"/>
          <p14:tracePt t="36427" x="7632700" y="4997450"/>
          <p14:tracePt t="36427" x="7594600" y="5029200"/>
          <p14:tracePt t="36444" x="7556500" y="5067300"/>
          <p14:tracePt t="36444" x="7505700" y="5099050"/>
          <p14:tracePt t="36461" x="7461250" y="5137150"/>
          <p14:tracePt t="36461" x="7353300" y="5194300"/>
          <p14:tracePt t="36478" x="7289800" y="5219700"/>
          <p14:tracePt t="36478" x="7219950" y="5251450"/>
          <p14:tracePt t="36494" x="7150100" y="5276850"/>
          <p14:tracePt t="36494" x="7067550" y="5295900"/>
          <p14:tracePt t="36511" x="6985000" y="5321300"/>
          <p14:tracePt t="36511" x="6800850" y="5365750"/>
          <p14:tracePt t="36528" x="6711950" y="5391150"/>
          <p14:tracePt t="36528" x="6610350" y="5410200"/>
          <p14:tracePt t="36545" x="6515100" y="5435600"/>
          <p14:tracePt t="36545" x="6413500" y="5454650"/>
          <p14:tracePt t="36562" x="6311900" y="5480050"/>
          <p14:tracePt t="36562" x="6216650" y="5499100"/>
          <p14:tracePt t="36578" x="6115050" y="5524500"/>
          <p14:tracePt t="36578" x="6013450" y="5543550"/>
          <p14:tracePt t="36578" x="5905500" y="5562600"/>
          <p14:tracePt t="36597" x="5803900" y="5581650"/>
          <p14:tracePt t="36609" x="5695950" y="5600700"/>
          <p14:tracePt t="36609" x="5480050" y="5638800"/>
          <p14:tracePt t="36629" x="5365750" y="5651500"/>
          <p14:tracePt t="36629" x="5257800" y="5664200"/>
          <p14:tracePt t="36646" x="5143500" y="5670550"/>
          <p14:tracePt t="36646" x="5029200" y="5676900"/>
          <p14:tracePt t="36661" x="4914900" y="5676900"/>
          <p14:tracePt t="36661" x="4800600" y="5676900"/>
          <p14:tracePt t="36661" x="4692650" y="5676900"/>
          <p14:tracePt t="36681" x="4578350" y="5670550"/>
          <p14:tracePt t="36693" x="4464050" y="5657850"/>
          <p14:tracePt t="36693" x="4241800" y="5626100"/>
          <p14:tracePt t="36712" x="4127500" y="5607050"/>
          <p14:tracePt t="36712" x="4019550" y="5588000"/>
          <p14:tracePt t="36728" x="3905250" y="5568950"/>
          <p14:tracePt t="36728" x="3797300" y="5543550"/>
          <p14:tracePt t="36745" x="3695700" y="5524500"/>
          <p14:tracePt t="36745" x="3600450" y="5505450"/>
          <p14:tracePt t="36761" x="3505200" y="5486400"/>
          <p14:tracePt t="36761" x="3333750" y="5461000"/>
          <p14:tracePt t="36778" x="3257550" y="5448300"/>
          <p14:tracePt t="36778" x="3187700" y="5441950"/>
          <p14:tracePt t="36795" x="3117850" y="5435600"/>
          <p14:tracePt t="36795" x="3060700" y="5435600"/>
          <p14:tracePt t="36812" x="3003550" y="5429250"/>
          <p14:tracePt t="36812" x="2908300" y="5429250"/>
          <p14:tracePt t="36829" x="2870200" y="5429250"/>
          <p14:tracePt t="36829" x="2832100" y="5429250"/>
          <p14:tracePt t="36845" x="2806700" y="5429250"/>
          <p14:tracePt t="36845" x="2781300" y="5429250"/>
          <p14:tracePt t="36862" x="2768600" y="5429250"/>
          <p14:tracePt t="36862" x="2755900" y="5429250"/>
          <p14:tracePt t="36879" x="2749550" y="5429250"/>
          <p14:tracePt t="36879" x="2749550" y="5422900"/>
          <p14:tracePt t="36898" x="2755900" y="5416550"/>
          <p14:tracePt t="36898" x="2762250" y="5410200"/>
          <p14:tracePt t="36913" x="2774950" y="5410200"/>
          <p14:tracePt t="36913" x="2787650" y="5403850"/>
          <p14:tracePt t="36929" x="2800350" y="5397500"/>
          <p14:tracePt t="36929" x="2819400" y="5397500"/>
          <p14:tracePt t="36946" x="2838450" y="5391150"/>
          <p14:tracePt t="36946" x="2863850" y="5391150"/>
          <p14:tracePt t="36946" x="2882900" y="5391150"/>
          <p14:tracePt t="36965" x="2908300" y="5391150"/>
          <p14:tracePt t="36977" x="2933700" y="5391150"/>
          <p14:tracePt t="36977" x="2978150" y="5391150"/>
          <p14:tracePt t="36997" x="3003550" y="5391150"/>
          <p14:tracePt t="36997" x="3022600" y="5391150"/>
          <p14:tracePt t="37013" x="3041650" y="5391150"/>
          <p14:tracePt t="37013" x="3054350" y="5384800"/>
          <p14:tracePt t="37029" x="3067050" y="5384800"/>
          <p14:tracePt t="37029" x="3079750" y="5384800"/>
          <p14:tracePt t="37046" x="3092450" y="5384800"/>
          <p14:tracePt t="37046" x="3098800" y="5384800"/>
          <p14:tracePt t="37046" x="3105150" y="5384800"/>
          <p14:tracePt t="37066" x="3111500" y="5384800"/>
          <p14:tracePt t="37078" x="3105150" y="5391150"/>
          <p14:tracePt t="37100" x="3098800" y="5391150"/>
          <p14:tracePt t="37111" x="3092450" y="5397500"/>
          <p14:tracePt t="37111" x="3079750" y="5397500"/>
          <p14:tracePt t="37130" x="3073400" y="5403850"/>
          <p14:tracePt t="37130" x="3067050" y="5403850"/>
          <p14:tracePt t="37147" x="3060700" y="5403850"/>
          <p14:tracePt t="37147" x="3054350" y="5403850"/>
          <p14:tracePt t="37163" x="3048000" y="5403850"/>
          <p14:tracePt t="37178" x="3048000" y="5410200"/>
          <p14:tracePt t="37195" x="3054350" y="5416550"/>
          <p14:tracePt t="37195" x="3060700" y="5416550"/>
          <p14:tracePt t="37213" x="3067050" y="5422900"/>
          <p14:tracePt t="37213" x="3079750" y="5429250"/>
          <p14:tracePt t="37230" x="3098800" y="5435600"/>
          <p14:tracePt t="37230" x="3117850" y="5441950"/>
          <p14:tracePt t="37230" x="3136900" y="5454650"/>
          <p14:tracePt t="37249" x="3162300" y="5461000"/>
          <p14:tracePt t="37261" x="3194050" y="5473700"/>
          <p14:tracePt t="37261" x="3251200" y="5492750"/>
          <p14:tracePt t="37281" x="3289300" y="5505450"/>
          <p14:tracePt t="37281" x="3321050" y="5511800"/>
          <p14:tracePt t="37297" x="3359150" y="5524500"/>
          <p14:tracePt t="37297" x="3390900" y="5530850"/>
          <p14:tracePt t="37314" x="3429000" y="5537200"/>
          <p14:tracePt t="37314" x="3467100" y="5543550"/>
          <p14:tracePt t="37314" x="3498850" y="5549900"/>
          <p14:tracePt t="37333" x="3536950" y="5549900"/>
          <p14:tracePt t="37345" x="3575050" y="5556250"/>
          <p14:tracePt t="37345" x="3613150" y="5556250"/>
          <p14:tracePt t="37365" x="3676650" y="5556250"/>
          <p14:tracePt t="37365" x="3702050" y="5562600"/>
          <p14:tracePt t="37381" x="3727450" y="5562600"/>
          <p14:tracePt t="37381" x="3752850" y="5562600"/>
          <p14:tracePt t="37381" x="3771900" y="5568950"/>
          <p14:tracePt t="37401" x="3790950" y="5568950"/>
          <p14:tracePt t="37412" x="3803650" y="5568950"/>
          <p14:tracePt t="37412" x="3829050" y="5581650"/>
          <p14:tracePt t="37431" x="3835400" y="5581650"/>
          <p14:tracePt t="37431" x="3841750" y="5588000"/>
          <p14:tracePt t="37447" x="3841750" y="5594350"/>
          <p14:tracePt t="37462" x="3835400" y="5607050"/>
          <p14:tracePt t="37479" x="3829050" y="5613400"/>
          <p14:tracePt t="37479" x="3803650" y="5626100"/>
          <p14:tracePt t="37498" x="3790950" y="5632450"/>
          <p14:tracePt t="37498" x="3771900" y="5638800"/>
          <p14:tracePt t="37514" x="3752850" y="5645150"/>
          <p14:tracePt t="37514" x="3733800" y="5651500"/>
          <p14:tracePt t="37532" x="3714750" y="5657850"/>
          <p14:tracePt t="37532" x="3663950" y="5664200"/>
          <p14:tracePt t="37550" x="3632200" y="5664200"/>
          <p14:tracePt t="37550" x="3594100" y="5664200"/>
          <p14:tracePt t="37566" x="3556000" y="5657850"/>
          <p14:tracePt t="37566" x="3517900" y="5651500"/>
          <p14:tracePt t="37582" x="3467100" y="5638800"/>
          <p14:tracePt t="37582" x="3416300" y="5619750"/>
          <p14:tracePt t="37598" x="3359150" y="5600700"/>
          <p14:tracePt t="37598" x="3302000" y="5581650"/>
          <p14:tracePt t="37598" x="3238500" y="5556250"/>
          <p14:tracePt t="37617" x="3175000" y="5530850"/>
          <p14:tracePt t="37630" x="3105150" y="5505450"/>
          <p14:tracePt t="37630" x="2965450" y="5448300"/>
          <p14:tracePt t="37649" x="2895600" y="5410200"/>
          <p14:tracePt t="37649" x="2825750" y="5378450"/>
          <p14:tracePt t="37665" x="2762250" y="5340350"/>
          <p14:tracePt t="37665" x="2692400" y="5308600"/>
          <p14:tracePt t="37681" x="2628900" y="5270500"/>
          <p14:tracePt t="37681" x="2565400" y="5226050"/>
          <p14:tracePt t="37681" x="2508250" y="5181600"/>
          <p14:tracePt t="37702" x="2451100" y="5130800"/>
          <p14:tracePt t="37713" x="2400300" y="5073650"/>
          <p14:tracePt t="37713" x="2324100" y="4946650"/>
          <p14:tracePt t="37732" x="2292350" y="4883150"/>
          <p14:tracePt t="37732" x="2273300" y="4813300"/>
          <p14:tracePt t="37748" x="2260600" y="4743450"/>
          <p14:tracePt t="37748" x="2254250" y="4673600"/>
          <p14:tracePt t="37765" x="2260600" y="4610100"/>
          <p14:tracePt t="37765" x="2273300" y="4546600"/>
          <p14:tracePt t="37782" x="2298700" y="4483100"/>
          <p14:tracePt t="37782" x="2362200" y="4375150"/>
          <p14:tracePt t="37799" x="2400300" y="4324350"/>
          <p14:tracePt t="37799" x="2444750" y="4273550"/>
          <p14:tracePt t="37816" x="2495550" y="4229100"/>
          <p14:tracePt t="37816" x="2552700" y="4184650"/>
          <p14:tracePt t="37832" x="2616200" y="4140200"/>
          <p14:tracePt t="37832" x="2762250" y="4070350"/>
          <p14:tracePt t="37850" x="2844800" y="4038600"/>
          <p14:tracePt t="37850" x="2927350" y="4013200"/>
          <p14:tracePt t="37866" x="3022600" y="3987800"/>
          <p14:tracePt t="37866" x="3111500" y="3962400"/>
          <p14:tracePt t="37882" x="3213100" y="3937000"/>
          <p14:tracePt t="37882" x="3314700" y="3905250"/>
          <p14:tracePt t="37899" x="3416300" y="3886200"/>
          <p14:tracePt t="37899" x="3632200" y="3835400"/>
          <p14:tracePt t="37917" x="3746500" y="3816350"/>
          <p14:tracePt t="37917" x="3860800" y="3803650"/>
          <p14:tracePt t="37933" x="3981450" y="3790950"/>
          <p14:tracePt t="37933" x="4102100" y="3784600"/>
          <p14:tracePt t="37950" x="4229100" y="3784600"/>
          <p14:tracePt t="37950" x="4349750" y="3790950"/>
          <p14:tracePt t="37966" x="4476750" y="3797300"/>
          <p14:tracePt t="37966" x="4603750" y="3803650"/>
          <p14:tracePt t="37966" x="4737100" y="3816350"/>
          <p14:tracePt t="37985" x="4870450" y="3822700"/>
          <p14:tracePt t="37997" x="5003800" y="3835400"/>
          <p14:tracePt t="37997" x="5270500" y="3867150"/>
          <p14:tracePt t="38016" x="5410200" y="3879850"/>
          <p14:tracePt t="38016" x="5543550" y="3898900"/>
          <p14:tracePt t="38033" x="5676900" y="3924300"/>
          <p14:tracePt t="38033" x="5810250" y="3949700"/>
          <p14:tracePt t="38050" x="5937250" y="3975100"/>
          <p14:tracePt t="38050" x="6064250" y="4000500"/>
          <p14:tracePt t="38066" x="6178550" y="4032250"/>
          <p14:tracePt t="38066" x="6292850" y="4057650"/>
          <p14:tracePt t="38066" x="6400800" y="4089400"/>
          <p14:tracePt t="38085" x="6508750" y="4121150"/>
          <p14:tracePt t="38085" x="6610350" y="4152900"/>
          <p14:tracePt t="38100" x="6705600" y="4184650"/>
          <p14:tracePt t="38100" x="6800850" y="4216400"/>
          <p14:tracePt t="38116" x="6889750" y="4248150"/>
          <p14:tracePt t="38116" x="6978650" y="4279900"/>
          <p14:tracePt t="38134" x="7061200" y="4305300"/>
          <p14:tracePt t="38134" x="7207250" y="4362450"/>
          <p14:tracePt t="38150" x="7277100" y="4387850"/>
          <p14:tracePt t="38150" x="7334250" y="4413250"/>
          <p14:tracePt t="38166" x="7385050" y="4438650"/>
          <p14:tracePt t="38166" x="7429500" y="4464050"/>
          <p14:tracePt t="38183" x="7473950" y="4489450"/>
          <p14:tracePt t="38183" x="7505700" y="4514850"/>
          <p14:tracePt t="38201" x="7537450" y="4546600"/>
          <p14:tracePt t="38201" x="7575550" y="4603750"/>
          <p14:tracePt t="38218" x="7588250" y="4629150"/>
          <p14:tracePt t="38218" x="7594600" y="4667250"/>
          <p14:tracePt t="38234" x="7600950" y="4699000"/>
          <p14:tracePt t="38234" x="7594600" y="4737100"/>
          <p14:tracePt t="38251" x="7588250" y="4775200"/>
          <p14:tracePt t="38251" x="7575550" y="4813300"/>
          <p14:tracePt t="38251" x="7556500" y="4851400"/>
          <p14:tracePt t="38269" x="7531100" y="4889500"/>
          <p14:tracePt t="38282" x="7499350" y="4927600"/>
          <p14:tracePt t="38282" x="7423150" y="4997450"/>
          <p14:tracePt t="38302" x="7385050" y="5029200"/>
          <p14:tracePt t="38302" x="7334250" y="5067300"/>
          <p14:tracePt t="38317" x="7277100" y="5099050"/>
          <p14:tracePt t="38317" x="7219950" y="5130800"/>
          <p14:tracePt t="38334" x="7156450" y="5162550"/>
          <p14:tracePt t="38334" x="7092950" y="5194300"/>
          <p14:tracePt t="38334" x="7023100" y="5226050"/>
          <p14:tracePt t="38353" x="6946900" y="5251450"/>
          <p14:tracePt t="38365" x="6870700" y="5283200"/>
          <p14:tracePt t="38365" x="6781800" y="5308600"/>
          <p14:tracePt t="38386" x="6604000" y="5359400"/>
          <p14:tracePt t="38386" x="6502400" y="5378450"/>
          <p14:tracePt t="38402" x="6400800" y="5403850"/>
          <p14:tracePt t="38402" x="6292850" y="5422900"/>
          <p14:tracePt t="38418" x="6178550" y="5441950"/>
          <p14:tracePt t="38418" x="6057900" y="5461000"/>
          <p14:tracePt t="38434" x="5937250" y="5480050"/>
          <p14:tracePt t="38434" x="5683250" y="5505450"/>
          <p14:tracePt t="38452" x="5556250" y="5511800"/>
          <p14:tracePt t="38452" x="5422900" y="5518150"/>
          <p14:tracePt t="38468" x="5289550" y="5524500"/>
          <p14:tracePt t="38468" x="5149850" y="5518150"/>
          <p14:tracePt t="38485" x="5016500" y="5511800"/>
          <p14:tracePt t="38485" x="4876800" y="5499100"/>
          <p14:tracePt t="38502" x="4730750" y="5486400"/>
          <p14:tracePt t="38502" x="4445000" y="5454650"/>
          <p14:tracePt t="38518" x="4298950" y="5435600"/>
          <p14:tracePt t="38518" x="4152900" y="5422900"/>
          <p14:tracePt t="38534" x="4013200" y="5403850"/>
          <p14:tracePt t="38534" x="3879850" y="5397500"/>
          <p14:tracePt t="38552" x="3752850" y="5384800"/>
          <p14:tracePt t="38552" x="3625850" y="5384800"/>
          <p14:tracePt t="38569" x="3409950" y="5384800"/>
          <p14:tracePt t="38569" x="3308350" y="5384800"/>
          <p14:tracePt t="38585" x="3213100" y="5391150"/>
          <p14:tracePt t="38585" x="3130550" y="5391150"/>
          <p14:tracePt t="38602" x="3048000" y="5397500"/>
          <p14:tracePt t="38602" x="2971800" y="5410200"/>
          <p14:tracePt t="38618" x="2901950" y="5416550"/>
          <p14:tracePt t="38618" x="2838450" y="5422900"/>
          <p14:tracePt t="38618" x="2781300" y="5429250"/>
          <p14:tracePt t="38637" x="2730500" y="5429250"/>
          <p14:tracePt t="38650" x="2692400" y="5435600"/>
          <p14:tracePt t="38650" x="2635250" y="5441950"/>
          <p14:tracePt t="38669" x="2616200" y="5441950"/>
          <p14:tracePt t="38669" x="2603500" y="5441950"/>
          <p14:tracePt t="38686" x="2609850" y="5435600"/>
          <p14:tracePt t="38705" x="2616200" y="5429250"/>
          <p14:tracePt t="38717" x="2628900" y="5422900"/>
          <p14:tracePt t="38717" x="2641600" y="5416550"/>
          <p14:tracePt t="38717" x="2660650" y="5416550"/>
          <p14:tracePt t="38738" x="2679700" y="5410200"/>
          <p14:tracePt t="38738" x="2698750" y="5403850"/>
          <p14:tracePt t="38753" x="2724150" y="5397500"/>
          <p14:tracePt t="38753" x="2743200" y="5391150"/>
          <p14:tracePt t="38769" x="2768600" y="5384800"/>
          <p14:tracePt t="38769" x="2787650" y="5378450"/>
          <p14:tracePt t="38785" x="2813050" y="5372100"/>
          <p14:tracePt t="38785" x="2832100" y="5365750"/>
          <p14:tracePt t="38785" x="2851150" y="5365750"/>
          <p14:tracePt t="38805" x="2870200" y="5359400"/>
          <p14:tracePt t="38805" x="2889250" y="5359400"/>
          <p14:tracePt t="38819" x="2901950" y="5359400"/>
          <p14:tracePt t="38819" x="2914650" y="5359400"/>
          <p14:tracePt t="38835" x="2927350" y="5359400"/>
          <p14:tracePt t="38835" x="2940050" y="5359400"/>
          <p14:tracePt t="38853" x="2952750" y="5359400"/>
          <p14:tracePt t="38853" x="2965450" y="5365750"/>
          <p14:tracePt t="38870" x="2971800" y="5372100"/>
          <p14:tracePt t="38886" x="2978150" y="5378450"/>
          <p14:tracePt t="38901" x="2978150" y="5384800"/>
          <p14:tracePt t="38924" x="2984500" y="5391150"/>
          <p14:tracePt t="38968" x="2990850" y="5397500"/>
          <p14:tracePt t="38981" x="3003550" y="5397500"/>
          <p14:tracePt t="38989" x="3009900" y="5397500"/>
          <p14:tracePt t="39001" x="3022600" y="5397500"/>
          <p14:tracePt t="39001" x="3041650" y="5397500"/>
          <p14:tracePt t="39001" x="3060700" y="5397500"/>
          <p14:tracePt t="39022" x="3079750" y="5403850"/>
          <p14:tracePt t="39022" x="3098800" y="5403850"/>
          <p14:tracePt t="39037" x="3111500" y="5403850"/>
          <p14:tracePt t="39037" x="3130550" y="5410200"/>
          <p14:tracePt t="39053" x="3149600" y="5410200"/>
          <p14:tracePt t="39053" x="3168650" y="5410200"/>
          <p14:tracePt t="39070" x="3187700" y="5416550"/>
          <p14:tracePt t="39070" x="3200400" y="5416550"/>
          <p14:tracePt t="39070" x="3213100" y="5416550"/>
          <p14:tracePt t="39090" x="3225800" y="5410200"/>
          <p14:tracePt t="39101" x="3232150" y="5410200"/>
          <p14:tracePt t="39101" x="3244850" y="5397500"/>
          <p14:tracePt t="39120" x="3244850" y="5391150"/>
          <p14:tracePt t="39135" x="3244850" y="5384800"/>
          <p14:tracePt t="39135" x="3238500" y="5378450"/>
          <p14:tracePt t="39154" x="3232150" y="5372100"/>
          <p14:tracePt t="39154" x="3213100" y="5359400"/>
          <p14:tracePt t="39170" x="3194050" y="5353050"/>
          <p14:tracePt t="39170" x="3175000" y="5346700"/>
          <p14:tracePt t="39187" x="3155950" y="5340350"/>
          <p14:tracePt t="39187" x="3136900" y="5334000"/>
          <p14:tracePt t="39203" x="3111500" y="5327650"/>
          <p14:tracePt t="39203" x="3086100" y="5321300"/>
          <p14:tracePt t="39220" x="3054350" y="5321300"/>
          <p14:tracePt t="39220" x="3003550" y="5321300"/>
          <p14:tracePt t="39238" x="2978150" y="5327650"/>
          <p14:tracePt t="39238" x="2959100" y="5334000"/>
          <p14:tracePt t="39254" x="2933700" y="5340350"/>
          <p14:tracePt t="39254" x="2921000" y="5353050"/>
          <p14:tracePt t="39270" x="2901950" y="5359400"/>
          <p14:tracePt t="39270" x="2895600" y="5365750"/>
          <p14:tracePt t="39270" x="2889250" y="5378450"/>
          <p14:tracePt t="39290" x="2882900" y="5384800"/>
          <p14:tracePt t="39302" x="2889250" y="5391150"/>
          <p14:tracePt t="39302" x="2901950" y="5391150"/>
          <p14:tracePt t="39321" x="2914650" y="5397500"/>
          <p14:tracePt t="39321" x="2927350" y="5397500"/>
          <p14:tracePt t="39338" x="2952750" y="5403850"/>
          <p14:tracePt t="39338" x="2978150" y="5410200"/>
          <p14:tracePt t="39354" x="3009900" y="5416550"/>
          <p14:tracePt t="39354" x="3041650" y="5429250"/>
          <p14:tracePt t="39354" x="3079750" y="5448300"/>
          <p14:tracePt t="39373" x="3117850" y="5467350"/>
          <p14:tracePt t="39386" x="3162300" y="5492750"/>
          <p14:tracePt t="39386" x="3244850" y="5543550"/>
          <p14:tracePt t="39405" x="3289300" y="5568950"/>
          <p14:tracePt t="39405" x="3327400" y="5594350"/>
          <p14:tracePt t="39421" x="3365500" y="5613400"/>
          <p14:tracePt t="39421" x="3403600" y="5632450"/>
          <p14:tracePt t="39437" x="3435350" y="5651500"/>
          <p14:tracePt t="39437" x="3467100" y="5670550"/>
          <p14:tracePt t="39437" x="3492500" y="5689600"/>
          <p14:tracePt t="39457" x="3517900" y="5702300"/>
          <p14:tracePt t="39457" x="3543300" y="5721350"/>
          <p14:tracePt t="39471" x="3562350" y="5734050"/>
          <p14:tracePt t="39471" x="3575050" y="5753100"/>
          <p14:tracePt t="39488" x="3587750" y="5772150"/>
          <p14:tracePt t="39488" x="3600450" y="5784850"/>
          <p14:tracePt t="39505" x="3606800" y="5797550"/>
          <p14:tracePt t="39505" x="3606800" y="5810250"/>
          <p14:tracePt t="39521" x="3606800" y="5822950"/>
          <p14:tracePt t="39521" x="3606800" y="5835650"/>
          <p14:tracePt t="39538" x="3600450" y="5842000"/>
          <p14:tracePt t="39538" x="3594100" y="5848350"/>
          <p14:tracePt t="39555" x="3587750" y="5854700"/>
          <p14:tracePt t="39570" x="3581400" y="5861050"/>
          <p14:tracePt t="39570" x="3575050" y="5861050"/>
          <p14:tracePt t="39590" x="3562350" y="5861050"/>
          <p14:tracePt t="39604" x="3556000" y="5861050"/>
          <p14:tracePt t="39620" x="3556000" y="5854700"/>
          <p14:tracePt t="39620" x="3549650" y="5848350"/>
          <p14:tracePt t="39639" x="3556000" y="5842000"/>
          <p14:tracePt t="39639" x="3556000" y="5835650"/>
          <p14:tracePt t="39639" x="3556000" y="5829300"/>
          <p14:tracePt t="39657" x="3562350" y="5816600"/>
          <p14:tracePt t="39670" x="3562350" y="5810250"/>
          <p14:tracePt t="39670" x="3581400" y="5797550"/>
          <p14:tracePt t="39689" x="3587750" y="5791200"/>
          <p14:tracePt t="39689" x="3594100" y="5784850"/>
          <p14:tracePt t="39706" x="3606800" y="5784850"/>
          <p14:tracePt t="39706" x="3613150" y="5784850"/>
          <p14:tracePt t="39722" x="3625850" y="5784850"/>
          <p14:tracePt t="39722" x="3638550" y="5784850"/>
          <p14:tracePt t="39738" x="3651250" y="5784850"/>
          <p14:tracePt t="39738" x="3657600" y="5791200"/>
          <p14:tracePt t="39738" x="3670300" y="5797550"/>
          <p14:tracePt t="39758" x="3683000" y="5803900"/>
          <p14:tracePt t="39758" x="3689350" y="5810250"/>
          <p14:tracePt t="39772" x="3695700" y="5816600"/>
          <p14:tracePt t="39772" x="3702050" y="5816600"/>
          <p14:tracePt t="39789" x="3708400" y="5829300"/>
          <p14:tracePt t="39789" x="3714750" y="5829300"/>
          <p14:tracePt t="39806" x="3721100" y="5835650"/>
          <p14:tracePt t="39821" x="3727450" y="5842000"/>
          <p14:tracePt t="39821" x="3733800" y="5848350"/>
          <p14:tracePt t="39839" x="3740150" y="5848350"/>
          <p14:tracePt t="39854" x="3746500" y="5848350"/>
          <p14:tracePt t="39871" x="3746500" y="5854700"/>
          <p14:tracePt t="39897" x="3746500" y="5861050"/>
          <p14:tracePt t="39905" x="3746500" y="5867400"/>
          <p14:tracePt t="39905" x="3740150" y="5873750"/>
          <p14:tracePt t="39923" x="3740150" y="5880100"/>
          <p14:tracePt t="39923" x="3733800" y="5886450"/>
          <p14:tracePt t="39939" x="3727450" y="5899150"/>
          <p14:tracePt t="39939" x="3714750" y="5918200"/>
          <p14:tracePt t="39958" x="3708400" y="5930900"/>
          <p14:tracePt t="39958" x="3695700" y="5937250"/>
          <p14:tracePt t="39974" x="3689350" y="5949950"/>
          <p14:tracePt t="39974" x="3676650" y="5956300"/>
          <p14:tracePt t="39990" x="3670300" y="5962650"/>
          <p14:tracePt t="39990" x="3657600" y="5975350"/>
          <p14:tracePt t="40006" x="3651250" y="5981700"/>
          <p14:tracePt t="40006" x="3638550" y="5988050"/>
          <p14:tracePt t="40006" x="3632200" y="5994400"/>
          <p14:tracePt t="40025" x="3625850" y="6000750"/>
          <p14:tracePt t="40038" x="3613150" y="6007100"/>
          <p14:tracePt t="40038" x="3600450" y="6019800"/>
          <p14:tracePt t="40057" x="3594100" y="6026150"/>
          <p14:tracePt t="40057" x="3594100" y="6032500"/>
          <p14:tracePt t="40073" x="3587750" y="6032500"/>
          <p14:tracePt t="40073" x="3581400" y="6038850"/>
          <p14:tracePt t="40090" x="3575050" y="6045200"/>
          <p14:tracePt t="40105" x="3568700" y="6051550"/>
          <p14:tracePt t="40122" x="3562350" y="6051550"/>
          <p14:tracePt t="40139" x="3556000" y="6045200"/>
          <p14:tracePt t="40177" x="3556000" y="6038850"/>
          <p14:tracePt t="40229" x="3556000" y="6032500"/>
          <p14:tracePt t="40248" x="3556000" y="6038850"/>
          <p14:tracePt t="40325" x="3556000" y="6045200"/>
          <p14:tracePt t="40349" x="3549650" y="6045200"/>
          <p14:tracePt t="40369" x="3549650" y="6057900"/>
          <p14:tracePt t="40392" x="3556000" y="6057900"/>
          <p14:tracePt t="40444" x="3556000" y="6051550"/>
          <p14:tracePt t="40468" x="3562350" y="6045200"/>
          <p14:tracePt t="40484" x="3568700" y="6045200"/>
          <p14:tracePt t="40496" x="3575050" y="6045200"/>
          <p14:tracePt t="40512" x="3581400" y="6045200"/>
          <p14:tracePt t="40528" x="3587750" y="6045200"/>
          <p14:tracePt t="40545" x="3594100" y="6045200"/>
          <p14:tracePt t="40557" x="3600450" y="6045200"/>
          <p14:tracePt t="40589" x="3606800" y="6045200"/>
          <p14:tracePt t="40656" x="3606800" y="6051550"/>
          <p14:tracePt t="40717" x="3606800" y="6057900"/>
          <p14:tracePt t="40729" x="3606800" y="6064250"/>
          <p14:tracePt t="40761" x="3613150" y="6070600"/>
          <p14:tracePt t="40797" x="3613150" y="6076950"/>
          <p14:tracePt t="40881" x="3606800" y="6083300"/>
          <p14:tracePt t="40925" x="3613150" y="6089650"/>
          <p14:tracePt t="40957" x="3619500" y="6083300"/>
          <p14:tracePt t="41020" x="3625850" y="6076950"/>
          <p14:tracePt t="41053" x="3625850" y="6070600"/>
          <p14:tracePt t="41121" x="3619500" y="6076950"/>
          <p14:tracePt t="41173" x="3619500" y="6083300"/>
          <p14:tracePt t="41201" x="3619500" y="6089650"/>
          <p14:tracePt t="41224" x="3619500" y="6096000"/>
          <p14:tracePt t="41277" x="3619500" y="6102350"/>
          <p14:tracePt t="41361" x="3619500" y="6108700"/>
          <p14:tracePt t="41377" x="3613150" y="6115050"/>
          <p14:tracePt t="41389" x="3613150" y="6121400"/>
          <p14:tracePt t="41405" x="3606800" y="6121400"/>
          <p14:tracePt t="41421" x="3600450" y="6127750"/>
          <p14:tracePt t="41437" x="3594100" y="6134100"/>
          <p14:tracePt t="41449" x="3594100" y="6140450"/>
          <p14:tracePt t="41481" x="3594100" y="6134100"/>
          <p14:tracePt t="41525" x="3600450" y="6134100"/>
          <p14:tracePt t="41549" x="3606800" y="6127750"/>
          <p14:tracePt t="41561" x="3613150" y="6127750"/>
          <p14:tracePt t="41577" x="3613150" y="6121400"/>
          <p14:tracePt t="41601" x="3619500" y="6115050"/>
          <p14:tracePt t="41629" x="3613150" y="6121400"/>
          <p14:tracePt t="41705" x="3606800" y="6121400"/>
          <p14:tracePt t="41729" x="3600450" y="6115050"/>
          <p14:tracePt t="41749" x="3600450" y="6108700"/>
          <p14:tracePt t="41765" x="3600450" y="6096000"/>
          <p14:tracePt t="41781" x="3600450" y="6089650"/>
          <p14:tracePt t="41789" x="3606800" y="6083300"/>
          <p14:tracePt t="41798" x="3613150" y="6076950"/>
          <p14:tracePt t="41798" x="3619500" y="6070600"/>
          <p14:tracePt t="41813" x="3625850" y="6057900"/>
          <p14:tracePt t="41813" x="3638550" y="6051550"/>
          <p14:tracePt t="41830" x="3644900" y="6038850"/>
          <p14:tracePt t="41830" x="3663950" y="6026150"/>
          <p14:tracePt t="41846" x="3683000" y="6019800"/>
          <p14:tracePt t="41846" x="3727450" y="6000750"/>
          <p14:tracePt t="41863" x="3752850" y="5994400"/>
          <p14:tracePt t="41863" x="3784600" y="5994400"/>
          <p14:tracePt t="41879" x="3822700" y="5994400"/>
          <p14:tracePt t="41879" x="3867150" y="5994400"/>
          <p14:tracePt t="41898" x="3911600" y="6000750"/>
          <p14:tracePt t="41898" x="3962400" y="6007100"/>
          <p14:tracePt t="41913" x="4019550" y="6013450"/>
          <p14:tracePt t="41913" x="4133850" y="6026150"/>
          <p14:tracePt t="41930" x="4197350" y="6032500"/>
          <p14:tracePt t="41930" x="4260850" y="6038850"/>
          <p14:tracePt t="41947" x="4318000" y="6038850"/>
          <p14:tracePt t="41947" x="4381500" y="6032500"/>
          <p14:tracePt t="41963" x="4438650" y="6032500"/>
          <p14:tracePt t="41963" x="4502150" y="6032500"/>
          <p14:tracePt t="41963" x="4565650" y="6032500"/>
          <p14:tracePt t="41983" x="4622800" y="6032500"/>
          <p14:tracePt t="41995" x="4679950" y="6026150"/>
          <p14:tracePt t="41995" x="4794250" y="6032500"/>
          <p14:tracePt t="42014" x="4851400" y="6032500"/>
          <p14:tracePt t="42014" x="4902200" y="6032500"/>
          <p14:tracePt t="42030" x="4953000" y="6032500"/>
          <p14:tracePt t="42030" x="4997450" y="6026150"/>
          <p14:tracePt t="42030" x="5035550" y="6019800"/>
          <p14:tracePt t="42049" x="5080000" y="6013450"/>
          <p14:tracePt t="42062" x="5118100" y="6000750"/>
          <p14:tracePt t="42062" x="5162550" y="5988050"/>
          <p14:tracePt t="42062" x="5200650" y="5981700"/>
          <p14:tracePt t="42083" x="5238750" y="5969000"/>
          <p14:tracePt t="42095" x="5276850" y="5962650"/>
          <p14:tracePt t="42095" x="5359400" y="5956300"/>
          <p14:tracePt t="42114" x="5397500" y="5956300"/>
          <p14:tracePt t="42114" x="5441950" y="5956300"/>
          <p14:tracePt t="42130" x="5480050" y="5962650"/>
          <p14:tracePt t="42130" x="5518150" y="5969000"/>
          <p14:tracePt t="42147" x="5556250" y="5975350"/>
          <p14:tracePt t="42147" x="5626100" y="5988050"/>
          <p14:tracePt t="42164" x="5664200" y="5988050"/>
          <p14:tracePt t="42164" x="5689600" y="5988050"/>
          <p14:tracePt t="42181" x="5721350" y="5988050"/>
          <p14:tracePt t="42181" x="5753100" y="5988050"/>
          <p14:tracePt t="42198" x="5778500" y="5988050"/>
          <p14:tracePt t="42198" x="5803900" y="5988050"/>
          <p14:tracePt t="42215" x="5829300" y="5988050"/>
          <p14:tracePt t="42215" x="5886450" y="5988050"/>
          <p14:tracePt t="42231" x="5911850" y="5988050"/>
          <p14:tracePt t="42231" x="5937250" y="5988050"/>
          <p14:tracePt t="42247" x="5962650" y="5988050"/>
          <p14:tracePt t="42247" x="5981700" y="5988050"/>
          <p14:tracePt t="42264" x="6007100" y="5988050"/>
          <p14:tracePt t="42264" x="6026150" y="5981700"/>
          <p14:tracePt t="42282" x="6064250" y="5975350"/>
          <p14:tracePt t="42282" x="6076950" y="5969000"/>
          <p14:tracePt t="42298" x="6096000" y="5962650"/>
          <p14:tracePt t="42298" x="6108700" y="5956300"/>
          <p14:tracePt t="42315" x="6127750" y="5949950"/>
          <p14:tracePt t="42315" x="6140450" y="5943600"/>
          <p14:tracePt t="42331" x="6153150" y="5937250"/>
          <p14:tracePt t="42331" x="6165850" y="5930900"/>
          <p14:tracePt t="42331" x="6178550" y="5924550"/>
          <p14:tracePt t="42350" x="6184900" y="5918200"/>
          <p14:tracePt t="42363" x="6197600" y="5918200"/>
          <p14:tracePt t="42363" x="6210300" y="5905500"/>
          <p14:tracePt t="42382" x="6210300" y="5892800"/>
          <p14:tracePt t="42397" x="6216650" y="5886450"/>
          <p14:tracePt t="42397" x="6223000" y="5873750"/>
          <p14:tracePt t="42415" x="6223000" y="5867400"/>
          <p14:tracePt t="42430" x="6216650" y="5867400"/>
          <p14:tracePt t="42447" x="6210300" y="5867400"/>
          <p14:tracePt t="42447" x="6197600" y="5873750"/>
          <p14:tracePt t="42465" x="6184900" y="5880100"/>
          <p14:tracePt t="42465" x="6172200" y="5886450"/>
          <p14:tracePt t="42482" x="6159500" y="5886450"/>
          <p14:tracePt t="42482" x="6146800" y="5892800"/>
          <p14:tracePt t="42498" x="6134100" y="5899150"/>
          <p14:tracePt t="42498" x="6127750" y="5905500"/>
          <p14:tracePt t="42515" x="6115050" y="5905500"/>
          <p14:tracePt t="42515" x="6089650" y="5911850"/>
          <p14:tracePt t="42532" x="6076950" y="5911850"/>
          <p14:tracePt t="42532" x="6064250" y="5918200"/>
          <p14:tracePt t="42549" x="6051550" y="5918200"/>
          <p14:tracePt t="42549" x="6038850" y="5918200"/>
          <p14:tracePt t="42565" x="6032500" y="5918200"/>
          <p14:tracePt t="42565" x="6013450" y="5930900"/>
          <p14:tracePt t="42582" x="6007100" y="5930900"/>
          <p14:tracePt t="42597" x="6000750" y="5937250"/>
          <p14:tracePt t="42614" x="6007100" y="5943600"/>
          <p14:tracePt t="42614" x="6019800" y="5949950"/>
          <p14:tracePt t="42632" x="6026150" y="5956300"/>
          <p14:tracePt t="42632" x="6057900" y="5975350"/>
          <p14:tracePt t="42651" x="6076950" y="5988050"/>
          <p14:tracePt t="42651" x="6096000" y="6000750"/>
          <p14:tracePt t="42666" x="6115050" y="6013450"/>
          <p14:tracePt t="42666" x="6134100" y="6032500"/>
          <p14:tracePt t="42682" x="6159500" y="6051550"/>
          <p14:tracePt t="42682" x="6178550" y="6070600"/>
          <p14:tracePt t="42699" x="6191250" y="6083300"/>
          <p14:tracePt t="42699" x="6210300" y="6102350"/>
          <p14:tracePt t="42699" x="6216650" y="6121400"/>
          <p14:tracePt t="42718" x="6223000" y="6134100"/>
          <p14:tracePt t="42731" x="6223000" y="6153150"/>
          <p14:tracePt t="42731" x="6210300" y="6178550"/>
          <p14:tracePt t="42750" x="6197600" y="6191250"/>
          <p14:tracePt t="42750" x="6178550" y="6203950"/>
          <p14:tracePt t="42766" x="6153150" y="6210300"/>
          <p14:tracePt t="42766" x="6127750" y="6216650"/>
          <p14:tracePt t="42783" x="6096000" y="6229350"/>
          <p14:tracePt t="42783" x="6057900" y="6235700"/>
          <p14:tracePt t="42783" x="6019800" y="6235700"/>
          <p14:tracePt t="42802" x="5975350" y="6242050"/>
          <p14:tracePt t="42814" x="5930900" y="6242050"/>
          <p14:tracePt t="42814" x="5842000" y="6229350"/>
          <p14:tracePt t="42833" x="5797550" y="6223000"/>
          <p14:tracePt t="42833" x="5753100" y="6203950"/>
          <p14:tracePt t="42850" x="5708650" y="6184900"/>
          <p14:tracePt t="42850" x="5676900" y="6165850"/>
          <p14:tracePt t="42867" x="5645150" y="6140450"/>
          <p14:tracePt t="42867" x="5600700" y="6083300"/>
          <p14:tracePt t="42883" x="5594350" y="6051550"/>
          <p14:tracePt t="42883" x="5588000" y="6019800"/>
          <p14:tracePt t="42900" x="5594350" y="5994400"/>
          <p14:tracePt t="42900" x="5607050" y="5962650"/>
          <p14:tracePt t="42917" x="5619750" y="5937250"/>
          <p14:tracePt t="42917" x="5638800" y="5911850"/>
          <p14:tracePt t="42933" x="5664200" y="5886450"/>
          <p14:tracePt t="42933" x="5721350" y="5842000"/>
          <p14:tracePt t="42951" x="5753100" y="5822950"/>
          <p14:tracePt t="42951" x="5784850" y="5803900"/>
          <p14:tracePt t="42967" x="5829300" y="5784850"/>
          <p14:tracePt t="42967" x="5873750" y="5765800"/>
          <p14:tracePt t="42983" x="5924550" y="5746750"/>
          <p14:tracePt t="42983" x="5981700" y="5727700"/>
          <p14:tracePt t="42983" x="6045200" y="5708650"/>
          <p14:tracePt t="43003" x="6108700" y="5695950"/>
          <p14:tracePt t="43015" x="6184900" y="5683250"/>
          <p14:tracePt t="43015" x="6337300" y="5657850"/>
          <p14:tracePt t="43035" x="6419850" y="5651500"/>
          <p14:tracePt t="43035" x="6502400" y="5645150"/>
          <p14:tracePt t="43051" x="6578600" y="5638800"/>
          <p14:tracePt t="43051" x="6661150" y="5632450"/>
          <p14:tracePt t="43067" x="6737350" y="5632450"/>
          <p14:tracePt t="43067" x="6813550" y="5626100"/>
          <p14:tracePt t="43067" x="6889750" y="5626100"/>
          <p14:tracePt t="43086" x="6972300" y="5619750"/>
          <p14:tracePt t="43099" x="7048500" y="5619750"/>
          <p14:tracePt t="43099" x="7207250" y="5613400"/>
          <p14:tracePt t="43118" x="7283450" y="5613400"/>
          <p14:tracePt t="43118" x="7359650" y="5607050"/>
          <p14:tracePt t="43134" x="7435850" y="5607050"/>
          <p14:tracePt t="43134" x="7505700" y="5607050"/>
          <p14:tracePt t="43151" x="7569200" y="5607050"/>
          <p14:tracePt t="43151" x="7632700" y="5607050"/>
          <p14:tracePt t="43151" x="7689850" y="5613400"/>
          <p14:tracePt t="43170" x="7740650" y="5613400"/>
          <p14:tracePt t="43182" x="7791450" y="5619750"/>
          <p14:tracePt t="43182" x="7880350" y="5638800"/>
          <p14:tracePt t="43201" x="7924800" y="5645150"/>
          <p14:tracePt t="43201" x="7962900" y="5657850"/>
          <p14:tracePt t="43217" x="7994650" y="5670550"/>
          <p14:tracePt t="43217" x="8032750" y="5683250"/>
          <p14:tracePt t="43234" x="8058150" y="5695950"/>
          <p14:tracePt t="43234" x="8096250" y="5715000"/>
          <p14:tracePt t="43251" x="8102600" y="5727700"/>
          <p14:tracePt t="43251" x="8096250" y="5746750"/>
          <p14:tracePt t="43268" x="8083550" y="5759450"/>
          <p14:tracePt t="43268" x="8058150" y="5772150"/>
          <p14:tracePt t="43284" x="8020050" y="5784850"/>
          <p14:tracePt t="43284" x="7969250" y="5797550"/>
          <p14:tracePt t="43303" x="7835900" y="5829300"/>
          <p14:tracePt t="43303" x="7747000" y="5842000"/>
          <p14:tracePt t="43319" x="7645400" y="5861050"/>
          <p14:tracePt t="43319" x="7531100" y="5873750"/>
          <p14:tracePt t="43335" x="7410450" y="5886450"/>
          <p14:tracePt t="43335" x="7277100" y="5899150"/>
          <p14:tracePt t="43351" x="7137400" y="5905500"/>
          <p14:tracePt t="43351" x="6985000" y="5911850"/>
          <p14:tracePt t="43351" x="6832600" y="5911850"/>
          <p14:tracePt t="43370" x="6673850" y="5911850"/>
          <p14:tracePt t="43383" x="6508750" y="5899150"/>
          <p14:tracePt t="43383" x="6159500" y="5854700"/>
          <p14:tracePt t="43403" x="5981700" y="5829300"/>
          <p14:tracePt t="43403" x="5797550" y="5797550"/>
          <p14:tracePt t="43419" x="5607050" y="5759450"/>
          <p14:tracePt t="43419" x="5410200" y="5715000"/>
          <p14:tracePt t="43435" x="5213350" y="5664200"/>
          <p14:tracePt t="43435" x="5022850" y="5619750"/>
          <p14:tracePt t="43435" x="4832350" y="5568950"/>
          <p14:tracePt t="43454" x="4641850" y="5518150"/>
          <p14:tracePt t="43466" x="4464050" y="5467350"/>
          <p14:tracePt t="43466" x="4133850" y="5365750"/>
          <p14:tracePt t="43485" x="3981450" y="5321300"/>
          <p14:tracePt t="43485" x="3848100" y="5276850"/>
          <p14:tracePt t="43502" x="3727450" y="5232400"/>
          <p14:tracePt t="43502" x="3613150" y="5194300"/>
          <p14:tracePt t="43519" x="3511550" y="5149850"/>
          <p14:tracePt t="43519" x="3416300" y="5105400"/>
          <p14:tracePt t="43519" x="3327400" y="5067300"/>
          <p14:tracePt t="43538" x="3251200" y="5029200"/>
          <p14:tracePt t="43538" x="3175000" y="4991100"/>
          <p14:tracePt t="43552" x="3111500" y="4953000"/>
          <p14:tracePt t="43552" x="3048000" y="4914900"/>
          <p14:tracePt t="43569" x="2997200" y="4883150"/>
          <p14:tracePt t="43569" x="2959100" y="4851400"/>
          <p14:tracePt t="43586" x="2927350" y="4819650"/>
          <p14:tracePt t="43586" x="2889250" y="4768850"/>
          <p14:tracePt t="43603" x="2882900" y="4743450"/>
          <p14:tracePt t="43603" x="2876550" y="4724400"/>
          <p14:tracePt t="43619" x="2876550" y="4699000"/>
          <p14:tracePt t="43619" x="2876550" y="4673600"/>
          <p14:tracePt t="43636" x="2876550" y="4654550"/>
          <p14:tracePt t="43636" x="2870200" y="4629150"/>
          <p14:tracePt t="43653" x="2863850" y="4610100"/>
          <p14:tracePt t="43653" x="2851150" y="4572000"/>
          <p14:tracePt t="43671" x="2844800" y="4552950"/>
          <p14:tracePt t="43671" x="2838450" y="4540250"/>
          <p14:tracePt t="43686" x="2825750" y="4527550"/>
          <p14:tracePt t="43686" x="2819400" y="4521200"/>
          <p14:tracePt t="43703" x="2806700" y="4508500"/>
          <p14:tracePt t="43703" x="2794000" y="4502150"/>
          <p14:tracePt t="43703" x="2781300" y="4495800"/>
          <p14:tracePt t="43722" x="2762250" y="4489450"/>
          <p14:tracePt t="43734" x="2736850" y="4483100"/>
          <p14:tracePt t="43734" x="2711450" y="4476750"/>
          <p14:tracePt t="43734" x="2686050" y="4470400"/>
          <p14:tracePt t="43755" x="2660650" y="4464050"/>
          <p14:tracePt t="43755" x="2635250" y="4457700"/>
          <p14:tracePt t="43770" x="2616200" y="4457700"/>
          <p14:tracePt t="43770" x="2597150" y="4457700"/>
          <p14:tracePt t="43786" x="2584450" y="4451350"/>
          <p14:tracePt t="43786" x="2578100" y="4451350"/>
          <p14:tracePt t="43805" x="2584450" y="4445000"/>
          <p14:tracePt t="43822" x="2603500" y="4445000"/>
          <p14:tracePt t="43834" x="2622550" y="4445000"/>
          <p14:tracePt t="43834" x="2686050" y="4445000"/>
          <p14:tracePt t="43854" x="2730500" y="4451350"/>
          <p14:tracePt t="43854" x="2781300" y="4457700"/>
          <p14:tracePt t="43870" x="2838450" y="4470400"/>
          <p14:tracePt t="43870" x="2901950" y="4489450"/>
          <p14:tracePt t="43870" x="2965450" y="4508500"/>
          <p14:tracePt t="43890" x="3035300" y="4540250"/>
          <p14:tracePt t="43890" x="3105150" y="4565650"/>
          <p14:tracePt t="43904" x="3175000" y="4597400"/>
          <p14:tracePt t="43904" x="3244850" y="4629150"/>
          <p14:tracePt t="43920" x="3302000" y="4654550"/>
          <p14:tracePt t="43920" x="3352800" y="4679950"/>
          <p14:tracePt t="43937" x="3390900" y="4705350"/>
          <p14:tracePt t="43937" x="3429000" y="4718050"/>
          <p14:tracePt t="43954" x="3448050" y="4730750"/>
          <p14:tracePt t="43954" x="3460750" y="4756150"/>
          <p14:tracePt t="43971" x="3454400" y="4762500"/>
          <p14:tracePt t="43971" x="3441700" y="4775200"/>
          <p14:tracePt t="43987" x="3416300" y="4787900"/>
          <p14:tracePt t="43987" x="3378200" y="4800600"/>
          <p14:tracePt t="44003" x="3340100" y="4813300"/>
          <p14:tracePt t="44003" x="3289300" y="4826000"/>
          <p14:tracePt t="44003" x="3238500" y="4832350"/>
          <p14:tracePt t="44022" x="3181350" y="4845050"/>
          <p14:tracePt t="44035" x="3117850" y="4851400"/>
          <p14:tracePt t="44035" x="3003550" y="4857750"/>
          <p14:tracePt t="44055" x="2952750" y="4864100"/>
          <p14:tracePt t="44055" x="2908300" y="4870450"/>
          <p14:tracePt t="44070" x="2870200" y="4876800"/>
          <p14:tracePt t="44070" x="2838450" y="4883150"/>
          <p14:tracePt t="44087" x="2819400" y="4889500"/>
          <p14:tracePt t="44087" x="2813050" y="4895850"/>
          <p14:tracePt t="44087" x="2813050" y="4908550"/>
          <p14:tracePt t="44107" x="2825750" y="4914900"/>
          <p14:tracePt t="44119" x="2844800" y="4927600"/>
          <p14:tracePt t="44119" x="2914650" y="4959350"/>
          <p14:tracePt t="44138" x="2959100" y="4984750"/>
          <p14:tracePt t="44138" x="3009900" y="5010150"/>
          <p14:tracePt t="44155" x="3067050" y="5035550"/>
          <p14:tracePt t="44155" x="3124200" y="5060950"/>
          <p14:tracePt t="44171" x="3181350" y="5092700"/>
          <p14:tracePt t="44171" x="3238500" y="5124450"/>
          <p14:tracePt t="44171" x="3282950" y="5149850"/>
          <p14:tracePt t="44190" x="3321050" y="5168900"/>
          <p14:tracePt t="44190" x="3352800" y="5194300"/>
          <p14:tracePt t="44205" x="3365500" y="5213350"/>
          <p14:tracePt t="44205" x="3371850" y="5238750"/>
          <p14:tracePt t="44221" x="3365500" y="5257800"/>
          <p14:tracePt t="44221" x="3352800" y="5276850"/>
          <p14:tracePt t="44238" x="3327400" y="5295900"/>
          <p14:tracePt t="44238" x="3289300" y="5314950"/>
          <p14:tracePt t="44255" x="3251200" y="5334000"/>
          <p14:tracePt t="44255" x="3162300" y="5372100"/>
          <p14:tracePt t="44271" x="3111500" y="5391150"/>
          <p14:tracePt t="44271" x="3060700" y="5403850"/>
          <p14:tracePt t="44288" x="3016250" y="5416550"/>
          <p14:tracePt t="44288" x="2978150" y="5429250"/>
          <p14:tracePt t="44305" x="2952750" y="5441950"/>
          <p14:tracePt t="44305" x="2921000" y="5461000"/>
          <p14:tracePt t="44322" x="2921000" y="5467350"/>
          <p14:tracePt t="44322" x="2933700" y="5473700"/>
          <p14:tracePt t="44339" x="2952750" y="5486400"/>
          <p14:tracePt t="44339" x="2978150" y="5499100"/>
          <p14:tracePt t="44355" x="3016250" y="5518150"/>
          <p14:tracePt t="44355" x="3060700" y="5537200"/>
          <p14:tracePt t="44371" x="3111500" y="5562600"/>
          <p14:tracePt t="44371" x="3162300" y="5588000"/>
          <p14:tracePt t="44371" x="3225800" y="5613400"/>
          <p14:tracePt t="44391" x="3282950" y="5638800"/>
          <p14:tracePt t="44403" x="3346450" y="5664200"/>
          <p14:tracePt t="44403" x="3473450" y="5702300"/>
          <p14:tracePt t="44422" x="3530600" y="5721350"/>
          <p14:tracePt t="44422" x="3587750" y="5734050"/>
          <p14:tracePt t="44439" x="3644900" y="5740400"/>
          <p14:tracePt t="44439" x="3689350" y="5753100"/>
          <p14:tracePt t="44455" x="3740150" y="5759450"/>
          <p14:tracePt t="44455" x="3778250" y="5765800"/>
          <p14:tracePt t="44455" x="3810000" y="5778500"/>
          <p14:tracePt t="44474" x="3835400" y="5784850"/>
          <p14:tracePt t="44487" x="3854450" y="5797550"/>
          <p14:tracePt t="44487" x="3879850" y="5816600"/>
          <p14:tracePt t="44505" x="3886200" y="5829300"/>
          <p14:tracePt t="44505" x="3886200" y="5842000"/>
          <p14:tracePt t="44522" x="3886200" y="5848350"/>
          <p14:tracePt t="44522" x="3879850" y="5861050"/>
          <p14:tracePt t="44539" x="3873500" y="5867400"/>
          <p14:tracePt t="44539" x="3867150" y="5873750"/>
          <p14:tracePt t="44556" x="3860800" y="5880100"/>
          <p14:tracePt t="44570" x="3854450" y="5880100"/>
          <p14:tracePt t="44587" x="3854450" y="5873750"/>
          <p14:tracePt t="44618" x="3860800" y="5867400"/>
          <p14:tracePt t="44630" x="3867150" y="5861050"/>
          <p14:tracePt t="44638" x="3873500" y="5854700"/>
          <p14:tracePt t="44638" x="3879850" y="5848350"/>
          <p14:tracePt t="44656" x="3886200" y="5842000"/>
          <p14:tracePt t="44656" x="3892550" y="5835650"/>
          <p14:tracePt t="44673" x="3898900" y="5835650"/>
          <p14:tracePt t="44673" x="3911600" y="5829300"/>
          <p14:tracePt t="44691" x="3917950" y="5829300"/>
          <p14:tracePt t="44705" x="3924300" y="5829300"/>
          <p14:tracePt t="44721" x="3917950" y="5835650"/>
          <p14:tracePt t="44738" x="3911600" y="5842000"/>
          <p14:tracePt t="44754" x="3898900" y="5854700"/>
          <p14:tracePt t="44754" x="3886200" y="5867400"/>
          <p14:tracePt t="44754" x="3867150" y="5880100"/>
          <p14:tracePt t="44776" x="3848100" y="5892800"/>
          <p14:tracePt t="44776" x="3816350" y="5911850"/>
          <p14:tracePt t="44790" x="3784600" y="5930900"/>
          <p14:tracePt t="44790" x="3746500" y="5949950"/>
          <p14:tracePt t="44806" x="3702050" y="5969000"/>
          <p14:tracePt t="44806" x="3651250" y="5988050"/>
          <p14:tracePt t="44823" x="3587750" y="6007100"/>
          <p14:tracePt t="44823" x="3524250" y="6026150"/>
          <p14:tracePt t="44823" x="3448050" y="6045200"/>
          <p14:tracePt t="44842" x="3371850" y="6070600"/>
          <p14:tracePt t="44855" x="3289300" y="6089650"/>
          <p14:tracePt t="44855" x="3111500" y="6134100"/>
          <p14:tracePt t="44874" x="3022600" y="6153150"/>
          <p14:tracePt t="44874" x="2933700" y="6178550"/>
          <p14:tracePt t="44892" x="2844800" y="6203950"/>
          <p14:tracePt t="44892" x="2768600" y="6229350"/>
          <p14:tracePt t="44907" x="2692400" y="6248400"/>
          <p14:tracePt t="44907" x="2622550" y="6267450"/>
          <p14:tracePt t="44924" x="2559050" y="6292850"/>
          <p14:tracePt t="44924" x="2444750" y="6324600"/>
          <p14:tracePt t="44940" x="2387600" y="6337300"/>
          <p14:tracePt t="44940" x="2336800" y="6350000"/>
          <p14:tracePt t="44957" x="2292350" y="6362700"/>
          <p14:tracePt t="44957" x="2247900" y="6375400"/>
          <p14:tracePt t="44973" x="2209800" y="6381750"/>
          <p14:tracePt t="44973" x="2146300" y="6400800"/>
          <p14:tracePt t="44991" x="2120900" y="6413500"/>
          <p14:tracePt t="44991" x="2095500" y="6419850"/>
          <p14:tracePt t="45007" x="2063750" y="6432550"/>
          <p14:tracePt t="45022" x="2038350" y="6438900"/>
          <p14:tracePt t="45039" x="2038350" y="6407150"/>
          <p14:tracePt t="45082" x="2063750" y="6394450"/>
          <p14:tracePt t="45090" x="2095500" y="6381750"/>
          <p14:tracePt t="45090" x="2133600" y="6362700"/>
          <p14:tracePt t="45108" x="2184400" y="6350000"/>
          <p14:tracePt t="45108" x="2247900" y="6330950"/>
          <p14:tracePt t="45108" x="2317750" y="6318250"/>
          <p14:tracePt t="45127" x="2393950" y="6311900"/>
          <p14:tracePt t="45139" x="2482850" y="6305550"/>
          <p14:tracePt t="45139" x="2578100" y="6305550"/>
          <p14:tracePt t="45159" x="2787650" y="6318250"/>
          <p14:tracePt t="45159" x="2895600" y="6324600"/>
          <p14:tracePt t="45174" x="3003550" y="6343650"/>
          <p14:tracePt t="45174" x="3111500" y="6356350"/>
          <p14:tracePt t="45191" x="3219450" y="6375400"/>
          <p14:tracePt t="45191" x="3321050" y="6388100"/>
          <p14:tracePt t="45208" x="3422650" y="6407150"/>
          <p14:tracePt t="45208" x="3606800" y="6419850"/>
          <p14:tracePt t="45225" x="3689350" y="6426200"/>
          <p14:tracePt t="45225" x="3765550" y="6426200"/>
          <p14:tracePt t="45241" x="3835400" y="6426200"/>
          <p14:tracePt t="45241" x="3898900" y="6419850"/>
          <p14:tracePt t="45258" x="3949700" y="6413500"/>
          <p14:tracePt t="45258" x="3994150" y="6413500"/>
          <p14:tracePt t="45275" x="4025900" y="6407150"/>
          <p14:tracePt t="45275" x="4051300" y="6407150"/>
          <p14:tracePt t="45293" x="4076700" y="6407150"/>
          <p14:tracePt t="45307" x="4051300" y="6400800"/>
          <p14:tracePt t="45342" x="4025900" y="6388100"/>
          <p14:tracePt t="45358" x="3994150" y="6362700"/>
          <p14:tracePt t="45374" x="3975100" y="6350000"/>
          <p14:tracePt t="45382" x="3949700" y="6330950"/>
          <p14:tracePt t="45390" x="3924300" y="6311900"/>
          <p14:tracePt t="45390" x="3898900" y="6286500"/>
          <p14:tracePt t="45390" x="3867150" y="6261100"/>
          <p14:tracePt t="45411" x="3835400" y="6229350"/>
          <p14:tracePt t="45423" x="3803650" y="6197600"/>
          <p14:tracePt t="45423" x="3721100" y="6115050"/>
          <p14:tracePt t="45443" x="3683000" y="6064250"/>
          <p14:tracePt t="45443" x="3632200" y="6013450"/>
          <p14:tracePt t="45460" x="3581400" y="5956300"/>
          <p14:tracePt t="45460" x="3530600" y="5892800"/>
          <p14:tracePt t="45476" x="3479800" y="5829300"/>
          <p14:tracePt t="45476" x="3416300" y="5765800"/>
          <p14:tracePt t="45476" x="3359150" y="5695950"/>
          <p14:tracePt t="45494" x="3295650" y="5626100"/>
          <p14:tracePt t="45507" x="3232150" y="5562600"/>
          <p14:tracePt t="45507" x="3098800" y="5435600"/>
          <p14:tracePt t="45526" x="3041650" y="5378450"/>
          <p14:tracePt t="45526" x="2978150" y="5321300"/>
          <p14:tracePt t="45543" x="2927350" y="5276850"/>
          <p14:tracePt t="45543" x="2876550" y="5238750"/>
          <p14:tracePt t="45559" x="2832100" y="5194300"/>
          <p14:tracePt t="45559" x="2794000" y="5162550"/>
          <p14:tracePt t="45576" x="2762250" y="5124450"/>
          <p14:tracePt t="45576" x="2705100" y="5048250"/>
          <p14:tracePt t="45593" x="2686050" y="5003800"/>
          <p14:tracePt t="45593" x="2667000" y="4959350"/>
          <p14:tracePt t="45611" x="2647950" y="4908550"/>
          <p14:tracePt t="45611" x="2628900" y="4864100"/>
          <p14:tracePt t="45626" x="2616200" y="4813300"/>
          <p14:tracePt t="45626" x="2590800" y="4724400"/>
          <p14:tracePt t="45643" x="2584450" y="4686300"/>
          <p14:tracePt t="45643" x="2578100" y="4648200"/>
          <p14:tracePt t="45659" x="2571750" y="4622800"/>
          <p14:tracePt t="45659" x="2571750" y="4591050"/>
          <p14:tracePt t="45676" x="2571750" y="4572000"/>
          <p14:tracePt t="45676" x="2571750" y="4552950"/>
          <p14:tracePt t="45693" x="2571750" y="4533900"/>
          <p14:tracePt t="45693" x="2571750" y="4508500"/>
          <p14:tracePt t="45711" x="2571750" y="4502150"/>
          <p14:tracePt t="45725" x="2571750" y="4508500"/>
          <p14:tracePt t="45725" x="2571750" y="4527550"/>
          <p14:tracePt t="45743" x="2565400" y="4546600"/>
          <p14:tracePt t="45743" x="2565400" y="4584700"/>
          <p14:tracePt t="45760" x="2571750" y="4629150"/>
          <p14:tracePt t="45760" x="2571750" y="4679950"/>
          <p14:tracePt t="45760" x="2578100" y="4737100"/>
          <p14:tracePt t="45779" x="2584450" y="4794250"/>
          <p14:tracePt t="45791" x="2590800" y="4857750"/>
          <p14:tracePt t="45791" x="2609850" y="4965700"/>
          <p14:tracePt t="45811" x="2622550" y="5016500"/>
          <p14:tracePt t="45811" x="2641600" y="5054600"/>
          <p14:tracePt t="45827" x="2654300" y="5086350"/>
          <p14:tracePt t="45827" x="2673350" y="5105400"/>
          <p14:tracePt t="45843" x="2686050" y="5124450"/>
          <p14:tracePt t="45843" x="2705100" y="5130800"/>
          <p14:tracePt t="45860" x="2717800" y="5137150"/>
          <p14:tracePt t="45860" x="2736850" y="5130800"/>
          <p14:tracePt t="45860" x="2755900" y="5124450"/>
          <p14:tracePt t="45879" x="2774950" y="5111750"/>
          <p14:tracePt t="45879" x="2794000" y="5099050"/>
          <p14:tracePt t="45895" x="2819400" y="5080000"/>
          <p14:tracePt t="45895" x="2838450" y="5054600"/>
          <p14:tracePt t="45910" x="2857500" y="5022850"/>
          <p14:tracePt t="45910" x="2882900" y="4997450"/>
          <p14:tracePt t="45927" x="2908300" y="4959350"/>
          <p14:tracePt t="45927" x="2952750" y="4883150"/>
          <p14:tracePt t="45944" x="2978150" y="4845050"/>
          <p14:tracePt t="45944" x="3003550" y="4800600"/>
          <p14:tracePt t="45960" x="3022600" y="4762500"/>
          <p14:tracePt t="45960" x="3048000" y="4724400"/>
          <p14:tracePt t="45977" x="3067050" y="4686300"/>
          <p14:tracePt t="45977" x="3086100" y="4654550"/>
          <p14:tracePt t="45994" x="3105150" y="4622800"/>
          <p14:tracePt t="45994" x="3136900" y="4591050"/>
          <p14:tracePt t="46011" x="3155950" y="4584700"/>
          <p14:tracePt t="46011" x="3175000" y="4591050"/>
          <p14:tracePt t="46027" x="3194050" y="4610100"/>
          <p14:tracePt t="46027" x="3213100" y="4641850"/>
          <p14:tracePt t="46044" x="3238500" y="4673600"/>
          <p14:tracePt t="46044" x="3257550" y="4718050"/>
          <p14:tracePt t="46044" x="3282950" y="4762500"/>
          <p14:tracePt t="46063" x="3308350" y="4806950"/>
          <p14:tracePt t="46076" x="3340100" y="4857750"/>
          <p14:tracePt t="46076" x="3397250" y="4940300"/>
          <p14:tracePt t="46094" x="3429000" y="4978400"/>
          <p14:tracePt t="46094" x="3460750" y="5010150"/>
          <p14:tracePt t="46111" x="3486150" y="5035550"/>
          <p14:tracePt t="46111" x="3511550" y="5060950"/>
          <p14:tracePt t="46128" x="3536950" y="5073650"/>
          <p14:tracePt t="46128" x="3562350" y="5086350"/>
          <p14:tracePt t="46128" x="3581400" y="5092700"/>
          <p14:tracePt t="46147" x="3600450" y="5092700"/>
          <p14:tracePt t="46159" x="3619500" y="5086350"/>
          <p14:tracePt t="46159" x="3632200" y="5080000"/>
          <p14:tracePt t="46179" x="3657600" y="5054600"/>
          <p14:tracePt t="46179" x="3670300" y="5041900"/>
          <p14:tracePt t="46194" x="3683000" y="5029200"/>
          <p14:tracePt t="46194" x="3695700" y="5010150"/>
          <p14:tracePt t="46211" x="3708400" y="4991100"/>
          <p14:tracePt t="46211" x="3721100" y="4972050"/>
          <p14:tracePt t="46228" x="3733800" y="4959350"/>
          <p14:tracePt t="46228" x="3759200" y="4927600"/>
          <p14:tracePt t="46245" x="3778250" y="4914900"/>
          <p14:tracePt t="46245" x="3790950" y="4908550"/>
          <p14:tracePt t="46261" x="3803650" y="4902200"/>
          <p14:tracePt t="46261" x="3822700" y="4908550"/>
          <p14:tracePt t="46278" x="3835400" y="4914900"/>
          <p14:tracePt t="46278" x="3854450" y="4927600"/>
          <p14:tracePt t="46295" x="3873500" y="4940300"/>
          <p14:tracePt t="46295" x="3917950" y="4984750"/>
          <p14:tracePt t="46312" x="3943350" y="5010150"/>
          <p14:tracePt t="46312" x="3962400" y="5029200"/>
          <p14:tracePt t="46328" x="3987800" y="5054600"/>
          <p14:tracePt t="46328" x="4006850" y="5073650"/>
          <p14:tracePt t="46345" x="4025900" y="5092700"/>
          <p14:tracePt t="46345" x="4057650" y="5124450"/>
          <p14:tracePt t="46363" x="4070350" y="5137150"/>
          <p14:tracePt t="46363" x="4083050" y="5143500"/>
          <p14:tracePt t="46379" x="4089400" y="5149850"/>
          <p14:tracePt t="46379" x="4102100" y="5156200"/>
          <p14:tracePt t="46397" x="4108450" y="5162550"/>
          <p14:tracePt t="46397" x="4114800" y="5168900"/>
          <p14:tracePt t="46412" x="4121150" y="5175250"/>
          <p14:tracePt t="46427" x="4127500" y="5181600"/>
          <p14:tracePt t="46444" x="4133850" y="5187950"/>
          <p14:tracePt t="46444" x="4140200" y="5194300"/>
          <p14:tracePt t="46463" x="4146550" y="5194300"/>
          <p14:tracePt t="46479" x="4152900" y="5200650"/>
          <p14:tracePt t="46494" x="4146550" y="5194300"/>
          <p14:tracePt t="46538" x="4146550" y="5187950"/>
          <p14:tracePt t="46550" x="4140200" y="5181600"/>
          <p14:tracePt t="46566" x="4133850" y="5175250"/>
          <p14:tracePt t="46582" x="4133850" y="5168900"/>
          <p14:tracePt t="46599" x="4127500" y="5162550"/>
          <p14:tracePt t="46618" x="4121150" y="5162550"/>
          <p14:tracePt t="46642" x="4114800" y="5168900"/>
          <p14:tracePt t="46658" x="4108450" y="5175250"/>
          <p14:tracePt t="46694" x="4108450" y="5181600"/>
          <p14:tracePt t="46710" x="4102100" y="5194300"/>
          <p14:tracePt t="46722" x="4095750" y="5200650"/>
          <p14:tracePt t="46738" x="4089400" y="5207000"/>
          <p14:tracePt t="46754" x="4083050" y="5213350"/>
          <p14:tracePt t="46770" x="4083050" y="5219700"/>
          <p14:tracePt t="46783" x="4083050" y="5226050"/>
          <p14:tracePt t="46822" x="4083050" y="5232400"/>
          <p14:tracePt t="46850" x="4083050" y="5238750"/>
          <p14:tracePt t="46866" x="4083050" y="5245100"/>
          <p14:tracePt t="46890" x="4089400" y="5245100"/>
          <p14:tracePt t="46903" x="4095750" y="5245100"/>
          <p14:tracePt t="46918" x="4108450" y="5245100"/>
          <p14:tracePt t="46934" x="4114800" y="5251450"/>
          <p14:tracePt t="46950" x="4121150" y="5251450"/>
          <p14:tracePt t="46962" x="4127500" y="5257800"/>
          <p14:tracePt t="46979" x="4127500" y="5264150"/>
          <p14:tracePt t="46995" x="4133850" y="5264150"/>
          <p14:tracePt t="47012" x="4140200" y="5264150"/>
          <p14:tracePt t="47031" x="4146550" y="5270500"/>
          <p14:tracePt t="47055" x="4146550" y="5276850"/>
          <p14:tracePt t="47062" x="4152900" y="5283200"/>
          <p14:tracePt t="47079" x="4165600" y="5283200"/>
          <p14:tracePt t="47122" x="4171950" y="5283200"/>
          <p14:tracePt t="47138" x="4171950" y="5289550"/>
          <p14:tracePt t="47151" x="4178300" y="5289550"/>
          <p14:tracePt t="47167" x="4184650" y="5295900"/>
          <p14:tracePt t="47190" x="4191000" y="5302250"/>
          <p14:tracePt t="47210" x="4197350" y="5295900"/>
          <p14:tracePt t="47242" x="4197350" y="5302250"/>
          <p14:tracePt t="47278" x="4191000" y="5308600"/>
          <p14:tracePt t="47295" x="4191000" y="5314950"/>
          <p14:tracePt t="47311" x="4184650" y="5321300"/>
          <p14:tracePt t="47322" x="4178300" y="5321300"/>
          <p14:tracePt t="47346" x="4178300" y="5314950"/>
          <p14:tracePt t="47406" x="4184650" y="5308600"/>
          <p14:tracePt t="47422" x="4191000" y="5308600"/>
          <p14:tracePt t="47431" x="4197350" y="5308600"/>
          <p14:tracePt t="47431" x="4203700" y="5308600"/>
          <p14:tracePt t="47431" x="4210050" y="5302250"/>
          <p14:tracePt t="47451" x="4216400" y="5302250"/>
          <p14:tracePt t="47464" x="4229100" y="5302250"/>
          <p14:tracePt t="47464" x="4248150" y="5308600"/>
          <p14:tracePt t="47483" x="4260850" y="5308600"/>
          <p14:tracePt t="47483" x="4267200" y="5314950"/>
          <p14:tracePt t="47500" x="4279900" y="5314950"/>
          <p14:tracePt t="47500" x="4298950" y="5321300"/>
          <p14:tracePt t="47515" x="4311650" y="5327650"/>
          <p14:tracePt t="47515" x="4324350" y="5327650"/>
          <p14:tracePt t="47515" x="4343400" y="5334000"/>
          <p14:tracePt t="47536" x="4356100" y="5334000"/>
          <p14:tracePt t="47547" x="4375150" y="5340350"/>
          <p14:tracePt t="47547" x="4406900" y="5353050"/>
          <p14:tracePt t="47566" x="4419600" y="5359400"/>
          <p14:tracePt t="47566" x="4432300" y="5365750"/>
          <p14:tracePt t="47583" x="4445000" y="5372100"/>
          <p14:tracePt t="47583" x="4457700" y="5372100"/>
          <p14:tracePt t="47600" x="4470400" y="5378450"/>
          <p14:tracePt t="47600" x="4483100" y="5384800"/>
          <p14:tracePt t="47616" x="4489450" y="5391150"/>
          <p14:tracePt t="47616" x="4502150" y="5397500"/>
          <p14:tracePt t="47633" x="4508500" y="5403850"/>
          <p14:tracePt t="47633" x="4514850" y="5403850"/>
          <p14:tracePt t="47650" x="4521200" y="5410200"/>
          <p14:tracePt t="47650" x="4527550" y="5410200"/>
          <p14:tracePt t="47666" x="4533900" y="5410200"/>
          <p14:tracePt t="47666" x="4540250" y="5416550"/>
          <p14:tracePt t="47683" x="4546600" y="5416550"/>
          <p14:tracePt t="47683" x="4552950" y="5422900"/>
          <p14:tracePt t="47700" x="4559300" y="5422900"/>
          <p14:tracePt t="47700" x="4565650" y="5422900"/>
          <p14:tracePt t="47717" x="4572000" y="5429250"/>
          <p14:tracePt t="47731" x="4578350" y="5429250"/>
          <p14:tracePt t="47748" x="4584700" y="5422900"/>
          <p14:tracePt t="47766" x="4591050" y="5422900"/>
          <p14:tracePt t="47782" x="4597400" y="5422900"/>
          <p14:tracePt t="47800" x="4597400" y="5416550"/>
          <p14:tracePt t="47815" x="4603750" y="5416550"/>
          <p14:tracePt t="47833" x="4610100" y="5410200"/>
          <p14:tracePt t="47849" x="4616450" y="5403850"/>
          <p14:tracePt t="47866" x="4622800" y="5403850"/>
          <p14:tracePt t="47888" x="4629150" y="5410200"/>
          <p14:tracePt t="47912" x="4635500" y="5410200"/>
          <p14:tracePt t="47923" x="4641850" y="5410200"/>
          <p14:tracePt t="47947" x="4648200" y="5410200"/>
          <p14:tracePt t="47963" x="4648200" y="5416550"/>
          <p14:tracePt t="47980" x="4654550" y="5416550"/>
          <p14:tracePt t="47992" x="4660900" y="5416550"/>
          <p14:tracePt t="48007" x="4667250" y="5422900"/>
          <p14:tracePt t="48023" x="4673600" y="5422900"/>
          <p14:tracePt t="48040" x="4679950" y="5429250"/>
          <p14:tracePt t="48059" x="4686300" y="5429250"/>
          <p14:tracePt t="48099" x="4692650" y="5429250"/>
          <p14:tracePt t="48135" x="4699000" y="5429250"/>
          <p14:tracePt t="48204" x="4705350" y="5422900"/>
          <p14:tracePt t="48220" x="4711700" y="5422900"/>
          <p14:tracePt t="48232" x="4718050" y="5422900"/>
          <p14:tracePt t="48248" x="4724400" y="5422900"/>
          <p14:tracePt t="48263" x="4730750" y="5422900"/>
          <p14:tracePt t="48299" x="4737100" y="5429250"/>
          <p14:tracePt t="48344" x="4743450" y="5429250"/>
          <p14:tracePt t="48451" x="4756150" y="5429250"/>
          <p14:tracePt t="48480" x="4762500" y="5435600"/>
          <p14:tracePt t="48488" x="4768850" y="5441950"/>
          <p14:tracePt t="48488" x="4775200" y="5454650"/>
          <p14:tracePt t="48505" x="4781550" y="5467350"/>
          <p14:tracePt t="48505" x="4794250" y="5480050"/>
          <p14:tracePt t="48520" x="4806950" y="5499100"/>
          <p14:tracePt t="48520" x="4813300" y="5518150"/>
          <p14:tracePt t="48537" x="4826000" y="5530850"/>
          <p14:tracePt t="48537" x="4832350" y="5549900"/>
          <p14:tracePt t="48537" x="4838700" y="5568950"/>
          <p14:tracePt t="48558" x="4838700" y="5581650"/>
          <p14:tracePt t="48569" x="4838700" y="5594350"/>
          <p14:tracePt t="48569" x="4826000" y="5619750"/>
          <p14:tracePt t="48587" x="4813300" y="5632450"/>
          <p14:tracePt t="48587" x="4794250" y="5651500"/>
          <p14:tracePt t="48605" x="4762500" y="5670550"/>
          <p14:tracePt t="48605" x="4730750" y="5689600"/>
          <p14:tracePt t="48621" x="4686300" y="5708650"/>
          <p14:tracePt t="48621" x="4641850" y="5727700"/>
          <p14:tracePt t="48621" x="4584700" y="5759450"/>
          <p14:tracePt t="48640" x="4527550" y="5784850"/>
          <p14:tracePt t="48640" x="4464050" y="5810250"/>
          <p14:tracePt t="48655" x="4394200" y="5842000"/>
          <p14:tracePt t="48655" x="4324350" y="5873750"/>
          <p14:tracePt t="48671" x="4248150" y="5899150"/>
          <p14:tracePt t="48671" x="4171950" y="5924550"/>
          <p14:tracePt t="48688" x="4095750" y="5956300"/>
          <p14:tracePt t="48688" x="3924300" y="6000750"/>
          <p14:tracePt t="48705" x="3835400" y="6013450"/>
          <p14:tracePt t="48705" x="3746500" y="6032500"/>
          <p14:tracePt t="48721" x="3657600" y="6038850"/>
          <p14:tracePt t="48721" x="3568700" y="6051550"/>
          <p14:tracePt t="48738" x="3473450" y="6057900"/>
          <p14:tracePt t="48738" x="3378200" y="6064250"/>
          <p14:tracePt t="48756" x="3282950" y="6064250"/>
          <p14:tracePt t="48756" x="3086100" y="6057900"/>
          <p14:tracePt t="48773" x="2978150" y="6051550"/>
          <p14:tracePt t="48773" x="2876550" y="6038850"/>
          <p14:tracePt t="48789" x="2768600" y="6019800"/>
          <p14:tracePt t="48789" x="2660650" y="6000750"/>
          <p14:tracePt t="48806" x="2552700" y="5969000"/>
          <p14:tracePt t="48806" x="2444750" y="5937250"/>
          <p14:tracePt t="48822" x="2343150" y="5905500"/>
          <p14:tracePt t="48822" x="2247900" y="5867400"/>
          <p14:tracePt t="48822" x="2152650" y="5835650"/>
          <p14:tracePt t="48840" x="2070100" y="5797550"/>
          <p14:tracePt t="48853" x="1987550" y="5759450"/>
          <p14:tracePt t="48853" x="1854200" y="5664200"/>
          <p14:tracePt t="48872" x="1797050" y="5613400"/>
          <p14:tracePt t="48872" x="1752600" y="5549900"/>
          <p14:tracePt t="48872" x="1714500" y="5480050"/>
          <p14:tracePt t="48892" x="1682750" y="5403850"/>
          <p14:tracePt t="48904" x="1663700" y="5321300"/>
          <p14:tracePt t="48904" x="1651000" y="5232400"/>
          <p14:tracePt t="48904" x="1651000" y="5143500"/>
          <p14:tracePt t="48924" x="1663700" y="5054600"/>
          <p14:tracePt t="48937" x="1689100" y="4965700"/>
          <p14:tracePt t="48937" x="1765300" y="4794250"/>
          <p14:tracePt t="48956" x="1822450" y="4711700"/>
          <p14:tracePt t="48956" x="1885950" y="4635500"/>
          <p14:tracePt t="48972" x="1955800" y="4552950"/>
          <p14:tracePt t="48972" x="2038350" y="4476750"/>
          <p14:tracePt t="48989" x="2127250" y="4400550"/>
          <p14:tracePt t="48989" x="2324100" y="4267200"/>
          <p14:tracePt t="49006" x="2444750" y="4203700"/>
          <p14:tracePt t="49006" x="2565400" y="4146550"/>
          <p14:tracePt t="49023" x="2698750" y="4095750"/>
          <p14:tracePt t="49023" x="2838450" y="4051300"/>
          <p14:tracePt t="49039" x="3009900" y="4019550"/>
          <p14:tracePt t="49039" x="3168650" y="4000500"/>
          <p14:tracePt t="49056" x="3333750" y="3981450"/>
          <p14:tracePt t="49056" x="3683000" y="3975100"/>
          <p14:tracePt t="49073" x="3867150" y="3981450"/>
          <p14:tracePt t="49073" x="4051300" y="3987800"/>
          <p14:tracePt t="49089" x="4235450" y="3994150"/>
          <p14:tracePt t="49089" x="4419600" y="4000500"/>
          <p14:tracePt t="49106" x="4603750" y="4006850"/>
          <p14:tracePt t="49106" x="4787900" y="4006850"/>
          <p14:tracePt t="49106" x="4972050" y="4013200"/>
          <p14:tracePt t="49125" x="5156200" y="4025900"/>
          <p14:tracePt t="49137" x="5327650" y="4032250"/>
          <p14:tracePt t="49137" x="5670550" y="4076700"/>
          <p14:tracePt t="49157" x="5816600" y="4108450"/>
          <p14:tracePt t="49157" x="5969000" y="4140200"/>
          <p14:tracePt t="49173" x="6115050" y="4178300"/>
          <p14:tracePt t="49173" x="6248400" y="4222750"/>
          <p14:tracePt t="49190" x="6375400" y="4260850"/>
          <p14:tracePt t="49190" x="6489700" y="4298950"/>
          <p14:tracePt t="49190" x="6604000" y="4330700"/>
          <p14:tracePt t="49209" x="6699250" y="4362450"/>
          <p14:tracePt t="49221" x="6788150" y="4387850"/>
          <p14:tracePt t="49221" x="6946900" y="4438650"/>
          <p14:tracePt t="49241" x="7010400" y="4457700"/>
          <p14:tracePt t="49241" x="7067550" y="4483100"/>
          <p14:tracePt t="49257" x="7118350" y="4514850"/>
          <p14:tracePt t="49257" x="7169150" y="4546600"/>
          <p14:tracePt t="49273" x="7207250" y="4578350"/>
          <p14:tracePt t="49273" x="7239000" y="4616450"/>
          <p14:tracePt t="49289" x="7270750" y="4654550"/>
          <p14:tracePt t="49289" x="7308850" y="4737100"/>
          <p14:tracePt t="49306" x="7315200" y="4781550"/>
          <p14:tracePt t="49306" x="7315200" y="4826000"/>
          <p14:tracePt t="49323" x="7308850" y="4864100"/>
          <p14:tracePt t="49323" x="7302500" y="4902200"/>
          <p14:tracePt t="49340" x="7283450" y="4940300"/>
          <p14:tracePt t="49340" x="7258050" y="4978400"/>
          <p14:tracePt t="49357" x="7226300" y="5016500"/>
          <p14:tracePt t="49357" x="7137400" y="5092700"/>
          <p14:tracePt t="49373" x="7092950" y="5124450"/>
          <p14:tracePt t="49373" x="7035800" y="5156200"/>
          <p14:tracePt t="49390" x="6978650" y="5187950"/>
          <p14:tracePt t="49390" x="6915150" y="5219700"/>
          <p14:tracePt t="49407" x="6845300" y="5251450"/>
          <p14:tracePt t="49407" x="6699250" y="5308600"/>
          <p14:tracePt t="49425" x="6629400" y="5334000"/>
          <p14:tracePt t="49425" x="6553200" y="5353050"/>
          <p14:tracePt t="49441" x="6470650" y="5372100"/>
          <p14:tracePt t="49441" x="6388100" y="5391150"/>
          <p14:tracePt t="49457" x="6311900" y="5410200"/>
          <p14:tracePt t="49457" x="6229350" y="5422900"/>
          <p14:tracePt t="49474" x="6140450" y="5435600"/>
          <p14:tracePt t="49474" x="6057900" y="5441950"/>
          <p14:tracePt t="49474" x="5975350" y="5448300"/>
          <p14:tracePt t="49493" x="5886450" y="5461000"/>
          <p14:tracePt t="49506" x="5803900" y="5467350"/>
          <p14:tracePt t="49506" x="5632450" y="5473700"/>
          <p14:tracePt t="49525" x="5549900" y="5480050"/>
          <p14:tracePt t="49525" x="5467350" y="5480050"/>
          <p14:tracePt t="49542" x="5378450" y="5480050"/>
          <p14:tracePt t="49542" x="5295900" y="5486400"/>
          <p14:tracePt t="49558" x="5213350" y="5492750"/>
          <p14:tracePt t="49558" x="5137150" y="5492750"/>
          <p14:tracePt t="49558" x="5054600" y="5499100"/>
          <p14:tracePt t="49577" x="4972050" y="5499100"/>
          <p14:tracePt t="49589" x="4895850" y="5505450"/>
          <p14:tracePt t="49589" x="4743450" y="5511800"/>
          <p14:tracePt t="49607" x="4673600" y="5518150"/>
          <p14:tracePt t="49607" x="4603750" y="5524500"/>
          <p14:tracePt t="49625" x="4533900" y="5524500"/>
          <p14:tracePt t="49625" x="4470400" y="5524500"/>
          <p14:tracePt t="49641" x="4406900" y="5524500"/>
          <p14:tracePt t="49641" x="4349750" y="5524500"/>
          <p14:tracePt t="49641" x="4298950" y="5524500"/>
          <p14:tracePt t="49660" x="4248150" y="5524500"/>
          <p14:tracePt t="49660" x="4197350" y="5518150"/>
          <p14:tracePt t="49674" x="4159250" y="5511800"/>
          <p14:tracePt t="49674" x="4121150" y="5511800"/>
          <p14:tracePt t="49692" x="4083050" y="5505450"/>
          <p14:tracePt t="49692" x="4051300" y="5505450"/>
          <p14:tracePt t="49708" x="4019550" y="5499100"/>
          <p14:tracePt t="49708" x="3962400" y="5486400"/>
          <p14:tracePt t="49725" x="3937000" y="5480050"/>
          <p14:tracePt t="49725" x="3911600" y="5467350"/>
          <p14:tracePt t="49741" x="3886200" y="5461000"/>
          <p14:tracePt t="49741" x="3860800" y="5448300"/>
          <p14:tracePt t="49758" x="3835400" y="5429250"/>
          <p14:tracePt t="49758" x="3816350" y="5416550"/>
          <p14:tracePt t="49775" x="3797300" y="5403850"/>
          <p14:tracePt t="49775" x="3771900" y="5378450"/>
          <p14:tracePt t="49793" x="3759200" y="5365750"/>
          <p14:tracePt t="49793" x="3746500" y="5359400"/>
          <p14:tracePt t="49809" x="3740150" y="5346700"/>
          <p14:tracePt t="49809" x="3733800" y="5340350"/>
          <p14:tracePt t="49825" x="3727450" y="5340350"/>
          <p14:tracePt t="49825" x="3721100" y="5340350"/>
          <p14:tracePt t="49842" x="3714750" y="5334000"/>
          <p14:tracePt t="49857" x="3702050" y="5327650"/>
          <p14:tracePt t="49873" x="3695700" y="5327650"/>
          <p14:tracePt t="49904" x="3695700" y="5314950"/>
          <p14:tracePt t="49928" x="3695700" y="5308600"/>
          <p14:tracePt t="49944" x="3702050" y="5295900"/>
          <p14:tracePt t="49960" x="3702050" y="5289550"/>
          <p14:tracePt t="49964" x="3708400" y="5289550"/>
          <p14:tracePt t="49973" x="3714750" y="5283200"/>
          <p14:tracePt t="49990" x="3714750" y="5276850"/>
          <p14:tracePt t="49990" x="3721100" y="5276850"/>
          <p14:tracePt t="50009" x="3727450" y="5270500"/>
          <p14:tracePt t="50009" x="3740150" y="5264150"/>
          <p14:tracePt t="50026" x="3746500" y="5257800"/>
          <p14:tracePt t="50026" x="3752850" y="5251450"/>
          <p14:tracePt t="50043" x="3765550" y="5245100"/>
          <p14:tracePt t="50043" x="3771900" y="5245100"/>
          <p14:tracePt t="50059" x="3784600" y="5238750"/>
          <p14:tracePt t="50059" x="3790950" y="5232400"/>
          <p14:tracePt t="50076" x="3797300" y="5219700"/>
          <p14:tracePt t="50076" x="3810000" y="5207000"/>
          <p14:tracePt t="50093" x="3822700" y="5200650"/>
          <p14:tracePt t="50093" x="3829050" y="5187950"/>
          <p14:tracePt t="50110" x="3835400" y="5181600"/>
          <p14:tracePt t="50110" x="3841750" y="5175250"/>
          <p14:tracePt t="50126" x="3848100" y="5168900"/>
          <p14:tracePt t="50126" x="3860800" y="5162550"/>
          <p14:tracePt t="50126" x="3867150" y="5162550"/>
          <p14:tracePt t="50145" x="3873500" y="5156200"/>
          <p14:tracePt t="50158" x="3879850" y="5156200"/>
          <p14:tracePt t="50158" x="3898900" y="5149850"/>
          <p14:tracePt t="50177" x="3905250" y="5143500"/>
          <p14:tracePt t="50177" x="3911600" y="5143500"/>
          <p14:tracePt t="50193" x="3917950" y="5137150"/>
          <p14:tracePt t="50208" x="3924300" y="5137150"/>
          <p14:tracePt t="50225" x="3930650" y="5130800"/>
          <p14:tracePt t="50241" x="3930650" y="5124450"/>
          <p14:tracePt t="50259" x="3937000" y="5118100"/>
          <p14:tracePt t="50275" x="3937000" y="5124450"/>
          <p14:tracePt t="50320" x="3943350" y="5118100"/>
          <p14:tracePt t="50408" x="3937000" y="5118100"/>
          <p14:tracePt t="50432" x="3930650" y="5118100"/>
          <p14:tracePt t="50444" x="3924300" y="5111750"/>
          <p14:tracePt t="50460" x="3917950" y="5105400"/>
          <p14:tracePt t="50468" x="3911600" y="5105400"/>
          <p14:tracePt t="50477" x="3905250" y="5099050"/>
          <p14:tracePt t="50477" x="3898900" y="5099050"/>
          <p14:tracePt t="50494" x="3898900" y="5092700"/>
          <p14:tracePt t="50494" x="3892550" y="5080000"/>
          <p14:tracePt t="50494" x="3886200" y="5067300"/>
          <p14:tracePt t="50513" x="3886200" y="5060950"/>
          <p14:tracePt t="50525" x="3879850" y="5048250"/>
          <p14:tracePt t="50525" x="3879850" y="5016500"/>
          <p14:tracePt t="50544" x="3886200" y="4997450"/>
          <p14:tracePt t="50544" x="3886200" y="4978400"/>
          <p14:tracePt t="50561" x="3892550" y="4965700"/>
          <p14:tracePt t="50561" x="3898900" y="4953000"/>
          <p14:tracePt t="50577" x="3905250" y="4927600"/>
          <p14:tracePt t="50577" x="3911600" y="4908550"/>
          <p14:tracePt t="50577" x="3924300" y="4895850"/>
          <p14:tracePt t="50597" x="3937000" y="4883150"/>
          <p14:tracePt t="50801" x="4038600" y="5416550"/>
          <p14:tracePt t="50810" x="4000500" y="5429250"/>
          <p14:tracePt t="50810" x="3905250" y="5441950"/>
          <p14:tracePt t="50828" x="3841750" y="5454650"/>
          <p14:tracePt t="50828" x="3771900" y="5467350"/>
          <p14:tracePt t="50846" x="3695700" y="5473700"/>
          <p14:tracePt t="50846" x="3619500" y="5480050"/>
          <p14:tracePt t="50862" x="3543300" y="5486400"/>
          <p14:tracePt t="50862" x="3460750" y="5486400"/>
          <p14:tracePt t="50862" x="3378200" y="5486400"/>
          <p14:tracePt t="50881" x="3295650" y="5480050"/>
          <p14:tracePt t="50893" x="3206750" y="5467350"/>
          <p14:tracePt t="50893" x="3111500" y="5454650"/>
          <p14:tracePt t="50914" x="2921000" y="5410200"/>
          <p14:tracePt t="50914" x="2825750" y="5378450"/>
          <p14:tracePt t="50928" x="2730500" y="5346700"/>
          <p14:tracePt t="50928" x="2641600" y="5314950"/>
          <p14:tracePt t="50945" x="2552700" y="5276850"/>
          <p14:tracePt t="50945" x="2476500" y="5245100"/>
          <p14:tracePt t="50945" x="2406650" y="5200650"/>
          <p14:tracePt t="50965" x="2343150" y="5162550"/>
          <p14:tracePt t="50977" x="2292350" y="5111750"/>
          <p14:tracePt t="50977" x="2203450" y="5016500"/>
          <p14:tracePt t="50996" x="2171700" y="4959350"/>
          <p14:tracePt t="50996" x="2146300" y="4895850"/>
          <p14:tracePt t="51012" x="2127250" y="4832350"/>
          <p14:tracePt t="51012" x="2114550" y="4768850"/>
          <p14:tracePt t="51029" x="2108200" y="4705350"/>
          <p14:tracePt t="51029" x="2120900" y="4578350"/>
          <p14:tracePt t="51046" x="2146300" y="4521200"/>
          <p14:tracePt t="51046" x="2171700" y="4457700"/>
          <p14:tracePt t="51063" x="2209800" y="4400550"/>
          <p14:tracePt t="51063" x="2254250" y="4343400"/>
          <p14:tracePt t="51079" x="2305050" y="4292600"/>
          <p14:tracePt t="51079" x="2362200" y="4235450"/>
          <p14:tracePt t="51096" x="2432050" y="4184650"/>
          <p14:tracePt t="51096" x="2584450" y="4089400"/>
          <p14:tracePt t="51113" x="2679700" y="4044950"/>
          <p14:tracePt t="51113" x="2774950" y="4000500"/>
          <p14:tracePt t="51130" x="2882900" y="3962400"/>
          <p14:tracePt t="51130" x="2990850" y="3924300"/>
          <p14:tracePt t="51146" x="3111500" y="3898900"/>
          <p14:tracePt t="51146" x="3232150" y="3873500"/>
          <p14:tracePt t="51146" x="3359150" y="3854450"/>
          <p14:tracePt t="51165" x="3486150" y="3835400"/>
          <p14:tracePt t="51178" x="3619500" y="3822700"/>
          <p14:tracePt t="51178" x="3892550" y="3803650"/>
          <p14:tracePt t="51197" x="4038600" y="3797300"/>
          <p14:tracePt t="51197" x="4178300" y="3790950"/>
          <p14:tracePt t="51214" x="4318000" y="3784600"/>
          <p14:tracePt t="51214" x="4464050" y="3784600"/>
          <p14:tracePt t="51230" x="4610100" y="3778250"/>
          <p14:tracePt t="51230" x="4756150" y="3778250"/>
          <p14:tracePt t="51230" x="4902200" y="3778250"/>
          <p14:tracePt t="51249" x="5048250" y="3778250"/>
          <p14:tracePt t="51261" x="5187950" y="3784600"/>
          <p14:tracePt t="51261" x="5473700" y="3797300"/>
          <p14:tracePt t="51282" x="5607050" y="3810000"/>
          <p14:tracePt t="51282" x="5740400" y="3822700"/>
          <p14:tracePt t="51296" x="5867400" y="3848100"/>
          <p14:tracePt t="51296" x="5994400" y="3867150"/>
          <p14:tracePt t="51314" x="6108700" y="3898900"/>
          <p14:tracePt t="51314" x="6216650" y="3930650"/>
          <p14:tracePt t="51314" x="6318250" y="3968750"/>
          <p14:tracePt t="51333" x="6419850" y="4006850"/>
          <p14:tracePt t="51333" x="6508750" y="4044950"/>
          <p14:tracePt t="51347" x="6591300" y="4089400"/>
          <p14:tracePt t="51347" x="6667500" y="4127500"/>
          <p14:tracePt t="51364" x="6737350" y="4171950"/>
          <p14:tracePt t="51364" x="6800850" y="4210050"/>
          <p14:tracePt t="51380" x="6864350" y="4254500"/>
          <p14:tracePt t="51380" x="6915150" y="4298950"/>
          <p14:tracePt t="51397" x="6959600" y="4349750"/>
          <p14:tracePt t="51397" x="7029450" y="4451350"/>
          <p14:tracePt t="51415" x="7054850" y="4502150"/>
          <p14:tracePt t="51415" x="7073900" y="4552950"/>
          <p14:tracePt t="51430" x="7080250" y="4603750"/>
          <p14:tracePt t="51430" x="7080250" y="4654550"/>
          <p14:tracePt t="51447" x="7073900" y="4705350"/>
          <p14:tracePt t="51447" x="7035800" y="4800600"/>
          <p14:tracePt t="51465" x="7004050" y="4851400"/>
          <p14:tracePt t="51465" x="6965950" y="4895850"/>
          <p14:tracePt t="51482" x="6921500" y="4946650"/>
          <p14:tracePt t="51482" x="6870700" y="4991100"/>
          <p14:tracePt t="51498" x="6813550" y="5035550"/>
          <p14:tracePt t="51498" x="6743700" y="5080000"/>
          <p14:tracePt t="51514" x="6673850" y="5124450"/>
          <p14:tracePt t="51514" x="6597650" y="5168900"/>
          <p14:tracePt t="51514" x="6515100" y="5213350"/>
          <p14:tracePt t="51533" x="6426200" y="5251450"/>
          <p14:tracePt t="51546" x="6330950" y="5295900"/>
          <p14:tracePt t="51546" x="6134100" y="5365750"/>
          <p14:tracePt t="51565" x="6032500" y="5403850"/>
          <p14:tracePt t="51565" x="5930900" y="5435600"/>
          <p14:tracePt t="51582" x="5822950" y="5467350"/>
          <p14:tracePt t="51582" x="5715000" y="5492750"/>
          <p14:tracePt t="51598" x="5600700" y="5511800"/>
          <p14:tracePt t="51598" x="5486400" y="5530850"/>
          <p14:tracePt t="51598" x="5372100" y="5543550"/>
          <p14:tracePt t="51617" x="5251450" y="5549900"/>
          <p14:tracePt t="51629" x="5130800" y="5556250"/>
          <p14:tracePt t="51629" x="4889500" y="5549900"/>
          <p14:tracePt t="51648" x="4768850" y="5543550"/>
          <p14:tracePt t="51648" x="4654550" y="5537200"/>
          <p14:tracePt t="51665" x="4540250" y="5524500"/>
          <p14:tracePt t="51665" x="4432300" y="5511800"/>
          <p14:tracePt t="51681" x="4330700" y="5499100"/>
          <p14:tracePt t="51681" x="4235450" y="5492750"/>
          <p14:tracePt t="51698" x="4146550" y="5486400"/>
          <p14:tracePt t="51698" x="3987800" y="5473700"/>
          <p14:tracePt t="51715" x="3917950" y="5473700"/>
          <p14:tracePt t="51715" x="3854450" y="5480050"/>
          <p14:tracePt t="51732" x="3797300" y="5480050"/>
          <p14:tracePt t="51732" x="3746500" y="5486400"/>
          <p14:tracePt t="51748" x="3702050" y="5486400"/>
          <p14:tracePt t="51748" x="3632200" y="5499100"/>
          <p14:tracePt t="51766" x="3606800" y="5505450"/>
          <p14:tracePt t="51766" x="3587750" y="5505450"/>
          <p14:tracePt t="51782" x="3568700" y="5505450"/>
          <p14:tracePt t="51782" x="3556000" y="5511800"/>
          <p14:tracePt t="51799" x="3549650" y="5511800"/>
          <p14:tracePt t="51814" x="3556000" y="5505450"/>
          <p14:tracePt t="51840" x="3562350" y="5505450"/>
          <p14:tracePt t="51849" x="3568700" y="5499100"/>
          <p14:tracePt t="51849" x="3575050" y="5492750"/>
          <p14:tracePt t="51866" x="3581400" y="5492750"/>
          <p14:tracePt t="51866" x="3594100" y="5486400"/>
          <p14:tracePt t="51866" x="3600450" y="5486400"/>
          <p14:tracePt t="51885" x="3613150" y="5480050"/>
          <p14:tracePt t="51897" x="3619500" y="5473700"/>
          <p14:tracePt t="51914" x="3625850" y="5473700"/>
          <p14:tracePt t="51930" x="3625850" y="5467350"/>
          <p14:tracePt t="51930" x="3625850" y="5454650"/>
          <p14:tracePt t="51949" x="3619500" y="5448300"/>
          <p14:tracePt t="51949" x="3613150" y="5435600"/>
          <p14:tracePt t="51966" x="3606800" y="5422900"/>
          <p14:tracePt t="51966" x="3594100" y="5403850"/>
          <p14:tracePt t="51966" x="3587750" y="5384800"/>
          <p14:tracePt t="51985" x="3581400" y="5365750"/>
          <p14:tracePt t="52221" x="4146550" y="5562600"/>
          <p14:tracePt t="52289" x="4140200" y="5562600"/>
          <p14:tracePt t="52301" x="4140200" y="5556250"/>
          <p14:tracePt t="52316" x="4140200" y="5549900"/>
          <p14:tracePt t="52332" x="4140200" y="5556250"/>
          <p14:tracePt t="52384" x="4133850" y="5562600"/>
          <p14:tracePt t="52393" x="4127500" y="5568950"/>
          <p14:tracePt t="52421" x="4121150" y="5575300"/>
          <p14:tracePt t="52444" x="4114800" y="5568950"/>
          <p14:tracePt t="52461" x="4114800" y="5562600"/>
          <p14:tracePt t="52476" x="4108450" y="5562600"/>
          <p14:tracePt t="52489" x="4102100" y="5556250"/>
          <p14:tracePt t="52504" x="4095750" y="5549900"/>
          <p14:tracePt t="52520" x="4095750" y="5543550"/>
          <p14:tracePt t="52540" x="4095750" y="5537200"/>
          <p14:tracePt t="52557" x="4102100" y="5530850"/>
          <p14:tracePt t="52573" x="4108450" y="5524500"/>
          <p14:tracePt t="52588" x="4114800" y="5518150"/>
          <p14:tracePt t="52601" x="4121150" y="5511800"/>
          <p14:tracePt t="52617" x="4127500" y="5505450"/>
          <p14:tracePt t="52633" x="4127500" y="5511800"/>
          <p14:tracePt t="52677" x="4121150" y="5518150"/>
          <p14:tracePt t="52693" x="4114800" y="5524500"/>
          <p14:tracePt t="52709" x="4114800" y="5530850"/>
          <p14:tracePt t="52745" x="4121150" y="5530850"/>
          <p14:tracePt t="52761" x="4127500" y="5530850"/>
          <p14:tracePt t="52769" x="4140200" y="5524500"/>
          <p14:tracePt t="52769" x="4146550" y="5524500"/>
          <p14:tracePt t="52785" x="4152900" y="5518150"/>
          <p14:tracePt t="52785" x="4159250" y="5511800"/>
          <p14:tracePt t="52802" x="4171950" y="5511800"/>
          <p14:tracePt t="52802" x="4184650" y="5505450"/>
          <p14:tracePt t="52819" x="4191000" y="5499100"/>
          <p14:tracePt t="52819" x="4203700" y="5499100"/>
          <p14:tracePt t="52819" x="4216400" y="5492750"/>
          <p14:tracePt t="52838" x="4222750" y="5486400"/>
          <p14:tracePt t="52838" x="4235450" y="5486400"/>
          <p14:tracePt t="52852" x="4248150" y="5480050"/>
          <p14:tracePt t="52852" x="4254500" y="5480050"/>
          <p14:tracePt t="52869" x="4267200" y="5473700"/>
          <p14:tracePt t="52869" x="4279900" y="5467350"/>
          <p14:tracePt t="52885" x="4286250" y="5467350"/>
          <p14:tracePt t="52885" x="4305300" y="5461000"/>
          <p14:tracePt t="52904" x="4311650" y="5454650"/>
          <p14:tracePt t="52904" x="4318000" y="5454650"/>
          <p14:tracePt t="52919" x="4324350" y="5454650"/>
          <p14:tracePt t="52919" x="4330700" y="5454650"/>
          <p14:tracePt t="52935" x="4337050" y="5448300"/>
          <p14:tracePt t="52950" x="4343400" y="5448300"/>
          <p14:tracePt t="52950" x="4349750" y="5448300"/>
          <p14:tracePt t="52970" x="4349750" y="5454650"/>
          <p14:tracePt t="53000" x="4349750" y="5461000"/>
          <p14:tracePt t="53016" x="4349750" y="5467350"/>
          <p14:tracePt t="53029" x="4349750" y="5473700"/>
          <p14:tracePt t="53045" x="4343400" y="5480050"/>
          <p14:tracePt t="53061" x="4337050" y="5480050"/>
          <p14:tracePt t="53077" x="4330700" y="5492750"/>
          <p14:tracePt t="53089" x="4324350" y="5492750"/>
          <p14:tracePt t="53101" x="4318000" y="5505450"/>
          <p14:tracePt t="53118" x="4311650" y="5511800"/>
          <p14:tracePt t="53135" x="4311650" y="5518150"/>
          <p14:tracePt t="53152" x="4305300" y="5518150"/>
          <p14:tracePt t="53168" x="4298950" y="5524500"/>
          <p14:tracePt t="53185" x="4292600" y="5524500"/>
          <p14:tracePt t="53209" x="4298950" y="5524500"/>
          <p14:tracePt t="53309" x="4305300" y="5524500"/>
          <p14:tracePt t="53337" x="4305300" y="5518150"/>
          <p14:tracePt t="53368" x="4311650" y="5518150"/>
          <p14:tracePt t="53389" x="4318000" y="5511800"/>
          <p14:tracePt t="53405" x="4324350" y="5511800"/>
          <p14:tracePt t="53421" x="4330700" y="5511800"/>
          <p14:tracePt t="53441" x="4337050" y="5511800"/>
          <p14:tracePt t="53497" x="4343400" y="5511800"/>
          <p14:tracePt t="53517" x="4349750" y="5511800"/>
          <p14:tracePt t="53540" x="4356100" y="5511800"/>
          <p14:tracePt t="53568" x="4356100" y="5518150"/>
          <p14:tracePt t="53593" x="4349750" y="5524500"/>
          <p14:tracePt t="53617" x="4343400" y="5524500"/>
          <p14:tracePt t="53629" x="4337050" y="5530850"/>
          <p14:tracePt t="53645" x="4330700" y="5530850"/>
          <p14:tracePt t="53661" x="4324350" y="5537200"/>
          <p14:tracePt t="53677" x="4318000" y="5543550"/>
          <p14:tracePt t="53690" x="4311650" y="5549900"/>
          <p14:tracePt t="53706" x="4311650" y="5556250"/>
          <p14:tracePt t="53721" x="4305300" y="5556250"/>
          <p14:tracePt t="53737" x="4298950" y="5568950"/>
          <p14:tracePt t="53758" x="4292600" y="5575300"/>
          <p14:tracePt t="53781" x="4292600" y="5581650"/>
          <p14:tracePt t="53797" x="4286250" y="5581650"/>
          <p14:tracePt t="53817" x="4279900" y="5581650"/>
          <p14:tracePt t="53833" x="4279900" y="5568950"/>
          <p14:tracePt t="53861" x="4286250" y="5568950"/>
          <p14:tracePt t="53893" x="4292600" y="5568950"/>
          <p14:tracePt t="53909" x="4298950" y="5568950"/>
          <p14:tracePt t="53929" x="4298950" y="5562600"/>
          <p14:tracePt t="53945" x="4305300" y="5556250"/>
          <p14:tracePt t="53961" x="4311650" y="5549900"/>
          <p14:tracePt t="53985" x="4311650" y="5537200"/>
          <p14:tracePt t="53997" x="4318000" y="5537200"/>
          <p14:tracePt t="54020" x="4324350" y="5537200"/>
          <p14:tracePt t="54036" x="4330700" y="5537200"/>
          <p14:tracePt t="54048" x="4337050" y="5537200"/>
          <p14:tracePt t="54065" x="4343400" y="5530850"/>
          <p14:tracePt t="54081" x="4349750" y="5530850"/>
          <p14:tracePt t="54105" x="4349750" y="5524500"/>
          <p14:tracePt t="54117" x="4349750" y="5530850"/>
          <p14:tracePt t="54177" x="4343400" y="5543550"/>
          <p14:tracePt t="54193" x="4343400" y="5549900"/>
          <p14:tracePt t="54209" x="4343400" y="5556250"/>
          <p14:tracePt t="54221" x="4343400" y="5562600"/>
          <p14:tracePt t="54237" x="4343400" y="5556250"/>
          <p14:tracePt t="54253" x="4337050" y="5549900"/>
          <p14:tracePt t="54289" x="4337050" y="5543550"/>
          <p14:tracePt t="54297" x="4337050" y="5549900"/>
          <p14:tracePt t="54321" x="4337050" y="5543550"/>
          <p14:tracePt t="54349" x="4343400" y="5537200"/>
          <p14:tracePt t="54381" x="4343400" y="5530850"/>
          <p14:tracePt t="54397" x="4343400" y="5524500"/>
          <p14:tracePt t="54409" x="4349750" y="5518150"/>
          <p14:tracePt t="54425" x="4356100" y="5518150"/>
          <p14:tracePt t="54545" x="4349750" y="5511800"/>
          <p14:tracePt t="54577" x="4343400" y="5511800"/>
          <p14:tracePt t="54597" x="4343400" y="5505450"/>
          <p14:tracePt t="54665" x="4343400" y="5499100"/>
          <p14:tracePt t="54701" x="4349750" y="5499100"/>
          <p14:tracePt t="54741" x="4356100" y="5492750"/>
          <p14:tracePt t="54785" x="4349750" y="5492750"/>
          <p14:tracePt t="54829" x="4343400" y="5492750"/>
          <p14:tracePt t="54853" x="4337050" y="5492750"/>
          <p14:tracePt t="54877" x="4337050" y="5499100"/>
          <p14:tracePt t="54906" x="4337050" y="5505450"/>
          <p14:tracePt t="55009" x="4330700" y="5505450"/>
          <p14:tracePt t="55025" x="4330700" y="5511800"/>
          <p14:tracePt t="55041" x="4330700" y="5518150"/>
          <p14:tracePt t="55077" x="4324350" y="5511800"/>
          <p14:tracePt t="55109" x="4318000" y="5518150"/>
          <p14:tracePt t="55129" x="4318000" y="5524500"/>
          <p14:tracePt t="55161" x="4318000" y="5530850"/>
          <p14:tracePt t="55325" x="4318000" y="5537200"/>
          <p14:tracePt t="55349" x="4311650" y="5537200"/>
          <p14:tracePt t="55377" x="4318000" y="5543550"/>
          <p14:tracePt t="55469" x="4324350" y="5543550"/>
          <p14:tracePt t="55505" x="4324350" y="5537200"/>
          <p14:tracePt t="55521" x="4324350" y="5524500"/>
          <p14:tracePt t="55537" x="4330700" y="5530850"/>
          <p14:tracePt t="55589" x="4337050" y="5530850"/>
          <p14:tracePt t="55601" x="4343400" y="5524500"/>
          <p14:tracePt t="55642" x="4343400" y="5518150"/>
          <p14:tracePt t="55650" x="4349750" y="5511800"/>
          <p14:tracePt t="55661" x="4356100" y="5499100"/>
          <p14:tracePt t="55677" x="4362450" y="5492750"/>
          <p14:tracePt t="55677" x="4368800" y="5486400"/>
          <p14:tracePt t="55695" x="4375150" y="5480050"/>
          <p14:tracePt t="55710" x="4381500" y="5473700"/>
          <p14:tracePt t="55727" x="4387850" y="5467350"/>
          <p14:tracePt t="55744" x="4394200" y="5461000"/>
          <p14:tracePt t="55761" x="4400550" y="5461000"/>
          <p14:tracePt t="55761" x="4400550" y="5467350"/>
          <p14:tracePt t="55779" x="4406900" y="5473700"/>
          <p14:tracePt t="55794" x="4406900" y="5480050"/>
          <p14:tracePt t="55810" x="4406900" y="5486400"/>
          <p14:tracePt t="55828" x="4406900" y="5492750"/>
          <p14:tracePt t="55844" x="4406900" y="5499100"/>
          <p14:tracePt t="55861" x="4406900" y="5505450"/>
          <p14:tracePt t="55877" x="4400550" y="5511800"/>
          <p14:tracePt t="55898" x="4400550" y="5518150"/>
          <p14:tracePt t="55912" x="4394200" y="5518150"/>
          <p14:tracePt t="55928" x="4387850" y="5518150"/>
          <p14:tracePt t="55944" x="4381500" y="5524500"/>
          <p14:tracePt t="55961" x="4375150" y="5518150"/>
          <p14:tracePt t="55978" x="4368800" y="5524500"/>
          <p14:tracePt t="55995" x="4362450" y="5530850"/>
          <p14:tracePt t="56061" x="4362450" y="5537200"/>
          <p14:tracePt t="56077" x="4375150" y="5537200"/>
          <p14:tracePt t="56189" x="4375150" y="5530850"/>
          <p14:tracePt t="56233" x="4368800" y="5524500"/>
          <p14:tracePt t="56261" x="4368800" y="5518150"/>
          <p14:tracePt t="56277" x="4362450" y="5518150"/>
          <p14:tracePt t="56293" x="4356100" y="5511800"/>
          <p14:tracePt t="56301" x="4349750" y="5511800"/>
          <p14:tracePt t="56317" x="4343400" y="5511800"/>
          <p14:tracePt t="56330" x="4337050" y="5524500"/>
          <p14:tracePt t="56346" x="4330700" y="5530850"/>
          <p14:tracePt t="56346" x="4324350" y="5537200"/>
          <p14:tracePt t="56364" x="4318000" y="5537200"/>
          <p14:tracePt t="56364" x="4305300" y="5556250"/>
          <p14:tracePt t="56383" x="4298950" y="5562600"/>
          <p14:tracePt t="56383" x="4292600" y="5562600"/>
          <p14:tracePt t="56399" x="4286250" y="5562600"/>
          <p14:tracePt t="56399" x="4279900" y="5568950"/>
          <p14:tracePt t="56415" x="4273550" y="5568950"/>
          <p14:tracePt t="56415" x="4267200" y="5575300"/>
          <p14:tracePt t="56431" x="4260850" y="5581650"/>
          <p14:tracePt t="56431" x="4254500" y="5588000"/>
          <p14:tracePt t="56449" x="4248150" y="5594350"/>
          <p14:tracePt t="56463" x="4241800" y="5600700"/>
          <p14:tracePt t="56480" x="4248150" y="5588000"/>
          <p14:tracePt t="56534" x="4254500" y="5581650"/>
          <p14:tracePt t="56561" x="4260850" y="5575300"/>
          <p14:tracePt t="56585" x="4260850" y="5581650"/>
          <p14:tracePt t="56617" x="4254500" y="5581650"/>
          <p14:tracePt t="56637" x="4248150" y="5588000"/>
          <p14:tracePt t="56645" x="4241800" y="5588000"/>
          <p14:tracePt t="56662" x="4235450" y="5588000"/>
          <p14:tracePt t="56669" x="4229100" y="5594350"/>
          <p14:tracePt t="56683" x="4216400" y="5594350"/>
          <p14:tracePt t="56698" x="4210050" y="5600700"/>
          <p14:tracePt t="56714" x="4210050" y="5607050"/>
          <p14:tracePt t="56730" x="4216400" y="5607050"/>
          <p14:tracePt t="56789" x="4222750" y="5600700"/>
          <p14:tracePt t="56802" x="4229100" y="5600700"/>
          <p14:tracePt t="56817" x="4235450" y="5600700"/>
          <p14:tracePt t="56833" x="4241800" y="5594350"/>
          <p14:tracePt t="56850" x="4241800" y="5600700"/>
          <p14:tracePt t="56861" x="4248150" y="5600700"/>
          <p14:tracePt t="56886" x="4254500" y="5594350"/>
          <p14:tracePt t="56922" x="4248150" y="5600700"/>
          <p14:tracePt t="56997" x="4248150" y="5607050"/>
          <p14:tracePt t="57013" x="4241800" y="5607050"/>
          <p14:tracePt t="57029" x="4235450" y="5607050"/>
          <p14:tracePt t="57050" x="4235450" y="5600700"/>
          <p14:tracePt t="57074" x="4235450" y="5594350"/>
          <p14:tracePt t="57118" x="4235450" y="5588000"/>
          <p14:tracePt t="57158" x="4229100" y="5581650"/>
          <p14:tracePt t="57210" x="4229100" y="5588000"/>
          <p14:tracePt t="57254" x="4229100" y="5594350"/>
          <p14:tracePt t="57270" x="4235450" y="5594350"/>
          <p14:tracePt t="57321" x="4235450" y="5588000"/>
          <p14:tracePt t="57341" x="4241800" y="5588000"/>
          <p14:tracePt t="57365" x="4248150" y="5588000"/>
          <p14:tracePt t="57389" x="4254500" y="5581650"/>
          <p14:tracePt t="57418" x="4254500" y="5575300"/>
          <p14:tracePt t="57462" x="4260850" y="5575300"/>
          <p14:tracePt t="57538" x="4260850" y="5568950"/>
          <p14:tracePt t="57554" x="4260850" y="5562600"/>
          <p14:tracePt t="57578" x="4267200" y="5556250"/>
          <p14:tracePt t="57590" x="4267200" y="5549900"/>
          <p14:tracePt t="57630" x="4260850" y="5543550"/>
          <p14:tracePt t="57658" x="4260850" y="5549900"/>
          <p14:tracePt t="57681" x="4254500" y="5549900"/>
          <p14:tracePt t="57702" x="4248150" y="5543550"/>
          <p14:tracePt t="57726" x="4241800" y="5543550"/>
          <p14:tracePt t="57742" x="4241800" y="5537200"/>
          <p14:tracePt t="57762" x="4241800" y="5530850"/>
          <p14:tracePt t="57778" x="4241800" y="5518150"/>
          <p14:tracePt t="57794" x="4248150" y="5511800"/>
          <p14:tracePt t="57803" x="4248150" y="5505450"/>
          <p14:tracePt t="57803" x="4254500" y="5499100"/>
          <p14:tracePt t="57819" x="4254500" y="5492750"/>
          <p14:tracePt t="57819" x="4254500" y="5486400"/>
          <p14:tracePt t="57819" x="4260850" y="5486400"/>
          <p14:tracePt t="57838" x="4260850" y="5480050"/>
          <p14:tracePt t="57851" x="4260850" y="5473700"/>
          <p14:tracePt t="57851" x="4267200" y="5467350"/>
          <p14:tracePt t="57871" x="4260850" y="5454650"/>
          <p14:tracePt t="57885" x="4260850" y="5441950"/>
          <p14:tracePt t="57885" x="4254500" y="5429250"/>
          <p14:tracePt t="57903" x="4254500" y="5422900"/>
          <p14:tracePt t="57903" x="4248150" y="5416550"/>
          <p14:tracePt t="57903" x="4248150" y="5403850"/>
          <p14:tracePt t="57923" x="4241800" y="5397500"/>
          <p14:tracePt t="57935" x="4235450" y="5391150"/>
          <p14:tracePt t="57935" x="4216400" y="5365750"/>
          <p14:tracePt t="57954" x="4203700" y="5359400"/>
          <p14:tracePt t="57954" x="4191000" y="5346700"/>
          <p14:tracePt t="57970" x="4171950" y="5334000"/>
          <p14:tracePt t="57970" x="4152900" y="5321300"/>
          <p14:tracePt t="57987" x="4127500" y="5308600"/>
          <p14:tracePt t="57987" x="4057650" y="5270500"/>
          <p14:tracePt t="58003" x="4019550" y="5251450"/>
          <p14:tracePt t="58003" x="3981450" y="5219700"/>
          <p14:tracePt t="58020" x="3930650" y="5194300"/>
          <p14:tracePt t="58020" x="3879850" y="5162550"/>
          <p14:tracePt t="58037" x="3829050" y="5130800"/>
          <p14:tracePt t="58037" x="3771900" y="5092700"/>
          <p14:tracePt t="58054" x="3714750" y="5048250"/>
          <p14:tracePt t="58054" x="3606800" y="4965700"/>
          <p14:tracePt t="58071" x="3556000" y="4921250"/>
          <p14:tracePt t="58071" x="3505200" y="4876800"/>
          <p14:tracePt t="58087" x="3454400" y="4832350"/>
          <p14:tracePt t="58087" x="3409950" y="4787900"/>
          <p14:tracePt t="58104" x="3365500" y="4743450"/>
          <p14:tracePt t="58104" x="3321050" y="4711700"/>
          <p14:tracePt t="58104" x="3276600" y="4673600"/>
          <p14:tracePt t="58123" x="3238500" y="4641850"/>
          <p14:tracePt t="58135" x="3194050" y="4616450"/>
          <p14:tracePt t="58135" x="3124200" y="4572000"/>
          <p14:tracePt t="58155" x="3092450" y="4552950"/>
          <p14:tracePt t="58155" x="3060700" y="4546600"/>
          <p14:tracePt t="58171" x="3041650" y="4533900"/>
          <p14:tracePt t="58171" x="3016250" y="4527550"/>
          <p14:tracePt t="58188" x="2997200" y="4514850"/>
          <p14:tracePt t="58188" x="2978150" y="4508500"/>
          <p14:tracePt t="58188" x="2959100" y="4502150"/>
          <p14:tracePt t="58207" x="2946400" y="4489450"/>
          <p14:tracePt t="58219" x="2927350" y="4483100"/>
          <p14:tracePt t="58219" x="2914650" y="4470400"/>
          <p14:tracePt t="58239" x="2882900" y="4457700"/>
          <p14:tracePt t="58239" x="2876550" y="4457700"/>
          <p14:tracePt t="58255" x="2863850" y="4464050"/>
          <p14:tracePt t="58255" x="2851150" y="4464050"/>
          <p14:tracePt t="58271" x="2844800" y="4476750"/>
          <p14:tracePt t="58271" x="2838450" y="4483100"/>
          <p14:tracePt t="58288" x="2825750" y="4495800"/>
          <p14:tracePt t="58288" x="2813050" y="4514850"/>
          <p14:tracePt t="58305" x="2800350" y="4527550"/>
          <p14:tracePt t="58305" x="2794000" y="4533900"/>
          <p14:tracePt t="58321" x="2781300" y="4540250"/>
          <p14:tracePt t="58321" x="2768600" y="4546600"/>
          <p14:tracePt t="58338" x="2755900" y="4546600"/>
          <p14:tracePt t="58338" x="2743200" y="4552950"/>
          <p14:tracePt t="58355" x="2730500" y="4552950"/>
          <p14:tracePt t="58355" x="2692400" y="4552950"/>
          <p14:tracePt t="58372" x="2667000" y="4552950"/>
          <p14:tracePt t="58372" x="2641600" y="4552950"/>
          <p14:tracePt t="58388" x="2616200" y="4546600"/>
          <p14:tracePt t="58388" x="2584450" y="4540250"/>
          <p14:tracePt t="58405" x="2552700" y="4533900"/>
          <p14:tracePt t="58405" x="2482850" y="4521200"/>
          <p14:tracePt t="58423" x="2444750" y="4514850"/>
          <p14:tracePt t="58423" x="2406650" y="4502150"/>
          <p14:tracePt t="58439" x="2368550" y="4489450"/>
          <p14:tracePt t="58439" x="2336800" y="4483100"/>
          <p14:tracePt t="58456" x="2298700" y="4470400"/>
          <p14:tracePt t="58456" x="2260600" y="4451350"/>
          <p14:tracePt t="58472" x="2228850" y="4438650"/>
          <p14:tracePt t="58472" x="2203450" y="4419600"/>
          <p14:tracePt t="58472" x="2171700" y="4394200"/>
          <p14:tracePt t="58490" x="2146300" y="4375150"/>
          <p14:tracePt t="58503" x="2120900" y="4343400"/>
          <p14:tracePt t="58503" x="2082800" y="4292600"/>
          <p14:tracePt t="58522" x="2076450" y="4260850"/>
          <p14:tracePt t="58522" x="2070100" y="4229100"/>
          <p14:tracePt t="58539" x="2076450" y="4197350"/>
          <p14:tracePt t="58539" x="2089150" y="4171950"/>
          <p14:tracePt t="58556" x="2108200" y="4140200"/>
          <p14:tracePt t="58556" x="2133600" y="4114800"/>
          <p14:tracePt t="58556" x="2171700" y="4083050"/>
          <p14:tracePt t="58575" x="2209800" y="4057650"/>
          <p14:tracePt t="58587" x="2260600" y="4032250"/>
          <p14:tracePt t="58587" x="2381250" y="3987800"/>
          <p14:tracePt t="58606" x="2451100" y="3968750"/>
          <p14:tracePt t="58606" x="2527300" y="3956050"/>
          <p14:tracePt t="58622" x="2609850" y="3956050"/>
          <p14:tracePt t="58622" x="2692400" y="3956050"/>
          <p14:tracePt t="58639" x="2781300" y="3962400"/>
          <p14:tracePt t="58639" x="2876550" y="3975100"/>
          <p14:tracePt t="58656" x="2965450" y="3994150"/>
          <p14:tracePt t="58656" x="3149600" y="4038600"/>
          <p14:tracePt t="58672" x="3232150" y="4064000"/>
          <p14:tracePt t="58672" x="3314700" y="4083050"/>
          <p14:tracePt t="58689" x="3390900" y="4108450"/>
          <p14:tracePt t="58689" x="3460750" y="4127500"/>
          <p14:tracePt t="58705" x="3517900" y="4146550"/>
          <p14:tracePt t="58705" x="3613150" y="4197350"/>
          <p14:tracePt t="58723" x="3651250" y="4222750"/>
          <p14:tracePt t="58723" x="3676650" y="4254500"/>
          <p14:tracePt t="58739" x="3695700" y="4286250"/>
          <p14:tracePt t="58739" x="3708400" y="4318000"/>
          <p14:tracePt t="58756" x="3714750" y="4356100"/>
          <p14:tracePt t="58756" x="3708400" y="4387850"/>
          <p14:tracePt t="58773" x="3702050" y="4425950"/>
          <p14:tracePt t="58773" x="3689350" y="4457700"/>
          <p14:tracePt t="58773" x="3670300" y="4483100"/>
          <p14:tracePt t="58791" x="3644900" y="4514850"/>
          <p14:tracePt t="58791" x="3613150" y="4540250"/>
          <p14:tracePt t="58808" x="3575050" y="4565650"/>
          <p14:tracePt t="58808" x="3536950" y="4584700"/>
          <p14:tracePt t="58823" x="3492500" y="4603750"/>
          <p14:tracePt t="58823" x="3448050" y="4622800"/>
          <p14:tracePt t="58840" x="3397250" y="4635500"/>
          <p14:tracePt t="58840" x="3346450" y="4648200"/>
          <p14:tracePt t="58856" x="3295650" y="4660900"/>
          <p14:tracePt t="58856" x="3244850" y="4673600"/>
          <p14:tracePt t="58856" x="3194050" y="4679950"/>
          <p14:tracePt t="58875" x="3143250" y="4686300"/>
          <p14:tracePt t="58888" x="3092450" y="4692650"/>
          <p14:tracePt t="58888" x="3009900" y="4699000"/>
          <p14:tracePt t="58888" x="2971800" y="4699000"/>
          <p14:tracePt t="58910" x="2933700" y="4699000"/>
          <p14:tracePt t="58921" x="2908300" y="4699000"/>
          <p14:tracePt t="58921" x="2876550" y="4699000"/>
          <p14:tracePt t="58940" x="2857500" y="4699000"/>
          <p14:tracePt t="58940" x="2844800" y="4699000"/>
          <p14:tracePt t="58940" x="2832100" y="4699000"/>
          <p14:tracePt t="58960" x="2825750" y="4705350"/>
          <p14:tracePt t="58972" x="2825750" y="4711700"/>
          <p14:tracePt t="58972" x="2832100" y="4718050"/>
          <p14:tracePt t="58990" x="2838450" y="4718050"/>
          <p14:tracePt t="58990" x="2851150" y="4724400"/>
          <p14:tracePt t="58990" x="2863850" y="4730750"/>
          <p14:tracePt t="59010" x="2876550" y="4737100"/>
          <p14:tracePt t="59010" x="2895600" y="4743450"/>
          <p14:tracePt t="59024" x="2914650" y="4749800"/>
          <p14:tracePt t="59024" x="2933700" y="4756150"/>
          <p14:tracePt t="59040" x="2952750" y="4768850"/>
          <p14:tracePt t="59040" x="2971800" y="4775200"/>
          <p14:tracePt t="59058" x="2990850" y="4781550"/>
          <p14:tracePt t="59058" x="3003550" y="4787900"/>
          <p14:tracePt t="59074" x="3022600" y="4794250"/>
          <p14:tracePt t="59074" x="3041650" y="4806950"/>
          <p14:tracePt t="59091" x="3048000" y="4813300"/>
          <p14:tracePt t="59091" x="3054350" y="4819650"/>
          <p14:tracePt t="59108" x="3060700" y="4819650"/>
          <p14:tracePt t="59122" x="3067050" y="4826000"/>
          <p14:tracePt t="59139" x="3073400" y="4819650"/>
          <p14:tracePt t="59155" x="3073400" y="4806950"/>
          <p14:tracePt t="59182" x="3073400" y="4800600"/>
          <p14:tracePt t="59198" x="3079750" y="4794250"/>
          <p14:tracePt t="59210" x="3079750" y="4787900"/>
          <p14:tracePt t="59227" x="3079750" y="4794250"/>
          <p14:tracePt t="59310" x="3079750" y="4800600"/>
          <p14:tracePt t="59322" x="3086100" y="4806950"/>
          <p14:tracePt t="59346" x="3098800" y="4806950"/>
          <p14:tracePt t="59362" x="3105150" y="4806950"/>
          <p14:tracePt t="59378" x="3117850" y="4806950"/>
          <p14:tracePt t="59383" x="3124200" y="4806950"/>
          <p14:tracePt t="59390" x="3130550" y="4806950"/>
          <p14:tracePt t="59390" x="3136900" y="4806950"/>
          <p14:tracePt t="59409" x="3143250" y="4806950"/>
          <p14:tracePt t="59409" x="3155950" y="4800600"/>
          <p14:tracePt t="59425" x="3162300" y="4800600"/>
          <p14:tracePt t="59440" x="3168650" y="4800600"/>
          <p14:tracePt t="59440" x="3175000" y="4800600"/>
          <p14:tracePt t="59459" x="3181350" y="4800600"/>
          <p14:tracePt t="59474" x="3187700" y="4800600"/>
          <p14:tracePt t="59490" x="3187700" y="4794250"/>
          <p14:tracePt t="59518" x="3181350" y="4787900"/>
          <p14:tracePt t="59542" x="3175000" y="4787900"/>
          <p14:tracePt t="59558" x="3168650" y="4787900"/>
          <p14:tracePt t="59570" x="3162300" y="4787900"/>
          <p14:tracePt t="59586" x="3155950" y="4787900"/>
          <p14:tracePt t="59602" x="3149600" y="4787900"/>
          <p14:tracePt t="59618" x="3149600" y="4781550"/>
          <p14:tracePt t="59647" x="3149600" y="4775200"/>
          <p14:tracePt t="59678" x="3143250" y="4775200"/>
          <p14:tracePt t="59742" x="3136900" y="4775200"/>
          <p14:tracePt t="59759" x="3130550" y="4775200"/>
          <p14:tracePt t="59774" x="3124200" y="4781550"/>
          <p14:tracePt t="59798" x="3124200" y="4787900"/>
          <p14:tracePt t="59826" x="3130550" y="4787900"/>
          <p14:tracePt t="59850" x="3136900" y="4794250"/>
          <p14:tracePt t="59870" x="3143250" y="4794250"/>
          <p14:tracePt t="59894" x="3149600" y="4794250"/>
          <p14:tracePt t="59919" x="3155950" y="4800600"/>
          <p14:tracePt t="59955" x="3155950" y="4806950"/>
          <p14:tracePt t="59983" x="3155950" y="4800600"/>
          <p14:tracePt t="60038" x="3162300" y="4800600"/>
          <p14:tracePt t="60050" x="3168650" y="4787900"/>
          <p14:tracePt t="60066" x="3175000" y="4781550"/>
          <p14:tracePt t="60098" x="3181350" y="4787900"/>
          <p14:tracePt t="60110" x="3187700" y="4794250"/>
          <p14:tracePt t="60134" x="3194050" y="4794250"/>
          <p14:tracePt t="60158" x="3194050" y="4800600"/>
          <p14:tracePt t="60170" x="3200400" y="4806950"/>
          <p14:tracePt t="60186" x="3200400" y="4813300"/>
          <p14:tracePt t="60203" x="3206750" y="4819650"/>
          <p14:tracePt t="60218" x="3213100" y="4826000"/>
          <p14:tracePt t="60230" x="3219450" y="4832350"/>
          <p14:tracePt t="60247" x="3232150" y="4838700"/>
          <p14:tracePt t="60263" x="3244850" y="4838700"/>
          <p14:tracePt t="60283" x="3244850" y="4845050"/>
          <p14:tracePt t="60293" x="3251200" y="4845050"/>
          <p14:tracePt t="60310" x="3263900" y="4845050"/>
          <p14:tracePt t="60310" x="3263900" y="4838700"/>
          <p14:tracePt t="60310" x="3270250" y="4838700"/>
          <p14:tracePt t="60331" x="3276600" y="4838700"/>
          <p14:tracePt t="60343" x="3289300" y="4832350"/>
          <p14:tracePt t="60360" x="3295650" y="4826000"/>
          <p14:tracePt t="60376" x="3289300" y="4832350"/>
          <p14:tracePt t="60435" x="3276600" y="4838700"/>
          <p14:tracePt t="60450" x="3270250" y="4845050"/>
          <p14:tracePt t="60486" x="3276600" y="4845050"/>
          <p14:tracePt t="60510" x="3282950" y="4845050"/>
          <p14:tracePt t="60518" x="3289300" y="4851400"/>
          <p14:tracePt t="60527" x="3302000" y="4851400"/>
          <p14:tracePt t="60527" x="3327400" y="4857750"/>
          <p14:tracePt t="60547" x="3352800" y="4864100"/>
          <p14:tracePt t="60547" x="3371850" y="4870450"/>
          <p14:tracePt t="60563" x="3397250" y="4876800"/>
          <p14:tracePt t="60563" x="3422650" y="4883150"/>
          <p14:tracePt t="60580" x="3448050" y="4883150"/>
          <p14:tracePt t="60580" x="3473450" y="4889500"/>
          <p14:tracePt t="60596" x="3498850" y="4895850"/>
          <p14:tracePt t="60596" x="3524250" y="4902200"/>
          <p14:tracePt t="60596" x="3549650" y="4902200"/>
          <p14:tracePt t="60615" x="3581400" y="4902200"/>
          <p14:tracePt t="60627" x="3606800" y="4908550"/>
          <p14:tracePt t="60627" x="3657600" y="4914900"/>
          <p14:tracePt t="60646" x="3683000" y="4914900"/>
          <p14:tracePt t="60646" x="3702050" y="4914900"/>
          <p14:tracePt t="60663" x="3727450" y="4921250"/>
          <p14:tracePt t="60663" x="3746500" y="4921250"/>
          <p14:tracePt t="60679" x="3765550" y="4921250"/>
          <p14:tracePt t="60679" x="3784600" y="4921250"/>
          <p14:tracePt t="60679" x="3803650" y="4921250"/>
          <p14:tracePt t="60699" x="3816350" y="4927600"/>
          <p14:tracePt t="60699" x="3829050" y="4927600"/>
          <p14:tracePt t="60713" x="3841750" y="4927600"/>
          <p14:tracePt t="60713" x="3854450" y="4927600"/>
          <p14:tracePt t="60730" x="3860800" y="4927600"/>
          <p14:tracePt t="60730" x="3873500" y="4927600"/>
          <p14:tracePt t="60746" x="3879850" y="4927600"/>
          <p14:tracePt t="60746" x="3892550" y="4933950"/>
          <p14:tracePt t="60763" x="3898900" y="4933950"/>
          <p14:tracePt t="60763" x="3905250" y="4933950"/>
          <p14:tracePt t="60780" x="3911600" y="4933950"/>
          <p14:tracePt t="60780" x="3917950" y="4940300"/>
          <p14:tracePt t="60796" x="3924300" y="4940300"/>
          <p14:tracePt t="60796" x="3930650" y="4940300"/>
          <p14:tracePt t="60813" x="3943350" y="4940300"/>
          <p14:tracePt t="60813" x="3956050" y="4940300"/>
          <p14:tracePt t="60832" x="3962400" y="4940300"/>
          <p14:tracePt t="60832" x="3975100" y="4940300"/>
          <p14:tracePt t="60847" x="3981450" y="4946650"/>
          <p14:tracePt t="60847" x="3994150" y="4946650"/>
          <p14:tracePt t="60864" x="4000500" y="4946650"/>
          <p14:tracePt t="60864" x="4013200" y="4946650"/>
          <p14:tracePt t="60880" x="4025900" y="4953000"/>
          <p14:tracePt t="60880" x="4032250" y="4953000"/>
          <p14:tracePt t="60880" x="4044950" y="4953000"/>
          <p14:tracePt t="60899" x="4051300" y="4953000"/>
          <p14:tracePt t="60899" x="4064000" y="4953000"/>
          <p14:tracePt t="60916" x="4070350" y="4953000"/>
          <p14:tracePt t="60928" x="4083050" y="4953000"/>
          <p14:tracePt t="60928" x="4089400" y="4953000"/>
          <p14:tracePt t="60947" x="4095750" y="4959350"/>
          <p14:tracePt t="60962" x="4095750" y="4965700"/>
          <p14:tracePt t="60991" x="4089400" y="4972050"/>
          <p14:tracePt t="61003" x="4083050" y="4972050"/>
          <p14:tracePt t="61019" x="4076700" y="4978400"/>
          <p14:tracePt t="61029" x="4070350" y="4984750"/>
          <p14:tracePt t="61046" x="4064000" y="4984750"/>
          <p14:tracePt t="61046" x="4057650" y="4991100"/>
          <p14:tracePt t="61064" x="4051300" y="4991100"/>
          <p14:tracePt t="61079" x="4044950" y="4991100"/>
          <p14:tracePt t="61096" x="4038600" y="4997450"/>
          <p14:tracePt t="61112" x="4032250" y="4997450"/>
          <p14:tracePt t="61130" x="4025900" y="4997450"/>
          <p14:tracePt t="61146" x="4019550" y="4997450"/>
          <p14:tracePt t="61163" x="4013200" y="4991100"/>
          <p14:tracePt t="61179" x="4006850" y="4991100"/>
          <p14:tracePt t="61196" x="4000500" y="4984750"/>
          <p14:tracePt t="61196" x="3994150" y="4984750"/>
          <p14:tracePt t="61215" x="3987800" y="4984750"/>
          <p14:tracePt t="61232" x="3975100" y="4984750"/>
          <p14:tracePt t="61246" x="3968750" y="4978400"/>
          <p14:tracePt t="61263" x="3962400" y="4978400"/>
          <p14:tracePt t="61279" x="3962400" y="4972050"/>
          <p14:tracePt t="61300" x="3956050" y="4965700"/>
          <p14:tracePt t="61313" x="3949700" y="4959350"/>
          <p14:tracePt t="61335" x="3949700" y="4953000"/>
          <p14:tracePt t="61359" x="3943350" y="4946650"/>
          <p14:tracePt t="61403" x="3943350" y="4940300"/>
          <p14:tracePt t="61446" x="3943350" y="4933950"/>
          <p14:tracePt t="61514" x="3949700" y="4927600"/>
          <p14:tracePt t="61530" x="3949700" y="4921250"/>
          <p14:tracePt t="61559" x="3943350" y="4921250"/>
          <p14:tracePt t="61583" x="3937000" y="4921250"/>
          <p14:tracePt t="61603" x="3930650" y="4921250"/>
          <p14:tracePt t="61619" x="3924300" y="4921250"/>
          <p14:tracePt t="61635" x="3911600" y="4921250"/>
          <p14:tracePt t="61651" x="3905250" y="4927600"/>
          <p14:tracePt t="61662" x="3898900" y="4927600"/>
          <p14:tracePt t="61679" x="3892550" y="4927600"/>
          <p14:tracePt t="61695" x="3886200" y="4927600"/>
          <p14:tracePt t="61711" x="3879850" y="4927600"/>
          <p14:tracePt t="61723" x="3873500" y="4927600"/>
          <p14:tracePt t="61746" x="3873500" y="4921250"/>
          <p14:tracePt t="61867" x="3879850" y="4921250"/>
          <p14:tracePt t="61891" x="3886200" y="4921250"/>
          <p14:tracePt t="61903" x="3892550" y="4921250"/>
          <p14:tracePt t="61919" x="3898900" y="4914900"/>
          <p14:tracePt t="61987" x="3905250" y="4921250"/>
          <p14:tracePt t="62031" x="3898900" y="4921250"/>
          <p14:tracePt t="62082" x="3892550" y="4927600"/>
          <p14:tracePt t="62123" x="3892550" y="4933950"/>
          <p14:tracePt t="62159" x="3898900" y="4933950"/>
          <p14:tracePt t="62243" x="3892550" y="4933950"/>
          <p14:tracePt t="62371" x="3886200" y="4933950"/>
          <p14:tracePt t="62423" x="3892550" y="4927600"/>
          <p14:tracePt t="62534" x="3886200" y="4933950"/>
          <p14:tracePt t="62603" x="3879850" y="4940300"/>
          <p14:tracePt t="62623" x="3873500" y="4940300"/>
          <p14:tracePt t="62647" x="3867150" y="4946650"/>
          <p14:tracePt t="62691" x="3873500" y="4940300"/>
          <p14:tracePt t="62743" x="3873500" y="4946650"/>
          <p14:tracePt t="62834" x="3867150" y="4946650"/>
          <p14:tracePt t="62860" x="3860800" y="4946650"/>
          <p14:tracePt t="62887" x="3860800" y="4940300"/>
          <p14:tracePt t="63022" x="3860800" y="4946650"/>
          <p14:tracePt t="63067" x="3854450" y="4946650"/>
          <p14:tracePt t="63118" x="3854450" y="4953000"/>
          <p14:tracePt t="63223" x="3848100" y="4953000"/>
          <p14:tracePt t="63263" x="3854450" y="4940300"/>
          <p14:tracePt t="63331" x="3848100" y="4940300"/>
          <p14:tracePt t="63495" x="3841750" y="4940300"/>
          <p14:tracePt t="63523" x="3835400" y="4946650"/>
          <p14:tracePt t="63547" x="3829050" y="4946650"/>
          <p14:tracePt t="63563" x="3822700" y="4953000"/>
          <p14:tracePt t="63583" x="3816350" y="4953000"/>
          <p14:tracePt t="63643" x="3810000" y="4959350"/>
          <p14:tracePt t="63675" x="3810000" y="4965700"/>
          <p14:tracePt t="63719" x="3803650" y="4965700"/>
          <p14:tracePt t="63743" x="3797300" y="4959350"/>
          <p14:tracePt t="63763" x="3790950" y="4959350"/>
          <p14:tracePt t="63779" x="3784600" y="4953000"/>
          <p14:tracePt t="63811" x="3778250" y="4953000"/>
          <p14:tracePt t="63831" x="3771900" y="4953000"/>
          <p14:tracePt t="63855" x="3765550" y="4946650"/>
          <p14:tracePt t="63879" x="3765550" y="4959350"/>
          <p14:tracePt t="63975" x="3771900" y="4953000"/>
          <p14:tracePt t="64035" x="3765550" y="4953000"/>
          <p14:tracePt t="64087" x="3759200" y="4959350"/>
          <p14:tracePt t="64103" x="3752850" y="4965700"/>
          <p14:tracePt t="64119" x="3746500" y="4965700"/>
          <p14:tracePt t="64131" x="3740150" y="4972050"/>
          <p14:tracePt t="64140" x="3733800" y="4972050"/>
          <p14:tracePt t="64140" x="3727450" y="4978400"/>
          <p14:tracePt t="64159" x="3721100" y="4984750"/>
          <p14:tracePt t="64159" x="3714750" y="4991100"/>
          <p14:tracePt t="64175" x="3702050" y="4991100"/>
          <p14:tracePt t="64175" x="3689350" y="5003800"/>
          <p14:tracePt t="64192" x="3676650" y="5010150"/>
          <p14:tracePt t="64192" x="3663950" y="5016500"/>
          <p14:tracePt t="64209" x="3657600" y="5016500"/>
          <p14:tracePt t="64209" x="3644900" y="5022850"/>
          <p14:tracePt t="64225" x="3638550" y="5029200"/>
          <p14:tracePt t="64225" x="3625850" y="5035550"/>
          <p14:tracePt t="64225" x="3619500" y="5041900"/>
          <p14:tracePt t="64244" x="3606800" y="5048250"/>
          <p14:tracePt t="64256" x="3594100" y="5048250"/>
          <p14:tracePt t="64256" x="3575050" y="5054600"/>
          <p14:tracePt t="64276" x="3562350" y="5060950"/>
          <p14:tracePt t="64276" x="3549650" y="5067300"/>
          <p14:tracePt t="64293" x="3536950" y="5067300"/>
          <p14:tracePt t="64293" x="3524250" y="5073650"/>
          <p14:tracePt t="64293" x="3511550" y="5073650"/>
          <p14:tracePt t="64311" x="3498850" y="5073650"/>
          <p14:tracePt t="64323" x="3486150" y="5073650"/>
          <p14:tracePt t="64323" x="3473450" y="5080000"/>
          <p14:tracePt t="64323" x="3460750" y="5080000"/>
          <p14:tracePt t="64344" x="3448050" y="5073650"/>
          <p14:tracePt t="64357" x="3435350" y="5073650"/>
          <p14:tracePt t="64357" x="3403600" y="5073650"/>
          <p14:tracePt t="64376" x="3390900" y="5073650"/>
          <p14:tracePt t="64376" x="3371850" y="5080000"/>
          <p14:tracePt t="64393" x="3359150" y="5073650"/>
          <p14:tracePt t="64393" x="3340100" y="5073650"/>
          <p14:tracePt t="64393" x="3321050" y="5073650"/>
          <p14:tracePt t="64412" x="3302000" y="5073650"/>
          <p14:tracePt t="64412" x="3289300" y="5073650"/>
          <p14:tracePt t="64425" x="3270250" y="5067300"/>
          <p14:tracePt t="64425" x="3251200" y="5060950"/>
          <p14:tracePt t="64443" x="3232150" y="5054600"/>
          <p14:tracePt t="64443" x="3213100" y="5060950"/>
          <p14:tracePt t="64460" x="3200400" y="5054600"/>
          <p14:tracePt t="64636" x="3111500" y="5124450"/>
          <p14:tracePt t="64652" x="3111500" y="5130800"/>
          <p14:tracePt t="64668" x="3105150" y="5143500"/>
          <p14:tracePt t="64676" x="3105150" y="5156200"/>
          <p14:tracePt t="64676" x="3105150" y="5168900"/>
          <p14:tracePt t="64693" x="3105150" y="5175250"/>
          <p14:tracePt t="64693" x="3098800" y="5194300"/>
          <p14:tracePt t="64710" x="3067050" y="5207000"/>
          <p14:tracePt t="64725" x="3067050" y="5219700"/>
          <p14:tracePt t="64725" x="3060700" y="5251450"/>
          <p14:tracePt t="64743" x="3067050" y="5270500"/>
          <p14:tracePt t="64743" x="3067050" y="5289550"/>
          <p14:tracePt t="64761" x="3067050" y="5308600"/>
          <p14:tracePt t="64761" x="3067050" y="5327650"/>
          <p14:tracePt t="64777" x="3073400" y="5346700"/>
          <p14:tracePt t="64777" x="3073400" y="5365750"/>
          <p14:tracePt t="64793" x="3073400" y="5384800"/>
          <p14:tracePt t="64793" x="3067050" y="5416550"/>
          <p14:tracePt t="64811" x="3067050" y="5435600"/>
          <p14:tracePt t="64811" x="3067050" y="5454650"/>
          <p14:tracePt t="64827" x="3060700" y="5473700"/>
          <p14:tracePt t="64827" x="3060700" y="5480050"/>
          <p14:tracePt t="64844" x="3060700" y="5499100"/>
          <p14:tracePt t="64844" x="3048000" y="5524500"/>
          <p14:tracePt t="64861" x="3041650" y="5537200"/>
          <p14:tracePt t="64861" x="3035300" y="5549900"/>
          <p14:tracePt t="64877" x="3028950" y="5562600"/>
          <p14:tracePt t="64877" x="3022600" y="5575300"/>
          <p14:tracePt t="64894" x="3022600" y="5588000"/>
          <p14:tracePt t="64894" x="3009900" y="5600700"/>
          <p14:tracePt t="64912" x="3003550" y="5613400"/>
          <p14:tracePt t="64912" x="2990850" y="5638800"/>
          <p14:tracePt t="64929" x="2984500" y="5645150"/>
          <p14:tracePt t="64929" x="2984500" y="5657850"/>
          <p14:tracePt t="64945" x="2971800" y="5664200"/>
          <p14:tracePt t="64945" x="2965450" y="5676900"/>
          <p14:tracePt t="64961" x="2959100" y="5683250"/>
          <p14:tracePt t="64961" x="2952750" y="5695950"/>
          <p14:tracePt t="64961" x="2940050" y="5702300"/>
          <p14:tracePt t="64980" x="2933700" y="5708650"/>
          <p14:tracePt t="64992" x="2927350" y="5715000"/>
          <p14:tracePt t="64992" x="2901950" y="5734050"/>
          <p14:tracePt t="65012" x="2895600" y="5740400"/>
          <p14:tracePt t="65012" x="2889250" y="5746750"/>
          <p14:tracePt t="65028" x="2882900" y="5753100"/>
          <p14:tracePt t="65028" x="2876550" y="5759450"/>
          <p14:tracePt t="65045" x="2863850" y="5765800"/>
          <p14:tracePt t="65045" x="2857500" y="5772150"/>
          <p14:tracePt t="65045" x="2851150" y="5772150"/>
          <p14:tracePt t="65064" x="2844800" y="5778500"/>
          <p14:tracePt t="65076" x="2838450" y="5784850"/>
          <p14:tracePt t="65076" x="2832100" y="5784850"/>
          <p14:tracePt t="65076" x="2819400" y="5791200"/>
          <p14:tracePt t="65097" x="2813050" y="5797550"/>
          <p14:tracePt t="65097" x="2806700" y="5803900"/>
          <p14:tracePt t="65111" x="2800350" y="5803900"/>
          <p14:tracePt t="65111" x="2787650" y="5810250"/>
          <p14:tracePt t="65128" x="2781300" y="5816600"/>
          <p14:tracePt t="65128" x="2768600" y="5816600"/>
          <p14:tracePt t="65145" x="2755900" y="5816600"/>
          <p14:tracePt t="65145" x="2730500" y="5822950"/>
          <p14:tracePt t="65162" x="2711450" y="5822950"/>
          <p14:tracePt t="65162" x="2692400" y="5822950"/>
          <p14:tracePt t="65178" x="2673350" y="5816600"/>
          <p14:tracePt t="65178" x="2647950" y="5816600"/>
          <p14:tracePt t="65195" x="2622550" y="5810250"/>
          <p14:tracePt t="65195" x="2597150" y="5803900"/>
          <p14:tracePt t="65212" x="2571750" y="5797550"/>
          <p14:tracePt t="65212" x="2520950" y="5784850"/>
          <p14:tracePt t="65229" x="2495550" y="5772150"/>
          <p14:tracePt t="65229" x="2470150" y="5765800"/>
          <p14:tracePt t="65245" x="2444750" y="5759450"/>
          <p14:tracePt t="65245" x="2419350" y="5753100"/>
          <p14:tracePt t="65262" x="2400300" y="5740400"/>
          <p14:tracePt t="65262" x="2374900" y="5734050"/>
          <p14:tracePt t="65262" x="2349500" y="5727700"/>
          <p14:tracePt t="65281" x="2330450" y="5715000"/>
          <p14:tracePt t="65293" x="2305050" y="5702300"/>
          <p14:tracePt t="65293" x="2254250" y="5670550"/>
          <p14:tracePt t="65313" x="2228850" y="5651500"/>
          <p14:tracePt t="65313" x="2209800" y="5632450"/>
          <p14:tracePt t="65329" x="2190750" y="5607050"/>
          <p14:tracePt t="65329" x="2171700" y="5575300"/>
          <p14:tracePt t="65329" x="2152650" y="5543550"/>
          <p14:tracePt t="65348" x="2133600" y="5518150"/>
          <p14:tracePt t="65360" x="2120900" y="5486400"/>
          <p14:tracePt t="65360" x="2114550" y="5454650"/>
          <p14:tracePt t="65379" x="2095500" y="5416550"/>
          <p14:tracePt t="65394" x="2089150" y="5378450"/>
          <p14:tracePt t="67269" x="3194050" y="5568950"/>
          <p14:tracePt t="67276" x="3187700" y="5581650"/>
          <p14:tracePt t="67284" x="3168650" y="5588000"/>
          <p14:tracePt t="67284" x="3155950" y="5600700"/>
          <p14:tracePt t="67284" x="3136900" y="5613400"/>
          <p14:tracePt t="67305" x="3111500" y="5626100"/>
          <p14:tracePt t="67317" x="3086100" y="5638800"/>
          <p14:tracePt t="67317" x="3067050" y="5651500"/>
          <p14:tracePt t="67337" x="3016250" y="5657850"/>
          <p14:tracePt t="67337" x="2990850" y="5670550"/>
          <p14:tracePt t="67353" x="2965450" y="5670550"/>
          <p14:tracePt t="67353" x="2933700" y="5670550"/>
          <p14:tracePt t="67369" x="2908300" y="5670550"/>
          <p14:tracePt t="67369" x="2882900" y="5670550"/>
          <p14:tracePt t="67386" x="2851150" y="5670550"/>
          <p14:tracePt t="67386" x="2825750" y="5664200"/>
          <p14:tracePt t="67386" x="2800350" y="5657850"/>
          <p14:tracePt t="67405" x="2774950" y="5651500"/>
          <p14:tracePt t="67405" x="2749550" y="5645150"/>
          <p14:tracePt t="67420" x="2724150" y="5632450"/>
          <p14:tracePt t="67420" x="2698750" y="5619750"/>
          <p14:tracePt t="67436" x="2679700" y="5607050"/>
          <p14:tracePt t="67436" x="2654300" y="5588000"/>
          <p14:tracePt t="67452" x="2628900" y="5575300"/>
          <p14:tracePt t="67452" x="2609850" y="5562600"/>
          <p14:tracePt t="67470" x="2584450" y="5543550"/>
          <p14:tracePt t="67470" x="2546350" y="5511800"/>
          <p14:tracePt t="67486" x="2527300" y="5492750"/>
          <p14:tracePt t="67486" x="2508250" y="5480050"/>
          <p14:tracePt t="67503" x="2489200" y="5461000"/>
          <p14:tracePt t="67503" x="2476500" y="5435600"/>
          <p14:tracePt t="67520" x="2463800" y="5416550"/>
          <p14:tracePt t="67520" x="2432050" y="5372100"/>
          <p14:tracePt t="67537" x="2419350" y="5346700"/>
          <p14:tracePt t="67537" x="2400300" y="5314950"/>
          <p14:tracePt t="67554" x="2387600" y="5283200"/>
          <p14:tracePt t="67554" x="2374900" y="5257800"/>
          <p14:tracePt t="67570" x="2362200" y="5226050"/>
          <p14:tracePt t="67570" x="2349500" y="5200650"/>
          <p14:tracePt t="67587" x="2343150" y="5175250"/>
          <p14:tracePt t="67587" x="2336800" y="5143500"/>
          <p14:tracePt t="67587" x="2336800" y="5118100"/>
          <p14:tracePt t="67606" x="2336800" y="5092700"/>
          <p14:tracePt t="67606" x="2336800" y="5073650"/>
          <p14:tracePt t="67621" x="2343150" y="5048250"/>
          <p14:tracePt t="67621" x="2349500" y="5029200"/>
          <p14:tracePt t="67637" x="2355850" y="5003800"/>
          <p14:tracePt t="67637" x="2368550" y="4984750"/>
          <p14:tracePt t="67654" x="2381250" y="4965700"/>
          <p14:tracePt t="67654" x="2393950" y="4946650"/>
          <p14:tracePt t="67654" x="2406650" y="4927600"/>
          <p14:tracePt t="67673" x="2425700" y="4908550"/>
          <p14:tracePt t="67685" x="2444750" y="4883150"/>
          <p14:tracePt t="67685" x="2463800" y="4870450"/>
          <p14:tracePt t="67705" x="2508250" y="4832350"/>
          <p14:tracePt t="67705" x="2533650" y="4819650"/>
          <p14:tracePt t="67720" x="2552700" y="4806950"/>
          <p14:tracePt t="67720" x="2578100" y="4794250"/>
          <p14:tracePt t="67737" x="2609850" y="4787900"/>
          <p14:tracePt t="67737" x="2635250" y="4775200"/>
          <p14:tracePt t="67737" x="2660650" y="4768850"/>
          <p14:tracePt t="67756" x="2692400" y="4756150"/>
          <p14:tracePt t="67769" x="2717800" y="4749800"/>
          <p14:tracePt t="67769" x="2774950" y="4737100"/>
          <p14:tracePt t="67787" x="2806700" y="4724400"/>
          <p14:tracePt t="67787" x="2832100" y="4724400"/>
          <p14:tracePt t="67805" x="2857500" y="4718050"/>
          <p14:tracePt t="67805" x="2882900" y="4711700"/>
          <p14:tracePt t="67821" x="2908300" y="4705350"/>
          <p14:tracePt t="67821" x="2946400" y="4699000"/>
          <p14:tracePt t="67838" x="2965450" y="4692650"/>
          <p14:tracePt t="67838" x="2978150" y="4692650"/>
          <p14:tracePt t="67854" x="2990850" y="4686300"/>
          <p14:tracePt t="67854" x="3003550" y="4686300"/>
          <p14:tracePt t="67871" x="3009900" y="4686300"/>
          <p14:tracePt t="67871" x="3016250" y="4686300"/>
          <p14:tracePt t="67887" x="3022600" y="4686300"/>
          <p14:tracePt t="67903" x="3016250" y="4686300"/>
          <p14:tracePt t="67928" x="3003550" y="4686300"/>
          <p14:tracePt t="67944" x="2997200" y="4686300"/>
          <p14:tracePt t="67953" x="2990850" y="4692650"/>
          <p14:tracePt t="67953" x="2984500" y="4692650"/>
          <p14:tracePt t="67953" x="2978150" y="4699000"/>
          <p14:tracePt t="67974" x="2971800" y="4705350"/>
          <p14:tracePt t="67974" x="2965450" y="4705350"/>
          <p14:tracePt t="67989" x="2959100" y="4711700"/>
          <p14:tracePt t="67989" x="2946400" y="4718050"/>
          <p14:tracePt t="68006" x="2940050" y="4718050"/>
          <p14:tracePt t="68006" x="2933700" y="4724400"/>
          <p14:tracePt t="68021" x="2921000" y="4730750"/>
          <p14:tracePt t="68021" x="2914650" y="4737100"/>
          <p14:tracePt t="68021" x="2908300" y="4737100"/>
          <p14:tracePt t="68041" x="2901950" y="4737100"/>
          <p14:tracePt t="68053" x="2895600" y="4743450"/>
          <p14:tracePt t="68053" x="2889250" y="4749800"/>
          <p14:tracePt t="68073" x="2882900" y="4749800"/>
          <p14:tracePt t="68087" x="2870200" y="4749800"/>
          <p14:tracePt t="68104" x="2863850" y="4756150"/>
          <p14:tracePt t="68120" x="2863850" y="4762500"/>
          <p14:tracePt t="68137" x="2857500" y="4768850"/>
          <p14:tracePt t="68154" x="2851150" y="4768850"/>
          <p14:tracePt t="68170" x="2844800" y="4775200"/>
          <p14:tracePt t="68187" x="2844800" y="4781550"/>
          <p14:tracePt t="68204" x="2838450" y="4781550"/>
          <p14:tracePt t="68221" x="2832100" y="4781550"/>
          <p14:tracePt t="68237" x="2819400" y="4787900"/>
          <p14:tracePt t="68254" x="2813050" y="4794250"/>
          <p14:tracePt t="68254" x="2806700" y="4800600"/>
          <p14:tracePt t="68273" x="2800350" y="4800600"/>
          <p14:tracePt t="68273" x="2794000" y="4806950"/>
          <p14:tracePt t="68289" x="2787650" y="4813300"/>
          <p14:tracePt t="68289" x="2781300" y="4813300"/>
          <p14:tracePt t="68306" x="2774950" y="4819650"/>
          <p14:tracePt t="68306" x="2762250" y="4819650"/>
          <p14:tracePt t="68306" x="2755900" y="4826000"/>
          <p14:tracePt t="68325" x="2743200" y="4826000"/>
          <p14:tracePt t="68337" x="2730500" y="4826000"/>
          <p14:tracePt t="68337" x="2724150" y="4826000"/>
          <p14:tracePt t="68357" x="2698750" y="4826000"/>
          <p14:tracePt t="68357" x="2686050" y="4826000"/>
          <p14:tracePt t="68373" x="2667000" y="4826000"/>
          <p14:tracePt t="68373" x="2654300" y="4826000"/>
          <p14:tracePt t="68390" x="2641600" y="4826000"/>
          <p14:tracePt t="68390" x="2628900" y="4826000"/>
          <p14:tracePt t="68406" x="2609850" y="4819650"/>
          <p14:tracePt t="68406" x="2597150" y="4819650"/>
          <p14:tracePt t="68406" x="2584450" y="4819650"/>
          <p14:tracePt t="68426" x="2571750" y="4819650"/>
          <p14:tracePt t="68426" x="2559050" y="4819650"/>
          <p14:tracePt t="68440" x="2552700" y="4819650"/>
          <p14:tracePt t="68440" x="2540000" y="4819650"/>
          <p14:tracePt t="68456" x="2533650" y="4819650"/>
          <p14:tracePt t="68456" x="2527300" y="4819650"/>
          <p14:tracePt t="68473" x="2520950" y="4819650"/>
          <p14:tracePt t="68488" x="2527300" y="4813300"/>
          <p14:tracePt t="68520" x="2533650" y="4806950"/>
          <p14:tracePt t="68536" x="2540000" y="4806950"/>
          <p14:tracePt t="68544" x="2546350" y="4806950"/>
          <p14:tracePt t="68544" x="2552700" y="4813300"/>
          <p14:tracePt t="68558" x="2565400" y="4813300"/>
          <p14:tracePt t="68558" x="2571750" y="4819650"/>
          <p14:tracePt t="68573" x="2584450" y="4819650"/>
          <p14:tracePt t="68573" x="2597150" y="4826000"/>
          <p14:tracePt t="68590" x="2609850" y="4826000"/>
          <p14:tracePt t="68590" x="2616200" y="4832350"/>
          <p14:tracePt t="68607" x="2628900" y="4832350"/>
          <p14:tracePt t="68607" x="2647950" y="4838700"/>
          <p14:tracePt t="68626" x="2654300" y="4845050"/>
          <p14:tracePt t="68626" x="2660650" y="4845050"/>
          <p14:tracePt t="68642" x="2667000" y="4851400"/>
          <p14:tracePt t="68656" x="2673350" y="4851400"/>
          <p14:tracePt t="68672" x="2667000" y="4857750"/>
          <p14:tracePt t="68672" x="2667000" y="4864100"/>
          <p14:tracePt t="68692" x="2667000" y="4870450"/>
          <p14:tracePt t="68705" x="2660650" y="4876800"/>
          <p14:tracePt t="68722" x="2667000" y="4870450"/>
          <p14:tracePt t="68777" x="2673350" y="4864100"/>
          <p14:tracePt t="68792" x="2679700" y="4864100"/>
          <p14:tracePt t="68797" x="2686050" y="4857750"/>
          <p14:tracePt t="68806" x="2692400" y="4857750"/>
          <p14:tracePt t="68823" x="2698750" y="4851400"/>
          <p14:tracePt t="68823" x="2705100" y="4851400"/>
          <p14:tracePt t="68841" x="2711450" y="4851400"/>
          <p14:tracePt t="68841" x="2724150" y="4851400"/>
          <p14:tracePt t="68858" x="2736850" y="4851400"/>
          <p14:tracePt t="68858" x="2743200" y="4851400"/>
          <p14:tracePt t="68874" x="2755900" y="4851400"/>
          <p14:tracePt t="68874" x="2768600" y="4857750"/>
          <p14:tracePt t="68891" x="2781300" y="4857750"/>
          <p14:tracePt t="68891" x="2794000" y="4857750"/>
          <p14:tracePt t="68910" x="2806700" y="4864100"/>
          <p14:tracePt t="68910" x="2825750" y="4864100"/>
          <p14:tracePt t="68926" x="2838450" y="4870450"/>
          <p14:tracePt t="68926" x="2851150" y="4870450"/>
          <p14:tracePt t="68942" x="2857500" y="4870450"/>
          <p14:tracePt t="68942" x="2863850" y="4870450"/>
          <p14:tracePt t="68958" x="2870200" y="4876800"/>
          <p14:tracePt t="68958" x="2876550" y="4876800"/>
          <p14:tracePt t="68958" x="2882900" y="4876800"/>
          <p14:tracePt t="68977" x="2889250" y="4876800"/>
          <p14:tracePt t="68990" x="2895600" y="4876800"/>
          <p14:tracePt t="69008" x="2901950" y="4883150"/>
          <p14:tracePt t="69024" x="2908300" y="4883150"/>
          <p14:tracePt t="69041" x="2914650" y="4883150"/>
          <p14:tracePt t="69057" x="2927350" y="4883150"/>
          <p14:tracePt t="69057" x="2933700" y="4883150"/>
          <p14:tracePt t="69057" x="2940050" y="4883150"/>
          <p14:tracePt t="69078" x="2952750" y="4889500"/>
          <p14:tracePt t="69090" x="2959100" y="4895850"/>
          <p14:tracePt t="69090" x="2984500" y="4902200"/>
          <p14:tracePt t="69110" x="3003550" y="4908550"/>
          <p14:tracePt t="69110" x="3022600" y="4914900"/>
          <p14:tracePt t="69125" x="3035300" y="4921250"/>
          <p14:tracePt t="69125" x="3054350" y="4927600"/>
          <p14:tracePt t="69142" x="3073400" y="4933950"/>
          <p14:tracePt t="69142" x="3111500" y="4940300"/>
          <p14:tracePt t="69159" x="3130550" y="4940300"/>
          <p14:tracePt t="69159" x="3149600" y="4946650"/>
          <p14:tracePt t="69176" x="3168650" y="4946650"/>
          <p14:tracePt t="69176" x="3187700" y="4946650"/>
          <p14:tracePt t="69192" x="3200400" y="4953000"/>
          <p14:tracePt t="69192" x="3219450" y="4953000"/>
          <p14:tracePt t="69210" x="3238500" y="4953000"/>
          <p14:tracePt t="69210" x="3263900" y="4953000"/>
          <p14:tracePt t="69226" x="3282950" y="4953000"/>
          <p14:tracePt t="69226" x="3289300" y="4959350"/>
          <p14:tracePt t="69243" x="3302000" y="4959350"/>
          <p14:tracePt t="69243" x="3314700" y="4965700"/>
          <p14:tracePt t="69260" x="3321050" y="4972050"/>
          <p14:tracePt t="69260" x="3333750" y="4978400"/>
          <p14:tracePt t="69278" x="3340100" y="4978400"/>
          <p14:tracePt t="69291" x="3346450" y="4984750"/>
          <p14:tracePt t="69308" x="3346450" y="4991100"/>
          <p14:tracePt t="69324" x="3346450" y="4997450"/>
          <p14:tracePt t="69341" x="3346450" y="5003800"/>
          <p14:tracePt t="69358" x="3346450" y="5010150"/>
          <p14:tracePt t="69377" x="3340100" y="5010150"/>
          <p14:tracePt t="69392" x="3333750" y="5010150"/>
          <p14:tracePt t="69408" x="3333750" y="5003800"/>
          <p14:tracePt t="69429" x="3333750" y="4997450"/>
          <p14:tracePt t="69564" x="3327400" y="4997450"/>
          <p14:tracePt t="69616" x="3327400" y="5003800"/>
          <p14:tracePt t="69668" x="3321050" y="5003800"/>
          <p14:tracePt t="69693" x="3314700" y="5003800"/>
          <p14:tracePt t="69705" x="3308350" y="5010150"/>
          <p14:tracePt t="69728" x="3308350" y="5003800"/>
          <p14:tracePt t="69756" x="3302000" y="4997450"/>
          <p14:tracePt t="69788" x="3295650" y="5003800"/>
          <p14:tracePt t="69876" x="3289300" y="5010150"/>
          <p14:tracePt t="69900" x="3282950" y="5016500"/>
          <p14:tracePt t="69917" x="3276600" y="5022850"/>
          <p14:tracePt t="69933" x="3270250" y="5029200"/>
          <p14:tracePt t="69945" x="3263900" y="5029200"/>
          <p14:tracePt t="69961" x="3257550" y="5029200"/>
          <p14:tracePt t="69976" x="3257550" y="5035550"/>
          <p14:tracePt t="69985" x="3251200" y="5035550"/>
          <p14:tracePt t="69993" x="3244850" y="5041900"/>
          <p14:tracePt t="69993" x="3238500" y="5041900"/>
          <p14:tracePt t="69993" x="3232150" y="5041900"/>
          <p14:tracePt t="70015" x="3219450" y="5048250"/>
          <p14:tracePt t="70015" x="3213100" y="5054600"/>
          <p14:tracePt t="70030" x="3200400" y="5054600"/>
          <p14:tracePt t="70030" x="3194050" y="5060950"/>
          <p14:tracePt t="70046" x="3181350" y="5060950"/>
          <p14:tracePt t="70046" x="3168650" y="5067300"/>
          <p14:tracePt t="70062" x="3155950" y="5073650"/>
          <p14:tracePt t="70062" x="3136900" y="5073650"/>
          <p14:tracePt t="70062" x="3124200" y="5073650"/>
          <p14:tracePt t="70081" x="3105150" y="5080000"/>
          <p14:tracePt t="70094" x="3086100" y="5080000"/>
          <p14:tracePt t="70094" x="3060700" y="5080000"/>
          <p14:tracePt t="70114" x="3016250" y="5067300"/>
          <p14:tracePt t="70114" x="2990850" y="5067300"/>
          <p14:tracePt t="70129" x="2965450" y="5060950"/>
          <p14:tracePt t="70129" x="2933700" y="5060950"/>
          <p14:tracePt t="70145" x="2901950" y="5054600"/>
          <p14:tracePt t="70145" x="2876550" y="5048250"/>
          <p14:tracePt t="70162" x="2844800" y="5041900"/>
          <p14:tracePt t="70162" x="2781300" y="5029200"/>
          <p14:tracePt t="70179" x="2755900" y="5022850"/>
          <p14:tracePt t="70179" x="2730500" y="5022850"/>
          <p14:tracePt t="70196" x="2698750" y="5016500"/>
          <p14:tracePt t="70196" x="2673350" y="5010150"/>
          <p14:tracePt t="70213" x="2654300" y="4997450"/>
          <p14:tracePt t="70213" x="2628900" y="4991100"/>
          <p14:tracePt t="70230" x="2603500" y="4978400"/>
          <p14:tracePt t="70230" x="2565400" y="4953000"/>
          <p14:tracePt t="70246" x="2552700" y="4940300"/>
          <p14:tracePt t="70246" x="2540000" y="4921250"/>
          <p14:tracePt t="70263" x="2527300" y="4902200"/>
          <p14:tracePt t="70263" x="2514600" y="4883150"/>
          <p14:tracePt t="70279" x="2508250" y="4864100"/>
          <p14:tracePt t="70279" x="2495550" y="4813300"/>
          <p14:tracePt t="70298" x="2495550" y="4794250"/>
          <p14:tracePt t="70298" x="2489200" y="4768850"/>
          <p14:tracePt t="70314" x="2495550" y="4743450"/>
          <p14:tracePt t="70314" x="2495550" y="4724400"/>
          <p14:tracePt t="70330" x="2501900" y="4699000"/>
          <p14:tracePt t="70330" x="2508250" y="4679950"/>
          <p14:tracePt t="70347" x="2514600" y="4654550"/>
          <p14:tracePt t="70347" x="2527300" y="4635500"/>
          <p14:tracePt t="70347" x="2540000" y="4616450"/>
          <p14:tracePt t="70365" x="2559050" y="4597400"/>
          <p14:tracePt t="70378" x="2571750" y="4578350"/>
          <p14:tracePt t="70378" x="2597150" y="4559300"/>
          <p14:tracePt t="70398" x="2647950" y="4527550"/>
          <p14:tracePt t="70398" x="2673350" y="4514850"/>
          <p14:tracePt t="70398" x="2698750" y="4502150"/>
          <p14:tracePt t="70416" x="2730500" y="4489450"/>
          <p14:tracePt t="70428" x="2768600" y="4483100"/>
          <p14:tracePt t="70428" x="2800350" y="4470400"/>
          <p14:tracePt t="70447" x="2838450" y="4464050"/>
          <p14:tracePt t="70447" x="2876550" y="4464050"/>
          <p14:tracePt t="70447" x="2914650" y="4457700"/>
          <p14:tracePt t="70466" x="2952750" y="4464050"/>
          <p14:tracePt t="70466" x="2997200" y="4464050"/>
          <p14:tracePt t="70480" x="3041650" y="4470400"/>
          <p14:tracePt t="70480" x="3079750" y="4470400"/>
          <p14:tracePt t="70497" x="3124200" y="4476750"/>
          <p14:tracePt t="70497" x="3162300" y="4483100"/>
          <p14:tracePt t="70514" x="3200400" y="4489450"/>
          <p14:tracePt t="70514" x="3238500" y="4495800"/>
          <p14:tracePt t="70531" x="3314700" y="4508500"/>
          <p14:tracePt t="70531" x="3346450" y="4514850"/>
          <p14:tracePt t="70547" x="3384550" y="4521200"/>
          <p14:tracePt t="70547" x="3416300" y="4533900"/>
          <p14:tracePt t="70564" x="3441700" y="4540250"/>
          <p14:tracePt t="70564" x="3473450" y="4546600"/>
          <p14:tracePt t="70581" x="3498850" y="4559300"/>
          <p14:tracePt t="70581" x="3549650" y="4578350"/>
          <p14:tracePt t="70597" x="3575050" y="4584700"/>
          <p14:tracePt t="70597" x="3587750" y="4597400"/>
          <p14:tracePt t="70614" x="3606800" y="4603750"/>
          <p14:tracePt t="70614" x="3619500" y="4616450"/>
          <p14:tracePt t="70631" x="3632200" y="4629150"/>
          <p14:tracePt t="70631" x="3644900" y="4641850"/>
          <p14:tracePt t="70647" x="3651250" y="4648200"/>
          <p14:tracePt t="70647" x="3657600" y="4660900"/>
          <p14:tracePt t="70647" x="3657600" y="4667250"/>
          <p14:tracePt t="70666" x="3657600" y="4679950"/>
          <p14:tracePt t="70666" x="3657600" y="4692650"/>
          <p14:tracePt t="70682" x="3657600" y="4705350"/>
          <p14:tracePt t="70682" x="3651250" y="4711700"/>
          <p14:tracePt t="70698" x="3644900" y="4718050"/>
          <p14:tracePt t="70698" x="3638550" y="4730750"/>
          <p14:tracePt t="70715" x="3632200" y="4743450"/>
          <p14:tracePt t="70715" x="3619500" y="4756150"/>
          <p14:tracePt t="70715" x="3613150" y="4762500"/>
          <p14:tracePt t="70733" x="3606800" y="4775200"/>
          <p14:tracePt t="70746" x="3594100" y="4781550"/>
          <p14:tracePt t="70746" x="3575050" y="4800600"/>
          <p14:tracePt t="70766" x="3562350" y="4813300"/>
          <p14:tracePt t="70766" x="3549650" y="4819650"/>
          <p14:tracePt t="70781" x="3536950" y="4826000"/>
          <p14:tracePt t="70781" x="3524250" y="4838700"/>
          <p14:tracePt t="70798" x="3511550" y="4851400"/>
          <p14:tracePt t="70798" x="3498850" y="4857750"/>
          <p14:tracePt t="70798" x="3486150" y="4870450"/>
          <p14:tracePt t="70818" x="3473450" y="4876800"/>
          <p14:tracePt t="70829" x="3460750" y="4883150"/>
          <p14:tracePt t="70829" x="3435350" y="4895850"/>
          <p14:tracePt t="70848" x="3422650" y="4902200"/>
          <p14:tracePt t="70848" x="3409950" y="4908550"/>
          <p14:tracePt t="70864" x="3397250" y="4914900"/>
          <p14:tracePt t="70864" x="3384550" y="4921250"/>
          <p14:tracePt t="70882" x="3371850" y="4921250"/>
          <p14:tracePt t="70882" x="3340100" y="4927600"/>
          <p14:tracePt t="70899" x="3333750" y="4933950"/>
          <p14:tracePt t="70899" x="3314700" y="4940300"/>
          <p14:tracePt t="70916" x="3302000" y="4940300"/>
          <p14:tracePt t="70916" x="3289300" y="4946650"/>
          <p14:tracePt t="70931" x="3276600" y="4946650"/>
          <p14:tracePt t="70931" x="3263900" y="4953000"/>
          <p14:tracePt t="70948" x="3244850" y="4953000"/>
          <p14:tracePt t="70948" x="3219450" y="4965700"/>
          <p14:tracePt t="70966" x="3206750" y="4965700"/>
          <p14:tracePt t="70966" x="3194050" y="4972050"/>
          <p14:tracePt t="70982" x="3181350" y="4972050"/>
          <p14:tracePt t="70982" x="3175000" y="4978400"/>
          <p14:tracePt t="70999" x="3168650" y="4978400"/>
          <p14:tracePt t="70999" x="3155950" y="4984750"/>
          <p14:tracePt t="70999" x="3149600" y="4984750"/>
          <p14:tracePt t="71018" x="3143250" y="4984750"/>
          <p14:tracePt t="71030" x="3136900" y="4984750"/>
          <p14:tracePt t="71030" x="3124200" y="4984750"/>
          <p14:tracePt t="71050" x="3117850" y="4984750"/>
          <p14:tracePt t="71050" x="3111500" y="4984750"/>
          <p14:tracePt t="71066" x="3105150" y="4984750"/>
          <p14:tracePt t="71066" x="3098800" y="4991100"/>
          <p14:tracePt t="71083" x="3086100" y="4991100"/>
          <p14:tracePt t="71101" x="3079750" y="4991100"/>
          <p14:tracePt t="71114" x="3073400" y="4991100"/>
          <p14:tracePt t="71114" x="3067050" y="4984750"/>
          <p14:tracePt t="71134" x="3060700" y="4978400"/>
          <p14:tracePt t="71134" x="3054350" y="4978400"/>
          <p14:tracePt t="71149" x="3041650" y="4978400"/>
          <p14:tracePt t="71149" x="3035300" y="4984750"/>
          <p14:tracePt t="71166" x="3028950" y="4978400"/>
          <p14:tracePt t="71166" x="3022600" y="4984750"/>
          <p14:tracePt t="71183" x="3016250" y="4984750"/>
          <p14:tracePt t="71183" x="3003550" y="4991100"/>
          <p14:tracePt t="71199" x="2997200" y="4991100"/>
          <p14:tracePt t="71199" x="2990850" y="4991100"/>
          <p14:tracePt t="71216" x="2984500" y="4997450"/>
          <p14:tracePt t="71231" x="2978150" y="4997450"/>
          <p14:tracePt t="71247" x="2971800" y="5003800"/>
          <p14:tracePt t="71265" x="2971800" y="4997450"/>
          <p14:tracePt t="71313" x="2965450" y="4997450"/>
          <p14:tracePt t="71357" x="2959100" y="4997450"/>
          <p14:tracePt t="71385" x="2952750" y="4997450"/>
          <p14:tracePt t="71409" x="2946400" y="5003800"/>
          <p14:tracePt t="71445" x="2940050" y="4997450"/>
          <p14:tracePt t="71513" x="2933700" y="5003800"/>
          <p14:tracePt t="71537" x="2927350" y="5010150"/>
          <p14:tracePt t="71557" x="2921000" y="5010150"/>
          <p14:tracePt t="71573" x="2914650" y="5016500"/>
          <p14:tracePt t="71581" x="2908300" y="5016500"/>
          <p14:tracePt t="71589" x="2901950" y="5022850"/>
          <p14:tracePt t="71599" x="2895600" y="5029200"/>
          <p14:tracePt t="71616" x="2882900" y="5029200"/>
          <p14:tracePt t="71616" x="2876550" y="5029200"/>
          <p14:tracePt t="71634" x="2870200" y="5029200"/>
          <p14:tracePt t="71649" x="2863850" y="5035550"/>
          <p14:tracePt t="71666" x="2863850" y="5041900"/>
          <p14:tracePt t="71701" x="2870200" y="5041900"/>
          <p14:tracePt t="71725" x="2870200" y="5035550"/>
          <p14:tracePt t="71761" x="2863850" y="5022850"/>
          <p14:tracePt t="71793" x="2870200" y="5010150"/>
          <p14:tracePt t="71821" x="2876550" y="5010150"/>
          <p14:tracePt t="71837" x="2882900" y="5003800"/>
          <p14:tracePt t="71845" x="2889250" y="5003800"/>
          <p14:tracePt t="71850" x="2895600" y="4997450"/>
          <p14:tracePt t="71850" x="2901950" y="4997450"/>
          <p14:tracePt t="71868" x="2908300" y="4997450"/>
          <p14:tracePt t="71868" x="2914650" y="4997450"/>
          <p14:tracePt t="71885" x="2921000" y="4997450"/>
          <p14:tracePt t="71885" x="2921000" y="4991100"/>
          <p14:tracePt t="71902" x="2927350" y="4984750"/>
          <p14:tracePt t="71902" x="2927350" y="4978400"/>
          <p14:tracePt t="71920" x="2933700" y="4972050"/>
          <p14:tracePt t="71933" x="2927350" y="4972050"/>
          <p14:tracePt t="71969" x="2921000" y="4978400"/>
          <p14:tracePt t="71985" x="2914650" y="4984750"/>
          <p14:tracePt t="71993" x="2908300" y="4984750"/>
          <p14:tracePt t="72025" x="2901950" y="4991100"/>
          <p14:tracePt t="72044" x="2908300" y="4984750"/>
          <p14:tracePt t="72077" x="2908300" y="4978400"/>
          <p14:tracePt t="72089" x="2914650" y="4978400"/>
          <p14:tracePt t="72105" x="2921000" y="4972050"/>
          <p14:tracePt t="72122" x="2927350" y="4965700"/>
          <p14:tracePt t="72157" x="2927350" y="4959350"/>
          <p14:tracePt t="72189" x="2927350" y="4965700"/>
          <p14:tracePt t="72233" x="2921000" y="4972050"/>
          <p14:tracePt t="72249" x="2921000" y="4978400"/>
          <p14:tracePt t="72301" x="2921000" y="4972050"/>
          <p14:tracePt t="72421" x="2914650" y="4972050"/>
          <p14:tracePt t="72489" x="2908300" y="4978400"/>
          <p14:tracePt t="72533" x="2901950" y="4978400"/>
          <p14:tracePt t="72577" x="2901950" y="4972050"/>
          <p14:tracePt t="72593" x="2908300" y="4965700"/>
          <p14:tracePt t="72625" x="2908300" y="4972050"/>
          <p14:tracePt t="72685" x="2901950" y="4978400"/>
          <p14:tracePt t="72713" x="2901950" y="4984750"/>
          <p14:tracePt t="72721" x="2895600" y="4997450"/>
          <p14:tracePt t="72738" x="2889250" y="5003800"/>
          <p14:tracePt t="72765" x="2882900" y="5003800"/>
          <p14:tracePt t="72789" x="2882900" y="5010150"/>
          <p14:tracePt t="72806" x="2876550" y="5022850"/>
          <p14:tracePt t="72817" x="2882900" y="5029200"/>
          <p14:tracePt t="72825" x="2882900" y="5041900"/>
          <p14:tracePt t="72836" x="2882900" y="5048250"/>
          <p14:tracePt t="72836" x="2889250" y="5054600"/>
          <p14:tracePt t="72836" x="2895600" y="5067300"/>
          <p14:tracePt t="72858" x="2901950" y="5080000"/>
          <p14:tracePt t="72858" x="2908300" y="5086350"/>
          <p14:tracePt t="72872" x="2908300" y="5092700"/>
          <p14:tracePt t="72872" x="2914650" y="5105400"/>
          <p14:tracePt t="72888" x="2921000" y="5111750"/>
          <p14:tracePt t="72888" x="2927350" y="5130800"/>
          <p14:tracePt t="72905" x="2933700" y="5137150"/>
          <p14:tracePt t="72905" x="2933700" y="5149850"/>
          <p14:tracePt t="72905" x="2940050" y="5162550"/>
          <p14:tracePt t="72926" x="2946400" y="5175250"/>
          <p14:tracePt t="72926" x="2946400" y="5187950"/>
          <p14:tracePt t="72939" x="2952750" y="5200650"/>
          <p14:tracePt t="72939" x="2952750" y="5213350"/>
          <p14:tracePt t="72955" x="2952750" y="5219700"/>
          <p14:tracePt t="72955" x="2952750" y="5232400"/>
          <p14:tracePt t="72972" x="2946400" y="5238750"/>
          <p14:tracePt t="72987" x="2946400" y="5245100"/>
          <p14:tracePt t="72987" x="2946400" y="5251450"/>
          <p14:tracePt t="73006" x="2940050" y="5251450"/>
          <p14:tracePt t="73021" x="2933700" y="5257800"/>
          <p14:tracePt t="73021" x="2933700" y="5264150"/>
          <p14:tracePt t="73040" x="2933700" y="5270500"/>
          <p14:tracePt t="73073" x="2940050" y="5276850"/>
          <p14:tracePt t="73117" x="2933700" y="5283200"/>
          <p14:tracePt t="73142" x="2933700" y="5289550"/>
          <p14:tracePt t="73157" x="2927350" y="5295900"/>
          <p14:tracePt t="73185" x="2921000" y="5289550"/>
          <p14:tracePt t="73201" x="2921000" y="5283200"/>
          <p14:tracePt t="73217" x="2914650" y="5283200"/>
          <p14:tracePt t="73237" x="2908300" y="5289550"/>
          <p14:tracePt t="73269" x="2908300" y="5295900"/>
          <p14:tracePt t="73289" x="2901950" y="5302250"/>
          <p14:tracePt t="73305" x="2895600" y="5302250"/>
          <p14:tracePt t="73329" x="2889250" y="5302250"/>
          <p14:tracePt t="73350" x="2889250" y="5308600"/>
          <p14:tracePt t="73374" x="2882900" y="5314950"/>
          <p14:tracePt t="73381" x="2876550" y="5327650"/>
          <p14:tracePt t="73405" x="2870200" y="5334000"/>
          <p14:tracePt t="73417" x="2863850" y="5340350"/>
          <p14:tracePt t="73433" x="2857500" y="5346700"/>
          <p14:tracePt t="73450" x="2851150" y="5353050"/>
          <p14:tracePt t="73458" x="2844800" y="5359400"/>
          <p14:tracePt t="73458" x="2832100" y="5365750"/>
          <p14:tracePt t="73474" x="2825750" y="5372100"/>
          <p14:tracePt t="73474" x="2813050" y="5378450"/>
          <p14:tracePt t="73491" x="2800350" y="5384800"/>
          <p14:tracePt t="73491" x="2787650" y="5391150"/>
          <p14:tracePt t="73507" x="2774950" y="5397500"/>
          <p14:tracePt t="73507" x="2762250" y="5397500"/>
          <p14:tracePt t="73507" x="2743200" y="5403850"/>
          <p14:tracePt t="73526" x="2724150" y="5403850"/>
          <p14:tracePt t="73526" x="2705100" y="5410200"/>
          <p14:tracePt t="73541" x="2679700" y="5416550"/>
          <p14:tracePt t="73541" x="2660650" y="5416550"/>
          <p14:tracePt t="73558" x="2635250" y="5416550"/>
          <p14:tracePt t="73558" x="2609850" y="5416550"/>
          <p14:tracePt t="73574" x="2590800" y="5422900"/>
          <p14:tracePt t="73574" x="2540000" y="5422900"/>
          <p14:tracePt t="73591" x="2520950" y="5416550"/>
          <p14:tracePt t="73591" x="2495550" y="5416550"/>
          <p14:tracePt t="73608" x="2476500" y="5410200"/>
          <p14:tracePt t="73608" x="2451100" y="5403850"/>
          <p14:tracePt t="73624" x="2438400" y="5397500"/>
          <p14:tracePt t="73624" x="2419350" y="5384800"/>
          <p14:tracePt t="73641" x="2400300" y="5378450"/>
          <p14:tracePt t="73641" x="2368550" y="5353050"/>
          <p14:tracePt t="73658" x="2355850" y="5340350"/>
          <p14:tracePt t="73658" x="2343150" y="5327650"/>
          <p14:tracePt t="73675" x="2336800" y="5308600"/>
          <p14:tracePt t="73675" x="2330450" y="5295900"/>
          <p14:tracePt t="73691" x="2330450" y="5276850"/>
          <p14:tracePt t="73691" x="2330450" y="5264150"/>
          <p14:tracePt t="73691" x="2330450" y="5245100"/>
          <p14:tracePt t="73711" x="2336800" y="5226050"/>
          <p14:tracePt t="73723" x="2343150" y="5207000"/>
          <p14:tracePt t="73723" x="2362200" y="5168900"/>
          <p14:tracePt t="73743" x="2374900" y="5149850"/>
          <p14:tracePt t="73743" x="2387600" y="5130800"/>
          <p14:tracePt t="73758" x="2406650" y="5111750"/>
          <p14:tracePt t="73758" x="2425700" y="5092700"/>
          <p14:tracePt t="73775" x="2444750" y="5073650"/>
          <p14:tracePt t="73775" x="2470150" y="5054600"/>
          <p14:tracePt t="73775" x="2501900" y="5029200"/>
          <p14:tracePt t="73794" x="2533650" y="5010150"/>
          <p14:tracePt t="73806" x="2571750" y="4991100"/>
          <p14:tracePt t="73806" x="2654300" y="4953000"/>
          <p14:tracePt t="73826" x="2705100" y="4940300"/>
          <p14:tracePt t="73826" x="2755900" y="4927600"/>
          <p14:tracePt t="73842" x="2806700" y="4921250"/>
          <p14:tracePt t="73842" x="2857500" y="4921250"/>
          <p14:tracePt t="73859" x="2908300" y="4914900"/>
          <p14:tracePt t="73859" x="2959100" y="4914900"/>
          <p14:tracePt t="73875" x="3003550" y="4914900"/>
          <p14:tracePt t="73875" x="3098800" y="4921250"/>
          <p14:tracePt t="73892" x="3136900" y="4927600"/>
          <p14:tracePt t="73892" x="3181350" y="4927600"/>
          <p14:tracePt t="73910" x="3213100" y="4927600"/>
          <p14:tracePt t="73910" x="3244850" y="4933950"/>
          <p14:tracePt t="73925" x="3276600" y="4940300"/>
          <p14:tracePt t="73925" x="3302000" y="4940300"/>
          <p14:tracePt t="73942" x="3321050" y="4946650"/>
          <p14:tracePt t="73942" x="3352800" y="4959350"/>
          <p14:tracePt t="73959" x="3365500" y="4965700"/>
          <p14:tracePt t="73959" x="3371850" y="4965700"/>
          <p14:tracePt t="73976" x="3378200" y="4972050"/>
          <p14:tracePt t="73976" x="3384550" y="4978400"/>
          <p14:tracePt t="73992" x="3390900" y="4991100"/>
          <p14:tracePt t="74007" x="3397250" y="4997450"/>
          <p14:tracePt t="74007" x="3403600" y="5003800"/>
          <p14:tracePt t="74026" x="3409950" y="5003800"/>
          <p14:tracePt t="74042" x="3416300" y="5003800"/>
          <p14:tracePt t="74057" x="3422650" y="4997450"/>
          <p14:tracePt t="74078" x="3429000" y="4991100"/>
          <p14:tracePt t="74094" x="3435350" y="4991100"/>
          <p14:tracePt t="74117" x="3441700" y="4991100"/>
          <p14:tracePt t="74137" x="3448050" y="4984750"/>
          <p14:tracePt t="74169" x="3454400" y="4984750"/>
          <p14:tracePt t="74185" x="3460750" y="4984750"/>
          <p14:tracePt t="74194" x="3467100" y="4984750"/>
          <p14:tracePt t="74194" x="3473450" y="4997450"/>
          <p14:tracePt t="74211" x="3479800" y="5003800"/>
          <p14:tracePt t="74211" x="3486150" y="5010150"/>
          <p14:tracePt t="74227" x="3492500" y="5016500"/>
          <p14:tracePt t="74227" x="3498850" y="5022850"/>
          <p14:tracePt t="74227" x="3511550" y="5035550"/>
          <p14:tracePt t="74246" x="3517900" y="5048250"/>
          <p14:tracePt t="74246" x="3524250" y="5054600"/>
          <p14:tracePt t="74261" x="3524250" y="5060950"/>
          <p14:tracePt t="74261" x="3530600" y="5067300"/>
          <p14:tracePt t="74277" x="3530600" y="5073650"/>
          <p14:tracePt t="74277" x="3536950" y="5086350"/>
          <p14:tracePt t="74294" x="3536950" y="5092700"/>
          <p14:tracePt t="74309" x="3530600" y="5099050"/>
          <p14:tracePt t="74309" x="3530600" y="5105400"/>
          <p14:tracePt t="74327" x="3524250" y="5105400"/>
          <p14:tracePt t="74327" x="3517900" y="5111750"/>
          <p14:tracePt t="74344" x="3511550" y="5111750"/>
          <p14:tracePt t="74344" x="3505200" y="5118100"/>
          <p14:tracePt t="74361" x="3498850" y="5118100"/>
          <p14:tracePt t="74375" x="3492500" y="5118100"/>
          <p14:tracePt t="74375" x="3479800" y="5124450"/>
          <p14:tracePt t="74394" x="3473450" y="5130800"/>
          <p14:tracePt t="74394" x="3467100" y="5130800"/>
          <p14:tracePt t="74412" x="3460750" y="5137150"/>
          <p14:tracePt t="74412" x="3454400" y="5143500"/>
          <p14:tracePt t="74412" x="3448050" y="5143500"/>
          <p14:tracePt t="74430" x="3441700" y="5149850"/>
          <p14:tracePt t="74442" x="3429000" y="5149850"/>
          <p14:tracePt t="74442" x="3422650" y="5156200"/>
          <p14:tracePt t="74442" x="3416300" y="5156200"/>
          <p14:tracePt t="74464" x="3409950" y="5162550"/>
          <p14:tracePt t="74475" x="3403600" y="5168900"/>
          <p14:tracePt t="74475" x="3384550" y="5175250"/>
          <p14:tracePt t="74494" x="3378200" y="5181600"/>
          <p14:tracePt t="74494" x="3365500" y="5187950"/>
          <p14:tracePt t="74511" x="3359150" y="5194300"/>
          <p14:tracePt t="74511" x="3346450" y="5200650"/>
          <p14:tracePt t="74511" x="3333750" y="5213350"/>
          <p14:tracePt t="74530" x="3327400" y="5226050"/>
          <p14:tracePt t="74542" x="3314700" y="5238750"/>
          <p14:tracePt t="74542" x="3282950" y="5257800"/>
          <p14:tracePt t="74562" x="3270250" y="5264150"/>
          <p14:tracePt t="74562" x="3257550" y="5276850"/>
          <p14:tracePt t="74578" x="3238500" y="5289550"/>
          <p14:tracePt t="74578" x="3225800" y="5295900"/>
          <p14:tracePt t="74595" x="3206750" y="5302250"/>
          <p14:tracePt t="74595" x="3168650" y="5321300"/>
          <p14:tracePt t="74612" x="3149600" y="5327650"/>
          <p14:tracePt t="74612" x="3130550" y="5334000"/>
          <p14:tracePt t="74628" x="3111500" y="5340350"/>
          <p14:tracePt t="74628" x="3086100" y="5346700"/>
          <p14:tracePt t="74646" x="3067050" y="5353050"/>
          <p14:tracePt t="74646" x="3041650" y="5359400"/>
          <p14:tracePt t="74662" x="3016250" y="5359400"/>
          <p14:tracePt t="74662" x="2965450" y="5365750"/>
          <p14:tracePt t="74679" x="2940050" y="5365750"/>
          <p14:tracePt t="74679" x="2908300" y="5365750"/>
          <p14:tracePt t="74695" x="2882900" y="5365750"/>
          <p14:tracePt t="74695" x="2851150" y="5365750"/>
          <p14:tracePt t="74713" x="2825750" y="5359400"/>
          <p14:tracePt t="74713" x="2794000" y="5359400"/>
          <p14:tracePt t="74713" x="2762250" y="5346700"/>
          <p14:tracePt t="74730" x="2730500" y="5340350"/>
          <p14:tracePt t="74743" x="2698750" y="5334000"/>
          <p14:tracePt t="74743" x="2641600" y="5314950"/>
          <p14:tracePt t="74763" x="2616200" y="5308600"/>
          <p14:tracePt t="74763" x="2590800" y="5295900"/>
          <p14:tracePt t="74779" x="2565400" y="5289550"/>
          <p14:tracePt t="74779" x="2546350" y="5283200"/>
          <p14:tracePt t="74795" x="2527300" y="5270500"/>
          <p14:tracePt t="74795" x="2508250" y="5264150"/>
          <p14:tracePt t="74795" x="2495550" y="5251450"/>
          <p14:tracePt t="74815" x="2489200" y="5245100"/>
          <p14:tracePt t="74827" x="2476500" y="5232400"/>
          <p14:tracePt t="74827" x="2463800" y="5207000"/>
          <p14:tracePt t="74847" x="2457450" y="5187950"/>
          <p14:tracePt t="74847" x="2451100" y="5168900"/>
          <p14:tracePt t="74862" x="2444750" y="5149850"/>
          <p14:tracePt t="74862" x="2444750" y="5130800"/>
          <p14:tracePt t="74878" x="2444750" y="5111750"/>
          <p14:tracePt t="74878" x="2444750" y="5086350"/>
          <p14:tracePt t="74896" x="2444750" y="5067300"/>
          <p14:tracePt t="74896" x="2457450" y="5022850"/>
          <p14:tracePt t="74914" x="2470150" y="5003800"/>
          <p14:tracePt t="74914" x="2482850" y="4984750"/>
          <p14:tracePt t="74929" x="2495550" y="4959350"/>
          <p14:tracePt t="74929" x="2514600" y="4940300"/>
          <p14:tracePt t="74945" x="2533650" y="4914900"/>
          <p14:tracePt t="74945" x="2559050" y="4895850"/>
          <p14:tracePt t="74963" x="2584450" y="4870450"/>
          <p14:tracePt t="74963" x="2641600" y="4832350"/>
          <p14:tracePt t="74979" x="2673350" y="4813300"/>
          <p14:tracePt t="74979" x="2711450" y="4794250"/>
          <p14:tracePt t="74996" x="2749550" y="4775200"/>
          <p14:tracePt t="74996" x="2794000" y="4768850"/>
          <p14:tracePt t="75013" x="2832100" y="4756150"/>
          <p14:tracePt t="75013" x="2876550" y="4749800"/>
          <p14:tracePt t="75030" x="2971800" y="4743450"/>
          <p14:tracePt t="75030" x="3016250" y="4743450"/>
          <p14:tracePt t="75047" x="3067050" y="4737100"/>
          <p14:tracePt t="75047" x="3111500" y="4743450"/>
          <p14:tracePt t="75063" x="3155950" y="4743450"/>
          <p14:tracePt t="75063" x="3200400" y="4743450"/>
          <p14:tracePt t="75080" x="3238500" y="4749800"/>
          <p14:tracePt t="75080" x="3276600" y="4756150"/>
          <p14:tracePt t="75080" x="3314700" y="4756150"/>
          <p14:tracePt t="75098" x="3352800" y="4762500"/>
          <p14:tracePt t="75111" x="3384550" y="4768850"/>
          <p14:tracePt t="75111" x="3441700" y="4787900"/>
          <p14:tracePt t="75131" x="3467100" y="4794250"/>
          <p14:tracePt t="75131" x="3486150" y="4806950"/>
          <p14:tracePt t="75147" x="3505200" y="4813300"/>
          <p14:tracePt t="75147" x="3524250" y="4826000"/>
          <p14:tracePt t="75163" x="3536950" y="4832350"/>
          <p14:tracePt t="75163" x="3549650" y="4845050"/>
          <p14:tracePt t="75163" x="3562350" y="4851400"/>
          <p14:tracePt t="75183" x="3568700" y="4864100"/>
          <p14:tracePt t="75195" x="3568700" y="4876800"/>
          <p14:tracePt t="75195" x="3568700" y="4902200"/>
          <p14:tracePt t="75213" x="3568700" y="4908550"/>
          <p14:tracePt t="75213" x="3562350" y="4921250"/>
          <p14:tracePt t="75230" x="3556000" y="4933950"/>
          <p14:tracePt t="75230" x="3556000" y="4946650"/>
          <p14:tracePt t="75247" x="3543300" y="4953000"/>
          <p14:tracePt t="75247" x="3536950" y="4965700"/>
          <p14:tracePt t="75263" x="3530600" y="4978400"/>
          <p14:tracePt t="75263" x="3511550" y="4997450"/>
          <p14:tracePt t="75280" x="3505200" y="5010150"/>
          <p14:tracePt t="75280" x="3492500" y="5022850"/>
          <p14:tracePt t="75297" x="3486150" y="5029200"/>
          <p14:tracePt t="75297" x="3479800" y="5041900"/>
          <p14:tracePt t="75314" x="3467100" y="5054600"/>
          <p14:tracePt t="75314" x="3454400" y="5073650"/>
          <p14:tracePt t="75331" x="3441700" y="5080000"/>
          <p14:tracePt t="75331" x="3429000" y="5092700"/>
          <p14:tracePt t="75347" x="3422650" y="5105400"/>
          <p14:tracePt t="75347" x="3409950" y="5111750"/>
          <p14:tracePt t="75364" x="3390900" y="5124450"/>
          <p14:tracePt t="75364" x="3378200" y="5137150"/>
          <p14:tracePt t="75381" x="3359150" y="5149850"/>
          <p14:tracePt t="75381" x="3340100" y="5162550"/>
          <p14:tracePt t="75381" x="3314700" y="5175250"/>
          <p14:tracePt t="75399" x="3295650" y="5187950"/>
          <p14:tracePt t="75399" x="3270250" y="5200650"/>
          <p14:tracePt t="75415" x="3244850" y="5213350"/>
          <p14:tracePt t="75415" x="3213100" y="5226050"/>
          <p14:tracePt t="75432" x="3187700" y="5232400"/>
          <p14:tracePt t="75432" x="3155950" y="5245100"/>
          <p14:tracePt t="75432" x="3130550" y="5257800"/>
          <p14:tracePt t="75450" x="3105150" y="5264150"/>
          <p14:tracePt t="75462" x="3073400" y="5270500"/>
          <p14:tracePt t="75462" x="3041650" y="5276850"/>
          <p14:tracePt t="75462" x="3009900" y="5276850"/>
          <p14:tracePt t="75483" x="2978150" y="5283200"/>
          <p14:tracePt t="75496" x="2946400" y="5283200"/>
          <p14:tracePt t="75496" x="2876550" y="5276850"/>
          <p14:tracePt t="75514" x="2838450" y="5270500"/>
          <p14:tracePt t="75514" x="2806700" y="5270500"/>
          <p14:tracePt t="75531" x="2774950" y="5264150"/>
          <p14:tracePt t="75531" x="2743200" y="5264150"/>
          <p14:tracePt t="75548" x="2711450" y="5257800"/>
          <p14:tracePt t="75548" x="2686050" y="5257800"/>
          <p14:tracePt t="75548" x="2660650" y="5251450"/>
          <p14:tracePt t="75567" x="2641600" y="5245100"/>
          <p14:tracePt t="75567" x="2616200" y="5245100"/>
          <p14:tracePt t="75581" x="2597150" y="5238750"/>
          <p14:tracePt t="75581" x="2584450" y="5232400"/>
          <p14:tracePt t="75598" x="2565400" y="5226050"/>
          <p14:tracePt t="75598" x="2552700" y="5213350"/>
          <p14:tracePt t="75615" x="2546350" y="5207000"/>
          <p14:tracePt t="75615" x="2527300" y="5181600"/>
          <p14:tracePt t="75632" x="2520950" y="5168900"/>
          <p14:tracePt t="75632" x="2520950" y="5162550"/>
          <p14:tracePt t="75649" x="2520950" y="5149850"/>
          <p14:tracePt t="75649" x="2520950" y="5143500"/>
          <p14:tracePt t="75665" x="2520950" y="5137150"/>
          <p14:tracePt t="75665" x="2527300" y="5124450"/>
          <p14:tracePt t="75682" x="2527300" y="5118100"/>
          <p14:tracePt t="75682" x="2540000" y="5105400"/>
          <p14:tracePt t="75699" x="2546350" y="5105400"/>
          <p14:tracePt t="75699" x="2552700" y="5092700"/>
          <p14:tracePt t="75715" x="2559050" y="5092700"/>
          <p14:tracePt t="75715" x="2565400" y="5086350"/>
          <p14:tracePt t="75731" x="2571750" y="5080000"/>
          <p14:tracePt t="75731" x="2584450" y="5080000"/>
          <p14:tracePt t="75731" x="2590800" y="5080000"/>
          <p14:tracePt t="75751" x="2603500" y="5080000"/>
          <p14:tracePt t="75763" x="2616200" y="5080000"/>
          <p14:tracePt t="75763" x="2647950" y="5092700"/>
          <p14:tracePt t="75783" x="2667000" y="5099050"/>
          <p14:tracePt t="75783" x="2692400" y="5105400"/>
          <p14:tracePt t="75799" x="2711450" y="5111750"/>
          <p14:tracePt t="75799" x="2730500" y="5124450"/>
          <p14:tracePt t="75816" x="2749550" y="5130800"/>
          <p14:tracePt t="75816" x="2768600" y="5137150"/>
          <p14:tracePt t="75832" x="2787650" y="5149850"/>
          <p14:tracePt t="75832" x="2800350" y="5156200"/>
          <p14:tracePt t="75832" x="2819400" y="5168900"/>
          <p14:tracePt t="75851" x="2825750" y="5175250"/>
          <p14:tracePt t="75864" x="2832100" y="5187950"/>
          <p14:tracePt t="75864" x="2838450" y="5207000"/>
          <p14:tracePt t="75882" x="2838450" y="5213350"/>
          <p14:tracePt t="75882" x="2832100" y="5226050"/>
          <p14:tracePt t="75899" x="2819400" y="5232400"/>
          <p14:tracePt t="75899" x="2813050" y="5238750"/>
          <p14:tracePt t="75899" x="2794000" y="5245100"/>
          <p14:tracePt t="75919" x="2781300" y="5251450"/>
          <p14:tracePt t="75931" x="2762250" y="5251450"/>
          <p14:tracePt t="75931" x="2724150" y="5257800"/>
          <p14:tracePt t="75949" x="2698750" y="5264150"/>
          <p14:tracePt t="75949" x="2673350" y="5264150"/>
          <p14:tracePt t="75966" x="2647950" y="5270500"/>
          <p14:tracePt t="75966" x="2622550" y="5270500"/>
          <p14:tracePt t="75983" x="2597150" y="5270500"/>
          <p14:tracePt t="75983" x="2540000" y="5264150"/>
          <p14:tracePt t="75999" x="2514600" y="5257800"/>
          <p14:tracePt t="75999" x="2489200" y="5251450"/>
          <p14:tracePt t="76016" x="2463800" y="5245100"/>
          <p14:tracePt t="76016" x="2438400" y="5232400"/>
          <p14:tracePt t="76033" x="2413000" y="5213350"/>
          <p14:tracePt t="76033" x="2362200" y="5168900"/>
          <p14:tracePt t="76051" x="2336800" y="5149850"/>
          <p14:tracePt t="76051" x="2317750" y="5118100"/>
          <p14:tracePt t="76067" x="2298700" y="5092700"/>
          <p14:tracePt t="76067" x="2286000" y="5060950"/>
          <p14:tracePt t="76084" x="2273300" y="5029200"/>
          <p14:tracePt t="76084" x="2266950" y="5003800"/>
          <p14:tracePt t="76100" x="2260600" y="4978400"/>
          <p14:tracePt t="76100" x="2254250" y="4953000"/>
          <p14:tracePt t="76100" x="2254250" y="4927600"/>
          <p14:tracePt t="76119" x="2260600" y="4902200"/>
          <p14:tracePt t="76131" x="2266950" y="4883150"/>
          <p14:tracePt t="76131" x="2273300" y="4857750"/>
          <p14:tracePt t="76151" x="2305050" y="4813300"/>
          <p14:tracePt t="76151" x="2324100" y="4787900"/>
          <p14:tracePt t="76167" x="2349500" y="4768850"/>
          <p14:tracePt t="76167" x="2381250" y="4749800"/>
          <p14:tracePt t="76184" x="2413000" y="4730750"/>
          <p14:tracePt t="76184" x="2451100" y="4711700"/>
          <p14:tracePt t="76184" x="2495550" y="4692650"/>
          <p14:tracePt t="76202" x="2540000" y="4686300"/>
          <p14:tracePt t="76215" x="2590800" y="4673600"/>
          <p14:tracePt t="76215" x="2698750" y="4660900"/>
          <p14:tracePt t="76233" x="2762250" y="4654550"/>
          <p14:tracePt t="76233" x="2825750" y="4654550"/>
          <p14:tracePt t="76250" x="2882900" y="4654550"/>
          <p14:tracePt t="76250" x="2946400" y="4660900"/>
          <p14:tracePt t="76267" x="3009900" y="4667250"/>
          <p14:tracePt t="76267" x="3073400" y="4679950"/>
          <p14:tracePt t="76284" x="3136900" y="4692650"/>
          <p14:tracePt t="76284" x="3251200" y="4724400"/>
          <p14:tracePt t="76300" x="3302000" y="4743450"/>
          <p14:tracePt t="76300" x="3352800" y="4762500"/>
          <p14:tracePt t="76318" x="3403600" y="4781550"/>
          <p14:tracePt t="76318" x="3441700" y="4800600"/>
          <p14:tracePt t="76334" x="3479800" y="4819650"/>
          <p14:tracePt t="76334" x="3543300" y="4857750"/>
          <p14:tracePt t="76351" x="3568700" y="4876800"/>
          <p14:tracePt t="76351" x="3587750" y="4895850"/>
          <p14:tracePt t="76368" x="3606800" y="4914900"/>
          <p14:tracePt t="76368" x="3619500" y="4933950"/>
          <p14:tracePt t="76384" x="3625850" y="4953000"/>
          <p14:tracePt t="76384" x="3632200" y="4972050"/>
          <p14:tracePt t="76401" x="3632200" y="4997450"/>
          <p14:tracePt t="76401" x="3632200" y="5016500"/>
          <p14:tracePt t="76401" x="3632200" y="5035550"/>
          <p14:tracePt t="76420" x="3619500" y="5054600"/>
          <p14:tracePt t="76420" x="3613150" y="5073650"/>
          <p14:tracePt t="76435" x="3600450" y="5092700"/>
          <p14:tracePt t="76435" x="3581400" y="5111750"/>
          <p14:tracePt t="76451" x="3568700" y="5130800"/>
          <p14:tracePt t="76451" x="3543300" y="5143500"/>
          <p14:tracePt t="76468" x="3524250" y="5162550"/>
          <p14:tracePt t="76468" x="3498850" y="5181600"/>
          <p14:tracePt t="76484" x="3473450" y="5194300"/>
          <p14:tracePt t="76484" x="3448050" y="5207000"/>
          <p14:tracePt t="76484" x="3422650" y="5226050"/>
          <p14:tracePt t="76503" x="3397250" y="5238750"/>
          <p14:tracePt t="76516" x="3365500" y="5251450"/>
          <p14:tracePt t="76516" x="3302000" y="5276850"/>
          <p14:tracePt t="76535" x="3263900" y="5289550"/>
          <p14:tracePt t="76535" x="3232150" y="5302250"/>
          <p14:tracePt t="76535" x="3194050" y="5308600"/>
          <p14:tracePt t="76554" x="3149600" y="5314950"/>
          <p14:tracePt t="76566" x="3111500" y="5321300"/>
          <p14:tracePt t="76566" x="3067050" y="5321300"/>
          <p14:tracePt t="76566" x="3028950" y="5327650"/>
          <p14:tracePt t="76588" x="2984500" y="5327650"/>
          <p14:tracePt t="76588" x="2946400" y="5321300"/>
          <p14:tracePt t="76602" x="2901950" y="5321300"/>
          <p14:tracePt t="76602" x="2863850" y="5314950"/>
          <p14:tracePt t="76618" x="2819400" y="5314950"/>
          <p14:tracePt t="76618" x="2781300" y="5308600"/>
          <p14:tracePt t="76635" x="2749550" y="5302250"/>
          <p14:tracePt t="76635" x="2679700" y="5289550"/>
          <p14:tracePt t="76652" x="2647950" y="5276850"/>
          <p14:tracePt t="76652" x="2616200" y="5270500"/>
          <p14:tracePt t="76668" x="2590800" y="5257800"/>
          <p14:tracePt t="76668" x="2565400" y="5251450"/>
          <p14:tracePt t="76685" x="2540000" y="5238750"/>
          <p14:tracePt t="76685" x="2520950" y="5226050"/>
          <p14:tracePt t="76702" x="2508250" y="5219700"/>
          <p14:tracePt t="76702" x="2482850" y="5200650"/>
          <p14:tracePt t="76719" x="2476500" y="5194300"/>
          <p14:tracePt t="76719" x="2470150" y="5187950"/>
          <p14:tracePt t="76735" x="2463800" y="5181600"/>
          <p14:tracePt t="76750" x="2470150" y="5175250"/>
          <p14:tracePt t="76767" x="2476500" y="5175250"/>
          <p14:tracePt t="76767" x="2482850" y="5175250"/>
          <p14:tracePt t="76767" x="2495550" y="5175250"/>
          <p14:tracePt t="76788" x="2508250" y="5181600"/>
          <p14:tracePt t="76788" x="2520950" y="5187950"/>
          <p14:tracePt t="76803" x="2540000" y="5194300"/>
          <p14:tracePt t="76803" x="2559050" y="5200650"/>
          <p14:tracePt t="76819" x="2578100" y="5207000"/>
          <p14:tracePt t="76819" x="2603500" y="5219700"/>
          <p14:tracePt t="76836" x="2628900" y="5226050"/>
          <p14:tracePt t="76836" x="2654300" y="5232400"/>
          <p14:tracePt t="76836" x="2679700" y="5245100"/>
          <p14:tracePt t="76855" x="2705100" y="5251450"/>
          <p14:tracePt t="76867" x="2724150" y="5257800"/>
          <p14:tracePt t="76867" x="2755900" y="5276850"/>
          <p14:tracePt t="76887" x="2768600" y="5283200"/>
          <p14:tracePt t="76887" x="2774950" y="5295900"/>
          <p14:tracePt t="76902" x="2774950" y="5302250"/>
          <p14:tracePt t="76902" x="2774950" y="5308600"/>
          <p14:tracePt t="76902" x="2774950" y="5314950"/>
          <p14:tracePt t="76923" x="2768600" y="5321300"/>
          <p14:tracePt t="76934" x="2755900" y="5327650"/>
          <p14:tracePt t="76934" x="2730500" y="5334000"/>
          <p14:tracePt t="76953" x="2711450" y="5340350"/>
          <p14:tracePt t="76953" x="2698750" y="5340350"/>
          <p14:tracePt t="76970" x="2679700" y="5346700"/>
          <p14:tracePt t="76970" x="2654300" y="5346700"/>
          <p14:tracePt t="76986" x="2635250" y="5346700"/>
          <p14:tracePt t="76986" x="2616200" y="5353050"/>
          <p14:tracePt t="77003" x="2590800" y="5346700"/>
          <p14:tracePt t="77003" x="2552700" y="5340350"/>
          <p14:tracePt t="77020" x="2533650" y="5334000"/>
          <p14:tracePt t="77020" x="2508250" y="5334000"/>
          <p14:tracePt t="77036" x="2489200" y="5321300"/>
          <p14:tracePt t="77036" x="2476500" y="5314950"/>
          <p14:tracePt t="77053" x="2457450" y="5308600"/>
          <p14:tracePt t="77053" x="2425700" y="5283200"/>
          <p14:tracePt t="77072" x="2406650" y="5264150"/>
          <p14:tracePt t="77072" x="2393950" y="5251450"/>
          <p14:tracePt t="77087" x="2381250" y="5226050"/>
          <p14:tracePt t="77087" x="2368550" y="5207000"/>
          <p14:tracePt t="77103" x="2355850" y="5187950"/>
          <p14:tracePt t="77103" x="2349500" y="5162550"/>
          <p14:tracePt t="77120" x="2343150" y="5137150"/>
          <p14:tracePt t="77120" x="2336800" y="5105400"/>
          <p14:tracePt t="77120" x="2336800" y="5080000"/>
          <p14:tracePt t="77139" x="2336800" y="5054600"/>
          <p14:tracePt t="77151" x="2343150" y="5029200"/>
          <p14:tracePt t="77151" x="2349500" y="5003800"/>
          <p14:tracePt t="77171" x="2368550" y="4953000"/>
          <p14:tracePt t="77171" x="2387600" y="4927600"/>
          <p14:tracePt t="77171" x="2406650" y="4908550"/>
          <p14:tracePt t="77190" x="2425700" y="4883150"/>
          <p14:tracePt t="77202" x="2451100" y="4857750"/>
          <p14:tracePt t="77202" x="2476500" y="4832350"/>
          <p14:tracePt t="77202" x="2508250" y="4806950"/>
          <p14:tracePt t="77223" x="2540000" y="4787900"/>
          <p14:tracePt t="77235" x="2578100" y="4768850"/>
          <p14:tracePt t="77235" x="2673350" y="4749800"/>
          <p14:tracePt t="77254" x="2724150" y="4743450"/>
          <p14:tracePt t="77254" x="2774950" y="4743450"/>
          <p14:tracePt t="77270" x="2832100" y="4743450"/>
          <p14:tracePt t="77270" x="2895600" y="4756150"/>
          <p14:tracePt t="77287" x="2952750" y="4762500"/>
          <p14:tracePt t="77287" x="3009900" y="4768850"/>
          <p14:tracePt t="77304" x="3067050" y="4781550"/>
          <p14:tracePt t="77304" x="3168650" y="4800600"/>
          <p14:tracePt t="77321" x="3219450" y="4813300"/>
          <p14:tracePt t="77321" x="3257550" y="4819650"/>
          <p14:tracePt t="77337" x="3302000" y="4832350"/>
          <p14:tracePt t="77337" x="3333750" y="4851400"/>
          <p14:tracePt t="77354" x="3371850" y="4864100"/>
          <p14:tracePt t="77354" x="3422650" y="4895850"/>
          <p14:tracePt t="77371" x="3448050" y="4921250"/>
          <p14:tracePt t="77371" x="3467100" y="4940300"/>
          <p14:tracePt t="77388" x="3479800" y="4959350"/>
          <p14:tracePt t="77388" x="3492500" y="4978400"/>
          <p14:tracePt t="77405" x="3498850" y="4997450"/>
          <p14:tracePt t="77405" x="3498850" y="5016500"/>
          <p14:tracePt t="77421" x="3498850" y="5035550"/>
          <p14:tracePt t="77421" x="3492500" y="5048250"/>
          <p14:tracePt t="77421" x="3486150" y="5067300"/>
          <p14:tracePt t="77440" x="3473450" y="5080000"/>
          <p14:tracePt t="77440" x="3454400" y="5099050"/>
          <p14:tracePt t="77455" x="3441700" y="5118100"/>
          <p14:tracePt t="77455" x="3422650" y="5137150"/>
          <p14:tracePt t="77472" x="3403600" y="5149850"/>
          <p14:tracePt t="77472" x="3384550" y="5168900"/>
          <p14:tracePt t="77488" x="3359150" y="5181600"/>
          <p14:tracePt t="77488" x="3333750" y="5194300"/>
          <p14:tracePt t="77488" x="3302000" y="5213350"/>
          <p14:tracePt t="77507" x="3276600" y="5226050"/>
          <p14:tracePt t="77519" x="3244850" y="5232400"/>
          <p14:tracePt t="77519" x="3175000" y="5251450"/>
          <p14:tracePt t="77539" x="3143250" y="5257800"/>
          <p14:tracePt t="77539" x="3105150" y="5264150"/>
          <p14:tracePt t="77555" x="3073400" y="5270500"/>
          <p14:tracePt t="77555" x="3035300" y="5270500"/>
          <p14:tracePt t="77571" x="2997200" y="5270500"/>
          <p14:tracePt t="77571" x="2965450" y="5270500"/>
          <p14:tracePt t="77588" x="2927350" y="5270500"/>
          <p14:tracePt t="77588" x="2895600" y="5264150"/>
          <p14:tracePt t="77588" x="2863850" y="5257800"/>
          <p14:tracePt t="77607" x="2832100" y="5251450"/>
          <p14:tracePt t="77607" x="2806700" y="5251450"/>
          <p14:tracePt t="77621" x="2781300" y="5245100"/>
          <p14:tracePt t="77621" x="2755900" y="5238750"/>
          <p14:tracePt t="77638" x="2736850" y="5232400"/>
          <p14:tracePt t="77638" x="2717800" y="5232400"/>
          <p14:tracePt t="77655" x="2705100" y="5226050"/>
          <p14:tracePt t="77655" x="2679700" y="5213350"/>
          <p14:tracePt t="77672" x="2667000" y="5207000"/>
          <p14:tracePt t="77672" x="2660650" y="5200650"/>
          <p14:tracePt t="77689" x="2654300" y="5194300"/>
          <p14:tracePt t="77689" x="2647950" y="5181600"/>
          <p14:tracePt t="77705" x="2647950" y="5175250"/>
          <p14:tracePt t="77705" x="2635250" y="5162550"/>
          <p14:tracePt t="77722" x="2635250" y="5149850"/>
          <p14:tracePt t="77722" x="2622550" y="5137150"/>
          <p14:tracePt t="77739" x="2622550" y="5130800"/>
          <p14:tracePt t="77739" x="2616200" y="5124450"/>
          <p14:tracePt t="77756" x="2609850" y="5118100"/>
          <p14:tracePt t="77756" x="2603500" y="5111750"/>
          <p14:tracePt t="77772" x="2597150" y="5111750"/>
          <p14:tracePt t="77772" x="2590800" y="5111750"/>
          <p14:tracePt t="77772" x="2578100" y="5105400"/>
          <p14:tracePt t="77791" x="2565400" y="5099050"/>
          <p14:tracePt t="77804" x="2552700" y="5092700"/>
          <p14:tracePt t="77804" x="2520950" y="5080000"/>
          <p14:tracePt t="77823" x="2508250" y="5073650"/>
          <p14:tracePt t="77823" x="2489200" y="5067300"/>
          <p14:tracePt t="77839" x="2476500" y="5060950"/>
          <p14:tracePt t="77839" x="2457450" y="5060950"/>
          <p14:tracePt t="77856" x="2438400" y="5054600"/>
          <p14:tracePt t="77856" x="2425700" y="5048250"/>
          <p14:tracePt t="77856" x="2406650" y="5048250"/>
          <p14:tracePt t="77875" x="2393950" y="5035550"/>
          <p14:tracePt t="77887" x="2381250" y="5029200"/>
          <p14:tracePt t="77887" x="2355850" y="5010150"/>
          <p14:tracePt t="77908" x="2343150" y="4997450"/>
          <p14:tracePt t="77908" x="2336800" y="4984750"/>
          <p14:tracePt t="77908" x="2330450" y="4965700"/>
          <p14:tracePt t="77926" x="2324100" y="4953000"/>
          <p14:tracePt t="77938" x="2317750" y="4927600"/>
          <p14:tracePt t="77938" x="2317750" y="4908550"/>
          <p14:tracePt t="77938" x="2324100" y="4883150"/>
          <p14:tracePt t="77959" x="2336800" y="4864100"/>
          <p14:tracePt t="77959" x="2349500" y="4838700"/>
          <p14:tracePt t="77973" x="2368550" y="4813300"/>
          <p14:tracePt t="77973" x="2393950" y="4787900"/>
          <p14:tracePt t="77989" x="2413000" y="4762500"/>
          <p14:tracePt t="77989" x="2444750" y="4737100"/>
          <p14:tracePt t="78007" x="2470150" y="4711700"/>
          <p14:tracePt t="78007" x="2508250" y="4692650"/>
          <p14:tracePt t="78023" x="2540000" y="4667250"/>
          <p14:tracePt t="78023" x="2628900" y="4641850"/>
          <p14:tracePt t="78040" x="2679700" y="4629150"/>
          <p14:tracePt t="78040" x="2736850" y="4629150"/>
          <p14:tracePt t="78057" x="2794000" y="4629150"/>
          <p14:tracePt t="78057" x="2857500" y="4641850"/>
          <p14:tracePt t="78074" x="2921000" y="4648200"/>
          <p14:tracePt t="78074" x="3041650" y="4686300"/>
          <p14:tracePt t="78092" x="3105150" y="4699000"/>
          <p14:tracePt t="78092" x="3162300" y="4718050"/>
          <p14:tracePt t="78107" x="3213100" y="4737100"/>
          <p14:tracePt t="78107" x="3257550" y="4749800"/>
          <p14:tracePt t="78124" x="3302000" y="4768850"/>
          <p14:tracePt t="78124" x="3346450" y="4781550"/>
          <p14:tracePt t="78140" x="3378200" y="4800600"/>
          <p14:tracePt t="78140" x="3409950" y="4813300"/>
          <p14:tracePt t="78140" x="3441700" y="4826000"/>
          <p14:tracePt t="78159" x="3467100" y="4845050"/>
          <p14:tracePt t="78172" x="3492500" y="4857750"/>
          <p14:tracePt t="78172" x="3511550" y="4876800"/>
          <p14:tracePt t="78192" x="3536950" y="4908550"/>
          <p14:tracePt t="78192" x="3543300" y="4921250"/>
          <p14:tracePt t="78207" x="3549650" y="4940300"/>
          <p14:tracePt t="78207" x="3549650" y="4953000"/>
          <p14:tracePt t="78224" x="3543300" y="4965700"/>
          <p14:tracePt t="78224" x="3536950" y="4984750"/>
          <p14:tracePt t="78240" x="3530600" y="4997450"/>
          <p14:tracePt t="78240" x="3517900" y="5010150"/>
          <p14:tracePt t="78240" x="3498850" y="5029200"/>
          <p14:tracePt t="78260" x="3486150" y="5041900"/>
          <p14:tracePt t="78260" x="3467100" y="5060950"/>
          <p14:tracePt t="78274" x="3448050" y="5073650"/>
          <p14:tracePt t="78274" x="3429000" y="5086350"/>
          <p14:tracePt t="78291" x="3403600" y="5099050"/>
          <p14:tracePt t="78291" x="3378200" y="5111750"/>
          <p14:tracePt t="78307" x="3352800" y="5124450"/>
          <p14:tracePt t="78307" x="3327400" y="5137150"/>
          <p14:tracePt t="78324" x="3295650" y="5143500"/>
          <p14:tracePt t="78324" x="3232150" y="5162550"/>
          <p14:tracePt t="78341" x="3200400" y="5168900"/>
          <p14:tracePt t="78341" x="3168650" y="5175250"/>
          <p14:tracePt t="78357" x="3136900" y="5181600"/>
          <p14:tracePt t="78357" x="3105150" y="5187950"/>
          <p14:tracePt t="78374" x="3073400" y="5194300"/>
          <p14:tracePt t="78374" x="3003550" y="5200650"/>
          <p14:tracePt t="78391" x="2971800" y="5207000"/>
          <p14:tracePt t="78391" x="2933700" y="5207000"/>
          <p14:tracePt t="78408" x="2901950" y="5213350"/>
          <p14:tracePt t="78408" x="2863850" y="5213350"/>
          <p14:tracePt t="78424" x="2825750" y="5213350"/>
          <p14:tracePt t="78424" x="2794000" y="5213350"/>
          <p14:tracePt t="78441" x="2755900" y="5207000"/>
          <p14:tracePt t="78441" x="2724150" y="5207000"/>
          <p14:tracePt t="78441" x="2692400" y="5200650"/>
          <p14:tracePt t="78460" x="2654300" y="5194300"/>
          <p14:tracePt t="78460" x="2622550" y="5187950"/>
          <p14:tracePt t="78475" x="2597150" y="5181600"/>
          <p14:tracePt t="78475" x="2565400" y="5175250"/>
          <p14:tracePt t="78492" x="2540000" y="5168900"/>
          <p14:tracePt t="78492" x="2520950" y="5162550"/>
          <p14:tracePt t="78508" x="2495550" y="5162550"/>
          <p14:tracePt t="78508" x="2482850" y="5156200"/>
          <p14:tracePt t="78508" x="2463800" y="5149850"/>
          <p14:tracePt t="78527" x="2451100" y="5149850"/>
          <p14:tracePt t="78540" x="2438400" y="5143500"/>
          <p14:tracePt t="78540" x="2432050" y="5143500"/>
          <p14:tracePt t="78560" x="2413000" y="5137150"/>
          <p14:tracePt t="78573" x="2406650" y="5124450"/>
          <p14:tracePt t="78590" x="2406650" y="5111750"/>
          <p14:tracePt t="78611" x="2413000" y="5111750"/>
          <p14:tracePt t="78627" x="2419350" y="5105400"/>
          <p14:tracePt t="78627" x="2425700" y="5105400"/>
          <p14:tracePt t="78642" x="2425700" y="5099050"/>
          <p14:tracePt t="78642" x="2438400" y="5099050"/>
          <p14:tracePt t="78659" x="2444750" y="5092700"/>
          <p14:tracePt t="78659" x="2451100" y="5086350"/>
          <p14:tracePt t="78676" x="2457450" y="5086350"/>
          <p14:tracePt t="78676" x="2470150" y="5086350"/>
          <p14:tracePt t="78692" x="2482850" y="5086350"/>
          <p14:tracePt t="78692" x="2489200" y="5086350"/>
          <p14:tracePt t="78709" x="2501900" y="5086350"/>
          <p14:tracePt t="78709" x="2508250" y="5086350"/>
          <p14:tracePt t="78725" x="2514600" y="5086350"/>
          <p14:tracePt t="78725" x="2527300" y="5092700"/>
          <p14:tracePt t="78742" x="2533650" y="5092700"/>
          <p14:tracePt t="78742" x="2546350" y="5092700"/>
          <p14:tracePt t="78759" x="2552700" y="5092700"/>
          <p14:tracePt t="78759" x="2559050" y="5092700"/>
          <p14:tracePt t="78776" x="2565400" y="5099050"/>
          <p14:tracePt t="78791" x="2571750" y="5099050"/>
          <p14:tracePt t="78807" x="2578100" y="5105400"/>
          <p14:tracePt t="78824" x="2578100" y="5099050"/>
          <p14:tracePt t="78911" x="2584450" y="5092700"/>
          <p14:tracePt t="78927" x="2590800" y="5086350"/>
          <p14:tracePt t="78931" x="2597150" y="5080000"/>
          <p14:tracePt t="78941" x="2603500" y="5073650"/>
          <p14:tracePt t="78941" x="2609850" y="5067300"/>
          <p14:tracePt t="78960" x="2616200" y="5060950"/>
          <p14:tracePt t="78960" x="2628900" y="5048250"/>
          <p14:tracePt t="78976" x="2635250" y="5041900"/>
          <p14:tracePt t="78976" x="2660650" y="5022850"/>
          <p14:tracePt t="78993" x="2673350" y="5016500"/>
          <p14:tracePt t="78993" x="2686050" y="5010150"/>
          <p14:tracePt t="79010" x="2698750" y="4997450"/>
          <p14:tracePt t="79010" x="2711450" y="4991100"/>
          <p14:tracePt t="79026" x="2724150" y="4984750"/>
          <p14:tracePt t="79026" x="2736850" y="4978400"/>
          <p14:tracePt t="79043" x="2749550" y="4972050"/>
          <p14:tracePt t="79043" x="2781300" y="4965700"/>
          <p14:tracePt t="79060" x="2800350" y="4959350"/>
          <p14:tracePt t="79060" x="2813050" y="4959350"/>
          <p14:tracePt t="79077" x="2832100" y="4959350"/>
          <p14:tracePt t="79077" x="2844800" y="4959350"/>
          <p14:tracePt t="79094" x="2857500" y="4959350"/>
          <p14:tracePt t="79094" x="2882900" y="4965700"/>
          <p14:tracePt t="79113" x="2895600" y="4965700"/>
          <p14:tracePt t="79113" x="2908300" y="4965700"/>
          <p14:tracePt t="79128" x="2914650" y="4965700"/>
          <p14:tracePt t="79128" x="2921000" y="4965700"/>
          <p14:tracePt t="79144" x="2927350" y="4965700"/>
          <p14:tracePt t="79144" x="2933700" y="4965700"/>
          <p14:tracePt t="79161" x="2940050" y="4965700"/>
          <p14:tracePt t="79175" x="2946400" y="4959350"/>
          <p14:tracePt t="79271" x="2946400" y="4953000"/>
          <p14:tracePt t="79291" x="2946400" y="4946650"/>
          <p14:tracePt t="79315" x="2946400" y="4940300"/>
          <p14:tracePt t="79339" x="2946400" y="4946650"/>
          <p14:tracePt t="79435" x="2946400" y="4959350"/>
          <p14:tracePt t="79458" x="2946400" y="4965700"/>
          <p14:tracePt t="79471" x="2946400" y="4972050"/>
          <p14:tracePt t="79487" x="2940050" y="4978400"/>
          <p14:tracePt t="79503" x="2940050" y="4984750"/>
          <p14:tracePt t="79519" x="2940050" y="4991100"/>
          <p14:tracePt t="79527" x="2940050" y="4997450"/>
          <p14:tracePt t="79527" x="2940050" y="5003800"/>
          <p14:tracePt t="79546" x="2940050" y="5016500"/>
          <p14:tracePt t="79560" x="2946400" y="5022850"/>
          <p14:tracePt t="79576" x="2952750" y="5029200"/>
          <p14:tracePt t="79576" x="2965450" y="5029200"/>
          <p14:tracePt t="79595" x="2971800" y="5029200"/>
          <p14:tracePt t="79595" x="2984500" y="5029200"/>
          <p14:tracePt t="79612" x="2997200" y="5035550"/>
          <p14:tracePt t="79612" x="3009900" y="5035550"/>
          <p14:tracePt t="79629" x="3022600" y="5035550"/>
          <p14:tracePt t="79629" x="3035300" y="5041900"/>
          <p14:tracePt t="79629" x="3048000" y="5041900"/>
          <p14:tracePt t="79648" x="3060700" y="5048250"/>
          <p14:tracePt t="79648" x="3079750" y="5054600"/>
          <p14:tracePt t="79663" x="3092450" y="5054600"/>
          <p14:tracePt t="79663" x="3105150" y="5060950"/>
          <p14:tracePt t="79679" x="3117850" y="5067300"/>
          <p14:tracePt t="79679" x="3130550" y="5073650"/>
          <p14:tracePt t="79695" x="3143250" y="5080000"/>
          <p14:tracePt t="79695" x="3162300" y="5086350"/>
          <p14:tracePt t="79713" x="3175000" y="5092700"/>
          <p14:tracePt t="79713" x="3181350" y="5099050"/>
          <p14:tracePt t="79729" x="3187700" y="5105400"/>
          <p14:tracePt t="79729" x="3194050" y="5111750"/>
          <p14:tracePt t="79746" x="3200400" y="5118100"/>
          <p14:tracePt t="79746" x="3206750" y="5124450"/>
          <p14:tracePt t="79763" x="3213100" y="5130800"/>
          <p14:tracePt t="79763" x="3219450" y="5137150"/>
          <p14:tracePt t="79780" x="3219450" y="5143500"/>
          <p14:tracePt t="79780" x="3219450" y="5149850"/>
          <p14:tracePt t="79796" x="3219450" y="5156200"/>
          <p14:tracePt t="79811" x="3219450" y="5162550"/>
          <p14:tracePt t="79811" x="3219450" y="5168900"/>
          <p14:tracePt t="79811" x="3219450" y="5175250"/>
          <p14:tracePt t="79832" x="3219450" y="5181600"/>
          <p14:tracePt t="79844" x="3219450" y="5187950"/>
          <p14:tracePt t="79863" x="3213100" y="5187950"/>
          <p14:tracePt t="79878" x="3213100" y="5194300"/>
          <p14:tracePt t="79895" x="3213100" y="5187950"/>
          <p14:tracePt t="79923" x="3219450" y="5181600"/>
          <p14:tracePt t="79967" x="3225800" y="5175250"/>
          <p14:tracePt t="79999" x="3232150" y="5168900"/>
          <p14:tracePt t="80071" x="3238500" y="5162550"/>
          <p14:tracePt t="80095" x="3238500" y="5156200"/>
          <p14:tracePt t="80127" x="3232150" y="5156200"/>
          <p14:tracePt t="80163" x="3225800" y="5156200"/>
          <p14:tracePt t="80179" x="3219450" y="5162550"/>
          <p14:tracePt t="80187" x="3219450" y="5168900"/>
          <p14:tracePt t="80195" x="3206750" y="5168900"/>
          <p14:tracePt t="80195" x="3200400" y="5175250"/>
          <p14:tracePt t="80195" x="3194050" y="5181600"/>
          <p14:tracePt t="80217" x="3187700" y="5194300"/>
          <p14:tracePt t="80229" x="3175000" y="5200650"/>
          <p14:tracePt t="80229" x="3155950" y="5213350"/>
          <p14:tracePt t="80248" x="3143250" y="5219700"/>
          <p14:tracePt t="80248" x="3130550" y="5232400"/>
          <p14:tracePt t="80265" x="3117850" y="5238750"/>
          <p14:tracePt t="80265" x="3105150" y="5245100"/>
          <p14:tracePt t="80281" x="3086100" y="5251450"/>
          <p14:tracePt t="80281" x="3067050" y="5251450"/>
          <p14:tracePt t="80281" x="3048000" y="5257800"/>
          <p14:tracePt t="80300" x="3028950" y="5264150"/>
          <p14:tracePt t="80300" x="3003550" y="5264150"/>
          <p14:tracePt t="80315" x="2978150" y="5264150"/>
          <p14:tracePt t="80315" x="2952750" y="5270500"/>
          <p14:tracePt t="80331" x="2927350" y="5270500"/>
          <p14:tracePt t="80331" x="2901950" y="5270500"/>
          <p14:tracePt t="80347" x="2882900" y="5270500"/>
          <p14:tracePt t="80347" x="2857500" y="5270500"/>
          <p14:tracePt t="80365" x="2832100" y="5264150"/>
          <p14:tracePt t="80365" x="2787650" y="5264150"/>
          <p14:tracePt t="80381" x="2768600" y="5257800"/>
          <p14:tracePt t="80381" x="2736850" y="5257800"/>
          <p14:tracePt t="80398" x="2711450" y="5251450"/>
          <p14:tracePt t="80398" x="2686050" y="5245100"/>
          <p14:tracePt t="80415" x="2660650" y="5232400"/>
          <p14:tracePt t="80415" x="2603500" y="5213350"/>
          <p14:tracePt t="80432" x="2578100" y="5200650"/>
          <p14:tracePt t="80432" x="2552700" y="5187950"/>
          <p14:tracePt t="80448" x="2527300" y="5168900"/>
          <p14:tracePt t="80448" x="2508250" y="5156200"/>
          <p14:tracePt t="80465" x="2482850" y="5143500"/>
          <p14:tracePt t="80465" x="2463800" y="5130800"/>
          <p14:tracePt t="80482" x="2451100" y="5111750"/>
          <p14:tracePt t="80482" x="2419350" y="5086350"/>
          <p14:tracePt t="80500" x="2400300" y="5067300"/>
          <p14:tracePt t="80500" x="2387600" y="5054600"/>
          <p14:tracePt t="80515" x="2374900" y="5035550"/>
          <p14:tracePt t="80515" x="2368550" y="5016500"/>
          <p14:tracePt t="80532" x="2355850" y="4997450"/>
          <p14:tracePt t="80532" x="2349500" y="4978400"/>
          <p14:tracePt t="80548" x="2343150" y="4953000"/>
          <p14:tracePt t="80548" x="2336800" y="4933950"/>
          <p14:tracePt t="80548" x="2330450" y="4908550"/>
          <p14:tracePt t="80568" x="2324100" y="4883150"/>
          <p14:tracePt t="80580" x="2324100" y="4857750"/>
          <p14:tracePt t="80580" x="2317750" y="4806950"/>
          <p14:tracePt t="80600" x="2317750" y="4781550"/>
          <p14:tracePt t="80600" x="2317750" y="4756150"/>
          <p14:tracePt t="80616" x="2324100" y="4724400"/>
          <p14:tracePt t="80616" x="2324100" y="4699000"/>
          <p14:tracePt t="80632" x="2330450" y="4673600"/>
          <p14:tracePt t="80632" x="2343150" y="4648200"/>
          <p14:tracePt t="80649" x="2349500" y="4622800"/>
          <p14:tracePt t="80649" x="2362200" y="4597400"/>
          <p14:tracePt t="80649" x="2374900" y="4572000"/>
          <p14:tracePt t="80668" x="2387600" y="4546600"/>
          <p14:tracePt t="80668" x="2400300" y="4521200"/>
          <p14:tracePt t="80682" x="2413000" y="4502150"/>
          <p14:tracePt t="80682" x="2432050" y="4476750"/>
          <p14:tracePt t="80699" x="2451100" y="4457700"/>
          <p14:tracePt t="80699" x="2470150" y="4438650"/>
          <p14:tracePt t="80716" x="2489200" y="4419600"/>
          <p14:tracePt t="80716" x="2540000" y="4387850"/>
          <p14:tracePt t="80733" x="2571750" y="4381500"/>
          <p14:tracePt t="80733" x="2609850" y="4368800"/>
          <p14:tracePt t="80750" x="2641600" y="4362450"/>
          <p14:tracePt t="80750" x="2679700" y="4356100"/>
          <p14:tracePt t="80766" x="2717800" y="4356100"/>
          <p14:tracePt t="80766" x="2762250" y="4356100"/>
          <p14:tracePt t="80783" x="2800350" y="4356100"/>
          <p14:tracePt t="80783" x="2882900" y="4362450"/>
          <p14:tracePt t="80800" x="2921000" y="4368800"/>
          <p14:tracePt t="80800" x="2965450" y="4375150"/>
          <p14:tracePt t="80816" x="3003550" y="4381500"/>
          <p14:tracePt t="80816" x="3041650" y="4394200"/>
          <p14:tracePt t="80833" x="3073400" y="4406900"/>
          <p14:tracePt t="80833" x="3111500" y="4419600"/>
          <p14:tracePt t="80833" x="3149600" y="4438650"/>
          <p14:tracePt t="80851" x="3181350" y="4457700"/>
          <p14:tracePt t="80864" x="3219450" y="4476750"/>
          <p14:tracePt t="80864" x="3282950" y="4514850"/>
          <p14:tracePt t="80884" x="3314700" y="4540250"/>
          <p14:tracePt t="80884" x="3346450" y="4565650"/>
          <p14:tracePt t="80900" x="3378200" y="4591050"/>
          <p14:tracePt t="80900" x="3403600" y="4616450"/>
          <p14:tracePt t="80900" x="3429000" y="4641850"/>
          <p14:tracePt t="80920" x="3454400" y="4673600"/>
          <p14:tracePt t="80931" x="3473450" y="4699000"/>
          <p14:tracePt t="80931" x="3498850" y="4730750"/>
          <p14:tracePt t="80931" x="3517900" y="4762500"/>
          <p14:tracePt t="80953" x="3536950" y="4794250"/>
          <p14:tracePt t="80965" x="3556000" y="4826000"/>
          <p14:tracePt t="80965" x="3581400" y="4895850"/>
          <p14:tracePt t="80983" x="3594100" y="4927600"/>
          <p14:tracePt t="80983" x="3600450" y="4959350"/>
          <p14:tracePt t="81000" x="3606800" y="4991100"/>
          <p14:tracePt t="81000" x="3613150" y="5022850"/>
          <p14:tracePt t="81017" x="3613150" y="5054600"/>
          <p14:tracePt t="81017" x="3613150" y="5111750"/>
          <p14:tracePt t="81034" x="3606800" y="5137150"/>
          <p14:tracePt t="81034" x="3600450" y="5168900"/>
          <p14:tracePt t="81051" x="3594100" y="5194300"/>
          <p14:tracePt t="81051" x="3587750" y="5219700"/>
          <p14:tracePt t="81067" x="3575050" y="5238750"/>
          <p14:tracePt t="81067" x="3562350" y="5264150"/>
          <p14:tracePt t="81084" x="3549650" y="5289550"/>
          <p14:tracePt t="81084" x="3524250" y="5334000"/>
          <p14:tracePt t="81101" x="3505200" y="5353050"/>
          <p14:tracePt t="81101" x="3492500" y="5378450"/>
          <p14:tracePt t="81117" x="3473450" y="5397500"/>
          <p14:tracePt t="81117" x="3460750" y="5416550"/>
          <p14:tracePt t="81134" x="3441700" y="5435600"/>
          <p14:tracePt t="81134" x="3403600" y="5473700"/>
          <p14:tracePt t="81153" x="3384550" y="5492750"/>
          <p14:tracePt t="81153" x="3359150" y="5511800"/>
          <p14:tracePt t="81168" x="3340100" y="5530850"/>
          <p14:tracePt t="81168" x="3314700" y="5549900"/>
          <p14:tracePt t="81184" x="3289300" y="5568950"/>
          <p14:tracePt t="81184" x="3263900" y="5588000"/>
          <p14:tracePt t="81200" x="3238500" y="5607050"/>
          <p14:tracePt t="81200" x="3213100" y="5626100"/>
          <p14:tracePt t="81200" x="3181350" y="5645150"/>
          <p14:tracePt t="81220" x="3155950" y="5657850"/>
          <p14:tracePt t="81232" x="3124200" y="5670550"/>
          <p14:tracePt t="81232" x="3067050" y="5695950"/>
          <p14:tracePt t="81252" x="3035300" y="5708650"/>
          <p14:tracePt t="81252" x="3003550" y="5715000"/>
          <p14:tracePt t="81268" x="2971800" y="5727700"/>
          <p14:tracePt t="81268" x="2933700" y="5727700"/>
          <p14:tracePt t="81284" x="2901950" y="5727700"/>
          <p14:tracePt t="81284" x="2863850" y="5727700"/>
          <p14:tracePt t="81301" x="2825750" y="5727700"/>
          <p14:tracePt t="81301" x="2794000" y="5721350"/>
          <p14:tracePt t="81301" x="2755900" y="5715000"/>
          <p14:tracePt t="81320" x="2724150" y="5708650"/>
          <p14:tracePt t="81320" x="2692400" y="5695950"/>
          <p14:tracePt t="81334" x="2660650" y="5683250"/>
          <p14:tracePt t="81334" x="2628900" y="5676900"/>
          <p14:tracePt t="81351" x="2603500" y="5664200"/>
          <p14:tracePt t="81351" x="2578100" y="5645150"/>
          <p14:tracePt t="81368" x="2552700" y="5632450"/>
          <p14:tracePt t="81368" x="2527300" y="5613400"/>
          <p14:tracePt t="81385" x="2501900" y="5588000"/>
          <p14:tracePt t="81385" x="2457450" y="5537200"/>
          <p14:tracePt t="81401" x="2432050" y="5505450"/>
          <p14:tracePt t="81401" x="2413000" y="5467350"/>
          <p14:tracePt t="81419" x="2387600" y="5429250"/>
          <p14:tracePt t="81419" x="2368550" y="5391150"/>
          <p14:tracePt t="81435" x="2349500" y="5353050"/>
          <p14:tracePt t="81435" x="2311400" y="5276850"/>
          <p14:tracePt t="81452" x="2298700" y="5238750"/>
          <p14:tracePt t="81452" x="2286000" y="5207000"/>
          <p14:tracePt t="81468" x="2273300" y="5168900"/>
          <p14:tracePt t="81468" x="2260600" y="5130800"/>
          <p14:tracePt t="81485" x="2254250" y="5092700"/>
          <p14:tracePt t="81485" x="2241550" y="5054600"/>
          <p14:tracePt t="81502" x="2235200" y="5003800"/>
          <p14:tracePt t="81502" x="2228850" y="4959350"/>
          <p14:tracePt t="81502" x="2222500" y="4914900"/>
          <p14:tracePt t="81521" x="2222500" y="4864100"/>
          <p14:tracePt t="81521" x="2222500" y="4819650"/>
          <p14:tracePt t="81536" x="2222500" y="4768850"/>
          <p14:tracePt t="81536" x="2235200" y="4724400"/>
          <p14:tracePt t="81553" x="2247900" y="4679950"/>
          <p14:tracePt t="81553" x="2266950" y="4641850"/>
          <p14:tracePt t="81569" x="2286000" y="4597400"/>
          <p14:tracePt t="81569" x="2305050" y="4565650"/>
          <p14:tracePt t="81585" x="2330450" y="4527550"/>
          <p14:tracePt t="81585" x="2355850" y="4495800"/>
          <p14:tracePt t="81585" x="2387600" y="4457700"/>
          <p14:tracePt t="81604" x="2419350" y="4432300"/>
          <p14:tracePt t="81617" x="2451100" y="4400550"/>
          <p14:tracePt t="81617" x="2520950" y="4356100"/>
          <p14:tracePt t="81635" x="2559050" y="4330700"/>
          <p14:tracePt t="81635" x="2597150" y="4318000"/>
          <p14:tracePt t="81652" x="2635250" y="4311650"/>
          <p14:tracePt t="81652" x="2679700" y="4311650"/>
          <p14:tracePt t="81669" x="2717800" y="4305300"/>
          <p14:tracePt t="81669" x="2768600" y="4318000"/>
          <p14:tracePt t="81669" x="2806700" y="4324350"/>
          <p14:tracePt t="81688" x="2851150" y="4337050"/>
          <p14:tracePt t="81688" x="2889250" y="4356100"/>
          <p14:tracePt t="81702" x="2933700" y="4375150"/>
          <p14:tracePt t="81702" x="2978150" y="4400550"/>
          <p14:tracePt t="81719" x="3016250" y="4425950"/>
          <p14:tracePt t="81719" x="3048000" y="4451350"/>
          <p14:tracePt t="81736" x="3086100" y="4476750"/>
          <p14:tracePt t="81736" x="3143250" y="4533900"/>
          <p14:tracePt t="81753" x="3168650" y="4552950"/>
          <p14:tracePt t="81753" x="3194050" y="4578350"/>
          <p14:tracePt t="81769" x="3213100" y="4603750"/>
          <p14:tracePt t="81769" x="3232150" y="4629150"/>
          <p14:tracePt t="81786" x="3251200" y="4654550"/>
          <p14:tracePt t="81786" x="3270250" y="4679950"/>
          <p14:tracePt t="81803" x="3282950" y="4711700"/>
          <p14:tracePt t="81803" x="3314700" y="4762500"/>
          <p14:tracePt t="81820" x="3327400" y="4787900"/>
          <p14:tracePt t="81820" x="3333750" y="4819650"/>
          <p14:tracePt t="81836" x="3346450" y="4845050"/>
          <p14:tracePt t="81836" x="3352800" y="4876800"/>
          <p14:tracePt t="81853" x="3365500" y="4902200"/>
          <p14:tracePt t="81853" x="3371850" y="4927600"/>
          <p14:tracePt t="81853" x="3378200" y="4953000"/>
          <p14:tracePt t="81872" x="3378200" y="4978400"/>
          <p14:tracePt t="81885" x="3384550" y="4997450"/>
          <p14:tracePt t="81885" x="3384550" y="5016500"/>
          <p14:tracePt t="81904" x="3384550" y="5060950"/>
          <p14:tracePt t="81904" x="3384550" y="5080000"/>
          <p14:tracePt t="81922" x="3378200" y="5099050"/>
          <p14:tracePt t="81922" x="3371850" y="5111750"/>
          <p14:tracePt t="81937" x="3371850" y="5130800"/>
          <p14:tracePt t="81937" x="3365500" y="5149850"/>
          <p14:tracePt t="81937" x="3352800" y="5162550"/>
          <p14:tracePt t="81956" x="3346450" y="5175250"/>
          <p14:tracePt t="81968" x="3333750" y="5194300"/>
          <p14:tracePt t="81968" x="3321050" y="5207000"/>
          <p14:tracePt t="81968" x="3308350" y="5226050"/>
          <p14:tracePt t="81989" x="3302000" y="5245100"/>
          <p14:tracePt t="81989" x="3282950" y="5257800"/>
          <p14:tracePt t="82004" x="3270250" y="5276850"/>
          <p14:tracePt t="82004" x="3257550" y="5289550"/>
          <p14:tracePt t="82020" x="3244850" y="5302250"/>
          <p14:tracePt t="82020" x="3225800" y="5321300"/>
          <p14:tracePt t="82037" x="3213100" y="5334000"/>
          <p14:tracePt t="82037" x="3181350" y="5353050"/>
          <p14:tracePt t="82053" x="3168650" y="5365750"/>
          <p14:tracePt t="82053" x="3155950" y="5378450"/>
          <p14:tracePt t="82071" x="3143250" y="5391150"/>
          <p14:tracePt t="82071" x="3130550" y="5397500"/>
          <p14:tracePt t="82087" x="3117850" y="5410200"/>
          <p14:tracePt t="82087" x="3098800" y="5416550"/>
          <p14:tracePt t="82104" x="3086100" y="5429250"/>
          <p14:tracePt t="82104" x="3054350" y="5441950"/>
          <p14:tracePt t="82121" x="3035300" y="5448300"/>
          <p14:tracePt t="82121" x="3016250" y="5454650"/>
          <p14:tracePt t="82137" x="2997200" y="5454650"/>
          <p14:tracePt t="82137" x="2978150" y="5461000"/>
          <p14:tracePt t="82154" x="2959100" y="5461000"/>
          <p14:tracePt t="82154" x="2921000" y="5454650"/>
          <p14:tracePt t="82173" x="2901950" y="5454650"/>
          <p14:tracePt t="82173" x="2882900" y="5454650"/>
          <p14:tracePt t="82189" x="2863850" y="5448300"/>
          <p14:tracePt t="82189" x="2844800" y="5448300"/>
          <p14:tracePt t="82205" x="2832100" y="5441950"/>
          <p14:tracePt t="82205" x="2819400" y="5441950"/>
          <p14:tracePt t="82221" x="2806700" y="5435600"/>
          <p14:tracePt t="82221" x="2794000" y="5429250"/>
          <p14:tracePt t="82221" x="2781300" y="5429250"/>
          <p14:tracePt t="82240" x="2768600" y="5422900"/>
          <p14:tracePt t="82253" x="2762250" y="5422900"/>
          <p14:tracePt t="82253" x="2749550" y="5416550"/>
          <p14:tracePt t="82272" x="2743200" y="5416550"/>
          <p14:tracePt t="82288" x="2743200" y="5410200"/>
          <p14:tracePt t="82307" x="2743200" y="5403850"/>
          <p14:tracePt t="82339" x="2743200" y="5397500"/>
          <p14:tracePt t="82360" x="2743200" y="5391150"/>
          <p14:tracePt t="82408" x="2736850" y="5384800"/>
          <p14:tracePt t="82428" x="2736850" y="5372100"/>
          <p14:tracePt t="82443" x="2736850" y="5359400"/>
          <p14:tracePt t="82451" x="2736850" y="5346700"/>
          <p14:tracePt t="82460" x="2736850" y="5340350"/>
          <p14:tracePt t="82460" x="2743200" y="5327650"/>
          <p14:tracePt t="82472" x="2743200" y="5314950"/>
          <p14:tracePt t="82472" x="2749550" y="5302250"/>
          <p14:tracePt t="82489" x="2762250" y="5289550"/>
          <p14:tracePt t="82489" x="2762250" y="5276850"/>
          <p14:tracePt t="82506" x="2774950" y="5264150"/>
          <p14:tracePt t="82506" x="2781300" y="5257800"/>
          <p14:tracePt t="82522" x="2794000" y="5245100"/>
          <p14:tracePt t="82522" x="2819400" y="5226050"/>
          <p14:tracePt t="82540" x="2832100" y="5219700"/>
          <p14:tracePt t="82540" x="2838450" y="5219700"/>
          <p14:tracePt t="82557" x="2851150" y="5219700"/>
          <p14:tracePt t="82557" x="2863850" y="5219700"/>
          <p14:tracePt t="82573" x="2876550" y="5219700"/>
          <p14:tracePt t="82573" x="2882900" y="5226050"/>
          <p14:tracePt t="82589" x="2889250" y="5226050"/>
          <p14:tracePt t="82589" x="2895600" y="5232400"/>
          <p14:tracePt t="82605" x="2901950" y="5232400"/>
          <p14:tracePt t="82605" x="2908300" y="5232400"/>
          <p14:tracePt t="82624" x="2914650" y="5238750"/>
          <p14:tracePt t="82637" x="2921000" y="5232400"/>
          <p14:tracePt t="82655" x="2927350" y="5232400"/>
          <p14:tracePt t="82671" x="2933700" y="5232400"/>
          <p14:tracePt t="82687" x="2940050" y="5232400"/>
          <p14:tracePt t="82705" x="2952750" y="5226050"/>
          <p14:tracePt t="82721" x="2959100" y="5226050"/>
          <p14:tracePt t="82738" x="2952750" y="5232400"/>
          <p14:tracePt t="82820" x="2946400" y="5232400"/>
          <p14:tracePt t="82855" x="2946400" y="5238750"/>
          <p14:tracePt t="82887" x="2940050" y="5245100"/>
          <p14:tracePt t="82916" x="2933700" y="5251450"/>
          <p14:tracePt t="82940" x="2927350" y="5257800"/>
          <p14:tracePt t="82952" x="2921000" y="5257800"/>
          <p14:tracePt t="82960" x="2921000" y="5264150"/>
          <p14:tracePt t="82972" x="2914650" y="5270500"/>
          <p14:tracePt t="82972" x="2908300" y="5276850"/>
          <p14:tracePt t="82972" x="2901950" y="5283200"/>
          <p14:tracePt t="82994" x="2889250" y="5289550"/>
          <p14:tracePt t="83005" x="2882900" y="5295900"/>
          <p14:tracePt t="83005" x="2870200" y="5314950"/>
          <p14:tracePt t="83024" x="2857500" y="5321300"/>
          <p14:tracePt t="83024" x="2851150" y="5334000"/>
          <p14:tracePt t="83040" x="2838450" y="5340350"/>
          <p14:tracePt t="83040" x="2832100" y="5346700"/>
          <p14:tracePt t="83057" x="2825750" y="5353050"/>
          <p14:tracePt t="83057" x="2813050" y="5359400"/>
          <p14:tracePt t="83074" x="2806700" y="5365750"/>
          <p14:tracePt t="83074" x="2800350" y="5372100"/>
          <p14:tracePt t="83090" x="2794000" y="5372100"/>
          <p14:tracePt t="83090" x="2794000" y="5378450"/>
          <p14:tracePt t="83107" x="2787650" y="5384800"/>
          <p14:tracePt t="83122" x="2781300" y="5391150"/>
          <p14:tracePt t="83140" x="2781300" y="5397500"/>
          <p14:tracePt t="83172" x="2781300" y="5403850"/>
          <p14:tracePt t="83192" x="2774950" y="5403850"/>
          <p14:tracePt t="83216" x="2768600" y="5416550"/>
          <p14:tracePt t="83240" x="2768600" y="5403850"/>
          <p14:tracePt t="83260" x="2768600" y="5397500"/>
          <p14:tracePt t="83300" x="2762250" y="5397500"/>
          <p14:tracePt t="83439" x="2762250" y="5403850"/>
          <p14:tracePt t="83464" x="2755900" y="5397500"/>
          <p14:tracePt t="83560" x="2762250" y="5391150"/>
          <p14:tracePt t="83592" x="2768600" y="5384800"/>
          <p14:tracePt t="83672" x="2774950" y="5378450"/>
          <p14:tracePt t="83696" x="2768600" y="5384800"/>
          <p14:tracePt t="83756" x="2762250" y="5391150"/>
          <p14:tracePt t="83772" x="2755900" y="5397500"/>
          <p14:tracePt t="83780" x="2749550" y="5403850"/>
          <p14:tracePt t="83792" x="2743200" y="5410200"/>
          <p14:tracePt t="83792" x="2736850" y="5410200"/>
          <p14:tracePt t="83810" x="2730500" y="5416550"/>
          <p14:tracePt t="83825" x="2724150" y="5422900"/>
          <p14:tracePt t="83825" x="2717800" y="5422900"/>
          <p14:tracePt t="83843" x="2711450" y="5422900"/>
          <p14:tracePt t="83843" x="2692400" y="5429250"/>
          <p14:tracePt t="83861" x="2686050" y="5429250"/>
          <p14:tracePt t="83861" x="2673350" y="5429250"/>
          <p14:tracePt t="83877" x="2667000" y="5435600"/>
          <p14:tracePt t="83877" x="2654300" y="5435600"/>
          <p14:tracePt t="83893" x="2641600" y="5441950"/>
          <p14:tracePt t="83893" x="2628900" y="5441950"/>
          <p14:tracePt t="83893" x="2616200" y="5441950"/>
          <p14:tracePt t="83913" x="2603500" y="5441950"/>
          <p14:tracePt t="83925" x="2590800" y="5441950"/>
          <p14:tracePt t="83925" x="2578100" y="5448300"/>
          <p14:tracePt t="83945" x="2552700" y="5441950"/>
          <p14:tracePt t="83945" x="2540000" y="5435600"/>
          <p14:tracePt t="83961" x="2527300" y="5435600"/>
          <p14:tracePt t="83961" x="2514600" y="5429250"/>
          <p14:tracePt t="83977" x="2501900" y="5422900"/>
          <p14:tracePt t="83977" x="2482850" y="5410200"/>
          <p14:tracePt t="83977" x="2470150" y="5403850"/>
          <p14:tracePt t="83996" x="2457450" y="5391150"/>
          <p14:tracePt t="84008" x="2444750" y="5378450"/>
          <p14:tracePt t="84008" x="2425700" y="5365750"/>
          <p14:tracePt t="84008" x="2413000" y="5346700"/>
          <p14:tracePt t="84029" x="2393950" y="5327650"/>
          <p14:tracePt t="84029" x="2381250" y="5302250"/>
          <p14:tracePt t="84044" x="2362200" y="5276850"/>
          <p14:tracePt t="84044" x="2349500" y="5251450"/>
          <p14:tracePt t="84061" x="2330450" y="5219700"/>
          <p14:tracePt t="84061" x="2317750" y="5181600"/>
          <p14:tracePt t="84077" x="2305050" y="5149850"/>
          <p14:tracePt t="84077" x="2279650" y="5080000"/>
          <p14:tracePt t="84095" x="2266950" y="5035550"/>
          <p14:tracePt t="84095" x="2260600" y="5003800"/>
          <p14:tracePt t="84111" x="2254250" y="4965700"/>
          <p14:tracePt t="84111" x="2247900" y="4933950"/>
          <p14:tracePt t="84127" x="2247900" y="4902200"/>
          <p14:tracePt t="84127" x="2241550" y="4864100"/>
          <p14:tracePt t="84144" x="2247900" y="4826000"/>
          <p14:tracePt t="84144" x="2247900" y="4762500"/>
          <p14:tracePt t="84162" x="2247900" y="4724400"/>
          <p14:tracePt t="84162" x="2254250" y="4692650"/>
          <p14:tracePt t="84178" x="2254250" y="4654550"/>
          <p14:tracePt t="84178" x="2260600" y="4622800"/>
          <p14:tracePt t="84194" x="2266950" y="4591050"/>
          <p14:tracePt t="84194" x="2286000" y="4533900"/>
          <p14:tracePt t="84214" x="2298700" y="4508500"/>
          <p14:tracePt t="84214" x="2311400" y="4483100"/>
          <p14:tracePt t="84229" x="2324100" y="4464050"/>
          <p14:tracePt t="84229" x="2336800" y="4445000"/>
          <p14:tracePt t="84245" x="2349500" y="4419600"/>
          <p14:tracePt t="84245" x="2368550" y="4400550"/>
          <p14:tracePt t="84262" x="2381250" y="4375150"/>
          <p14:tracePt t="84262" x="2393950" y="4356100"/>
          <p14:tracePt t="84629" x="3676650" y="4838700"/>
          <p14:tracePt t="84636" x="3676650" y="4851400"/>
          <p14:tracePt t="84644" x="3676650" y="4870450"/>
          <p14:tracePt t="84644" x="3670300" y="4889500"/>
          <p14:tracePt t="84644" x="3663950" y="4914900"/>
          <p14:tracePt t="84666" x="3657600" y="4940300"/>
          <p14:tracePt t="84678" x="3644900" y="4972050"/>
          <p14:tracePt t="84678" x="3619500" y="5029200"/>
          <p14:tracePt t="84697" x="3606800" y="5054600"/>
          <p14:tracePt t="84697" x="3587750" y="5086350"/>
          <p14:tracePt t="84713" x="3568700" y="5118100"/>
          <p14:tracePt t="84713" x="3549650" y="5143500"/>
          <p14:tracePt t="84730" x="3530600" y="5175250"/>
          <p14:tracePt t="84730" x="3511550" y="5200650"/>
          <p14:tracePt t="84730" x="3486150" y="5232400"/>
          <p14:tracePt t="84749" x="3467100" y="5257800"/>
          <p14:tracePt t="84749" x="3448050" y="5283200"/>
          <p14:tracePt t="84764" x="3422650" y="5302250"/>
          <p14:tracePt t="84764" x="3403600" y="5327650"/>
          <p14:tracePt t="84780" x="3384550" y="5353050"/>
          <p14:tracePt t="84780" x="3359150" y="5372100"/>
          <p14:tracePt t="84797" x="3340100" y="5397500"/>
          <p14:tracePt t="84797" x="3314700" y="5416550"/>
          <p14:tracePt t="84797" x="3295650" y="5435600"/>
          <p14:tracePt t="84816" x="3270250" y="5454650"/>
          <p14:tracePt t="84816" x="3244850" y="5473700"/>
          <p14:tracePt t="84830" x="3219450" y="5486400"/>
          <p14:tracePt t="84830" x="3194050" y="5505450"/>
          <p14:tracePt t="84847" x="3168650" y="5518150"/>
          <p14:tracePt t="84847" x="3136900" y="5530850"/>
          <p14:tracePt t="84864" x="3111500" y="5543550"/>
          <p14:tracePt t="84864" x="3048000" y="5562600"/>
          <p14:tracePt t="84881" x="3009900" y="5568950"/>
          <p14:tracePt t="84881" x="2978150" y="5575300"/>
          <p14:tracePt t="84897" x="2940050" y="5581650"/>
          <p14:tracePt t="84897" x="2908300" y="5588000"/>
          <p14:tracePt t="84916" x="2870200" y="5594350"/>
          <p14:tracePt t="84916" x="2838450" y="5600700"/>
          <p14:tracePt t="84931" x="2806700" y="5607050"/>
          <p14:tracePt t="84931" x="2774950" y="5607050"/>
          <p14:tracePt t="84931" x="2743200" y="5613400"/>
          <p14:tracePt t="84950" x="2711450" y="5607050"/>
          <p14:tracePt t="84950" x="2679700" y="5607050"/>
          <p14:tracePt t="84965" x="2654300" y="5600700"/>
          <p14:tracePt t="84965" x="2622550" y="5594350"/>
          <p14:tracePt t="84981" x="2597150" y="5588000"/>
          <p14:tracePt t="84981" x="2571750" y="5575300"/>
          <p14:tracePt t="84997" x="2546350" y="5568950"/>
          <p14:tracePt t="84997" x="2520950" y="5549900"/>
          <p14:tracePt t="84997" x="2501900" y="5537200"/>
          <p14:tracePt t="85017" x="2476500" y="5518150"/>
          <p14:tracePt t="85029" x="2451100" y="5499100"/>
          <p14:tracePt t="85029" x="2406650" y="5461000"/>
          <p14:tracePt t="85049" x="2387600" y="5435600"/>
          <p14:tracePt t="85049" x="2362200" y="5416550"/>
          <p14:tracePt t="85065" x="2343150" y="5384800"/>
          <p14:tracePt t="85065" x="2324100" y="5359400"/>
          <p14:tracePt t="85081" x="2305050" y="5327650"/>
          <p14:tracePt t="85081" x="2286000" y="5295900"/>
          <p14:tracePt t="85098" x="2273300" y="5264150"/>
          <p14:tracePt t="85098" x="2260600" y="5232400"/>
          <p14:tracePt t="85098" x="2247900" y="5194300"/>
          <p14:tracePt t="85117" x="2235200" y="5162550"/>
          <p14:tracePt t="85117" x="2228850" y="5118100"/>
          <p14:tracePt t="85131" x="2222500" y="5080000"/>
          <p14:tracePt t="85131" x="2216150" y="5035550"/>
          <p14:tracePt t="85148" x="2216150" y="4991100"/>
          <p14:tracePt t="85148" x="2209800" y="4940300"/>
          <p14:tracePt t="85165" x="2209800" y="4883150"/>
          <p14:tracePt t="85165" x="2216150" y="4781550"/>
          <p14:tracePt t="85181" x="2228850" y="4724400"/>
          <p14:tracePt t="85181" x="2241550" y="4673600"/>
          <p14:tracePt t="85198" x="2260600" y="4622800"/>
          <p14:tracePt t="85198" x="2279650" y="4572000"/>
          <p14:tracePt t="85216" x="2305050" y="4521200"/>
          <p14:tracePt t="85216" x="2330450" y="4476750"/>
          <p14:tracePt t="85232" x="2355850" y="4432300"/>
          <p14:tracePt t="85232" x="2419350" y="4356100"/>
          <p14:tracePt t="85249" x="2451100" y="4318000"/>
          <p14:tracePt t="85249" x="2489200" y="4279900"/>
          <p14:tracePt t="85265" x="2527300" y="4241800"/>
          <p14:tracePt t="85265" x="2565400" y="4203700"/>
          <p14:tracePt t="85281" x="2609850" y="4171950"/>
          <p14:tracePt t="85281" x="2654300" y="4140200"/>
          <p14:tracePt t="85298" x="2698750" y="4108450"/>
          <p14:tracePt t="85298" x="2743200" y="4083050"/>
          <p14:tracePt t="85298" x="2787650" y="4057650"/>
          <p14:tracePt t="85318" x="2838450" y="4038600"/>
          <p14:tracePt t="85330" x="2882900" y="4025900"/>
          <p14:tracePt t="85330" x="2978150" y="4013200"/>
          <p14:tracePt t="85349" x="3022600" y="4013200"/>
          <p14:tracePt t="85349" x="3073400" y="4019550"/>
          <p14:tracePt t="85366" x="3124200" y="4032250"/>
          <p14:tracePt t="85366" x="3168650" y="4044950"/>
          <p14:tracePt t="85366" x="3213100" y="4064000"/>
          <p14:tracePt t="85385" x="3263900" y="4083050"/>
          <p14:tracePt t="85397" x="3308350" y="4102100"/>
          <p14:tracePt t="85397" x="3352800" y="4121150"/>
          <p14:tracePt t="85397" x="3390900" y="4146550"/>
          <p14:tracePt t="85397" x="3435350" y="4171950"/>
          <p14:tracePt t="85420" x="3473450" y="4197350"/>
          <p14:tracePt t="85430" x="3511550" y="4222750"/>
          <p14:tracePt t="85430" x="3543300" y="4248150"/>
          <p14:tracePt t="85449" x="3575050" y="4273550"/>
          <p14:tracePt t="85449" x="3606800" y="4298950"/>
          <p14:tracePt t="85466" x="3638550" y="4324350"/>
          <p14:tracePt t="85466" x="3689350" y="4375150"/>
          <p14:tracePt t="85482" x="3708400" y="4406900"/>
          <p14:tracePt t="85482" x="3733800" y="4438650"/>
          <p14:tracePt t="85500" x="3752850" y="4470400"/>
          <p14:tracePt t="85500" x="3765550" y="4502150"/>
          <p14:tracePt t="85516" x="3784600" y="4533900"/>
          <p14:tracePt t="85516" x="3797300" y="4565650"/>
          <p14:tracePt t="85532" x="3803650" y="4597400"/>
          <p14:tracePt t="85532" x="3816350" y="4654550"/>
          <p14:tracePt t="85549" x="3822700" y="4686300"/>
          <p14:tracePt t="85549" x="3822700" y="4711700"/>
          <p14:tracePt t="85567" x="3822700" y="4743450"/>
          <p14:tracePt t="85567" x="3822700" y="4768850"/>
          <p14:tracePt t="85583" x="3816350" y="4794250"/>
          <p14:tracePt t="85583" x="3810000" y="4851400"/>
          <p14:tracePt t="85601" x="3803650" y="4883150"/>
          <p14:tracePt t="85601" x="3797300" y="4908550"/>
          <p14:tracePt t="85617" x="3784600" y="4940300"/>
          <p14:tracePt t="85617" x="3778250" y="4965700"/>
          <p14:tracePt t="85634" x="3765550" y="4997450"/>
          <p14:tracePt t="85634" x="3759200" y="5029200"/>
          <p14:tracePt t="85650" x="3746500" y="5054600"/>
          <p14:tracePt t="85650" x="3733800" y="5080000"/>
          <p14:tracePt t="85650" x="3721100" y="5111750"/>
          <p14:tracePt t="85669" x="3708400" y="5130800"/>
          <p14:tracePt t="85681" x="3689350" y="5156200"/>
          <p14:tracePt t="85681" x="3663950" y="5200650"/>
          <p14:tracePt t="85701" x="3651250" y="5219700"/>
          <p14:tracePt t="85701" x="3632200" y="5238750"/>
          <p14:tracePt t="85718" x="3619500" y="5264150"/>
          <p14:tracePt t="85718" x="3600450" y="5283200"/>
          <p14:tracePt t="85733" x="3587750" y="5302250"/>
          <p14:tracePt t="85733" x="3568700" y="5321300"/>
          <p14:tracePt t="85750" x="3549650" y="5346700"/>
          <p14:tracePt t="85750" x="3530600" y="5365750"/>
          <p14:tracePt t="85750" x="3517900" y="5384800"/>
          <p14:tracePt t="85769" x="3498850" y="5403850"/>
          <p14:tracePt t="85769" x="3479800" y="5416550"/>
          <p14:tracePt t="85783" x="3460750" y="5435600"/>
          <p14:tracePt t="85783" x="3441700" y="5448300"/>
          <p14:tracePt t="85801" x="3422650" y="5467350"/>
          <p14:tracePt t="85801" x="3403600" y="5480050"/>
          <p14:tracePt t="85817" x="3384550" y="5499100"/>
          <p14:tracePt t="85817" x="3365500" y="5511800"/>
          <p14:tracePt t="85834" x="3346450" y="5524500"/>
          <p14:tracePt t="85834" x="3302000" y="5556250"/>
          <p14:tracePt t="85851" x="3282950" y="5568950"/>
          <p14:tracePt t="85851" x="3257550" y="5581650"/>
          <p14:tracePt t="85868" x="3238500" y="5594350"/>
          <p14:tracePt t="85868" x="3213100" y="5607050"/>
          <p14:tracePt t="85884" x="3187700" y="5619750"/>
          <p14:tracePt t="85884" x="3136900" y="5632450"/>
          <p14:tracePt t="85901" x="3111500" y="5638800"/>
          <p14:tracePt t="85901" x="3086100" y="5645150"/>
          <p14:tracePt t="85919" x="3060700" y="5645150"/>
          <p14:tracePt t="85919" x="3035300" y="5651500"/>
          <p14:tracePt t="85934" x="3009900" y="5651500"/>
          <p14:tracePt t="85934" x="2978150" y="5645150"/>
          <p14:tracePt t="85951" x="2952750" y="5645150"/>
          <p14:tracePt t="85951" x="2889250" y="5632450"/>
          <p14:tracePt t="85970" x="2857500" y="5619750"/>
          <p14:tracePt t="85982" x="2825750" y="5607050"/>
          <p14:tracePt t="85982" x="2755900" y="5568950"/>
          <p14:tracePt t="86002" x="2724150" y="5549900"/>
          <p14:tracePt t="86002" x="2692400" y="5530850"/>
          <p14:tracePt t="86018" x="2654300" y="5505450"/>
          <p14:tracePt t="86018" x="2622550" y="5480050"/>
          <p14:tracePt t="86018" x="2590800" y="5454650"/>
          <p14:tracePt t="86037" x="2565400" y="5429250"/>
          <p14:tracePt t="86049" x="2533650" y="5403850"/>
          <p14:tracePt t="86049" x="2508250" y="5378450"/>
          <p14:tracePt t="86049" x="2482850" y="5353050"/>
          <p14:tracePt t="86070" x="2463800" y="5321300"/>
          <p14:tracePt t="86070" x="2438400" y="5295900"/>
          <p14:tracePt t="86084" x="2419350" y="5264150"/>
          <p14:tracePt t="86084" x="2406650" y="5232400"/>
          <p14:tracePt t="86102" x="2387600" y="5200650"/>
          <p14:tracePt t="86102" x="2374900" y="5162550"/>
          <p14:tracePt t="86118" x="2362200" y="5124450"/>
          <p14:tracePt t="86118" x="2355850" y="5086350"/>
          <p14:tracePt t="86118" x="2349500" y="5048250"/>
          <p14:tracePt t="86138" x="2343150" y="5010150"/>
          <p14:tracePt t="86138" x="2343150" y="4965700"/>
          <p14:tracePt t="86152" x="2343150" y="4927600"/>
          <p14:tracePt t="86152" x="2349500" y="4889500"/>
          <p14:tracePt t="86168" x="2355850" y="4857750"/>
          <p14:tracePt t="86168" x="2362200" y="4819650"/>
          <p14:tracePt t="86185" x="2374900" y="4787900"/>
          <p14:tracePt t="86185" x="2413000" y="4724400"/>
          <p14:tracePt t="86202" x="2432050" y="4692650"/>
          <p14:tracePt t="86202" x="2457450" y="4660900"/>
          <p14:tracePt t="86218" x="2476500" y="4629150"/>
          <p14:tracePt t="86218" x="2508250" y="4597400"/>
          <p14:tracePt t="86235" x="2540000" y="4565650"/>
          <p14:tracePt t="86235" x="2571750" y="4540250"/>
          <p14:tracePt t="86252" x="2603500" y="4508500"/>
          <p14:tracePt t="86252" x="2679700" y="4464050"/>
          <p14:tracePt t="86269" x="2724150" y="4445000"/>
          <p14:tracePt t="86269" x="2768600" y="4432300"/>
          <p14:tracePt t="86285" x="2819400" y="4425950"/>
          <p14:tracePt t="86285" x="2870200" y="4419600"/>
          <p14:tracePt t="86302" x="2921000" y="4419600"/>
          <p14:tracePt t="86302" x="2971800" y="4425950"/>
          <p14:tracePt t="86318" x="3028950" y="4432300"/>
          <p14:tracePt t="86318" x="3079750" y="4445000"/>
          <p14:tracePt t="86318" x="3130550" y="4457700"/>
          <p14:tracePt t="86338" x="3175000" y="4470400"/>
          <p14:tracePt t="86350" x="3219450" y="4489450"/>
          <p14:tracePt t="86350" x="3308350" y="4521200"/>
          <p14:tracePt t="86369" x="3346450" y="4546600"/>
          <p14:tracePt t="86369" x="3384550" y="4572000"/>
          <p14:tracePt t="86386" x="3422650" y="4591050"/>
          <p14:tracePt t="86386" x="3454400" y="4622800"/>
          <p14:tracePt t="86402" x="3486150" y="4648200"/>
          <p14:tracePt t="86402" x="3517900" y="4673600"/>
          <p14:tracePt t="86402" x="3549650" y="4705350"/>
          <p14:tracePt t="86422" x="3575050" y="4737100"/>
          <p14:tracePt t="86434" x="3594100" y="4768850"/>
          <p14:tracePt t="86434" x="3632200" y="4826000"/>
          <p14:tracePt t="86452" x="3644900" y="4851400"/>
          <p14:tracePt t="86452" x="3651250" y="4883150"/>
          <p14:tracePt t="86469" x="3657600" y="4908550"/>
          <p14:tracePt t="86469" x="3663950" y="4933950"/>
          <p14:tracePt t="86486" x="3663950" y="4965700"/>
          <p14:tracePt t="86486" x="3657600" y="5016500"/>
          <p14:tracePt t="86503" x="3651250" y="5048250"/>
          <p14:tracePt t="86503" x="3644900" y="5073650"/>
          <p14:tracePt t="86519" x="3632200" y="5099050"/>
          <p14:tracePt t="86519" x="3619500" y="5130800"/>
          <p14:tracePt t="86537" x="3606800" y="5149850"/>
          <p14:tracePt t="86537" x="3594100" y="5175250"/>
          <p14:tracePt t="86554" x="3581400" y="5200650"/>
          <p14:tracePt t="86554" x="3549650" y="5245100"/>
          <p14:tracePt t="86570" x="3530600" y="5264150"/>
          <p14:tracePt t="86570" x="3517900" y="5289550"/>
          <p14:tracePt t="86587" x="3498850" y="5308600"/>
          <p14:tracePt t="86587" x="3479800" y="5334000"/>
          <p14:tracePt t="86603" x="3467100" y="5353050"/>
          <p14:tracePt t="86603" x="3448050" y="5378450"/>
          <p14:tracePt t="86603" x="3429000" y="5397500"/>
          <p14:tracePt t="86622" x="3416300" y="5416550"/>
          <p14:tracePt t="86622" x="3397250" y="5435600"/>
          <p14:tracePt t="86637" x="3384550" y="5454650"/>
          <p14:tracePt t="86637" x="3365500" y="5467350"/>
          <p14:tracePt t="86653" x="3352800" y="5486400"/>
          <p14:tracePt t="86653" x="3340100" y="5499100"/>
          <p14:tracePt t="86670" x="3327400" y="5518150"/>
          <p14:tracePt t="86670" x="3314700" y="5530850"/>
          <p14:tracePt t="86670" x="3302000" y="5543550"/>
          <p14:tracePt t="86689" x="3282950" y="5556250"/>
          <p14:tracePt t="86701" x="3270250" y="5568950"/>
          <p14:tracePt t="86701" x="3244850" y="5588000"/>
          <p14:tracePt t="86722" x="3232150" y="5594350"/>
          <p14:tracePt t="86722" x="3225800" y="5600700"/>
          <p14:tracePt t="86737" x="3213100" y="5607050"/>
          <p14:tracePt t="86737" x="3200400" y="5613400"/>
          <p14:tracePt t="86753" x="3187700" y="5613400"/>
          <p14:tracePt t="86753" x="3181350" y="5619750"/>
          <p14:tracePt t="86770" x="3168650" y="5619750"/>
          <p14:tracePt t="86770" x="3162300" y="5613400"/>
          <p14:tracePt t="86770" x="3155950" y="5613400"/>
          <p14:tracePt t="86790" x="3149600" y="5607050"/>
          <p14:tracePt t="86790" x="3143250" y="5600700"/>
          <p14:tracePt t="86804" x="3136900" y="5594350"/>
          <p14:tracePt t="86818" x="3136900" y="5588000"/>
          <p14:tracePt t="86835" x="3136900" y="5581650"/>
          <p14:tracePt t="86852" x="3143250" y="5581650"/>
          <p14:tracePt t="86869" x="3149600" y="5575300"/>
          <p14:tracePt t="86885" x="3155950" y="5575300"/>
          <p14:tracePt t="86902" x="3162300" y="5581650"/>
          <p14:tracePt t="86937" x="3162300" y="5588000"/>
          <p14:tracePt t="86968" x="3162300" y="5594350"/>
          <p14:tracePt t="86980" x="3155950" y="5600700"/>
          <p14:tracePt t="86997" x="3149600" y="5607050"/>
          <p14:tracePt t="87029" x="3143250" y="5613400"/>
          <p14:tracePt t="87100" x="3136900" y="5613400"/>
          <p14:tracePt t="87149" x="3130550" y="5613400"/>
          <p14:tracePt t="87193" x="3124200" y="5613400"/>
          <p14:tracePt t="87236" x="3124200" y="5619750"/>
          <p14:tracePt t="87297" x="3117850" y="5613400"/>
          <p14:tracePt t="87336" x="3111500" y="5613400"/>
          <p14:tracePt t="87425" x="3105150" y="5613400"/>
          <p14:tracePt t="87441" x="3098800" y="5613400"/>
          <p14:tracePt t="87457" x="3092450" y="5607050"/>
          <p14:tracePt t="87469" x="3086100" y="5607050"/>
          <p14:tracePt t="87485" x="3079750" y="5600700"/>
          <p14:tracePt t="87508" x="3073400" y="5600700"/>
          <p14:tracePt t="87529" x="3067050" y="5594350"/>
          <p14:tracePt t="87577" x="3060700" y="5594350"/>
          <p14:tracePt t="87589" x="3054350" y="5594350"/>
          <p14:tracePt t="87604" x="3048000" y="5594350"/>
          <p14:tracePt t="87629" x="3041650" y="5588000"/>
          <p14:tracePt t="87649" x="3035300" y="5581650"/>
          <p14:tracePt t="87709" x="3035300" y="5575300"/>
          <p14:tracePt t="87725" x="3028950" y="5568950"/>
          <p14:tracePt t="87741" x="3022600" y="5562600"/>
          <p14:tracePt t="87801" x="3016250" y="5562600"/>
          <p14:tracePt t="87829" x="3009900" y="5562600"/>
          <p14:tracePt t="87853" x="2997200" y="5562600"/>
          <p14:tracePt t="87881" x="2990850" y="5568950"/>
          <p14:tracePt t="87897" x="2984500" y="5568950"/>
          <p14:tracePt t="87913" x="2978150" y="5568950"/>
          <p14:tracePt t="87929" x="2971800" y="5562600"/>
          <p14:tracePt t="87973" x="2971800" y="5556250"/>
          <p14:tracePt t="87997" x="2971800" y="5549900"/>
          <p14:tracePt t="88009" x="2971800" y="5543550"/>
          <p14:tracePt t="88041" x="2971800" y="5537200"/>
          <p14:tracePt t="88061" x="2971800" y="5530850"/>
          <p14:tracePt t="88093" x="2965450" y="5530850"/>
          <p14:tracePt t="88120" x="2959100" y="5530850"/>
          <p14:tracePt t="88137" x="2952750" y="5530850"/>
          <p14:tracePt t="88161" x="2946400" y="5530850"/>
          <p14:tracePt t="88181" x="2940050" y="5530850"/>
          <p14:tracePt t="88196" x="2933700" y="5530850"/>
          <p14:tracePt t="88213" x="2927350" y="5524500"/>
          <p14:tracePt t="88256" x="2927350" y="5518150"/>
          <p14:tracePt t="88297" x="2933700" y="5511800"/>
          <p14:tracePt t="88317" x="2927350" y="5505450"/>
          <p14:tracePt t="88401" x="2921000" y="5505450"/>
          <p14:tracePt t="88429" x="2914650" y="5511800"/>
          <p14:tracePt t="88497" x="2908300" y="5505450"/>
          <p14:tracePt t="88537" x="2901950" y="5511800"/>
          <p14:tracePt t="88677" x="2895600" y="5518150"/>
          <p14:tracePt t="88709" x="2889250" y="5518150"/>
          <p14:tracePt t="88737" x="2882900" y="5518150"/>
          <p14:tracePt t="88789" x="2876550" y="5511800"/>
          <p14:tracePt t="89029" x="2876550" y="5505450"/>
          <p14:tracePt t="89089" x="2870200" y="5505450"/>
          <p14:tracePt t="89141" x="2863850" y="5499100"/>
          <p14:tracePt t="89189" x="2863850" y="5492750"/>
          <p14:tracePt t="89209" x="2857500" y="5492750"/>
          <p14:tracePt t="89257" x="2851150" y="5486400"/>
          <p14:tracePt t="89337" x="2844800" y="5486400"/>
          <p14:tracePt t="89397" x="2838450" y="5486400"/>
          <p14:tracePt t="89421" x="2832100" y="5486400"/>
          <p14:tracePt t="89437" x="2825750" y="5486400"/>
          <p14:tracePt t="89449" x="2813050" y="5486400"/>
          <p14:tracePt t="89466" x="2813050" y="5492750"/>
          <p14:tracePt t="89478" x="2806700" y="5492750"/>
          <p14:tracePt t="89478" x="2800350" y="5492750"/>
          <p14:tracePt t="89478" x="2787650" y="5492750"/>
          <p14:tracePt t="89498" x="2781300" y="5492750"/>
          <p14:tracePt t="89498" x="2768600" y="5492750"/>
          <p14:tracePt t="89513" x="2762250" y="5492750"/>
          <p14:tracePt t="89513" x="2749550" y="5492750"/>
          <p14:tracePt t="89530" x="2736850" y="5492750"/>
          <p14:tracePt t="89530" x="2724150" y="5492750"/>
          <p14:tracePt t="89547" x="2705100" y="5486400"/>
          <p14:tracePt t="89547" x="2673350" y="5480050"/>
          <p14:tracePt t="89564" x="2660650" y="5473700"/>
          <p14:tracePt t="89564" x="2641600" y="5473700"/>
          <p14:tracePt t="89580" x="2622550" y="5467350"/>
          <p14:tracePt t="89580" x="2603500" y="5461000"/>
          <p14:tracePt t="89596" x="2578100" y="5448300"/>
          <p14:tracePt t="89596" x="2559050" y="5441950"/>
          <p14:tracePt t="89614" x="2540000" y="5435600"/>
          <p14:tracePt t="89614" x="2495550" y="5416550"/>
          <p14:tracePt t="89630" x="2476500" y="5403850"/>
          <p14:tracePt t="89630" x="2457450" y="5397500"/>
          <p14:tracePt t="89647" x="2438400" y="5384800"/>
          <p14:tracePt t="89647" x="2413000" y="5372100"/>
          <p14:tracePt t="89664" x="2393950" y="5353050"/>
          <p14:tracePt t="89664" x="2374900" y="5334000"/>
          <p14:tracePt t="89664" x="2355850" y="5308600"/>
          <p14:tracePt t="89683" x="2330450" y="5283200"/>
          <p14:tracePt t="89683" x="2311400" y="5251450"/>
          <p14:tracePt t="89698" x="2298700" y="5219700"/>
          <p14:tracePt t="89698" x="2279650" y="5187950"/>
          <p14:tracePt t="89715" x="2260600" y="5143500"/>
          <p14:tracePt t="89715" x="2247900" y="5099050"/>
          <p14:tracePt t="89731" x="2235200" y="5054600"/>
          <p14:tracePt t="89731" x="2222500" y="5003800"/>
          <p14:tracePt t="89747" x="2209800" y="4953000"/>
          <p14:tracePt t="89747" x="2197100" y="4895850"/>
          <p14:tracePt t="89747" x="2190750" y="4838700"/>
          <p14:tracePt t="89767" x="2184400" y="4781550"/>
          <p14:tracePt t="89779" x="2178050" y="4724400"/>
          <p14:tracePt t="89779" x="2178050" y="4610100"/>
          <p14:tracePt t="89798" x="2184400" y="4552950"/>
          <p14:tracePt t="89798" x="2190750" y="4502150"/>
          <p14:tracePt t="89798" x="2203450" y="4451350"/>
          <p14:tracePt t="89817" x="2222500" y="4406900"/>
          <p14:tracePt t="89829" x="2247900" y="4362450"/>
          <p14:tracePt t="89829" x="2273300" y="4318000"/>
          <p14:tracePt t="89829" x="2305050" y="4279900"/>
          <p14:tracePt t="89850" x="2343150" y="4241800"/>
          <p14:tracePt t="89850" x="2381250" y="4203700"/>
          <p14:tracePt t="89865" x="2419350" y="4171950"/>
          <p14:tracePt t="89865" x="2463800" y="4140200"/>
          <p14:tracePt t="89881" x="2508250" y="4108450"/>
          <p14:tracePt t="89881" x="2552700" y="4083050"/>
          <p14:tracePt t="89898" x="2603500" y="4057650"/>
          <p14:tracePt t="89898" x="2654300" y="4044950"/>
          <p14:tracePt t="89898" x="2711450" y="4038600"/>
          <p14:tracePt t="89919" x="2762250" y="4032250"/>
          <p14:tracePt t="89919" x="2819400" y="4038600"/>
          <p14:tracePt t="89932" x="2876550" y="4044950"/>
          <p14:tracePt t="89932" x="2927350" y="4064000"/>
          <p14:tracePt t="89948" x="2984500" y="4083050"/>
          <p14:tracePt t="89948" x="3035300" y="4108450"/>
          <p14:tracePt t="89966" x="3086100" y="4133850"/>
          <p14:tracePt t="89966" x="3175000" y="4191000"/>
          <p14:tracePt t="89982" x="3219450" y="4216400"/>
          <p14:tracePt t="89982" x="3257550" y="4241800"/>
          <p14:tracePt t="89998" x="3295650" y="4267200"/>
          <p14:tracePt t="89998" x="3327400" y="4292600"/>
          <p14:tracePt t="90016" x="3359150" y="4318000"/>
          <p14:tracePt t="90016" x="3390900" y="4343400"/>
          <p14:tracePt t="90031" x="3422650" y="4375150"/>
          <p14:tracePt t="90031" x="3448050" y="4413250"/>
          <p14:tracePt t="90031" x="3473450" y="4445000"/>
          <p14:tracePt t="90051" x="3498850" y="4476750"/>
          <p14:tracePt t="90063" x="3524250" y="4514850"/>
          <p14:tracePt t="90063" x="3562350" y="4591050"/>
          <p14:tracePt t="90082" x="3581400" y="4622800"/>
          <p14:tracePt t="90082" x="3594100" y="4654550"/>
          <p14:tracePt t="90099" x="3606800" y="4686300"/>
          <p14:tracePt t="90099" x="3619500" y="4711700"/>
          <p14:tracePt t="90099" x="3625850" y="4743450"/>
          <p14:tracePt t="90118" x="3625850" y="4768850"/>
          <p14:tracePt t="90130" x="3632200" y="4794250"/>
          <p14:tracePt t="90130" x="3625850" y="4819650"/>
          <p14:tracePt t="90130" x="3625850" y="4851400"/>
          <p14:tracePt t="90151" x="3619500" y="4876800"/>
          <p14:tracePt t="90151" x="3606800" y="4908550"/>
          <p14:tracePt t="90166" x="3600450" y="4940300"/>
          <p14:tracePt t="90166" x="3587750" y="4978400"/>
          <p14:tracePt t="90182" x="3575050" y="5010150"/>
          <p14:tracePt t="90182" x="3562350" y="5041900"/>
          <p14:tracePt t="90182" x="3543300" y="5073650"/>
          <p14:tracePt t="90202" x="3530600" y="5105400"/>
          <p14:tracePt t="90213" x="3511550" y="5137150"/>
          <p14:tracePt t="90213" x="3473450" y="5187950"/>
          <p14:tracePt t="90232" x="3454400" y="5219700"/>
          <p14:tracePt t="90232" x="3429000" y="5245100"/>
          <p14:tracePt t="90249" x="3409950" y="5264150"/>
          <p14:tracePt t="90249" x="3390900" y="5289550"/>
          <p14:tracePt t="90267" x="3365500" y="5314950"/>
          <p14:tracePt t="90267" x="3327400" y="5359400"/>
          <p14:tracePt t="90283" x="3302000" y="5378450"/>
          <p14:tracePt t="90283" x="3282950" y="5397500"/>
          <p14:tracePt t="90299" x="3263900" y="5422900"/>
          <p14:tracePt t="90299" x="3238500" y="5441950"/>
          <p14:tracePt t="90316" x="3219450" y="5461000"/>
          <p14:tracePt t="90316" x="3200400" y="5486400"/>
          <p14:tracePt t="90332" x="3181350" y="5505450"/>
          <p14:tracePt t="90332" x="3149600" y="5543550"/>
          <p14:tracePt t="90350" x="3130550" y="5556250"/>
          <p14:tracePt t="90350" x="3111500" y="5575300"/>
          <p14:tracePt t="90368" x="3092450" y="5588000"/>
          <p14:tracePt t="90368" x="3079750" y="5607050"/>
          <p14:tracePt t="90383" x="3060700" y="5613400"/>
          <p14:tracePt t="90383" x="3041650" y="5626100"/>
          <p14:tracePt t="90383" x="3022600" y="5638800"/>
          <p14:tracePt t="90402" x="3009900" y="5645150"/>
          <p14:tracePt t="90415" x="2990850" y="5651500"/>
          <p14:tracePt t="90415" x="2959100" y="5664200"/>
          <p14:tracePt t="90435" x="2940050" y="5670550"/>
          <p14:tracePt t="90435" x="2921000" y="5670550"/>
          <p14:tracePt t="90450" x="2908300" y="5676900"/>
          <p14:tracePt t="90450" x="2895600" y="5676900"/>
          <p14:tracePt t="90466" x="2876550" y="5676900"/>
          <p14:tracePt t="90466" x="2863850" y="5676900"/>
          <p14:tracePt t="90483" x="2857500" y="5676900"/>
          <p14:tracePt t="90483" x="2844800" y="5676900"/>
          <p14:tracePt t="90483" x="2832100" y="5676900"/>
          <p14:tracePt t="90502" x="2825750" y="5676900"/>
          <p14:tracePt t="90515" x="2819400" y="5676900"/>
          <p14:tracePt t="90515" x="2800350" y="5676900"/>
          <p14:tracePt t="90534" x="2794000" y="5676900"/>
          <p14:tracePt t="90534" x="2787650" y="5670550"/>
          <p14:tracePt t="90550" x="2781300" y="5670550"/>
          <p14:tracePt t="90550" x="2774950" y="5670550"/>
          <p14:tracePt t="90569" x="2768600" y="5670550"/>
          <p14:tracePt t="90582" x="2762250" y="5670550"/>
          <p14:tracePt t="90599" x="2749550" y="5670550"/>
          <p14:tracePt t="90616" x="2743200" y="5670550"/>
          <p14:tracePt t="90616" x="2736850" y="5670550"/>
          <p14:tracePt t="90634" x="2730500" y="5670550"/>
          <p14:tracePt t="90634" x="2717800" y="5670550"/>
          <p14:tracePt t="90650" x="2711450" y="5670550"/>
          <p14:tracePt t="90650" x="2705100" y="5664200"/>
          <p14:tracePt t="90668" x="2692400" y="5664200"/>
          <p14:tracePt t="90668" x="2686050" y="5664200"/>
          <p14:tracePt t="90683" x="2673350" y="5657850"/>
          <p14:tracePt t="90683" x="2660650" y="5651500"/>
          <p14:tracePt t="90683" x="2647950" y="5645150"/>
          <p14:tracePt t="90703" x="2635250" y="5638800"/>
          <p14:tracePt t="90703" x="2616200" y="5626100"/>
          <p14:tracePt t="90718" x="2603500" y="5619750"/>
          <p14:tracePt t="90718" x="2584450" y="5607050"/>
          <p14:tracePt t="90734" x="2571750" y="5594350"/>
          <p14:tracePt t="90734" x="2552700" y="5581650"/>
          <p14:tracePt t="90751" x="2533650" y="5562600"/>
          <p14:tracePt t="90751" x="2520950" y="5549900"/>
          <p14:tracePt t="90767" x="2501900" y="5524500"/>
          <p14:tracePt t="90767" x="2482850" y="5505450"/>
          <p14:tracePt t="90767" x="2463800" y="5480050"/>
          <p14:tracePt t="90787" x="2444750" y="5461000"/>
          <p14:tracePt t="90799" x="2419350" y="5429250"/>
          <p14:tracePt t="90799" x="2374900" y="5365750"/>
          <p14:tracePt t="90818" x="2355850" y="5334000"/>
          <p14:tracePt t="90818" x="2330450" y="5295900"/>
          <p14:tracePt t="90834" x="2311400" y="5264150"/>
          <p14:tracePt t="90834" x="2292350" y="5226050"/>
          <p14:tracePt t="90851" x="2273300" y="5187950"/>
          <p14:tracePt t="90851" x="2260600" y="5149850"/>
          <p14:tracePt t="90851" x="2247900" y="5111750"/>
          <p14:tracePt t="90870" x="2235200" y="5073650"/>
          <p14:tracePt t="90870" x="2228850" y="5035550"/>
          <p14:tracePt t="90885" x="2222500" y="4997450"/>
          <p14:tracePt t="90885" x="2216150" y="4959350"/>
          <p14:tracePt t="90901" x="2216150" y="4914900"/>
          <p14:tracePt t="90901" x="2216150" y="4876800"/>
          <p14:tracePt t="90901" x="2222500" y="4826000"/>
          <p14:tracePt t="90921" x="2235200" y="4781550"/>
          <p14:tracePt t="90933" x="2247900" y="4730750"/>
          <p14:tracePt t="90933" x="2279650" y="4641850"/>
          <p14:tracePt t="90951" x="2305050" y="4597400"/>
          <p14:tracePt t="90951" x="2330450" y="4552950"/>
          <p14:tracePt t="90968" x="2355850" y="4508500"/>
          <p14:tracePt t="90968" x="2387600" y="4470400"/>
          <p14:tracePt t="90985" x="2419350" y="4432300"/>
          <p14:tracePt t="90985" x="2495550" y="4362450"/>
          <p14:tracePt t="91003" x="2533650" y="4330700"/>
          <p14:tracePt t="91003" x="2571750" y="4298950"/>
          <p14:tracePt t="91019" x="2616200" y="4267200"/>
          <p14:tracePt t="91019" x="2660650" y="4235450"/>
          <p14:tracePt t="91035" x="2698750" y="4203700"/>
          <p14:tracePt t="91035" x="2743200" y="4178300"/>
          <p14:tracePt t="91052" x="2794000" y="4152900"/>
          <p14:tracePt t="91052" x="2838450" y="4140200"/>
          <p14:tracePt t="91052" x="2882900" y="4127500"/>
          <p14:tracePt t="91070" x="2933700" y="4121150"/>
          <p14:tracePt t="91070" x="2978150" y="4121150"/>
          <p14:tracePt t="91086" x="3022600" y="4127500"/>
          <p14:tracePt t="91086" x="3067050" y="4140200"/>
          <p14:tracePt t="91103" x="3117850" y="4159250"/>
          <p14:tracePt t="91103" x="3162300" y="4178300"/>
          <p14:tracePt t="91119" x="3206750" y="4197350"/>
          <p14:tracePt t="91119" x="3251200" y="4222750"/>
          <p14:tracePt t="91119" x="3295650" y="4248150"/>
          <p14:tracePt t="91138" x="3333750" y="4279900"/>
          <p14:tracePt t="91150" x="3371850" y="4305300"/>
          <p14:tracePt t="91150" x="3441700" y="4375150"/>
          <p14:tracePt t="91170" x="3473450" y="4406900"/>
          <p14:tracePt t="91170" x="3505200" y="4445000"/>
          <p14:tracePt t="91186" x="3530600" y="4483100"/>
          <p14:tracePt t="91186" x="3556000" y="4527550"/>
          <p14:tracePt t="91203" x="3575050" y="4565650"/>
          <p14:tracePt t="91203" x="3594100" y="4610100"/>
          <p14:tracePt t="91219" x="3606800" y="4654550"/>
          <p14:tracePt t="91219" x="3619500" y="4692650"/>
          <p14:tracePt t="91219" x="3625850" y="4730750"/>
          <p14:tracePt t="91238" x="3632200" y="4768850"/>
          <p14:tracePt t="91238" x="3632200" y="4806950"/>
          <p14:tracePt t="91252" x="3632200" y="4845050"/>
          <p14:tracePt t="91252" x="3625850" y="4883150"/>
          <p14:tracePt t="91269" x="3613150" y="4921250"/>
          <p14:tracePt t="91269" x="3606800" y="4959350"/>
          <p14:tracePt t="91286" x="3587750" y="4991100"/>
          <p14:tracePt t="91286" x="3549650" y="5060950"/>
          <p14:tracePt t="91303" x="3524250" y="5092700"/>
          <p14:tracePt t="91303" x="3505200" y="5124450"/>
          <p14:tracePt t="91320" x="3479800" y="5156200"/>
          <p14:tracePt t="91320" x="3454400" y="5181600"/>
          <p14:tracePt t="91336" x="3429000" y="5207000"/>
          <p14:tracePt t="91336" x="3409950" y="5232400"/>
          <p14:tracePt t="91353" x="3384550" y="5257800"/>
          <p14:tracePt t="91353" x="3340100" y="5295900"/>
          <p14:tracePt t="91370" x="3321050" y="5308600"/>
          <p14:tracePt t="91370" x="3295650" y="5321300"/>
          <p14:tracePt t="91387" x="3276600" y="5334000"/>
          <p14:tracePt t="91387" x="3257550" y="5346700"/>
          <p14:tracePt t="91403" x="3238500" y="5353050"/>
          <p14:tracePt t="91403" x="3225800" y="5365750"/>
          <p14:tracePt t="91403" x="3206750" y="5365750"/>
          <p14:tracePt t="91422" x="3194050" y="5372100"/>
          <p14:tracePt t="91434" x="3181350" y="5378450"/>
          <p14:tracePt t="91434" x="3155950" y="5378450"/>
          <p14:tracePt t="91455" x="3149600" y="5378450"/>
          <p14:tracePt t="91455" x="3143250" y="5378450"/>
          <p14:tracePt t="91470" x="3136900" y="5378450"/>
          <p14:tracePt t="91470" x="3124200" y="5378450"/>
          <p14:tracePt t="91487" x="3117850" y="5372100"/>
          <p14:tracePt t="91487" x="3111500" y="5372100"/>
          <p14:tracePt t="91503" x="3105150" y="5365750"/>
          <p14:tracePt t="91503" x="3098800" y="5365750"/>
          <p14:tracePt t="91503" x="3092450" y="5359400"/>
          <p14:tracePt t="91522" x="3086100" y="5359400"/>
          <p14:tracePt t="91535" x="3079750" y="5359400"/>
          <p14:tracePt t="91535" x="3060700" y="5353050"/>
          <p14:tracePt t="91554" x="3048000" y="5346700"/>
          <p14:tracePt t="91554" x="3035300" y="5340350"/>
          <p14:tracePt t="91570" x="3022600" y="5334000"/>
          <p14:tracePt t="91570" x="3009900" y="5334000"/>
          <p14:tracePt t="91587" x="2990850" y="5327650"/>
          <p14:tracePt t="91587" x="2952750" y="5308600"/>
          <p14:tracePt t="91604" x="2933700" y="5302250"/>
          <p14:tracePt t="91604" x="2908300" y="5289550"/>
          <p14:tracePt t="91621" x="2889250" y="5276850"/>
          <p14:tracePt t="91621" x="2863850" y="5264150"/>
          <p14:tracePt t="91637" x="2838450" y="5245100"/>
          <p14:tracePt t="91637" x="2819400" y="5219700"/>
          <p14:tracePt t="91654" x="2794000" y="5194300"/>
          <p14:tracePt t="91654" x="2743200" y="5137150"/>
          <p14:tracePt t="91671" x="2717800" y="5099050"/>
          <p14:tracePt t="91671" x="2692400" y="5067300"/>
          <p14:tracePt t="91687" x="2673350" y="5029200"/>
          <p14:tracePt t="91906" x="2851150" y="4495800"/>
          <p14:tracePt t="91922" x="2857500" y="4495800"/>
          <p14:tracePt t="91930" x="2863850" y="4495800"/>
          <p14:tracePt t="91939" x="2870200" y="4495800"/>
          <p14:tracePt t="91939" x="2876550" y="4495800"/>
          <p14:tracePt t="91955" x="2882900" y="4495800"/>
          <p14:tracePt t="91955" x="2889250" y="4495800"/>
          <p14:tracePt t="91972" x="2895600" y="4495800"/>
          <p14:tracePt t="91986" x="2901950" y="4495800"/>
          <p14:tracePt t="92003" x="2908300" y="4495800"/>
          <p14:tracePt t="92020" x="2914650" y="4495800"/>
          <p14:tracePt t="92041" x="2927350" y="4502150"/>
          <p14:tracePt t="92058" x="2933700" y="4502150"/>
          <p14:tracePt t="92075" x="2940050" y="4502150"/>
          <p14:tracePt t="92087" x="2946400" y="4502150"/>
          <p14:tracePt t="92087" x="2952750" y="4502150"/>
          <p14:tracePt t="92105" x="2959100" y="4502150"/>
          <p14:tracePt t="92120" x="2965450" y="4495800"/>
          <p14:tracePt t="92137" x="2978150" y="4495800"/>
          <p14:tracePt t="92154" x="2984500" y="4495800"/>
          <p14:tracePt t="92171" x="2990850" y="4489450"/>
          <p14:tracePt t="92187" x="2997200" y="4489450"/>
          <p14:tracePt t="92187" x="3003550" y="4483100"/>
          <p14:tracePt t="92207" x="3009900" y="4476750"/>
          <p14:tracePt t="92207" x="3016250" y="4476750"/>
          <p14:tracePt t="92224" x="3022600" y="4470400"/>
          <p14:tracePt t="92224" x="3028950" y="4470400"/>
          <p14:tracePt t="92239" x="3035300" y="4464050"/>
          <p14:tracePt t="92239" x="3041650" y="4464050"/>
          <p14:tracePt t="92256" x="3048000" y="4464050"/>
          <p14:tracePt t="92271" x="3054350" y="4457700"/>
          <p14:tracePt t="92271" x="3060700" y="4457700"/>
          <p14:tracePt t="92291" x="3067050" y="4457700"/>
          <p14:tracePt t="92305" x="3073400" y="4457700"/>
          <p14:tracePt t="92305" x="3079750" y="4457700"/>
          <p14:tracePt t="92323" x="3086100" y="4457700"/>
          <p14:tracePt t="92338" x="3086100" y="4464050"/>
          <p14:tracePt t="92386" x="3079750" y="4464050"/>
          <p14:tracePt t="92410" x="3073400" y="4464050"/>
          <p14:tracePt t="92426" x="3067050" y="4470400"/>
          <p14:tracePt t="92477" x="3067050" y="4476750"/>
          <p14:tracePt t="92486" x="3067050" y="4470400"/>
          <p14:tracePt t="92506" x="3060700" y="4476750"/>
          <p14:tracePt t="92522" x="3054350" y="4476750"/>
          <p14:tracePt t="92538" x="3048000" y="4476750"/>
          <p14:tracePt t="92553" x="3041650" y="4476750"/>
          <p14:tracePt t="92566" x="3035300" y="4470400"/>
          <p14:tracePt t="92582" x="3041650" y="4470400"/>
          <p14:tracePt t="92650" x="3054350" y="4470400"/>
          <p14:tracePt t="92666" x="3060700" y="4470400"/>
          <p14:tracePt t="92674" x="3067050" y="4464050"/>
          <p14:tracePt t="92674" x="3073400" y="4464050"/>
          <p14:tracePt t="92690" x="3079750" y="4464050"/>
          <p14:tracePt t="92690" x="3092450" y="4470400"/>
          <p14:tracePt t="92707" x="3105150" y="4470400"/>
          <p14:tracePt t="92707" x="3117850" y="4476750"/>
          <p14:tracePt t="92707" x="3136900" y="4483100"/>
          <p14:tracePt t="92727" x="3149600" y="4489450"/>
          <p14:tracePt t="92727" x="3168650" y="4502150"/>
          <p14:tracePt t="92741" x="3194050" y="4514850"/>
          <p14:tracePt t="92741" x="3213100" y="4527550"/>
          <p14:tracePt t="92758" x="3238500" y="4546600"/>
          <p14:tracePt t="92758" x="3263900" y="4565650"/>
          <p14:tracePt t="92774" x="3289300" y="4578350"/>
          <p14:tracePt t="92774" x="3314700" y="4597400"/>
          <p14:tracePt t="92791" x="3340100" y="4616450"/>
          <p14:tracePt t="92791" x="3397250" y="4660900"/>
          <p14:tracePt t="92808" x="3422650" y="4679950"/>
          <p14:tracePt t="92808" x="3441700" y="4699000"/>
          <p14:tracePt t="92825" x="3467100" y="4711700"/>
          <p14:tracePt t="92825" x="3492500" y="4737100"/>
          <p14:tracePt t="92841" x="3511550" y="4756150"/>
          <p14:tracePt t="92841" x="3543300" y="4800600"/>
          <p14:tracePt t="92859" x="3562350" y="4819650"/>
          <p14:tracePt t="92859" x="3575050" y="4838700"/>
          <p14:tracePt t="92875" x="3581400" y="4864100"/>
          <p14:tracePt t="92875" x="3581400" y="4883150"/>
          <p14:tracePt t="92891" x="3587750" y="4902200"/>
          <p14:tracePt t="92891" x="3581400" y="4921250"/>
          <p14:tracePt t="92908" x="3581400" y="4940300"/>
          <p14:tracePt t="92908" x="3568700" y="4959350"/>
          <p14:tracePt t="92908" x="3562350" y="4978400"/>
          <p14:tracePt t="92928" x="3543300" y="4991100"/>
          <p14:tracePt t="92940" x="3530600" y="5010150"/>
          <p14:tracePt t="92940" x="3492500" y="5048250"/>
          <p14:tracePt t="92958" x="3473450" y="5060950"/>
          <p14:tracePt t="92958" x="3448050" y="5080000"/>
          <p14:tracePt t="92976" x="3422650" y="5092700"/>
          <p14:tracePt t="92976" x="3397250" y="5111750"/>
          <p14:tracePt t="92976" x="3371850" y="5124450"/>
          <p14:tracePt t="92994" x="3340100" y="5137150"/>
          <p14:tracePt t="93007" x="3302000" y="5149850"/>
          <p14:tracePt t="93007" x="3232150" y="5175250"/>
          <p14:tracePt t="93028" x="3194050" y="5181600"/>
          <p14:tracePt t="93028" x="3155950" y="5194300"/>
          <p14:tracePt t="93042" x="3117850" y="5200650"/>
          <p14:tracePt t="93042" x="3079750" y="5207000"/>
          <p14:tracePt t="93059" x="3041650" y="5213350"/>
          <p14:tracePt t="93059" x="3003550" y="5219700"/>
          <p14:tracePt t="93075" x="2959100" y="5219700"/>
          <p14:tracePt t="93075" x="2921000" y="5219700"/>
          <p14:tracePt t="93075" x="2882900" y="5219700"/>
          <p14:tracePt t="93094" x="2838450" y="5213350"/>
          <p14:tracePt t="93094" x="2800350" y="5207000"/>
          <p14:tracePt t="93109" x="2755900" y="5207000"/>
          <p14:tracePt t="93109" x="2717800" y="5200650"/>
          <p14:tracePt t="93126" x="2686050" y="5200650"/>
          <p14:tracePt t="93126" x="2654300" y="5194300"/>
          <p14:tracePt t="93143" x="2622550" y="5194300"/>
          <p14:tracePt t="93143" x="2571750" y="5194300"/>
          <p14:tracePt t="93159" x="2559050" y="5187950"/>
          <p14:tracePt t="93159" x="2546350" y="5187950"/>
          <p14:tracePt t="93176" x="2533650" y="5187950"/>
          <p14:tracePt t="93176" x="2527300" y="5187950"/>
          <p14:tracePt t="93193" x="2520950" y="5187950"/>
          <p14:tracePt t="93208" x="2514600" y="5187950"/>
          <p14:tracePt t="93225" x="2520950" y="5187950"/>
          <p14:tracePt t="93250" x="2527300" y="5187950"/>
          <p14:tracePt t="93266" x="2533650" y="5187950"/>
          <p14:tracePt t="93274" x="2540000" y="5187950"/>
          <p14:tracePt t="93274" x="2546350" y="5194300"/>
          <p14:tracePt t="93274" x="2552700" y="5194300"/>
          <p14:tracePt t="93295" x="2559050" y="5200650"/>
          <p14:tracePt t="93308" x="2565400" y="5200650"/>
          <p14:tracePt t="93308" x="2584450" y="5219700"/>
          <p14:tracePt t="93327" x="2590800" y="5226050"/>
          <p14:tracePt t="93341" x="2597150" y="5238750"/>
          <p14:tracePt t="93358" x="2597150" y="5245100"/>
          <p14:tracePt t="93375" x="2590800" y="5251450"/>
          <p14:tracePt t="93392" x="2584450" y="5257800"/>
          <p14:tracePt t="93392" x="2578100" y="5257800"/>
          <p14:tracePt t="93410" x="2571750" y="5264150"/>
          <p14:tracePt t="93410" x="2559050" y="5264150"/>
          <p14:tracePt t="93428" x="2552700" y="5270500"/>
          <p14:tracePt t="93428" x="2540000" y="5270500"/>
          <p14:tracePt t="93444" x="2533650" y="5270500"/>
          <p14:tracePt t="93444" x="2514600" y="5270500"/>
          <p14:tracePt t="93460" x="2501900" y="5270500"/>
          <p14:tracePt t="93460" x="2489200" y="5264150"/>
          <p14:tracePt t="93477" x="2482850" y="5257800"/>
          <p14:tracePt t="93477" x="2470150" y="5257800"/>
          <p14:tracePt t="93494" x="2457450" y="5251450"/>
          <p14:tracePt t="93494" x="2438400" y="5238750"/>
          <p14:tracePt t="93510" x="2425700" y="5232400"/>
          <p14:tracePt t="93510" x="2400300" y="5207000"/>
          <p14:tracePt t="93528" x="2381250" y="5194300"/>
          <p14:tracePt t="93528" x="2374900" y="5175250"/>
          <p14:tracePt t="93545" x="2362200" y="5162550"/>
          <p14:tracePt t="93545" x="2349500" y="5149850"/>
          <p14:tracePt t="93561" x="2343150" y="5137150"/>
          <p14:tracePt t="93561" x="2336800" y="5118100"/>
          <p14:tracePt t="93561" x="2330450" y="5105400"/>
          <p14:tracePt t="93579" x="2324100" y="5092700"/>
          <p14:tracePt t="93579" x="2324100" y="5086350"/>
          <p14:tracePt t="93595" x="2324100" y="5073650"/>
          <p14:tracePt t="93595" x="2324100" y="5067300"/>
          <p14:tracePt t="93612" x="2324100" y="5054600"/>
          <p14:tracePt t="93626" x="2330450" y="5048250"/>
          <p14:tracePt t="93643" x="2336800" y="5041900"/>
          <p14:tracePt t="93660" x="2343150" y="5029200"/>
          <p14:tracePt t="93678" x="2349500" y="5029200"/>
          <p14:tracePt t="93678" x="2355850" y="5022850"/>
          <p14:tracePt t="93695" x="2362200" y="5016500"/>
          <p14:tracePt t="93709" x="2368550" y="5010150"/>
          <p14:tracePt t="93737" x="2368550" y="4997450"/>
          <p14:tracePt t="93754" x="2374900" y="4997450"/>
          <p14:tracePt t="93759" x="2374900" y="4991100"/>
          <p14:tracePt t="93759" x="2374900" y="4984750"/>
          <p14:tracePt t="93778" x="2381250" y="4972050"/>
          <p14:tracePt t="93778" x="2381250" y="4965700"/>
          <p14:tracePt t="93795" x="2387600" y="4953000"/>
          <p14:tracePt t="93795" x="2393950" y="4940300"/>
          <p14:tracePt t="93812" x="2400300" y="4927600"/>
          <p14:tracePt t="93812" x="2419350" y="4895850"/>
          <p14:tracePt t="93828" x="2432050" y="4876800"/>
          <p14:tracePt t="93828" x="2444750" y="4857750"/>
          <p14:tracePt t="93845" x="2463800" y="4838700"/>
          <p14:tracePt t="93845" x="2482850" y="4819650"/>
          <p14:tracePt t="93862" x="2508250" y="4800600"/>
          <p14:tracePt t="93862" x="2565400" y="4756150"/>
          <p14:tracePt t="93879" x="2603500" y="4737100"/>
          <p14:tracePt t="93879" x="2641600" y="4718050"/>
          <p14:tracePt t="93896" x="2686050" y="4705350"/>
          <p14:tracePt t="93896" x="2736850" y="4686300"/>
          <p14:tracePt t="93913" x="2787650" y="4679950"/>
          <p14:tracePt t="93913" x="2844800" y="4673600"/>
          <p14:tracePt t="93929" x="2901950" y="4673600"/>
          <p14:tracePt t="93929" x="2959100" y="4673600"/>
          <p14:tracePt t="93929" x="3016250" y="4686300"/>
          <p14:tracePt t="93948" x="3073400" y="4692650"/>
          <p14:tracePt t="93960" x="3130550" y="4705350"/>
          <p14:tracePt t="93960" x="3238500" y="4737100"/>
          <p14:tracePt t="93979" x="3289300" y="4749800"/>
          <p14:tracePt t="93979" x="3333750" y="4768850"/>
          <p14:tracePt t="93995" x="3384550" y="4781550"/>
          <p14:tracePt t="93995" x="3429000" y="4800600"/>
          <p14:tracePt t="94012" x="3473450" y="4806950"/>
          <p14:tracePt t="94012" x="3505200" y="4826000"/>
          <p14:tracePt t="94012" x="3543300" y="4832350"/>
          <p14:tracePt t="94031" x="3575050" y="4851400"/>
          <p14:tracePt t="94044" x="3606800" y="4857750"/>
          <p14:tracePt t="94044" x="3644900" y="4889500"/>
          <p14:tracePt t="94062" x="3663950" y="4902200"/>
          <p14:tracePt t="94062" x="3676650" y="4914900"/>
          <p14:tracePt t="94079" x="3683000" y="4933950"/>
          <p14:tracePt t="94079" x="3689350" y="4953000"/>
          <p14:tracePt t="94096" x="3689350" y="4965700"/>
          <p14:tracePt t="94096" x="3683000" y="4984750"/>
          <p14:tracePt t="94096" x="3676650" y="5003800"/>
          <p14:tracePt t="94115" x="3670300" y="5016500"/>
          <p14:tracePt t="94115" x="3657600" y="5035550"/>
          <p14:tracePt t="94129" x="3638550" y="5054600"/>
          <p14:tracePt t="94129" x="3619500" y="5073650"/>
          <p14:tracePt t="94146" x="3600450" y="5092700"/>
          <p14:tracePt t="94146" x="3581400" y="5111750"/>
          <p14:tracePt t="94162" x="3562350" y="5130800"/>
          <p14:tracePt t="94162" x="3511550" y="5162550"/>
          <p14:tracePt t="94179" x="3479800" y="5181600"/>
          <p14:tracePt t="94179" x="3454400" y="5200650"/>
          <p14:tracePt t="94196" x="3422650" y="5213350"/>
          <p14:tracePt t="94196" x="3397250" y="5232400"/>
          <p14:tracePt t="94212" x="3365500" y="5251450"/>
          <p14:tracePt t="94212" x="3327400" y="5264150"/>
          <p14:tracePt t="94230" x="3295650" y="5276850"/>
          <p14:tracePt t="94230" x="3225800" y="5308600"/>
          <p14:tracePt t="94247" x="3194050" y="5321300"/>
          <p14:tracePt t="94247" x="3162300" y="5327650"/>
          <p14:tracePt t="94263" x="3124200" y="5334000"/>
          <p14:tracePt t="94263" x="3092450" y="5340350"/>
          <p14:tracePt t="94280" x="3060700" y="5346700"/>
          <p14:tracePt t="94280" x="3035300" y="5353050"/>
          <p14:tracePt t="94296" x="3003550" y="5353050"/>
          <p14:tracePt t="94296" x="2971800" y="5353050"/>
          <p14:tracePt t="94296" x="2946400" y="5353050"/>
          <p14:tracePt t="94316" x="2921000" y="5353050"/>
          <p14:tracePt t="94328" x="2895600" y="5353050"/>
          <p14:tracePt t="94328" x="2851150" y="5346700"/>
          <p14:tracePt t="94347" x="2832100" y="5346700"/>
          <p14:tracePt t="94347" x="2819400" y="5346700"/>
          <p14:tracePt t="94363" x="2806700" y="5346700"/>
          <p14:tracePt t="94363" x="2794000" y="5346700"/>
          <p14:tracePt t="94380" x="2781300" y="5346700"/>
          <p14:tracePt t="94380" x="2774950" y="5340350"/>
          <p14:tracePt t="94380" x="2768600" y="5340350"/>
          <p14:tracePt t="94399" x="2762250" y="5340350"/>
          <p14:tracePt t="94411" x="2755900" y="5340350"/>
          <p14:tracePt t="94411" x="2749550" y="5340350"/>
          <p14:tracePt t="94431" x="2743200" y="5334000"/>
          <p14:tracePt t="94445" x="2743200" y="5327650"/>
          <p14:tracePt t="94462" x="2743200" y="5314950"/>
          <p14:tracePt t="94479" x="2743200" y="5308600"/>
          <p14:tracePt t="94495" x="2749550" y="5295900"/>
          <p14:tracePt t="94495" x="2755900" y="5289550"/>
          <p14:tracePt t="94514" x="2755900" y="5283200"/>
          <p14:tracePt t="94514" x="2762250" y="5276850"/>
          <p14:tracePt t="94531" x="2768600" y="5270500"/>
          <p14:tracePt t="94531" x="2781300" y="5257800"/>
          <p14:tracePt t="94548" x="2787650" y="5245100"/>
          <p14:tracePt t="94548" x="2800350" y="5232400"/>
          <p14:tracePt t="94565" x="2806700" y="5219700"/>
          <p14:tracePt t="94565" x="2819400" y="5213350"/>
          <p14:tracePt t="94580" x="2832100" y="5200650"/>
          <p14:tracePt t="94580" x="2844800" y="5194300"/>
          <p14:tracePt t="94580" x="2857500" y="5181600"/>
          <p14:tracePt t="94599" x="2870200" y="5168900"/>
          <p14:tracePt t="94612" x="2882900" y="5162550"/>
          <p14:tracePt t="94612" x="2914650" y="5143500"/>
          <p14:tracePt t="94631" x="2927350" y="5137150"/>
          <p14:tracePt t="94631" x="2946400" y="5137150"/>
          <p14:tracePt t="94648" x="2959100" y="5130800"/>
          <p14:tracePt t="94648" x="2971800" y="5130800"/>
          <p14:tracePt t="94664" x="2990850" y="5124450"/>
          <p14:tracePt t="94664" x="2997200" y="5124450"/>
          <p14:tracePt t="94664" x="3009900" y="5124450"/>
          <p14:tracePt t="94683" x="3016250" y="5118100"/>
          <p14:tracePt t="94696" x="3028950" y="5118100"/>
          <p14:tracePt t="94696" x="3041650" y="5118100"/>
          <p14:tracePt t="94716" x="3048000" y="5111750"/>
          <p14:tracePt t="94730" x="3054350" y="5111750"/>
          <p14:tracePt t="94746" x="3060700" y="5105400"/>
          <p14:tracePt t="94763" x="3067050" y="5099050"/>
          <p14:tracePt t="94780" x="3073400" y="5092700"/>
          <p14:tracePt t="94797" x="3073400" y="5086350"/>
          <p14:tracePt t="94813" x="3079750" y="5080000"/>
          <p14:tracePt t="94830" x="3079750" y="5073650"/>
          <p14:tracePt t="94847" x="3086100" y="5067300"/>
          <p14:tracePt t="94863" x="3092450" y="5060950"/>
          <p14:tracePt t="94880" x="3092450" y="5054600"/>
          <p14:tracePt t="94880" x="3098800" y="5041900"/>
          <p14:tracePt t="94899" x="3105150" y="5035550"/>
          <p14:tracePt t="94917" x="3105150" y="5029200"/>
          <p14:tracePt t="94931" x="3111500" y="5022850"/>
          <p14:tracePt t="94954" x="3105150" y="5016500"/>
          <p14:tracePt t="94982" x="3105150" y="5022850"/>
          <p14:tracePt t="94998" x="3098800" y="5022850"/>
          <p14:tracePt t="95014" x="3092450" y="5022850"/>
          <p14:tracePt t="95026" x="3086100" y="5029200"/>
          <p14:tracePt t="95042" x="3079750" y="5029200"/>
          <p14:tracePt t="95059" x="3073400" y="5035550"/>
          <p14:tracePt t="95074" x="3067050" y="5041900"/>
          <p14:tracePt t="95094" x="3067050" y="5035550"/>
          <p14:tracePt t="95134" x="3073400" y="5029200"/>
          <p14:tracePt t="95155" x="3079750" y="5022850"/>
          <p14:tracePt t="95178" x="3079750" y="5016500"/>
          <p14:tracePt t="95194" x="3086100" y="5003800"/>
          <p14:tracePt t="95206" x="3086100" y="4997450"/>
          <p14:tracePt t="95222" x="3086100" y="4991100"/>
          <p14:tracePt t="95238" x="3086100" y="4984750"/>
          <p14:tracePt t="95255" x="3092450" y="4978400"/>
          <p14:tracePt t="95255" x="3092450" y="4972050"/>
          <p14:tracePt t="95268" x="3092450" y="4965700"/>
          <p14:tracePt t="95283" x="3092450" y="4959350"/>
          <p14:tracePt t="95298" x="3092450" y="4953000"/>
          <p14:tracePt t="95315" x="3098800" y="4959350"/>
          <p14:tracePt t="95343" x="3105150" y="4965700"/>
          <p14:tracePt t="95359" x="3111500" y="4972050"/>
          <p14:tracePt t="95374" x="3111500" y="4978400"/>
          <p14:tracePt t="95382" x="3117850" y="4984750"/>
          <p14:tracePt t="95398" x="3124200" y="4991100"/>
          <p14:tracePt t="95416" x="3130550" y="4991100"/>
          <p14:tracePt t="95438" x="3136900" y="4991100"/>
          <p14:tracePt t="95454" x="3143250" y="4991100"/>
          <p14:tracePt t="95470" x="3149600" y="4991100"/>
          <p14:tracePt t="95494" x="3149600" y="4997450"/>
          <p14:tracePt t="95522" x="3155950" y="4991100"/>
          <p14:tracePt t="95582" x="3162300" y="4984750"/>
          <p14:tracePt t="95606" x="3168650" y="4984750"/>
          <p14:tracePt t="95626" x="3175000" y="4984750"/>
          <p14:tracePt t="95651" x="3181350" y="4991100"/>
          <p14:tracePt t="95674" x="3181350" y="4997450"/>
          <p14:tracePt t="95734" x="3181350" y="5003800"/>
          <p14:tracePt t="95770" x="3181350" y="5010150"/>
          <p14:tracePt t="95798" x="3181350" y="5016500"/>
          <p14:tracePt t="95966" x="3175000" y="5016500"/>
          <p14:tracePt t="96026" x="3175000" y="5022850"/>
          <p14:tracePt t="96094" x="3168650" y="5029200"/>
          <p14:tracePt t="96114" x="3168650" y="5022850"/>
          <p14:tracePt t="96146" x="3168650" y="5016500"/>
          <p14:tracePt t="96158" x="3162300" y="5010150"/>
          <p14:tracePt t="96174" x="3162300" y="5003800"/>
          <p14:tracePt t="96190" x="3162300" y="4991100"/>
          <p14:tracePt t="96206" x="3162300" y="4984750"/>
          <p14:tracePt t="96206" x="3162300" y="4978400"/>
          <p14:tracePt t="96220" x="3162300" y="4972050"/>
          <p14:tracePt t="96220" x="3162300" y="4965700"/>
          <p14:tracePt t="96236" x="3162300" y="4959350"/>
          <p14:tracePt t="96252" x="3162300" y="4953000"/>
          <p14:tracePt t="96268" x="3168650" y="4959350"/>
          <p14:tracePt t="96294" x="3168650" y="4965700"/>
          <p14:tracePt t="96310" x="3175000" y="4972050"/>
          <p14:tracePt t="96326" x="3175000" y="4978400"/>
          <p14:tracePt t="96335" x="3175000" y="4984750"/>
          <p14:tracePt t="96352" x="3168650" y="4991100"/>
          <p14:tracePt t="96368" x="3175000" y="4991100"/>
          <p14:tracePt t="96454" x="3168650" y="4991100"/>
          <p14:tracePt t="96534" x="3175000" y="4984750"/>
          <p14:tracePt t="96594" x="3181350" y="4984750"/>
          <p14:tracePt t="96626" x="3181350" y="4978400"/>
          <p14:tracePt t="96798" x="3181350" y="4972050"/>
          <p14:tracePt t="96818" x="3175000" y="4972050"/>
          <p14:tracePt t="96834" x="3168650" y="4965700"/>
          <p14:tracePt t="96850" x="3162300" y="4959350"/>
          <p14:tracePt t="96874" x="3162300" y="4953000"/>
          <p14:tracePt t="96902" x="3168650" y="4953000"/>
          <p14:tracePt t="96946" x="3175000" y="4959350"/>
          <p14:tracePt t="96970" x="3181350" y="4965700"/>
          <p14:tracePt t="96986" x="3175000" y="4965700"/>
          <p14:tracePt t="97135" x="3175000" y="4959350"/>
          <p14:tracePt t="97175" x="3175000" y="4946650"/>
          <p14:tracePt t="97187" x="3181350" y="4946650"/>
          <p14:tracePt t="97195" x="3187700" y="4940300"/>
          <p14:tracePt t="97219" x="3187700" y="4933950"/>
          <p14:tracePt t="97235" x="3194050" y="4927600"/>
          <p14:tracePt t="97247" x="3194050" y="4921250"/>
          <p14:tracePt t="97263" x="3194050" y="4914900"/>
          <p14:tracePt t="97299" x="3187700" y="4914900"/>
          <p14:tracePt t="97331" x="3187700" y="4908550"/>
          <p14:tracePt t="97359" x="3181350" y="4902200"/>
          <p14:tracePt t="97375" x="3181350" y="4895850"/>
          <p14:tracePt t="97383" x="3181350" y="4889500"/>
          <p14:tracePt t="97399" x="3175000" y="4883150"/>
          <p14:tracePt t="97415" x="3181350" y="4876800"/>
          <p14:tracePt t="97427" x="3181350" y="4870450"/>
          <p14:tracePt t="97443" x="3187700" y="4864100"/>
          <p14:tracePt t="97455" x="3194050" y="4851400"/>
          <p14:tracePt t="97472" x="3200400" y="4845050"/>
          <p14:tracePt t="97489" x="3206750" y="4845050"/>
          <p14:tracePt t="97506" x="3213100" y="4838700"/>
          <p14:tracePt t="97522" x="3219450" y="4832350"/>
          <p14:tracePt t="97555" x="3213100" y="4826000"/>
          <p14:tracePt t="97623" x="3206750" y="4826000"/>
          <p14:tracePt t="97659" x="3200400" y="4832350"/>
          <p14:tracePt t="97675" x="3194050" y="4832350"/>
          <p14:tracePt t="97691" x="3187700" y="4832350"/>
          <p14:tracePt t="97715" x="3181350" y="4832350"/>
          <p14:tracePt t="97743" x="3181350" y="4838700"/>
          <p14:tracePt t="97887" x="3175000" y="4845050"/>
          <p14:tracePt t="97906" x="3168650" y="4851400"/>
          <p14:tracePt t="97931" x="3162300" y="4851400"/>
          <p14:tracePt t="97951" x="3162300" y="4857750"/>
          <p14:tracePt t="97968" x="3155950" y="4864100"/>
          <p14:tracePt t="97976" x="3155950" y="4870450"/>
          <p14:tracePt t="97976" x="3155950" y="4876800"/>
          <p14:tracePt t="97993" x="3155950" y="4883150"/>
          <p14:tracePt t="97993" x="3155950" y="4895850"/>
          <p14:tracePt t="97993" x="3155950" y="4902200"/>
          <p14:tracePt t="98012" x="3155950" y="4914900"/>
          <p14:tracePt t="98024" x="3149600" y="4921250"/>
          <p14:tracePt t="98024" x="3149600" y="4940300"/>
          <p14:tracePt t="98043" x="3143250" y="4953000"/>
          <p14:tracePt t="98043" x="3136900" y="4959350"/>
          <p14:tracePt t="98060" x="3136900" y="4965700"/>
          <p14:tracePt t="98060" x="3130550" y="4978400"/>
          <p14:tracePt t="98076" x="3124200" y="4984750"/>
          <p14:tracePt t="98076" x="3124200" y="4991100"/>
          <p14:tracePt t="98093" x="3117850" y="4997450"/>
          <p14:tracePt t="98093" x="3111500" y="5003800"/>
          <p14:tracePt t="98093" x="3111500" y="5010150"/>
          <p14:tracePt t="98112" x="3105150" y="5010150"/>
          <p14:tracePt t="98124" x="3098800" y="5016500"/>
          <p14:tracePt t="98124" x="3092450" y="5029200"/>
          <p14:tracePt t="98143" x="3086100" y="5041900"/>
          <p14:tracePt t="98158" x="3079750" y="5041900"/>
          <p14:tracePt t="98174" x="3079750" y="5048250"/>
          <p14:tracePt t="98192" x="3079750" y="5054600"/>
          <p14:tracePt t="98208" x="3079750" y="5048250"/>
          <p14:tracePt t="98255" x="3086100" y="5048250"/>
          <p14:tracePt t="98268" x="3086100" y="5041900"/>
          <p14:tracePt t="98283" x="3079750" y="5048250"/>
          <p14:tracePt t="98375" x="3079750" y="5041900"/>
          <p14:tracePt t="98395" x="3086100" y="5054600"/>
          <p14:tracePt t="98455" x="3086100" y="5060950"/>
          <p14:tracePt t="98495" x="3086100" y="5067300"/>
          <p14:tracePt t="98507" x="3086100" y="5073650"/>
          <p14:tracePt t="98523" x="3086100" y="5086350"/>
          <p14:tracePt t="98539" x="3086100" y="5092700"/>
          <p14:tracePt t="98547" x="3086100" y="5099050"/>
          <p14:tracePt t="98547" x="3086100" y="5105400"/>
          <p14:tracePt t="98561" x="3092450" y="5111750"/>
          <p14:tracePt t="98583" x="3092450" y="5124450"/>
          <p14:tracePt t="98593" x="3098800" y="5130800"/>
          <p14:tracePt t="98610" x="3105150" y="5137150"/>
          <p14:tracePt t="98635" x="3111500" y="5143500"/>
          <p14:tracePt t="98659" x="3111500" y="5149850"/>
          <p14:tracePt t="98671" x="3111500" y="5156200"/>
          <p14:tracePt t="98695" x="3105150" y="5162550"/>
          <p14:tracePt t="98727" x="3105150" y="5175250"/>
          <p14:tracePt t="98739" x="3098800" y="5181600"/>
          <p14:tracePt t="98755" x="3092450" y="5187950"/>
          <p14:tracePt t="98764" x="3092450" y="5200650"/>
          <p14:tracePt t="98777" x="3092450" y="5207000"/>
          <p14:tracePt t="98777" x="3086100" y="5213350"/>
          <p14:tracePt t="98796" x="3086100" y="5219700"/>
          <p14:tracePt t="98796" x="3086100" y="5226050"/>
          <p14:tracePt t="98812" x="3086100" y="5238750"/>
          <p14:tracePt t="98827" x="3079750" y="5245100"/>
          <p14:tracePt t="98827" x="3086100" y="5251450"/>
          <p14:tracePt t="98827" x="3079750" y="5257800"/>
          <p14:tracePt t="98848" x="3079750" y="5264150"/>
          <p14:tracePt t="98848" x="3079750" y="5270500"/>
          <p14:tracePt t="98862" x="3079750" y="5283200"/>
          <p14:tracePt t="98877" x="3079750" y="5289550"/>
          <p14:tracePt t="98894" x="3079750" y="5295900"/>
          <p14:tracePt t="98894" x="3079750" y="5308600"/>
          <p14:tracePt t="98914" x="3079750" y="5314950"/>
          <p14:tracePt t="98928" x="3086100" y="5314950"/>
          <p14:tracePt t="98944" x="3086100" y="5321300"/>
          <p14:tracePt t="98961" x="3079750" y="5327650"/>
          <p14:tracePt t="99011" x="3073400" y="5327650"/>
          <p14:tracePt t="99027" x="3067050" y="5321300"/>
          <p14:tracePt t="99039" x="3073400" y="5321300"/>
          <p14:tracePt t="99091" x="3079750" y="5314950"/>
          <p14:tracePt t="99108" x="3086100" y="5314950"/>
          <p14:tracePt t="99139" x="3086100" y="5308600"/>
          <p14:tracePt t="99151" x="3086100" y="5314950"/>
          <p14:tracePt t="99207" x="3079750" y="5321300"/>
          <p14:tracePt t="99243" x="3086100" y="5321300"/>
          <p14:tracePt t="99279" x="3086100" y="5327650"/>
          <p14:tracePt t="99287" x="3092450" y="5334000"/>
          <p14:tracePt t="99295" x="3098800" y="5346700"/>
          <p14:tracePt t="99295" x="3105150" y="5359400"/>
          <p14:tracePt t="99314" x="3111500" y="5372100"/>
          <p14:tracePt t="99314" x="3117850" y="5384800"/>
          <p14:tracePt t="99330" x="3124200" y="5391150"/>
          <p14:tracePt t="99330" x="3130550" y="5403850"/>
          <p14:tracePt t="99348" x="3143250" y="5422900"/>
          <p14:tracePt t="99348" x="3149600" y="5429250"/>
          <p14:tracePt t="99365" x="3155950" y="5429250"/>
          <p14:tracePt t="99379" x="3162300" y="5435600"/>
          <p14:tracePt t="99379" x="3162300" y="5441950"/>
          <p14:tracePt t="99399" x="3162300" y="5448300"/>
          <p14:tracePt t="99412" x="3168650" y="5454650"/>
          <p14:tracePt t="99432" x="3168650" y="5461000"/>
          <p14:tracePt t="99460" x="3168650" y="5467350"/>
          <p14:tracePt t="99499" x="3162300" y="5461000"/>
          <p14:tracePt t="99543" x="3162300" y="5454650"/>
          <p14:tracePt t="99559" x="3162300" y="5448300"/>
          <p14:tracePt t="99619" x="3162300" y="5441950"/>
          <p14:tracePt t="99632" x="3162300" y="5435600"/>
          <p14:tracePt t="99639" x="3162300" y="5429250"/>
          <p14:tracePt t="99649" x="3168650" y="5416550"/>
          <p14:tracePt t="99649" x="3162300" y="5410200"/>
          <p14:tracePt t="99665" x="3168650" y="5397500"/>
          <p14:tracePt t="99665" x="3168650" y="5384800"/>
          <p14:tracePt t="99681" x="3168650" y="5359400"/>
          <p14:tracePt t="99681" x="3168650" y="5340350"/>
          <p14:tracePt t="99681" x="3168650" y="5314950"/>
          <p14:tracePt t="99701" x="3168650" y="5289550"/>
          <p14:tracePt t="99713" x="3168650" y="5270500"/>
          <p14:tracePt t="99713" x="3162300" y="5219700"/>
          <p14:tracePt t="99732" x="3162300" y="5187950"/>
          <p14:tracePt t="99732" x="3155950" y="5162550"/>
          <p14:tracePt t="99749" x="3149600" y="5137150"/>
          <p14:tracePt t="99749" x="3143250" y="5118100"/>
          <p14:tracePt t="99765" x="3136900" y="5092700"/>
          <p14:tracePt t="99765" x="3130550" y="5060950"/>
          <p14:tracePt t="99765" x="3130550" y="5035550"/>
          <p14:tracePt t="99785" x="3124200" y="5010150"/>
          <p14:tracePt t="99797" x="3117850" y="4991100"/>
          <p14:tracePt t="99797" x="3111500" y="4940300"/>
          <p14:tracePt t="99817" x="3105150" y="4914900"/>
          <p14:tracePt t="99817" x="3105150" y="4895850"/>
          <p14:tracePt t="99832" x="3098800" y="4876800"/>
          <p14:tracePt t="99847" x="3060700" y="4857750"/>
          <p14:tracePt t="99864" x="3060700" y="4838700"/>
          <p14:tracePt t="99864" x="3054350" y="4813300"/>
          <p14:tracePt t="99883" x="3060700" y="4813300"/>
          <p14:tracePt t="99912" x="3098800" y="4813300"/>
          <p14:tracePt t="99919" x="3098800" y="4826000"/>
          <p14:tracePt t="99936" x="3098800" y="4838700"/>
          <p14:tracePt t="99948" x="3092450" y="4851400"/>
          <p14:tracePt t="99964" x="3092450" y="4857750"/>
          <p14:tracePt t="99964" x="3086100" y="4870450"/>
          <p14:tracePt t="99983" x="3086100" y="4876800"/>
          <p14:tracePt t="99983" x="3079750" y="4895850"/>
          <p14:tracePt t="100000" x="3079750" y="4902200"/>
          <p14:tracePt t="100000" x="3079750" y="4908550"/>
          <p14:tracePt t="100017" x="3073400" y="4921250"/>
          <p14:tracePt t="100017" x="3073400" y="4927600"/>
          <p14:tracePt t="100033" x="3067050" y="4933950"/>
          <p14:tracePt t="100033" x="3067050" y="4946650"/>
          <p14:tracePt t="100033" x="3067050" y="4959350"/>
          <p14:tracePt t="100052" x="3067050" y="4972050"/>
          <p14:tracePt t="100064" x="3067050" y="4984750"/>
          <p14:tracePt t="100064" x="3060700" y="5003800"/>
          <p14:tracePt t="100085" x="3067050" y="5016500"/>
          <p14:tracePt t="100085" x="3067050" y="5022850"/>
          <p14:tracePt t="100100" x="3073400" y="5029200"/>
          <p14:tracePt t="100100" x="3073400" y="5041900"/>
          <p14:tracePt t="100117" x="3073400" y="5048250"/>
          <p14:tracePt t="100117" x="3079750" y="5054600"/>
          <p14:tracePt t="100133" x="3079750" y="5060950"/>
          <p14:tracePt t="100133" x="3086100" y="5067300"/>
          <p14:tracePt t="100133" x="3086100" y="5073650"/>
          <p14:tracePt t="100152" x="3086100" y="5080000"/>
          <p14:tracePt t="100165" x="3086100" y="5092700"/>
          <p14:tracePt t="100165" x="3092450" y="5099050"/>
          <p14:tracePt t="100184" x="3092450" y="5105400"/>
          <p14:tracePt t="100184" x="3092450" y="5111750"/>
          <p14:tracePt t="100201" x="3098800" y="5118100"/>
          <p14:tracePt t="100201" x="3098800" y="5124450"/>
          <p14:tracePt t="100201" x="3098800" y="5137150"/>
          <p14:tracePt t="100220" x="3105150" y="5143500"/>
          <p14:tracePt t="100232" x="3105150" y="5156200"/>
          <p14:tracePt t="100232" x="3105150" y="5162550"/>
          <p14:tracePt t="100250" x="3105150" y="5168900"/>
          <p14:tracePt t="100250" x="3098800" y="5181600"/>
          <p14:tracePt t="100268" x="3105150" y="5187950"/>
          <p14:tracePt t="100268" x="3105150" y="5194300"/>
          <p14:tracePt t="100284" x="3098800" y="5200650"/>
          <p14:tracePt t="100284" x="3098800" y="5219700"/>
          <p14:tracePt t="100301" x="3098800" y="5226050"/>
          <p14:tracePt t="100301" x="3092450" y="5238750"/>
          <p14:tracePt t="100318" x="3092450" y="5251450"/>
          <p14:tracePt t="100332" x="3086100" y="5257800"/>
          <p14:tracePt t="100332" x="3086100" y="5264150"/>
          <p14:tracePt t="100352" x="3086100" y="5270500"/>
          <p14:tracePt t="100366" x="3086100" y="5276850"/>
          <p14:tracePt t="100383" x="3079750" y="5276850"/>
          <p14:tracePt t="100412" x="3079750" y="5283200"/>
          <p14:tracePt t="100472" x="3079750" y="5295900"/>
          <p14:tracePt t="100480" x="3079750" y="5302250"/>
          <p14:tracePt t="100488" x="3079750" y="5308600"/>
          <p14:tracePt t="100504" x="3079750" y="5327650"/>
          <p14:tracePt t="100520" x="3079750" y="5334000"/>
          <p14:tracePt t="100520" x="3086100" y="5340350"/>
          <p14:tracePt t="100535" x="3086100" y="5346700"/>
          <p14:tracePt t="100535" x="3092450" y="5353050"/>
          <p14:tracePt t="100552" x="3098800" y="5359400"/>
          <p14:tracePt t="100566" x="3105150" y="5359400"/>
          <p14:tracePt t="100583" x="3111500" y="5365750"/>
          <p14:tracePt t="100583" x="3117850" y="5372100"/>
          <p14:tracePt t="100602" x="3124200" y="5391150"/>
          <p14:tracePt t="100616" x="3124200" y="5397500"/>
          <p14:tracePt t="100616" x="3124200" y="5410200"/>
          <p14:tracePt t="100635" x="3130550" y="5416550"/>
          <p14:tracePt t="100635" x="3130550" y="5429250"/>
          <p14:tracePt t="100653" x="3130550" y="5435600"/>
          <p14:tracePt t="100653" x="3124200" y="5441950"/>
          <p14:tracePt t="100669" x="3124200" y="5454650"/>
          <p14:tracePt t="100684" x="3117850" y="5461000"/>
          <p14:tracePt t="100700" x="3111500" y="5467350"/>
          <p14:tracePt t="100717" x="3111500" y="5473700"/>
          <p14:tracePt t="100737" x="3105150" y="5480050"/>
          <p14:tracePt t="100760" x="3111500" y="5480050"/>
          <p14:tracePt t="100831" x="3111500" y="5473700"/>
          <p14:tracePt t="100863" x="3117850" y="5480050"/>
          <p14:tracePt t="100888" x="3124200" y="5473700"/>
          <p14:tracePt t="100908" x="3117850" y="5473700"/>
          <p14:tracePt t="101012" x="3111500" y="5473700"/>
          <p14:tracePt t="101059" x="3117850" y="5473700"/>
          <p14:tracePt t="101148" x="3124200" y="5473700"/>
          <p14:tracePt t="101164" x="3130550" y="5467350"/>
          <p14:tracePt t="101180" x="3136900" y="5461000"/>
          <p14:tracePt t="101192" x="3143250" y="5454650"/>
          <p14:tracePt t="101208" x="3149600" y="5448300"/>
          <p14:tracePt t="101224" x="3155950" y="5441950"/>
          <p14:tracePt t="101235" x="3162300" y="5435600"/>
          <p14:tracePt t="101235" x="3168650" y="5422900"/>
          <p14:tracePt t="101254" x="3175000" y="5416550"/>
          <p14:tracePt t="101254" x="3175000" y="5410200"/>
          <p14:tracePt t="101271" x="3181350" y="5403850"/>
          <p14:tracePt t="101286" x="3181350" y="5397500"/>
          <p14:tracePt t="101302" x="3187700" y="5397500"/>
          <p14:tracePt t="101319" x="3187700" y="5391150"/>
          <p14:tracePt t="101336" x="3181350" y="5384800"/>
          <p14:tracePt t="101368" x="3175000" y="5378450"/>
          <p14:tracePt t="101372" x="3168650" y="5372100"/>
          <p14:tracePt t="101389" x="3162300" y="5359400"/>
          <p14:tracePt t="101389" x="3162300" y="5353050"/>
          <p14:tracePt t="101405" x="3162300" y="5340350"/>
          <p14:tracePt t="101419" x="3162300" y="5334000"/>
          <p14:tracePt t="101419" x="3155950" y="5321300"/>
          <p14:tracePt t="101439" x="3155950" y="5308600"/>
          <p14:tracePt t="101453" x="3155950" y="5321300"/>
          <p14:tracePt t="101508" x="3162300" y="5289550"/>
          <p14:tracePt t="101516" x="3162300" y="5257800"/>
          <p14:tracePt t="101524" x="3168650" y="5238750"/>
          <p14:tracePt t="101536" x="3175000" y="5207000"/>
          <p14:tracePt t="101536" x="3181350" y="5187950"/>
          <p14:tracePt t="101536" x="3187700" y="5162550"/>
          <p14:tracePt t="101557" x="3187700" y="5143500"/>
          <p14:tracePt t="101557" x="3194050" y="5105400"/>
          <p14:tracePt t="101572" x="3200400" y="5092700"/>
          <p14:tracePt t="101592" x="3194050" y="5105400"/>
          <p14:tracePt t="101636" x="3194050" y="5111750"/>
          <p14:tracePt t="101652" x="3194050" y="5118100"/>
          <p14:tracePt t="101660" x="3194050" y="5124450"/>
          <p14:tracePt t="101680" x="3194050" y="5130800"/>
          <p14:tracePt t="101689" x="3194050" y="5137150"/>
          <p14:tracePt t="101689" x="3194050" y="5143500"/>
          <p14:tracePt t="101705" x="3194050" y="5149850"/>
          <p14:tracePt t="101705" x="3187700" y="5162550"/>
          <p14:tracePt t="101722" x="3187700" y="5168900"/>
          <p14:tracePt t="101722" x="3187700" y="5175250"/>
          <p14:tracePt t="101722" x="3187700" y="5187950"/>
          <p14:tracePt t="101742" x="3187700" y="5194300"/>
          <p14:tracePt t="101754" x="3187700" y="5200650"/>
          <p14:tracePt t="101754" x="3181350" y="5207000"/>
          <p14:tracePt t="101772" x="3187700" y="5213350"/>
          <p14:tracePt t="101772" x="3187700" y="5219700"/>
          <p14:tracePt t="101789" x="3187700" y="5226050"/>
          <p14:tracePt t="101804" x="3187700" y="5232400"/>
          <p14:tracePt t="101821" x="3194050" y="5245100"/>
          <p14:tracePt t="101821" x="3194050" y="5251450"/>
          <p14:tracePt t="101840" x="3194050" y="5257800"/>
          <p14:tracePt t="101854" x="3194050" y="5264150"/>
          <p14:tracePt t="101854" x="3194050" y="5270500"/>
          <p14:tracePt t="101873" x="3187700" y="5283200"/>
          <p14:tracePt t="101887" x="3187700" y="5289550"/>
          <p14:tracePt t="101887" x="3187700" y="5295900"/>
          <p14:tracePt t="101887" x="3181350" y="5302250"/>
          <p14:tracePt t="101908" x="3181350" y="5308600"/>
          <p14:tracePt t="101908" x="3181350" y="5314950"/>
          <p14:tracePt t="101924" x="3175000" y="5327650"/>
          <p14:tracePt t="101938" x="3168650" y="5334000"/>
          <p14:tracePt t="101954" x="3168650" y="5340350"/>
          <p14:tracePt t="101971" x="3162300" y="5346700"/>
          <p14:tracePt t="101988" x="3155950" y="5346700"/>
          <p14:tracePt t="102005" x="3149600" y="5353050"/>
          <p14:tracePt t="102022" x="3149600" y="5359400"/>
          <p14:tracePt t="102092" x="3149600" y="5353050"/>
          <p14:tracePt t="102296" x="3143250" y="5359400"/>
          <p14:tracePt t="102328" x="3143250" y="5365750"/>
          <p14:tracePt t="102348" x="3143250" y="5372100"/>
          <p14:tracePt t="102371" x="3149600" y="5378450"/>
          <p14:tracePt t="102388" x="3149600" y="5384800"/>
          <p14:tracePt t="102424" x="3155950" y="5391150"/>
          <p14:tracePt t="102448" x="3162300" y="5397500"/>
          <p14:tracePt t="102468" x="3162300" y="5403850"/>
          <p14:tracePt t="102492" x="3168650" y="5403850"/>
          <p14:tracePt t="102512" x="3175000" y="5397500"/>
          <p14:tracePt t="102568" x="3168650" y="5397500"/>
          <p14:tracePt t="102632" x="3168650" y="5403850"/>
          <p14:tracePt t="102656" x="3175000" y="5397500"/>
          <p14:tracePt t="102844" x="3168650" y="5397500"/>
          <p14:tracePt t="102940" x="3162300" y="5397500"/>
          <p14:tracePt t="103016" x="3162300" y="5403850"/>
          <p14:tracePt t="103032" x="3155950" y="5410200"/>
          <p14:tracePt t="103048" x="3149600" y="5416550"/>
          <p14:tracePt t="103060" x="3143250" y="5422900"/>
          <p14:tracePt t="103076" x="3136900" y="5429250"/>
          <p14:tracePt t="103092" x="3130550" y="5435600"/>
          <p14:tracePt t="103100" x="3130550" y="5441950"/>
          <p14:tracePt t="103109" x="3124200" y="5448300"/>
          <p14:tracePt t="103125" x="3117850" y="5454650"/>
          <p14:tracePt t="103125" x="3105150" y="5473700"/>
          <p14:tracePt t="103146" x="3098800" y="5473700"/>
          <p14:tracePt t="103146" x="3092450" y="5480050"/>
          <p14:tracePt t="103161" x="3079750" y="5486400"/>
          <p14:tracePt t="103161" x="3073400" y="5492750"/>
          <p14:tracePt t="103177" x="3060700" y="5499100"/>
          <p14:tracePt t="103177" x="3054350" y="5505450"/>
          <p14:tracePt t="103194" x="3041650" y="5511800"/>
          <p14:tracePt t="103194" x="3035300" y="5518150"/>
          <p14:tracePt t="103194" x="3022600" y="5524500"/>
          <p14:tracePt t="103213" x="3009900" y="5530850"/>
          <p14:tracePt t="103225" x="2997200" y="5537200"/>
          <p14:tracePt t="103225" x="2971800" y="5549900"/>
          <p14:tracePt t="103244" x="2959100" y="5556250"/>
          <p14:tracePt t="103244" x="2946400" y="5556250"/>
          <p14:tracePt t="103261" x="2927350" y="5562600"/>
          <p14:tracePt t="103261" x="2914650" y="5568950"/>
          <p14:tracePt t="103278" x="2895600" y="5568950"/>
          <p14:tracePt t="103278" x="2857500" y="5575300"/>
          <p14:tracePt t="103295" x="2838450" y="5568950"/>
          <p14:tracePt t="103295" x="2813050" y="5568950"/>
          <p14:tracePt t="103311" x="2794000" y="5562600"/>
          <p14:tracePt t="103311" x="2768600" y="5556250"/>
          <p14:tracePt t="103328" x="2743200" y="5549900"/>
          <p14:tracePt t="103328" x="2717800" y="5537200"/>
          <p14:tracePt t="103344" x="2698750" y="5530850"/>
          <p14:tracePt t="103344" x="2647950" y="5511800"/>
          <p14:tracePt t="103361" x="2622550" y="5505450"/>
          <p14:tracePt t="103361" x="2590800" y="5492750"/>
          <p14:tracePt t="103378" x="2565400" y="5480050"/>
          <p14:tracePt t="103378" x="2546350" y="5473700"/>
          <p14:tracePt t="103394" x="2520950" y="5467350"/>
          <p14:tracePt t="103394" x="2495550" y="5461000"/>
          <p14:tracePt t="103411" x="2476500" y="5448300"/>
          <p14:tracePt t="103411" x="2451100" y="5435600"/>
          <p14:tracePt t="103429" x="2406650" y="5410200"/>
          <p14:tracePt t="103429" x="2387600" y="5391150"/>
          <p14:tracePt t="103445" x="2362200" y="5372100"/>
          <p14:tracePt t="103445" x="2336800" y="5346700"/>
          <p14:tracePt t="103462" x="2311400" y="5327650"/>
          <p14:tracePt t="103462" x="2286000" y="5302250"/>
          <p14:tracePt t="103478" x="2260600" y="5276850"/>
          <p14:tracePt t="103478" x="2235200" y="5251450"/>
          <p14:tracePt t="103478" x="2209800" y="5226050"/>
          <p14:tracePt t="103497" x="2190750" y="5200650"/>
          <p14:tracePt t="103510" x="2171700" y="5175250"/>
          <p14:tracePt t="103510" x="2139950" y="5124450"/>
          <p14:tracePt t="103529" x="2127250" y="5099050"/>
          <p14:tracePt t="103529" x="2120900" y="5073650"/>
          <p14:tracePt t="103545" x="2114550" y="5048250"/>
          <p14:tracePt t="103545" x="2108200" y="5016500"/>
          <p14:tracePt t="103562" x="2108200" y="4978400"/>
          <p14:tracePt t="103562" x="2108200" y="4946650"/>
          <p14:tracePt t="103562" x="2114550" y="4908550"/>
          <p14:tracePt t="103581" x="2127250" y="4870450"/>
          <p14:tracePt t="103581" x="2139950" y="4832350"/>
          <p14:tracePt t="103595" x="2159000" y="4794250"/>
          <p14:tracePt t="103595" x="2178050" y="4756150"/>
          <p14:tracePt t="103612" x="2203450" y="4718050"/>
          <p14:tracePt t="103612" x="2228850" y="4686300"/>
          <p14:tracePt t="103629" x="2260600" y="4654550"/>
          <p14:tracePt t="103629" x="2286000" y="4622800"/>
          <p14:tracePt t="103645" x="2324100" y="4591050"/>
          <p14:tracePt t="103645" x="2400300" y="4527550"/>
          <p14:tracePt t="103663" x="2444750" y="4508500"/>
          <p14:tracePt t="103663" x="2489200" y="4489450"/>
          <p14:tracePt t="103679" x="2540000" y="4470400"/>
          <p14:tracePt t="103679" x="2597150" y="4457700"/>
          <p14:tracePt t="103696" x="2654300" y="4451350"/>
          <p14:tracePt t="103696" x="2781300" y="4451350"/>
          <p14:tracePt t="103713" x="2844800" y="4451350"/>
          <p14:tracePt t="103713" x="2908300" y="4457700"/>
          <p14:tracePt t="103730" x="2971800" y="4470400"/>
          <p14:tracePt t="103730" x="3035300" y="4483100"/>
          <p14:tracePt t="103746" x="3098800" y="4495800"/>
          <p14:tracePt t="103746" x="3155950" y="4502150"/>
          <p14:tracePt t="103763" x="3206750" y="4514850"/>
          <p14:tracePt t="103763" x="3251200" y="4527550"/>
          <p14:tracePt t="103763" x="3302000" y="4546600"/>
          <p14:tracePt t="103782" x="3346450" y="4559300"/>
          <p14:tracePt t="103794" x="3384550" y="4572000"/>
          <p14:tracePt t="103794" x="3448050" y="4603750"/>
          <p14:tracePt t="103813" x="3473450" y="4622800"/>
          <p14:tracePt t="103813" x="3498850" y="4635500"/>
          <p14:tracePt t="103829" x="3524250" y="4654550"/>
          <p14:tracePt t="103829" x="3543300" y="4673600"/>
          <p14:tracePt t="103846" x="3562350" y="4692650"/>
          <p14:tracePt t="103846" x="3581400" y="4711700"/>
          <p14:tracePt t="103846" x="3587750" y="4730750"/>
          <p14:tracePt t="103866" x="3600450" y="4749800"/>
          <p14:tracePt t="103878" x="3606800" y="4775200"/>
          <p14:tracePt t="103878" x="3600450" y="4813300"/>
          <p14:tracePt t="103896" x="3594100" y="4832350"/>
          <p14:tracePt t="103896" x="3581400" y="4851400"/>
          <p14:tracePt t="103913" x="3568700" y="4870450"/>
          <p14:tracePt t="103913" x="3556000" y="4895850"/>
          <p14:tracePt t="103913" x="3543300" y="4914900"/>
          <p14:tracePt t="103933" x="3524250" y="4933950"/>
          <p14:tracePt t="103945" x="3505200" y="4953000"/>
          <p14:tracePt t="103945" x="3460750" y="4991100"/>
          <p14:tracePt t="103963" x="3435350" y="5010150"/>
          <p14:tracePt t="103963" x="3409950" y="5035550"/>
          <p14:tracePt t="103980" x="3384550" y="5054600"/>
          <p14:tracePt t="103980" x="3359150" y="5080000"/>
          <p14:tracePt t="103997" x="3327400" y="5099050"/>
          <p14:tracePt t="103997" x="3270250" y="5137150"/>
          <p14:tracePt t="104014" x="3238500" y="5156200"/>
          <p14:tracePt t="104014" x="3206750" y="5168900"/>
          <p14:tracePt t="104031" x="3168650" y="5181600"/>
          <p14:tracePt t="104031" x="3136900" y="5200650"/>
          <p14:tracePt t="104047" x="3105150" y="5213350"/>
          <p14:tracePt t="104047" x="3073400" y="5226050"/>
          <p14:tracePt t="104064" x="3041650" y="5238750"/>
          <p14:tracePt t="104064" x="2984500" y="5264150"/>
          <p14:tracePt t="104081" x="2959100" y="5276850"/>
          <p14:tracePt t="104081" x="2933700" y="5283200"/>
          <p14:tracePt t="104098" x="2908300" y="5295900"/>
          <p14:tracePt t="104098" x="2889250" y="5308600"/>
          <p14:tracePt t="104114" x="2870200" y="5314950"/>
          <p14:tracePt t="104114" x="2851150" y="5321300"/>
          <p14:tracePt t="104114" x="2838450" y="5327650"/>
          <p14:tracePt t="104133" x="2819400" y="5334000"/>
          <p14:tracePt t="104145" x="2813050" y="5340350"/>
          <p14:tracePt t="104145" x="2800350" y="5346700"/>
          <p14:tracePt t="104165" x="2794000" y="5353050"/>
          <p14:tracePt t="104179" x="2800350" y="5346700"/>
          <p14:tracePt t="104201" x="2813050" y="5340350"/>
          <p14:tracePt t="104225" x="2819400" y="5340350"/>
          <p14:tracePt t="104233" x="2825750" y="5340350"/>
          <p14:tracePt t="104246" x="2832100" y="5334000"/>
          <p14:tracePt t="104246" x="2838450" y="5334000"/>
          <p14:tracePt t="104264" x="2844800" y="5334000"/>
          <p14:tracePt t="104264" x="2851150" y="5334000"/>
          <p14:tracePt t="104281" x="2857500" y="5334000"/>
          <p14:tracePt t="104296" x="2863850" y="5327650"/>
          <p14:tracePt t="104296" x="2870200" y="5327650"/>
          <p14:tracePt t="104314" x="2876550" y="5321300"/>
          <p14:tracePt t="104329" x="2882900" y="5321300"/>
          <p14:tracePt t="104346" x="2889250" y="5321300"/>
          <p14:tracePt t="104363" x="2901950" y="5321300"/>
          <p14:tracePt t="104380" x="2908300" y="5321300"/>
          <p14:tracePt t="104397" x="2921000" y="5314950"/>
          <p14:tracePt t="104413" x="2927350" y="5314950"/>
          <p14:tracePt t="104413" x="2933700" y="5308600"/>
          <p14:tracePt t="104434" x="2940050" y="5302250"/>
          <p14:tracePt t="104446" x="2946400" y="5295900"/>
          <p14:tracePt t="104446" x="2952750" y="5283200"/>
          <p14:tracePt t="104466" x="2959100" y="5276850"/>
          <p14:tracePt t="104466" x="2965450" y="5270500"/>
          <p14:tracePt t="104482" x="2971800" y="5270500"/>
          <p14:tracePt t="104482" x="2978150" y="5264150"/>
          <p14:tracePt t="104482" x="2984500" y="5257800"/>
          <p14:tracePt t="104501" x="2990850" y="5257800"/>
          <p14:tracePt t="104513" x="2997200" y="5257800"/>
          <p14:tracePt t="104513" x="3009900" y="5251450"/>
          <p14:tracePt t="104533" x="3016250" y="5251450"/>
          <p14:tracePt t="104548" x="3022600" y="5251450"/>
          <p14:tracePt t="104564" x="3028950" y="5245100"/>
          <p14:tracePt t="104580" x="3035300" y="5238750"/>
          <p14:tracePt t="104597" x="3041650" y="5238750"/>
          <p14:tracePt t="104597" x="3048000" y="5238750"/>
          <p14:tracePt t="104616" x="3054350" y="5238750"/>
          <p14:tracePt t="104630" x="3060700" y="5232400"/>
          <p14:tracePt t="104652" x="3067050" y="5232400"/>
          <p14:tracePt t="104705" x="3067050" y="5226050"/>
          <p14:tracePt t="104780" x="3079750" y="5219700"/>
          <p14:tracePt t="104793" x="3086100" y="5213350"/>
          <p14:tracePt t="104809" x="3092450" y="5219700"/>
          <p14:tracePt t="104818" x="3105150" y="5219700"/>
          <p14:tracePt t="104818" x="3111500" y="5219700"/>
          <p14:tracePt t="104833" x="3124200" y="5219700"/>
          <p14:tracePt t="104833" x="3136900" y="5232400"/>
          <p14:tracePt t="104850" x="3149600" y="5238750"/>
          <p14:tracePt t="104850" x="3162300" y="5245100"/>
          <p14:tracePt t="104867" x="3181350" y="5251450"/>
          <p14:tracePt t="104881" x="3194050" y="5264150"/>
          <p14:tracePt t="104898" x="3213100" y="5276850"/>
          <p14:tracePt t="104916" x="3232150" y="5289550"/>
          <p14:tracePt t="104916" x="3244850" y="5295900"/>
          <p14:tracePt t="104934" x="3257550" y="5302250"/>
          <p14:tracePt t="104934" x="3270250" y="5308600"/>
          <p14:tracePt t="104950" x="3282950" y="5314950"/>
          <p14:tracePt t="104950" x="3289300" y="5321300"/>
          <p14:tracePt t="104950" x="3295650" y="5327650"/>
          <p14:tracePt t="104970" x="3295650" y="5334000"/>
          <p14:tracePt t="104989" x="3302000" y="5340350"/>
          <p14:tracePt t="104998" x="3295650" y="5346700"/>
          <p14:tracePt t="105015" x="3289300" y="5353050"/>
          <p14:tracePt t="105015" x="3289300" y="5359400"/>
          <p14:tracePt t="105034" x="3282950" y="5365750"/>
          <p14:tracePt t="105049" x="3289300" y="5365750"/>
          <p14:tracePt t="105101" x="3282950" y="5365750"/>
          <p14:tracePt t="105161" x="3282950" y="5359400"/>
          <p14:tracePt t="105245" x="3276600" y="5359400"/>
          <p14:tracePt t="105297" x="3270250" y="5365750"/>
          <p14:tracePt t="105321" x="3263900" y="5365750"/>
          <p14:tracePt t="105348" x="3257550" y="5365750"/>
          <p14:tracePt t="105373" x="3251200" y="5365750"/>
          <p14:tracePt t="105389" x="3244850" y="5372100"/>
          <p14:tracePt t="105394" x="3238500" y="5372100"/>
          <p14:tracePt t="105409" x="3232150" y="5372100"/>
          <p14:tracePt t="105417" x="3225800" y="5378450"/>
          <p14:tracePt t="105433" x="3219450" y="5391150"/>
          <p14:tracePt t="105450" x="3213100" y="5391150"/>
          <p14:tracePt t="105469" x="3206750" y="5403850"/>
          <p14:tracePt t="105469" x="3206750" y="5410200"/>
          <p14:tracePt t="105485" x="3200400" y="5416550"/>
          <p14:tracePt t="105501" x="3200400" y="5422900"/>
          <p14:tracePt t="105517" x="3200400" y="5429250"/>
          <p14:tracePt t="105537" x="3200400" y="5435600"/>
          <p14:tracePt t="105550" x="3206750" y="5441950"/>
          <p14:tracePt t="105550" x="3206750" y="5454650"/>
          <p14:tracePt t="105571" x="3213100" y="5461000"/>
          <p14:tracePt t="105571" x="3213100" y="5473700"/>
          <p14:tracePt t="105586" x="3213100" y="5480050"/>
          <p14:tracePt t="105601" x="3206750" y="5486400"/>
          <p14:tracePt t="105617" x="3206750" y="5480050"/>
          <p14:tracePt t="105657" x="3206750" y="5473700"/>
          <p14:tracePt t="105673" x="3213100" y="5473700"/>
          <p14:tracePt t="105725" x="3213100" y="5467350"/>
          <p14:tracePt t="105753" x="3206750" y="5461000"/>
          <p14:tracePt t="105770" x="3206750" y="5473700"/>
          <p14:tracePt t="105813" x="3206750" y="5480050"/>
          <p14:tracePt t="105829" x="3206750" y="5486400"/>
          <p14:tracePt t="105845" x="3200400" y="5492750"/>
          <p14:tracePt t="105869" x="3194050" y="5499100"/>
          <p14:tracePt t="105913" x="3187700" y="5499100"/>
          <p14:tracePt t="105933" x="3181350" y="5511800"/>
          <p14:tracePt t="105949" x="3168650" y="5518150"/>
          <p14:tracePt t="105965" x="3168650" y="5524500"/>
          <p14:tracePt t="105973" x="3162300" y="5530850"/>
          <p14:tracePt t="105985" x="3155950" y="5543550"/>
          <p14:tracePt t="105985" x="3149600" y="5562600"/>
          <p14:tracePt t="106004" x="3143250" y="5562600"/>
          <p14:tracePt t="106004" x="3136900" y="5575300"/>
          <p14:tracePt t="106021" x="3136900" y="5588000"/>
          <p14:tracePt t="106035" x="3136900" y="5594350"/>
          <p14:tracePt t="106101" x="3143250" y="5607050"/>
          <p14:tracePt t="106113" x="3149600" y="5619750"/>
          <p14:tracePt t="106129" x="3162300" y="5626100"/>
          <p14:tracePt t="106145" x="3175000" y="5632450"/>
          <p14:tracePt t="106161" x="3187700" y="5645150"/>
          <p14:tracePt t="106169" x="3200400" y="5651500"/>
          <p14:tracePt t="106169" x="3213100" y="5657850"/>
          <p14:tracePt t="106169" x="3219450" y="5657850"/>
          <p14:tracePt t="106190" x="3225800" y="5657850"/>
          <p14:tracePt t="106202" x="3232150" y="5664200"/>
          <p14:tracePt t="106229" x="3232150" y="5670550"/>
          <p14:tracePt t="106349" x="3238500" y="5670550"/>
          <p14:tracePt t="106369" x="3238500" y="5664200"/>
          <p14:tracePt t="106393" x="3244850" y="5657850"/>
          <p14:tracePt t="106533" x="3244850" y="5645150"/>
          <p14:tracePt t="106549" x="3251200" y="5645150"/>
          <p14:tracePt t="106581" x="3257550" y="5645150"/>
          <p14:tracePt t="106641" x="3257550" y="5638800"/>
          <p14:tracePt t="106693" x="3257550" y="5645150"/>
          <p14:tracePt t="106737" x="3263900" y="5638800"/>
          <p14:tracePt t="106781" x="3270250" y="5638800"/>
          <p14:tracePt t="106797" x="3270250" y="5632450"/>
          <p14:tracePt t="106813" x="3276600" y="5626100"/>
          <p14:tracePt t="106829" x="3282950" y="5619750"/>
          <p14:tracePt t="106842" x="3289300" y="5619750"/>
          <p14:tracePt t="106858" x="3295650" y="5613400"/>
          <p14:tracePt t="106874" x="3302000" y="5619750"/>
          <p14:tracePt t="106893" x="3302000" y="5613400"/>
          <p14:tracePt t="106917" x="3308350" y="5619750"/>
          <p14:tracePt t="106941" x="3302000" y="5619750"/>
          <p14:tracePt t="107029" x="3302000" y="5626100"/>
          <p14:tracePt t="107069" x="3308350" y="5619750"/>
          <p14:tracePt t="107113" x="3308350" y="5613400"/>
          <p14:tracePt t="107133" x="3308350" y="5607050"/>
          <p14:tracePt t="107165" x="3302000" y="5607050"/>
          <p14:tracePt t="107193" x="3295650" y="5613400"/>
          <p14:tracePt t="107209" x="3289300" y="5607050"/>
          <p14:tracePt t="107225" x="3289300" y="5594350"/>
          <p14:tracePt t="107233" x="3282950" y="5594350"/>
          <p14:tracePt t="107241" x="3276600" y="5588000"/>
          <p14:tracePt t="107241" x="3276600" y="5581650"/>
          <p14:tracePt t="107258" x="3270250" y="5568950"/>
          <p14:tracePt t="107258" x="3270250" y="5556250"/>
          <p14:tracePt t="107275" x="3263900" y="5549900"/>
          <p14:tracePt t="107275" x="3257550" y="5537200"/>
          <p14:tracePt t="107275" x="3257550" y="5530850"/>
          <p14:tracePt t="107294" x="3251200" y="5518150"/>
          <p14:tracePt t="107306" x="3251200" y="5505450"/>
          <p14:tracePt t="107306" x="3244850" y="5480050"/>
          <p14:tracePt t="107325" x="3238500" y="5473700"/>
          <p14:tracePt t="107325" x="3232150" y="5461000"/>
          <p14:tracePt t="107342" x="3225800" y="5448300"/>
          <p14:tracePt t="107342" x="3219450" y="5441950"/>
          <p14:tracePt t="107358" x="3213100" y="5429250"/>
          <p14:tracePt t="107358" x="3206750" y="5416550"/>
          <p14:tracePt t="107375" x="3206750" y="5410200"/>
          <p14:tracePt t="107390" x="3213100" y="5410200"/>
          <p14:tracePt t="107407" x="3219450" y="5410200"/>
          <p14:tracePt t="107407" x="3232150" y="5416550"/>
          <p14:tracePt t="107426" x="3238500" y="5416550"/>
          <p14:tracePt t="107426" x="3263900" y="5441950"/>
          <p14:tracePt t="107442" x="3276600" y="5454650"/>
          <p14:tracePt t="107442" x="3295650" y="5467350"/>
          <p14:tracePt t="107459" x="3314700" y="5486400"/>
          <p14:tracePt t="107459" x="3333750" y="5505450"/>
          <p14:tracePt t="107475" x="3359150" y="5524500"/>
          <p14:tracePt t="107475" x="3378200" y="5543550"/>
          <p14:tracePt t="107475" x="3397250" y="5562600"/>
          <p14:tracePt t="107494" x="3416300" y="5575300"/>
          <p14:tracePt t="107507" x="3429000" y="5588000"/>
          <p14:tracePt t="107507" x="3454400" y="5613400"/>
          <p14:tracePt t="107526" x="3467100" y="5619750"/>
          <p14:tracePt t="107526" x="3473450" y="5632450"/>
          <p14:tracePt t="107542" x="3479800" y="5638800"/>
          <p14:tracePt t="107542" x="3486150" y="5638800"/>
          <p14:tracePt t="107559" x="3486150" y="5651500"/>
          <p14:tracePt t="107574" x="3486150" y="5657850"/>
          <p14:tracePt t="107594" x="3479800" y="5664200"/>
          <p14:tracePt t="107594" x="3473450" y="5670550"/>
          <p14:tracePt t="107610" x="3467100" y="5670550"/>
          <p14:tracePt t="107610" x="3454400" y="5676900"/>
          <p14:tracePt t="107626" x="3448050" y="5683250"/>
          <p14:tracePt t="107626" x="3435350" y="5689600"/>
          <p14:tracePt t="107643" x="3422650" y="5689600"/>
          <p14:tracePt t="107643" x="3409950" y="5695950"/>
          <p14:tracePt t="107643" x="3397250" y="5695950"/>
          <p14:tracePt t="107662" x="3378200" y="5702300"/>
          <p14:tracePt t="107662" x="3359150" y="5702300"/>
          <p14:tracePt t="107676" x="3340100" y="5702300"/>
          <p14:tracePt t="107676" x="3321050" y="5708650"/>
          <p14:tracePt t="107693" x="3295650" y="5702300"/>
          <p14:tracePt t="107693" x="3270250" y="5702300"/>
          <p14:tracePt t="107710" x="3244850" y="5702300"/>
          <p14:tracePt t="107710" x="3219450" y="5702300"/>
          <p14:tracePt t="107727" x="3187700" y="5702300"/>
          <p14:tracePt t="107727" x="3124200" y="5689600"/>
          <p14:tracePt t="107743" x="3092450" y="5683250"/>
          <p14:tracePt t="107743" x="3060700" y="5683250"/>
          <p14:tracePt t="107760" x="3022600" y="5676900"/>
          <p14:tracePt t="107760" x="2990850" y="5670550"/>
          <p14:tracePt t="107777" x="2959100" y="5657850"/>
          <p14:tracePt t="107777" x="2889250" y="5645150"/>
          <p14:tracePt t="107795" x="2857500" y="5638800"/>
          <p14:tracePt t="107795" x="2825750" y="5632450"/>
          <p14:tracePt t="107811" x="2794000" y="5619750"/>
          <p14:tracePt t="107811" x="2762250" y="5613400"/>
          <p14:tracePt t="107827" x="2724150" y="5607050"/>
          <p14:tracePt t="107827" x="2692400" y="5600700"/>
          <p14:tracePt t="107843" x="2667000" y="5588000"/>
          <p14:tracePt t="107843" x="2635250" y="5581650"/>
          <p14:tracePt t="107843" x="2603500" y="5568950"/>
          <p14:tracePt t="107863" x="2578100" y="5562600"/>
          <p14:tracePt t="107875" x="2552700" y="5549900"/>
          <p14:tracePt t="107875" x="2501900" y="5524500"/>
          <p14:tracePt t="107894" x="2476500" y="5511800"/>
          <p14:tracePt t="107894" x="2451100" y="5499100"/>
          <p14:tracePt t="107911" x="2425700" y="5492750"/>
          <p14:tracePt t="107911" x="2400300" y="5480050"/>
          <p14:tracePt t="107911" x="2381250" y="5467350"/>
          <p14:tracePt t="107931" x="2355850" y="5461000"/>
          <p14:tracePt t="107942" x="2336800" y="5448300"/>
          <p14:tracePt t="107942" x="2311400" y="5441950"/>
          <p14:tracePt t="107942" x="2292350" y="5435600"/>
          <p14:tracePt t="107962" x="2266950" y="5422900"/>
          <p14:tracePt t="107962" x="2247900" y="5403850"/>
          <p14:tracePt t="107978" x="2228850" y="5391150"/>
          <p14:tracePt t="107978" x="2203450" y="5365750"/>
          <p14:tracePt t="107994" x="2184400" y="5340350"/>
          <p14:tracePt t="107994" x="2165350" y="5314950"/>
          <p14:tracePt t="108011" x="2146300" y="5276850"/>
          <p14:tracePt t="108011" x="2127250" y="5245100"/>
          <p14:tracePt t="108011" x="2108200" y="5207000"/>
          <p14:tracePt t="108030" x="2089150" y="5168900"/>
          <p14:tracePt t="108030" x="2076450" y="5130800"/>
          <p14:tracePt t="108045" x="2063750" y="5092700"/>
          <p14:tracePt t="108045" x="2051050" y="5054600"/>
          <p14:tracePt t="108063" x="2044700" y="5016500"/>
          <p14:tracePt t="108063" x="2038350" y="4978400"/>
          <p14:tracePt t="108078" x="2038350" y="4940300"/>
          <p14:tracePt t="108078" x="2044700" y="4857750"/>
          <p14:tracePt t="108095" x="2057400" y="4813300"/>
          <p14:tracePt t="108095" x="2070100" y="4768850"/>
          <p14:tracePt t="108111" x="2089150" y="4724400"/>
          <p14:tracePt t="108111" x="2114550" y="4667250"/>
          <p14:tracePt t="108128" x="2139950" y="4616450"/>
          <p14:tracePt t="108128" x="2165350" y="4572000"/>
          <p14:tracePt t="108145" x="2197100" y="4521200"/>
          <p14:tracePt t="108145" x="2235200" y="4476750"/>
          <p14:tracePt t="108162" x="2311400" y="4394200"/>
          <p14:tracePt t="108162" x="2349500" y="4356100"/>
          <p14:tracePt t="108179" x="2393950" y="4324350"/>
          <p14:tracePt t="108179" x="2444750" y="4298950"/>
          <p14:tracePt t="108195" x="2495550" y="4273550"/>
          <p14:tracePt t="108195" x="2552700" y="4248150"/>
          <p14:tracePt t="108212" x="2609850" y="4235450"/>
          <p14:tracePt t="108212" x="2673350" y="4222750"/>
          <p14:tracePt t="108212" x="2743200" y="4216400"/>
          <p14:tracePt t="108230" x="2806700" y="4216400"/>
          <p14:tracePt t="108243" x="2876550" y="4216400"/>
          <p14:tracePt t="108243" x="3009900" y="4241800"/>
          <p14:tracePt t="108263" x="3079750" y="4260850"/>
          <p14:tracePt t="108263" x="3143250" y="4279900"/>
          <p14:tracePt t="108279" x="3200400" y="4305300"/>
          <p14:tracePt t="108279" x="3257550" y="4330700"/>
          <p14:tracePt t="108295" x="3314700" y="4362450"/>
          <p14:tracePt t="108295" x="3371850" y="4394200"/>
          <p14:tracePt t="108295" x="3429000" y="4419600"/>
          <p14:tracePt t="108314" x="3479800" y="4457700"/>
          <p14:tracePt t="108327" x="3530600" y="4495800"/>
          <p14:tracePt t="108327" x="3625850" y="4559300"/>
          <p14:tracePt t="108346" x="3670300" y="4597400"/>
          <p14:tracePt t="108346" x="3708400" y="4629150"/>
          <p14:tracePt t="108362" x="3740150" y="4667250"/>
          <p14:tracePt t="108362" x="3765550" y="4699000"/>
          <p14:tracePt t="108379" x="3790950" y="4730750"/>
          <p14:tracePt t="108379" x="3822700" y="4800600"/>
          <p14:tracePt t="108396" x="3835400" y="4832350"/>
          <p14:tracePt t="108396" x="3841750" y="4870450"/>
          <p14:tracePt t="108412" x="3848100" y="4902200"/>
          <p14:tracePt t="108412" x="3848100" y="4946650"/>
          <p14:tracePt t="108430" x="3848100" y="4978400"/>
          <p14:tracePt t="108430" x="3841750" y="5022850"/>
          <p14:tracePt t="108445" x="3835400" y="5060950"/>
          <p14:tracePt t="108445" x="3816350" y="5130800"/>
          <p14:tracePt t="108463" x="3803650" y="5162550"/>
          <p14:tracePt t="108463" x="3790950" y="5200650"/>
          <p14:tracePt t="108479" x="3771900" y="5232400"/>
          <p14:tracePt t="108479" x="3752850" y="5270500"/>
          <p14:tracePt t="108496" x="3727450" y="5302250"/>
          <p14:tracePt t="108496" x="3708400" y="5334000"/>
          <p14:tracePt t="108496" x="3683000" y="5359400"/>
          <p14:tracePt t="108515" x="3657600" y="5384800"/>
          <p14:tracePt t="108527" x="3632200" y="5416550"/>
          <p14:tracePt t="108527" x="3581400" y="5454650"/>
          <p14:tracePt t="108547" x="3562350" y="5473700"/>
          <p14:tracePt t="108547" x="3536950" y="5499100"/>
          <p14:tracePt t="108563" x="3517900" y="5518150"/>
          <p14:tracePt t="108563" x="3492500" y="5537200"/>
          <p14:tracePt t="108579" x="3473450" y="5549900"/>
          <p14:tracePt t="108579" x="3454400" y="5568950"/>
          <p14:tracePt t="108579" x="3435350" y="5581650"/>
          <p14:tracePt t="108599" x="3416300" y="5600700"/>
          <p14:tracePt t="108611" x="3403600" y="5613400"/>
          <p14:tracePt t="108611" x="3365500" y="5632450"/>
          <p14:tracePt t="108630" x="3352800" y="5645150"/>
          <p14:tracePt t="108630" x="3333750" y="5651500"/>
          <p14:tracePt t="108646" x="3321050" y="5657850"/>
          <p14:tracePt t="108646" x="3308350" y="5664200"/>
          <p14:tracePt t="108663" x="3295650" y="5670550"/>
          <p14:tracePt t="108663" x="3282950" y="5670550"/>
          <p14:tracePt t="108663" x="3270250" y="5676900"/>
          <p14:tracePt t="108682" x="3257550" y="5676900"/>
          <p14:tracePt t="108682" x="3244850" y="5676900"/>
          <p14:tracePt t="108696" x="3232150" y="5670550"/>
          <p14:tracePt t="108696" x="3219450" y="5670550"/>
          <p14:tracePt t="108713" x="3213100" y="5670550"/>
          <p14:tracePt t="108713" x="3200400" y="5670550"/>
          <p14:tracePt t="108730" x="3194050" y="5670550"/>
          <p14:tracePt t="108730" x="3187700" y="5670550"/>
          <p14:tracePt t="108747" x="3181350" y="5670550"/>
          <p14:tracePt t="108747" x="3175000" y="5670550"/>
          <p14:tracePt t="108763" x="3168650" y="5664200"/>
          <p14:tracePt t="108778" x="3162300" y="5664200"/>
          <p14:tracePt t="108795" x="3162300" y="5657850"/>
          <p14:tracePt t="108838" x="3168650" y="5657850"/>
          <p14:tracePt t="108861" x="3175000" y="5651500"/>
          <p14:tracePt t="108874" x="3181350" y="5657850"/>
          <p14:tracePt t="108898" x="3187700" y="5657850"/>
          <p14:tracePt t="108922" x="3187700" y="5664200"/>
          <p14:tracePt t="108933" x="3194050" y="5664200"/>
          <p14:tracePt t="108958" x="3200400" y="5657850"/>
          <p14:tracePt t="108990" x="3206750" y="5651500"/>
          <p14:tracePt t="109025" x="3213100" y="5645150"/>
          <p14:tracePt t="109041" x="3219450" y="5638800"/>
          <p14:tracePt t="109050" x="3225800" y="5638800"/>
          <p14:tracePt t="109063" x="3232150" y="5632450"/>
          <p14:tracePt t="109063" x="3238500" y="5626100"/>
          <p14:tracePt t="109082" x="3244850" y="5619750"/>
          <p14:tracePt t="109082" x="3257550" y="5613400"/>
          <p14:tracePt t="109098" x="3263900" y="5607050"/>
          <p14:tracePt t="109098" x="3282950" y="5594350"/>
          <p14:tracePt t="109115" x="3295650" y="5588000"/>
          <p14:tracePt t="109115" x="3302000" y="5581650"/>
          <p14:tracePt t="109131" x="3314700" y="5575300"/>
          <p14:tracePt t="109131" x="3333750" y="5575300"/>
          <p14:tracePt t="109148" x="3346450" y="5575300"/>
          <p14:tracePt t="109148" x="3359150" y="5575300"/>
          <p14:tracePt t="109165" x="3378200" y="5568950"/>
          <p14:tracePt t="109165" x="3397250" y="5575300"/>
          <p14:tracePt t="109183" x="3441700" y="5575300"/>
          <p14:tracePt t="109183" x="3460750" y="5581650"/>
          <p14:tracePt t="109198" x="3486150" y="5581650"/>
          <p14:tracePt t="109198" x="3511550" y="5588000"/>
          <p14:tracePt t="109215" x="3536950" y="5588000"/>
          <p14:tracePt t="109215" x="3556000" y="5588000"/>
          <p14:tracePt t="109215" x="3581400" y="5588000"/>
          <p14:tracePt t="109234" x="3613150" y="5588000"/>
          <p14:tracePt t="109246" x="3638550" y="5581650"/>
          <p14:tracePt t="109246" x="3695700" y="5581650"/>
          <p14:tracePt t="109267" x="3721100" y="5568950"/>
          <p14:tracePt t="109267" x="3752850" y="5562600"/>
          <p14:tracePt t="109283" x="3784600" y="5556250"/>
          <p14:tracePt t="109283" x="3822700" y="5556250"/>
          <p14:tracePt t="109299" x="3854450" y="5543550"/>
          <p14:tracePt t="109299" x="3892550" y="5537200"/>
          <p14:tracePt t="109315" x="3930650" y="5524500"/>
          <p14:tracePt t="109315" x="3962400" y="5511800"/>
          <p14:tracePt t="109315" x="3994150" y="5505450"/>
          <p14:tracePt t="109334" x="4032250" y="5492750"/>
          <p14:tracePt t="109347" x="4064000" y="5480050"/>
          <p14:tracePt t="109347" x="4133850" y="5461000"/>
          <p14:tracePt t="109365" x="4171950" y="5448300"/>
          <p14:tracePt t="109365" x="4203700" y="5441950"/>
          <p14:tracePt t="109382" x="4241800" y="5435600"/>
          <p14:tracePt t="109382" x="4279900" y="5429250"/>
          <p14:tracePt t="109399" x="4318000" y="5422900"/>
          <p14:tracePt t="109399" x="4400550" y="5410200"/>
          <p14:tracePt t="109417" x="4432300" y="5410200"/>
          <p14:tracePt t="109417" x="4470400" y="5403850"/>
          <p14:tracePt t="109432" x="4502150" y="5397500"/>
          <p14:tracePt t="109432" x="4540250" y="5397500"/>
          <p14:tracePt t="109449" x="4572000" y="5391150"/>
          <p14:tracePt t="109449" x="4597400" y="5384800"/>
          <p14:tracePt t="109466" x="4629150" y="5384800"/>
          <p14:tracePt t="109466" x="4679950" y="5372100"/>
          <p14:tracePt t="109483" x="4705350" y="5365750"/>
          <p14:tracePt t="109483" x="4724400" y="5359400"/>
          <p14:tracePt t="109499" x="4743450" y="5359400"/>
          <p14:tracePt t="109499" x="4762500" y="5359400"/>
          <p14:tracePt t="109516" x="4781550" y="5353050"/>
          <p14:tracePt t="109516" x="4794250" y="5353050"/>
          <p14:tracePt t="109516" x="4806950" y="5353050"/>
          <p14:tracePt t="109535" x="4813300" y="5353050"/>
          <p14:tracePt t="109547" x="4826000" y="5353050"/>
          <p14:tracePt t="109547" x="4838700" y="5353050"/>
          <p14:tracePt t="109567" x="4845050" y="5359400"/>
          <p14:tracePt t="109583" x="4845050" y="5372100"/>
          <p14:tracePt t="109598" x="4838700" y="5372100"/>
          <p14:tracePt t="109598" x="4838700" y="5384800"/>
          <p14:tracePt t="109598" x="4832350" y="5391150"/>
          <p14:tracePt t="109620" x="4819650" y="5397500"/>
          <p14:tracePt t="109631" x="4806950" y="5410200"/>
          <p14:tracePt t="109631" x="4781550" y="5429250"/>
          <p14:tracePt t="109651" x="4768850" y="5435600"/>
          <p14:tracePt t="109651" x="4749800" y="5448300"/>
          <p14:tracePt t="109666" x="4730750" y="5454650"/>
          <p14:tracePt t="109666" x="4711700" y="5467350"/>
          <p14:tracePt t="109683" x="4686300" y="5473700"/>
          <p14:tracePt t="109683" x="4660900" y="5480050"/>
          <p14:tracePt t="109683" x="4629150" y="5492750"/>
          <p14:tracePt t="109702" x="4603750" y="5499100"/>
          <p14:tracePt t="109702" x="4565650" y="5499100"/>
          <p14:tracePt t="109716" x="4533900" y="5505450"/>
          <p14:tracePt t="109716" x="4495800" y="5505450"/>
          <p14:tracePt t="109733" x="4457700" y="5505450"/>
          <p14:tracePt t="109733" x="4413250" y="5505450"/>
          <p14:tracePt t="109750" x="4368800" y="5492750"/>
          <p14:tracePt t="109750" x="4324350" y="5486400"/>
          <p14:tracePt t="109767" x="4279900" y="5467350"/>
          <p14:tracePt t="109767" x="4178300" y="5435600"/>
          <p14:tracePt t="109783" x="4127500" y="5410200"/>
          <p14:tracePt t="109783" x="4076700" y="5384800"/>
          <p14:tracePt t="109800" x="4025900" y="5353050"/>
          <p14:tracePt t="109800" x="3975100" y="5314950"/>
          <p14:tracePt t="109817" x="3930650" y="5283200"/>
          <p14:tracePt t="109817" x="3835400" y="5200650"/>
          <p14:tracePt t="109834" x="3797300" y="5156200"/>
          <p14:tracePt t="109834" x="3759200" y="5111750"/>
          <p14:tracePt t="109851" x="3727450" y="5060950"/>
          <p14:tracePt t="109851" x="3702050" y="5010150"/>
          <p14:tracePt t="109867" x="3683000" y="4965700"/>
          <p14:tracePt t="109867" x="3663950" y="4914900"/>
          <p14:tracePt t="109884" x="3651250" y="4864100"/>
          <p14:tracePt t="109884" x="3644900" y="4819650"/>
          <p14:tracePt t="109884" x="3644900" y="4768850"/>
          <p14:tracePt t="109903" x="3651250" y="4724400"/>
          <p14:tracePt t="109903" x="3657600" y="4686300"/>
          <p14:tracePt t="109920" x="3663950" y="4648200"/>
          <p14:tracePt t="109920" x="3676650" y="4603750"/>
          <p14:tracePt t="109935" x="3695700" y="4565650"/>
          <p14:tracePt t="109935" x="3714750" y="4527550"/>
          <p14:tracePt t="109951" x="3740150" y="4489450"/>
          <p14:tracePt t="109951" x="3765550" y="4445000"/>
          <p14:tracePt t="109968" x="3790950" y="4406900"/>
          <p14:tracePt t="109968" x="3822700" y="4368800"/>
          <p14:tracePt t="109968" x="3854450" y="4330700"/>
          <p14:tracePt t="109987" x="3886200" y="4292600"/>
          <p14:tracePt t="109999" x="3917950" y="4254500"/>
          <p14:tracePt t="109999" x="3987800" y="4184650"/>
          <p14:tracePt t="110017" x="4025900" y="4152900"/>
          <p14:tracePt t="110017" x="4064000" y="4127500"/>
          <p14:tracePt t="110035" x="4102100" y="4102100"/>
          <p14:tracePt t="110035" x="4140200" y="4076700"/>
          <p14:tracePt t="110035" x="4178300" y="4057650"/>
          <p14:tracePt t="110054" x="4222750" y="4032250"/>
          <p14:tracePt t="110066" x="4260850" y="4013200"/>
          <p14:tracePt t="110066" x="4343400" y="3975100"/>
          <p14:tracePt t="110085" x="4381500" y="3956050"/>
          <p14:tracePt t="110085" x="4419600" y="3943350"/>
          <p14:tracePt t="110102" x="4457700" y="3924300"/>
          <p14:tracePt t="110102" x="4495800" y="3917950"/>
          <p14:tracePt t="110119" x="4527550" y="3911600"/>
          <p14:tracePt t="110119" x="4597400" y="3905250"/>
          <p14:tracePt t="110135" x="4622800" y="3911600"/>
          <p14:tracePt t="110135" x="4654550" y="3917950"/>
          <p14:tracePt t="110152" x="4673600" y="3930650"/>
          <p14:tracePt t="110152" x="4692650" y="3949700"/>
          <p14:tracePt t="110169" x="4711700" y="3962400"/>
          <p14:tracePt t="110169" x="4718050" y="3981450"/>
          <p14:tracePt t="110185" x="4724400" y="4006850"/>
          <p14:tracePt t="110185" x="4724400" y="4038600"/>
          <p14:tracePt t="110203" x="4711700" y="4102100"/>
          <p14:tracePt t="110203" x="4699000" y="4133850"/>
          <p14:tracePt t="110219" x="4673600" y="4171950"/>
          <p14:tracePt t="110219" x="4648200" y="4210050"/>
          <p14:tracePt t="110235" x="4622800" y="4248150"/>
          <p14:tracePt t="110235" x="4591050" y="4286250"/>
          <p14:tracePt t="110235" x="4552950" y="4324350"/>
          <p14:tracePt t="110255" x="4514850" y="4362450"/>
          <p14:tracePt t="110267" x="4470400" y="4406900"/>
          <p14:tracePt t="110267" x="4425950" y="4445000"/>
          <p14:tracePt t="110267" x="4375150" y="4489450"/>
          <p14:tracePt t="110287" x="4330700" y="4533900"/>
          <p14:tracePt t="110287" x="4279900" y="4578350"/>
          <p14:tracePt t="110303" x="4235450" y="4622800"/>
          <p14:tracePt t="110303" x="4184650" y="4667250"/>
          <p14:tracePt t="110303" x="4133850" y="4718050"/>
          <p14:tracePt t="110322" x="4089400" y="4768850"/>
          <p14:tracePt t="110334" x="4044950" y="4819650"/>
          <p14:tracePt t="110334" x="4000500" y="4870450"/>
          <p14:tracePt t="110334" x="3956050" y="4921250"/>
          <p14:tracePt t="110354" x="3917950" y="4972050"/>
          <p14:tracePt t="110367" x="3873500" y="5022850"/>
          <p14:tracePt t="110367" x="3790950" y="5118100"/>
          <p14:tracePt t="110386" x="3752850" y="5162550"/>
          <p14:tracePt t="110386" x="3714750" y="5207000"/>
          <p14:tracePt t="110403" x="3676650" y="5245100"/>
          <p14:tracePt t="110403" x="3632200" y="5276850"/>
          <p14:tracePt t="110403" x="3594100" y="5308600"/>
          <p14:tracePt t="110422" x="3556000" y="5340350"/>
          <p14:tracePt t="110422" x="3511550" y="5365750"/>
          <p14:tracePt t="110436" x="3467100" y="5391150"/>
          <p14:tracePt t="110436" x="3422650" y="5416550"/>
          <p14:tracePt t="110453" x="3378200" y="5435600"/>
          <p14:tracePt t="110453" x="3327400" y="5454650"/>
          <p14:tracePt t="110470" x="3276600" y="5473700"/>
          <p14:tracePt t="110470" x="3232150" y="5480050"/>
          <p14:tracePt t="110486" x="3181350" y="5492750"/>
          <p14:tracePt t="110486" x="3073400" y="5505450"/>
          <p14:tracePt t="110503" x="3022600" y="5499100"/>
          <p14:tracePt t="110503" x="2965450" y="5492750"/>
          <p14:tracePt t="110520" x="2908300" y="5486400"/>
          <p14:tracePt t="110520" x="2851150" y="5473700"/>
          <p14:tracePt t="110536" x="2787650" y="5461000"/>
          <p14:tracePt t="110536" x="2730500" y="5441950"/>
          <p14:tracePt t="110536" x="2667000" y="5422900"/>
          <p14:tracePt t="110555" x="2609850" y="5403850"/>
          <p14:tracePt t="110568" x="2552700" y="5378450"/>
          <p14:tracePt t="110568" x="2438400" y="5321300"/>
          <p14:tracePt t="110587" x="2393950" y="5289550"/>
          <p14:tracePt t="110587" x="2343150" y="5251450"/>
          <p14:tracePt t="110603" x="2298700" y="5207000"/>
          <p14:tracePt t="110603" x="2260600" y="5162550"/>
          <p14:tracePt t="110603" x="2222500" y="5111750"/>
          <p14:tracePt t="110623" x="2184400" y="5054600"/>
          <p14:tracePt t="110635" x="2159000" y="4991100"/>
          <p14:tracePt t="110635" x="2114550" y="4857750"/>
          <p14:tracePt t="110655" x="2108200" y="4787900"/>
          <p14:tracePt t="110655" x="2101850" y="4718050"/>
          <p14:tracePt t="110671" x="2101850" y="4654550"/>
          <p14:tracePt t="110671" x="2114550" y="4591050"/>
          <p14:tracePt t="110687" x="2127250" y="4527550"/>
          <p14:tracePt t="110687" x="2152650" y="4470400"/>
          <p14:tracePt t="110703" x="2178050" y="4413250"/>
          <p14:tracePt t="110703" x="2209800" y="4362450"/>
          <p14:tracePt t="110703" x="2247900" y="4305300"/>
          <p14:tracePt t="110723" x="2292350" y="4254500"/>
          <p14:tracePt t="110723" x="2343150" y="4203700"/>
          <p14:tracePt t="110737" x="2393950" y="4152900"/>
          <p14:tracePt t="110737" x="2451100" y="4102100"/>
          <p14:tracePt t="110753" x="2514600" y="4051300"/>
          <p14:tracePt t="110753" x="2578100" y="4006850"/>
          <p14:tracePt t="110771" x="2647950" y="3962400"/>
          <p14:tracePt t="110771" x="2717800" y="3924300"/>
          <p14:tracePt t="110787" x="2794000" y="3892550"/>
          <p14:tracePt t="110787" x="2946400" y="3848100"/>
          <p14:tracePt t="110804" x="3022600" y="3835400"/>
          <p14:tracePt t="110804" x="3105150" y="3835400"/>
          <p14:tracePt t="110821" x="3181350" y="3841750"/>
          <p14:tracePt t="110821" x="3263900" y="3860800"/>
          <p14:tracePt t="110838" x="3340100" y="3886200"/>
          <p14:tracePt t="110838" x="3498850" y="3968750"/>
          <p14:tracePt t="110855" x="3575050" y="4019550"/>
          <p14:tracePt t="110855" x="3651250" y="4076700"/>
          <p14:tracePt t="110871" x="3727450" y="4140200"/>
          <p14:tracePt t="110871" x="3797300" y="4203700"/>
          <p14:tracePt t="110888" x="3860800" y="4267200"/>
          <p14:tracePt t="110888" x="3924300" y="4337050"/>
          <p14:tracePt t="110904" x="3987800" y="4406900"/>
          <p14:tracePt t="110904" x="4038600" y="4483100"/>
          <p14:tracePt t="110904" x="4089400" y="4559300"/>
          <p14:tracePt t="110925" x="4140200" y="4635500"/>
          <p14:tracePt t="110936" x="4184650" y="4711700"/>
          <p14:tracePt t="110936" x="4248150" y="4851400"/>
          <p14:tracePt t="110955" x="4273550" y="4921250"/>
          <p14:tracePt t="110955" x="4292600" y="4984750"/>
          <p14:tracePt t="110972" x="4305300" y="5041900"/>
          <p14:tracePt t="110972" x="4311650" y="5092700"/>
          <p14:tracePt t="110988" x="4311650" y="5137150"/>
          <p14:tracePt t="110988" x="4311650" y="5181600"/>
          <p14:tracePt t="110988" x="4311650" y="5219700"/>
          <p14:tracePt t="111007" x="4305300" y="5251450"/>
          <p14:tracePt t="111020" x="4305300" y="5276850"/>
          <p14:tracePt t="111020" x="4318000" y="5308600"/>
          <p14:tracePt t="111038" x="4330700" y="5314950"/>
          <p14:tracePt t="111038" x="4343400" y="5321300"/>
          <p14:tracePt t="111055" x="4368800" y="5321300"/>
          <p14:tracePt t="111055" x="4394200" y="5314950"/>
          <p14:tracePt t="111072" x="4425950" y="5308600"/>
          <p14:tracePt t="111072" x="4464050" y="5302250"/>
          <p14:tracePt t="111072" x="4502150" y="5295900"/>
          <p14:tracePt t="111091" x="4546600" y="5289550"/>
          <p14:tracePt t="111091" x="4591050" y="5289550"/>
          <p14:tracePt t="111105" x="4641850" y="5295900"/>
          <p14:tracePt t="111105" x="4692650" y="5314950"/>
          <p14:tracePt t="111122" x="4749800" y="5327650"/>
          <p14:tracePt t="111122" x="4800600" y="5353050"/>
          <p14:tracePt t="111139" x="4851400" y="5378450"/>
          <p14:tracePt t="111139" x="4940300" y="5435600"/>
          <p14:tracePt t="111155" x="4978400" y="5461000"/>
          <p14:tracePt t="111155" x="5003800" y="5486400"/>
          <p14:tracePt t="111172" x="5022850" y="5505450"/>
          <p14:tracePt t="111172" x="5035550" y="5530850"/>
          <p14:tracePt t="111188" x="5035550" y="5556250"/>
          <p14:tracePt t="111188" x="5029200" y="5575300"/>
          <p14:tracePt t="111205" x="5016500" y="5594350"/>
          <p14:tracePt t="111205" x="4965700" y="5632450"/>
          <p14:tracePt t="111223" x="4927600" y="5651500"/>
          <p14:tracePt t="111223" x="4889500" y="5664200"/>
          <p14:tracePt t="111240" x="4845050" y="5676900"/>
          <p14:tracePt t="111240" x="4800600" y="5683250"/>
          <p14:tracePt t="111256" x="4749800" y="5683250"/>
          <p14:tracePt t="111256" x="4699000" y="5676900"/>
          <p14:tracePt t="111272" x="4648200" y="5664200"/>
          <p14:tracePt t="111272" x="4597400" y="5645150"/>
          <p14:tracePt t="111272" x="4540250" y="5619750"/>
          <p14:tracePt t="111291" x="4483100" y="5588000"/>
          <p14:tracePt t="111303" x="4425950" y="5549900"/>
          <p14:tracePt t="111303" x="4318000" y="5435600"/>
          <p14:tracePt t="111323" x="4273550" y="5365750"/>
          <p14:tracePt t="111323" x="4235450" y="5283200"/>
          <p14:tracePt t="111339" x="4197350" y="5187950"/>
          <p14:tracePt t="111339" x="4178300" y="5086350"/>
          <p14:tracePt t="111356" x="4159250" y="4984750"/>
          <p14:tracePt t="111356" x="4152900" y="4876800"/>
          <p14:tracePt t="111356" x="4159250" y="4768850"/>
          <p14:tracePt t="111375" x="4165600" y="4667250"/>
          <p14:tracePt t="111387" x="4191000" y="4572000"/>
          <p14:tracePt t="111387" x="4248150" y="4400550"/>
          <p14:tracePt t="111406" x="4292600" y="4324350"/>
          <p14:tracePt t="111406" x="4337050" y="4254500"/>
          <p14:tracePt t="111423" x="4387850" y="4191000"/>
          <p14:tracePt t="111423" x="4451350" y="4133850"/>
          <p14:tracePt t="111423" x="4514850" y="4076700"/>
          <p14:tracePt t="111442" x="4578350" y="4032250"/>
          <p14:tracePt t="111442" x="4654550" y="3981450"/>
          <p14:tracePt t="111456" x="4730750" y="3943350"/>
          <p14:tracePt t="111456" x="4813300" y="3917950"/>
          <p14:tracePt t="111472" x="4895850" y="3898900"/>
          <p14:tracePt t="111472" x="4978400" y="3892550"/>
          <p14:tracePt t="111490" x="5060950" y="3898900"/>
          <p14:tracePt t="111490" x="5143500" y="3924300"/>
          <p14:tracePt t="111507" x="5226050" y="3956050"/>
          <p14:tracePt t="111507" x="5391150" y="4070350"/>
          <p14:tracePt t="111524" x="5467350" y="4140200"/>
          <p14:tracePt t="111524" x="5537200" y="4210050"/>
          <p14:tracePt t="111540" x="5600700" y="4286250"/>
          <p14:tracePt t="111540" x="5664200" y="4362450"/>
          <p14:tracePt t="111556" x="5721350" y="4432300"/>
          <p14:tracePt t="111556" x="5772150" y="4508500"/>
          <p14:tracePt t="111556" x="5816600" y="4578350"/>
          <p14:tracePt t="111575" x="5854700" y="4654550"/>
          <p14:tracePt t="111588" x="5886450" y="4730750"/>
          <p14:tracePt t="111588" x="5930900" y="4889500"/>
          <p14:tracePt t="111607" x="5943600" y="4972050"/>
          <p14:tracePt t="111607" x="5943600" y="5054600"/>
          <p14:tracePt t="111623" x="5943600" y="5130800"/>
          <p14:tracePt t="111623" x="5937250" y="5207000"/>
          <p14:tracePt t="111640" x="5930900" y="5270500"/>
          <p14:tracePt t="111640" x="5918200" y="5327650"/>
          <p14:tracePt t="111640" x="5899150" y="5378450"/>
          <p14:tracePt t="111660" x="5886450" y="5416550"/>
          <p14:tracePt t="111672" x="5867400" y="5454650"/>
          <p14:tracePt t="111672" x="5835650" y="5511800"/>
          <p14:tracePt t="111691" x="5822950" y="5530850"/>
          <p14:tracePt t="111691" x="5810250" y="5549900"/>
          <p14:tracePt t="111707" x="5797550" y="5562600"/>
          <p14:tracePt t="111707" x="5791200" y="5568950"/>
          <p14:tracePt t="111724" x="5784850" y="5575300"/>
          <p14:tracePt t="111739" x="5791200" y="5568950"/>
          <p14:tracePt t="111739" x="5803900" y="5556250"/>
          <p14:tracePt t="111757" x="5822950" y="5543550"/>
          <p14:tracePt t="111757" x="5842000" y="5530850"/>
          <p14:tracePt t="111774" x="5867400" y="5511800"/>
          <p14:tracePt t="111774" x="5892800" y="5499100"/>
          <p14:tracePt t="111791" x="5924550" y="5486400"/>
          <p14:tracePt t="111791" x="5956300" y="5467350"/>
          <p14:tracePt t="111807" x="6000750" y="5454650"/>
          <p14:tracePt t="111807" x="6089650" y="5435600"/>
          <p14:tracePt t="111824" x="6134100" y="5435600"/>
          <p14:tracePt t="111824" x="6178550" y="5429250"/>
          <p14:tracePt t="111841" x="6229350" y="5429250"/>
          <p14:tracePt t="111841" x="6273800" y="5435600"/>
          <p14:tracePt t="111858" x="6311900" y="5441950"/>
          <p14:tracePt t="111858" x="6375400" y="5461000"/>
          <p14:tracePt t="111875" x="6394450" y="5473700"/>
          <p14:tracePt t="111875" x="6400800" y="5492750"/>
          <p14:tracePt t="111892" x="6407150" y="5505450"/>
          <p14:tracePt t="111892" x="6400800" y="5524500"/>
          <p14:tracePt t="111908" x="6388100" y="5543550"/>
          <p14:tracePt t="111908" x="6369050" y="5562600"/>
          <p14:tracePt t="111926" x="6350000" y="5575300"/>
          <p14:tracePt t="111926" x="6318250" y="5594350"/>
          <p14:tracePt t="111926" x="6292850" y="5600700"/>
          <p14:tracePt t="111944" x="6254750" y="5613400"/>
          <p14:tracePt t="111956" x="6223000" y="5613400"/>
          <p14:tracePt t="111956" x="6159500" y="5588000"/>
          <p14:tracePt t="111975" x="6127750" y="5562600"/>
          <p14:tracePt t="111975" x="6102350" y="5530850"/>
          <p14:tracePt t="111992" x="6076950" y="5480050"/>
          <p14:tracePt t="111992" x="6057900" y="5422900"/>
          <p14:tracePt t="111992" x="6038850" y="5359400"/>
          <p14:tracePt t="112011" x="6032500" y="5283200"/>
          <p14:tracePt t="112023" x="6019800" y="5194300"/>
          <p14:tracePt t="112023" x="6013450" y="5010150"/>
          <p14:tracePt t="112043" x="6019800" y="4908550"/>
          <p14:tracePt t="112043" x="6032500" y="4813300"/>
          <p14:tracePt t="112058" x="6051550" y="4711700"/>
          <p14:tracePt t="112058" x="6076950" y="4616450"/>
          <p14:tracePt t="112075" x="6108700" y="4533900"/>
          <p14:tracePt t="112075" x="6153150" y="4451350"/>
          <p14:tracePt t="112091" x="6197600" y="4375150"/>
          <p14:tracePt t="112091" x="6254750" y="4305300"/>
          <p14:tracePt t="112091" x="6311900" y="4241800"/>
          <p14:tracePt t="112111" x="6375400" y="4191000"/>
          <p14:tracePt t="112111" x="6445250" y="4140200"/>
          <p14:tracePt t="112125" x="6508750" y="4102100"/>
          <p14:tracePt t="112125" x="6578600" y="4064000"/>
          <p14:tracePt t="112142" x="6648450" y="4032250"/>
          <p14:tracePt t="112142" x="6718300" y="4006850"/>
          <p14:tracePt t="112159" x="6794500" y="3987800"/>
          <p14:tracePt t="112159" x="6940550" y="3987800"/>
          <p14:tracePt t="112176" x="7010400" y="4000500"/>
          <p14:tracePt t="112176" x="7086600" y="4025900"/>
          <p14:tracePt t="112192" x="7156450" y="4064000"/>
          <p14:tracePt t="112192" x="7226300" y="4108450"/>
          <p14:tracePt t="112209" x="7296150" y="4159250"/>
          <p14:tracePt t="112209" x="7366000" y="4216400"/>
          <p14:tracePt t="112225" x="7429500" y="4279900"/>
          <p14:tracePt t="112225" x="7543800" y="4413250"/>
          <p14:tracePt t="112243" x="7594600" y="4483100"/>
          <p14:tracePt t="112243" x="7639050" y="4552950"/>
          <p14:tracePt t="112259" x="7677150" y="4629150"/>
          <p14:tracePt t="112259" x="7708900" y="4705350"/>
          <p14:tracePt t="112276" x="7727950" y="4781550"/>
          <p14:tracePt t="112276" x="7747000" y="4857750"/>
          <p14:tracePt t="112292" x="7747000" y="4933950"/>
          <p14:tracePt t="112292" x="7747000" y="5003800"/>
          <p14:tracePt t="112292" x="7734300" y="5073650"/>
          <p14:tracePt t="112311" x="7715250" y="5137150"/>
          <p14:tracePt t="112324" x="7696200" y="5194300"/>
          <p14:tracePt t="112324" x="7632700" y="5295900"/>
          <p14:tracePt t="112344" x="7594600" y="5340350"/>
          <p14:tracePt t="112344" x="7556500" y="5378450"/>
          <p14:tracePt t="112359" x="7512050" y="5410200"/>
          <p14:tracePt t="112359" x="7473950" y="5441950"/>
          <p14:tracePt t="112376" x="7423150" y="5467350"/>
          <p14:tracePt t="112376" x="7372350" y="5492750"/>
          <p14:tracePt t="112376" x="7321550" y="5518150"/>
          <p14:tracePt t="112395" x="7264400" y="5537200"/>
          <p14:tracePt t="112407" x="7207250" y="5556250"/>
          <p14:tracePt t="112407" x="7086600" y="5581650"/>
          <p14:tracePt t="112426" x="7029450" y="5588000"/>
          <p14:tracePt t="112426" x="6972300" y="5594350"/>
          <p14:tracePt t="112443" x="6908800" y="5594350"/>
          <p14:tracePt t="112443" x="6858000" y="5594350"/>
          <p14:tracePt t="112459" x="6800850" y="5588000"/>
          <p14:tracePt t="112459" x="6705600" y="5575300"/>
          <p14:tracePt t="112476" x="6661150" y="5562600"/>
          <p14:tracePt t="112476" x="6610350" y="5556250"/>
          <p14:tracePt t="112493" x="6572250" y="5549900"/>
          <p14:tracePt t="112493" x="6527800" y="5543550"/>
          <p14:tracePt t="112510" x="6489700" y="5537200"/>
          <p14:tracePt t="112510" x="6457950" y="5537200"/>
          <p14:tracePt t="112526" x="6426200" y="5537200"/>
          <p14:tracePt t="112526" x="6369050" y="5537200"/>
          <p14:tracePt t="112544" x="6343650" y="5543550"/>
          <p14:tracePt t="112544" x="6318250" y="5543550"/>
          <p14:tracePt t="112560" x="6299200" y="5549900"/>
          <p14:tracePt t="112560" x="6280150" y="5556250"/>
          <p14:tracePt t="112577" x="6254750" y="5556250"/>
          <p14:tracePt t="112577" x="6235700" y="5562600"/>
          <p14:tracePt t="112577" x="6210300" y="5568950"/>
          <p14:tracePt t="112596" x="6191250" y="5575300"/>
          <p14:tracePt t="112608" x="6165850" y="5581650"/>
          <p14:tracePt t="112608" x="6115050" y="5600700"/>
          <p14:tracePt t="112627" x="6083300" y="5607050"/>
          <p14:tracePt t="112627" x="6051550" y="5619750"/>
          <p14:tracePt t="112643" x="6019800" y="5626100"/>
          <p14:tracePt t="112643" x="5975350" y="5638800"/>
          <p14:tracePt t="112643" x="5930900" y="5651500"/>
          <p14:tracePt t="112663" x="5886450" y="5664200"/>
          <p14:tracePt t="112675" x="5829300" y="5670550"/>
          <p14:tracePt t="112675" x="5772150" y="5683250"/>
          <p14:tracePt t="112675" x="5708650" y="5695950"/>
          <p14:tracePt t="112696" x="5638800" y="5708650"/>
          <p14:tracePt t="112696" x="5568950" y="5715000"/>
          <p14:tracePt t="112711" x="5499100" y="5721350"/>
          <p14:tracePt t="112711" x="5422900" y="5727700"/>
          <p14:tracePt t="112727" x="5353050" y="5734050"/>
          <p14:tracePt t="112727" x="5270500" y="5740400"/>
          <p14:tracePt t="112744" x="5194300" y="5740400"/>
          <p14:tracePt t="112744" x="5111750" y="5746750"/>
          <p14:tracePt t="112760" x="5029200" y="5753100"/>
          <p14:tracePt t="112760" x="4870450" y="5765800"/>
          <p14:tracePt t="112777" x="4787900" y="5772150"/>
          <p14:tracePt t="112777" x="4711700" y="5778500"/>
          <p14:tracePt t="112794" x="4635500" y="5791200"/>
          <p14:tracePt t="112794" x="4565650" y="5803900"/>
          <p14:tracePt t="112811" x="4495800" y="5810250"/>
          <p14:tracePt t="112811" x="4425950" y="5822950"/>
          <p14:tracePt t="112827" x="4362450" y="5835650"/>
          <p14:tracePt t="112827" x="4241800" y="5861050"/>
          <p14:tracePt t="112844" x="4178300" y="5873750"/>
          <p14:tracePt t="112844" x="4127500" y="5886450"/>
          <p14:tracePt t="112861" x="4070350" y="5899150"/>
          <p14:tracePt t="112861" x="4019550" y="5911850"/>
          <p14:tracePt t="112878" x="3975100" y="5924550"/>
          <p14:tracePt t="112878" x="3892550" y="5943600"/>
          <p14:tracePt t="112895" x="3860800" y="5943600"/>
          <p14:tracePt t="112895" x="3835400" y="5949950"/>
          <p14:tracePt t="112912" x="3810000" y="5949950"/>
          <p14:tracePt t="112912" x="3790950" y="5956300"/>
          <p14:tracePt t="112928" x="3778250" y="5956300"/>
          <p14:tracePt t="112928" x="3765550" y="5956300"/>
          <p14:tracePt t="112946" x="3759200" y="5956300"/>
          <p14:tracePt t="112960" x="3752850" y="5956300"/>
          <p14:tracePt t="112976" x="3759200" y="5956300"/>
          <p14:tracePt t="112976" x="3790950" y="5962650"/>
          <p14:tracePt t="112995" x="3816350" y="5962650"/>
          <p14:tracePt t="112995" x="3848100" y="5975350"/>
          <p14:tracePt t="113012" x="3892550" y="5981700"/>
          <p14:tracePt t="113012" x="3943350" y="5994400"/>
          <p14:tracePt t="113012" x="4006850" y="6013450"/>
          <p14:tracePt t="113031" x="4076700" y="6026150"/>
          <p14:tracePt t="113043" x="4152900" y="6045200"/>
          <p14:tracePt t="113043" x="4235450" y="6064250"/>
          <p14:tracePt t="113043" x="4311650" y="6076950"/>
          <p14:tracePt t="113064" x="4394200" y="6089650"/>
          <p14:tracePt t="113064" x="4476750" y="6096000"/>
          <p14:tracePt t="113079" x="4552950" y="6102350"/>
          <p14:tracePt t="113079" x="4629150" y="6102350"/>
          <p14:tracePt t="113095" x="4705350" y="6102350"/>
          <p14:tracePt t="113095" x="4781550" y="6096000"/>
          <p14:tracePt t="113112" x="4851400" y="6089650"/>
          <p14:tracePt t="113112" x="4927600" y="6083300"/>
          <p14:tracePt t="113128" x="5003800" y="6083300"/>
          <p14:tracePt t="113128" x="5156200" y="6076950"/>
          <p14:tracePt t="113146" x="5232400" y="6070600"/>
          <p14:tracePt t="113146" x="5308600" y="6070600"/>
          <p14:tracePt t="113162" x="5378450" y="6076950"/>
          <p14:tracePt t="113162" x="5448300" y="6076950"/>
          <p14:tracePt t="113179" x="5518150" y="6076950"/>
          <p14:tracePt t="113179" x="5651500" y="6076950"/>
          <p14:tracePt t="113196" x="5708650" y="6076950"/>
          <p14:tracePt t="113196" x="5765800" y="6076950"/>
          <p14:tracePt t="113212" x="5816600" y="6070600"/>
          <p14:tracePt t="113212" x="5867400" y="6070600"/>
          <p14:tracePt t="113229" x="5918200" y="6064250"/>
          <p14:tracePt t="113229" x="5962650" y="6064250"/>
          <p14:tracePt t="113246" x="6007100" y="6057900"/>
          <p14:tracePt t="113246" x="6045200" y="6057900"/>
          <p14:tracePt t="113263" x="6121400" y="6051550"/>
          <p14:tracePt t="113263" x="6159500" y="6051550"/>
          <p14:tracePt t="113280" x="6191250" y="6051550"/>
          <p14:tracePt t="113280" x="6216650" y="6051550"/>
          <p14:tracePt t="113296" x="6242050" y="6045200"/>
          <p14:tracePt t="113296" x="6267450" y="6045200"/>
          <p14:tracePt t="113296" x="6286500" y="6038850"/>
          <p14:tracePt t="113315" x="6305550" y="6038850"/>
          <p14:tracePt t="113327" x="6324600" y="6032500"/>
          <p14:tracePt t="113327" x="6337300" y="6026150"/>
          <p14:tracePt t="113327" x="6350000" y="6026150"/>
          <p14:tracePt t="113348" x="6362700" y="6019800"/>
          <p14:tracePt t="113348" x="6375400" y="6013450"/>
          <p14:tracePt t="113364" x="6381750" y="6007100"/>
          <p14:tracePt t="113364" x="6394450" y="6000750"/>
          <p14:tracePt t="113379" x="6400800" y="6000750"/>
          <p14:tracePt t="113379" x="6407150" y="5994400"/>
          <p14:tracePt t="113396" x="6413500" y="5994400"/>
          <p14:tracePt t="113396" x="6419850" y="5988050"/>
          <p14:tracePt t="113396" x="6426200" y="5988050"/>
          <p14:tracePt t="113416" x="6432550" y="5988050"/>
          <p14:tracePt t="113428" x="6438900" y="5988050"/>
          <p14:tracePt t="113446" x="6451600" y="5981700"/>
          <p14:tracePt t="113461" x="6457950" y="5981700"/>
          <p14:tracePt t="113491" x="6464300" y="5981700"/>
          <p14:tracePt t="113510" x="6470650" y="5975350"/>
          <p14:tracePt t="113534" x="6477000" y="5975350"/>
          <p14:tracePt t="113554" x="6483350" y="5969000"/>
          <p14:tracePt t="113571" x="6489700" y="5969000"/>
          <p14:tracePt t="113586" x="6489700" y="5962650"/>
          <p14:tracePt t="113603" x="6496050" y="5962650"/>
          <p14:tracePt t="113615" x="6502400" y="5956300"/>
          <p14:tracePt t="113639" x="6508750" y="5956300"/>
          <p14:tracePt t="113655" x="6515100" y="5949950"/>
          <p14:tracePt t="113671" x="6521450" y="5943600"/>
          <p14:tracePt t="113691" x="6521450" y="5937250"/>
          <p14:tracePt t="113707" x="6527800" y="5937250"/>
          <p14:tracePt t="113723" x="6534150" y="5930900"/>
          <p14:tracePt t="113735" x="6540500" y="5924550"/>
          <p14:tracePt t="113750" x="6546850" y="5924550"/>
          <p14:tracePt t="113767" x="6553200" y="5918200"/>
          <p14:tracePt t="113783" x="6553200" y="5911850"/>
          <p14:tracePt t="113811" x="6546850" y="5911850"/>
          <p14:tracePt t="113835" x="6540500" y="5918200"/>
          <p14:tracePt t="113851" x="6534150" y="5918200"/>
          <p14:tracePt t="113855" x="6527800" y="5924550"/>
          <p14:tracePt t="113863" x="6521450" y="5930900"/>
          <p14:tracePt t="113863" x="6508750" y="5937250"/>
          <p14:tracePt t="113881" x="6502400" y="5943600"/>
          <p14:tracePt t="113881" x="6489700" y="5949950"/>
          <p14:tracePt t="113898" x="6477000" y="5956300"/>
          <p14:tracePt t="113898" x="6451600" y="5969000"/>
          <p14:tracePt t="113915" x="6432550" y="5975350"/>
          <p14:tracePt t="113915" x="6419850" y="5981700"/>
          <p14:tracePt t="113933" x="6400800" y="5988050"/>
          <p14:tracePt t="113933" x="6388100" y="6000750"/>
          <p14:tracePt t="113948" x="6369050" y="6000750"/>
          <p14:tracePt t="113948" x="6350000" y="6013450"/>
          <p14:tracePt t="113965" x="6330950" y="6019800"/>
          <p14:tracePt t="113965" x="6305550" y="6026150"/>
          <p14:tracePt t="113965" x="6286500" y="6038850"/>
          <p14:tracePt t="113984" x="6267450" y="6045200"/>
          <p14:tracePt t="113996" x="6242050" y="6051550"/>
          <p14:tracePt t="113996" x="6197600" y="6064250"/>
          <p14:tracePt t="114016" x="6172200" y="6070600"/>
          <p14:tracePt t="114016" x="6153150" y="6076950"/>
          <p14:tracePt t="114032" x="6127750" y="6076950"/>
          <p14:tracePt t="114032" x="6102350" y="6083300"/>
          <p14:tracePt t="114049" x="6083300" y="6083300"/>
          <p14:tracePt t="114049" x="6057900" y="6089650"/>
          <p14:tracePt t="114049" x="6038850" y="6089650"/>
          <p14:tracePt t="114068" x="6013450" y="6083300"/>
          <p14:tracePt t="114080" x="5994400" y="6083300"/>
          <p14:tracePt t="114080" x="5956300" y="6076950"/>
          <p14:tracePt t="114099" x="5937250" y="6076950"/>
          <p14:tracePt t="114099" x="5924550" y="6070600"/>
          <p14:tracePt t="114115" x="5911850" y="6064250"/>
          <p14:tracePt t="114115" x="5899150" y="6057900"/>
          <p14:tracePt t="114132" x="5886450" y="6057900"/>
          <p14:tracePt t="114132" x="5880100" y="6045200"/>
          <p14:tracePt t="114132" x="5873750" y="6038850"/>
          <p14:tracePt t="114151" x="5867400" y="6038850"/>
          <p14:tracePt t="114151" x="5867400" y="6032500"/>
          <p14:tracePt t="114165" x="5861050" y="6026150"/>
          <p14:tracePt t="114165" x="5854700" y="6019800"/>
          <p14:tracePt t="114182" x="5848350" y="6019800"/>
          <p14:tracePt t="114182" x="5842000" y="6013450"/>
          <p14:tracePt t="114199" x="5835650" y="6013450"/>
          <p14:tracePt t="114199" x="5829300" y="6013450"/>
          <p14:tracePt t="114216" x="5822950" y="6013450"/>
          <p14:tracePt t="114231" x="5816600" y="6013450"/>
          <p14:tracePt t="114247" x="5810250" y="6013450"/>
          <p14:tracePt t="114247" x="5803900" y="6013450"/>
          <p14:tracePt t="114266" x="5797550" y="6019800"/>
          <p14:tracePt t="114283" x="5791200" y="6026150"/>
          <p14:tracePt t="114283" x="5784850" y="6026150"/>
          <p14:tracePt t="114300" x="5778500" y="6032500"/>
          <p14:tracePt t="114315" x="5772150" y="6038850"/>
          <p14:tracePt t="114335" x="5765800" y="6045200"/>
          <p14:tracePt t="114359" x="5765800" y="6051550"/>
          <p14:tracePt t="114375" x="5759450" y="6051550"/>
          <p14:tracePt t="114463" x="5759450" y="6045200"/>
          <p14:tracePt t="114514" x="5759450" y="6038850"/>
          <p14:tracePt t="114530" x="5765800" y="6032500"/>
          <p14:tracePt t="114546" x="5765800" y="6026150"/>
          <p14:tracePt t="114614" x="5772150" y="6019800"/>
          <p14:tracePt t="114683" x="5778500" y="6013450"/>
          <p14:tracePt t="114719" x="5778500" y="6007100"/>
          <p14:tracePt t="114743" x="5784850" y="6000750"/>
          <p14:tracePt t="114763" x="5791200" y="6000750"/>
          <p14:tracePt t="114779" x="5797550" y="6000750"/>
          <p14:tracePt t="114795" x="5810250" y="5994400"/>
          <p14:tracePt t="114807" x="5810250" y="5988050"/>
          <p14:tracePt t="114816" x="5816600" y="5988050"/>
          <p14:tracePt t="114816" x="5822950" y="5988050"/>
          <p14:tracePt t="114835" x="5829300" y="5981700"/>
          <p14:tracePt t="114835" x="5835650" y="5981700"/>
          <p14:tracePt t="114851" x="5842000" y="5981700"/>
          <p14:tracePt t="114851" x="5854700" y="5969000"/>
          <p14:tracePt t="114868" x="5867400" y="5969000"/>
          <p14:tracePt t="114868" x="5873750" y="5962650"/>
          <p14:tracePt t="114885" x="5880100" y="5956300"/>
          <p14:tracePt t="114885" x="5886450" y="5949950"/>
          <p14:tracePt t="114901" x="5892800" y="5943600"/>
          <p14:tracePt t="114901" x="5899150" y="5937250"/>
          <p14:tracePt t="114918" x="5905500" y="5930900"/>
          <p14:tracePt t="114918" x="5911850" y="5924550"/>
          <p14:tracePt t="114937" x="5924550" y="5918200"/>
          <p14:tracePt t="114937" x="5930900" y="5918200"/>
          <p14:tracePt t="114952" x="5937250" y="5911850"/>
          <p14:tracePt t="114952" x="5943600" y="5911850"/>
          <p14:tracePt t="114969" x="5949950" y="5911850"/>
          <p14:tracePt t="114984" x="5956300" y="5905500"/>
          <p14:tracePt t="114984" x="5962650" y="5905500"/>
          <p14:tracePt t="115003" x="5969000" y="5899150"/>
          <p14:tracePt t="115017" x="5975350" y="5899150"/>
          <p14:tracePt t="115017" x="5981700" y="5899150"/>
          <p14:tracePt t="115036" x="5988050" y="5892800"/>
          <p14:tracePt t="115036" x="5994400" y="5892800"/>
          <p14:tracePt t="115052" x="6000750" y="5892800"/>
          <p14:tracePt t="115052" x="6000750" y="5886450"/>
          <p14:tracePt t="115052" x="6007100" y="5880100"/>
          <p14:tracePt t="115072" x="6013450" y="5880100"/>
          <p14:tracePt t="115083" x="6019800" y="5873750"/>
          <p14:tracePt t="115083" x="6026150" y="5873750"/>
          <p14:tracePt t="115083" x="6032500" y="5867400"/>
          <p14:tracePt t="115105" x="6038850" y="5861050"/>
          <p14:tracePt t="115117" x="6045200" y="5854700"/>
          <p14:tracePt t="115134" x="6051550" y="5854700"/>
          <p14:tracePt t="115150" x="6057900" y="5848350"/>
          <p14:tracePt t="115167" x="6064250" y="5848350"/>
          <p14:tracePt t="115184" x="6057900" y="5854700"/>
          <p14:tracePt t="115215" x="6051550" y="5854700"/>
          <p14:tracePt t="115227" x="6038850" y="5861050"/>
          <p14:tracePt t="115251" x="6032500" y="5861050"/>
          <p14:tracePt t="115267" x="6026150" y="5861050"/>
          <p14:tracePt t="115275" x="6019800" y="5861050"/>
          <p14:tracePt t="115284" x="6013450" y="5867400"/>
          <p14:tracePt t="115301" x="6007100" y="5873750"/>
          <p14:tracePt t="115320" x="6000750" y="5880100"/>
          <p14:tracePt t="115335" x="5994400" y="5886450"/>
          <p14:tracePt t="115351" x="5988050" y="5886450"/>
          <p14:tracePt t="115368" x="5981700" y="5892800"/>
          <p14:tracePt t="115384" x="5975350" y="5892800"/>
          <p14:tracePt t="115405" x="5975350" y="5886450"/>
          <p14:tracePt t="115431" x="5969000" y="5880100"/>
          <p14:tracePt t="115447" x="5975350" y="5867400"/>
          <p14:tracePt t="115463" x="5975350" y="5861050"/>
          <p14:tracePt t="115468" x="5981700" y="5854700"/>
          <p14:tracePt t="115468" x="5988050" y="5848350"/>
          <p14:tracePt t="115487" x="5988050" y="5842000"/>
          <p14:tracePt t="115487" x="5994400" y="5835650"/>
          <p14:tracePt t="115503" x="6000750" y="5829300"/>
          <p14:tracePt t="115503" x="6013450" y="5822950"/>
          <p14:tracePt t="115521" x="6019800" y="5816600"/>
          <p14:tracePt t="115521" x="6026150" y="5803900"/>
          <p14:tracePt t="115537" x="6032500" y="5797550"/>
          <p14:tracePt t="115537" x="6038850" y="5791200"/>
          <p14:tracePt t="115554" x="6045200" y="5784850"/>
          <p14:tracePt t="115568" x="6032500" y="5791200"/>
          <p14:tracePt t="115619" x="6032500" y="5797550"/>
          <p14:tracePt t="115627" x="6026150" y="5810250"/>
          <p14:tracePt t="115635" x="6019800" y="5816600"/>
          <p14:tracePt t="115635" x="6013450" y="5822950"/>
          <p14:tracePt t="115635" x="6000750" y="5829300"/>
          <p14:tracePt t="115656" x="5994400" y="5835650"/>
          <p14:tracePt t="115669" x="5988050" y="5842000"/>
          <p14:tracePt t="115669" x="5981700" y="5861050"/>
          <p14:tracePt t="115688" x="5975350" y="5867400"/>
          <p14:tracePt t="115688" x="5969000" y="5873750"/>
          <p14:tracePt t="115704" x="5962650" y="5880100"/>
          <p14:tracePt t="115704" x="5962650" y="5886450"/>
          <p14:tracePt t="115723" x="5962650" y="5899150"/>
          <p14:tracePt t="115736" x="5962650" y="5905500"/>
          <p14:tracePt t="115767" x="5975350" y="5899150"/>
          <p14:tracePt t="115783" x="5981700" y="5892800"/>
          <p14:tracePt t="115799" x="5988050" y="5886450"/>
          <p14:tracePt t="115807" x="5994400" y="5880100"/>
          <p14:tracePt t="115823" x="6007100" y="5873750"/>
          <p14:tracePt t="115836" x="6019800" y="5867400"/>
          <p14:tracePt t="115859" x="6026150" y="5861050"/>
          <p14:tracePt t="115875" x="6032500" y="5861050"/>
          <p14:tracePt t="115896" x="6032500" y="5867400"/>
          <p14:tracePt t="115943" x="6026150" y="5880100"/>
          <p14:tracePt t="115972" x="6026150" y="5886450"/>
          <p14:tracePt t="115987" x="6026150" y="5892800"/>
          <p14:tracePt t="116003" x="6032500" y="5899150"/>
          <p14:tracePt t="116008" x="6038850" y="5905500"/>
          <p14:tracePt t="116024" x="6045200" y="5905500"/>
          <p14:tracePt t="116037" x="6051550" y="5911850"/>
          <p14:tracePt t="116037" x="6070600" y="5911850"/>
          <p14:tracePt t="116056" x="6076950" y="5918200"/>
          <p14:tracePt t="116056" x="6089650" y="5918200"/>
          <p14:tracePt t="116073" x="6096000" y="5918200"/>
          <p14:tracePt t="116073" x="6108700" y="5918200"/>
          <p14:tracePt t="116089" x="6121400" y="5918200"/>
          <p14:tracePt t="116089" x="6127750" y="5918200"/>
          <p14:tracePt t="116089" x="6146800" y="5924550"/>
          <p14:tracePt t="116108" x="6159500" y="5924550"/>
          <p14:tracePt t="116121" x="6172200" y="5924550"/>
          <p14:tracePt t="116121" x="6197600" y="5924550"/>
          <p14:tracePt t="116139" x="6210300" y="5930900"/>
          <p14:tracePt t="116139" x="6223000" y="5930900"/>
          <p14:tracePt t="116156" x="6235700" y="5930900"/>
          <p14:tracePt t="116156" x="6248400" y="5937250"/>
          <p14:tracePt t="116173" x="6261100" y="5937250"/>
          <p14:tracePt t="116173" x="6280150" y="5937250"/>
          <p14:tracePt t="116189" x="6292850" y="5930900"/>
          <p14:tracePt t="116189" x="6299200" y="5937250"/>
          <p14:tracePt t="116206" x="6311900" y="5930900"/>
          <p14:tracePt t="116206" x="6324600" y="5924550"/>
          <p14:tracePt t="116223" x="6330950" y="5924550"/>
          <p14:tracePt t="116223" x="6343650" y="5918200"/>
          <p14:tracePt t="116239" x="6356350" y="5918200"/>
          <p14:tracePt t="116239" x="6388100" y="5918200"/>
          <p14:tracePt t="116256" x="6400800" y="5918200"/>
          <p14:tracePt t="116256" x="6419850" y="5918200"/>
          <p14:tracePt t="116273" x="6432550" y="5918200"/>
          <p14:tracePt t="116273" x="6451600" y="5924550"/>
          <p14:tracePt t="116290" x="6470650" y="5924550"/>
          <p14:tracePt t="116290" x="6489700" y="5924550"/>
          <p14:tracePt t="116290" x="6508750" y="5924550"/>
          <p14:tracePt t="116309" x="6527800" y="5918200"/>
          <p14:tracePt t="116309" x="6553200" y="5918200"/>
          <p14:tracePt t="116324" x="6572250" y="5918200"/>
          <p14:tracePt t="116324" x="6591300" y="5918200"/>
          <p14:tracePt t="116340" x="6610350" y="5918200"/>
          <p14:tracePt t="116340" x="6629400" y="5918200"/>
          <p14:tracePt t="116356" x="6648450" y="5911850"/>
          <p14:tracePt t="116356" x="6661150" y="5911850"/>
          <p14:tracePt t="116356" x="6680200" y="5905500"/>
          <p14:tracePt t="116376" x="6699250" y="5905500"/>
          <p14:tracePt t="116388" x="6718300" y="5905500"/>
          <p14:tracePt t="116388" x="6750050" y="5899150"/>
          <p14:tracePt t="116408" x="6762750" y="5892800"/>
          <p14:tracePt t="116408" x="6775450" y="5899150"/>
          <p14:tracePt t="116425" x="6788150" y="5899150"/>
          <p14:tracePt t="116425" x="6794500" y="5899150"/>
          <p14:tracePt t="116441" x="6807200" y="5899150"/>
          <p14:tracePt t="116441" x="6813550" y="5899150"/>
          <p14:tracePt t="116457" x="6819900" y="5899150"/>
          <p14:tracePt t="116457" x="6826250" y="5899150"/>
          <p14:tracePt t="116475" x="6832600" y="5905500"/>
          <p14:tracePt t="116503" x="6826250" y="5899150"/>
          <p14:tracePt t="116547" x="6819900" y="5892800"/>
          <p14:tracePt t="116624" x="6819900" y="5886450"/>
          <p14:tracePt t="116647" x="6819900" y="5880100"/>
          <p14:tracePt t="116663" x="6819900" y="5873750"/>
          <p14:tracePt t="116675" x="6819900" y="5867400"/>
          <p14:tracePt t="116691" x="6819900" y="5861050"/>
          <p14:tracePt t="116708" x="6819900" y="5854700"/>
          <p14:tracePt t="116715" x="6819900" y="5848350"/>
          <p14:tracePt t="116732" x="6819900" y="5842000"/>
          <p14:tracePt t="116751" x="6819900" y="5835650"/>
          <p14:tracePt t="116760" x="6813550" y="5829300"/>
          <p14:tracePt t="116776" x="6813550" y="5822950"/>
          <p14:tracePt t="116792" x="6807200" y="5822950"/>
          <p14:tracePt t="116792" x="6800850" y="5816600"/>
          <p14:tracePt t="116808" x="6794500" y="5816600"/>
          <p14:tracePt t="116808" x="6788150" y="5810250"/>
          <p14:tracePt t="116825" x="6781800" y="5803900"/>
          <p14:tracePt t="116825" x="6769100" y="5797550"/>
          <p14:tracePt t="116841" x="6762750" y="5797550"/>
          <p14:tracePt t="116841" x="6737350" y="5784850"/>
          <p14:tracePt t="116857" x="6731000" y="5778500"/>
          <p14:tracePt t="116857" x="6718300" y="5772150"/>
          <p14:tracePt t="116875" x="6711950" y="5765800"/>
          <p14:tracePt t="116875" x="6705600" y="5753100"/>
          <p14:tracePt t="116891" x="6692900" y="5746750"/>
          <p14:tracePt t="116891" x="6680200" y="5727700"/>
          <p14:tracePt t="116909" x="6673850" y="5715000"/>
          <p14:tracePt t="116909" x="6667500" y="5708650"/>
          <p14:tracePt t="116925" x="6661150" y="5689600"/>
          <p14:tracePt t="116925" x="6648450" y="5683250"/>
          <p14:tracePt t="116943" x="6648450" y="5670550"/>
          <p14:tracePt t="116943" x="6642100" y="5657850"/>
          <p14:tracePt t="116959" x="6642100" y="5645150"/>
          <p14:tracePt t="116959" x="6642100" y="5632450"/>
          <p14:tracePt t="116976" x="6642100" y="5619750"/>
          <p14:tracePt t="116990" x="6654800" y="5613400"/>
          <p14:tracePt t="117007" x="6661150" y="5613400"/>
          <p14:tracePt t="117007" x="6667500" y="5613400"/>
          <p14:tracePt t="117025" x="6673850" y="5613400"/>
          <p14:tracePt t="117025" x="6680200" y="5619750"/>
          <p14:tracePt t="117025" x="6686550" y="5619750"/>
          <p14:tracePt t="117045" x="6692900" y="5626100"/>
          <p14:tracePt t="117057" x="6699250" y="5626100"/>
          <p14:tracePt t="117074" x="6705600" y="5632450"/>
          <p14:tracePt t="117090" x="6699250" y="5638800"/>
          <p14:tracePt t="117119" x="6692900" y="5645150"/>
          <p14:tracePt t="117128" x="6686550" y="5645150"/>
          <p14:tracePt t="117141" x="6680200" y="5651500"/>
          <p14:tracePt t="117141" x="6661150" y="5657850"/>
          <p14:tracePt t="117160" x="6648450" y="5664200"/>
          <p14:tracePt t="117160" x="6635750" y="5670550"/>
          <p14:tracePt t="117176" x="6616700" y="5676900"/>
          <p14:tracePt t="117176" x="6604000" y="5683250"/>
          <p14:tracePt t="117193" x="6584950" y="5689600"/>
          <p14:tracePt t="117193" x="6553200" y="5695950"/>
          <p14:tracePt t="117210" x="6540500" y="5695950"/>
          <p14:tracePt t="117210" x="6521450" y="5702300"/>
          <p14:tracePt t="117226" x="6508750" y="5708650"/>
          <p14:tracePt t="117226" x="6496050" y="5708650"/>
          <p14:tracePt t="117243" x="6483350" y="5708650"/>
          <p14:tracePt t="117243" x="6470650" y="5715000"/>
          <p14:tracePt t="117260" x="6457950" y="5715000"/>
          <p14:tracePt t="117260" x="6432550" y="5715000"/>
          <p14:tracePt t="117277" x="6419850" y="5721350"/>
          <p14:tracePt t="117277" x="6413500" y="5721350"/>
          <p14:tracePt t="117293" x="6400800" y="5727700"/>
          <p14:tracePt t="117293" x="6394450" y="5727700"/>
          <p14:tracePt t="117310" x="6381750" y="5734050"/>
          <p14:tracePt t="117310" x="6375400" y="5740400"/>
          <p14:tracePt t="117310" x="6362700" y="5740400"/>
          <p14:tracePt t="117329" x="6356350" y="5746750"/>
          <p14:tracePt t="117341" x="6343650" y="5753100"/>
          <p14:tracePt t="117341" x="6318250" y="5759450"/>
          <p14:tracePt t="117360" x="6299200" y="5765800"/>
          <p14:tracePt t="117360" x="6286500" y="5772150"/>
          <p14:tracePt t="117377" x="6267450" y="5778500"/>
          <p14:tracePt t="117377" x="6248400" y="5784850"/>
          <p14:tracePt t="117393" x="6229350" y="5791200"/>
          <p14:tracePt t="117393" x="6210300" y="5797550"/>
          <p14:tracePt t="117393" x="6184900" y="5803900"/>
          <p14:tracePt t="117413" x="6159500" y="5810250"/>
          <p14:tracePt t="117425" x="6127750" y="5810250"/>
          <p14:tracePt t="117425" x="6057900" y="5816600"/>
          <p14:tracePt t="117445" x="6013450" y="5810250"/>
          <p14:tracePt t="117445" x="5962650" y="5810250"/>
          <p14:tracePt t="117460" x="5911850" y="5803900"/>
          <p14:tracePt t="117460" x="5854700" y="5791200"/>
          <p14:tracePt t="117477" x="5791200" y="5772150"/>
          <p14:tracePt t="117477" x="5721350" y="5753100"/>
          <p14:tracePt t="117477" x="5645150" y="5727700"/>
          <p14:tracePt t="117496" x="5562600" y="5683250"/>
          <p14:tracePt t="117496" x="5467350" y="5638800"/>
          <p14:tracePt t="117510" x="5353050" y="5575300"/>
          <p14:tracePt t="117510" x="5232400" y="5511800"/>
          <p14:tracePt t="117527" x="5099050" y="5441950"/>
          <p14:tracePt t="117527" x="4959350" y="5359400"/>
          <p14:tracePt t="117544" x="4813300" y="5264150"/>
          <p14:tracePt t="117544" x="4667250" y="5156200"/>
          <p14:tracePt t="117561" x="4514850" y="5041900"/>
          <p14:tracePt t="117781" x="3054350" y="2724150"/>
          <p14:tracePt t="117781" x="3073400" y="2717800"/>
          <p14:tracePt t="117795" x="3098800" y="2717800"/>
          <p14:tracePt t="117795" x="3124200" y="2711450"/>
          <p14:tracePt t="117812" x="3162300" y="2711450"/>
          <p14:tracePt t="117812" x="3194050" y="2705100"/>
          <p14:tracePt t="117828" x="3232150" y="2705100"/>
          <p14:tracePt t="117828" x="3302000" y="2717800"/>
          <p14:tracePt t="117845" x="3333750" y="2717800"/>
          <p14:tracePt t="117845" x="3371850" y="2730500"/>
          <p14:tracePt t="117862" x="3397250" y="2736850"/>
          <p14:tracePt t="117862" x="3429000" y="2743200"/>
          <p14:tracePt t="117879" x="3454400" y="2749550"/>
          <p14:tracePt t="117879" x="3479800" y="2755900"/>
          <p14:tracePt t="117895" x="3505200" y="2768600"/>
          <p14:tracePt t="117895" x="3543300" y="2781300"/>
          <p14:tracePt t="117913" x="3556000" y="2787650"/>
          <p14:tracePt t="117913" x="3568700" y="2787650"/>
          <p14:tracePt t="117929" x="3575050" y="2794000"/>
          <p14:tracePt t="117946" x="3568700" y="2800350"/>
          <p14:tracePt t="117946" x="3556000" y="2800350"/>
          <p14:tracePt t="117946" x="3536950" y="2800350"/>
          <p14:tracePt t="117965" x="3517900" y="2794000"/>
          <p14:tracePt t="117977" x="3492500" y="2787650"/>
          <p14:tracePt t="117977" x="3454400" y="2774950"/>
          <p14:tracePt t="117997" x="3378200" y="2743200"/>
          <p14:tracePt t="117997" x="3340100" y="2724150"/>
          <p14:tracePt t="118013" x="3295650" y="2692400"/>
          <p14:tracePt t="118013" x="3251200" y="2660650"/>
          <p14:tracePt t="118029" x="3213100" y="2628900"/>
          <p14:tracePt t="118029" x="3175000" y="2590800"/>
          <p14:tracePt t="118046" x="3143250" y="2540000"/>
          <p14:tracePt t="118046" x="3111500" y="2495550"/>
          <p14:tracePt t="118046" x="3086100" y="2444750"/>
          <p14:tracePt t="118065" x="3067050" y="2393950"/>
          <p14:tracePt t="118077" x="3048000" y="2336800"/>
          <p14:tracePt t="118077" x="3035300" y="2222500"/>
          <p14:tracePt t="118096" x="3028950" y="2171700"/>
          <p14:tracePt t="118096" x="3035300" y="2120900"/>
          <p14:tracePt t="118113" x="3048000" y="2070100"/>
          <p14:tracePt t="118113" x="3073400" y="2025650"/>
          <p14:tracePt t="118130" x="3098800" y="1974850"/>
          <p14:tracePt t="118130" x="3187700" y="1885950"/>
          <p14:tracePt t="118146" x="3244850" y="1847850"/>
          <p14:tracePt t="118146" x="3308350" y="1803400"/>
          <p14:tracePt t="118163" x="3384550" y="1765300"/>
          <p14:tracePt t="118163" x="3467100" y="1733550"/>
          <p14:tracePt t="118179" x="3556000" y="1701800"/>
          <p14:tracePt t="118179" x="3644900" y="1676400"/>
          <p14:tracePt t="118196" x="3746500" y="1657350"/>
          <p14:tracePt t="118196" x="3943350" y="1631950"/>
          <p14:tracePt t="118213" x="4044950" y="1631950"/>
          <p14:tracePt t="118213" x="4146550" y="1638300"/>
          <p14:tracePt t="118229" x="4248150" y="1651000"/>
          <p14:tracePt t="118229" x="4349750" y="1676400"/>
          <p14:tracePt t="118246" x="4445000" y="1701800"/>
          <p14:tracePt t="118246" x="4629150" y="1771650"/>
          <p14:tracePt t="118265" x="4718050" y="1809750"/>
          <p14:tracePt t="118265" x="4800600" y="1847850"/>
          <p14:tracePt t="118281" x="4876800" y="1892300"/>
          <p14:tracePt t="118281" x="4946650" y="1936750"/>
          <p14:tracePt t="118297" x="5016500" y="1981200"/>
          <p14:tracePt t="118297" x="5073650" y="2032000"/>
          <p14:tracePt t="118313" x="5130800" y="2089150"/>
          <p14:tracePt t="118313" x="5175250" y="2139950"/>
          <p14:tracePt t="118313" x="5213350" y="2197100"/>
          <p14:tracePt t="118332" x="5245100" y="2254250"/>
          <p14:tracePt t="118345" x="5270500" y="2311400"/>
          <p14:tracePt t="118345" x="5295900" y="2419350"/>
          <p14:tracePt t="118365" x="5295900" y="2470150"/>
          <p14:tracePt t="118365" x="5289550" y="2514600"/>
          <p14:tracePt t="118380" x="5276850" y="2559050"/>
          <p14:tracePt t="118380" x="5264150" y="2597150"/>
          <p14:tracePt t="118397" x="5245100" y="2628900"/>
          <p14:tracePt t="118397" x="5226050" y="2660650"/>
          <p14:tracePt t="118414" x="5200650" y="2692400"/>
          <p14:tracePt t="118414" x="5175250" y="2717800"/>
          <p14:tracePt t="118414" x="5149850" y="2743200"/>
          <p14:tracePt t="118433" x="5124450" y="2768600"/>
          <p14:tracePt t="118433" x="5099050" y="2787650"/>
          <p14:tracePt t="118448" x="5080000" y="2806700"/>
          <p14:tracePt t="118448" x="5054600" y="2825750"/>
          <p14:tracePt t="118464" x="5029200" y="2838450"/>
          <p14:tracePt t="118464" x="5010150" y="2851150"/>
          <p14:tracePt t="118480" x="4991100" y="2863850"/>
          <p14:tracePt t="118480" x="4972050" y="2876550"/>
          <p14:tracePt t="118498" x="4959350" y="2882900"/>
          <p14:tracePt t="118498" x="4927600" y="2908300"/>
          <p14:tracePt t="118514" x="4921250" y="2914650"/>
          <p14:tracePt t="118514" x="4908550" y="2921000"/>
          <p14:tracePt t="118531" x="4902200" y="2933700"/>
          <p14:tracePt t="118531" x="4895850" y="2940050"/>
          <p14:tracePt t="118548" x="4889500" y="2946400"/>
          <p14:tracePt t="118548" x="4883150" y="2959100"/>
          <p14:tracePt t="118564" x="4876800" y="2965450"/>
          <p14:tracePt t="118564" x="4870450" y="2971800"/>
          <p14:tracePt t="118581" x="4864100" y="2971800"/>
          <p14:tracePt t="118581" x="4857750" y="2978150"/>
          <p14:tracePt t="118598" x="4851400" y="2978150"/>
          <p14:tracePt t="118598" x="4845050" y="2978150"/>
          <p14:tracePt t="118614" x="4838700" y="2978150"/>
          <p14:tracePt t="118614" x="4826000" y="2978150"/>
          <p14:tracePt t="118614" x="4813300" y="2971800"/>
          <p14:tracePt t="118634" x="4794250" y="2971800"/>
          <p14:tracePt t="118634" x="4775200" y="2971800"/>
          <p14:tracePt t="118649" x="4756150" y="2971800"/>
          <p14:tracePt t="118649" x="4724400" y="2971800"/>
          <p14:tracePt t="118665" x="4699000" y="2965450"/>
          <p14:tracePt t="118665" x="4667250" y="2965450"/>
          <p14:tracePt t="118682" x="4635500" y="2971800"/>
          <p14:tracePt t="118682" x="4597400" y="2971800"/>
          <p14:tracePt t="118682" x="4559300" y="2978150"/>
          <p14:tracePt t="118700" x="4521200" y="2978150"/>
          <p14:tracePt t="118713" x="4483100" y="2984500"/>
          <p14:tracePt t="118713" x="4406900" y="2997200"/>
          <p14:tracePt t="118733" x="4362450" y="3003550"/>
          <p14:tracePt t="118733" x="4324350" y="3009900"/>
          <p14:tracePt t="118749" x="4279900" y="3009900"/>
          <p14:tracePt t="118749" x="4235450" y="3016250"/>
          <p14:tracePt t="118765" x="4191000" y="3022600"/>
          <p14:tracePt t="118765" x="4146550" y="3022600"/>
          <p14:tracePt t="118781" x="4102100" y="3022600"/>
          <p14:tracePt t="118781" x="4064000" y="3028950"/>
          <p14:tracePt t="118781" x="4025900" y="3035300"/>
          <p14:tracePt t="118800" x="3987800" y="3048000"/>
          <p14:tracePt t="118800" x="3956050" y="3048000"/>
          <p14:tracePt t="118815" x="3924300" y="3060700"/>
          <p14:tracePt t="118815" x="3898900" y="3067050"/>
          <p14:tracePt t="118832" x="3867150" y="3073400"/>
          <p14:tracePt t="118832" x="3848100" y="3073400"/>
          <p14:tracePt t="118848" x="3835400" y="3073400"/>
          <p14:tracePt t="118848" x="3803650" y="3073400"/>
          <p14:tracePt t="118865" x="3797300" y="3073400"/>
          <p14:tracePt t="118865" x="3790950" y="3073400"/>
          <p14:tracePt t="118882" x="3784600" y="3060700"/>
          <p14:tracePt t="118882" x="3784600" y="3054350"/>
          <p14:tracePt t="118898" x="3784600" y="3048000"/>
          <p14:tracePt t="118898" x="3784600" y="3041650"/>
          <p14:tracePt t="118915" x="3784600" y="3028950"/>
          <p14:tracePt t="118915" x="3790950" y="3016250"/>
          <p14:tracePt t="118933" x="3790950" y="3009900"/>
          <p14:tracePt t="118933" x="3797300" y="3003550"/>
          <p14:tracePt t="118949" x="3803650" y="2990850"/>
          <p14:tracePt t="118964" x="3810000" y="2978150"/>
          <p14:tracePt t="118985" x="3816350" y="2971800"/>
          <p14:tracePt t="119001" x="3822700" y="2971800"/>
          <p14:tracePt t="119032" x="3816350" y="2971800"/>
          <p14:tracePt t="119044" x="3810000" y="2971800"/>
          <p14:tracePt t="119060" x="3803650" y="2971800"/>
          <p14:tracePt t="119068" x="3797300" y="2965450"/>
          <p14:tracePt t="119085" x="3790950" y="2971800"/>
          <p14:tracePt t="119101" x="3784600" y="2971800"/>
          <p14:tracePt t="119114" x="3778250" y="2971800"/>
          <p14:tracePt t="119131" x="3784600" y="2965450"/>
          <p14:tracePt t="119180" x="3790950" y="2959100"/>
          <p14:tracePt t="119196" x="3790950" y="2965450"/>
          <p14:tracePt t="119232" x="3790950" y="2971800"/>
          <p14:tracePt t="119240" x="3784600" y="2978150"/>
          <p14:tracePt t="119256" x="3778250" y="2984500"/>
          <p14:tracePt t="119273" x="3771900" y="2990850"/>
          <p14:tracePt t="119285" x="3765550" y="2997200"/>
          <p14:tracePt t="119301" x="3759200" y="3003550"/>
          <p14:tracePt t="119324" x="3759200" y="3009900"/>
          <p14:tracePt t="119344" x="3759200" y="3016250"/>
          <p14:tracePt t="119360" x="3759200" y="3009900"/>
          <p14:tracePt t="119420" x="3765550" y="3003550"/>
          <p14:tracePt t="119437" x="3765550" y="3009900"/>
          <p14:tracePt t="119472" x="3759200" y="3016250"/>
          <p14:tracePt t="119504" x="3752850" y="3016250"/>
          <p14:tracePt t="119520" x="3752850" y="3022600"/>
          <p14:tracePt t="119525" x="3746500" y="3028950"/>
          <p14:tracePt t="119539" x="3740150" y="3035300"/>
          <p14:tracePt t="119556" x="3733800" y="3041650"/>
          <p14:tracePt t="119572" x="3727450" y="3041650"/>
          <p14:tracePt t="119585" x="3721100" y="3048000"/>
          <p14:tracePt t="119600" x="3714750" y="3048000"/>
          <p14:tracePt t="119616" x="3721100" y="3048000"/>
          <p14:tracePt t="119668" x="3727450" y="3048000"/>
          <p14:tracePt t="119684" x="3733800" y="3054350"/>
          <p14:tracePt t="119712" x="3727450" y="3054350"/>
          <p14:tracePt t="119728" x="3727450" y="3067050"/>
          <p14:tracePt t="121526" x="3994150" y="5270500"/>
          <p14:tracePt t="121526" x="4000500" y="5276850"/>
          <p14:tracePt t="121542" x="4013200" y="5283200"/>
          <p14:tracePt t="121542" x="4032250" y="5295900"/>
          <p14:tracePt t="121558" x="4051300" y="5308600"/>
          <p14:tracePt t="121558" x="4070350" y="5327650"/>
          <p14:tracePt t="121575" x="4089400" y="5346700"/>
          <p14:tracePt t="121575" x="4108450" y="5372100"/>
          <p14:tracePt t="121575" x="4133850" y="5397500"/>
          <p14:tracePt t="121593" x="4152900" y="5422900"/>
          <p14:tracePt t="121606" x="4171950" y="5448300"/>
          <p14:tracePt t="121606" x="4203700" y="5492750"/>
          <p14:tracePt t="121626" x="4216400" y="5518150"/>
          <p14:tracePt t="121626" x="4229100" y="5549900"/>
          <p14:tracePt t="121642" x="4241800" y="5575300"/>
          <p14:tracePt t="121642" x="4254500" y="5594350"/>
          <p14:tracePt t="121658" x="4267200" y="5619750"/>
          <p14:tracePt t="121658" x="4279900" y="5645150"/>
          <p14:tracePt t="121658" x="4292600" y="5670550"/>
          <p14:tracePt t="121677" x="4298950" y="5695950"/>
          <p14:tracePt t="121690" x="4311650" y="5715000"/>
          <p14:tracePt t="121690" x="4330700" y="5765800"/>
          <p14:tracePt t="121708" x="4343400" y="5784850"/>
          <p14:tracePt t="121708" x="4349750" y="5810250"/>
          <p14:tracePt t="121725" x="4362450" y="5829300"/>
          <p14:tracePt t="121725" x="4368800" y="5848350"/>
          <p14:tracePt t="121742" x="4375150" y="5867400"/>
          <p14:tracePt t="121742" x="4381500" y="5886450"/>
          <p14:tracePt t="121759" x="4387850" y="5899150"/>
          <p14:tracePt t="121759" x="4387850" y="5918200"/>
          <p14:tracePt t="121776" x="4387850" y="5930900"/>
          <p14:tracePt t="121790" x="4381500" y="5937250"/>
          <p14:tracePt t="121813" x="4381500" y="5943600"/>
          <p14:tracePt t="121825" x="4375150" y="5949950"/>
          <p14:tracePt t="121841" x="4368800" y="5962650"/>
          <p14:tracePt t="121857" x="4362450" y="5962650"/>
          <p14:tracePt t="122181" x="4254500" y="6038850"/>
          <p14:tracePt t="122213" x="4248150" y="6038850"/>
          <p14:tracePt t="122249" x="4248150" y="6045200"/>
          <p14:tracePt t="122421" x="4254500" y="6051550"/>
          <p14:tracePt t="122452" x="4254500" y="6057900"/>
          <p14:tracePt t="122481" x="4248150" y="6064250"/>
          <p14:tracePt t="122513" x="4241800" y="6070600"/>
          <p14:tracePt t="122549" x="4241800" y="6076950"/>
          <p14:tracePt t="122564" x="4235450" y="6083300"/>
          <p14:tracePt t="122581" x="4229100" y="6083300"/>
          <p14:tracePt t="122601" x="4222750" y="6083300"/>
          <p14:tracePt t="122624" x="4216400" y="6089650"/>
          <p14:tracePt t="122653" x="4216400" y="6096000"/>
          <p14:tracePt t="122676" x="4216400" y="6102350"/>
          <p14:tracePt t="122701" x="4216400" y="6108700"/>
          <p14:tracePt t="122721" x="4210050" y="6115050"/>
          <p14:tracePt t="122745" x="4203700" y="6115050"/>
          <p14:tracePt t="122769" x="4197350" y="6115050"/>
          <p14:tracePt t="122789" x="4191000" y="6121400"/>
          <p14:tracePt t="122805" x="4191000" y="6127750"/>
          <p14:tracePt t="122814" x="4184650" y="6134100"/>
          <p14:tracePt t="122827" x="4178300" y="6134100"/>
          <p14:tracePt t="122844" x="4165600" y="6140450"/>
          <p14:tracePt t="122860" x="4159250" y="6146800"/>
          <p14:tracePt t="122892" x="4165600" y="6146800"/>
          <p14:tracePt t="122941" x="4171950" y="6146800"/>
          <p14:tracePt t="122969" x="4178300" y="6140450"/>
          <p14:tracePt t="122985" x="4184650" y="6140450"/>
          <p14:tracePt t="123005" x="4191000" y="6134100"/>
          <p14:tracePt t="123021" x="4197350" y="6127750"/>
          <p14:tracePt t="123044" x="4197350" y="6121400"/>
          <p14:tracePt t="123060" x="4203700" y="6121400"/>
          <p14:tracePt t="123073" x="4210050" y="6115050"/>
          <p14:tracePt t="123089" x="4216400" y="6115050"/>
          <p14:tracePt t="123113" x="4222750" y="6115050"/>
          <p14:tracePt t="123129" x="4229100" y="6115050"/>
          <p14:tracePt t="123149" x="4229100" y="6108700"/>
          <p14:tracePt t="123165" x="4235450" y="6102350"/>
          <p14:tracePt t="123185" x="4241800" y="6096000"/>
          <p14:tracePt t="123209" x="4235450" y="6102350"/>
          <p14:tracePt t="123277" x="4241800" y="6096000"/>
          <p14:tracePt t="123361" x="4235450" y="6096000"/>
          <p14:tracePt t="123449" x="4241800" y="6083300"/>
          <p14:tracePt t="123493" x="4248150" y="6083300"/>
          <p14:tracePt t="123509" x="4254500" y="6083300"/>
          <p14:tracePt t="123525" x="4260850" y="6083300"/>
          <p14:tracePt t="123533" x="4267200" y="6076950"/>
          <p14:tracePt t="123533" x="4273550" y="6076950"/>
          <p14:tracePt t="123548" x="4279900" y="6076950"/>
          <p14:tracePt t="123548" x="4286250" y="6070600"/>
          <p14:tracePt t="123565" x="4298950" y="6064250"/>
          <p14:tracePt t="123565" x="4305300" y="6064250"/>
          <p14:tracePt t="123581" x="4311650" y="6057900"/>
          <p14:tracePt t="123581" x="4324350" y="6051550"/>
          <p14:tracePt t="123598" x="4330700" y="6045200"/>
          <p14:tracePt t="123598" x="4349750" y="6032500"/>
          <p14:tracePt t="123615" x="4356100" y="6026150"/>
          <p14:tracePt t="123615" x="4368800" y="6026150"/>
          <p14:tracePt t="123632" x="4375150" y="6019800"/>
          <p14:tracePt t="123632" x="4387850" y="6013450"/>
          <p14:tracePt t="123649" x="4394200" y="6013450"/>
          <p14:tracePt t="123649" x="4413250" y="6013450"/>
          <p14:tracePt t="123666" x="4419600" y="6013450"/>
          <p14:tracePt t="123666" x="4432300" y="6013450"/>
          <p14:tracePt t="123683" x="4438650" y="6013450"/>
          <p14:tracePt t="123683" x="4445000" y="6007100"/>
          <p14:tracePt t="123699" x="4451350" y="6013450"/>
          <p14:tracePt t="123699" x="4457700" y="6007100"/>
          <p14:tracePt t="123715" x="4464050" y="6007100"/>
          <p14:tracePt t="123730" x="4470400" y="6007100"/>
          <p14:tracePt t="123749" x="4483100" y="6013450"/>
          <p14:tracePt t="123749" x="4489450" y="6019800"/>
          <p14:tracePt t="123767" x="4495800" y="6026150"/>
          <p14:tracePt t="123767" x="4508500" y="6032500"/>
          <p14:tracePt t="123783" x="4514850" y="6038850"/>
          <p14:tracePt t="123783" x="4521200" y="6045200"/>
          <p14:tracePt t="123799" x="4527550" y="6057900"/>
          <p14:tracePt t="123799" x="4540250" y="6057900"/>
          <p14:tracePt t="123799" x="4552950" y="6070600"/>
          <p14:tracePt t="123818" x="4565650" y="6083300"/>
          <p14:tracePt t="123830" x="4572000" y="6096000"/>
          <p14:tracePt t="123830" x="4603750" y="6127750"/>
          <p14:tracePt t="123849" x="4622800" y="6134100"/>
          <p14:tracePt t="123849" x="4635500" y="6153150"/>
          <p14:tracePt t="123866" x="4654550" y="6172200"/>
          <p14:tracePt t="123866" x="4673600" y="6184900"/>
          <p14:tracePt t="123883" x="4692650" y="6197600"/>
          <p14:tracePt t="123883" x="4705350" y="6210300"/>
          <p14:tracePt t="123883" x="4718050" y="6223000"/>
          <p14:tracePt t="123901" x="4730750" y="6235700"/>
          <p14:tracePt t="123901" x="4743450" y="6248400"/>
          <p14:tracePt t="123916" x="4749800" y="6261100"/>
          <p14:tracePt t="123931" x="4762500" y="6286500"/>
          <p14:tracePt t="123948" x="4768850" y="6305550"/>
          <p14:tracePt t="123948" x="4762500" y="6330950"/>
          <p14:tracePt t="123967" x="4743450" y="6356350"/>
          <p14:tracePt t="123981" x="4718050" y="6375400"/>
          <p14:tracePt t="123998" x="4686300" y="6394450"/>
          <p14:tracePt t="124014" x="4660900" y="6400800"/>
          <p14:tracePt t="124014" x="4610100" y="6407150"/>
          <p14:tracePt t="124034" x="4578350" y="6407150"/>
          <p14:tracePt t="124034" x="4546600" y="6413500"/>
          <p14:tracePt t="124051" x="4514850" y="6413500"/>
          <p14:tracePt t="124051" x="4470400" y="6413500"/>
          <p14:tracePt t="124067" x="4432300" y="6413500"/>
          <p14:tracePt t="124067" x="4394200" y="6407150"/>
          <p14:tracePt t="124067" x="4356100" y="6394450"/>
          <p14:tracePt t="124086" x="4318000" y="6381750"/>
          <p14:tracePt t="124098" x="4279900" y="6362700"/>
          <p14:tracePt t="124098" x="4210050" y="6311900"/>
          <p14:tracePt t="124118" x="4178300" y="6286500"/>
          <p14:tracePt t="124118" x="4146550" y="6261100"/>
          <p14:tracePt t="124134" x="4121150" y="6229350"/>
          <p14:tracePt t="124134" x="4102100" y="6197600"/>
          <p14:tracePt t="124151" x="4089400" y="6165850"/>
          <p14:tracePt t="124151" x="4083050" y="6134100"/>
          <p14:tracePt t="124167" x="4083050" y="6102350"/>
          <p14:tracePt t="124167" x="4095750" y="6070600"/>
          <p14:tracePt t="124167" x="4108450" y="6038850"/>
          <p14:tracePt t="124186" x="4133850" y="6007100"/>
          <p14:tracePt t="124198" x="4165600" y="5981700"/>
          <p14:tracePt t="124198" x="4241800" y="5937250"/>
          <p14:tracePt t="124218" x="4286250" y="5930900"/>
          <p14:tracePt t="124218" x="4343400" y="5930900"/>
          <p14:tracePt t="124234" x="4394200" y="5937250"/>
          <p14:tracePt t="124234" x="4457700" y="5949950"/>
          <p14:tracePt t="124250" x="4514850" y="5975350"/>
          <p14:tracePt t="124250" x="4641850" y="6019800"/>
          <p14:tracePt t="124267" x="4699000" y="6045200"/>
          <p14:tracePt t="124267" x="4756150" y="6070600"/>
          <p14:tracePt t="124284" x="4800600" y="6089650"/>
          <p14:tracePt t="124284" x="4838700" y="6108700"/>
          <p14:tracePt t="124301" x="4870450" y="6127750"/>
          <p14:tracePt t="124301" x="4895850" y="6140450"/>
          <p14:tracePt t="124317" x="4908550" y="6159500"/>
          <p14:tracePt t="124317" x="4921250" y="6178550"/>
          <p14:tracePt t="124334" x="4914900" y="6184900"/>
          <p14:tracePt t="124334" x="4908550" y="61849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ja-JP" altLang="en-US" sz="3200"/>
              <a:t>２．分散分析によって交互作用を検出できる</a:t>
            </a:r>
          </a:p>
        </p:txBody>
      </p:sp>
      <p:pic>
        <p:nvPicPr>
          <p:cNvPr id="582659" name="Picture 3"/>
          <p:cNvPicPr>
            <a:picLocks noChangeAspect="1" noChangeArrowheads="1"/>
          </p:cNvPicPr>
          <p:nvPr/>
        </p:nvPicPr>
        <p:blipFill>
          <a:blip r:embed="rId5" cstate="print"/>
          <a:srcRect l="33148" t="28683" r="30489" b="39969"/>
          <a:stretch>
            <a:fillRect/>
          </a:stretch>
        </p:blipFill>
        <p:spPr bwMode="auto">
          <a:xfrm>
            <a:off x="2438400" y="2133600"/>
            <a:ext cx="3886200" cy="2370138"/>
          </a:xfrm>
          <a:prstGeom prst="rect">
            <a:avLst/>
          </a:prstGeom>
          <a:noFill/>
          <a:ln w="38100">
            <a:noFill/>
            <a:miter lim="800000"/>
            <a:headEnd/>
            <a:tailEnd/>
          </a:ln>
          <a:effectLst/>
        </p:spPr>
      </p:pic>
      <p:sp>
        <p:nvSpPr>
          <p:cNvPr id="582660" name="Line 4"/>
          <p:cNvSpPr>
            <a:spLocks noChangeShapeType="1"/>
          </p:cNvSpPr>
          <p:nvPr/>
        </p:nvSpPr>
        <p:spPr bwMode="auto">
          <a:xfrm flipV="1">
            <a:off x="2057400" y="3352800"/>
            <a:ext cx="1066800" cy="1524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82661" name="Text Box 5"/>
          <p:cNvSpPr txBox="1">
            <a:spLocks noChangeArrowheads="1"/>
          </p:cNvSpPr>
          <p:nvPr/>
        </p:nvSpPr>
        <p:spPr bwMode="auto">
          <a:xfrm>
            <a:off x="762000" y="3124200"/>
            <a:ext cx="1692275" cy="822325"/>
          </a:xfrm>
          <a:prstGeom prst="rect">
            <a:avLst/>
          </a:prstGeom>
          <a:noFill/>
          <a:ln w="38100">
            <a:noFill/>
            <a:miter lim="800000"/>
            <a:headEnd/>
            <a:tailEnd/>
          </a:ln>
          <a:effectLst/>
        </p:spPr>
        <p:txBody>
          <a:bodyPr>
            <a:spAutoFit/>
          </a:bodyPr>
          <a:lstStyle/>
          <a:p>
            <a:r>
              <a:rPr lang="ja-JP" altLang="en-US"/>
              <a:t>処理Ａによる変動</a:t>
            </a:r>
          </a:p>
        </p:txBody>
      </p:sp>
      <p:sp>
        <p:nvSpPr>
          <p:cNvPr id="582662" name="Line 6"/>
          <p:cNvSpPr>
            <a:spLocks noChangeShapeType="1"/>
          </p:cNvSpPr>
          <p:nvPr/>
        </p:nvSpPr>
        <p:spPr bwMode="auto">
          <a:xfrm flipH="1">
            <a:off x="5410200" y="2743200"/>
            <a:ext cx="1371600" cy="457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82663" name="Text Box 7"/>
          <p:cNvSpPr txBox="1">
            <a:spLocks noChangeArrowheads="1"/>
          </p:cNvSpPr>
          <p:nvPr/>
        </p:nvSpPr>
        <p:spPr bwMode="auto">
          <a:xfrm>
            <a:off x="6842125" y="2306638"/>
            <a:ext cx="1768475" cy="822325"/>
          </a:xfrm>
          <a:prstGeom prst="rect">
            <a:avLst/>
          </a:prstGeom>
          <a:noFill/>
          <a:ln w="38100">
            <a:noFill/>
            <a:miter lim="800000"/>
            <a:headEnd/>
            <a:tailEnd/>
          </a:ln>
          <a:effectLst/>
        </p:spPr>
        <p:txBody>
          <a:bodyPr>
            <a:spAutoFit/>
          </a:bodyPr>
          <a:lstStyle/>
          <a:p>
            <a:r>
              <a:rPr lang="ja-JP" altLang="en-US"/>
              <a:t>処理Ｂによる変動</a:t>
            </a:r>
          </a:p>
        </p:txBody>
      </p:sp>
      <p:sp>
        <p:nvSpPr>
          <p:cNvPr id="582664" name="Line 8"/>
          <p:cNvSpPr>
            <a:spLocks noChangeShapeType="1"/>
          </p:cNvSpPr>
          <p:nvPr/>
        </p:nvSpPr>
        <p:spPr bwMode="auto">
          <a:xfrm flipV="1">
            <a:off x="3581400" y="4038600"/>
            <a:ext cx="457200" cy="7620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82665" name="Text Box 9"/>
          <p:cNvSpPr txBox="1">
            <a:spLocks noChangeArrowheads="1"/>
          </p:cNvSpPr>
          <p:nvPr/>
        </p:nvSpPr>
        <p:spPr bwMode="auto">
          <a:xfrm>
            <a:off x="2955925" y="4745038"/>
            <a:ext cx="5038725" cy="457200"/>
          </a:xfrm>
          <a:prstGeom prst="rect">
            <a:avLst/>
          </a:prstGeom>
          <a:noFill/>
          <a:ln w="38100">
            <a:noFill/>
            <a:miter lim="800000"/>
            <a:headEnd/>
            <a:tailEnd/>
          </a:ln>
          <a:effectLst/>
        </p:spPr>
        <p:txBody>
          <a:bodyPr wrap="none">
            <a:spAutoFit/>
          </a:bodyPr>
          <a:lstStyle/>
          <a:p>
            <a:r>
              <a:rPr lang="ja-JP" altLang="en-US"/>
              <a:t>処理Ａと処理Ｂの交互作用による変動</a:t>
            </a:r>
          </a:p>
        </p:txBody>
      </p:sp>
      <p:sp>
        <p:nvSpPr>
          <p:cNvPr id="582666" name="Line 10"/>
          <p:cNvSpPr>
            <a:spLocks noChangeShapeType="1"/>
          </p:cNvSpPr>
          <p:nvPr/>
        </p:nvSpPr>
        <p:spPr bwMode="auto">
          <a:xfrm flipH="1">
            <a:off x="4800600" y="1828800"/>
            <a:ext cx="838200" cy="7620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582667" name="Text Box 11"/>
          <p:cNvSpPr txBox="1">
            <a:spLocks noChangeArrowheads="1"/>
          </p:cNvSpPr>
          <p:nvPr/>
        </p:nvSpPr>
        <p:spPr bwMode="auto">
          <a:xfrm>
            <a:off x="5029200" y="1371600"/>
            <a:ext cx="2217738" cy="457200"/>
          </a:xfrm>
          <a:prstGeom prst="rect">
            <a:avLst/>
          </a:prstGeom>
          <a:noFill/>
          <a:ln w="38100">
            <a:noFill/>
            <a:miter lim="800000"/>
            <a:headEnd/>
            <a:tailEnd/>
          </a:ln>
          <a:effectLst/>
        </p:spPr>
        <p:txBody>
          <a:bodyPr wrap="none">
            <a:spAutoFit/>
          </a:bodyPr>
          <a:lstStyle/>
          <a:p>
            <a:r>
              <a:rPr lang="ja-JP" altLang="en-US"/>
              <a:t>誤差による変動</a:t>
            </a:r>
          </a:p>
        </p:txBody>
      </p:sp>
      <p:sp>
        <p:nvSpPr>
          <p:cNvPr id="582668" name="Text Box 12"/>
          <p:cNvSpPr txBox="1">
            <a:spLocks noChangeArrowheads="1"/>
          </p:cNvSpPr>
          <p:nvPr/>
        </p:nvSpPr>
        <p:spPr bwMode="auto">
          <a:xfrm>
            <a:off x="593725" y="5278438"/>
            <a:ext cx="8169275" cy="1187450"/>
          </a:xfrm>
          <a:prstGeom prst="rect">
            <a:avLst/>
          </a:prstGeom>
          <a:noFill/>
          <a:ln w="38100">
            <a:noFill/>
            <a:miter lim="800000"/>
            <a:headEnd/>
            <a:tailEnd/>
          </a:ln>
          <a:effectLst/>
        </p:spPr>
        <p:txBody>
          <a:bodyPr>
            <a:spAutoFit/>
          </a:bodyPr>
          <a:lstStyle/>
          <a:p>
            <a:r>
              <a:rPr lang="ja-JP" altLang="en-US" dirty="0"/>
              <a:t>データの値の変動を上の図のように分解し，誤差による変動に比べて，処理や交互作用による変動が意味がある（有意差がある）変動かを調べる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310"/>
    </mc:Choice>
    <mc:Fallback xmlns="">
      <p:transition spd="slow" advTm="24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07" x="3784600" y="4597400"/>
          <p14:tracePt t="2651" x="3778250" y="4591050"/>
          <p14:tracePt t="2658" x="3778250" y="4584700"/>
          <p14:tracePt t="2667" x="3765550" y="4578350"/>
          <p14:tracePt t="2667" x="3759200" y="4572000"/>
          <p14:tracePt t="2683" x="3752850" y="4565650"/>
          <p14:tracePt t="2683" x="3746500" y="4559300"/>
          <p14:tracePt t="2699" x="3733800" y="4559300"/>
          <p14:tracePt t="2699" x="3727450" y="4559300"/>
          <p14:tracePt t="2699" x="3714750" y="4559300"/>
          <p14:tracePt t="2719" x="3702050" y="4559300"/>
          <p14:tracePt t="2731" x="3695700" y="4559300"/>
          <p14:tracePt t="2731" x="3663950" y="4559300"/>
          <p14:tracePt t="2751" x="3644900" y="4559300"/>
          <p14:tracePt t="2751" x="3625850" y="4559300"/>
          <p14:tracePt t="2767" x="3600450" y="4559300"/>
          <p14:tracePt t="2767" x="3575050" y="4559300"/>
          <p14:tracePt t="2783" x="3549650" y="4552950"/>
          <p14:tracePt t="2783" x="3517900" y="4546600"/>
          <p14:tracePt t="2783" x="3479800" y="4546600"/>
          <p14:tracePt t="2803" x="3441700" y="4540250"/>
          <p14:tracePt t="2815" x="3403600" y="4527550"/>
          <p14:tracePt t="2815" x="3314700" y="4508500"/>
          <p14:tracePt t="2834" x="3263900" y="4495800"/>
          <p14:tracePt t="2834" x="3213100" y="4476750"/>
          <p14:tracePt t="2850" x="3162300" y="4457700"/>
          <p14:tracePt t="2850" x="3111500" y="4438650"/>
          <p14:tracePt t="2867" x="3060700" y="4413250"/>
          <p14:tracePt t="2867" x="3009900" y="4387850"/>
          <p14:tracePt t="2867" x="2959100" y="4356100"/>
          <p14:tracePt t="2886" x="2908300" y="4318000"/>
          <p14:tracePt t="2886" x="2857500" y="4273550"/>
          <p14:tracePt t="2901" x="2806700" y="4222750"/>
          <p14:tracePt t="2901" x="2755900" y="4171950"/>
          <p14:tracePt t="2917" x="2711450" y="4114800"/>
          <p14:tracePt t="2917" x="2673350" y="4057650"/>
          <p14:tracePt t="2934" x="2635250" y="3994150"/>
          <p14:tracePt t="2934" x="2578100" y="3860800"/>
          <p14:tracePt t="2951" x="2559050" y="3797300"/>
          <p14:tracePt t="2951" x="2546350" y="3733800"/>
          <p14:tracePt t="2968" x="2540000" y="3670300"/>
          <p14:tracePt t="2968" x="2540000" y="3606800"/>
          <p14:tracePt t="2984" x="2546350" y="3543300"/>
          <p14:tracePt t="2984" x="2565400" y="3479800"/>
          <p14:tracePt t="3001" x="2584450" y="3422650"/>
          <p14:tracePt t="3001" x="2641600" y="3308350"/>
          <p14:tracePt t="3018" x="2679700" y="3257550"/>
          <p14:tracePt t="3018" x="2717800" y="3206750"/>
          <p14:tracePt t="3034" x="2768600" y="3155950"/>
          <p14:tracePt t="3034" x="2819400" y="3111500"/>
          <p14:tracePt t="3051" x="2876550" y="3060700"/>
          <p14:tracePt t="3051" x="2940050" y="3022600"/>
          <p14:tracePt t="3051" x="2997200" y="2984500"/>
          <p14:tracePt t="3069" x="3067050" y="2946400"/>
          <p14:tracePt t="3082" x="3136900" y="2908300"/>
          <p14:tracePt t="3082" x="3206750" y="2870200"/>
          <p14:tracePt t="3082" x="3276600" y="2838450"/>
          <p14:tracePt t="3103" x="3346450" y="2806700"/>
          <p14:tracePt t="3103" x="3422650" y="2774950"/>
          <p14:tracePt t="3118" x="3498850" y="2743200"/>
          <p14:tracePt t="3118" x="3568700" y="2711450"/>
          <p14:tracePt t="3134" x="3651250" y="2686050"/>
          <p14:tracePt t="3134" x="3727450" y="2660650"/>
          <p14:tracePt t="3150" x="3803650" y="2641600"/>
          <p14:tracePt t="3150" x="3886200" y="2622550"/>
          <p14:tracePt t="3150" x="3962400" y="2609850"/>
          <p14:tracePt t="3170" x="4038600" y="2597150"/>
          <p14:tracePt t="3182" x="4114800" y="2590800"/>
          <p14:tracePt t="3182" x="4260850" y="2603500"/>
          <p14:tracePt t="3201" x="4324350" y="2616200"/>
          <p14:tracePt t="3201" x="4394200" y="2635250"/>
          <p14:tracePt t="3218" x="4457700" y="2654300"/>
          <p14:tracePt t="3218" x="4514850" y="2679700"/>
          <p14:tracePt t="3234" x="4572000" y="2705100"/>
          <p14:tracePt t="3234" x="4686300" y="2755900"/>
          <p14:tracePt t="3251" x="4743450" y="2781300"/>
          <p14:tracePt t="3251" x="4800600" y="2806700"/>
          <p14:tracePt t="3267" x="4851400" y="2838450"/>
          <p14:tracePt t="3267" x="4902200" y="2863850"/>
          <p14:tracePt t="3285" x="4946650" y="2901950"/>
          <p14:tracePt t="3285" x="4991100" y="2933700"/>
          <p14:tracePt t="3302" x="5035550" y="2978150"/>
          <p14:tracePt t="3302" x="5105400" y="3060700"/>
          <p14:tracePt t="3318" x="5143500" y="3111500"/>
          <p14:tracePt t="3318" x="5168900" y="3162300"/>
          <p14:tracePt t="3335" x="5194300" y="3219450"/>
          <p14:tracePt t="3335" x="5219700" y="3276600"/>
          <p14:tracePt t="3351" x="5238750" y="3333750"/>
          <p14:tracePt t="3351" x="5251450" y="3390900"/>
          <p14:tracePt t="3351" x="5270500" y="3454400"/>
          <p14:tracePt t="3371" x="5276850" y="3517900"/>
          <p14:tracePt t="3383" x="5289550" y="3581400"/>
          <p14:tracePt t="3383" x="5295900" y="3702050"/>
          <p14:tracePt t="3403" x="5295900" y="3759200"/>
          <p14:tracePt t="3403" x="5295900" y="3816350"/>
          <p14:tracePt t="3419" x="5289550" y="3867150"/>
          <p14:tracePt t="3419" x="5283200" y="3917950"/>
          <p14:tracePt t="3435" x="5270500" y="3962400"/>
          <p14:tracePt t="3435" x="5251450" y="4006850"/>
          <p14:tracePt t="3435" x="5232400" y="4051300"/>
          <p14:tracePt t="3454" x="5213350" y="4095750"/>
          <p14:tracePt t="3466" x="5187950" y="4133850"/>
          <p14:tracePt t="3466" x="5137150" y="4203700"/>
          <p14:tracePt t="3486" x="5105400" y="4235450"/>
          <p14:tracePt t="3486" x="5073650" y="4267200"/>
          <p14:tracePt t="3502" x="5035550" y="4292600"/>
          <p14:tracePt t="3502" x="5003800" y="4318000"/>
          <p14:tracePt t="3519" x="4965700" y="4343400"/>
          <p14:tracePt t="3519" x="4927600" y="4368800"/>
          <p14:tracePt t="3519" x="4883150" y="4387850"/>
          <p14:tracePt t="3538" x="4845050" y="4406900"/>
          <p14:tracePt t="3538" x="4806950" y="4425950"/>
          <p14:tracePt t="3552" x="4775200" y="4445000"/>
          <p14:tracePt t="3552" x="4737100" y="4457700"/>
          <p14:tracePt t="3569" x="4705350" y="4470400"/>
          <p14:tracePt t="3569" x="4673600" y="4483100"/>
          <p14:tracePt t="3585" x="4641850" y="4495800"/>
          <p14:tracePt t="3585" x="4616450" y="4508500"/>
          <p14:tracePt t="3602" x="4591050" y="4514850"/>
          <p14:tracePt t="3602" x="4546600" y="4527550"/>
          <p14:tracePt t="3619" x="4527550" y="4533900"/>
          <p14:tracePt t="3619" x="4508500" y="4540250"/>
          <p14:tracePt t="3635" x="4489450" y="4546600"/>
          <p14:tracePt t="3635" x="4476750" y="4552950"/>
          <p14:tracePt t="3652" x="4457700" y="4559300"/>
          <p14:tracePt t="3652" x="4445000" y="4565650"/>
          <p14:tracePt t="3670" x="4413250" y="4572000"/>
          <p14:tracePt t="3670" x="4406900" y="4572000"/>
          <p14:tracePt t="3687" x="4400550" y="4578350"/>
          <p14:tracePt t="3687" x="4387850" y="4578350"/>
          <p14:tracePt t="3702" x="4381500" y="4584700"/>
          <p14:tracePt t="3718" x="4375150" y="4591050"/>
          <p14:tracePt t="3734" x="4381500" y="4584700"/>
          <p14:tracePt t="3797" x="4387850" y="4584700"/>
          <p14:tracePt t="3837" x="4381500" y="4578350"/>
          <p14:tracePt t="3857" x="4381500" y="4572000"/>
          <p14:tracePt t="3873" x="4387850" y="4572000"/>
          <p14:tracePt t="3965" x="4381500" y="4565650"/>
          <p14:tracePt t="4025" x="4387850" y="4565650"/>
          <p14:tracePt t="4061" x="4394200" y="4565650"/>
          <p14:tracePt t="4085" x="4394200" y="4572000"/>
          <p14:tracePt t="4097" x="4394200" y="4578350"/>
          <p14:tracePt t="4121" x="4394200" y="4584700"/>
          <p14:tracePt t="4137" x="4400550" y="4578350"/>
          <p14:tracePt t="4217" x="4400550" y="4584700"/>
          <p14:tracePt t="4234" x="4406900" y="4578350"/>
          <p14:tracePt t="4258" x="4413250" y="4578350"/>
          <p14:tracePt t="4269" x="4419600" y="4572000"/>
          <p14:tracePt t="4293" x="4425950" y="4572000"/>
          <p14:tracePt t="4345" x="4432300" y="4572000"/>
          <p14:tracePt t="4437" x="4438650" y="4572000"/>
          <p14:tracePt t="4481" x="4438650" y="4565650"/>
          <p14:tracePt t="4593" x="4445000" y="4565650"/>
          <p14:tracePt t="4625" x="4451350" y="4565650"/>
          <p14:tracePt t="4637" x="4451350" y="4572000"/>
          <p14:tracePt t="4850" x="4451350" y="4565650"/>
          <p14:tracePt t="4877" x="4457700" y="4565650"/>
          <p14:tracePt t="4902" x="4464050" y="4572000"/>
          <p14:tracePt t="4918" x="4470400" y="4572000"/>
          <p14:tracePt t="4937" x="4476750" y="4578350"/>
          <p14:tracePt t="4970" x="4483100" y="4578350"/>
          <p14:tracePt t="4998" x="4483100" y="4572000"/>
          <p14:tracePt t="5021" x="4489450" y="4565650"/>
          <p14:tracePt t="5046" x="4495800" y="4565650"/>
          <p14:tracePt t="5065" x="4502150" y="4565650"/>
          <p14:tracePt t="5106" x="4508500" y="4565650"/>
          <p14:tracePt t="5150" x="4508500" y="4572000"/>
          <p14:tracePt t="5209" x="4514850" y="4565650"/>
          <p14:tracePt t="5225" x="4521200" y="4565650"/>
          <p14:tracePt t="5238" x="4527550" y="4565650"/>
          <p14:tracePt t="5246" x="4533900" y="4565650"/>
          <p14:tracePt t="5262" x="4533900" y="4559300"/>
          <p14:tracePt t="5273" x="4540250" y="4559300"/>
          <p14:tracePt t="5273" x="4552950" y="4552950"/>
          <p14:tracePt t="5291" x="4559300" y="4552950"/>
          <p14:tracePt t="5291" x="4565650" y="4552950"/>
          <p14:tracePt t="5308" x="4572000" y="4546600"/>
          <p14:tracePt t="5323" x="4578350" y="4546600"/>
          <p14:tracePt t="5340" x="4584700" y="4546600"/>
          <p14:tracePt t="5357" x="4591050" y="4540250"/>
          <p14:tracePt t="5405" x="4597400" y="4540250"/>
          <p14:tracePt t="5434" x="4597400" y="4546600"/>
          <p14:tracePt t="5485" x="4603750" y="4546600"/>
          <p14:tracePt t="5518" x="4610100" y="4546600"/>
          <p14:tracePt t="5546" x="4616450" y="4546600"/>
          <p14:tracePt t="5589" x="4622800" y="4552950"/>
          <p14:tracePt t="5734" x="4629150" y="4552950"/>
          <p14:tracePt t="5778" x="4635500" y="4552950"/>
          <p14:tracePt t="5802" x="4635500" y="4546600"/>
          <p14:tracePt t="5830" x="4641850" y="4546600"/>
          <p14:tracePt t="5862" x="4648200" y="4546600"/>
          <p14:tracePt t="5890" x="4641850" y="4546600"/>
          <p14:tracePt t="5957" x="4641850" y="4552950"/>
          <p14:tracePt t="5990" x="4648200" y="4552950"/>
          <p14:tracePt t="6041" x="4654550" y="4552950"/>
          <p14:tracePt t="6070" x="4654550" y="4546600"/>
          <p14:tracePt t="6094" x="4660900" y="4546600"/>
          <p14:tracePt t="6118" x="4667250" y="4559300"/>
          <p14:tracePt t="6138" x="4673600" y="4552950"/>
          <p14:tracePt t="6161" x="4673600" y="4546600"/>
          <p14:tracePt t="6182" x="4673600" y="4540250"/>
          <p14:tracePt t="6238" x="4673600" y="4533900"/>
          <p14:tracePt t="6258" x="4679950" y="4527550"/>
          <p14:tracePt t="6274" x="4686300" y="4527550"/>
          <p14:tracePt t="6290" x="4692650" y="4521200"/>
          <p14:tracePt t="6298" x="4699000" y="4514850"/>
          <p14:tracePt t="6298" x="4711700" y="4514850"/>
          <p14:tracePt t="6312" x="4718050" y="4508500"/>
          <p14:tracePt t="6312" x="4730750" y="4502150"/>
          <p14:tracePt t="6328" x="4743450" y="4489450"/>
          <p14:tracePt t="6328" x="4762500" y="4483100"/>
          <p14:tracePt t="6345" x="4775200" y="4476750"/>
          <p14:tracePt t="6345" x="4813300" y="4457700"/>
          <p14:tracePt t="6362" x="4832350" y="4445000"/>
          <p14:tracePt t="6362" x="4851400" y="4432300"/>
          <p14:tracePt t="6379" x="4876800" y="4425950"/>
          <p14:tracePt t="6379" x="4902200" y="4413250"/>
          <p14:tracePt t="6397" x="4921250" y="4400550"/>
          <p14:tracePt t="6397" x="4946650" y="4394200"/>
          <p14:tracePt t="6412" x="4965700" y="4387850"/>
          <p14:tracePt t="6412" x="4984750" y="4381500"/>
          <p14:tracePt t="6412" x="5010150" y="4368800"/>
          <p14:tracePt t="6431" x="5035550" y="4362450"/>
          <p14:tracePt t="6443" x="5054600" y="4356100"/>
          <p14:tracePt t="6443" x="5092700" y="4337050"/>
          <p14:tracePt t="6463" x="5111750" y="4324350"/>
          <p14:tracePt t="6463" x="5137150" y="4318000"/>
          <p14:tracePt t="6479" x="5156200" y="4305300"/>
          <p14:tracePt t="6479" x="5175250" y="4292600"/>
          <p14:tracePt t="6496" x="5194300" y="4286250"/>
          <p14:tracePt t="6496" x="5213350" y="4279900"/>
          <p14:tracePt t="6496" x="5232400" y="4267200"/>
          <p14:tracePt t="6515" x="5251450" y="4254500"/>
          <p14:tracePt t="6527" x="5270500" y="4241800"/>
          <p14:tracePt t="6527" x="5302250" y="4222750"/>
          <p14:tracePt t="6546" x="5321300" y="4216400"/>
          <p14:tracePt t="6546" x="5340350" y="4203700"/>
          <p14:tracePt t="6563" x="5359400" y="4197350"/>
          <p14:tracePt t="6563" x="5378450" y="4191000"/>
          <p14:tracePt t="6579" x="5397500" y="4184650"/>
          <p14:tracePt t="6579" x="5416550" y="4178300"/>
          <p14:tracePt t="6596" x="5441950" y="4171950"/>
          <p14:tracePt t="6596" x="5480050" y="4159250"/>
          <p14:tracePt t="6613" x="5505450" y="4159250"/>
          <p14:tracePt t="6613" x="5524500" y="4152900"/>
          <p14:tracePt t="6629" x="5543550" y="4146550"/>
          <p14:tracePt t="6629" x="5562600" y="4146550"/>
          <p14:tracePt t="6646" x="5581650" y="4146550"/>
          <p14:tracePt t="6646" x="5613400" y="4152900"/>
          <p14:tracePt t="6663" x="5632450" y="4152900"/>
          <p14:tracePt t="6663" x="5638800" y="4152900"/>
          <p14:tracePt t="6680" x="5651500" y="4159250"/>
          <p14:tracePt t="6680" x="5657850" y="4159250"/>
          <p14:tracePt t="6696" x="5664200" y="4165600"/>
          <p14:tracePt t="6711" x="5664200" y="4178300"/>
          <p14:tracePt t="6728" x="5657850" y="4184650"/>
          <p14:tracePt t="6728" x="5651500" y="4191000"/>
          <p14:tracePt t="6747" x="5645150" y="4197350"/>
          <p14:tracePt t="6747" x="5638800" y="4203700"/>
          <p14:tracePt t="6763" x="5632450" y="4210050"/>
          <p14:tracePt t="6763" x="5626100" y="4216400"/>
          <p14:tracePt t="6763" x="5619750" y="4216400"/>
          <p14:tracePt t="6783" x="5613400" y="4222750"/>
          <p14:tracePt t="6798" x="5613400" y="4229100"/>
          <p14:tracePt t="6822" x="5619750" y="4235450"/>
          <p14:tracePt t="6858" x="5619750" y="4248150"/>
          <p14:tracePt t="6874" x="5626100" y="4254500"/>
          <p14:tracePt t="6883" x="5626100" y="4260850"/>
          <p14:tracePt t="6895" x="5619750" y="4267200"/>
          <p14:tracePt t="6895" x="5613400" y="4273550"/>
          <p14:tracePt t="6914" x="5607050" y="4279900"/>
          <p14:tracePt t="6914" x="5600700" y="4286250"/>
          <p14:tracePt t="6931" x="5588000" y="4286250"/>
          <p14:tracePt t="6931" x="5581650" y="4292600"/>
          <p14:tracePt t="6947" x="5568950" y="4298950"/>
          <p14:tracePt t="6947" x="5543550" y="4305300"/>
          <p14:tracePt t="6964" x="5530850" y="4311650"/>
          <p14:tracePt t="6964" x="5518150" y="4311650"/>
          <p14:tracePt t="6980" x="5505450" y="4318000"/>
          <p14:tracePt t="6980" x="5492750" y="4318000"/>
          <p14:tracePt t="6998" x="5473700" y="4324350"/>
          <p14:tracePt t="6998" x="5461000" y="4324350"/>
          <p14:tracePt t="7014" x="5448300" y="4330700"/>
          <p14:tracePt t="7014" x="5422900" y="4337050"/>
          <p14:tracePt t="7031" x="5416550" y="4337050"/>
          <p14:tracePt t="7031" x="5403850" y="4343400"/>
          <p14:tracePt t="7048" x="5391150" y="4343400"/>
          <p14:tracePt t="7048" x="5384800" y="4343400"/>
          <p14:tracePt t="7064" x="5378450" y="4349750"/>
          <p14:tracePt t="7064" x="5365750" y="4349750"/>
          <p14:tracePt t="7064" x="5359400" y="4356100"/>
          <p14:tracePt t="7084" x="5346700" y="4356100"/>
          <p14:tracePt t="7096" x="5340350" y="4362450"/>
          <p14:tracePt t="7096" x="5321300" y="4368800"/>
          <p14:tracePt t="7115" x="5308600" y="4375150"/>
          <p14:tracePt t="7115" x="5295900" y="4375150"/>
          <p14:tracePt t="7131" x="5283200" y="4381500"/>
          <p14:tracePt t="7131" x="5264150" y="4387850"/>
          <p14:tracePt t="7131" x="5251450" y="4394200"/>
          <p14:tracePt t="7151" x="5232400" y="4394200"/>
          <p14:tracePt t="7163" x="5213350" y="4400550"/>
          <p14:tracePt t="7163" x="5194300" y="4406900"/>
          <p14:tracePt t="7163" x="5175250" y="4413250"/>
          <p14:tracePt t="7184" x="5149850" y="4413250"/>
          <p14:tracePt t="7184" x="5124450" y="4419600"/>
          <p14:tracePt t="7199" x="5099050" y="4419600"/>
          <p14:tracePt t="7199" x="5073650" y="4419600"/>
          <p14:tracePt t="7215" x="5041900" y="4419600"/>
          <p14:tracePt t="7215" x="5016500" y="4419600"/>
          <p14:tracePt t="7232" x="4984750" y="4419600"/>
          <p14:tracePt t="7232" x="4946650" y="4419600"/>
          <p14:tracePt t="7232" x="4914900" y="4413250"/>
          <p14:tracePt t="7251" x="4883150" y="4413250"/>
          <p14:tracePt t="7263" x="4845050" y="4406900"/>
          <p14:tracePt t="7263" x="4781550" y="4394200"/>
          <p14:tracePt t="7282" x="4749800" y="4394200"/>
          <p14:tracePt t="7282" x="4718050" y="4387850"/>
          <p14:tracePt t="7298" x="4686300" y="4381500"/>
          <p14:tracePt t="7298" x="4660900" y="4375150"/>
          <p14:tracePt t="7315" x="4635500" y="4375150"/>
          <p14:tracePt t="7315" x="4584700" y="4368800"/>
          <p14:tracePt t="7332" x="4559300" y="4362450"/>
          <p14:tracePt t="7332" x="4527550" y="4356100"/>
          <p14:tracePt t="7348" x="4502150" y="4349750"/>
          <p14:tracePt t="7348" x="4476750" y="4343400"/>
          <p14:tracePt t="7365" x="4451350" y="4330700"/>
          <p14:tracePt t="7365" x="4425950" y="4324350"/>
          <p14:tracePt t="7382" x="4400550" y="4318000"/>
          <p14:tracePt t="7382" x="4362450" y="4298950"/>
          <p14:tracePt t="7401" x="4343400" y="4292600"/>
          <p14:tracePt t="7401" x="4324350" y="4279900"/>
          <p14:tracePt t="7416" x="4305300" y="4273550"/>
          <p14:tracePt t="7416" x="4292600" y="4260850"/>
          <p14:tracePt t="7433" x="4273550" y="4241800"/>
          <p14:tracePt t="7433" x="4254500" y="4216400"/>
          <p14:tracePt t="7433" x="4241800" y="4191000"/>
          <p14:tracePt t="7451" x="4222750" y="4159250"/>
          <p14:tracePt t="7464" x="4203700" y="4121150"/>
          <p14:tracePt t="7464" x="4165600" y="4019550"/>
          <p14:tracePt t="7483" x="4146550" y="3962400"/>
          <p14:tracePt t="7483" x="4127500" y="3898900"/>
          <p14:tracePt t="7499" x="4114800" y="3829050"/>
          <p14:tracePt t="7499" x="4102100" y="3752850"/>
          <p14:tracePt t="7516" x="4095750" y="3670300"/>
          <p14:tracePt t="7516" x="4089400" y="3587750"/>
          <p14:tracePt t="7516" x="4089400" y="3498850"/>
          <p14:tracePt t="7536" x="4095750" y="3409950"/>
          <p14:tracePt t="7547" x="4102100" y="3314700"/>
          <p14:tracePt t="7547" x="4121150" y="3130550"/>
          <p14:tracePt t="7567" x="4140200" y="3035300"/>
          <p14:tracePt t="7567" x="4165600" y="2946400"/>
          <p14:tracePt t="7583" x="4191000" y="2857500"/>
          <p14:tracePt t="7583" x="4222750" y="2774950"/>
          <p14:tracePt t="7600" x="4260850" y="2698750"/>
          <p14:tracePt t="7600" x="4298950" y="2622550"/>
          <p14:tracePt t="7600" x="4349750" y="2559050"/>
          <p14:tracePt t="7619" x="4394200" y="2501900"/>
          <p14:tracePt t="7619" x="4445000" y="2451100"/>
          <p14:tracePt t="7633" x="4495800" y="2413000"/>
          <p14:tracePt t="7633" x="4546600" y="2381250"/>
          <p14:tracePt t="7649" x="4597400" y="2362200"/>
          <p14:tracePt t="7649" x="4648200" y="2343150"/>
          <p14:tracePt t="7667" x="4692650" y="2336800"/>
          <p14:tracePt t="7667" x="4781550" y="2343150"/>
          <p14:tracePt t="7683" x="4826000" y="2362200"/>
          <p14:tracePt t="7683" x="4864100" y="2381250"/>
          <p14:tracePt t="7701" x="4902200" y="2413000"/>
          <p14:tracePt t="7701" x="4933950" y="2444750"/>
          <p14:tracePt t="7717" x="4959350" y="2482850"/>
          <p14:tracePt t="7717" x="4984750" y="2527300"/>
          <p14:tracePt t="7734" x="5003800" y="2578100"/>
          <p14:tracePt t="7734" x="5022850" y="2628900"/>
          <p14:tracePt t="7752" x="5054600" y="2749550"/>
          <p14:tracePt t="7752" x="5060950" y="2813050"/>
          <p14:tracePt t="7768" x="5067300" y="2882900"/>
          <p14:tracePt t="7768" x="5067300" y="2959100"/>
          <p14:tracePt t="7784" x="5067300" y="3041650"/>
          <p14:tracePt t="7784" x="5060950" y="3124200"/>
          <p14:tracePt t="7801" x="5054600" y="3219450"/>
          <p14:tracePt t="7801" x="5041900" y="3308350"/>
          <p14:tracePt t="7801" x="5035550" y="3409950"/>
          <p14:tracePt t="7820" x="5022850" y="3498850"/>
          <p14:tracePt t="7833" x="5003800" y="3594100"/>
          <p14:tracePt t="7833" x="4978400" y="3771900"/>
          <p14:tracePt t="7852" x="4959350" y="3854450"/>
          <p14:tracePt t="7852" x="4940300" y="3930650"/>
          <p14:tracePt t="7868" x="4921250" y="3994150"/>
          <p14:tracePt t="7868" x="4902200" y="4057650"/>
          <p14:tracePt t="7885" x="4883150" y="4114800"/>
          <p14:tracePt t="7885" x="4857750" y="4165600"/>
          <p14:tracePt t="7885" x="4838700" y="4210050"/>
          <p14:tracePt t="7905" x="4813300" y="4248150"/>
          <p14:tracePt t="7916" x="4794250" y="4286250"/>
          <p14:tracePt t="7916" x="4749800" y="4349750"/>
          <p14:tracePt t="7935" x="4724400" y="4368800"/>
          <p14:tracePt t="7935" x="4705350" y="4394200"/>
          <p14:tracePt t="7952" x="4686300" y="4413250"/>
          <p14:tracePt t="7952" x="4667250" y="4425950"/>
          <p14:tracePt t="7969" x="4648200" y="4445000"/>
          <p14:tracePt t="7969" x="4616450" y="4464050"/>
          <p14:tracePt t="7985" x="4603750" y="4476750"/>
          <p14:tracePt t="7985" x="4591050" y="4483100"/>
          <p14:tracePt t="8002" x="4572000" y="4489450"/>
          <p14:tracePt t="8002" x="4565650" y="4495800"/>
          <p14:tracePt t="8018" x="4552950" y="4502150"/>
          <p14:tracePt t="8018" x="4540250" y="4508500"/>
          <p14:tracePt t="8036" x="4527550" y="4508500"/>
          <p14:tracePt t="8036" x="4502150" y="4521200"/>
          <p14:tracePt t="8053" x="4495800" y="4527550"/>
          <p14:tracePt t="8053" x="4489450" y="4527550"/>
          <p14:tracePt t="8069" x="4483100" y="4533900"/>
          <p14:tracePt t="8069" x="4476750" y="4533900"/>
          <p14:tracePt t="8085" x="4470400" y="4540250"/>
          <p14:tracePt t="8101" x="4464050" y="4540250"/>
          <p14:tracePt t="8101" x="4457700" y="4540250"/>
          <p14:tracePt t="8121" x="4464050" y="4546600"/>
          <p14:tracePt t="8195" x="4464050" y="4540250"/>
          <p14:tracePt t="8211" x="4476750" y="4540250"/>
          <p14:tracePt t="8223" x="4483100" y="4533900"/>
          <p14:tracePt t="8239" x="4489450" y="4533900"/>
          <p14:tracePt t="8256" x="4495800" y="4527550"/>
          <p14:tracePt t="8272" x="4502150" y="4521200"/>
          <p14:tracePt t="8284" x="4502150" y="4514850"/>
          <p14:tracePt t="8301" x="4508500" y="4508500"/>
          <p14:tracePt t="8301" x="4508500" y="4502150"/>
          <p14:tracePt t="8319" x="4514850" y="4495800"/>
          <p14:tracePt t="8319" x="4514850" y="4489450"/>
          <p14:tracePt t="8336" x="4521200" y="4489450"/>
          <p14:tracePt t="8336" x="4527550" y="4470400"/>
          <p14:tracePt t="8353" x="4527550" y="4464050"/>
          <p14:tracePt t="8368" x="4533900" y="4457700"/>
          <p14:tracePt t="8368" x="4533900" y="4451350"/>
          <p14:tracePt t="8387" x="4540250" y="4445000"/>
          <p14:tracePt t="8402" x="4540250" y="4438650"/>
          <p14:tracePt t="8419" x="4546600" y="4432300"/>
          <p14:tracePt t="8435" x="4552950" y="4425950"/>
          <p14:tracePt t="8451" x="4559300" y="4425950"/>
          <p14:tracePt t="8503" x="4559300" y="4419600"/>
          <p14:tracePt t="8531" x="4559300" y="4413250"/>
          <p14:tracePt t="8555" x="4559300" y="4406900"/>
          <p14:tracePt t="8578" x="4559300" y="4400550"/>
          <p14:tracePt t="8598" x="4565650" y="4400550"/>
          <p14:tracePt t="8614" x="4565650" y="4387850"/>
          <p14:tracePt t="8631" x="4565650" y="4381500"/>
          <p14:tracePt t="8642" x="4572000" y="4375150"/>
          <p14:tracePt t="8658" x="4578350" y="4368800"/>
          <p14:tracePt t="8675" x="4578350" y="4356100"/>
          <p14:tracePt t="8690" x="4584700" y="4349750"/>
          <p14:tracePt t="8703" x="4584700" y="4343400"/>
          <p14:tracePt t="8742" x="4584700" y="4337050"/>
          <p14:tracePt t="8786" x="4584700" y="4330700"/>
          <p14:tracePt t="8818" x="4578350" y="4330700"/>
          <p14:tracePt t="8878" x="4572000" y="4330700"/>
          <p14:tracePt t="8899" x="4565650" y="4337050"/>
          <p14:tracePt t="8947" x="4559300" y="4337050"/>
          <p14:tracePt t="8991" x="4565650" y="4337050"/>
          <p14:tracePt t="9059" x="4572000" y="4337050"/>
          <p14:tracePt t="9078" x="4565650" y="4337050"/>
          <p14:tracePt t="9110" x="4559300" y="4330700"/>
          <p14:tracePt t="9123" x="4546600" y="4330700"/>
          <p14:tracePt t="9132" x="4540250" y="4324350"/>
          <p14:tracePt t="9139" x="4533900" y="4324350"/>
          <p14:tracePt t="9139" x="4521200" y="4318000"/>
          <p14:tracePt t="9156" x="4508500" y="4311650"/>
          <p14:tracePt t="9156" x="4495800" y="4305300"/>
          <p14:tracePt t="9171" x="4483100" y="4298950"/>
          <p14:tracePt t="9171" x="4464050" y="4292600"/>
          <p14:tracePt t="9188" x="4445000" y="4292600"/>
          <p14:tracePt t="9188" x="4419600" y="4286250"/>
          <p14:tracePt t="9188" x="4394200" y="4279900"/>
          <p14:tracePt t="9207" x="4368800" y="4267200"/>
          <p14:tracePt t="9220" x="4343400" y="4260850"/>
          <p14:tracePt t="9220" x="4279900" y="4241800"/>
          <p14:tracePt t="9239" x="4248150" y="4229100"/>
          <p14:tracePt t="9239" x="4210050" y="4210050"/>
          <p14:tracePt t="9255" x="4171950" y="4191000"/>
          <p14:tracePt t="9255" x="4140200" y="4171950"/>
          <p14:tracePt t="9272" x="4102100" y="4146550"/>
          <p14:tracePt t="9272" x="4064000" y="4127500"/>
          <p14:tracePt t="9272" x="4032250" y="4102100"/>
          <p14:tracePt t="9291" x="3994150" y="4070350"/>
          <p14:tracePt t="9291" x="3962400" y="4044950"/>
          <p14:tracePt t="9305" x="3930650" y="4019550"/>
          <p14:tracePt t="9305" x="3898900" y="3994150"/>
          <p14:tracePt t="9322" x="3873500" y="3968750"/>
          <p14:tracePt t="9322" x="3848100" y="3949700"/>
          <p14:tracePt t="9339" x="3822700" y="3937000"/>
          <p14:tracePt t="9339" x="3803650" y="3924300"/>
          <p14:tracePt t="9356" x="3784600" y="3911600"/>
          <p14:tracePt t="9356" x="3752850" y="3905250"/>
          <p14:tracePt t="9373" x="3740150" y="3905250"/>
          <p14:tracePt t="9373" x="3733800" y="3911600"/>
          <p14:tracePt t="9389" x="3721100" y="3917950"/>
          <p14:tracePt t="9389" x="3714750" y="3930650"/>
          <p14:tracePt t="9406" x="3708400" y="3937000"/>
          <p14:tracePt t="9406" x="3695700" y="3956050"/>
          <p14:tracePt t="9423" x="3695700" y="3968750"/>
          <p14:tracePt t="9423" x="3689350" y="3981450"/>
          <p14:tracePt t="9439" x="3689350" y="3987800"/>
          <p14:tracePt t="9439" x="3689350" y="4000500"/>
          <p14:tracePt t="9456" x="3689350" y="4006850"/>
          <p14:tracePt t="9456" x="3695700" y="4019550"/>
          <p14:tracePt t="9473" x="3695700" y="4025900"/>
          <p14:tracePt t="9473" x="3702050" y="4038600"/>
          <p14:tracePt t="9473" x="3702050" y="4044950"/>
          <p14:tracePt t="9492" x="3708400" y="4051300"/>
          <p14:tracePt t="9504" x="3714750" y="4057650"/>
          <p14:tracePt t="9504" x="3721100" y="4064000"/>
          <p14:tracePt t="9524" x="3721100" y="4070350"/>
          <p14:tracePt t="9524" x="3721100" y="4076700"/>
          <p14:tracePt t="9540" x="3721100" y="4083050"/>
          <p14:tracePt t="9540" x="3714750" y="4089400"/>
          <p14:tracePt t="9556" x="3708400" y="4095750"/>
          <p14:tracePt t="9556" x="3695700" y="4108450"/>
          <p14:tracePt t="9556" x="3683000" y="4114800"/>
          <p14:tracePt t="9576" x="3670300" y="4121150"/>
          <p14:tracePt t="9588" x="3644900" y="4127500"/>
          <p14:tracePt t="9588" x="3581400" y="4140200"/>
          <p14:tracePt t="9606" x="3543300" y="4140200"/>
          <p14:tracePt t="9606" x="3498850" y="4146550"/>
          <p14:tracePt t="9624" x="3448050" y="4146550"/>
          <p14:tracePt t="9624" x="3397250" y="4146550"/>
          <p14:tracePt t="9640" x="3340100" y="4146550"/>
          <p14:tracePt t="9640" x="3282950" y="4146550"/>
          <p14:tracePt t="9640" x="3219450" y="4140200"/>
          <p14:tracePt t="9659" x="3155950" y="4133850"/>
          <p14:tracePt t="9659" x="3092450" y="4127500"/>
          <p14:tracePt t="9674" x="3022600" y="4114800"/>
          <p14:tracePt t="9674" x="2946400" y="4095750"/>
          <p14:tracePt t="9690" x="2870200" y="4070350"/>
          <p14:tracePt t="9690" x="2787650" y="4038600"/>
          <p14:tracePt t="9707" x="2711450" y="4000500"/>
          <p14:tracePt t="9707" x="2552700" y="3886200"/>
          <p14:tracePt t="9725" x="2476500" y="3816350"/>
          <p14:tracePt t="9725" x="2406650" y="3733800"/>
          <p14:tracePt t="9740" x="2343150" y="3651250"/>
          <p14:tracePt t="9740" x="2292350" y="3568700"/>
          <p14:tracePt t="9756" x="2254250" y="3473450"/>
          <p14:tracePt t="9756" x="2222500" y="3384550"/>
          <p14:tracePt t="9774" x="2203450" y="3295650"/>
          <p14:tracePt t="9774" x="2197100" y="3206750"/>
          <p14:tracePt t="9792" x="2222500" y="3041650"/>
          <p14:tracePt t="9792" x="2254250" y="2959100"/>
          <p14:tracePt t="9807" x="2298700" y="2876550"/>
          <p14:tracePt t="9807" x="2355850" y="2800350"/>
          <p14:tracePt t="9825" x="2425700" y="2730500"/>
          <p14:tracePt t="9825" x="2501900" y="2660650"/>
          <p14:tracePt t="9825" x="2584450" y="2597150"/>
          <p14:tracePt t="9844" x="2679700" y="2540000"/>
          <p14:tracePt t="9856" x="2774950" y="2495550"/>
          <p14:tracePt t="9856" x="2876550" y="2457450"/>
          <p14:tracePt t="9856" x="2978150" y="2432050"/>
          <p14:tracePt t="9877" x="3079750" y="2425700"/>
          <p14:tracePt t="9877" x="3181350" y="2425700"/>
          <p14:tracePt t="9893" x="3276600" y="2451100"/>
          <p14:tracePt t="9893" x="3365500" y="2489200"/>
          <p14:tracePt t="9909" x="3448050" y="2540000"/>
          <p14:tracePt t="9909" x="3524250" y="2609850"/>
          <p14:tracePt t="9909" x="3587750" y="2692400"/>
          <p14:tracePt t="9928" x="3644900" y="2781300"/>
          <p14:tracePt t="9940" x="3695700" y="2882900"/>
          <p14:tracePt t="9940" x="3740150" y="2990850"/>
          <p14:tracePt t="9940" x="3771900" y="3098800"/>
          <p14:tracePt t="9961" x="3790950" y="3219450"/>
          <p14:tracePt t="9961" x="3803650" y="3340100"/>
          <p14:tracePt t="9976" x="3803650" y="3460750"/>
          <p14:tracePt t="9976" x="3797300" y="3581400"/>
          <p14:tracePt t="9992" x="3784600" y="3695700"/>
          <p14:tracePt t="9992" x="3765550" y="3803650"/>
          <p14:tracePt t="10009" x="3740150" y="3892550"/>
          <p14:tracePt t="10009" x="3689350" y="4044950"/>
          <p14:tracePt t="10027" x="3663950" y="4102100"/>
          <p14:tracePt t="10027" x="3638550" y="4146550"/>
          <p14:tracePt t="10043" x="3613150" y="4178300"/>
          <p14:tracePt t="10043" x="3587750" y="4210050"/>
          <p14:tracePt t="10059" x="3568700" y="4229100"/>
          <p14:tracePt t="10059" x="3549650" y="4248150"/>
          <p14:tracePt t="10077" x="3530600" y="4254500"/>
          <p14:tracePt t="10077" x="3511550" y="4260850"/>
          <p14:tracePt t="10093" x="3505200" y="4254500"/>
          <p14:tracePt t="10109" x="3511550" y="4248150"/>
          <p14:tracePt t="10109" x="3524250" y="4235450"/>
          <p14:tracePt t="10127" x="3536950" y="4229100"/>
          <p14:tracePt t="10127" x="3556000" y="4216400"/>
          <p14:tracePt t="10127" x="3581400" y="4203700"/>
          <p14:tracePt t="10145" x="3613150" y="4197350"/>
          <p14:tracePt t="10145" x="3644900" y="4191000"/>
          <p14:tracePt t="10160" x="3676650" y="4184650"/>
          <p14:tracePt t="10160" x="3714750" y="4184650"/>
          <p14:tracePt t="10177" x="3759200" y="4184650"/>
          <p14:tracePt t="10177" x="3797300" y="4191000"/>
          <p14:tracePt t="10193" x="3848100" y="4203700"/>
          <p14:tracePt t="10193" x="3892550" y="4216400"/>
          <p14:tracePt t="10210" x="3943350" y="4229100"/>
          <p14:tracePt t="10210" x="3987800" y="4254500"/>
          <p14:tracePt t="10210" x="4038600" y="4273550"/>
          <p14:tracePt t="10229" x="4083050" y="4298950"/>
          <p14:tracePt t="10241" x="4127500" y="4318000"/>
          <p14:tracePt t="10241" x="4203700" y="4368800"/>
          <p14:tracePt t="10260" x="4241800" y="4394200"/>
          <p14:tracePt t="10260" x="4267200" y="4419600"/>
          <p14:tracePt t="10277" x="4292600" y="4438650"/>
          <p14:tracePt t="10277" x="4305300" y="4464050"/>
          <p14:tracePt t="10293" x="4318000" y="4483100"/>
          <p14:tracePt t="10293" x="4324350" y="4495800"/>
          <p14:tracePt t="10293" x="4324350" y="4508500"/>
          <p14:tracePt t="10313" x="4311650" y="4514850"/>
          <p14:tracePt t="10313" x="4298950" y="4514850"/>
          <p14:tracePt t="10327" x="4279900" y="4508500"/>
          <p14:tracePt t="10327" x="4254500" y="4495800"/>
          <p14:tracePt t="10343" x="4222750" y="4476750"/>
          <p14:tracePt t="10343" x="4184650" y="4445000"/>
          <p14:tracePt t="10360" x="4140200" y="4400550"/>
          <p14:tracePt t="10360" x="4095750" y="4349750"/>
          <p14:tracePt t="10377" x="4051300" y="4279900"/>
          <p14:tracePt t="10377" x="3949700" y="4102100"/>
          <p14:tracePt t="10396" x="3905250" y="3994150"/>
          <p14:tracePt t="10396" x="3867150" y="3873500"/>
          <p14:tracePt t="10410" x="3835400" y="3746500"/>
          <p14:tracePt t="10410" x="3803650" y="3613150"/>
          <p14:tracePt t="10427" x="3784600" y="3473450"/>
          <p14:tracePt t="10427" x="3778250" y="3340100"/>
          <p14:tracePt t="10443" x="3778250" y="3200400"/>
          <p14:tracePt t="10443" x="3810000" y="2921000"/>
          <p14:tracePt t="10461" x="3835400" y="2787650"/>
          <p14:tracePt t="10461" x="3879850" y="2660650"/>
          <p14:tracePt t="10477" x="3924300" y="2546350"/>
          <p14:tracePt t="10477" x="3981450" y="2432050"/>
          <p14:tracePt t="10494" x="4044950" y="2343150"/>
          <p14:tracePt t="10494" x="4114800" y="2254250"/>
          <p14:tracePt t="10494" x="4184650" y="2184400"/>
          <p14:tracePt t="10513" x="4267200" y="2133600"/>
          <p14:tracePt t="10526" x="4356100" y="2095500"/>
          <p14:tracePt t="10526" x="4540250" y="2051050"/>
          <p14:tracePt t="10545" x="4641850" y="2057400"/>
          <p14:tracePt t="10545" x="4743450" y="2082800"/>
          <p14:tracePt t="10561" x="4851400" y="2133600"/>
          <p14:tracePt t="10561" x="4959350" y="2197100"/>
          <p14:tracePt t="10578" x="5067300" y="2273300"/>
          <p14:tracePt t="10578" x="5168900" y="2368550"/>
          <p14:tracePt t="10578" x="5276850" y="2463800"/>
          <p14:tracePt t="10597" x="5372100" y="2559050"/>
          <p14:tracePt t="10609" x="5473700" y="2641600"/>
          <p14:tracePt t="10609" x="5651500" y="2794000"/>
          <p14:tracePt t="10628" x="5734050" y="2863850"/>
          <p14:tracePt t="10628" x="5816600" y="2927350"/>
          <p14:tracePt t="10645" x="5886450" y="2990850"/>
          <p14:tracePt t="10645" x="5956300" y="3060700"/>
          <p14:tracePt t="10661" x="6007100" y="3143250"/>
          <p14:tracePt t="10661" x="6057900" y="3225800"/>
          <p14:tracePt t="10678" x="6089650" y="3321050"/>
          <p14:tracePt t="10678" x="6127750" y="3511550"/>
          <p14:tracePt t="10694" x="6127750" y="3606800"/>
          <p14:tracePt t="10694" x="6121400" y="3702050"/>
          <p14:tracePt t="10712" x="6102350" y="3784600"/>
          <p14:tracePt t="10712" x="6070600" y="3860800"/>
          <p14:tracePt t="10728" x="6038850" y="3930650"/>
          <p14:tracePt t="10728" x="5937250" y="4038600"/>
          <p14:tracePt t="10745" x="5886450" y="4089400"/>
          <p14:tracePt t="10745" x="5822950" y="4127500"/>
          <p14:tracePt t="10762" x="5759450" y="4159250"/>
          <p14:tracePt t="10762" x="5695950" y="4191000"/>
          <p14:tracePt t="10778" x="5626100" y="4216400"/>
          <p14:tracePt t="10778" x="5556250" y="4235450"/>
          <p14:tracePt t="10795" x="5486400" y="4254500"/>
          <p14:tracePt t="10795" x="5422900" y="4260850"/>
          <p14:tracePt t="10813" x="5302250" y="4260850"/>
          <p14:tracePt t="10813" x="5251450" y="4254500"/>
          <p14:tracePt t="10829" x="5200650" y="4241800"/>
          <p14:tracePt t="10829" x="5162550" y="4229100"/>
          <p14:tracePt t="10845" x="5124450" y="4210050"/>
          <p14:tracePt t="10845" x="5099050" y="4191000"/>
          <p14:tracePt t="10845" x="5073650" y="4171950"/>
          <p14:tracePt t="10864" x="5060950" y="4159250"/>
          <p14:tracePt t="10877" x="5048250" y="4146550"/>
          <p14:tracePt t="10877" x="5041900" y="4127500"/>
          <p14:tracePt t="10898" x="5041900" y="4121150"/>
          <p14:tracePt t="10898" x="5048250" y="4114800"/>
          <p14:tracePt t="10913" x="5060950" y="4114800"/>
          <p14:tracePt t="10913" x="5067300" y="4108450"/>
          <p14:tracePt t="10928" x="5080000" y="4108450"/>
          <p14:tracePt t="10928" x="5092700" y="4114800"/>
          <p14:tracePt t="10945" x="5099050" y="4114800"/>
          <p14:tracePt t="10945" x="5111750" y="4127500"/>
          <p14:tracePt t="10945" x="5118100" y="4133850"/>
          <p14:tracePt t="10964" x="5124450" y="4146550"/>
          <p14:tracePt t="10977" x="5124450" y="4171950"/>
          <p14:tracePt t="10977" x="5118100" y="4216400"/>
          <p14:tracePt t="10996" x="5105400" y="4248150"/>
          <p14:tracePt t="10996" x="5086350" y="4273550"/>
          <p14:tracePt t="11012" x="5060950" y="4305300"/>
          <p14:tracePt t="11012" x="5029200" y="4337050"/>
          <p14:tracePt t="11029" x="4991100" y="4368800"/>
          <p14:tracePt t="11029" x="4889500" y="4425950"/>
          <p14:tracePt t="11046" x="4832350" y="4445000"/>
          <p14:tracePt t="11046" x="4768850" y="4464050"/>
          <p14:tracePt t="11062" x="4699000" y="4476750"/>
          <p14:tracePt t="11062" x="4622800" y="4476750"/>
          <p14:tracePt t="11079" x="4546600" y="4470400"/>
          <p14:tracePt t="11079" x="4464050" y="4457700"/>
          <p14:tracePt t="11096" x="4375150" y="4425950"/>
          <p14:tracePt t="11096" x="4210050" y="4330700"/>
          <p14:tracePt t="11113" x="4133850" y="4260850"/>
          <p14:tracePt t="11113" x="4057650" y="4178300"/>
          <p14:tracePt t="11129" x="3981450" y="4083050"/>
          <p14:tracePt t="11129" x="3917950" y="3968750"/>
          <p14:tracePt t="11145" x="3860800" y="3848100"/>
          <p14:tracePt t="11145" x="3816350" y="3714750"/>
          <p14:tracePt t="11145" x="3778250" y="3581400"/>
          <p14:tracePt t="11165" x="3746500" y="3448050"/>
          <p14:tracePt t="11177" x="3733800" y="3314700"/>
          <p14:tracePt t="11177" x="3740150" y="3073400"/>
          <p14:tracePt t="11197" x="3765550" y="2959100"/>
          <p14:tracePt t="11197" x="3797300" y="2851150"/>
          <p14:tracePt t="11213" x="3841750" y="2762250"/>
          <p14:tracePt t="11213" x="3898900" y="2673350"/>
          <p14:tracePt t="11229" x="3962400" y="2603500"/>
          <p14:tracePt t="11229" x="4025900" y="2546350"/>
          <p14:tracePt t="11229" x="4089400" y="2501900"/>
          <p14:tracePt t="11248" x="4159250" y="2476500"/>
          <p14:tracePt t="11261" x="4222750" y="2476500"/>
          <p14:tracePt t="11261" x="4349750" y="2540000"/>
          <p14:tracePt t="11280" x="4406900" y="2603500"/>
          <p14:tracePt t="11280" x="4457700" y="2686050"/>
          <p14:tracePt t="11296" x="4502150" y="2787650"/>
          <p14:tracePt t="11296" x="4546600" y="2901950"/>
          <p14:tracePt t="11312" x="4578350" y="3035300"/>
          <p14:tracePt t="11312" x="4603750" y="3175000"/>
          <p14:tracePt t="11329" x="4622800" y="3308350"/>
          <p14:tracePt t="11329" x="4648200" y="3575050"/>
          <p14:tracePt t="11346" x="4648200" y="3695700"/>
          <p14:tracePt t="11346" x="4648200" y="3810000"/>
          <p14:tracePt t="11362" x="4641850" y="3911600"/>
          <p14:tracePt t="11362" x="4629150" y="4006850"/>
          <p14:tracePt t="11379" x="4616450" y="4083050"/>
          <p14:tracePt t="11379" x="4597400" y="4152900"/>
          <p14:tracePt t="11379" x="4572000" y="4216400"/>
          <p14:tracePt t="11399" x="4540250" y="4273550"/>
          <p14:tracePt t="11399" x="4508500" y="4324350"/>
          <p14:tracePt t="11413" x="4476750" y="4375150"/>
          <p14:tracePt t="11413" x="4438650" y="4413250"/>
          <p14:tracePt t="11429" x="4400550" y="4451350"/>
          <p14:tracePt t="11429" x="4362450" y="4483100"/>
          <p14:tracePt t="11446" x="4330700" y="4508500"/>
          <p14:tracePt t="11446" x="4298950" y="4527550"/>
          <p14:tracePt t="11464" x="4241800" y="4552950"/>
          <p14:tracePt t="11464" x="4216400" y="4565650"/>
          <p14:tracePt t="11481" x="4197350" y="4572000"/>
          <p14:tracePt t="11481" x="4178300" y="4578350"/>
          <p14:tracePt t="11497" x="4159250" y="4578350"/>
          <p14:tracePt t="11497" x="4140200" y="4584700"/>
          <p14:tracePt t="11513" x="4127500" y="4584700"/>
          <p14:tracePt t="11513" x="4114800" y="4584700"/>
          <p14:tracePt t="11513" x="4102100" y="4584700"/>
          <p14:tracePt t="11532" x="4095750" y="4584700"/>
          <p14:tracePt t="11545" x="4089400" y="4578350"/>
          <p14:tracePt t="11545" x="4083050" y="4572000"/>
          <p14:tracePt t="11563" x="4089400" y="4572000"/>
          <p14:tracePt t="11580" x="4095750" y="4565650"/>
          <p14:tracePt t="11595" x="4095750" y="4559300"/>
          <p14:tracePt t="11595" x="4102100" y="4559300"/>
          <p14:tracePt t="11595" x="4108450" y="4552950"/>
          <p14:tracePt t="11616" x="4114800" y="4552950"/>
          <p14:tracePt t="11628" x="4121150" y="4552950"/>
          <p14:tracePt t="11628" x="4133850" y="4552950"/>
          <p14:tracePt t="11647" x="4140200" y="4552950"/>
          <p14:tracePt t="11662" x="4146550" y="4559300"/>
          <p14:tracePt t="11678" x="4152900" y="4565650"/>
          <p14:tracePt t="11695" x="4159250" y="4572000"/>
          <p14:tracePt t="11727" x="4165600" y="4578350"/>
          <p14:tracePt t="11759" x="4171950" y="4572000"/>
          <p14:tracePt t="11771" x="4178300" y="4572000"/>
          <p14:tracePt t="11787" x="4184650" y="4572000"/>
          <p14:tracePt t="11803" x="4191000" y="4572000"/>
          <p14:tracePt t="11819" x="4197350" y="4572000"/>
          <p14:tracePt t="11832" x="4203700" y="4565650"/>
          <p14:tracePt t="11847" x="4216400" y="4565650"/>
          <p14:tracePt t="11863" x="4222750" y="4559300"/>
          <p14:tracePt t="11879" x="4229100" y="4559300"/>
          <p14:tracePt t="11896" x="4235450" y="4552950"/>
          <p14:tracePt t="11916" x="4235450" y="4546600"/>
          <p14:tracePt t="11983" x="4229100" y="4540250"/>
          <p14:tracePt t="12059" x="4235450" y="4540250"/>
          <p14:tracePt t="12120" x="4229100" y="4540250"/>
          <p14:tracePt t="12200" x="4222750" y="4540250"/>
          <p14:tracePt t="12223" x="4216400" y="4546600"/>
          <p14:tracePt t="12245" x="4216400" y="4552950"/>
          <p14:tracePt t="12267" x="4222750" y="4559300"/>
          <p14:tracePt t="12291" x="4229100" y="4559300"/>
          <p14:tracePt t="12311" x="4235450" y="4559300"/>
          <p14:tracePt t="12359" x="4235450" y="4552950"/>
          <p14:tracePt t="12387" x="4241800" y="4552950"/>
          <p14:tracePt t="12419" x="4248150" y="4552950"/>
          <p14:tracePt t="12439" x="4241800" y="4552950"/>
          <p14:tracePt t="12551" x="4241800" y="4559300"/>
          <p14:tracePt t="12575" x="4235450" y="4565650"/>
          <p14:tracePt t="12612" x="4241800" y="4565650"/>
          <p14:tracePt t="12651" x="4248150" y="4559300"/>
          <p14:tracePt t="12671" x="4254500" y="4559300"/>
          <p14:tracePt t="12695" x="4260850" y="4559300"/>
          <p14:tracePt t="12719" x="4267200" y="4559300"/>
          <p14:tracePt t="12740" x="4273550" y="4565650"/>
          <p14:tracePt t="12783" x="4273550" y="4559300"/>
          <p14:tracePt t="12823" x="4267200" y="4559300"/>
          <p14:tracePt t="12979" x="4260850" y="4565650"/>
          <p14:tracePt t="13019" x="4260850" y="4572000"/>
          <p14:tracePt t="13264" x="4267200" y="4572000"/>
          <p14:tracePt t="13287" x="4273550" y="4565650"/>
          <p14:tracePt t="13311" x="4279900" y="4565650"/>
          <p14:tracePt t="13332" x="4286250" y="4559300"/>
          <p14:tracePt t="13363" x="4279900" y="4565650"/>
          <p14:tracePt t="13483" x="4273550" y="4565650"/>
          <p14:tracePt t="13504" x="4267200" y="4572000"/>
          <p14:tracePt t="13535" x="4273550" y="4572000"/>
          <p14:tracePt t="13640" x="4273550" y="4565650"/>
          <p14:tracePt t="13684" x="4267200" y="4565650"/>
          <p14:tracePt t="13800" x="4260850" y="4572000"/>
          <p14:tracePt t="13820" x="4254500" y="4572000"/>
          <p14:tracePt t="13844" x="4248150" y="4578350"/>
          <p14:tracePt t="13863" x="4241800" y="4578350"/>
          <p14:tracePt t="13888" x="4235450" y="4584700"/>
          <p14:tracePt t="13911" x="4229100" y="4591050"/>
          <p14:tracePt t="13932" x="4222750" y="4597400"/>
          <p14:tracePt t="13956" x="4222750" y="4603750"/>
          <p14:tracePt t="13972" x="4216400" y="4610100"/>
          <p14:tracePt t="13991" x="4210050" y="4616450"/>
          <p14:tracePt t="14015" x="4203700" y="4616450"/>
          <p14:tracePt t="14044" x="4210050" y="4616450"/>
          <p14:tracePt t="14083" x="4216400" y="4610100"/>
          <p14:tracePt t="14100" x="4229100" y="4610100"/>
          <p14:tracePt t="14112" x="4235450" y="4603750"/>
          <p14:tracePt t="14128" x="4241800" y="4603750"/>
          <p14:tracePt t="14137" x="4248150" y="4597400"/>
          <p14:tracePt t="14137" x="4254500" y="4597400"/>
          <p14:tracePt t="14156" x="4260850" y="4591050"/>
          <p14:tracePt t="14171" x="4267200" y="4591050"/>
          <p14:tracePt t="14187" x="4273550" y="4591050"/>
          <p14:tracePt t="14204" x="4279900" y="4591050"/>
          <p14:tracePt t="14221" x="4286250" y="4591050"/>
          <p14:tracePt t="14237" x="4292600" y="4591050"/>
          <p14:tracePt t="14255" x="4292600" y="4597400"/>
          <p14:tracePt t="14284" x="4286250" y="4597400"/>
          <p14:tracePt t="14315" x="4279900" y="4597400"/>
          <p14:tracePt t="14352" x="4279900" y="4591050"/>
          <p14:tracePt t="14452" x="4273550" y="4597400"/>
          <p14:tracePt t="14592" x="4279900" y="4597400"/>
          <p14:tracePt t="14736" x="4286250" y="4597400"/>
          <p14:tracePt t="14824" x="4292600" y="4597400"/>
          <p14:tracePt t="15052" x="4298950" y="4591050"/>
          <p14:tracePt t="15208" x="4292600" y="4584700"/>
          <p14:tracePt t="15284" x="4286250" y="4591050"/>
          <p14:tracePt t="15304" x="4279900" y="4591050"/>
          <p14:tracePt t="15328" x="4273550" y="4597400"/>
          <p14:tracePt t="15344" x="4267200" y="4603750"/>
          <p14:tracePt t="15364" x="4260850" y="4603750"/>
          <p14:tracePt t="15380" x="4254500" y="4610100"/>
          <p14:tracePt t="15420" x="4248150" y="4610100"/>
          <p14:tracePt t="15448" x="4248150" y="4603750"/>
          <p14:tracePt t="15491" x="4248150" y="4597400"/>
          <p14:tracePt t="15516" x="4248150" y="4603750"/>
          <p14:tracePt t="15604" x="4241800" y="4610100"/>
          <p14:tracePt t="15628" x="4235450" y="4616450"/>
          <p14:tracePt t="15652" x="4229100" y="4622800"/>
          <p14:tracePt t="15680" x="4222750" y="4622800"/>
          <p14:tracePt t="15696" x="4216400" y="4629150"/>
          <p14:tracePt t="15724" x="4216400" y="4635500"/>
          <p14:tracePt t="15756" x="4210050" y="4635500"/>
          <p14:tracePt t="15824" x="4216400" y="4635500"/>
          <p14:tracePt t="15860" x="4222750" y="4629150"/>
          <p14:tracePt t="15876" x="4229100" y="4629150"/>
          <p14:tracePt t="15892" x="4235450" y="4629150"/>
          <p14:tracePt t="15928" x="4235450" y="4622800"/>
          <p14:tracePt t="15980" x="4241800" y="4616450"/>
          <p14:tracePt t="16040" x="4248150" y="4610100"/>
          <p14:tracePt t="16072" x="4254500" y="4610100"/>
          <p14:tracePt t="16124" x="4260850" y="4603750"/>
          <p14:tracePt t="16152" x="4260850" y="4597400"/>
          <p14:tracePt t="16228" x="4260850" y="4591050"/>
          <p14:tracePt t="16260" x="4267200" y="4584700"/>
          <p14:tracePt t="16320" x="4273550" y="4584700"/>
          <p14:tracePt t="16372" x="4273550" y="4578350"/>
          <p14:tracePt t="16432" x="4267200" y="4578350"/>
          <p14:tracePt t="16500" x="4273550" y="4572000"/>
          <p14:tracePt t="16544" x="4279900" y="4565650"/>
          <p14:tracePt t="16564" x="4286250" y="4565650"/>
          <p14:tracePt t="16580" x="4292600" y="4565650"/>
          <p14:tracePt t="16620" x="4292600" y="4559300"/>
          <p14:tracePt t="16656" x="4292600" y="4552950"/>
          <p14:tracePt t="16684" x="4286250" y="4552950"/>
          <p14:tracePt t="16752" x="4279900" y="4552950"/>
          <p14:tracePt t="16777" x="4273550" y="4552950"/>
          <p14:tracePt t="16800" x="4267200" y="4559300"/>
          <p14:tracePt t="16820" x="4267200" y="4552950"/>
          <p14:tracePt t="16956" x="4273550" y="4552950"/>
          <p14:tracePt t="17009" x="4273550" y="4546600"/>
          <p14:tracePt t="17044" x="4279900" y="4546600"/>
          <p14:tracePt t="17060" x="4286250" y="4546600"/>
          <p14:tracePt t="17076" x="4292600" y="4540250"/>
          <p14:tracePt t="17092" x="4298950" y="4540250"/>
          <p14:tracePt t="17104" x="4305300" y="4533900"/>
          <p14:tracePt t="17128" x="4311650" y="4533900"/>
          <p14:tracePt t="17196" x="4311650" y="4527550"/>
          <p14:tracePt t="17285" x="4311650" y="4533900"/>
          <p14:tracePt t="17332" x="4305300" y="4540250"/>
          <p14:tracePt t="17344" x="4298950" y="4540250"/>
          <p14:tracePt t="17360" x="4292600" y="4546600"/>
          <p14:tracePt t="17377" x="4286250" y="4546600"/>
          <p14:tracePt t="17393" x="4279900" y="4552950"/>
          <p14:tracePt t="17404" x="4273550" y="4552950"/>
          <p14:tracePt t="17428" x="4279900" y="4546600"/>
          <p14:tracePt t="17532" x="4279900" y="4540250"/>
          <p14:tracePt t="17556" x="4286250" y="4540250"/>
          <p14:tracePt t="17580" x="4292600" y="4540250"/>
          <p14:tracePt t="17592" x="4298950" y="4540250"/>
          <p14:tracePt t="17608" x="4305300" y="4533900"/>
          <p14:tracePt t="17617" x="4311650" y="4533900"/>
          <p14:tracePt t="17632" x="4318000" y="4533900"/>
          <p14:tracePt t="17632" x="4324350" y="4533900"/>
          <p14:tracePt t="17632" x="4330700" y="4533900"/>
          <p14:tracePt t="17653" x="4337050" y="4527550"/>
          <p14:tracePt t="17666" x="4343400" y="4527550"/>
          <p14:tracePt t="17666" x="4362450" y="4527550"/>
          <p14:tracePt t="17685" x="4368800" y="4527550"/>
          <p14:tracePt t="17685" x="4375150" y="4527550"/>
          <p14:tracePt t="17702" x="4381500" y="4527550"/>
          <p14:tracePt t="17702" x="4387850" y="4527550"/>
          <p14:tracePt t="17719" x="4400550" y="4527550"/>
          <p14:tracePt t="17737" x="4406900" y="4527550"/>
          <p14:tracePt t="17764" x="4413250" y="4527550"/>
          <p14:tracePt t="17780" x="4419600" y="4527550"/>
          <p14:tracePt t="17796" x="4425950" y="4533900"/>
          <p14:tracePt t="17824" x="4438650" y="4540250"/>
          <p14:tracePt t="17841" x="4445000" y="4546600"/>
          <p14:tracePt t="17848" x="4451350" y="4552950"/>
          <p14:tracePt t="17856" x="4457700" y="4559300"/>
          <p14:tracePt t="17867" x="4464050" y="4565650"/>
          <p14:tracePt t="17867" x="4483100" y="4578350"/>
          <p14:tracePt t="17886" x="4495800" y="4584700"/>
          <p14:tracePt t="17886" x="4502150" y="4591050"/>
          <p14:tracePt t="17902" x="4508500" y="4597400"/>
          <p14:tracePt t="17902" x="4521200" y="4603750"/>
          <p14:tracePt t="17919" x="4527550" y="4616450"/>
          <p14:tracePt t="17919" x="4540250" y="4629150"/>
          <p14:tracePt t="17935" x="4546600" y="4641850"/>
          <p14:tracePt t="17935" x="4572000" y="4679950"/>
          <p14:tracePt t="17954" x="4591050" y="4705350"/>
          <p14:tracePt t="17954" x="4603750" y="4730750"/>
          <p14:tracePt t="17970" x="4616450" y="4762500"/>
          <p14:tracePt t="17970" x="4635500" y="4794250"/>
          <p14:tracePt t="17986" x="4648200" y="4819650"/>
          <p14:tracePt t="17986" x="4660900" y="4851400"/>
          <p14:tracePt t="17986" x="4679950" y="4876800"/>
          <p14:tracePt t="18005" x="4692650" y="4895850"/>
          <p14:tracePt t="18017" x="4705350" y="4921250"/>
          <p14:tracePt t="18017" x="4718050" y="4940300"/>
          <p14:tracePt t="18017" x="4724400" y="4953000"/>
          <p14:tracePt t="18038" x="4737100" y="4972050"/>
          <p14:tracePt t="18038" x="4749800" y="4984750"/>
          <p14:tracePt t="18053" x="4762500" y="5003800"/>
          <p14:tracePt t="18053" x="4775200" y="5016500"/>
          <p14:tracePt t="18069" x="4787900" y="5035550"/>
          <p14:tracePt t="18069" x="4806950" y="5054600"/>
          <p14:tracePt t="18086" x="4826000" y="5080000"/>
          <p14:tracePt t="18086" x="4845050" y="5105400"/>
          <p14:tracePt t="18086" x="4870450" y="5124450"/>
          <p14:tracePt t="18105" x="4902200" y="5149850"/>
          <p14:tracePt t="18117" x="4933950" y="5175250"/>
          <p14:tracePt t="18117" x="4997450" y="5207000"/>
          <p14:tracePt t="18136" x="5035550" y="5226050"/>
          <p14:tracePt t="18136" x="5067300" y="5238750"/>
          <p14:tracePt t="18153" x="5105400" y="5257800"/>
          <p14:tracePt t="18153" x="5149850" y="5276850"/>
          <p14:tracePt t="18170" x="5187950" y="5308600"/>
          <p14:tracePt t="18170" x="5276850" y="5384800"/>
          <p14:tracePt t="18186" x="5321300" y="5429250"/>
          <p14:tracePt t="18186" x="5372100" y="5480050"/>
          <p14:tracePt t="18203" x="5416550" y="5530850"/>
          <p14:tracePt t="18203" x="5467350" y="5581650"/>
          <p14:tracePt t="18220" x="5511800" y="5626100"/>
          <p14:tracePt t="18220" x="5556250" y="5670550"/>
          <p14:tracePt t="18237" x="5594350" y="5702300"/>
          <p14:tracePt t="18237" x="5676900" y="5765800"/>
          <p14:tracePt t="18254" x="5715000" y="5797550"/>
          <p14:tracePt t="18254" x="5753100" y="5829300"/>
          <p14:tracePt t="18270" x="5797550" y="5861050"/>
          <p14:tracePt t="18270" x="5835650" y="5899150"/>
          <p14:tracePt t="18287" x="5873750" y="5930900"/>
          <p14:tracePt t="18287" x="5911850" y="5962650"/>
          <p14:tracePt t="18287" x="5949950" y="5994400"/>
          <p14:tracePt t="18306" x="5994400" y="6019800"/>
          <p14:tracePt t="18318" x="6032500" y="6045200"/>
          <p14:tracePt t="18318" x="6102350" y="6083300"/>
          <p14:tracePt t="18338" x="6134100" y="6089650"/>
          <p14:tracePt t="18338" x="6172200" y="6096000"/>
          <p14:tracePt t="18354" x="6210300" y="6102350"/>
          <p14:tracePt t="18354" x="6242050" y="6108700"/>
          <p14:tracePt t="18370" x="6273800" y="6108700"/>
          <p14:tracePt t="18370" x="6305550" y="6108700"/>
          <p14:tracePt t="18370" x="6337300" y="6108700"/>
          <p14:tracePt t="18389" x="6369050" y="6102350"/>
          <p14:tracePt t="18402" x="6400800" y="6102350"/>
          <p14:tracePt t="18402" x="6432550" y="6102350"/>
          <p14:tracePt t="18421" x="6496050" y="6102350"/>
          <p14:tracePt t="18421" x="6527800" y="6102350"/>
          <p14:tracePt t="18437" x="6559550" y="6102350"/>
          <p14:tracePt t="18437" x="6591300" y="6102350"/>
          <p14:tracePt t="18454" x="6629400" y="6102350"/>
          <p14:tracePt t="18454" x="6661150" y="6102350"/>
          <p14:tracePt t="18470" x="6699250" y="6102350"/>
          <p14:tracePt t="18470" x="6769100" y="6102350"/>
          <p14:tracePt t="18487" x="6807200" y="6102350"/>
          <p14:tracePt t="18487" x="6845300" y="6102350"/>
          <p14:tracePt t="18504" x="6883400" y="6108700"/>
          <p14:tracePt t="18504" x="6921500" y="6108700"/>
          <p14:tracePt t="18521" x="6959600" y="6108700"/>
          <p14:tracePt t="18521" x="7004050" y="6115050"/>
          <p14:tracePt t="18538" x="7042150" y="6115050"/>
          <p14:tracePt t="18538" x="7131050" y="6115050"/>
          <p14:tracePt t="18555" x="7175500" y="6115050"/>
          <p14:tracePt t="18555" x="7219950" y="6115050"/>
          <p14:tracePt t="18570" x="7270750" y="6115050"/>
          <p14:tracePt t="18570" x="7315200" y="6121400"/>
          <p14:tracePt t="18587" x="7359650" y="6121400"/>
          <p14:tracePt t="18587" x="7454900" y="6127750"/>
          <p14:tracePt t="18605" x="7499350" y="6127750"/>
          <p14:tracePt t="18605" x="7543800" y="6134100"/>
          <p14:tracePt t="18621" x="7588250" y="6134100"/>
          <p14:tracePt t="18621" x="7632700" y="6134100"/>
          <p14:tracePt t="18639" x="7670800" y="6140450"/>
          <p14:tracePt t="18639" x="7708900" y="6140450"/>
          <p14:tracePt t="18655" x="7753350" y="6140450"/>
          <p14:tracePt t="18655" x="7785100" y="6140450"/>
          <p14:tracePt t="18655" x="7823200" y="6146800"/>
          <p14:tracePt t="18674" x="7854950" y="6146800"/>
          <p14:tracePt t="18674" x="7886700" y="6153150"/>
          <p14:tracePt t="18689" x="7918450" y="6153150"/>
          <p14:tracePt t="18689" x="7950200" y="6153150"/>
          <p14:tracePt t="18705" x="7981950" y="6153150"/>
          <p14:tracePt t="18705" x="8007350" y="6153150"/>
          <p14:tracePt t="18722" x="8032750" y="6153150"/>
          <p14:tracePt t="18722" x="8058150" y="6159500"/>
          <p14:tracePt t="18722" x="8077200" y="6159500"/>
          <p14:tracePt t="18740" x="8096250" y="6165850"/>
          <p14:tracePt t="18753" x="8115300" y="6165850"/>
          <p14:tracePt t="18753" x="8128000" y="6172200"/>
          <p14:tracePt t="18753" x="8140700" y="6178550"/>
          <p14:tracePt t="18774" x="8147050" y="6184900"/>
          <p14:tracePt t="18774" x="8153400" y="6191250"/>
          <p14:tracePt t="18788" x="8147050" y="6191250"/>
          <p14:tracePt t="18788" x="8140700" y="6203950"/>
          <p14:tracePt t="18805" x="8128000" y="6203950"/>
          <p14:tracePt t="18805" x="8108950" y="6216650"/>
          <p14:tracePt t="18822" x="8083550" y="6223000"/>
          <p14:tracePt t="18822" x="8058150" y="6229350"/>
          <p14:tracePt t="18839" x="8020050" y="6235700"/>
          <p14:tracePt t="18839" x="7937500" y="6261100"/>
          <p14:tracePt t="18855" x="7886700" y="6273800"/>
          <p14:tracePt t="18855" x="7829550" y="6286500"/>
          <p14:tracePt t="18872" x="7766050" y="6299200"/>
          <p14:tracePt t="18872" x="7696200" y="6311900"/>
          <p14:tracePt t="18889" x="7613650" y="6324600"/>
          <p14:tracePt t="18889" x="7442200" y="6343650"/>
          <p14:tracePt t="18907" x="7340600" y="6343650"/>
          <p14:tracePt t="18907" x="7239000" y="6350000"/>
          <p14:tracePt t="18923" x="7131050" y="6350000"/>
          <p14:tracePt t="18923" x="7016750" y="6343650"/>
          <p14:tracePt t="18939" x="6896100" y="6330950"/>
          <p14:tracePt t="18939" x="6775450" y="6324600"/>
          <p14:tracePt t="18955" x="6648450" y="6311900"/>
          <p14:tracePt t="18955" x="6375400" y="6286500"/>
          <p14:tracePt t="18974" x="6229350" y="6267450"/>
          <p14:tracePt t="18974" x="6083300" y="6254750"/>
          <p14:tracePt t="18990" x="5937250" y="6242050"/>
          <p14:tracePt t="18990" x="5784850" y="6229350"/>
          <p14:tracePt t="19006" x="5632450" y="6223000"/>
          <p14:tracePt t="19006" x="5480050" y="6210300"/>
          <p14:tracePt t="19006" x="5327650" y="6197600"/>
          <p14:tracePt t="19025" x="5181600" y="6184900"/>
          <p14:tracePt t="19037" x="5035550" y="6172200"/>
          <p14:tracePt t="19037" x="4762500" y="6153150"/>
          <p14:tracePt t="19058" x="4635500" y="6146800"/>
          <p14:tracePt t="19058" x="4514850" y="6140450"/>
          <p14:tracePt t="19073" x="4400550" y="6140450"/>
          <p14:tracePt t="19073" x="4292600" y="6140450"/>
          <p14:tracePt t="19089" x="4197350" y="6146800"/>
          <p14:tracePt t="19089" x="4102100" y="6153150"/>
          <p14:tracePt t="19106" x="4019550" y="6159500"/>
          <p14:tracePt t="19106" x="3949700" y="6172200"/>
          <p14:tracePt t="19106" x="3886200" y="6184900"/>
          <p14:tracePt t="19125" x="3829050" y="6191250"/>
          <p14:tracePt t="19138" x="3784600" y="6203950"/>
          <p14:tracePt t="19138" x="3727450" y="6223000"/>
          <p14:tracePt t="19156" x="3708400" y="6229350"/>
          <p14:tracePt t="19156" x="3702050" y="6229350"/>
          <p14:tracePt t="19173" x="3708400" y="6229350"/>
          <p14:tracePt t="19188" x="3727450" y="6229350"/>
          <p14:tracePt t="19188" x="3797300" y="6229350"/>
          <p14:tracePt t="19207" x="3841750" y="6229350"/>
          <p14:tracePt t="19207" x="3892550" y="6235700"/>
          <p14:tracePt t="19223" x="3956050" y="6242050"/>
          <p14:tracePt t="19223" x="4019550" y="6254750"/>
          <p14:tracePt t="19240" x="4095750" y="6273800"/>
          <p14:tracePt t="19240" x="4171950" y="6286500"/>
          <p14:tracePt t="19257" x="4248150" y="6305550"/>
          <p14:tracePt t="19257" x="4400550" y="6318250"/>
          <p14:tracePt t="19274" x="4470400" y="6311900"/>
          <p14:tracePt t="19274" x="4540250" y="6311900"/>
          <p14:tracePt t="19291" x="4603750" y="6305550"/>
          <p14:tracePt t="19291" x="4667250" y="63119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lstStyle/>
          <a:p>
            <a:r>
              <a:rPr lang="ja-JP" altLang="en-US"/>
              <a:t>３．最適水準を検出できる</a:t>
            </a:r>
          </a:p>
        </p:txBody>
      </p:sp>
      <p:grpSp>
        <p:nvGrpSpPr>
          <p:cNvPr id="677891" name="Group 3"/>
          <p:cNvGrpSpPr>
            <a:grpSpLocks/>
          </p:cNvGrpSpPr>
          <p:nvPr/>
        </p:nvGrpSpPr>
        <p:grpSpPr bwMode="auto">
          <a:xfrm>
            <a:off x="1979613" y="1317625"/>
            <a:ext cx="5111750" cy="5540375"/>
            <a:chOff x="204" y="463"/>
            <a:chExt cx="3220" cy="3490"/>
          </a:xfrm>
        </p:grpSpPr>
        <p:sp>
          <p:nvSpPr>
            <p:cNvPr id="677892" name="Oval 4"/>
            <p:cNvSpPr>
              <a:spLocks noChangeArrowheads="1"/>
            </p:cNvSpPr>
            <p:nvPr/>
          </p:nvSpPr>
          <p:spPr bwMode="auto">
            <a:xfrm rot="-2837436">
              <a:off x="1644" y="2035"/>
              <a:ext cx="544" cy="249"/>
            </a:xfrm>
            <a:prstGeom prst="ellipse">
              <a:avLst/>
            </a:prstGeom>
            <a:noFill/>
            <a:ln w="38100" algn="ctr">
              <a:solidFill>
                <a:schemeClr val="tx1"/>
              </a:solidFill>
              <a:round/>
              <a:headEnd/>
              <a:tailEnd/>
            </a:ln>
            <a:effectLst/>
          </p:spPr>
          <p:txBody>
            <a:bodyPr wrap="none" anchor="ctr"/>
            <a:lstStyle/>
            <a:p>
              <a:endParaRPr lang="ja-JP" altLang="en-US"/>
            </a:p>
          </p:txBody>
        </p:sp>
        <p:sp>
          <p:nvSpPr>
            <p:cNvPr id="677893" name="Oval 5"/>
            <p:cNvSpPr>
              <a:spLocks noChangeArrowheads="1"/>
            </p:cNvSpPr>
            <p:nvPr/>
          </p:nvSpPr>
          <p:spPr bwMode="auto">
            <a:xfrm rot="-2837436">
              <a:off x="1429" y="1910"/>
              <a:ext cx="1022" cy="453"/>
            </a:xfrm>
            <a:prstGeom prst="ellipse">
              <a:avLst/>
            </a:prstGeom>
            <a:noFill/>
            <a:ln w="38100" algn="ctr">
              <a:solidFill>
                <a:schemeClr val="tx1"/>
              </a:solidFill>
              <a:round/>
              <a:headEnd/>
              <a:tailEnd/>
            </a:ln>
            <a:effectLst/>
          </p:spPr>
          <p:txBody>
            <a:bodyPr wrap="none" anchor="ctr"/>
            <a:lstStyle/>
            <a:p>
              <a:endParaRPr lang="ja-JP" altLang="en-US"/>
            </a:p>
          </p:txBody>
        </p:sp>
        <p:sp>
          <p:nvSpPr>
            <p:cNvPr id="677894" name="Oval 6"/>
            <p:cNvSpPr>
              <a:spLocks noChangeArrowheads="1"/>
            </p:cNvSpPr>
            <p:nvPr/>
          </p:nvSpPr>
          <p:spPr bwMode="auto">
            <a:xfrm rot="-2837436">
              <a:off x="1119" y="1774"/>
              <a:ext cx="1613" cy="702"/>
            </a:xfrm>
            <a:prstGeom prst="ellipse">
              <a:avLst/>
            </a:prstGeom>
            <a:noFill/>
            <a:ln w="38100" algn="ctr">
              <a:solidFill>
                <a:schemeClr val="tx1"/>
              </a:solidFill>
              <a:round/>
              <a:headEnd/>
              <a:tailEnd/>
            </a:ln>
            <a:effectLst/>
          </p:spPr>
          <p:txBody>
            <a:bodyPr wrap="none" anchor="ctr"/>
            <a:lstStyle/>
            <a:p>
              <a:endParaRPr lang="ja-JP" altLang="en-US"/>
            </a:p>
          </p:txBody>
        </p:sp>
        <p:sp>
          <p:nvSpPr>
            <p:cNvPr id="677895" name="Oval 7"/>
            <p:cNvSpPr>
              <a:spLocks noChangeArrowheads="1"/>
            </p:cNvSpPr>
            <p:nvPr/>
          </p:nvSpPr>
          <p:spPr bwMode="auto">
            <a:xfrm rot="-2837436">
              <a:off x="687" y="1650"/>
              <a:ext cx="2485" cy="974"/>
            </a:xfrm>
            <a:prstGeom prst="ellipse">
              <a:avLst/>
            </a:prstGeom>
            <a:noFill/>
            <a:ln w="38100" algn="ctr">
              <a:solidFill>
                <a:schemeClr val="tx1"/>
              </a:solidFill>
              <a:round/>
              <a:headEnd/>
              <a:tailEnd/>
            </a:ln>
            <a:effectLst/>
          </p:spPr>
          <p:txBody>
            <a:bodyPr wrap="none" anchor="ctr"/>
            <a:lstStyle/>
            <a:p>
              <a:endParaRPr lang="ja-JP" altLang="en-US"/>
            </a:p>
          </p:txBody>
        </p:sp>
        <p:sp>
          <p:nvSpPr>
            <p:cNvPr id="677896" name="Oval 8"/>
            <p:cNvSpPr>
              <a:spLocks noChangeArrowheads="1"/>
            </p:cNvSpPr>
            <p:nvPr/>
          </p:nvSpPr>
          <p:spPr bwMode="auto">
            <a:xfrm rot="-2837436">
              <a:off x="153" y="1574"/>
              <a:ext cx="3490" cy="1268"/>
            </a:xfrm>
            <a:prstGeom prst="ellipse">
              <a:avLst/>
            </a:prstGeom>
            <a:noFill/>
            <a:ln w="38100" algn="ctr">
              <a:solidFill>
                <a:schemeClr val="tx1"/>
              </a:solidFill>
              <a:round/>
              <a:headEnd/>
              <a:tailEnd/>
            </a:ln>
            <a:effectLst/>
          </p:spPr>
          <p:txBody>
            <a:bodyPr wrap="none" anchor="ctr"/>
            <a:lstStyle/>
            <a:p>
              <a:endParaRPr lang="ja-JP" altLang="en-US"/>
            </a:p>
          </p:txBody>
        </p:sp>
        <p:sp>
          <p:nvSpPr>
            <p:cNvPr id="677897" name="Rectangle 9"/>
            <p:cNvSpPr>
              <a:spLocks noChangeArrowheads="1"/>
            </p:cNvSpPr>
            <p:nvPr/>
          </p:nvSpPr>
          <p:spPr bwMode="auto">
            <a:xfrm>
              <a:off x="204" y="572"/>
              <a:ext cx="3220" cy="3221"/>
            </a:xfrm>
            <a:prstGeom prst="rect">
              <a:avLst/>
            </a:prstGeom>
            <a:noFill/>
            <a:ln w="38100" algn="ctr">
              <a:solidFill>
                <a:schemeClr val="tx1"/>
              </a:solidFill>
              <a:miter lim="800000"/>
              <a:headEnd/>
              <a:tailEnd/>
            </a:ln>
            <a:effectLst/>
          </p:spPr>
          <p:txBody>
            <a:bodyPr wrap="none" anchor="ctr"/>
            <a:lstStyle/>
            <a:p>
              <a:endParaRPr lang="ja-JP" altLang="en-US"/>
            </a:p>
          </p:txBody>
        </p:sp>
        <p:sp>
          <p:nvSpPr>
            <p:cNvPr id="677898" name="Line 10"/>
            <p:cNvSpPr>
              <a:spLocks noChangeShapeType="1"/>
            </p:cNvSpPr>
            <p:nvPr/>
          </p:nvSpPr>
          <p:spPr bwMode="auto">
            <a:xfrm flipV="1">
              <a:off x="884" y="1888"/>
              <a:ext cx="0" cy="1905"/>
            </a:xfrm>
            <a:prstGeom prst="line">
              <a:avLst/>
            </a:prstGeom>
            <a:noFill/>
            <a:ln w="38100">
              <a:solidFill>
                <a:schemeClr val="tx1"/>
              </a:solidFill>
              <a:prstDash val="dash"/>
              <a:round/>
              <a:headEnd/>
              <a:tailEnd/>
            </a:ln>
            <a:effectLst/>
          </p:spPr>
          <p:txBody>
            <a:bodyPr/>
            <a:lstStyle/>
            <a:p>
              <a:endParaRPr lang="ja-JP" altLang="en-US"/>
            </a:p>
          </p:txBody>
        </p:sp>
        <p:sp>
          <p:nvSpPr>
            <p:cNvPr id="677899" name="Line 11"/>
            <p:cNvSpPr>
              <a:spLocks noChangeShapeType="1"/>
            </p:cNvSpPr>
            <p:nvPr/>
          </p:nvSpPr>
          <p:spPr bwMode="auto">
            <a:xfrm>
              <a:off x="204" y="3280"/>
              <a:ext cx="1905" cy="0"/>
            </a:xfrm>
            <a:prstGeom prst="line">
              <a:avLst/>
            </a:prstGeom>
            <a:noFill/>
            <a:ln w="38100">
              <a:solidFill>
                <a:schemeClr val="tx1"/>
              </a:solidFill>
              <a:prstDash val="dash"/>
              <a:round/>
              <a:headEnd/>
              <a:tailEnd/>
            </a:ln>
            <a:effectLst/>
          </p:spPr>
          <p:txBody>
            <a:bodyPr/>
            <a:lstStyle/>
            <a:p>
              <a:endParaRPr lang="ja-JP" altLang="en-US"/>
            </a:p>
          </p:txBody>
        </p:sp>
        <p:sp>
          <p:nvSpPr>
            <p:cNvPr id="677900" name="Text Box 12"/>
            <p:cNvSpPr txBox="1">
              <a:spLocks noChangeArrowheads="1"/>
            </p:cNvSpPr>
            <p:nvPr/>
          </p:nvSpPr>
          <p:spPr bwMode="auto">
            <a:xfrm>
              <a:off x="783" y="3081"/>
              <a:ext cx="265" cy="327"/>
            </a:xfrm>
            <a:prstGeom prst="rect">
              <a:avLst/>
            </a:prstGeom>
            <a:solidFill>
              <a:schemeClr val="bg1"/>
            </a:solidFill>
            <a:ln w="38100" algn="ctr">
              <a:noFill/>
              <a:miter lim="800000"/>
              <a:headEnd/>
              <a:tailEnd/>
            </a:ln>
            <a:effectLst/>
          </p:spPr>
          <p:txBody>
            <a:bodyPr wrap="none">
              <a:spAutoFit/>
            </a:bodyPr>
            <a:lstStyle/>
            <a:p>
              <a:pPr algn="ctr"/>
              <a:r>
                <a:rPr lang="en-US" altLang="ja-JP" sz="2800" dirty="0">
                  <a:latin typeface="Arial" charset="0"/>
                </a:rPr>
                <a:t>P</a:t>
              </a:r>
            </a:p>
          </p:txBody>
        </p:sp>
      </p:grpSp>
      <p:sp>
        <p:nvSpPr>
          <p:cNvPr id="677901" name="Rectangle 13"/>
          <p:cNvSpPr>
            <a:spLocks noChangeArrowheads="1"/>
          </p:cNvSpPr>
          <p:nvPr/>
        </p:nvSpPr>
        <p:spPr bwMode="auto">
          <a:xfrm>
            <a:off x="4787900" y="6092825"/>
            <a:ext cx="3221038" cy="457200"/>
          </a:xfrm>
          <a:prstGeom prst="rect">
            <a:avLst/>
          </a:prstGeom>
          <a:noFill/>
          <a:ln w="38100" algn="ctr">
            <a:noFill/>
            <a:miter lim="800000"/>
            <a:headEnd/>
            <a:tailEnd/>
          </a:ln>
          <a:effectLst/>
        </p:spPr>
        <p:txBody>
          <a:bodyPr wrap="none">
            <a:spAutoFit/>
          </a:bodyPr>
          <a:lstStyle/>
          <a:p>
            <a:pPr algn="ctr"/>
            <a:r>
              <a:rPr lang="ja-JP" altLang="en-US"/>
              <a:t>因子Ｘ　オーブンの温度</a:t>
            </a:r>
          </a:p>
        </p:txBody>
      </p:sp>
      <p:sp>
        <p:nvSpPr>
          <p:cNvPr id="677902" name="Text Box 14"/>
          <p:cNvSpPr txBox="1">
            <a:spLocks noChangeArrowheads="1"/>
          </p:cNvSpPr>
          <p:nvPr/>
        </p:nvSpPr>
        <p:spPr bwMode="auto">
          <a:xfrm rot="-5400000">
            <a:off x="342900" y="4200526"/>
            <a:ext cx="2289175" cy="457200"/>
          </a:xfrm>
          <a:prstGeom prst="rect">
            <a:avLst/>
          </a:prstGeom>
          <a:noFill/>
          <a:ln w="38100" algn="ctr">
            <a:noFill/>
            <a:miter lim="800000"/>
            <a:headEnd/>
            <a:tailEnd/>
          </a:ln>
          <a:effectLst/>
        </p:spPr>
        <p:txBody>
          <a:bodyPr wrap="none">
            <a:spAutoFit/>
          </a:bodyPr>
          <a:lstStyle/>
          <a:p>
            <a:pPr algn="ctr"/>
            <a:r>
              <a:rPr lang="ja-JP" altLang="en-US"/>
              <a:t>因子Ｙ　焼く時間</a:t>
            </a:r>
          </a:p>
        </p:txBody>
      </p:sp>
      <p:grpSp>
        <p:nvGrpSpPr>
          <p:cNvPr id="677905" name="Group 17"/>
          <p:cNvGrpSpPr>
            <a:grpSpLocks/>
          </p:cNvGrpSpPr>
          <p:nvPr/>
        </p:nvGrpSpPr>
        <p:grpSpPr bwMode="auto">
          <a:xfrm>
            <a:off x="2411413" y="1700213"/>
            <a:ext cx="4495800" cy="4495800"/>
            <a:chOff x="2016" y="672"/>
            <a:chExt cx="2832" cy="2832"/>
          </a:xfrm>
        </p:grpSpPr>
        <p:grpSp>
          <p:nvGrpSpPr>
            <p:cNvPr id="677906" name="Group 18"/>
            <p:cNvGrpSpPr>
              <a:grpSpLocks/>
            </p:cNvGrpSpPr>
            <p:nvPr/>
          </p:nvGrpSpPr>
          <p:grpSpPr bwMode="auto">
            <a:xfrm>
              <a:off x="2448" y="672"/>
              <a:ext cx="1920" cy="2832"/>
              <a:chOff x="2448" y="960"/>
              <a:chExt cx="1920" cy="2832"/>
            </a:xfrm>
          </p:grpSpPr>
          <p:sp>
            <p:nvSpPr>
              <p:cNvPr id="677907" name="Line 19"/>
              <p:cNvSpPr>
                <a:spLocks noChangeShapeType="1"/>
              </p:cNvSpPr>
              <p:nvPr/>
            </p:nvSpPr>
            <p:spPr bwMode="auto">
              <a:xfrm>
                <a:off x="3408" y="960"/>
                <a:ext cx="0" cy="2784"/>
              </a:xfrm>
              <a:prstGeom prst="line">
                <a:avLst/>
              </a:prstGeom>
              <a:noFill/>
              <a:ln w="38100">
                <a:solidFill>
                  <a:srgbClr val="0000FF"/>
                </a:solidFill>
                <a:round/>
                <a:headEnd/>
                <a:tailEnd/>
              </a:ln>
              <a:effectLst/>
            </p:spPr>
            <p:txBody>
              <a:bodyPr wrap="none" anchor="ctr">
                <a:spAutoFit/>
              </a:bodyPr>
              <a:lstStyle/>
              <a:p>
                <a:endParaRPr lang="ja-JP" altLang="en-US"/>
              </a:p>
            </p:txBody>
          </p:sp>
          <p:sp>
            <p:nvSpPr>
              <p:cNvPr id="677908" name="Line 20"/>
              <p:cNvSpPr>
                <a:spLocks noChangeShapeType="1"/>
              </p:cNvSpPr>
              <p:nvPr/>
            </p:nvSpPr>
            <p:spPr bwMode="auto">
              <a:xfrm>
                <a:off x="4368" y="960"/>
                <a:ext cx="0" cy="2784"/>
              </a:xfrm>
              <a:prstGeom prst="line">
                <a:avLst/>
              </a:prstGeom>
              <a:noFill/>
              <a:ln w="38100">
                <a:solidFill>
                  <a:srgbClr val="0000FF"/>
                </a:solidFill>
                <a:round/>
                <a:headEnd/>
                <a:tailEnd/>
              </a:ln>
              <a:effectLst/>
            </p:spPr>
            <p:txBody>
              <a:bodyPr wrap="none" anchor="ctr">
                <a:spAutoFit/>
              </a:bodyPr>
              <a:lstStyle/>
              <a:p>
                <a:endParaRPr lang="ja-JP" altLang="en-US"/>
              </a:p>
            </p:txBody>
          </p:sp>
          <p:sp>
            <p:nvSpPr>
              <p:cNvPr id="677909" name="Line 21"/>
              <p:cNvSpPr>
                <a:spLocks noChangeShapeType="1"/>
              </p:cNvSpPr>
              <p:nvPr/>
            </p:nvSpPr>
            <p:spPr bwMode="auto">
              <a:xfrm>
                <a:off x="2448" y="1008"/>
                <a:ext cx="0" cy="2784"/>
              </a:xfrm>
              <a:prstGeom prst="line">
                <a:avLst/>
              </a:prstGeom>
              <a:noFill/>
              <a:ln w="38100">
                <a:solidFill>
                  <a:srgbClr val="0000FF"/>
                </a:solidFill>
                <a:round/>
                <a:headEnd/>
                <a:tailEnd/>
              </a:ln>
              <a:effectLst/>
            </p:spPr>
            <p:txBody>
              <a:bodyPr wrap="none" anchor="ctr">
                <a:spAutoFit/>
              </a:bodyPr>
              <a:lstStyle/>
              <a:p>
                <a:endParaRPr lang="ja-JP" altLang="en-US"/>
              </a:p>
            </p:txBody>
          </p:sp>
        </p:grpSp>
        <p:grpSp>
          <p:nvGrpSpPr>
            <p:cNvPr id="677910" name="Group 22"/>
            <p:cNvGrpSpPr>
              <a:grpSpLocks/>
            </p:cNvGrpSpPr>
            <p:nvPr/>
          </p:nvGrpSpPr>
          <p:grpSpPr bwMode="auto">
            <a:xfrm rot="-5400000">
              <a:off x="2472" y="696"/>
              <a:ext cx="1920" cy="2832"/>
              <a:chOff x="2448" y="960"/>
              <a:chExt cx="1920" cy="2832"/>
            </a:xfrm>
          </p:grpSpPr>
          <p:sp>
            <p:nvSpPr>
              <p:cNvPr id="677911" name="Line 23"/>
              <p:cNvSpPr>
                <a:spLocks noChangeShapeType="1"/>
              </p:cNvSpPr>
              <p:nvPr/>
            </p:nvSpPr>
            <p:spPr bwMode="auto">
              <a:xfrm>
                <a:off x="3408" y="960"/>
                <a:ext cx="0" cy="2784"/>
              </a:xfrm>
              <a:prstGeom prst="line">
                <a:avLst/>
              </a:prstGeom>
              <a:noFill/>
              <a:ln w="38100">
                <a:solidFill>
                  <a:srgbClr val="3366FF"/>
                </a:solidFill>
                <a:round/>
                <a:headEnd/>
                <a:tailEnd/>
              </a:ln>
              <a:effectLst/>
            </p:spPr>
            <p:txBody>
              <a:bodyPr wrap="none" anchor="ctr">
                <a:spAutoFit/>
              </a:bodyPr>
              <a:lstStyle/>
              <a:p>
                <a:endParaRPr lang="ja-JP" altLang="en-US"/>
              </a:p>
            </p:txBody>
          </p:sp>
          <p:sp>
            <p:nvSpPr>
              <p:cNvPr id="677912" name="Line 24"/>
              <p:cNvSpPr>
                <a:spLocks noChangeShapeType="1"/>
              </p:cNvSpPr>
              <p:nvPr/>
            </p:nvSpPr>
            <p:spPr bwMode="auto">
              <a:xfrm>
                <a:off x="4368" y="960"/>
                <a:ext cx="0" cy="2784"/>
              </a:xfrm>
              <a:prstGeom prst="line">
                <a:avLst/>
              </a:prstGeom>
              <a:noFill/>
              <a:ln w="38100">
                <a:solidFill>
                  <a:srgbClr val="3366FF"/>
                </a:solidFill>
                <a:round/>
                <a:headEnd/>
                <a:tailEnd/>
              </a:ln>
              <a:effectLst/>
            </p:spPr>
            <p:txBody>
              <a:bodyPr wrap="none" anchor="ctr">
                <a:spAutoFit/>
              </a:bodyPr>
              <a:lstStyle/>
              <a:p>
                <a:endParaRPr lang="ja-JP" altLang="en-US"/>
              </a:p>
            </p:txBody>
          </p:sp>
          <p:sp>
            <p:nvSpPr>
              <p:cNvPr id="677913" name="Line 25"/>
              <p:cNvSpPr>
                <a:spLocks noChangeShapeType="1"/>
              </p:cNvSpPr>
              <p:nvPr/>
            </p:nvSpPr>
            <p:spPr bwMode="auto">
              <a:xfrm>
                <a:off x="2448" y="1008"/>
                <a:ext cx="0" cy="2784"/>
              </a:xfrm>
              <a:prstGeom prst="line">
                <a:avLst/>
              </a:prstGeom>
              <a:noFill/>
              <a:ln w="38100">
                <a:solidFill>
                  <a:srgbClr val="3366FF"/>
                </a:solidFill>
                <a:round/>
                <a:headEnd/>
                <a:tailEnd/>
              </a:ln>
              <a:effectLst/>
            </p:spPr>
            <p:txBody>
              <a:bodyPr wrap="none" anchor="ctr">
                <a:spAutoFit/>
              </a:bodyPr>
              <a:lstStyle/>
              <a:p>
                <a:endParaRPr lang="ja-JP" altLang="en-US"/>
              </a:p>
            </p:txBody>
          </p:sp>
        </p:grpSp>
      </p:gr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779"/>
    </mc:Choice>
    <mc:Fallback xmlns="">
      <p:transition spd="slow" advTm="32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77905"/>
                                        </p:tgtEl>
                                        <p:attrNameLst>
                                          <p:attrName>style.visibility</p:attrName>
                                        </p:attrNameLst>
                                      </p:cBhvr>
                                      <p:to>
                                        <p:strVal val="visible"/>
                                      </p:to>
                                    </p:set>
                                    <p:animEffect transition="in" filter="box(in)">
                                      <p:cBhvr>
                                        <p:cTn id="11" dur="500"/>
                                        <p:tgtEl>
                                          <p:spTgt spid="67790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7" x="3765550" y="5689600"/>
          <p14:tracePt t="2113" x="3765550" y="5676900"/>
          <p14:tracePt t="2120" x="3765550" y="5670550"/>
          <p14:tracePt t="2136" x="3771900" y="5664200"/>
          <p14:tracePt t="2141" x="3771900" y="5657850"/>
          <p14:tracePt t="2141" x="3771900" y="5651500"/>
          <p14:tracePt t="2158" x="3771900" y="5645150"/>
          <p14:tracePt t="2158" x="3771900" y="5638800"/>
          <p14:tracePt t="2174" x="3771900" y="5632450"/>
          <p14:tracePt t="2174" x="3778250" y="5632450"/>
          <p14:tracePt t="2191" x="3778250" y="5626100"/>
          <p14:tracePt t="2191" x="3778250" y="5619750"/>
          <p14:tracePt t="2191" x="3784600" y="5613400"/>
          <p14:tracePt t="2208" x="3790950" y="5607050"/>
          <p14:tracePt t="2224" x="3790950" y="5600700"/>
          <p14:tracePt t="2224" x="3797300" y="5594350"/>
          <p14:tracePt t="2240" x="3803650" y="5588000"/>
          <p14:tracePt t="2240" x="3810000" y="5588000"/>
          <p14:tracePt t="2257" x="3816350" y="5588000"/>
          <p14:tracePt t="2257" x="3822700" y="5588000"/>
          <p14:tracePt t="2257" x="3829050" y="5588000"/>
          <p14:tracePt t="2276" x="3835400" y="5594350"/>
          <p14:tracePt t="2292" x="3841750" y="5594350"/>
          <p14:tracePt t="2308" x="3841750" y="5600700"/>
          <p14:tracePt t="2321" x="3835400" y="5600700"/>
          <p14:tracePt t="2338" x="3829050" y="5600700"/>
          <p14:tracePt t="2338" x="3822700" y="5607050"/>
          <p14:tracePt t="2357" x="3816350" y="5607050"/>
          <p14:tracePt t="2357" x="3810000" y="5613400"/>
          <p14:tracePt t="2357" x="3803650" y="5619750"/>
          <p14:tracePt t="2377" x="3797300" y="5619750"/>
          <p14:tracePt t="2377" x="3790950" y="5619750"/>
          <p14:tracePt t="2390" x="3790950" y="5626100"/>
          <p14:tracePt t="2405" x="3797300" y="5626100"/>
          <p14:tracePt t="2405" x="3810000" y="5626100"/>
          <p14:tracePt t="2425" x="3822700" y="5626100"/>
          <p14:tracePt t="2425" x="3860800" y="5632450"/>
          <p14:tracePt t="2441" x="3886200" y="5638800"/>
          <p14:tracePt t="2441" x="3911600" y="5645150"/>
          <p14:tracePt t="2457" x="3943350" y="5651500"/>
          <p14:tracePt t="2457" x="3968750" y="5657850"/>
          <p14:tracePt t="2474" x="3994150" y="5664200"/>
          <p14:tracePt t="2474" x="4019550" y="5664200"/>
          <p14:tracePt t="2492" x="4044950" y="5670550"/>
          <p14:tracePt t="2492" x="4070350" y="5670550"/>
          <p14:tracePt t="2509" x="4108450" y="5664200"/>
          <p14:tracePt t="2509" x="4121150" y="5664200"/>
          <p14:tracePt t="2524" x="4133850" y="5664200"/>
          <p14:tracePt t="2524" x="4146550" y="5670550"/>
          <p14:tracePt t="2541" x="4152900" y="5670550"/>
          <p14:tracePt t="2541" x="4159250" y="5676900"/>
          <p14:tracePt t="2557" x="4159250" y="5683250"/>
          <p14:tracePt t="2557" x="4165600" y="5695950"/>
          <p14:tracePt t="2557" x="4159250" y="5708650"/>
          <p14:tracePt t="2577" x="4159250" y="5721350"/>
          <p14:tracePt t="2589" x="4152900" y="5740400"/>
          <p14:tracePt t="2589" x="4133850" y="5778500"/>
          <p14:tracePt t="2609" x="4121150" y="5803900"/>
          <p14:tracePt t="2609" x="4102100" y="5829300"/>
          <p14:tracePt t="2625" x="4083050" y="5861050"/>
          <p14:tracePt t="2625" x="4064000" y="5880100"/>
          <p14:tracePt t="2641" x="4038600" y="5911850"/>
          <p14:tracePt t="2641" x="4013200" y="5937250"/>
          <p14:tracePt t="2641" x="3981450" y="5969000"/>
          <p14:tracePt t="2660" x="3943350" y="5994400"/>
          <p14:tracePt t="2660" x="3911600" y="6026150"/>
          <p14:tracePt t="2675" x="3873500" y="6051550"/>
          <p14:tracePt t="2675" x="3835400" y="6076950"/>
          <p14:tracePt t="2692" x="3797300" y="6102350"/>
          <p14:tracePt t="2692" x="3759200" y="6127750"/>
          <p14:tracePt t="2708" x="3721100" y="6146800"/>
          <p14:tracePt t="2708" x="3676650" y="6165850"/>
          <p14:tracePt t="2725" x="3638550" y="6178550"/>
          <p14:tracePt t="2725" x="3549650" y="6191250"/>
          <p14:tracePt t="2742" x="3505200" y="6191250"/>
          <p14:tracePt t="2742" x="3460750" y="6191250"/>
          <p14:tracePt t="2759" x="3416300" y="6184900"/>
          <p14:tracePt t="2759" x="3371850" y="6172200"/>
          <p14:tracePt t="2775" x="3321050" y="6159500"/>
          <p14:tracePt t="2775" x="3232150" y="6127750"/>
          <p14:tracePt t="2792" x="3181350" y="6102350"/>
          <p14:tracePt t="2792" x="3136900" y="6070600"/>
          <p14:tracePt t="2809" x="3092450" y="6038850"/>
          <p14:tracePt t="2809" x="3048000" y="6000750"/>
          <p14:tracePt t="2825" x="3003550" y="5956300"/>
          <p14:tracePt t="2825" x="2965450" y="5905500"/>
          <p14:tracePt t="2842" x="2933700" y="5854700"/>
          <p14:tracePt t="2842" x="2901950" y="5797550"/>
          <p14:tracePt t="2842" x="2870200" y="5734050"/>
          <p14:tracePt t="2861" x="2844800" y="5664200"/>
          <p14:tracePt t="2873" x="2819400" y="5588000"/>
          <p14:tracePt t="2873" x="2794000" y="5422900"/>
          <p14:tracePt t="2893" x="2787650" y="5334000"/>
          <p14:tracePt t="2893" x="2787650" y="5238750"/>
          <p14:tracePt t="2909" x="2800350" y="5137150"/>
          <p14:tracePt t="2909" x="2813050" y="5035550"/>
          <p14:tracePt t="2925" x="2838450" y="4927600"/>
          <p14:tracePt t="2925" x="2876550" y="4819650"/>
          <p14:tracePt t="2925" x="2914650" y="4711700"/>
          <p14:tracePt t="2945" x="2959100" y="4603750"/>
          <p14:tracePt t="2957" x="3009900" y="4489450"/>
          <p14:tracePt t="2957" x="3067050" y="4387850"/>
          <p14:tracePt t="2977" x="3194050" y="4165600"/>
          <p14:tracePt t="2977" x="3263900" y="4057650"/>
          <p14:tracePt t="2994" x="3333750" y="3943350"/>
          <p14:tracePt t="2994" x="3422650" y="3829050"/>
          <p14:tracePt t="3010" x="3511550" y="3714750"/>
          <p14:tracePt t="3010" x="3613150" y="3606800"/>
          <p14:tracePt t="3010" x="3714750" y="3486150"/>
          <p14:tracePt t="3028" x="3822700" y="3384550"/>
          <p14:tracePt t="3028" x="3937000" y="3276600"/>
          <p14:tracePt t="3043" x="4044950" y="3175000"/>
          <p14:tracePt t="3043" x="4159250" y="3073400"/>
          <p14:tracePt t="3059" x="4267200" y="2984500"/>
          <p14:tracePt t="3059" x="4375150" y="2901950"/>
          <p14:tracePt t="3076" x="4483100" y="2819400"/>
          <p14:tracePt t="3076" x="4597400" y="2743200"/>
          <p14:tracePt t="3093" x="4705350" y="2667000"/>
          <p14:tracePt t="3093" x="4940300" y="2520950"/>
          <p14:tracePt t="3110" x="5029200" y="2495550"/>
          <p14:tracePt t="3124" x="5111750" y="2463800"/>
          <p14:tracePt t="3148" x="5251450" y="2406650"/>
          <p14:tracePt t="3158" x="5391150" y="2355850"/>
          <p14:tracePt t="3158" x="5645150" y="2279650"/>
          <p14:tracePt t="3177" x="5765800" y="2260600"/>
          <p14:tracePt t="3177" x="5873750" y="2247900"/>
          <p14:tracePt t="3193" x="6000750" y="2216150"/>
          <p14:tracePt t="3193" x="6127750" y="2190750"/>
          <p14:tracePt t="3210" x="6191250" y="2209800"/>
          <p14:tracePt t="3210" x="6248400" y="2235200"/>
          <p14:tracePt t="3210" x="6305550" y="2273300"/>
          <p14:tracePt t="3229" x="6350000" y="2305050"/>
          <p14:tracePt t="3241" x="6394450" y="2349500"/>
          <p14:tracePt t="3241" x="6477000" y="2438400"/>
          <p14:tracePt t="3261" x="6508750" y="2489200"/>
          <p14:tracePt t="3261" x="6534150" y="2540000"/>
          <p14:tracePt t="3277" x="6559550" y="2597150"/>
          <p14:tracePt t="3277" x="6572250" y="2647950"/>
          <p14:tracePt t="3294" x="6584950" y="2705100"/>
          <p14:tracePt t="3294" x="6591300" y="2768600"/>
          <p14:tracePt t="3294" x="6597650" y="2825750"/>
          <p14:tracePt t="3312" x="6597650" y="2895600"/>
          <p14:tracePt t="3325" x="6591300" y="2965450"/>
          <p14:tracePt t="3325" x="6565900" y="3105150"/>
          <p14:tracePt t="3344" x="6546850" y="3181350"/>
          <p14:tracePt t="3344" x="6527800" y="3257550"/>
          <p14:tracePt t="3360" x="6496050" y="3327400"/>
          <p14:tracePt t="3360" x="6470650" y="3403600"/>
          <p14:tracePt t="3377" x="6432550" y="3479800"/>
          <p14:tracePt t="3377" x="6394450" y="3562350"/>
          <p14:tracePt t="3394" x="6356350" y="3638550"/>
          <p14:tracePt t="3394" x="6267450" y="3797300"/>
          <p14:tracePt t="3410" x="6223000" y="3879850"/>
          <p14:tracePt t="3410" x="6172200" y="3962400"/>
          <p14:tracePt t="3427" x="6127750" y="4038600"/>
          <p14:tracePt t="3427" x="6076950" y="4121150"/>
          <p14:tracePt t="3444" x="6026150" y="4191000"/>
          <p14:tracePt t="3444" x="5918200" y="4330700"/>
          <p14:tracePt t="3461" x="5861050" y="4400550"/>
          <p14:tracePt t="3461" x="5803900" y="4464050"/>
          <p14:tracePt t="3478" x="5746750" y="4527550"/>
          <p14:tracePt t="3478" x="5683250" y="4597400"/>
          <p14:tracePt t="3495" x="5619750" y="4660900"/>
          <p14:tracePt t="3495" x="5556250" y="4730750"/>
          <p14:tracePt t="3495" x="5486400" y="4794250"/>
          <p14:tracePt t="3514" x="5416550" y="4864100"/>
          <p14:tracePt t="3526" x="5346700" y="4933950"/>
          <p14:tracePt t="3526" x="5207000" y="5067300"/>
          <p14:tracePt t="3545" x="5130800" y="5137150"/>
          <p14:tracePt t="3545" x="5060950" y="5200650"/>
          <p14:tracePt t="3561" x="4984750" y="5270500"/>
          <p14:tracePt t="3561" x="4914900" y="5334000"/>
          <p14:tracePt t="3578" x="4845050" y="5397500"/>
          <p14:tracePt t="3578" x="4775200" y="5461000"/>
          <p14:tracePt t="3578" x="4705350" y="5524500"/>
          <p14:tracePt t="3597" x="4635500" y="5588000"/>
          <p14:tracePt t="3609" x="4572000" y="5638800"/>
          <p14:tracePt t="3609" x="4451350" y="5746750"/>
          <p14:tracePt t="3629" x="4394200" y="5791200"/>
          <p14:tracePt t="3629" x="4337050" y="5829300"/>
          <p14:tracePt t="3645" x="4286250" y="5873750"/>
          <p14:tracePt t="3645" x="4235450" y="5905500"/>
          <p14:tracePt t="3661" x="4184650" y="5937250"/>
          <p14:tracePt t="3661" x="4140200" y="5969000"/>
          <p14:tracePt t="3661" x="4095750" y="5994400"/>
          <p14:tracePt t="3680" x="4057650" y="6013450"/>
          <p14:tracePt t="3680" x="4025900" y="6038850"/>
          <p14:tracePt t="3695" x="3994150" y="6057900"/>
          <p14:tracePt t="3695" x="3962400" y="6076950"/>
          <p14:tracePt t="3712" x="3937000" y="6089650"/>
          <p14:tracePt t="3712" x="3917950" y="6102350"/>
          <p14:tracePt t="3728" x="3898900" y="6108700"/>
          <p14:tracePt t="3728" x="3879850" y="6115050"/>
          <p14:tracePt t="3745" x="3873500" y="6121400"/>
          <p14:tracePt t="3745" x="3854450" y="6127750"/>
          <p14:tracePt t="3762" x="3848100" y="6121400"/>
          <p14:tracePt t="3777" x="3848100" y="6115050"/>
          <p14:tracePt t="3800" x="3854450" y="6108700"/>
          <p14:tracePt t="3813" x="3860800" y="6102350"/>
          <p14:tracePt t="3813" x="3867150" y="6096000"/>
          <p14:tracePt t="3829" x="3879850" y="6089650"/>
          <p14:tracePt t="3845" x="3886200" y="6076950"/>
          <p14:tracePt t="3845" x="3892550" y="6076950"/>
          <p14:tracePt t="3862" x="3898900" y="6070600"/>
          <p14:tracePt t="3862" x="3905250" y="6064250"/>
          <p14:tracePt t="3862" x="3917950" y="6057900"/>
          <p14:tracePt t="3881" x="3924300" y="6057900"/>
          <p14:tracePt t="3894" x="3930650" y="6051550"/>
          <p14:tracePt t="3911" x="3943350" y="6045200"/>
          <p14:tracePt t="3927" x="3943350" y="6038850"/>
          <p14:tracePt t="3944" x="3943350" y="6032500"/>
          <p14:tracePt t="3960" x="3943350" y="6026150"/>
          <p14:tracePt t="3977" x="3943350" y="6019800"/>
          <p14:tracePt t="3977" x="3937000" y="6019800"/>
          <p14:tracePt t="3998" x="3937000" y="6013450"/>
          <p14:tracePt t="4011" x="3937000" y="6007100"/>
          <p14:tracePt t="4032" x="3943350" y="6000750"/>
          <p14:tracePt t="4049" x="3949700" y="6000750"/>
          <p14:tracePt t="4068" x="3949700" y="6007100"/>
          <p14:tracePt t="4128" x="3943350" y="6013450"/>
          <p14:tracePt t="4169" x="3943350" y="6007100"/>
          <p14:tracePt t="4227" x="3949700" y="6007100"/>
          <p14:tracePt t="4264" x="3956050" y="6013450"/>
          <p14:tracePt t="4300" x="3949700" y="6019800"/>
          <p14:tracePt t="4400" x="3949700" y="6026150"/>
          <p14:tracePt t="4469" x="3949700" y="6032500"/>
          <p14:tracePt t="4496" x="3956050" y="6032500"/>
          <p14:tracePt t="4520" x="3962400" y="6026150"/>
          <p14:tracePt t="4532" x="3968750" y="6019800"/>
          <p14:tracePt t="4556" x="3975100" y="6019800"/>
          <p14:tracePt t="4580" x="3981450" y="6013450"/>
          <p14:tracePt t="4669" x="3987800" y="6013450"/>
          <p14:tracePt t="4712" x="3994150" y="6013450"/>
          <p14:tracePt t="4728" x="4000500" y="6007100"/>
          <p14:tracePt t="4744" x="4000500" y="6000750"/>
          <p14:tracePt t="4772" x="4000500" y="6007100"/>
          <p14:tracePt t="4832" x="3994150" y="6007100"/>
          <p14:tracePt t="4856" x="3994150" y="6013450"/>
          <p14:tracePt t="4864" x="3987800" y="6013450"/>
          <p14:tracePt t="4880" x="3981450" y="6019800"/>
          <p14:tracePt t="4892" x="3975100" y="6019800"/>
          <p14:tracePt t="4901" x="3968750" y="6026150"/>
          <p14:tracePt t="4914" x="3962400" y="6032500"/>
          <p14:tracePt t="4914" x="3949700" y="6038850"/>
          <p14:tracePt t="4933" x="3943350" y="6045200"/>
          <p14:tracePt t="4933" x="3937000" y="6051550"/>
          <p14:tracePt t="4950" x="3924300" y="6057900"/>
          <p14:tracePt t="4969" x="3930650" y="6057900"/>
          <p14:tracePt t="5052" x="3937000" y="6051550"/>
          <p14:tracePt t="5068" x="3943350" y="6045200"/>
          <p14:tracePt t="5080" x="3949700" y="6045200"/>
          <p14:tracePt t="5096" x="3956050" y="6038850"/>
          <p14:tracePt t="5112" x="3962400" y="6032500"/>
          <p14:tracePt t="5129" x="3968750" y="6032500"/>
          <p14:tracePt t="5140" x="3975100" y="6026150"/>
          <p14:tracePt t="5156" x="3975100" y="6019800"/>
          <p14:tracePt t="5173" x="3975100" y="6026150"/>
          <p14:tracePt t="5240" x="3975100" y="6032500"/>
          <p14:tracePt t="5256" x="3975100" y="6038850"/>
          <p14:tracePt t="5268" x="3975100" y="6045200"/>
          <p14:tracePt t="5284" x="3981450" y="6045200"/>
          <p14:tracePt t="5301" x="3987800" y="6051550"/>
          <p14:tracePt t="5316" x="3994150" y="6057900"/>
          <p14:tracePt t="5336" x="3994150" y="6064250"/>
          <p14:tracePt t="5388" x="3987800" y="6070600"/>
          <p14:tracePt t="5428" x="3987800" y="6064250"/>
          <p14:tracePt t="5448" x="3994150" y="6057900"/>
          <p14:tracePt t="5480" x="4000500" y="6051550"/>
          <p14:tracePt t="5524" x="4000500" y="6045200"/>
          <p14:tracePt t="5569" x="4000500" y="6038850"/>
          <p14:tracePt t="5592" x="3994150" y="6038850"/>
          <p14:tracePt t="5636" x="4000500" y="6045200"/>
          <p14:tracePt t="5720" x="4006850" y="6045200"/>
          <p14:tracePt t="5748" x="4006850" y="6051550"/>
          <p14:tracePt t="5808" x="4013200" y="6045200"/>
          <p14:tracePt t="5860" x="4013200" y="6038850"/>
          <p14:tracePt t="5900" x="4019550" y="6038850"/>
          <p14:tracePt t="5937" x="4025900" y="6045200"/>
          <p14:tracePt t="5972" x="4025900" y="6038850"/>
          <p14:tracePt t="6029" x="4032250" y="6032500"/>
          <p14:tracePt t="6065" x="4038600" y="6038850"/>
          <p14:tracePt t="6100" x="4038600" y="6032500"/>
          <p14:tracePt t="6132" x="4038600" y="6026150"/>
          <p14:tracePt t="6161" x="4038600" y="6032500"/>
          <p14:tracePt t="6245" x="4044950" y="6032500"/>
          <p14:tracePt t="6332" x="4044950" y="6026150"/>
          <p14:tracePt t="6364" x="4044950" y="6032500"/>
          <p14:tracePt t="6400" x="4038600" y="6038850"/>
          <p14:tracePt t="6425" x="4032250" y="6038850"/>
          <p14:tracePt t="6461" x="4025900" y="6045200"/>
          <p14:tracePt t="6520" x="4025900" y="6051550"/>
          <p14:tracePt t="6536" x="4019550" y="6057900"/>
          <p14:tracePt t="6561" x="4013200" y="6064250"/>
          <p14:tracePt t="6589" x="4019550" y="6057900"/>
          <p14:tracePt t="6700" x="4025900" y="6051550"/>
          <p14:tracePt t="6725" x="4032250" y="6045200"/>
          <p14:tracePt t="6752" x="4032250" y="6038850"/>
          <p14:tracePt t="6785" x="4038600" y="6032500"/>
          <p14:tracePt t="6809" x="4044950" y="6038850"/>
          <p14:tracePt t="6845" x="4044950" y="6045200"/>
          <p14:tracePt t="6869" x="4044950" y="6051550"/>
          <p14:tracePt t="6933" x="4044950" y="6045200"/>
          <p14:tracePt t="7041" x="4044950" y="6057900"/>
          <p14:tracePt t="7077" x="4051300" y="6045200"/>
          <p14:tracePt t="7137" x="4051300" y="6038850"/>
          <p14:tracePt t="7161" x="4057650" y="6032500"/>
          <p14:tracePt t="7181" x="4057650" y="6026150"/>
          <p14:tracePt t="7204" x="4064000" y="6019800"/>
          <p14:tracePt t="7229" x="4057650" y="6013450"/>
          <p14:tracePt t="7249" x="4064000" y="6007100"/>
          <p14:tracePt t="7353" x="4070350" y="6000750"/>
          <p14:tracePt t="7429" x="4070350" y="5994400"/>
          <p14:tracePt t="7461" x="4076700" y="5988050"/>
          <p14:tracePt t="7633" x="4076700" y="5981700"/>
          <p14:tracePt t="7953" x="4076700" y="5975350"/>
          <p14:tracePt t="8001" x="4076700" y="5969000"/>
          <p14:tracePt t="8021" x="4070350" y="5962650"/>
          <p14:tracePt t="8053" x="4076700" y="5956300"/>
          <p14:tracePt t="8129" x="4083050" y="5956300"/>
          <p14:tracePt t="8157" x="4083050" y="5949950"/>
          <p14:tracePt t="8181" x="4076700" y="5949950"/>
          <p14:tracePt t="8269" x="4070350" y="5956300"/>
          <p14:tracePt t="8293" x="4064000" y="5956300"/>
          <p14:tracePt t="8329" x="4064000" y="5962650"/>
          <p14:tracePt t="8373" x="4064000" y="5956300"/>
          <p14:tracePt t="8449" x="4070350" y="5949950"/>
          <p14:tracePt t="8524" x="4076700" y="5949950"/>
          <p14:tracePt t="8541" x="4083050" y="5943600"/>
          <p14:tracePt t="8553" x="4089400" y="5937250"/>
          <p14:tracePt t="8562" x="4095750" y="5937250"/>
          <p14:tracePt t="8562" x="4102100" y="5937250"/>
          <p14:tracePt t="8579" x="4108450" y="5937250"/>
          <p14:tracePt t="8579" x="4114800" y="5937250"/>
          <p14:tracePt t="8595" x="4121150" y="5937250"/>
          <p14:tracePt t="8610" x="4114800" y="5937250"/>
          <p14:tracePt t="8637" x="4102100" y="5943600"/>
          <p14:tracePt t="8646" x="4089400" y="5943600"/>
          <p14:tracePt t="8646" x="4076700" y="5949950"/>
          <p14:tracePt t="8662" x="4064000" y="5956300"/>
          <p14:tracePt t="8662" x="4038600" y="5962650"/>
          <p14:tracePt t="8662" x="4013200" y="5969000"/>
          <p14:tracePt t="8681" x="3981450" y="5975350"/>
          <p14:tracePt t="8694" x="3949700" y="5981700"/>
          <p14:tracePt t="8694" x="3911600" y="5988050"/>
          <p14:tracePt t="8694" x="3873500" y="6000750"/>
          <p14:tracePt t="8715" x="3829050" y="6007100"/>
          <p14:tracePt t="8715" x="3778250" y="6013450"/>
          <p14:tracePt t="8730" x="3727450" y="6026150"/>
          <p14:tracePt t="8730" x="3676650" y="6032500"/>
          <p14:tracePt t="8746" x="3619500" y="6045200"/>
          <p14:tracePt t="8746" x="3562350" y="6057900"/>
          <p14:tracePt t="8763" x="3498850" y="6070600"/>
          <p14:tracePt t="8763" x="3435350" y="6089650"/>
          <p14:tracePt t="8763" x="3365500" y="6102350"/>
          <p14:tracePt t="8781" x="3289300" y="6121400"/>
          <p14:tracePt t="8781" x="3206750" y="6134100"/>
          <p14:tracePt t="8796" x="3117850" y="6153150"/>
          <p14:tracePt t="8811" x="3028950" y="6153150"/>
          <p14:tracePt t="8885" x="2838450" y="6203950"/>
          <p14:tracePt t="8893" x="2641600" y="6248400"/>
          <p14:tracePt t="8901" x="2444750" y="6299200"/>
          <p14:tracePt t="8911" x="2247900" y="6343650"/>
          <p14:tracePt t="8911" x="1879600" y="6432550"/>
          <p14:tracePt t="8930" x="1701800" y="6483350"/>
          <p14:tracePt t="10673" x="5187950" y="6153150"/>
          <p14:tracePt t="10689" x="5181600" y="6159500"/>
          <p14:tracePt t="10701" x="5175250" y="6165850"/>
          <p14:tracePt t="10717" x="5168900" y="6172200"/>
          <p14:tracePt t="10733" x="5162550" y="6178550"/>
          <p14:tracePt t="10762" x="5156200" y="6184900"/>
          <p14:tracePt t="10793" x="5149850" y="6184900"/>
          <p14:tracePt t="10817" x="5143500" y="6184900"/>
          <p14:tracePt t="10838" x="5137150" y="6184900"/>
          <p14:tracePt t="10862" x="5130800" y="6184900"/>
          <p14:tracePt t="10878" x="5130800" y="6191250"/>
          <p14:tracePt t="10890" x="5124450" y="6191250"/>
          <p14:tracePt t="10914" x="5118100" y="6191250"/>
          <p14:tracePt t="10937" x="5111750" y="6191250"/>
          <p14:tracePt t="10957" x="5105400" y="6191250"/>
          <p14:tracePt t="10974" x="5099050" y="6191250"/>
          <p14:tracePt t="11009" x="5092700" y="6197600"/>
          <p14:tracePt t="11042" x="5086350" y="6197600"/>
          <p14:tracePt t="11058" x="5080000" y="6203950"/>
          <p14:tracePt t="11085" x="5067300" y="6203950"/>
          <p14:tracePt t="11101" x="5060950" y="6203950"/>
          <p14:tracePt t="11117" x="5054600" y="6203950"/>
          <p14:tracePt t="11130" x="5048250" y="6203950"/>
          <p14:tracePt t="11154" x="5048250" y="6210300"/>
          <p14:tracePt t="11162" x="5048250" y="6216650"/>
          <p14:tracePt t="11171" x="5041900" y="6216650"/>
          <p14:tracePt t="11186" x="5035550" y="6223000"/>
          <p14:tracePt t="11202" x="5029200" y="6223000"/>
          <p14:tracePt t="11219" x="5022850" y="6216650"/>
          <p14:tracePt t="11237" x="5016500" y="6223000"/>
          <p14:tracePt t="11282" x="5016500" y="6229350"/>
          <p14:tracePt t="11342" x="5016500" y="6235700"/>
          <p14:tracePt t="11362" x="5016500" y="6229350"/>
          <p14:tracePt t="11422" x="5010150" y="6242050"/>
          <p14:tracePt t="11438" x="5003800" y="6248400"/>
          <p14:tracePt t="11478" x="4997450" y="6248400"/>
          <p14:tracePt t="11498" x="4991100" y="6248400"/>
          <p14:tracePt t="11529" x="4984750" y="6254750"/>
          <p14:tracePt t="11566" x="4984750" y="6261100"/>
          <p14:tracePt t="11582" x="4984750" y="6267450"/>
          <p14:tracePt t="11591" x="4984750" y="6273800"/>
          <p14:tracePt t="11604" x="4991100" y="6267450"/>
          <p14:tracePt t="11650" x="4991100" y="6261100"/>
          <p14:tracePt t="11661" x="4991100" y="6254750"/>
          <p14:tracePt t="11671" x="4997450" y="6248400"/>
          <p14:tracePt t="11687" x="5003800" y="6248400"/>
          <p14:tracePt t="11722" x="5003800" y="6254750"/>
          <p14:tracePt t="11730" x="5003800" y="6261100"/>
          <p14:tracePt t="11746" x="5003800" y="6254750"/>
          <p14:tracePt t="11762" x="5003800" y="6248400"/>
          <p14:tracePt t="11790" x="5010150" y="6242050"/>
          <p14:tracePt t="11806" x="5010150" y="6248400"/>
          <p14:tracePt t="11837" x="5003800" y="6254750"/>
          <p14:tracePt t="11866" x="5003800" y="6261100"/>
          <p14:tracePt t="11890" x="4997450" y="6254750"/>
          <p14:tracePt t="11926" x="4997450" y="6261100"/>
          <p14:tracePt t="11958" x="4997450" y="6267450"/>
          <p14:tracePt t="11970" x="5003800" y="6267450"/>
          <p14:tracePt t="12002" x="5010150" y="6267450"/>
          <p14:tracePt t="12030" x="5016500" y="6261100"/>
          <p14:tracePt t="12070" x="5010150" y="6254750"/>
          <p14:tracePt t="12078" x="5016500" y="6248400"/>
          <p14:tracePt t="12106" x="5010150" y="6254750"/>
          <p14:tracePt t="12130" x="5010150" y="6261100"/>
          <p14:tracePt t="12150" x="5003800" y="6267450"/>
          <p14:tracePt t="12166" x="4997450" y="6267450"/>
          <p14:tracePt t="12182" x="4991100" y="6267450"/>
          <p14:tracePt t="12191" x="4984750" y="6273800"/>
          <p14:tracePt t="12191" x="4984750" y="6280150"/>
          <p14:tracePt t="12208" x="4972050" y="6280150"/>
          <p14:tracePt t="12223" x="4972050" y="6286500"/>
          <p14:tracePt t="12239" x="4972050" y="6280150"/>
          <p14:tracePt t="12294" x="4978400" y="6273800"/>
          <p14:tracePt t="12318" x="4984750" y="6273800"/>
          <p14:tracePt t="12330" x="4991100" y="6267450"/>
          <p14:tracePt t="12346" x="4991100" y="6280150"/>
          <p14:tracePt t="12458" x="4991100" y="6273800"/>
          <p14:tracePt t="12510" x="4991100" y="6267450"/>
          <p14:tracePt t="12533" x="4991100" y="6273800"/>
          <p14:tracePt t="12550" x="4984750" y="6286500"/>
          <p14:tracePt t="12610" x="4978400" y="6280150"/>
          <p14:tracePt t="12638" x="4972050" y="6286500"/>
          <p14:tracePt t="12706" x="4978400" y="6292850"/>
          <p14:tracePt t="12730" x="4978400" y="6299200"/>
          <p14:tracePt t="12738" x="4978400" y="6292850"/>
          <p14:tracePt t="12750" x="4978400" y="6286500"/>
          <p14:tracePt t="12782" x="4984750" y="6280150"/>
          <p14:tracePt t="12798" x="4984750" y="6273800"/>
          <p14:tracePt t="12826" x="4991100" y="6286500"/>
          <p14:tracePt t="12850" x="4997450" y="6286500"/>
          <p14:tracePt t="12878" x="4997450" y="6292850"/>
          <p14:tracePt t="12886" x="4991100" y="6292850"/>
          <p14:tracePt t="12938" x="4984750" y="6299200"/>
          <p14:tracePt t="12962" x="4984750" y="6305550"/>
          <p14:tracePt t="12983" x="4984750" y="6299200"/>
          <p14:tracePt t="13038" x="4991100" y="6292850"/>
          <p14:tracePt t="13058" x="4991100" y="6286500"/>
          <p14:tracePt t="13074" x="4997450" y="6286500"/>
          <p14:tracePt t="13098" x="5003800" y="6292850"/>
          <p14:tracePt t="13126" x="5010150" y="6292850"/>
          <p14:tracePt t="13142" x="5010150" y="6280150"/>
          <p14:tracePt t="13178" x="5016500" y="6280150"/>
          <p14:tracePt t="13210" x="5016500" y="6273800"/>
          <p14:tracePt t="13218" x="5016500" y="6280150"/>
          <p14:tracePt t="13231" x="5016500" y="6286500"/>
          <p14:tracePt t="13271" x="5016500" y="6292850"/>
          <p14:tracePt t="13282" x="5016500" y="6286500"/>
          <p14:tracePt t="13342" x="5016500" y="6280150"/>
          <p14:tracePt t="13366" x="5016500" y="6286500"/>
          <p14:tracePt t="13382" x="5016500" y="6292850"/>
          <p14:tracePt t="13418" x="5022850" y="6299200"/>
          <p14:tracePt t="13434" x="5016500" y="6299200"/>
          <p14:tracePt t="13510" x="5010150" y="6299200"/>
          <p14:tracePt t="13522" x="5010150" y="6305550"/>
          <p14:tracePt t="13562" x="5003800" y="6305550"/>
          <p14:tracePt t="13598" x="5010150" y="6311900"/>
          <p14:tracePt t="13742" x="5010150" y="6299200"/>
          <p14:tracePt t="13786" x="5010150" y="6305550"/>
          <p14:tracePt t="13846" x="5010150" y="6311900"/>
          <p14:tracePt t="13862" x="5016500" y="6318250"/>
          <p14:tracePt t="13878" x="5010150" y="6311900"/>
          <p14:tracePt t="13942" x="4997450" y="6337300"/>
          <p14:tracePt t="14003" x="4978400" y="6356350"/>
          <p14:tracePt t="14050" x="4959350" y="6375400"/>
          <p14:tracePt t="14086" x="4933950" y="6381750"/>
          <p14:tracePt t="14110" x="4902200" y="6407150"/>
          <p14:tracePt t="14131" x="4870450" y="6419850"/>
          <p14:tracePt t="14146" x="4838700" y="6432550"/>
          <p14:tracePt t="14162" x="4800600" y="6445250"/>
          <p14:tracePt t="14178" x="4768850" y="6457950"/>
          <p14:tracePt t="14191" x="4730750" y="6470650"/>
          <p14:tracePt t="14206" x="4705350" y="6483350"/>
          <p14:tracePt t="14222" x="4679950" y="6496050"/>
          <p14:tracePt t="14246" x="4705350" y="6496050"/>
          <p14:tracePt t="14310" x="4724400" y="6483350"/>
          <p14:tracePt t="14334" x="4749800" y="6477000"/>
          <p14:tracePt t="14359" x="4775200" y="6457950"/>
          <p14:tracePt t="14386" x="4800600" y="6445250"/>
          <p14:tracePt t="14430" x="4819650" y="6445250"/>
          <p14:tracePt t="14591" x="4838700" y="6432550"/>
          <p14:tracePt t="14703" x="4864100" y="6426200"/>
          <p14:tracePt t="14867" x="4883150" y="6426200"/>
          <p14:tracePt t="15339" x="4876800" y="6445250"/>
          <p14:tracePt t="15543" x="4889500" y="6419850"/>
          <p14:tracePt t="17165" x="4870450" y="6400800"/>
          <p14:tracePt t="17179" x="4857750" y="6375400"/>
          <p14:tracePt t="17199" x="4857750" y="6356350"/>
          <p14:tracePt t="17207" x="4851400" y="6343650"/>
          <p14:tracePt t="17215" x="4851400" y="6330950"/>
          <p14:tracePt t="17223" x="4845050" y="6311900"/>
          <p14:tracePt t="17223" x="4838700" y="6292850"/>
          <p14:tracePt t="17223" x="4826000" y="6273800"/>
          <p14:tracePt t="17244" x="4819650" y="6248400"/>
          <p14:tracePt t="17257" x="4800600" y="6223000"/>
          <p14:tracePt t="17257" x="4768850" y="6165850"/>
          <p14:tracePt t="17276" x="4743450" y="6134100"/>
          <p14:tracePt t="17276" x="4718050" y="6089650"/>
          <p14:tracePt t="17292" x="4686300" y="6038850"/>
          <p14:tracePt t="17292" x="4654550" y="5981700"/>
          <p14:tracePt t="17309" x="4622800" y="5924550"/>
          <p14:tracePt t="17309" x="4584700" y="5854700"/>
          <p14:tracePt t="17309" x="4546600" y="5778500"/>
          <p14:tracePt t="17328" x="4502150" y="5689600"/>
          <p14:tracePt t="17340" x="4457700" y="5600700"/>
          <p14:tracePt t="17340" x="4368800" y="5403850"/>
          <p14:tracePt t="17359" x="4324350" y="5302250"/>
          <p14:tracePt t="17359" x="4279900" y="5194300"/>
          <p14:tracePt t="17376" x="4229100" y="5080000"/>
          <p14:tracePt t="17376" x="4178300" y="4972050"/>
          <p14:tracePt t="17392" x="4133850" y="4857750"/>
          <p14:tracePt t="17392" x="4083050" y="4749800"/>
          <p14:tracePt t="17392" x="4032250" y="4641850"/>
          <p14:tracePt t="17411" x="3987800" y="4540250"/>
          <p14:tracePt t="17411" x="3943350" y="4445000"/>
          <p14:tracePt t="17427" x="3905250" y="4349750"/>
          <p14:tracePt t="17427" x="3867150" y="4254500"/>
          <p14:tracePt t="17443" x="3835400" y="4165600"/>
          <p14:tracePt t="17443" x="3810000" y="4076700"/>
          <p14:tracePt t="17459" x="3778250" y="3987800"/>
          <p14:tracePt t="17459" x="3752850" y="3905250"/>
          <p14:tracePt t="17476" x="3727450" y="3810000"/>
          <p14:tracePt t="17476" x="3670300" y="3625850"/>
          <p14:tracePt t="17493" x="3644900" y="3536950"/>
          <p14:tracePt t="17493" x="3613150" y="3441700"/>
          <p14:tracePt t="17511" x="3581400" y="3359150"/>
          <p14:tracePt t="17511" x="3549650" y="3276600"/>
          <p14:tracePt t="17526" x="3524250" y="3194050"/>
          <p14:tracePt t="17526" x="3479800" y="3035300"/>
          <p14:tracePt t="17544" x="3460750" y="2959100"/>
          <p14:tracePt t="17544" x="3448050" y="2876550"/>
          <p14:tracePt t="17560" x="3435350" y="2794000"/>
          <p14:tracePt t="17560" x="3416300" y="2705100"/>
          <p14:tracePt t="17577" x="3403600" y="2622550"/>
          <p14:tracePt t="17577" x="3397250" y="2540000"/>
          <p14:tracePt t="17593" x="3384550" y="2457450"/>
          <p14:tracePt t="17593" x="3365500" y="2381250"/>
          <p14:tracePt t="17593" x="3352800" y="2317750"/>
          <p14:tracePt t="17612" x="3333750" y="2254250"/>
          <p14:tracePt t="17625" x="3314700" y="2209800"/>
          <p14:tracePt t="17625" x="3282950" y="2139950"/>
          <p14:tracePt t="17643" x="3270250" y="2114550"/>
          <p14:tracePt t="17643" x="3251200" y="2089150"/>
          <p14:tracePt t="17660" x="3244850" y="2076450"/>
          <p14:tracePt t="17660" x="3232150" y="2063750"/>
          <p14:tracePt t="17677" x="3225800" y="2051050"/>
          <p14:tracePt t="17677" x="3225800" y="2044700"/>
          <p14:tracePt t="17695" x="3225800" y="2051050"/>
          <p14:tracePt t="17712" x="3225800" y="2063750"/>
          <p14:tracePt t="17712" x="3225800" y="2076450"/>
          <p14:tracePt t="17727" x="3225800" y="2101850"/>
          <p14:tracePt t="17727" x="3219450" y="2133600"/>
          <p14:tracePt t="17744" x="3219450" y="2171700"/>
          <p14:tracePt t="17744" x="3213100" y="2222500"/>
          <p14:tracePt t="17760" x="3200400" y="2292350"/>
          <p14:tracePt t="17760" x="3194050" y="2374900"/>
          <p14:tracePt t="17777" x="3181350" y="2482850"/>
          <p14:tracePt t="17777" x="3168650" y="2743200"/>
          <p14:tracePt t="17794" x="3162300" y="2901950"/>
          <p14:tracePt t="17794" x="3155950" y="3086100"/>
          <p14:tracePt t="17811" x="3155950" y="3276600"/>
          <p14:tracePt t="17811" x="3162300" y="3486150"/>
          <p14:tracePt t="17827" x="3162300" y="3708400"/>
          <p14:tracePt t="17827" x="3175000" y="4178300"/>
          <p14:tracePt t="17844" x="3181350" y="4413250"/>
          <p14:tracePt t="17844" x="3194050" y="4654550"/>
          <p14:tracePt t="17861" x="3200400" y="4895850"/>
          <p14:tracePt t="17861" x="3213100" y="5118100"/>
          <p14:tracePt t="17878" x="3232150" y="5327650"/>
          <p14:tracePt t="17878" x="3244850" y="5511800"/>
          <p14:tracePt t="17894" x="3263900" y="5670550"/>
          <p14:tracePt t="17894" x="3289300" y="5829300"/>
          <p14:tracePt t="17912" x="3327400" y="6083300"/>
          <p14:tracePt t="17912" x="3346450" y="6165850"/>
          <p14:tracePt t="17928" x="3359150" y="6254750"/>
          <p14:tracePt t="17928" x="3371850" y="6318250"/>
          <p14:tracePt t="17944" x="3384550" y="6369050"/>
          <p14:tracePt t="17944" x="3397250" y="6400800"/>
          <p14:tracePt t="17961" x="3422650" y="6407150"/>
          <p14:tracePt t="17976" x="3429000" y="6388100"/>
          <p14:tracePt t="17976" x="3454400" y="6292850"/>
          <p14:tracePt t="17997" x="3467100" y="6223000"/>
          <p14:tracePt t="17997" x="3486150" y="6134100"/>
          <p14:tracePt t="18013" x="3498850" y="6032500"/>
          <p14:tracePt t="18013" x="3517900" y="5918200"/>
          <p14:tracePt t="18029" x="3543300" y="5784850"/>
          <p14:tracePt t="18029" x="3562350" y="5638800"/>
          <p14:tracePt t="18045" x="3587750" y="5473700"/>
          <p14:tracePt t="18045" x="3613150" y="5302250"/>
          <p14:tracePt t="18045" x="3644900" y="5111750"/>
          <p14:tracePt t="18064" x="3676650" y="4914900"/>
          <p14:tracePt t="18076" x="3714750" y="4718050"/>
          <p14:tracePt t="18076" x="3803650" y="4292600"/>
          <p14:tracePt t="18095" x="3854450" y="4083050"/>
          <p14:tracePt t="18095" x="3911600" y="3873500"/>
          <p14:tracePt t="18112" x="3981450" y="3702050"/>
          <p14:tracePt t="18139" x="4083050" y="3454400"/>
          <p14:tracePt t="18143" x="4178300" y="3206750"/>
          <p14:tracePt t="18143" x="4279900" y="2978150"/>
          <p14:tracePt t="18162" x="4381500" y="2762250"/>
          <p14:tracePt t="18162" x="4476750" y="2565400"/>
          <p14:tracePt t="18179" x="4565650" y="2387600"/>
          <p14:tracePt t="18179" x="4654550" y="2222500"/>
          <p14:tracePt t="18195" x="4724400" y="2038350"/>
          <p14:tracePt t="18195" x="4800600" y="1917700"/>
          <p14:tracePt t="18212" x="4826000" y="1879600"/>
          <p14:tracePt t="18212" x="4851400" y="1847850"/>
          <p14:tracePt t="18229" x="4870450" y="1822450"/>
          <p14:tracePt t="18229" x="4883150" y="1809750"/>
          <p14:tracePt t="18246" x="4889500" y="1797050"/>
          <p14:tracePt t="18246" x="4902200" y="1790700"/>
          <p14:tracePt t="18246" x="4902200" y="1784350"/>
          <p14:tracePt t="18264" x="4908550" y="1778000"/>
          <p14:tracePt t="18277" x="4914900" y="1771650"/>
          <p14:tracePt t="18294" x="4914900" y="1778000"/>
          <p14:tracePt t="18294" x="4914900" y="1790700"/>
          <p14:tracePt t="18312" x="4908550" y="1809750"/>
          <p14:tracePt t="18312" x="4902200" y="1835150"/>
          <p14:tracePt t="18329" x="4889500" y="1879600"/>
          <p14:tracePt t="18329" x="4870450" y="1936750"/>
          <p14:tracePt t="18329" x="4857750" y="2032000"/>
          <p14:tracePt t="18349" x="4838700" y="2146300"/>
          <p14:tracePt t="18361" x="4819650" y="2279650"/>
          <p14:tracePt t="18361" x="4781550" y="2628900"/>
          <p14:tracePt t="18380" x="4762500" y="2844800"/>
          <p14:tracePt t="18380" x="4749800" y="3086100"/>
          <p14:tracePt t="18396" x="4737100" y="3340100"/>
          <p14:tracePt t="18396" x="4730750" y="3575050"/>
          <p14:tracePt t="18413" x="4724400" y="3816350"/>
          <p14:tracePt t="18413" x="4724400" y="4064000"/>
          <p14:tracePt t="18413" x="4724400" y="4292600"/>
          <p14:tracePt t="18432" x="4724400" y="4508500"/>
          <p14:tracePt t="18432" x="4724400" y="4705350"/>
          <p14:tracePt t="18446" x="4724400" y="4876800"/>
          <p14:tracePt t="18446" x="4730750" y="5029200"/>
          <p14:tracePt t="18463" x="4737100" y="5175250"/>
          <p14:tracePt t="18463" x="4743450" y="5308600"/>
          <p14:tracePt t="18480" x="4756150" y="5416550"/>
          <p14:tracePt t="18480" x="4762500" y="5518150"/>
          <p14:tracePt t="18497" x="4775200" y="5600700"/>
          <p14:tracePt t="18497" x="4800600" y="5721350"/>
          <p14:tracePt t="18514" x="4813300" y="5765800"/>
          <p14:tracePt t="18514" x="4819650" y="5791200"/>
          <p14:tracePt t="18530" x="4832350" y="5803900"/>
          <p14:tracePt t="18530" x="4851400" y="5803900"/>
          <p14:tracePt t="18547" x="4864100" y="5791200"/>
          <p14:tracePt t="18547" x="4883150" y="5765800"/>
          <p14:tracePt t="18564" x="4927600" y="5657850"/>
          <p14:tracePt t="18564" x="4953000" y="5575300"/>
          <p14:tracePt t="18580" x="4984750" y="5480050"/>
          <p14:tracePt t="18580" x="5016500" y="5372100"/>
          <p14:tracePt t="18597" x="5054600" y="5245100"/>
          <p14:tracePt t="18597" x="5092700" y="5105400"/>
          <p14:tracePt t="18614" x="5137150" y="4959350"/>
          <p14:tracePt t="18614" x="5181600" y="4800600"/>
          <p14:tracePt t="18614" x="5226050" y="4635500"/>
          <p14:tracePt t="18632" x="5276850" y="4457700"/>
          <p14:tracePt t="18645" x="5321300" y="4267200"/>
          <p14:tracePt t="18645" x="5429250" y="3873500"/>
          <p14:tracePt t="18665" x="5486400" y="3670300"/>
          <p14:tracePt t="18816" x="6445250" y="2127250"/>
          <p14:tracePt t="18816" x="6438900" y="2209800"/>
          <p14:tracePt t="18836" x="6438900" y="2324100"/>
          <p14:tracePt t="18846" x="6432550" y="2463800"/>
          <p14:tracePt t="18846" x="6432550" y="2635250"/>
          <p14:tracePt t="18864" x="6426200" y="2851150"/>
          <p14:tracePt t="18864" x="6426200" y="3086100"/>
          <p14:tracePt t="18881" x="6426200" y="3314700"/>
          <p14:tracePt t="18881" x="6432550" y="3784600"/>
          <p14:tracePt t="18898" x="6445250" y="4032250"/>
          <p14:tracePt t="18898" x="6464300" y="4260850"/>
          <p14:tracePt t="18914" x="6477000" y="4489450"/>
          <p14:tracePt t="18914" x="6496050" y="4692650"/>
          <p14:tracePt t="18931" x="6515100" y="4883150"/>
          <p14:tracePt t="18931" x="6540500" y="5251450"/>
          <p14:tracePt t="18949" x="6553200" y="5416550"/>
          <p14:tracePt t="18949" x="6553200" y="5549900"/>
          <p14:tracePt t="18965" x="6559550" y="5676900"/>
          <p14:tracePt t="18965" x="6553200" y="5784850"/>
          <p14:tracePt t="18982" x="6546850" y="5873750"/>
          <p14:tracePt t="18982" x="6540500" y="5943600"/>
          <p14:tracePt t="18998" x="6521450" y="6000750"/>
          <p14:tracePt t="18998" x="6477000" y="6070600"/>
          <p14:tracePt t="19017" x="6445250" y="6089650"/>
          <p14:tracePt t="19017" x="6407150" y="6089650"/>
          <p14:tracePt t="19033" x="6356350" y="6076950"/>
          <p14:tracePt t="19033" x="6305550" y="6051550"/>
          <p14:tracePt t="19049" x="6235700" y="6007100"/>
          <p14:tracePt t="19049" x="6159500" y="5943600"/>
          <p14:tracePt t="19049" x="6070600" y="5867400"/>
          <p14:tracePt t="19068" x="5969000" y="5765800"/>
          <p14:tracePt t="19080" x="5848350" y="5651500"/>
          <p14:tracePt t="19080" x="5588000" y="5384800"/>
          <p14:tracePt t="19100" x="5441950" y="5232400"/>
          <p14:tracePt t="19100" x="5295900" y="5073650"/>
          <p14:tracePt t="19116" x="5143500" y="4908550"/>
          <p14:tracePt t="19116" x="4997450" y="4737100"/>
          <p14:tracePt t="19132" x="4851400" y="4559300"/>
          <p14:tracePt t="19132" x="4705350" y="4387850"/>
          <p14:tracePt t="19149" x="4559300" y="4210050"/>
          <p14:tracePt t="19149" x="4419600" y="4032250"/>
          <p14:tracePt t="19149" x="4279900" y="3873500"/>
          <p14:tracePt t="19168" x="4140200" y="3721100"/>
          <p14:tracePt t="19180" x="4000500" y="3581400"/>
          <p14:tracePt t="19180" x="3733800" y="3346450"/>
          <p14:tracePt t="19199" x="3606800" y="3257550"/>
          <p14:tracePt t="19199" x="3486150" y="3187700"/>
          <p14:tracePt t="19216" x="3371850" y="3130550"/>
          <p14:tracePt t="19216" x="3263900" y="3086100"/>
          <p14:tracePt t="19232" x="3162300" y="3048000"/>
          <p14:tracePt t="19232" x="2990850" y="2990850"/>
          <p14:tracePt t="19249" x="2908300" y="2971800"/>
          <p14:tracePt t="19249" x="2838450" y="2952750"/>
          <p14:tracePt t="19266" x="2774950" y="2940050"/>
          <p14:tracePt t="19266" x="2717800" y="2927350"/>
          <p14:tracePt t="19282" x="2667000" y="2914650"/>
          <p14:tracePt t="19282" x="2628900" y="2901950"/>
          <p14:tracePt t="19299" x="2603500" y="2895600"/>
          <p14:tracePt t="19299" x="2571750" y="2889250"/>
          <p14:tracePt t="19316" x="2578100" y="2882900"/>
          <p14:tracePt t="19316" x="2597150" y="2882900"/>
          <p14:tracePt t="19333" x="2628900" y="2882900"/>
          <p14:tracePt t="19333" x="2679700" y="2876550"/>
          <p14:tracePt t="19349" x="2743200" y="2870200"/>
          <p14:tracePt t="19349" x="2813050" y="2857500"/>
          <p14:tracePt t="19349" x="2901950" y="2851150"/>
          <p14:tracePt t="19369" x="3003550" y="2838450"/>
          <p14:tracePt t="19381" x="3111500" y="2825750"/>
          <p14:tracePt t="19381" x="3378200" y="2813050"/>
          <p14:tracePt t="19400" x="3511550" y="2819400"/>
          <p14:tracePt t="19400" x="3657600" y="2819400"/>
          <p14:tracePt t="19417" x="3803650" y="2819400"/>
          <p14:tracePt t="19417" x="3962400" y="2819400"/>
          <p14:tracePt t="19433" x="4121150" y="2819400"/>
          <p14:tracePt t="19433" x="4292600" y="2819400"/>
          <p14:tracePt t="19433" x="4470400" y="2813050"/>
          <p14:tracePt t="19452" x="4635500" y="2806700"/>
          <p14:tracePt t="19464" x="4813300" y="2800350"/>
          <p14:tracePt t="19464" x="5175250" y="2800350"/>
          <p14:tracePt t="19485" x="5353050" y="2806700"/>
          <p14:tracePt t="19485" x="5518150" y="2813050"/>
          <p14:tracePt t="19500" x="5683250" y="2825750"/>
          <p14:tracePt t="19500" x="5835650" y="2844800"/>
          <p14:tracePt t="19500" x="5975350" y="2870200"/>
          <p14:tracePt t="19520" x="6108700" y="2895600"/>
          <p14:tracePt t="19532" x="6229350" y="2921000"/>
          <p14:tracePt t="19532" x="6432550" y="2984500"/>
          <p14:tracePt t="19551" x="6521450" y="3016250"/>
          <p14:tracePt t="19551" x="6584950" y="3054350"/>
          <p14:tracePt t="19567" x="6642100" y="3086100"/>
          <p14:tracePt t="19567" x="6680200" y="3117850"/>
          <p14:tracePt t="19584" x="6699250" y="3143250"/>
          <p14:tracePt t="19584" x="6699250" y="3168650"/>
          <p14:tracePt t="19600" x="6680200" y="3200400"/>
          <p14:tracePt t="19600" x="6597650" y="3244850"/>
          <p14:tracePt t="19617" x="6521450" y="3263900"/>
          <p14:tracePt t="19617" x="6432550" y="3282950"/>
          <p14:tracePt t="19633" x="6324600" y="3302000"/>
          <p14:tracePt t="19633" x="6203950" y="3321050"/>
          <p14:tracePt t="19650" x="6070600" y="3333750"/>
          <p14:tracePt t="19650" x="5765800" y="3371850"/>
          <p14:tracePt t="19669" x="5600700" y="3390900"/>
          <p14:tracePt t="19669" x="5429250" y="3416300"/>
          <p14:tracePt t="19685" x="5257800" y="3441700"/>
          <p14:tracePt t="19685" x="5080000" y="3467100"/>
          <p14:tracePt t="19701" x="4889500" y="3498850"/>
          <p14:tracePt t="19701" x="4705350" y="3536950"/>
          <p14:tracePt t="19718" x="4514850" y="3575050"/>
          <p14:tracePt t="19718" x="4324350" y="3613150"/>
          <p14:tracePt t="19718" x="4133850" y="3657600"/>
          <p14:tracePt t="19736" x="3949700" y="3702050"/>
          <p14:tracePt t="19749" x="3765550" y="3740150"/>
          <p14:tracePt t="19749" x="3587750" y="3784600"/>
          <p14:tracePt t="19769" x="3251200" y="3860800"/>
          <p14:tracePt t="19769" x="3098800" y="3898900"/>
          <p14:tracePt t="19785" x="2952750" y="3937000"/>
          <p14:tracePt t="19785" x="2825750" y="3968750"/>
          <p14:tracePt t="19801" x="2711450" y="4000500"/>
          <p14:tracePt t="19801" x="2616200" y="4038600"/>
          <p14:tracePt t="19801" x="2533650" y="4070350"/>
          <p14:tracePt t="19820" x="2476500" y="4102100"/>
          <p14:tracePt t="19832" x="2438400" y="4121150"/>
          <p14:tracePt t="19832" x="2419350" y="4152900"/>
          <p14:tracePt t="19851" x="2438400" y="4159250"/>
          <p14:tracePt t="19851" x="2482850" y="4165600"/>
          <p14:tracePt t="19868" x="2540000" y="4171950"/>
          <p14:tracePt t="19868" x="2622550" y="4171950"/>
          <p14:tracePt t="19885" x="2717800" y="4178300"/>
          <p14:tracePt t="19885" x="2825750" y="4184650"/>
          <p14:tracePt t="19901" x="2952750" y="4197350"/>
          <p14:tracePt t="19901" x="3244850" y="4216400"/>
          <p14:tracePt t="19918" x="3409950" y="4229100"/>
          <p14:tracePt t="19918" x="3581400" y="4235450"/>
          <p14:tracePt t="19935" x="3778250" y="4248150"/>
          <p14:tracePt t="19935" x="3962400" y="4254500"/>
          <p14:tracePt t="19951" x="4146550" y="4267200"/>
          <p14:tracePt t="19951" x="4540250" y="4279900"/>
          <p14:tracePt t="19968" x="4737100" y="4286250"/>
          <p14:tracePt t="19968" x="4946650" y="4292600"/>
          <p14:tracePt t="19985" x="5143500" y="4292600"/>
          <p14:tracePt t="19985" x="5314950" y="4298950"/>
          <p14:tracePt t="20003" x="5505450" y="4305300"/>
          <p14:tracePt t="20003" x="5695950" y="4305300"/>
          <p14:tracePt t="20019" x="5873750" y="4311650"/>
          <p14:tracePt t="20019" x="6045200" y="4318000"/>
          <p14:tracePt t="20037" x="6343650" y="4337050"/>
          <p14:tracePt t="20037" x="6489700" y="4343400"/>
          <p14:tracePt t="20053" x="6616700" y="4356100"/>
          <p14:tracePt t="20053" x="6731000" y="4368800"/>
          <p14:tracePt t="20069" x="6832600" y="4381500"/>
          <p14:tracePt t="20069" x="6915150" y="4400550"/>
          <p14:tracePt t="20085" x="6985000" y="4419600"/>
          <p14:tracePt t="20085" x="7035800" y="4438650"/>
          <p14:tracePt t="20085" x="7073900" y="4464050"/>
          <p14:tracePt t="20105" x="7099300" y="4489450"/>
          <p14:tracePt t="20117" x="7105650" y="4508500"/>
          <p14:tracePt t="20117" x="7067550" y="4565650"/>
          <p14:tracePt t="20136" x="7023100" y="4597400"/>
          <p14:tracePt t="20136" x="6959600" y="4622800"/>
          <p14:tracePt t="20153" x="6883400" y="4654550"/>
          <p14:tracePt t="20153" x="6788150" y="4692650"/>
          <p14:tracePt t="20169" x="6680200" y="4730750"/>
          <p14:tracePt t="20169" x="6559550" y="4768850"/>
          <p14:tracePt t="20185" x="6419850" y="4806950"/>
          <p14:tracePt t="20185" x="6267450" y="4851400"/>
          <p14:tracePt t="20185" x="6108700" y="4889500"/>
          <p14:tracePt t="20204" x="5937250" y="4927600"/>
          <p14:tracePt t="20204" x="5759450" y="4965700"/>
          <p14:tracePt t="20219" x="5581650" y="4997450"/>
          <p14:tracePt t="20219" x="5397500" y="5035550"/>
          <p14:tracePt t="20236" x="5213350" y="5067300"/>
          <p14:tracePt t="20236" x="5029200" y="5092700"/>
          <p14:tracePt t="20252" x="4845050" y="5130800"/>
          <p14:tracePt t="20252" x="4495800" y="5194300"/>
          <p14:tracePt t="20270" x="4324350" y="5226050"/>
          <p14:tracePt t="20270" x="4159250" y="5264150"/>
          <p14:tracePt t="20286" x="4000500" y="5295900"/>
          <p14:tracePt t="20286" x="3848100" y="5334000"/>
          <p14:tracePt t="20303" x="3708400" y="5372100"/>
          <p14:tracePt t="20303" x="3575050" y="5403850"/>
          <p14:tracePt t="20320" x="3441700" y="5441950"/>
          <p14:tracePt t="20320" x="3206750" y="5505450"/>
          <p14:tracePt t="20337" x="3098800" y="5543550"/>
          <p14:tracePt t="20337" x="3003550" y="5575300"/>
          <p14:tracePt t="20352" x="2914650" y="5600700"/>
          <p14:tracePt t="20352" x="2838450" y="5632450"/>
          <p14:tracePt t="20370" x="2781300" y="5657850"/>
          <p14:tracePt t="20370" x="2743200" y="5676900"/>
          <p14:tracePt t="20370" x="2724150" y="5695950"/>
          <p14:tracePt t="20389" x="2724150" y="5702300"/>
          <p14:tracePt t="20401" x="2743200" y="5708650"/>
          <p14:tracePt t="20401" x="2844800" y="5702300"/>
          <p14:tracePt t="20420" x="2927350" y="5702300"/>
          <p14:tracePt t="20420" x="3022600" y="5702300"/>
          <p14:tracePt t="20437" x="3130550" y="5702300"/>
          <p14:tracePt t="20437" x="3257550" y="5708650"/>
          <p14:tracePt t="20453" x="3397250" y="5715000"/>
          <p14:tracePt t="20453" x="3543300" y="5727700"/>
          <p14:tracePt t="20453" x="3702050" y="5746750"/>
          <p14:tracePt t="20473" x="3860800" y="5759450"/>
          <p14:tracePt t="20485" x="4025900" y="5772150"/>
          <p14:tracePt t="20485" x="4375150" y="5784850"/>
          <p14:tracePt t="20485" x="4552950" y="5784850"/>
          <p14:tracePt t="20508" x="4737100" y="5778500"/>
          <p14:tracePt t="20518" x="4914900" y="5772150"/>
          <p14:tracePt t="20518" x="5092700" y="5765800"/>
          <p14:tracePt t="20537" x="5270500" y="5759450"/>
          <p14:tracePt t="20537" x="5441950" y="5753100"/>
          <p14:tracePt t="20554" x="5632450" y="5746750"/>
          <p14:tracePt t="20554" x="5943600" y="5734050"/>
          <p14:tracePt t="20571" x="6096000" y="5727700"/>
          <p14:tracePt t="20571" x="6235700" y="5727700"/>
          <p14:tracePt t="20587" x="6362700" y="5721350"/>
          <p14:tracePt t="20587" x="6483350" y="5715000"/>
          <p14:tracePt t="20604" x="6591300" y="5715000"/>
          <p14:tracePt t="20604" x="6673850" y="5715000"/>
          <p14:tracePt t="20621" x="6762750" y="5708650"/>
          <p14:tracePt t="20621" x="6908800" y="5702300"/>
          <p14:tracePt t="20637" x="6959600" y="5702300"/>
          <p14:tracePt t="20637" x="7004050" y="5702300"/>
          <p14:tracePt t="20654" x="7035800" y="5695950"/>
          <p14:tracePt t="20654" x="7061200" y="5689600"/>
          <p14:tracePt t="20671" x="7080250" y="5689600"/>
          <p14:tracePt t="20671" x="7092950" y="5683250"/>
          <p14:tracePt t="20688" x="7086600" y="5689600"/>
          <p14:tracePt t="20705" x="7073900" y="5689600"/>
          <p14:tracePt t="20705" x="7054850" y="5695950"/>
          <p14:tracePt t="20721" x="7035800" y="5702300"/>
          <p14:tracePt t="20721" x="7010400" y="5715000"/>
          <p14:tracePt t="20737" x="6985000" y="5727700"/>
          <p14:tracePt t="20737" x="6959600" y="5740400"/>
          <p14:tracePt t="20737" x="6934200" y="5746750"/>
          <p14:tracePt t="20757" x="6908800" y="5759450"/>
          <p14:tracePt t="20769" x="6883400" y="5772150"/>
          <p14:tracePt t="20769" x="6858000" y="5778500"/>
          <p14:tracePt t="20789" x="6807200" y="5803900"/>
          <p14:tracePt t="20789" x="6781800" y="5816600"/>
          <p14:tracePt t="20805" x="6756400" y="5822950"/>
          <p14:tracePt t="20805" x="6731000" y="5835650"/>
          <p14:tracePt t="20805" x="6711950" y="5848350"/>
          <p14:tracePt t="20824" x="6686550" y="5861050"/>
          <p14:tracePt t="20836" x="6661150" y="5873750"/>
          <p14:tracePt t="20836" x="6642100" y="5880100"/>
          <p14:tracePt t="20836" x="6623050" y="5892800"/>
          <p14:tracePt t="20857" x="6597650" y="5892800"/>
          <p14:tracePt t="20857" x="6578600" y="5905500"/>
          <p14:tracePt t="20872" x="6565900" y="5905500"/>
          <p14:tracePt t="20872" x="6546850" y="5911850"/>
          <p14:tracePt t="20888" x="6527800" y="5911850"/>
          <p14:tracePt t="20888" x="6515100" y="5918200"/>
          <p14:tracePt t="20905" x="6502400" y="5918200"/>
          <p14:tracePt t="20905" x="6483350" y="5918200"/>
          <p14:tracePt t="20905" x="6470650" y="5924550"/>
          <p14:tracePt t="20924" x="6457950" y="5918200"/>
          <p14:tracePt t="20924" x="6445250" y="5924550"/>
          <p14:tracePt t="20938" x="6432550" y="5924550"/>
          <p14:tracePt t="20938" x="6419850" y="5924550"/>
          <p14:tracePt t="20955" x="6407150" y="5924550"/>
          <p14:tracePt t="20955" x="6400800" y="5924550"/>
          <p14:tracePt t="20973" x="6388100" y="5924550"/>
          <p14:tracePt t="20973" x="6369050" y="5930900"/>
          <p14:tracePt t="20989" x="6362700" y="5930900"/>
          <p14:tracePt t="20989" x="6356350" y="5930900"/>
          <p14:tracePt t="21007" x="6350000" y="5930900"/>
          <p14:tracePt t="21007" x="6343650" y="5937250"/>
          <p14:tracePt t="21023" x="6337300" y="5937250"/>
          <p14:tracePt t="21023" x="6330950" y="5937250"/>
          <p14:tracePt t="21039" x="6324600" y="5937250"/>
          <p14:tracePt t="21039" x="6318250" y="5937250"/>
          <p14:tracePt t="21057" x="6305550" y="5943600"/>
          <p14:tracePt t="21071" x="6299200" y="5943600"/>
          <p14:tracePt t="21087" x="6299200" y="5937250"/>
          <p14:tracePt t="21132" x="6305550" y="5943600"/>
          <p14:tracePt t="21168" x="6299200" y="5937250"/>
          <p14:tracePt t="21244" x="6292850" y="5937250"/>
          <p14:tracePt t="21260" x="6286500" y="5930900"/>
          <p14:tracePt t="21276" x="6280150" y="5930900"/>
          <p14:tracePt t="21288" x="6273800" y="5930900"/>
          <p14:tracePt t="21296" x="6267450" y="5930900"/>
          <p14:tracePt t="21304" x="6261100" y="5930900"/>
          <p14:tracePt t="21304" x="6248400" y="5930900"/>
          <p14:tracePt t="21323" x="6242050" y="5930900"/>
          <p14:tracePt t="21323" x="6229350" y="5924550"/>
          <p14:tracePt t="21340" x="6216650" y="5924550"/>
          <p14:tracePt t="21340" x="6197600" y="5924550"/>
          <p14:tracePt t="21357" x="6184900" y="5924550"/>
          <p14:tracePt t="21357" x="6172200" y="5924550"/>
          <p14:tracePt t="21374" x="6159500" y="5924550"/>
          <p14:tracePt t="21374" x="6146800" y="5924550"/>
          <p14:tracePt t="21390" x="6134100" y="5924550"/>
          <p14:tracePt t="21390" x="6121400" y="5924550"/>
          <p14:tracePt t="21390" x="6115050" y="5924550"/>
          <p14:tracePt t="21409" x="6102350" y="5918200"/>
          <p14:tracePt t="21409" x="6096000" y="5924550"/>
          <p14:tracePt t="21425" x="6089650" y="5924550"/>
          <p14:tracePt t="21425" x="6083300" y="5924550"/>
          <p14:tracePt t="21441" x="6076950" y="5930900"/>
          <p14:tracePt t="21455" x="6070600" y="5937250"/>
          <p14:tracePt t="21472" x="6076950" y="5937250"/>
          <p14:tracePt t="21488" x="6083300" y="5943600"/>
          <p14:tracePt t="21505" x="6089650" y="5943600"/>
          <p14:tracePt t="21505" x="6102350" y="5943600"/>
          <p14:tracePt t="21525" x="6108700" y="5943600"/>
          <p14:tracePt t="21539" x="6115050" y="5943600"/>
          <p14:tracePt t="21555" x="6115050" y="5937250"/>
          <p14:tracePt t="21584" x="6108700" y="5937250"/>
          <p14:tracePt t="21604" x="6115050" y="5937250"/>
          <p14:tracePt t="21648" x="6121400" y="5930900"/>
          <p14:tracePt t="21672" x="6127750" y="5924550"/>
          <p14:tracePt t="21688" x="6134100" y="5924550"/>
          <p14:tracePt t="21704" x="6140450" y="5918200"/>
          <p14:tracePt t="21716" x="6146800" y="5918200"/>
          <p14:tracePt t="21725" x="6153150" y="5918200"/>
          <p14:tracePt t="21741" x="6159500" y="5911850"/>
          <p14:tracePt t="21756" x="6165850" y="5911850"/>
          <p14:tracePt t="21772" x="6172200" y="5911850"/>
          <p14:tracePt t="21789" x="6178550" y="5905500"/>
          <p14:tracePt t="21806" x="6184900" y="5905500"/>
          <p14:tracePt t="21825" x="6191250" y="5899150"/>
          <p14:tracePt t="21852" x="6191250" y="5905500"/>
          <p14:tracePt t="21876" x="6197600" y="5899150"/>
          <p14:tracePt t="21988" x="6191250" y="5899150"/>
          <p14:tracePt t="22084" x="6184900" y="5905500"/>
          <p14:tracePt t="22108" x="6178550" y="5905500"/>
          <p14:tracePt t="22128" x="6184900" y="5911850"/>
          <p14:tracePt t="22188" x="6191250" y="5905500"/>
          <p14:tracePt t="22205" x="6197600" y="5911850"/>
          <p14:tracePt t="22220" x="6203950" y="5905500"/>
          <p14:tracePt t="22236" x="6210300" y="5905500"/>
          <p14:tracePt t="22248" x="6216650" y="5899150"/>
          <p14:tracePt t="22264" x="6223000" y="5899150"/>
          <p14:tracePt t="22280" x="6229350" y="5892800"/>
          <p14:tracePt t="22304" x="6235700" y="5892800"/>
          <p14:tracePt t="22324" x="6235700" y="5886450"/>
          <p14:tracePt t="22340" x="6235700" y="5880100"/>
          <p14:tracePt t="22364" x="6223000" y="5880100"/>
          <p14:tracePt t="22392" x="6216650" y="5880100"/>
          <p14:tracePt t="22400" x="6216650" y="5886450"/>
          <p14:tracePt t="22409" x="6210300" y="5886450"/>
          <p14:tracePt t="22409" x="6203950" y="5886450"/>
          <p14:tracePt t="22409" x="6197600" y="5886450"/>
          <p14:tracePt t="22429" x="6191250" y="5886450"/>
          <p14:tracePt t="22442" x="6184900" y="5892800"/>
          <p14:tracePt t="22442" x="6178550" y="5892800"/>
          <p14:tracePt t="22461" x="6172200" y="5886450"/>
          <p14:tracePt t="22476" x="6165850" y="5886450"/>
          <p14:tracePt t="22492" x="6159500" y="5873750"/>
          <p14:tracePt t="22492" x="6153150" y="5873750"/>
          <p14:tracePt t="22492" x="6146800" y="5867400"/>
          <p14:tracePt t="22513" x="6140450" y="5861050"/>
          <p14:tracePt t="22525" x="6140450" y="5854700"/>
          <p14:tracePt t="22525" x="6121400" y="5829300"/>
          <p14:tracePt t="22545" x="6108700" y="5810250"/>
          <p14:tracePt t="22545" x="6096000" y="5791200"/>
          <p14:tracePt t="22561" x="6076950" y="5772150"/>
          <p14:tracePt t="22561" x="6051550" y="5740400"/>
          <p14:tracePt t="22578" x="6019800" y="5715000"/>
          <p14:tracePt t="22578" x="5981700" y="5676900"/>
          <p14:tracePt t="22594" x="5937250" y="5638800"/>
          <p14:tracePt t="22594" x="5822950" y="5537200"/>
          <p14:tracePt t="22610" x="5759450" y="5480050"/>
          <p14:tracePt t="22610" x="5695950" y="5422900"/>
          <p14:tracePt t="22628" x="5626100" y="5353050"/>
          <p14:tracePt t="22628" x="5556250" y="5289550"/>
          <p14:tracePt t="22644" x="5486400" y="5219700"/>
          <p14:tracePt t="22644" x="5410200" y="5143500"/>
          <p14:tracePt t="22661" x="5340350" y="5067300"/>
          <p14:tracePt t="22661" x="5194300" y="4933950"/>
          <p14:tracePt t="22677" x="5118100" y="4870450"/>
          <p14:tracePt t="22677" x="5054600" y="4813300"/>
          <p14:tracePt t="22695" x="4991100" y="4762500"/>
          <p14:tracePt t="22695" x="4933950" y="4718050"/>
          <p14:tracePt t="22712" x="4876800" y="4673600"/>
          <p14:tracePt t="22712" x="4787900" y="4616450"/>
          <p14:tracePt t="22730" x="4743450" y="4584700"/>
          <p14:tracePt t="22730" x="4711700" y="4565650"/>
          <p14:tracePt t="22745" x="4679950" y="4540250"/>
          <p14:tracePt t="22745" x="4654550" y="4514850"/>
          <p14:tracePt t="22762" x="4629150" y="4495800"/>
          <p14:tracePt t="22762" x="4603750" y="4476750"/>
          <p14:tracePt t="22778" x="4584700" y="4457700"/>
          <p14:tracePt t="22778" x="4572000" y="4432300"/>
          <p14:tracePt t="22778" x="4552950" y="4413250"/>
          <p14:tracePt t="22797" x="4540250" y="4394200"/>
          <p14:tracePt t="22809" x="4527550" y="4381500"/>
          <p14:tracePt t="22809" x="4514850" y="4343400"/>
          <p14:tracePt t="22829" x="4502150" y="4330700"/>
          <p14:tracePt t="22829" x="4502150" y="4311650"/>
          <p14:tracePt t="22845" x="4495800" y="4298950"/>
          <p14:tracePt t="22845" x="4495800" y="4279900"/>
          <p14:tracePt t="22862" x="4495800" y="4267200"/>
          <p14:tracePt t="22862" x="4495800" y="4254500"/>
          <p14:tracePt t="22862" x="4495800" y="4235450"/>
          <p14:tracePt t="22881" x="4495800" y="4222750"/>
          <p14:tracePt t="22893" x="4502150" y="4203700"/>
          <p14:tracePt t="22893" x="4508500" y="4171950"/>
          <p14:tracePt t="22912" x="4514850" y="4159250"/>
          <p14:tracePt t="22912" x="4521200" y="4140200"/>
          <p14:tracePt t="22928" x="4527550" y="4127500"/>
          <p14:tracePt t="22928" x="4533900" y="4114800"/>
          <p14:tracePt t="22946" x="4540250" y="4102100"/>
          <p14:tracePt t="22946" x="4546600" y="4095750"/>
          <p14:tracePt t="22962" x="4559300" y="4089400"/>
          <p14:tracePt t="22962" x="4572000" y="4076700"/>
          <p14:tracePt t="22979" x="4578350" y="4083050"/>
          <p14:tracePt t="23001" x="4584700" y="4089400"/>
          <p14:tracePt t="23016" x="4584700" y="4095750"/>
          <p14:tracePt t="23016" x="4584700" y="4102100"/>
          <p14:tracePt t="23030" x="4584700" y="4108450"/>
          <p14:tracePt t="23044" x="4572000" y="4121150"/>
          <p14:tracePt t="23061" x="4559300" y="4121150"/>
          <p14:tracePt t="23077" x="4552950" y="4121150"/>
          <p14:tracePt t="23077" x="4540250" y="4121150"/>
          <p14:tracePt t="23077" x="4527550" y="4121150"/>
          <p14:tracePt t="23098" x="4508500" y="4114800"/>
          <p14:tracePt t="23098" x="4495800" y="4108450"/>
          <p14:tracePt t="23114" x="4476750" y="4095750"/>
          <p14:tracePt t="23114" x="4457700" y="4089400"/>
          <p14:tracePt t="23130" x="4438650" y="4076700"/>
          <p14:tracePt t="23130" x="4419600" y="4064000"/>
          <p14:tracePt t="23130" x="4406900" y="4051300"/>
          <p14:tracePt t="23148" x="4387850" y="4032250"/>
          <p14:tracePt t="23161" x="4375150" y="4019550"/>
          <p14:tracePt t="23161" x="4362450" y="3994150"/>
          <p14:tracePt t="23161" x="4349750" y="3968750"/>
          <p14:tracePt t="23182" x="4343400" y="3937000"/>
          <p14:tracePt t="23194" x="4337050" y="3898900"/>
          <p14:tracePt t="23194" x="4330700" y="3816350"/>
          <p14:tracePt t="23213" x="4337050" y="3778250"/>
          <p14:tracePt t="23213" x="4343400" y="3733800"/>
          <p14:tracePt t="23230" x="4349750" y="3695700"/>
          <p14:tracePt t="23230" x="4362450" y="3657600"/>
          <p14:tracePt t="23246" x="4381500" y="3625850"/>
          <p14:tracePt t="23246" x="4406900" y="3594100"/>
          <p14:tracePt t="23246" x="4432300" y="3568700"/>
          <p14:tracePt t="23265" x="4464050" y="3549650"/>
          <p14:tracePt t="23265" x="4495800" y="3536950"/>
          <p14:tracePt t="23280" x="4527550" y="3524250"/>
          <p14:tracePt t="23280" x="4565650" y="3511550"/>
          <p14:tracePt t="23297" x="4603750" y="3505200"/>
          <p14:tracePt t="23297" x="4648200" y="3505200"/>
          <p14:tracePt t="23314" x="4686300" y="3511550"/>
          <p14:tracePt t="23314" x="4775200" y="3536950"/>
          <p14:tracePt t="23330" x="4819650" y="3562350"/>
          <p14:tracePt t="23330" x="4857750" y="3587750"/>
          <p14:tracePt t="23347" x="4902200" y="3625850"/>
          <p14:tracePt t="23347" x="4940300" y="3657600"/>
          <p14:tracePt t="23363" x="4978400" y="3702050"/>
          <p14:tracePt t="23363" x="5010150" y="3746500"/>
          <p14:tracePt t="23380" x="5035550" y="3790950"/>
          <p14:tracePt t="23380" x="5080000" y="3879850"/>
          <p14:tracePt t="23397" x="5092700" y="3930650"/>
          <p14:tracePt t="23397" x="5099050" y="3975100"/>
          <p14:tracePt t="23414" x="5099050" y="4019550"/>
          <p14:tracePt t="23414" x="5099050" y="4057650"/>
          <p14:tracePt t="23431" x="5086350" y="4102100"/>
          <p14:tracePt t="23431" x="5073650" y="4140200"/>
          <p14:tracePt t="23431" x="5054600" y="4171950"/>
          <p14:tracePt t="23449" x="5029200" y="4203700"/>
          <p14:tracePt t="23462" x="5003800" y="4235450"/>
          <p14:tracePt t="23462" x="4972050" y="4254500"/>
          <p14:tracePt t="23481" x="4908550" y="4292600"/>
          <p14:tracePt t="23481" x="4876800" y="4305300"/>
          <p14:tracePt t="23497" x="4838700" y="4318000"/>
          <p14:tracePt t="23497" x="4800600" y="4324350"/>
          <p14:tracePt t="23514" x="4762500" y="4330700"/>
          <p14:tracePt t="23514" x="4724400" y="4330700"/>
          <p14:tracePt t="23514" x="4679950" y="4330700"/>
          <p14:tracePt t="23533" x="4641850" y="4324350"/>
          <p14:tracePt t="23545" x="4603750" y="4318000"/>
          <p14:tracePt t="23545" x="4527550" y="4298950"/>
          <p14:tracePt t="23565" x="4495800" y="4292600"/>
          <p14:tracePt t="23565" x="4464050" y="4273550"/>
          <p14:tracePt t="23581" x="4438650" y="4260850"/>
          <p14:tracePt t="23581" x="4413250" y="4241800"/>
          <p14:tracePt t="23597" x="4394200" y="4216400"/>
          <p14:tracePt t="23597" x="4375150" y="4191000"/>
          <p14:tracePt t="23614" x="4356100" y="4165600"/>
          <p14:tracePt t="23614" x="4337050" y="4102100"/>
          <p14:tracePt t="23631" x="4330700" y="4070350"/>
          <p14:tracePt t="23631" x="4324350" y="4032250"/>
          <p14:tracePt t="23648" x="4324350" y="3994150"/>
          <p14:tracePt t="23648" x="4330700" y="3949700"/>
          <p14:tracePt t="23665" x="4337050" y="3905250"/>
          <p14:tracePt t="23665" x="4343400" y="3860800"/>
          <p14:tracePt t="23681" x="4356100" y="3810000"/>
          <p14:tracePt t="23681" x="4394200" y="3721100"/>
          <p14:tracePt t="23698" x="4419600" y="3683000"/>
          <p14:tracePt t="23698" x="4445000" y="3644900"/>
          <p14:tracePt t="23715" x="4476750" y="3613150"/>
          <p14:tracePt t="23715" x="4508500" y="3581400"/>
          <p14:tracePt t="23731" x="4540250" y="3556000"/>
          <p14:tracePt t="23731" x="4572000" y="3536950"/>
          <p14:tracePt t="23731" x="4616450" y="3530600"/>
          <p14:tracePt t="23750" x="4654550" y="3524250"/>
          <p14:tracePt t="23750" x="4692650" y="3530600"/>
          <p14:tracePt t="23766" x="4737100" y="3543300"/>
          <p14:tracePt t="23766" x="4775200" y="3562350"/>
          <p14:tracePt t="23782" x="4819650" y="3594100"/>
          <p14:tracePt t="23782" x="4864100" y="3632200"/>
          <p14:tracePt t="23798" x="4902200" y="3676650"/>
          <p14:tracePt t="23798" x="4940300" y="3721100"/>
          <p14:tracePt t="23798" x="4978400" y="3771900"/>
          <p14:tracePt t="23817" x="5010150" y="3829050"/>
          <p14:tracePt t="23830" x="5035550" y="3879850"/>
          <p14:tracePt t="23830" x="5054600" y="3937000"/>
          <p14:tracePt t="23850" x="5080000" y="4044950"/>
          <p14:tracePt t="23850" x="5086350" y="4095750"/>
          <p14:tracePt t="23865" x="5086350" y="4140200"/>
          <p14:tracePt t="23865" x="5080000" y="4184650"/>
          <p14:tracePt t="23882" x="5067300" y="4222750"/>
          <p14:tracePt t="23882" x="5048250" y="4260850"/>
          <p14:tracePt t="23898" x="5029200" y="4292600"/>
          <p14:tracePt t="23898" x="5003800" y="4318000"/>
          <p14:tracePt t="23898" x="4972050" y="4343400"/>
          <p14:tracePt t="23918" x="4933950" y="4368800"/>
          <p14:tracePt t="23918" x="4902200" y="4387850"/>
          <p14:tracePt t="23932" x="4864100" y="4400550"/>
          <p14:tracePt t="23932" x="4819650" y="4413250"/>
          <p14:tracePt t="23949" x="4775200" y="4425950"/>
          <p14:tracePt t="23949" x="4737100" y="4425950"/>
          <p14:tracePt t="23965" x="4692650" y="4432300"/>
          <p14:tracePt t="23965" x="4648200" y="4425950"/>
          <p14:tracePt t="23982" x="4603750" y="4425950"/>
          <p14:tracePt t="23982" x="4521200" y="4400550"/>
          <p14:tracePt t="23999" x="4483100" y="4381500"/>
          <p14:tracePt t="23999" x="4451350" y="4356100"/>
          <p14:tracePt t="24017" x="4413250" y="4330700"/>
          <p14:tracePt t="24017" x="4381500" y="4298950"/>
          <p14:tracePt t="24033" x="4349750" y="4260850"/>
          <p14:tracePt t="24033" x="4292600" y="4184650"/>
          <p14:tracePt t="24050" x="4273550" y="4140200"/>
          <p14:tracePt t="24050" x="4260850" y="4089400"/>
          <p14:tracePt t="24066" x="4248150" y="4044950"/>
          <p14:tracePt t="24066" x="4235450" y="4000500"/>
          <p14:tracePt t="24082" x="4235450" y="3949700"/>
          <p14:tracePt t="24082" x="4235450" y="3905250"/>
          <p14:tracePt t="24100" x="4248150" y="3860800"/>
          <p14:tracePt t="24100" x="4273550" y="3778250"/>
          <p14:tracePt t="24118" x="4298950" y="3740150"/>
          <p14:tracePt t="24118" x="4324350" y="3702050"/>
          <p14:tracePt t="24133" x="4356100" y="3670300"/>
          <p14:tracePt t="24133" x="4394200" y="3638550"/>
          <p14:tracePt t="24150" x="4432300" y="3619500"/>
          <p14:tracePt t="24150" x="4476750" y="3600450"/>
          <p14:tracePt t="24167" x="4521200" y="3581400"/>
          <p14:tracePt t="24167" x="4565650" y="3575050"/>
          <p14:tracePt t="24183" x="4616450" y="3581400"/>
          <p14:tracePt t="24183" x="4660900" y="3594100"/>
          <p14:tracePt t="24183" x="4711700" y="3613150"/>
          <p14:tracePt t="24202" x="4762500" y="3644900"/>
          <p14:tracePt t="24214" x="4813300" y="3683000"/>
          <p14:tracePt t="24214" x="4902200" y="3778250"/>
          <p14:tracePt t="24233" x="4940300" y="3835400"/>
          <p14:tracePt t="24233" x="4978400" y="3892550"/>
          <p14:tracePt t="24250" x="5003800" y="3949700"/>
          <p14:tracePt t="24250" x="5029200" y="4006850"/>
          <p14:tracePt t="24266" x="5048250" y="4064000"/>
          <p14:tracePt t="24266" x="5060950" y="4114800"/>
          <p14:tracePt t="24266" x="5067300" y="4165600"/>
          <p14:tracePt t="24285" x="5067300" y="4210050"/>
          <p14:tracePt t="24285" x="5060950" y="4248150"/>
          <p14:tracePt t="24300" x="5048250" y="4286250"/>
          <p14:tracePt t="24300" x="5035550" y="4318000"/>
          <p14:tracePt t="24317" x="5016500" y="4349750"/>
          <p14:tracePt t="24317" x="4997450" y="4375150"/>
          <p14:tracePt t="24334" x="4972050" y="4394200"/>
          <p14:tracePt t="24334" x="4914900" y="4438650"/>
          <p14:tracePt t="24350" x="4883150" y="4451350"/>
          <p14:tracePt t="24350" x="4851400" y="4470400"/>
          <p14:tracePt t="24367" x="4826000" y="4483100"/>
          <p14:tracePt t="24367" x="4794250" y="4495800"/>
          <p14:tracePt t="24384" x="4762500" y="4508500"/>
          <p14:tracePt t="24384" x="4730750" y="4521200"/>
          <p14:tracePt t="24401" x="4692650" y="4527550"/>
          <p14:tracePt t="24401" x="4629150" y="4540250"/>
          <p14:tracePt t="24418" x="4597400" y="4540250"/>
          <p14:tracePt t="24418" x="4572000" y="4546600"/>
          <p14:tracePt t="24434" x="4540250" y="4540250"/>
          <p14:tracePt t="24434" x="4514850" y="4540250"/>
          <p14:tracePt t="24450" x="4489450" y="4533900"/>
          <p14:tracePt t="24450" x="4464050" y="4521200"/>
          <p14:tracePt t="24450" x="4445000" y="4514850"/>
          <p14:tracePt t="24469" x="4425950" y="4502150"/>
          <p14:tracePt t="24482" x="4406900" y="4489450"/>
          <p14:tracePt t="24482" x="4387850" y="4476750"/>
          <p14:tracePt t="24502" x="4362450" y="4457700"/>
          <p14:tracePt t="24502" x="4356100" y="4451350"/>
          <p14:tracePt t="24518" x="4349750" y="4445000"/>
          <p14:tracePt t="24518" x="4349750" y="4438650"/>
          <p14:tracePt t="24534" x="4343400" y="4432300"/>
          <p14:tracePt t="24549" x="4349750" y="4425950"/>
          <p14:tracePt t="24566" x="4356100" y="4419600"/>
          <p14:tracePt t="24566" x="4368800" y="4413250"/>
          <p14:tracePt t="24586" x="4375150" y="4406900"/>
          <p14:tracePt t="24586" x="4381500" y="4406900"/>
          <p14:tracePt t="24601" x="4387850" y="4400550"/>
          <p14:tracePt t="24601" x="4400550" y="4400550"/>
          <p14:tracePt t="24618" x="4406900" y="4400550"/>
          <p14:tracePt t="24618" x="4413250" y="4400550"/>
          <p14:tracePt t="24635" x="4419600" y="4406900"/>
          <p14:tracePt t="24635" x="4425950" y="4413250"/>
          <p14:tracePt t="24651" x="4432300" y="4419600"/>
          <p14:tracePt t="24651" x="4438650" y="4425950"/>
          <p14:tracePt t="24668" x="4438650" y="4432300"/>
          <p14:tracePt t="24668" x="4445000" y="4438650"/>
          <p14:tracePt t="24685" x="4445000" y="4445000"/>
          <p14:tracePt t="24699" x="4451350" y="4451350"/>
          <p14:tracePt t="24717" x="4451350" y="4457700"/>
          <p14:tracePt t="24733" x="4445000" y="4464050"/>
          <p14:tracePt t="24765" x="4451350" y="4464050"/>
          <p14:tracePt t="24801" x="4457700" y="4457700"/>
          <p14:tracePt t="24817" x="4464050" y="4457700"/>
          <p14:tracePt t="24829" x="4470400" y="4457700"/>
          <p14:tracePt t="24845" x="4483100" y="4457700"/>
          <p14:tracePt t="24861" x="4489450" y="4451350"/>
          <p14:tracePt t="24877" x="4495800" y="4445000"/>
          <p14:tracePt t="24889" x="4502150" y="4445000"/>
          <p14:tracePt t="24900" x="4508500" y="4438650"/>
          <p14:tracePt t="24917" x="4514850" y="4438650"/>
          <p14:tracePt t="24934" x="4521200" y="4432300"/>
          <p14:tracePt t="24934" x="4533900" y="4432300"/>
          <p14:tracePt t="24952" x="4540250" y="4432300"/>
          <p14:tracePt t="24967" x="4546600" y="4438650"/>
          <p14:tracePt t="24984" x="4552950" y="4438650"/>
          <p14:tracePt t="25000" x="4559300" y="4438650"/>
          <p14:tracePt t="25018" x="4565650" y="4445000"/>
          <p14:tracePt t="25035" x="4572000" y="4445000"/>
          <p14:tracePt t="25035" x="4578350" y="4445000"/>
          <p14:tracePt t="25053" x="4584700" y="4451350"/>
          <p14:tracePt t="25068" x="4597400" y="4457700"/>
          <p14:tracePt t="25068" x="4597400" y="4464050"/>
          <p14:tracePt t="25086" x="4603750" y="4470400"/>
          <p14:tracePt t="25101" x="4610100" y="4476750"/>
          <p14:tracePt t="25118" x="4610100" y="4483100"/>
          <p14:tracePt t="25135" x="4603750" y="4489450"/>
          <p14:tracePt t="25135" x="4597400" y="4483100"/>
          <p14:tracePt t="25154" x="4584700" y="4483100"/>
          <p14:tracePt t="25154" x="4572000" y="4470400"/>
          <p14:tracePt t="25171" x="4552950" y="4464050"/>
          <p14:tracePt t="25171" x="4533900" y="4451350"/>
          <p14:tracePt t="25187" x="4514850" y="4438650"/>
          <p14:tracePt t="25187" x="4489450" y="4419600"/>
          <p14:tracePt t="25187" x="4464050" y="4400550"/>
          <p14:tracePt t="25206" x="4438650" y="4387850"/>
          <p14:tracePt t="25218" x="4419600" y="4368800"/>
          <p14:tracePt t="25218" x="4375150" y="4330700"/>
          <p14:tracePt t="25238" x="4349750" y="4311650"/>
          <p14:tracePt t="25238" x="4330700" y="4286250"/>
          <p14:tracePt t="25254" x="4311650" y="4267200"/>
          <p14:tracePt t="25254" x="4298950" y="4241800"/>
          <p14:tracePt t="25270" x="4286250" y="4210050"/>
          <p14:tracePt t="25270" x="4273550" y="4178300"/>
          <p14:tracePt t="25270" x="4267200" y="4146550"/>
          <p14:tracePt t="25289" x="4260850" y="4108450"/>
          <p14:tracePt t="25301" x="4254500" y="4070350"/>
          <p14:tracePt t="25301" x="4267200" y="3994150"/>
          <p14:tracePt t="25320" x="4273550" y="3956050"/>
          <p14:tracePt t="25320" x="4286250" y="3917950"/>
          <p14:tracePt t="25337" x="4305300" y="3879850"/>
          <p14:tracePt t="25337" x="4324350" y="3841750"/>
          <p14:tracePt t="25354" x="4343400" y="3810000"/>
          <p14:tracePt t="25354" x="4400550" y="3752850"/>
          <p14:tracePt t="25370" x="4432300" y="3727450"/>
          <p14:tracePt t="25370" x="4464050" y="3708400"/>
          <p14:tracePt t="25387" x="4495800" y="3695700"/>
          <p14:tracePt t="25387" x="4533900" y="3689350"/>
          <p14:tracePt t="25404" x="4572000" y="3689350"/>
          <p14:tracePt t="25404" x="4610100" y="3695700"/>
          <p14:tracePt t="25420" x="4654550" y="3702050"/>
          <p14:tracePt t="25420" x="4730750" y="3746500"/>
          <p14:tracePt t="25438" x="4768850" y="3778250"/>
          <p14:tracePt t="25438" x="4806950" y="3816350"/>
          <p14:tracePt t="25454" x="4845050" y="3854450"/>
          <p14:tracePt t="25454" x="4883150" y="3898900"/>
          <p14:tracePt t="25470" x="4914900" y="3943350"/>
          <p14:tracePt t="25470" x="4946650" y="3987800"/>
          <p14:tracePt t="25470" x="4972050" y="4038600"/>
          <p14:tracePt t="25490" x="4997450" y="4089400"/>
          <p14:tracePt t="25503" x="5010150" y="4133850"/>
          <p14:tracePt t="25503" x="5029200" y="4216400"/>
          <p14:tracePt t="25522" x="5035550" y="4254500"/>
          <p14:tracePt t="25522" x="5035550" y="4286250"/>
          <p14:tracePt t="25538" x="5029200" y="4311650"/>
          <p14:tracePt t="25538" x="5016500" y="4337050"/>
          <p14:tracePt t="25555" x="5003800" y="4362450"/>
          <p14:tracePt t="25555" x="4991100" y="4381500"/>
          <p14:tracePt t="25555" x="4972050" y="4400550"/>
          <p14:tracePt t="25575" x="4959350" y="4413250"/>
          <p14:tracePt t="25586" x="4940300" y="4425950"/>
          <p14:tracePt t="25586" x="4908550" y="4445000"/>
          <p14:tracePt t="25606" x="4889500" y="4457700"/>
          <p14:tracePt t="25606" x="4870450" y="4464050"/>
          <p14:tracePt t="25621" x="4851400" y="4470400"/>
          <p14:tracePt t="25621" x="4838700" y="4476750"/>
          <p14:tracePt t="25638" x="4819650" y="4476750"/>
          <p14:tracePt t="25638" x="4806950" y="4483100"/>
          <p14:tracePt t="25655" x="4794250" y="4483100"/>
          <p14:tracePt t="25655" x="4768850" y="4489450"/>
          <p14:tracePt t="25671" x="4762500" y="4495800"/>
          <p14:tracePt t="25671" x="4756150" y="4495800"/>
          <p14:tracePt t="25688" x="4749800" y="4495800"/>
          <p14:tracePt t="25703" x="4743450" y="4502150"/>
          <p14:tracePt t="25720" x="4749800" y="4508500"/>
          <p14:tracePt t="25720" x="4756150" y="4508500"/>
          <p14:tracePt t="25739" x="4762500" y="4508500"/>
          <p14:tracePt t="25739" x="4768850" y="4508500"/>
          <p14:tracePt t="25755" x="4775200" y="4508500"/>
          <p14:tracePt t="25755" x="4781550" y="4514850"/>
          <p14:tracePt t="25773" x="4794250" y="4514850"/>
          <p14:tracePt t="25773" x="4806950" y="4527550"/>
          <p14:tracePt t="25790" x="4819650" y="4540250"/>
          <p14:tracePt t="25790" x="4826000" y="4546600"/>
          <p14:tracePt t="25806" x="4838700" y="4552950"/>
          <p14:tracePt t="25806" x="4851400" y="4559300"/>
          <p14:tracePt t="25823" x="4857750" y="4565650"/>
          <p14:tracePt t="25823" x="4870450" y="4578350"/>
          <p14:tracePt t="25839" x="4883150" y="4584700"/>
          <p14:tracePt t="25839" x="4895850" y="4591050"/>
          <p14:tracePt t="25839" x="4908550" y="4603750"/>
          <p14:tracePt t="25858" x="4914900" y="4616450"/>
          <p14:tracePt t="25870" x="4927600" y="4622800"/>
          <p14:tracePt t="25870" x="4946650" y="4635500"/>
          <p14:tracePt t="25890" x="4959350" y="4641850"/>
          <p14:tracePt t="25890" x="4965700" y="4648200"/>
          <p14:tracePt t="25906" x="4972050" y="4648200"/>
          <p14:tracePt t="25906" x="4978400" y="4648200"/>
          <p14:tracePt t="25923" x="4984750" y="4648200"/>
          <p14:tracePt t="25941" x="4984750" y="4641850"/>
          <p14:tracePt t="25958" x="4978400" y="4635500"/>
          <p14:tracePt t="25970" x="4972050" y="4629150"/>
          <p14:tracePt t="25970" x="4965700" y="4629150"/>
          <p14:tracePt t="25989" x="4959350" y="4629150"/>
          <p14:tracePt t="25989" x="4953000" y="4635500"/>
          <p14:tracePt t="25989" x="4946650" y="4635500"/>
          <p14:tracePt t="26009" x="4940300" y="4635500"/>
          <p14:tracePt t="26009" x="4927600" y="4635500"/>
          <p14:tracePt t="26024" x="4921250" y="4635500"/>
          <p14:tracePt t="26024" x="4908550" y="4641850"/>
          <p14:tracePt t="26039" x="4902200" y="4641850"/>
          <p14:tracePt t="26039" x="4889500" y="4641850"/>
          <p14:tracePt t="26056" x="4883150" y="4641850"/>
          <p14:tracePt t="26056" x="4876800" y="4648200"/>
          <p14:tracePt t="26074" x="4864100" y="4648200"/>
          <p14:tracePt t="26074" x="4851400" y="4654550"/>
          <p14:tracePt t="26090" x="4838700" y="4660900"/>
          <p14:tracePt t="26090" x="4832350" y="4660900"/>
          <p14:tracePt t="26106" x="4826000" y="4667250"/>
          <p14:tracePt t="26106" x="4819650" y="4667250"/>
          <p14:tracePt t="26124" x="4813300" y="4667250"/>
          <p14:tracePt t="26124" x="4806950" y="4673600"/>
          <p14:tracePt t="26139" x="4800600" y="4673600"/>
          <p14:tracePt t="26139" x="4787900" y="4679950"/>
          <p14:tracePt t="26139" x="4781550" y="4679950"/>
          <p14:tracePt t="26159" x="4768850" y="4686300"/>
          <p14:tracePt t="26159" x="4762500" y="4692650"/>
          <p14:tracePt t="26174" x="4756150" y="4692650"/>
          <p14:tracePt t="26174" x="4743450" y="4699000"/>
          <p14:tracePt t="26190" x="4737100" y="4699000"/>
          <p14:tracePt t="26190" x="4730750" y="4699000"/>
          <p14:tracePt t="26207" x="4724400" y="4699000"/>
          <p14:tracePt t="26207" x="4711700" y="4699000"/>
          <p14:tracePt t="26207" x="4705350" y="4699000"/>
          <p14:tracePt t="26226" x="4699000" y="4692650"/>
          <p14:tracePt t="26238" x="4692650" y="4692650"/>
          <p14:tracePt t="26238" x="4673600" y="4679950"/>
          <p14:tracePt t="26259" x="4667250" y="4673600"/>
          <p14:tracePt t="26259" x="4660900" y="4667250"/>
          <p14:tracePt t="26275" x="4654550" y="4660900"/>
          <p14:tracePt t="26275" x="4648200" y="4654550"/>
          <p14:tracePt t="26290" x="4641850" y="4648200"/>
          <p14:tracePt t="26290" x="4635500" y="4641850"/>
          <p14:tracePt t="26307" x="4629150" y="4635500"/>
          <p14:tracePt t="26307" x="4622800" y="4622800"/>
          <p14:tracePt t="26325" x="4616450" y="4616450"/>
          <p14:tracePt t="26325" x="4610100" y="4610100"/>
          <p14:tracePt t="26340" x="4597400" y="4610100"/>
          <p14:tracePt t="26340" x="4591050" y="4603750"/>
          <p14:tracePt t="26357" x="4578350" y="4597400"/>
          <p14:tracePt t="26357" x="4572000" y="4597400"/>
          <p14:tracePt t="26374" x="4559300" y="4591050"/>
          <p14:tracePt t="26374" x="4533900" y="4578350"/>
          <p14:tracePt t="26390" x="4527550" y="4578350"/>
          <p14:tracePt t="26390" x="4514850" y="4578350"/>
          <p14:tracePt t="26407" x="4508500" y="4578350"/>
          <p14:tracePt t="26407" x="4502150" y="4578350"/>
          <p14:tracePt t="26425" x="4495800" y="4578350"/>
          <p14:tracePt t="26439" x="4489450" y="4584700"/>
          <p14:tracePt t="26439" x="4489450" y="4591050"/>
          <p14:tracePt t="26459" x="4489450" y="4597400"/>
          <p14:tracePt t="26474" x="4495800" y="4597400"/>
          <p14:tracePt t="26501" x="4508500" y="4591050"/>
          <p14:tracePt t="26517" x="4514850" y="4591050"/>
          <p14:tracePt t="26526" x="4521200" y="4584700"/>
          <p14:tracePt t="26526" x="4527550" y="4578350"/>
          <p14:tracePt t="26542" x="4533900" y="4572000"/>
          <p14:tracePt t="26542" x="4546600" y="4565650"/>
          <p14:tracePt t="26559" x="4552950" y="4559300"/>
          <p14:tracePt t="26559" x="4565650" y="4552950"/>
          <p14:tracePt t="26575" x="4572000" y="4546600"/>
          <p14:tracePt t="26575" x="4584700" y="4546600"/>
          <p14:tracePt t="26575" x="4591050" y="4546600"/>
          <p14:tracePt t="26594" x="4597400" y="4546600"/>
          <p14:tracePt t="26606" x="4610100" y="4552950"/>
          <p14:tracePt t="26606" x="4622800" y="4572000"/>
          <p14:tracePt t="26625" x="4629150" y="4584700"/>
          <p14:tracePt t="26625" x="4635500" y="4597400"/>
          <p14:tracePt t="26641" x="4641850" y="4610100"/>
          <p14:tracePt t="26641" x="4648200" y="4622800"/>
          <p14:tracePt t="26658" x="4654550" y="4629150"/>
          <p14:tracePt t="26658" x="4660900" y="4641850"/>
          <p14:tracePt t="26675" x="4660900" y="4648200"/>
          <p14:tracePt t="26675" x="4667250" y="4660900"/>
          <p14:tracePt t="26691" x="4673600" y="4667250"/>
          <p14:tracePt t="26691" x="4673600" y="4673600"/>
          <p14:tracePt t="26708" x="4673600" y="4679950"/>
          <p14:tracePt t="26723" x="4673600" y="4692650"/>
          <p14:tracePt t="26740" x="4667250" y="4692650"/>
          <p14:tracePt t="26757" x="4667250" y="4699000"/>
          <p14:tracePt t="26774" x="4660900" y="4699000"/>
          <p14:tracePt t="26790" x="4660900" y="4692650"/>
          <p14:tracePt t="26817" x="4667250" y="4686300"/>
          <p14:tracePt t="26841" x="4667250" y="4673600"/>
          <p14:tracePt t="26857" x="4679950" y="4667250"/>
          <p14:tracePt t="26869" x="4686300" y="4660900"/>
          <p14:tracePt t="26885" x="4686300" y="4654550"/>
          <p14:tracePt t="26894" x="4692650" y="4648200"/>
          <p14:tracePt t="26907" x="4699000" y="4641850"/>
          <p14:tracePt t="26907" x="4705350" y="4635500"/>
          <p14:tracePt t="26926" x="4711700" y="4629150"/>
          <p14:tracePt t="26926" x="4718050" y="4622800"/>
          <p14:tracePt t="26942" x="4724400" y="4616450"/>
          <p14:tracePt t="26942" x="4730750" y="4610100"/>
          <p14:tracePt t="26959" x="4743450" y="4597400"/>
          <p14:tracePt t="26959" x="4749800" y="4591050"/>
          <p14:tracePt t="26959" x="4756150" y="4584700"/>
          <p14:tracePt t="26978" x="4768850" y="4578350"/>
          <p14:tracePt t="26978" x="4775200" y="4565650"/>
          <p14:tracePt t="26993" x="4787900" y="4559300"/>
          <p14:tracePt t="26993" x="4794250" y="4552950"/>
          <p14:tracePt t="27011" x="4800600" y="4546600"/>
          <p14:tracePt t="27011" x="4806950" y="4546600"/>
          <p14:tracePt t="27026" x="4813300" y="4546600"/>
          <p14:tracePt t="27026" x="4832350" y="4552950"/>
          <p14:tracePt t="27043" x="4838700" y="4552950"/>
          <p14:tracePt t="27043" x="4845050" y="4559300"/>
          <p14:tracePt t="27060" x="4857750" y="4565650"/>
          <p14:tracePt t="27060" x="4864100" y="4572000"/>
          <p14:tracePt t="27076" x="4870450" y="4572000"/>
          <p14:tracePt t="27076" x="4876800" y="4578350"/>
          <p14:tracePt t="27093" x="4883150" y="4578350"/>
          <p14:tracePt t="27093" x="4902200" y="4584700"/>
          <p14:tracePt t="27110" x="4914900" y="4584700"/>
          <p14:tracePt t="27133" x="4921250" y="4584700"/>
          <p14:tracePt t="27149" x="4927600" y="4591050"/>
          <p14:tracePt t="27162" x="4933950" y="4591050"/>
          <p14:tracePt t="27185" x="4933950" y="4597400"/>
          <p14:tracePt t="27210" x="4933950" y="4591050"/>
          <p14:tracePt t="27262" x="4933950" y="4584700"/>
          <p14:tracePt t="27281" x="4940300" y="4578350"/>
          <p14:tracePt t="27305" x="4940300" y="4572000"/>
          <p14:tracePt t="27321" x="4940300" y="4565650"/>
          <p14:tracePt t="27337" x="4940300" y="4559300"/>
          <p14:tracePt t="27350" x="4940300" y="4552950"/>
          <p14:tracePt t="27365" x="4940300" y="4546600"/>
          <p14:tracePt t="27381" x="4940300" y="4540250"/>
          <p14:tracePt t="27397" x="4933950" y="4533900"/>
          <p14:tracePt t="27397" x="4933950" y="4527550"/>
          <p14:tracePt t="27412" x="4927600" y="4521200"/>
          <p14:tracePt t="27412" x="4927600" y="4514850"/>
          <p14:tracePt t="27427" x="4921250" y="4502150"/>
          <p14:tracePt t="27427" x="4914900" y="4495800"/>
          <p14:tracePt t="27445" x="4914900" y="4483100"/>
          <p14:tracePt t="27445" x="4908550" y="4470400"/>
          <p14:tracePt t="27461" x="4902200" y="4464050"/>
          <p14:tracePt t="27461" x="4895850" y="4438650"/>
          <p14:tracePt t="27478" x="4895850" y="4425950"/>
          <p14:tracePt t="27478" x="4889500" y="44196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normAutofit/>
          </a:bodyPr>
          <a:lstStyle/>
          <a:p>
            <a:r>
              <a:rPr lang="ja-JP" altLang="en-US"/>
              <a:t>分散分析の拡張</a:t>
            </a:r>
          </a:p>
        </p:txBody>
      </p:sp>
      <p:sp>
        <p:nvSpPr>
          <p:cNvPr id="659460" name="Text Box 4"/>
          <p:cNvSpPr txBox="1">
            <a:spLocks noChangeArrowheads="1"/>
          </p:cNvSpPr>
          <p:nvPr/>
        </p:nvSpPr>
        <p:spPr bwMode="auto">
          <a:xfrm>
            <a:off x="735013" y="1484313"/>
            <a:ext cx="4154487" cy="457200"/>
          </a:xfrm>
          <a:prstGeom prst="rect">
            <a:avLst/>
          </a:prstGeom>
          <a:noFill/>
          <a:ln w="38100">
            <a:noFill/>
            <a:miter lim="800000"/>
            <a:headEnd/>
            <a:tailEnd/>
          </a:ln>
          <a:effectLst/>
        </p:spPr>
        <p:txBody>
          <a:bodyPr wrap="none">
            <a:spAutoFit/>
          </a:bodyPr>
          <a:lstStyle/>
          <a:p>
            <a:r>
              <a:rPr lang="ja-JP" altLang="en-US"/>
              <a:t>２つ以上の要因で実験をしたい</a:t>
            </a:r>
          </a:p>
        </p:txBody>
      </p:sp>
      <p:sp>
        <p:nvSpPr>
          <p:cNvPr id="659461" name="Text Box 5"/>
          <p:cNvSpPr txBox="1">
            <a:spLocks noChangeArrowheads="1"/>
          </p:cNvSpPr>
          <p:nvPr/>
        </p:nvSpPr>
        <p:spPr bwMode="auto">
          <a:xfrm>
            <a:off x="808038" y="2347913"/>
            <a:ext cx="7753350" cy="457200"/>
          </a:xfrm>
          <a:prstGeom prst="rect">
            <a:avLst/>
          </a:prstGeom>
          <a:noFill/>
          <a:ln w="38100">
            <a:noFill/>
            <a:miter lim="800000"/>
            <a:headEnd/>
            <a:tailEnd/>
          </a:ln>
          <a:effectLst/>
        </p:spPr>
        <p:txBody>
          <a:bodyPr wrap="none">
            <a:spAutoFit/>
          </a:bodyPr>
          <a:lstStyle/>
          <a:p>
            <a:r>
              <a:rPr lang="ja-JP" altLang="en-US"/>
              <a:t>総変動＝処理Ａによる変動＋処理Ｂによる変動＋誤差変動</a:t>
            </a:r>
          </a:p>
        </p:txBody>
      </p:sp>
      <p:sp>
        <p:nvSpPr>
          <p:cNvPr id="659462" name="Text Box 6"/>
          <p:cNvSpPr txBox="1">
            <a:spLocks noChangeArrowheads="1"/>
          </p:cNvSpPr>
          <p:nvPr/>
        </p:nvSpPr>
        <p:spPr bwMode="auto">
          <a:xfrm>
            <a:off x="950913" y="3355975"/>
            <a:ext cx="7507287" cy="822325"/>
          </a:xfrm>
          <a:prstGeom prst="rect">
            <a:avLst/>
          </a:prstGeom>
          <a:noFill/>
          <a:ln w="38100">
            <a:noFill/>
            <a:miter lim="800000"/>
            <a:headEnd/>
            <a:tailEnd/>
          </a:ln>
          <a:effectLst/>
        </p:spPr>
        <p:txBody>
          <a:bodyPr wrap="none">
            <a:spAutoFit/>
          </a:bodyPr>
          <a:lstStyle/>
          <a:p>
            <a:r>
              <a:rPr lang="ja-JP" altLang="en-US" dirty="0"/>
              <a:t>では処理Ａと処理Ｂを別々に実験して，それぞれの変動を</a:t>
            </a:r>
          </a:p>
          <a:p>
            <a:r>
              <a:rPr lang="ja-JP" altLang="en-US" dirty="0"/>
              <a:t>別々に求めたらよいのではないか？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2222209"/>
      </p:ext>
    </p:extLst>
  </p:cSld>
  <p:clrMapOvr>
    <a:masterClrMapping/>
  </p:clrMapOvr>
  <mc:AlternateContent xmlns:mc="http://schemas.openxmlformats.org/markup-compatibility/2006" xmlns:p14="http://schemas.microsoft.com/office/powerpoint/2010/main">
    <mc:Choice Requires="p14">
      <p:transition spd="slow" p14:dur="2000" advTm="45704"/>
    </mc:Choice>
    <mc:Fallback xmlns="">
      <p:transition spd="slow" advTm="45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18" x="3517900" y="5429250"/>
          <p14:tracePt t="3546" x="3524250" y="5422900"/>
          <p14:tracePt t="3562" x="3530600" y="5416550"/>
          <p14:tracePt t="3578" x="3536950" y="5416550"/>
          <p14:tracePt t="3586" x="3536950" y="5403850"/>
          <p14:tracePt t="3598" x="3543300" y="5397500"/>
          <p14:tracePt t="3614" x="3543300" y="5391150"/>
          <p14:tracePt t="3624" x="3549650" y="5378450"/>
          <p14:tracePt t="3624" x="3556000" y="5365750"/>
          <p14:tracePt t="3642" x="3556000" y="5353050"/>
          <p14:tracePt t="3642" x="3562350" y="5302250"/>
          <p14:tracePt t="3659" x="3568700" y="5270500"/>
          <p14:tracePt t="3659" x="3568700" y="5232400"/>
          <p14:tracePt t="3675" x="3568700" y="5187950"/>
          <p14:tracePt t="3675" x="3575050" y="5137150"/>
          <p14:tracePt t="3692" x="3568700" y="5080000"/>
          <p14:tracePt t="3692" x="3568700" y="5016500"/>
          <p14:tracePt t="6391" x="4032250" y="3130550"/>
          <p14:tracePt t="6400" x="4000500" y="3130550"/>
          <p14:tracePt t="6400" x="3905250" y="3111500"/>
          <p14:tracePt t="6421" x="3841750" y="3105150"/>
          <p14:tracePt t="6421" x="3784600" y="3098800"/>
          <p14:tracePt t="6436" x="3721100" y="3086100"/>
          <p14:tracePt t="6436" x="3663950" y="3073400"/>
          <p14:tracePt t="6436" x="3613150" y="3067050"/>
          <p14:tracePt t="6455" x="3568700" y="3054350"/>
          <p14:tracePt t="6467" x="3524250" y="3041650"/>
          <p14:tracePt t="6467" x="3441700" y="3016250"/>
          <p14:tracePt t="6488" x="3409950" y="3003550"/>
          <p14:tracePt t="6488" x="3371850" y="2984500"/>
          <p14:tracePt t="6504" x="3340100" y="2971800"/>
          <p14:tracePt t="6504" x="3308350" y="2952750"/>
          <p14:tracePt t="6519" x="3282950" y="2940050"/>
          <p14:tracePt t="6519" x="3257550" y="2927350"/>
          <p14:tracePt t="6536" x="3232150" y="2914650"/>
          <p14:tracePt t="6536" x="3213100" y="2908300"/>
          <p14:tracePt t="6536" x="3187700" y="2895600"/>
          <p14:tracePt t="6556" x="3175000" y="2889250"/>
          <p14:tracePt t="6567" x="3162300" y="2889250"/>
          <p14:tracePt t="6567" x="3143250" y="2882900"/>
          <p14:tracePt t="6586" x="3130550" y="2876550"/>
          <p14:tracePt t="6586" x="3124200" y="2876550"/>
          <p14:tracePt t="6604" x="3124200" y="2870200"/>
          <p14:tracePt t="6630" x="3130550" y="2863850"/>
          <p14:tracePt t="6634" x="3143250" y="2857500"/>
          <p14:tracePt t="6634" x="3155950" y="2851150"/>
          <p14:tracePt t="6653" x="3175000" y="2844800"/>
          <p14:tracePt t="6653" x="3200400" y="2838450"/>
          <p14:tracePt t="6670" x="3225800" y="2832100"/>
          <p14:tracePt t="6670" x="3257550" y="2832100"/>
          <p14:tracePt t="6686" x="3289300" y="2825750"/>
          <p14:tracePt t="6686" x="3371850" y="2825750"/>
          <p14:tracePt t="6704" x="3416300" y="2825750"/>
          <p14:tracePt t="6704" x="3467100" y="2832100"/>
          <p14:tracePt t="6720" x="3517900" y="2832100"/>
          <p14:tracePt t="6720" x="3575050" y="2838450"/>
          <p14:tracePt t="6737" x="3638550" y="2844800"/>
          <p14:tracePt t="6737" x="3702050" y="2851150"/>
          <p14:tracePt t="6737" x="3765550" y="2857500"/>
          <p14:tracePt t="6756" x="3835400" y="2870200"/>
          <p14:tracePt t="6768" x="3905250" y="2876550"/>
          <p14:tracePt t="6768" x="4051300" y="2889250"/>
          <p14:tracePt t="6787" x="4127500" y="2895600"/>
          <p14:tracePt t="6787" x="4197350" y="2908300"/>
          <p14:tracePt t="6805" x="4260850" y="2908300"/>
          <p14:tracePt t="6805" x="4324350" y="2914650"/>
          <p14:tracePt t="6820" x="4387850" y="2914650"/>
          <p14:tracePt t="6820" x="4451350" y="2914650"/>
          <p14:tracePt t="6820" x="4508500" y="2914650"/>
          <p14:tracePt t="6839" x="4559300" y="2914650"/>
          <p14:tracePt t="6852" x="4610100" y="2914650"/>
          <p14:tracePt t="6852" x="4654550" y="2908300"/>
          <p14:tracePt t="6872" x="4730750" y="2908300"/>
          <p14:tracePt t="6872" x="4762500" y="2908300"/>
          <p14:tracePt t="6887" x="4781550" y="2908300"/>
          <p14:tracePt t="6887" x="4800600" y="2908300"/>
          <p14:tracePt t="6887" x="4813300" y="2908300"/>
          <p14:tracePt t="6907" x="4826000" y="2914650"/>
          <p14:tracePt t="6920" x="4826000" y="2921000"/>
          <p14:tracePt t="6936" x="4813300" y="2927350"/>
          <p14:tracePt t="6936" x="4806950" y="2927350"/>
          <p14:tracePt t="6955" x="4794250" y="2933700"/>
          <p14:tracePt t="6955" x="4787900" y="2940050"/>
          <p14:tracePt t="6971" x="4775200" y="2940050"/>
          <p14:tracePt t="6971" x="4762500" y="2946400"/>
          <p14:tracePt t="6987" x="4756150" y="2946400"/>
          <p14:tracePt t="6987" x="4749800" y="2946400"/>
          <p14:tracePt t="7005" x="4762500" y="2940050"/>
          <p14:tracePt t="7019" x="4781550" y="2933700"/>
          <p14:tracePt t="7019" x="4813300" y="2927350"/>
          <p14:tracePt t="7038" x="4851400" y="2921000"/>
          <p14:tracePt t="7038" x="4953000" y="2908300"/>
          <p14:tracePt t="7055" x="5016500" y="2895600"/>
          <p14:tracePt t="7055" x="5092700" y="2889250"/>
          <p14:tracePt t="7072" x="5162550" y="2889250"/>
          <p14:tracePt t="7072" x="5238750" y="2882900"/>
          <p14:tracePt t="7088" x="5321300" y="2882900"/>
          <p14:tracePt t="7088" x="5397500" y="2882900"/>
          <p14:tracePt t="7105" x="5480050" y="2882900"/>
          <p14:tracePt t="7105" x="5556250" y="2882900"/>
          <p14:tracePt t="7105" x="5632450" y="2882900"/>
          <p14:tracePt t="7123" x="5702300" y="2882900"/>
          <p14:tracePt t="7136" x="5772150" y="2882900"/>
          <p14:tracePt t="7136" x="5892800" y="2882900"/>
          <p14:tracePt t="7156" x="5949950" y="2882900"/>
          <p14:tracePt t="7156" x="5994400" y="2882900"/>
          <p14:tracePt t="7172" x="6032500" y="2882900"/>
          <p14:tracePt t="7172" x="6070600" y="2876550"/>
          <p14:tracePt t="7188" x="6096000" y="2876550"/>
          <p14:tracePt t="7188" x="6121400" y="2870200"/>
          <p14:tracePt t="7188" x="6134100" y="2863850"/>
          <p14:tracePt t="7207" x="6146800" y="2857500"/>
          <p14:tracePt t="7220" x="6153150" y="2851150"/>
          <p14:tracePt t="7220" x="6146800" y="2851150"/>
          <p14:tracePt t="7239" x="6134100" y="2844800"/>
          <p14:tracePt t="7239" x="6121400" y="2844800"/>
          <p14:tracePt t="7255" x="6102350" y="2851150"/>
          <p14:tracePt t="7255" x="6083300" y="2857500"/>
          <p14:tracePt t="7272" x="6064250" y="2857500"/>
          <p14:tracePt t="7272" x="6038850" y="2863850"/>
          <p14:tracePt t="7288" x="6013450" y="2870200"/>
          <p14:tracePt t="7288" x="5962650" y="2889250"/>
          <p14:tracePt t="7305" x="5937250" y="2895600"/>
          <p14:tracePt t="7305" x="5911850" y="2901950"/>
          <p14:tracePt t="7322" x="5892800" y="2914650"/>
          <p14:tracePt t="7322" x="5867400" y="2921000"/>
          <p14:tracePt t="7339" x="5848350" y="2933700"/>
          <p14:tracePt t="7339" x="5810250" y="2946400"/>
          <p14:tracePt t="7356" x="5797550" y="2959100"/>
          <p14:tracePt t="7356" x="5784850" y="2965450"/>
          <p14:tracePt t="7372" x="5772150" y="2965450"/>
          <p14:tracePt t="7372" x="5765800" y="2971800"/>
          <p14:tracePt t="7389" x="5753100" y="2978150"/>
          <p14:tracePt t="7389" x="5746750" y="2984500"/>
          <p14:tracePt t="7407" x="5740400" y="2984500"/>
          <p14:tracePt t="7422" x="5734050" y="2990850"/>
          <p14:tracePt t="7438" x="5727700" y="2997200"/>
          <p14:tracePt t="7454" x="5721350" y="3003550"/>
          <p14:tracePt t="7471" x="5715000" y="3009900"/>
          <p14:tracePt t="7471" x="5708650" y="3009900"/>
          <p14:tracePt t="7471" x="5702300" y="3016250"/>
          <p14:tracePt t="7492" x="5695950" y="3022600"/>
          <p14:tracePt t="7507" x="5689600" y="3022600"/>
          <p14:tracePt t="7524" x="5683250" y="3028950"/>
          <p14:tracePt t="7537" x="5670550" y="3028950"/>
          <p14:tracePt t="7554" x="5670550" y="3035300"/>
          <p14:tracePt t="7571" x="5664200" y="3035300"/>
          <p14:tracePt t="7588" x="5657850" y="3028950"/>
          <p14:tracePt t="7606" x="5651500" y="3028950"/>
          <p14:tracePt t="7622" x="5645150" y="3028950"/>
          <p14:tracePt t="7639" x="5638800" y="3035300"/>
          <p14:tracePt t="7639" x="5632450" y="3035300"/>
          <p14:tracePt t="7657" x="5626100" y="3035300"/>
          <p14:tracePt t="7672" x="5619750" y="3035300"/>
          <p14:tracePt t="7689" x="5619750" y="3028950"/>
          <p14:tracePt t="7771" x="5626100" y="3028950"/>
          <p14:tracePt t="7792" x="5626100" y="3022600"/>
          <p14:tracePt t="7896" x="5619750" y="3022600"/>
          <p14:tracePt t="7928" x="5613400" y="3028950"/>
          <p14:tracePt t="7952" x="5607050" y="3022600"/>
          <p14:tracePt t="7979" x="5607050" y="3016250"/>
          <p14:tracePt t="8055" x="5613400" y="3009900"/>
          <p14:tracePt t="8135" x="5613400" y="3003550"/>
          <p14:tracePt t="8183" x="5619750" y="2997200"/>
          <p14:tracePt t="8264" x="5626100" y="2990850"/>
          <p14:tracePt t="8303" x="5632450" y="2990850"/>
          <p14:tracePt t="8322" x="5632450" y="2984500"/>
          <p14:tracePt t="8371" x="5638800" y="2984500"/>
          <p14:tracePt t="8518" x="5645150" y="2978150"/>
          <p14:tracePt t="8551" x="5638800" y="2978150"/>
          <p14:tracePt t="8819" x="5632450" y="2978150"/>
          <p14:tracePt t="8843" x="5626100" y="2978150"/>
          <p14:tracePt t="8863" x="5619750" y="2978150"/>
          <p14:tracePt t="8894" x="5613400" y="2984500"/>
          <p14:tracePt t="8911" x="5607050" y="2984500"/>
          <p14:tracePt t="8922" x="5600700" y="2984500"/>
          <p14:tracePt t="8939" x="5594350" y="2984500"/>
          <p14:tracePt t="8947" x="5581650" y="2990850"/>
          <p14:tracePt t="8959" x="5575300" y="2990850"/>
          <p14:tracePt t="8959" x="5543550" y="2997200"/>
          <p14:tracePt t="8978" x="5530850" y="3003550"/>
          <p14:tracePt t="8978" x="5511800" y="3009900"/>
          <p14:tracePt t="8995" x="5486400" y="3016250"/>
          <p14:tracePt t="8995" x="5467350" y="3016250"/>
          <p14:tracePt t="9011" x="5435600" y="3022600"/>
          <p14:tracePt t="9011" x="5403850" y="3022600"/>
          <p14:tracePt t="9028" x="5365750" y="3022600"/>
          <p14:tracePt t="9028" x="5264150" y="3009900"/>
          <p14:tracePt t="9045" x="5207000" y="2997200"/>
          <p14:tracePt t="9045" x="5143500" y="2984500"/>
          <p14:tracePt t="9061" x="5073650" y="2971800"/>
          <p14:tracePt t="9061" x="5003800" y="2959100"/>
          <p14:tracePt t="9078" x="4927600" y="2946400"/>
          <p14:tracePt t="9078" x="4775200" y="2927350"/>
          <p14:tracePt t="9096" x="4699000" y="2921000"/>
          <p14:tracePt t="9096" x="4622800" y="2914650"/>
          <p14:tracePt t="9112" x="4552950" y="2914650"/>
          <p14:tracePt t="9112" x="4483100" y="2908300"/>
          <p14:tracePt t="9128" x="4413250" y="2901950"/>
          <p14:tracePt t="9128" x="4343400" y="2895600"/>
          <p14:tracePt t="9145" x="4267200" y="2889250"/>
          <p14:tracePt t="9145" x="4191000" y="2889250"/>
          <p14:tracePt t="9145" x="4108450" y="2889250"/>
          <p14:tracePt t="9164" x="4032250" y="2895600"/>
          <p14:tracePt t="9177" x="3949700" y="2901950"/>
          <p14:tracePt t="9177" x="3790950" y="2933700"/>
          <p14:tracePt t="9196" x="3714750" y="2946400"/>
          <p14:tracePt t="9196" x="3638550" y="2965450"/>
          <p14:tracePt t="9212" x="3568700" y="2984500"/>
          <p14:tracePt t="9212" x="3492500" y="2997200"/>
          <p14:tracePt t="9228" x="3422650" y="3009900"/>
          <p14:tracePt t="9228" x="3352800" y="3016250"/>
          <p14:tracePt t="9228" x="3282950" y="3022600"/>
          <p14:tracePt t="9248" x="3213100" y="3022600"/>
          <p14:tracePt t="9260" x="3149600" y="3022600"/>
          <p14:tracePt t="9260" x="3028950" y="2997200"/>
          <p14:tracePt t="9279" x="2971800" y="2971800"/>
          <p14:tracePt t="9279" x="2914650" y="2940050"/>
          <p14:tracePt t="9295" x="2863850" y="2901950"/>
          <p14:tracePt t="9295" x="2806700" y="2851150"/>
          <p14:tracePt t="9312" x="2749550" y="2813050"/>
          <p14:tracePt t="9359" x="2628900" y="2787650"/>
          <p14:tracePt t="9367" x="2508250" y="2774950"/>
          <p14:tracePt t="9377" x="2387600" y="2768600"/>
          <p14:tracePt t="9377" x="2139950" y="2787650"/>
          <p14:tracePt t="9397" x="2019300" y="2813050"/>
          <p14:tracePt t="9397" x="1898650" y="2851150"/>
          <p14:tracePt t="9415" x="1778000" y="2882900"/>
          <p14:tracePt t="9415" x="1727200" y="2908300"/>
          <p14:tracePt t="9430" x="1682750" y="2933700"/>
          <p14:tracePt t="9430" x="1638300" y="2959100"/>
          <p14:tracePt t="9446" x="1600200" y="2984500"/>
          <p14:tracePt t="9446" x="1536700" y="3016250"/>
          <p14:tracePt t="9464" x="1511300" y="3028950"/>
          <p14:tracePt t="9464" x="1492250" y="3035300"/>
          <p14:tracePt t="9480" x="1473200" y="3041650"/>
          <p14:tracePt t="9480" x="1454150" y="3048000"/>
          <p14:tracePt t="9496" x="1441450" y="3048000"/>
          <p14:tracePt t="9496" x="1422400" y="3048000"/>
          <p14:tracePt t="9513" x="1409700" y="3048000"/>
          <p14:tracePt t="9513" x="1403350" y="3048000"/>
          <p14:tracePt t="9513" x="1397000" y="3041650"/>
          <p14:tracePt t="9532" x="1397000" y="3035300"/>
          <p14:tracePt t="9548" x="1403350" y="3035300"/>
          <p14:tracePt t="9548" x="1409700" y="3028950"/>
          <p14:tracePt t="9564" x="1422400" y="3028950"/>
          <p14:tracePt t="9564" x="1447800" y="3022600"/>
          <p14:tracePt t="9580" x="1473200" y="3016250"/>
          <p14:tracePt t="9580" x="1498600" y="3003550"/>
          <p14:tracePt t="9596" x="1536700" y="2997200"/>
          <p14:tracePt t="9596" x="1574800" y="2984500"/>
          <p14:tracePt t="9596" x="1625600" y="2971800"/>
          <p14:tracePt t="9615" x="1676400" y="2965450"/>
          <p14:tracePt t="9628" x="1733550" y="2952750"/>
          <p14:tracePt t="9628" x="1847850" y="2940050"/>
          <p14:tracePt t="9647" x="1911350" y="2933700"/>
          <p14:tracePt t="9647" x="1974850" y="2927350"/>
          <p14:tracePt t="9663" x="2038350" y="2927350"/>
          <p14:tracePt t="9663" x="2101850" y="2927350"/>
          <p14:tracePt t="9680" x="2152650" y="2927350"/>
          <p14:tracePt t="9680" x="2254250" y="2927350"/>
          <p14:tracePt t="9697" x="2292350" y="2927350"/>
          <p14:tracePt t="9697" x="2324100" y="2927350"/>
          <p14:tracePt t="9713" x="2355850" y="2921000"/>
          <p14:tracePt t="9713" x="2381250" y="2921000"/>
          <p14:tracePt t="9730" x="2400300" y="2914650"/>
          <p14:tracePt t="9730" x="2413000" y="2914650"/>
          <p14:tracePt t="9747" x="2425700" y="2908300"/>
          <p14:tracePt t="9747" x="2444750" y="2908300"/>
          <p14:tracePt t="9765" x="2451100" y="2908300"/>
          <p14:tracePt t="9779" x="2457450" y="2908300"/>
          <p14:tracePt t="9796" x="2457450" y="2914650"/>
          <p14:tracePt t="9812" x="2457450" y="2921000"/>
          <p14:tracePt t="9832" x="2463800" y="2914650"/>
          <p14:tracePt t="9855" x="2476500" y="2914650"/>
          <p14:tracePt t="9871" x="2482850" y="2908300"/>
          <p14:tracePt t="9879" x="2489200" y="2908300"/>
          <p14:tracePt t="9879" x="2489200" y="2901950"/>
          <p14:tracePt t="9879" x="2495550" y="2901950"/>
          <p14:tracePt t="9900" x="2501900" y="2901950"/>
          <p14:tracePt t="9900" x="2508250" y="2895600"/>
          <p14:tracePt t="9916" x="2514600" y="2895600"/>
          <p14:tracePt t="9932" x="2520950" y="2895600"/>
          <p14:tracePt t="9946" x="2533650" y="2895600"/>
          <p14:tracePt t="9962" x="2540000" y="2895600"/>
          <p14:tracePt t="9979" x="2546350" y="2895600"/>
          <p14:tracePt t="9979" x="2552700" y="2901950"/>
          <p14:tracePt t="9998" x="2559050" y="2901950"/>
          <p14:tracePt t="9998" x="2565400" y="2901950"/>
          <p14:tracePt t="10014" x="2571750" y="2901950"/>
          <p14:tracePt t="10014" x="2578100" y="2901950"/>
          <p14:tracePt t="10032" x="2584450" y="2901950"/>
          <p14:tracePt t="10032" x="2590800" y="2901950"/>
          <p14:tracePt t="10048" x="2597150" y="2901950"/>
          <p14:tracePt t="10048" x="2616200" y="2901950"/>
          <p14:tracePt t="10065" x="2622550" y="2901950"/>
          <p14:tracePt t="10065" x="2628900" y="2908300"/>
          <p14:tracePt t="10081" x="2641600" y="2908300"/>
          <p14:tracePt t="10081" x="2654300" y="2908300"/>
          <p14:tracePt t="10098" x="2660650" y="2908300"/>
          <p14:tracePt t="10098" x="2673350" y="2914650"/>
          <p14:tracePt t="10116" x="2698750" y="2914650"/>
          <p14:tracePt t="10116" x="2711450" y="2921000"/>
          <p14:tracePt t="10132" x="2717800" y="2921000"/>
          <p14:tracePt t="10132" x="2736850" y="2921000"/>
          <p14:tracePt t="10148" x="2743200" y="2921000"/>
          <p14:tracePt t="10148" x="2755900" y="2927350"/>
          <p14:tracePt t="10165" x="2768600" y="2927350"/>
          <p14:tracePt t="10165" x="2781300" y="2927350"/>
          <p14:tracePt t="10165" x="2794000" y="2927350"/>
          <p14:tracePt t="10184" x="2806700" y="2927350"/>
          <p14:tracePt t="10197" x="2813050" y="2927350"/>
          <p14:tracePt t="10197" x="2832100" y="2933700"/>
          <p14:tracePt t="10216" x="2844800" y="2933700"/>
          <p14:tracePt t="10216" x="2851150" y="2933700"/>
          <p14:tracePt t="10232" x="2857500" y="2940050"/>
          <p14:tracePt t="10232" x="2863850" y="2940050"/>
          <p14:tracePt t="10249" x="2870200" y="2940050"/>
          <p14:tracePt t="10249" x="2876550" y="2940050"/>
          <p14:tracePt t="10265" x="2882900" y="2940050"/>
          <p14:tracePt t="10280" x="2889250" y="2940050"/>
          <p14:tracePt t="10280" x="2895600" y="2940050"/>
          <p14:tracePt t="10299" x="2901950" y="2940050"/>
          <p14:tracePt t="10314" x="2908300" y="2940050"/>
          <p14:tracePt t="10331" x="2914650" y="2933700"/>
          <p14:tracePt t="10347" x="2914650" y="2927350"/>
          <p14:tracePt t="10364" x="2921000" y="2927350"/>
          <p14:tracePt t="10395" x="2927350" y="2933700"/>
          <p14:tracePt t="10463" x="2933700" y="2927350"/>
          <p14:tracePt t="10475" x="2946400" y="2927350"/>
          <p14:tracePt t="10484" x="2952750" y="2927350"/>
          <p14:tracePt t="10484" x="2965450" y="2921000"/>
          <p14:tracePt t="10500" x="2984500" y="2921000"/>
          <p14:tracePt t="10500" x="2997200" y="2914650"/>
          <p14:tracePt t="10517" x="3022600" y="2908300"/>
          <p14:tracePt t="10517" x="3041650" y="2908300"/>
          <p14:tracePt t="10533" x="3067050" y="2901950"/>
          <p14:tracePt t="10533" x="3092450" y="2895600"/>
          <p14:tracePt t="10533" x="3124200" y="2889250"/>
          <p14:tracePt t="10552" x="3155950" y="2882900"/>
          <p14:tracePt t="10565" x="3194050" y="2882900"/>
          <p14:tracePt t="10565" x="3270250" y="2870200"/>
          <p14:tracePt t="10584" x="3308350" y="2863850"/>
          <p14:tracePt t="10584" x="3346450" y="2857500"/>
          <p14:tracePt t="10600" x="3384550" y="2851150"/>
          <p14:tracePt t="10600" x="3422650" y="2844800"/>
          <p14:tracePt t="10617" x="3454400" y="2844800"/>
          <p14:tracePt t="10617" x="3492500" y="2838450"/>
          <p14:tracePt t="10633" x="3530600" y="2832100"/>
          <p14:tracePt t="10633" x="3562350" y="2825750"/>
          <p14:tracePt t="10633" x="3594100" y="2825750"/>
          <p14:tracePt t="10652" x="3625850" y="2825750"/>
          <p14:tracePt t="10652" x="3651250" y="2825750"/>
          <p14:tracePt t="10667" x="3683000" y="2825750"/>
          <p14:tracePt t="10667" x="3708400" y="2825750"/>
          <p14:tracePt t="10684" x="3727450" y="2825750"/>
          <p14:tracePt t="10684" x="3752850" y="2825750"/>
          <p14:tracePt t="10700" x="3771900" y="2825750"/>
          <p14:tracePt t="10700" x="3803650" y="2819400"/>
          <p14:tracePt t="10717" x="3816350" y="2819400"/>
          <p14:tracePt t="10717" x="3829050" y="2819400"/>
          <p14:tracePt t="10734" x="3835400" y="2819400"/>
          <p14:tracePt t="10734" x="3841750" y="2819400"/>
          <p14:tracePt t="10751" x="3848100" y="2819400"/>
          <p14:tracePt t="10765" x="3848100" y="2825750"/>
          <p14:tracePt t="10782" x="3841750" y="2832100"/>
          <p14:tracePt t="10799" x="3841750" y="2838450"/>
          <p14:tracePt t="10816" x="3835400" y="2844800"/>
          <p14:tracePt t="10832" x="3829050" y="2851150"/>
          <p14:tracePt t="10849" x="3829050" y="2857500"/>
          <p14:tracePt t="10866" x="3822700" y="2863850"/>
          <p14:tracePt t="10891" x="3829050" y="2857500"/>
          <p14:tracePt t="10971" x="3835400" y="2857500"/>
          <p14:tracePt t="10995" x="3841750" y="2857500"/>
          <p14:tracePt t="11012" x="3848100" y="2851150"/>
          <p14:tracePt t="11039" x="3841750" y="2857500"/>
          <p14:tracePt t="11115" x="3835400" y="2857500"/>
          <p14:tracePt t="11135" x="3829050" y="2857500"/>
          <p14:tracePt t="11151" x="3822700" y="2863850"/>
          <p14:tracePt t="11168" x="3816350" y="2863850"/>
          <p14:tracePt t="11183" x="3822700" y="2863850"/>
          <p14:tracePt t="11348" x="3829050" y="2863850"/>
          <p14:tracePt t="11383" x="3835400" y="2857500"/>
          <p14:tracePt t="11416" x="3835400" y="2851150"/>
          <p14:tracePt t="11436" x="3835400" y="2844800"/>
          <p14:tracePt t="11467" x="3841750" y="2838450"/>
          <p14:tracePt t="11495" x="3841750" y="2832100"/>
          <p14:tracePt t="11511" x="3848100" y="2832100"/>
          <p14:tracePt t="11527" x="3854450" y="2825750"/>
          <p14:tracePt t="11543" x="3860800" y="2819400"/>
          <p14:tracePt t="11552" x="3867150" y="2819400"/>
          <p14:tracePt t="11552" x="3873500" y="2819400"/>
          <p14:tracePt t="11552" x="3879850" y="2819400"/>
          <p14:tracePt t="11573" x="3892550" y="2813050"/>
          <p14:tracePt t="11585" x="3898900" y="2813050"/>
          <p14:tracePt t="11585" x="3911600" y="2813050"/>
          <p14:tracePt t="11605" x="3937000" y="2806700"/>
          <p14:tracePt t="11605" x="3956050" y="2800350"/>
          <p14:tracePt t="11620" x="3975100" y="2800350"/>
          <p14:tracePt t="11620" x="3994150" y="2800350"/>
          <p14:tracePt t="11637" x="4019550" y="2794000"/>
          <p14:tracePt t="11637" x="4044950" y="2794000"/>
          <p14:tracePt t="11637" x="4076700" y="2787650"/>
          <p14:tracePt t="11657" x="4108450" y="2787650"/>
          <p14:tracePt t="11668" x="4140200" y="2781300"/>
          <p14:tracePt t="11668" x="4203700" y="2781300"/>
          <p14:tracePt t="11687" x="4235450" y="2781300"/>
          <p14:tracePt t="11687" x="4267200" y="2787650"/>
          <p14:tracePt t="11704" x="4305300" y="2794000"/>
          <p14:tracePt t="11704" x="4337050" y="2794000"/>
          <p14:tracePt t="11721" x="4368800" y="2800350"/>
          <p14:tracePt t="11721" x="4432300" y="2813050"/>
          <p14:tracePt t="11737" x="4457700" y="2819400"/>
          <p14:tracePt t="11737" x="4489450" y="2819400"/>
          <p14:tracePt t="11754" x="4521200" y="2825750"/>
          <p14:tracePt t="11754" x="4546600" y="2825750"/>
          <p14:tracePt t="11771" x="4572000" y="2832100"/>
          <p14:tracePt t="11771" x="4597400" y="2832100"/>
          <p14:tracePt t="11787" x="4622800" y="2832100"/>
          <p14:tracePt t="11787" x="4667250" y="2832100"/>
          <p14:tracePt t="11805" x="4686300" y="2832100"/>
          <p14:tracePt t="11805" x="4705350" y="2825750"/>
          <p14:tracePt t="11821" x="4724400" y="2825750"/>
          <p14:tracePt t="11821" x="4743450" y="2825750"/>
          <p14:tracePt t="11838" x="4756150" y="2819400"/>
          <p14:tracePt t="11838" x="4768850" y="2819400"/>
          <p14:tracePt t="11838" x="4781550" y="2819400"/>
          <p14:tracePt t="11857" x="4787900" y="2813050"/>
          <p14:tracePt t="11869" x="4794250" y="2813050"/>
          <p14:tracePt t="11886" x="4787900" y="2813050"/>
          <p14:tracePt t="11916" x="4781550" y="2813050"/>
          <p14:tracePt t="11924" x="4768850" y="2813050"/>
          <p14:tracePt t="11940" x="4768850" y="2819400"/>
          <p14:tracePt t="11940" x="4762500" y="2819400"/>
          <p14:tracePt t="11956" x="4756150" y="2819400"/>
          <p14:tracePt t="11969" x="4749800" y="2825750"/>
          <p14:tracePt t="11969" x="4737100" y="2825750"/>
          <p14:tracePt t="11988" x="4730750" y="2832100"/>
          <p14:tracePt t="12004" x="4724400" y="2832100"/>
          <p14:tracePt t="12020" x="4718050" y="2832100"/>
          <p14:tracePt t="12037" x="4724400" y="2832100"/>
          <p14:tracePt t="12060" x="4730750" y="2832100"/>
          <p14:tracePt t="12076" x="4737100" y="2832100"/>
          <p14:tracePt t="12092" x="4743450" y="2832100"/>
          <p14:tracePt t="12104" x="4749800" y="2832100"/>
          <p14:tracePt t="12104" x="4756150" y="2832100"/>
          <p14:tracePt t="12122" x="4768850" y="2832100"/>
          <p14:tracePt t="12137" x="4768850" y="2838450"/>
          <p14:tracePt t="12157" x="4775200" y="2838450"/>
          <p14:tracePt t="12157" x="4781550" y="2838450"/>
          <p14:tracePt t="12173" x="4787900" y="2838450"/>
          <p14:tracePt t="12188" x="4800600" y="2838450"/>
          <p14:tracePt t="12204" x="4806950" y="2838450"/>
          <p14:tracePt t="12220" x="4813300" y="2838450"/>
          <p14:tracePt t="12220" x="4826000" y="2832100"/>
          <p14:tracePt t="12220" x="4832350" y="2832100"/>
          <p14:tracePt t="12241" x="4851400" y="2832100"/>
          <p14:tracePt t="12241" x="4864100" y="2832100"/>
          <p14:tracePt t="12257" x="4889500" y="2832100"/>
          <p14:tracePt t="12257" x="4914900" y="2832100"/>
          <p14:tracePt t="12273" x="4946650" y="2832100"/>
          <p14:tracePt t="12273" x="4978400" y="2832100"/>
          <p14:tracePt t="12290" x="5022850" y="2832100"/>
          <p14:tracePt t="12290" x="5067300" y="2832100"/>
          <p14:tracePt t="12290" x="5111750" y="2832100"/>
          <p14:tracePt t="12309" x="5162550" y="2825750"/>
          <p14:tracePt t="12321" x="5213350" y="2825750"/>
          <p14:tracePt t="12321" x="5321300" y="2819400"/>
          <p14:tracePt t="12340" x="5372100" y="2813050"/>
          <p14:tracePt t="12340" x="5422900" y="2806700"/>
          <p14:tracePt t="12356" x="5480050" y="2806700"/>
          <p14:tracePt t="12356" x="5524500" y="2800350"/>
          <p14:tracePt t="12373" x="5581650" y="2794000"/>
          <p14:tracePt t="12373" x="5626100" y="2787650"/>
          <p14:tracePt t="12390" x="5683250" y="2781300"/>
          <p14:tracePt t="12390" x="5784850" y="2768600"/>
          <p14:tracePt t="12406" x="5835650" y="2762250"/>
          <p14:tracePt t="12406" x="5886450" y="2755900"/>
          <p14:tracePt t="12424" x="5937250" y="2749550"/>
          <p14:tracePt t="12424" x="5981700" y="2749550"/>
          <p14:tracePt t="12440" x="6032500" y="2743200"/>
          <p14:tracePt t="12440" x="6115050" y="2736850"/>
          <p14:tracePt t="12456" x="6153150" y="2736850"/>
          <p14:tracePt t="12456" x="6191250" y="2736850"/>
          <p14:tracePt t="12473" x="6223000" y="2736850"/>
          <p14:tracePt t="12473" x="6261100" y="2736850"/>
          <p14:tracePt t="12490" x="6292850" y="2730500"/>
          <p14:tracePt t="12490" x="6318250" y="2730500"/>
          <p14:tracePt t="12507" x="6343650" y="2736850"/>
          <p14:tracePt t="12507" x="6369050" y="2736850"/>
          <p14:tracePt t="12524" x="6413500" y="2736850"/>
          <p14:tracePt t="12524" x="6432550" y="2736850"/>
          <p14:tracePt t="12541" x="6451600" y="2736850"/>
          <p14:tracePt t="12541" x="6470650" y="2736850"/>
          <p14:tracePt t="12557" x="6483350" y="2736850"/>
          <p14:tracePt t="12557" x="6496050" y="2743200"/>
          <p14:tracePt t="12574" x="6508750" y="2743200"/>
          <p14:tracePt t="12574" x="6521450" y="2749550"/>
          <p14:tracePt t="12574" x="6527800" y="2749550"/>
          <p14:tracePt t="12592" x="6534150" y="2755900"/>
          <p14:tracePt t="12605" x="6540500" y="2762250"/>
          <p14:tracePt t="12605" x="6546850" y="2768600"/>
          <p14:tracePt t="12624" x="6553200" y="2774950"/>
          <p14:tracePt t="12639" x="6559550" y="2781300"/>
          <p14:tracePt t="12639" x="6565900" y="2787650"/>
          <p14:tracePt t="12657" x="6572250" y="2787650"/>
          <p14:tracePt t="12657" x="6578600" y="2794000"/>
          <p14:tracePt t="12657" x="6584950" y="2794000"/>
          <p14:tracePt t="12676" x="6591300" y="2794000"/>
          <p14:tracePt t="12689" x="6597650" y="2800350"/>
          <p14:tracePt t="12689" x="6610350" y="2806700"/>
          <p14:tracePt t="12707" x="6616700" y="2806700"/>
          <p14:tracePt t="12707" x="6623050" y="2813050"/>
          <p14:tracePt t="12724" x="6629400" y="2813050"/>
          <p14:tracePt t="12724" x="6635750" y="2819400"/>
          <p14:tracePt t="12741" x="6648450" y="2819400"/>
          <p14:tracePt t="12741" x="6661150" y="2825750"/>
          <p14:tracePt t="12758" x="6673850" y="2825750"/>
          <p14:tracePt t="12758" x="6686550" y="2825750"/>
          <p14:tracePt t="12774" x="6692900" y="2832100"/>
          <p14:tracePt t="12774" x="6705600" y="2832100"/>
          <p14:tracePt t="12791" x="6718300" y="2832100"/>
          <p14:tracePt t="12791" x="6724650" y="2832100"/>
          <p14:tracePt t="12807" x="6737350" y="2832100"/>
          <p14:tracePt t="12807" x="6750050" y="2832100"/>
          <p14:tracePt t="12825" x="6762750" y="2832100"/>
          <p14:tracePt t="12825" x="6769100" y="2832100"/>
          <p14:tracePt t="12841" x="6775450" y="2832100"/>
          <p14:tracePt t="12841" x="6781800" y="2832100"/>
          <p14:tracePt t="12858" x="6788150" y="2832100"/>
          <p14:tracePt t="12858" x="6794500" y="2832100"/>
          <p14:tracePt t="12858" x="6800850" y="2832100"/>
          <p14:tracePt t="12877" x="6813550" y="2832100"/>
          <p14:tracePt t="12889" x="6819900" y="2832100"/>
          <p14:tracePt t="12889" x="6838950" y="2825750"/>
          <p14:tracePt t="12909" x="6845300" y="2825750"/>
          <p14:tracePt t="12909" x="6851650" y="2825750"/>
          <p14:tracePt t="12925" x="6864350" y="2825750"/>
          <p14:tracePt t="12925" x="6870700" y="2819400"/>
          <p14:tracePt t="12942" x="6883400" y="2819400"/>
          <p14:tracePt t="12942" x="6889750" y="2819400"/>
          <p14:tracePt t="12942" x="6902450" y="2819400"/>
          <p14:tracePt t="12961" x="6908800" y="2819400"/>
          <p14:tracePt t="12973" x="6921500" y="2819400"/>
          <p14:tracePt t="12973" x="6934200" y="2813050"/>
          <p14:tracePt t="12993" x="6946900" y="2813050"/>
          <p14:tracePt t="12993" x="6953250" y="2813050"/>
          <p14:tracePt t="13008" x="6959600" y="2813050"/>
          <p14:tracePt t="13008" x="6965950" y="2813050"/>
          <p14:tracePt t="13025" x="6965950" y="2819400"/>
          <p14:tracePt t="13040" x="6972300" y="2825750"/>
          <p14:tracePt t="13057" x="6972300" y="2832100"/>
          <p14:tracePt t="13074" x="6972300" y="2844800"/>
          <p14:tracePt t="13090" x="6978650" y="2844800"/>
          <p14:tracePt t="13112" x="6985000" y="2844800"/>
          <p14:tracePt t="13112" x="6991350" y="2844800"/>
          <p14:tracePt t="13126" x="6997700" y="2844800"/>
          <p14:tracePt t="13126" x="7004050" y="2844800"/>
          <p14:tracePt t="13142" x="7010400" y="2844800"/>
          <p14:tracePt t="13142" x="7016750" y="2844800"/>
          <p14:tracePt t="13159" x="7029450" y="2844800"/>
          <p14:tracePt t="13159" x="7042150" y="2838450"/>
          <p14:tracePt t="13177" x="7048500" y="2838450"/>
          <p14:tracePt t="13177" x="7054850" y="2832100"/>
          <p14:tracePt t="13193" x="7061200" y="2832100"/>
          <p14:tracePt t="13193" x="7067550" y="2832100"/>
          <p14:tracePt t="13209" x="7073900" y="2832100"/>
          <p14:tracePt t="13209" x="7080250" y="2832100"/>
          <p14:tracePt t="13226" x="7086600" y="2832100"/>
          <p14:tracePt t="13226" x="7092950" y="2832100"/>
          <p14:tracePt t="13226" x="7099300" y="2832100"/>
          <p14:tracePt t="13245" x="7105650" y="2832100"/>
          <p14:tracePt t="13261" x="7112000" y="2844800"/>
          <p14:tracePt t="13304" x="7105650" y="2851150"/>
          <p14:tracePt t="13320" x="7105650" y="2863850"/>
          <p14:tracePt t="13344" x="7099300" y="2876550"/>
          <p14:tracePt t="13364" x="7099300" y="2882900"/>
          <p14:tracePt t="13380" x="7092950" y="2889250"/>
          <p14:tracePt t="13396" x="7086600" y="2889250"/>
          <p14:tracePt t="13416" x="7080250" y="2882900"/>
          <p14:tracePt t="13476" x="7080250" y="2876550"/>
          <p14:tracePt t="13544" x="7080250" y="2882900"/>
          <p14:tracePt t="13604" x="7086600" y="2889250"/>
          <p14:tracePt t="13620" x="7092950" y="2895600"/>
          <p14:tracePt t="13629" x="7099300" y="2895600"/>
          <p14:tracePt t="13642" x="7112000" y="2901950"/>
          <p14:tracePt t="13642" x="7143750" y="2901950"/>
          <p14:tracePt t="13660" x="7162800" y="2901950"/>
          <p14:tracePt t="13660" x="7181850" y="2901950"/>
          <p14:tracePt t="13677" x="7213600" y="2901950"/>
          <p14:tracePt t="13677" x="7245350" y="2901950"/>
          <p14:tracePt t="13677" x="7277100" y="2901950"/>
          <p14:tracePt t="13697" x="7308850" y="2895600"/>
          <p14:tracePt t="13709" x="7346950" y="2895600"/>
          <p14:tracePt t="13709" x="7416800" y="2895600"/>
          <p14:tracePt t="13728" x="7454900" y="2889250"/>
          <p14:tracePt t="13728" x="7493000" y="2889250"/>
          <p14:tracePt t="13744" x="7524750" y="2889250"/>
          <p14:tracePt t="13744" x="7562850" y="2889250"/>
          <p14:tracePt t="13761" x="7594600" y="2889250"/>
          <p14:tracePt t="13761" x="7664450" y="2889250"/>
          <p14:tracePt t="13778" x="7696200" y="2882900"/>
          <p14:tracePt t="13778" x="7727950" y="2882900"/>
          <p14:tracePt t="13794" x="7759700" y="2882900"/>
          <p14:tracePt t="13794" x="7785100" y="2882900"/>
          <p14:tracePt t="13811" x="7816850" y="2882900"/>
          <p14:tracePt t="13811" x="7848600" y="2876550"/>
          <p14:tracePt t="13828" x="7874000" y="2876550"/>
          <p14:tracePt t="13828" x="7924800" y="2876550"/>
          <p14:tracePt t="13845" x="7950200" y="2876550"/>
          <p14:tracePt t="13845" x="7975600" y="2870200"/>
          <p14:tracePt t="13861" x="8001000" y="2870200"/>
          <p14:tracePt t="13861" x="8020050" y="2870200"/>
          <p14:tracePt t="13878" x="8039100" y="2870200"/>
          <p14:tracePt t="13878" x="8051800" y="2870200"/>
          <p14:tracePt t="13878" x="8064500" y="2870200"/>
          <p14:tracePt t="13897" x="8077200" y="2876550"/>
          <p14:tracePt t="13897" x="8089900" y="2876550"/>
          <p14:tracePt t="13914" x="8096250" y="2876550"/>
          <p14:tracePt t="13914" x="8102600" y="2876550"/>
          <p14:tracePt t="13929" x="8096250" y="2876550"/>
          <p14:tracePt t="14024" x="8089900" y="2882900"/>
          <p14:tracePt t="14072" x="8083550" y="2889250"/>
          <p14:tracePt t="14152" x="8077200" y="2889250"/>
          <p14:tracePt t="14168" x="8070850" y="2889250"/>
          <p14:tracePt t="14184" x="8064500" y="2895600"/>
          <p14:tracePt t="14196" x="8058150" y="2895600"/>
          <p14:tracePt t="14212" x="8051800" y="2889250"/>
          <p14:tracePt t="14313" x="8058150" y="2882900"/>
          <p14:tracePt t="14344" x="8064500" y="2876550"/>
          <p14:tracePt t="14364" x="8070850" y="2870200"/>
          <p14:tracePt t="14384" x="8070850" y="2863850"/>
          <p14:tracePt t="14460" x="8077200" y="2863850"/>
          <p14:tracePt t="14484" x="8070850" y="2863850"/>
          <p14:tracePt t="14536" x="8064500" y="2863850"/>
          <p14:tracePt t="14552" x="8058150" y="2863850"/>
          <p14:tracePt t="14557" x="8051800" y="2870200"/>
          <p14:tracePt t="14565" x="8045450" y="2870200"/>
          <p14:tracePt t="14580" x="8039100" y="2870200"/>
          <p14:tracePt t="14596" x="8032750" y="2870200"/>
          <p14:tracePt t="14612" x="8032750" y="2863850"/>
          <p14:tracePt t="14641" x="8039100" y="2857500"/>
          <p14:tracePt t="14664" x="8032750" y="2851150"/>
          <p14:tracePt t="14736" x="8026400" y="2844800"/>
          <p14:tracePt t="14753" x="8020050" y="2838450"/>
          <p14:tracePt t="14768" x="8013700" y="2838450"/>
          <p14:tracePt t="14776" x="8001000" y="2838450"/>
          <p14:tracePt t="14784" x="7994650" y="2838450"/>
          <p14:tracePt t="14784" x="7981950" y="2838450"/>
          <p14:tracePt t="14798" x="7969250" y="2844800"/>
          <p14:tracePt t="14798" x="7956550" y="2844800"/>
          <p14:tracePt t="14814" x="7943850" y="2851150"/>
          <p14:tracePt t="14814" x="7924800" y="2851150"/>
          <p14:tracePt t="14832" x="7899400" y="2857500"/>
          <p14:tracePt t="14832" x="7874000" y="2857500"/>
          <p14:tracePt t="14848" x="7835900" y="2857500"/>
          <p14:tracePt t="14848" x="7747000" y="2863850"/>
          <p14:tracePt t="14866" x="7689850" y="2863850"/>
          <p14:tracePt t="14866" x="7620000" y="2863850"/>
          <p14:tracePt t="14882" x="7543800" y="2863850"/>
          <p14:tracePt t="14882" x="7461250" y="2863850"/>
          <p14:tracePt t="14898" x="7366000" y="2863850"/>
          <p14:tracePt t="14898" x="7264400" y="2863850"/>
          <p14:tracePt t="15089" x="3676650" y="3175000"/>
          <p14:tracePt t="15097" x="3638550" y="3175000"/>
          <p14:tracePt t="15097" x="3594100" y="3175000"/>
          <p14:tracePt t="15116" x="3543300" y="3181350"/>
          <p14:tracePt t="15116" x="3422650" y="3187700"/>
          <p14:tracePt t="15133" x="3371850" y="3194050"/>
          <p14:tracePt t="15133" x="3321050" y="3206750"/>
          <p14:tracePt t="15149" x="3276600" y="3225800"/>
          <p14:tracePt t="15149" x="3232150" y="3238500"/>
          <p14:tracePt t="15166" x="3194050" y="3257550"/>
          <p14:tracePt t="15166" x="3162300" y="3282950"/>
          <p14:tracePt t="15182" x="3130550" y="3308350"/>
          <p14:tracePt t="15182" x="3098800" y="3340100"/>
          <p14:tracePt t="15182" x="3073400" y="3371850"/>
          <p14:tracePt t="15202" x="3048000" y="3397250"/>
          <p14:tracePt t="15214" x="3028950" y="3435350"/>
          <p14:tracePt t="15214" x="2990850" y="3505200"/>
          <p14:tracePt t="15233" x="2978150" y="3536950"/>
          <p14:tracePt t="15233" x="2971800" y="3575050"/>
          <p14:tracePt t="15250" x="2965450" y="3613150"/>
          <p14:tracePt t="15250" x="2971800" y="3644900"/>
          <p14:tracePt t="15266" x="2971800" y="3683000"/>
          <p14:tracePt t="15266" x="2984500" y="3714750"/>
          <p14:tracePt t="15266" x="2997200" y="3746500"/>
          <p14:tracePt t="15286" x="3016250" y="3771900"/>
          <p14:tracePt t="15298" x="3028950" y="3803650"/>
          <p14:tracePt t="15298" x="3067050" y="3848100"/>
          <p14:tracePt t="15316" x="3086100" y="3867150"/>
          <p14:tracePt t="15316" x="3105150" y="3892550"/>
          <p14:tracePt t="15333" x="3124200" y="3911600"/>
          <p14:tracePt t="15333" x="3136900" y="3930650"/>
          <p14:tracePt t="15350" x="3155950" y="3956050"/>
          <p14:tracePt t="15350" x="3168650" y="3981450"/>
          <p14:tracePt t="15366" x="3181350" y="4006850"/>
          <p14:tracePt t="15366" x="3206750" y="4057650"/>
          <p14:tracePt t="15383" x="3219450" y="4089400"/>
          <p14:tracePt t="15383" x="3225800" y="4114800"/>
          <p14:tracePt t="15400" x="3232150" y="4140200"/>
          <p14:tracePt t="15400" x="3244850" y="4165600"/>
          <p14:tracePt t="15417" x="3244850" y="4191000"/>
          <p14:tracePt t="15417" x="3251200" y="4229100"/>
          <p14:tracePt t="15434" x="3251200" y="4248150"/>
          <p14:tracePt t="15434" x="3251200" y="4267200"/>
          <p14:tracePt t="15450" x="3244850" y="4279900"/>
          <p14:tracePt t="15450" x="3238500" y="4292600"/>
          <p14:tracePt t="15467" x="3232150" y="4311650"/>
          <p14:tracePt t="15467" x="3225800" y="4324350"/>
          <p14:tracePt t="15484" x="3219450" y="4337050"/>
          <p14:tracePt t="15484" x="3200400" y="4362450"/>
          <p14:tracePt t="15501" x="3194050" y="4368800"/>
          <p14:tracePt t="15501" x="3187700" y="4381500"/>
          <p14:tracePt t="15518" x="3175000" y="4387850"/>
          <p14:tracePt t="15518" x="3168650" y="4394200"/>
          <p14:tracePt t="15534" x="3155950" y="4400550"/>
          <p14:tracePt t="15534" x="3149600" y="4406900"/>
          <p14:tracePt t="15534" x="3143250" y="4413250"/>
          <p14:tracePt t="15553" x="3136900" y="4419600"/>
          <p14:tracePt t="15565" x="3130550" y="4425950"/>
          <p14:tracePt t="15565" x="3117850" y="4425950"/>
          <p14:tracePt t="15586" x="3111500" y="4432300"/>
          <p14:tracePt t="15601" x="3111500" y="4425950"/>
          <p14:tracePt t="15636" x="3111500" y="4419600"/>
          <p14:tracePt t="15652" x="3111500" y="4413250"/>
          <p14:tracePt t="15668" x="3105150" y="4406900"/>
          <p14:tracePt t="15680" x="3098800" y="4406900"/>
          <p14:tracePt t="15713" x="3098800" y="4413250"/>
          <p14:tracePt t="15728" x="3092450" y="4419600"/>
          <p14:tracePt t="15741" x="3086100" y="4425950"/>
          <p14:tracePt t="15757" x="3079750" y="4432300"/>
          <p14:tracePt t="15773" x="3073400" y="4432300"/>
          <p14:tracePt t="15808" x="3067050" y="4432300"/>
          <p14:tracePt t="15832" x="3060700" y="4425950"/>
          <p14:tracePt t="15853" x="3060700" y="4419600"/>
          <p14:tracePt t="15876" x="3054350" y="4425950"/>
          <p14:tracePt t="15909" x="3048000" y="4432300"/>
          <p14:tracePt t="15921" x="3041650" y="4438650"/>
          <p14:tracePt t="15937" x="3035300" y="4438650"/>
          <p14:tracePt t="15953" x="3028950" y="4445000"/>
          <p14:tracePt t="15969" x="3022600" y="4451350"/>
          <p14:tracePt t="15981" x="3022600" y="4457700"/>
          <p14:tracePt t="15997" x="3022600" y="4464050"/>
          <p14:tracePt t="16013" x="3028950" y="4470400"/>
          <p14:tracePt t="16029" x="3041650" y="4476750"/>
          <p14:tracePt t="16041" x="3048000" y="4483100"/>
          <p14:tracePt t="16057" x="3054350" y="4483100"/>
          <p14:tracePt t="16073" x="3060700" y="4483100"/>
          <p14:tracePt t="16088" x="3067050" y="4489450"/>
          <p14:tracePt t="16101" x="3073400" y="4495800"/>
          <p14:tracePt t="16117" x="3079750" y="4495800"/>
          <p14:tracePt t="16134" x="3092450" y="4495800"/>
          <p14:tracePt t="16151" x="3098800" y="4495800"/>
          <p14:tracePt t="16151" x="3111500" y="4495800"/>
          <p14:tracePt t="16170" x="3117850" y="4489450"/>
          <p14:tracePt t="16170" x="3124200" y="4489450"/>
          <p14:tracePt t="16186" x="3130550" y="4489450"/>
          <p14:tracePt t="16201" x="3136900" y="4483100"/>
          <p14:tracePt t="16218" x="3143250" y="4483100"/>
          <p14:tracePt t="16235" x="3149600" y="4483100"/>
          <p14:tracePt t="16252" x="3143250" y="4489450"/>
          <p14:tracePt t="16297" x="3143250" y="4495800"/>
          <p14:tracePt t="16333" x="3136900" y="4502150"/>
          <p14:tracePt t="16357" x="3136900" y="4508500"/>
          <p14:tracePt t="16389" x="3130550" y="4508500"/>
          <p14:tracePt t="16752" x="3124200" y="4508500"/>
          <p14:tracePt t="16793" x="3124200" y="4502150"/>
          <p14:tracePt t="16829" x="3124200" y="4495800"/>
          <p14:tracePt t="16852" x="3130550" y="4489450"/>
          <p14:tracePt t="16873" x="3124200" y="4489450"/>
          <p14:tracePt t="17016" x="3130550" y="4489450"/>
          <p14:tracePt t="17153" x="3136900" y="4489450"/>
          <p14:tracePt t="17189" x="3143250" y="4489450"/>
          <p14:tracePt t="17213" x="3149600" y="4489450"/>
          <p14:tracePt t="17233" x="3149600" y="4483100"/>
          <p14:tracePt t="17273" x="3143250" y="4489450"/>
          <p14:tracePt t="17361" x="3149600" y="4483100"/>
          <p14:tracePt t="17392" x="3149600" y="4489450"/>
          <p14:tracePt t="17461" x="3143250" y="4495800"/>
          <p14:tracePt t="17473" x="3143250" y="4502150"/>
          <p14:tracePt t="17489" x="3136900" y="4508500"/>
          <p14:tracePt t="17521" x="3143250" y="4514850"/>
          <p14:tracePt t="17533" x="3143250" y="4521200"/>
          <p14:tracePt t="17549" x="3149600" y="4527550"/>
          <p14:tracePt t="17565" x="3155950" y="4533900"/>
          <p14:tracePt t="17593" x="3162300" y="4540250"/>
          <p14:tracePt t="17617" x="3168650" y="4540250"/>
          <p14:tracePt t="17753" x="3175000" y="4533900"/>
          <p14:tracePt t="17781" x="3181350" y="4533900"/>
          <p14:tracePt t="17805" x="3187700" y="4527550"/>
          <p14:tracePt t="17825" x="3187700" y="4533900"/>
          <p14:tracePt t="17857" x="3194050" y="4533900"/>
          <p14:tracePt t="17917" x="3187700" y="4540250"/>
          <p14:tracePt t="18073" x="3181350" y="4533900"/>
          <p14:tracePt t="18097" x="3175000" y="4533900"/>
          <p14:tracePt t="18113" x="3168650" y="4533900"/>
          <p14:tracePt t="18129" x="3162300" y="4533900"/>
          <p14:tracePt t="18141" x="3155950" y="4527550"/>
          <p14:tracePt t="18157" x="3149600" y="4521200"/>
          <p14:tracePt t="18173" x="3149600" y="4514850"/>
          <p14:tracePt t="18189" x="3155950" y="4508500"/>
          <p14:tracePt t="18201" x="3162300" y="4508500"/>
          <p14:tracePt t="18217" x="3168650" y="4508500"/>
          <p14:tracePt t="18225" x="3175000" y="4508500"/>
          <p14:tracePt t="18225" x="3181350" y="4508500"/>
          <p14:tracePt t="18243" x="3187700" y="4508500"/>
          <p14:tracePt t="18243" x="3200400" y="4508500"/>
          <p14:tracePt t="18243" x="3206750" y="4508500"/>
          <p14:tracePt t="18262" x="3213100" y="4508500"/>
          <p14:tracePt t="18275" x="3219450" y="4508500"/>
          <p14:tracePt t="18275" x="3232150" y="4508500"/>
          <p14:tracePt t="18293" x="3238500" y="4508500"/>
          <p14:tracePt t="18293" x="3244850" y="4508500"/>
          <p14:tracePt t="18311" x="3251200" y="4502150"/>
          <p14:tracePt t="18311" x="3257550" y="4502150"/>
          <p14:tracePt t="18327" x="3257550" y="4495800"/>
          <p14:tracePt t="18327" x="3270250" y="4489450"/>
          <p14:tracePt t="18327" x="3276600" y="4483100"/>
          <p14:tracePt t="18346" x="3282950" y="4476750"/>
          <p14:tracePt t="18358" x="3295650" y="4464050"/>
          <p14:tracePt t="18358" x="3333750" y="4432300"/>
          <p14:tracePt t="18378" x="3359150" y="4413250"/>
          <p14:tracePt t="18378" x="3384550" y="4394200"/>
          <p14:tracePt t="18394" x="3422650" y="4368800"/>
          <p14:tracePt t="18394" x="3460750" y="4337050"/>
          <p14:tracePt t="18394" x="3511550" y="4305300"/>
          <p14:tracePt t="18415" x="3562350" y="4267200"/>
          <p14:tracePt t="18415" x="3632200" y="4229100"/>
          <p14:tracePt t="18428" x="3702050" y="4178300"/>
          <p14:tracePt t="18428" x="3778250" y="4133850"/>
          <p14:tracePt t="18444" x="3867150" y="4083050"/>
          <p14:tracePt t="18444" x="3962400" y="4025900"/>
          <p14:tracePt t="18460" x="4057650" y="3968750"/>
          <p14:tracePt t="18460" x="4165600" y="3905250"/>
          <p14:tracePt t="18477" x="4273550" y="3848100"/>
          <p14:tracePt t="18477" x="4495800" y="3714750"/>
          <p14:tracePt t="18494" x="4616450" y="3651250"/>
          <p14:tracePt t="18494" x="4743450" y="3581400"/>
          <p14:tracePt t="18511" x="4870450" y="3517900"/>
          <p14:tracePt t="18511" x="4997450" y="3454400"/>
          <p14:tracePt t="18528" x="5130800" y="3390900"/>
          <p14:tracePt t="18528" x="5264150" y="3333750"/>
          <p14:tracePt t="18528" x="5403850" y="3276600"/>
          <p14:tracePt t="18546" x="5537200" y="3225800"/>
          <p14:tracePt t="18559" x="5670550" y="3175000"/>
          <p14:tracePt t="18559" x="5937250" y="3098800"/>
          <p14:tracePt t="18578" x="6064250" y="3067050"/>
          <p14:tracePt t="18578" x="6184900" y="3035300"/>
          <p14:tracePt t="18595" x="6299200" y="3016250"/>
          <p14:tracePt t="18595" x="6407150" y="2997200"/>
          <p14:tracePt t="18611" x="6508750" y="2984500"/>
          <p14:tracePt t="18611" x="6604000" y="2978150"/>
          <p14:tracePt t="18611" x="6686550" y="2971800"/>
          <p14:tracePt t="18630" x="6769100" y="2965450"/>
          <p14:tracePt t="18643" x="6838950" y="2965450"/>
          <p14:tracePt t="18643" x="6972300" y="2965450"/>
          <p14:tracePt t="18662" x="7029450" y="2971800"/>
          <p14:tracePt t="18662" x="7073900" y="2978150"/>
          <p14:tracePt t="18678" x="7118350" y="2984500"/>
          <p14:tracePt t="18678" x="7150100" y="2984500"/>
          <p14:tracePt t="18695" x="7169150" y="2990850"/>
          <p14:tracePt t="18695" x="7188200" y="2997200"/>
          <p14:tracePt t="18695" x="7194550" y="3003550"/>
          <p14:tracePt t="18714" x="7181850" y="3009900"/>
          <p14:tracePt t="18726" x="7162800" y="3009900"/>
          <p14:tracePt t="18726" x="7137400" y="3003550"/>
          <p14:tracePt t="18745" x="7105650" y="2990850"/>
          <p14:tracePt t="18745" x="7073900" y="2978150"/>
          <p14:tracePt t="18762" x="7042150" y="2959100"/>
          <p14:tracePt t="18762" x="7010400" y="2933700"/>
          <p14:tracePt t="18779" x="6985000" y="2901950"/>
          <p14:tracePt t="18779" x="6953250" y="2838450"/>
          <p14:tracePt t="18796" x="6953250" y="2794000"/>
          <p14:tracePt t="18796" x="6965950" y="2755900"/>
          <p14:tracePt t="18812" x="6991350" y="2705100"/>
          <p14:tracePt t="18812" x="7023100" y="2654300"/>
          <p14:tracePt t="18829" x="7067550" y="2603500"/>
          <p14:tracePt t="18829" x="7188200" y="2495550"/>
          <p14:tracePt t="18847" x="7264400" y="2444750"/>
          <p14:tracePt t="18847" x="7340600" y="2393950"/>
          <p14:tracePt t="18862" x="7429500" y="2349500"/>
          <p14:tracePt t="18862" x="7518400" y="2311400"/>
          <p14:tracePt t="18879" x="7613650" y="2279650"/>
          <p14:tracePt t="18879" x="7715250" y="2254250"/>
          <p14:tracePt t="18896" x="7810500" y="2235200"/>
          <p14:tracePt t="18896" x="7912100" y="2222500"/>
          <p14:tracePt t="18896" x="8007350" y="2209800"/>
          <p14:tracePt t="18915" x="8102600" y="2209800"/>
          <p14:tracePt t="18927" x="8197850" y="2209800"/>
          <p14:tracePt t="18927" x="8362950" y="2228850"/>
          <p14:tracePt t="18946" x="8432800" y="2247900"/>
          <p14:tracePt t="18946" x="8496300" y="2273300"/>
          <p14:tracePt t="18963" x="8553450" y="2305050"/>
          <p14:tracePt t="18963" x="8597900" y="2343150"/>
          <p14:tracePt t="18979" x="8636000" y="2381250"/>
          <p14:tracePt t="18979" x="8667750" y="2425700"/>
          <p14:tracePt t="18979" x="8686800" y="2463800"/>
          <p14:tracePt t="18998" x="8693150" y="2508250"/>
          <p14:tracePt t="19011" x="8686800" y="2552700"/>
          <p14:tracePt t="19011" x="8636000" y="2641600"/>
          <p14:tracePt t="19030" x="8591550" y="2679700"/>
          <p14:tracePt t="19030" x="8540750" y="2717800"/>
          <p14:tracePt t="19046" x="8470900" y="2755900"/>
          <p14:tracePt t="19046" x="8394700" y="2794000"/>
          <p14:tracePt t="19063" x="8312150" y="2825750"/>
          <p14:tracePt t="19063" x="8223250" y="2851150"/>
          <p14:tracePt t="19063" x="8134350" y="2876550"/>
          <p14:tracePt t="19082" x="8045450" y="2889250"/>
          <p14:tracePt t="19082" x="7950200" y="2901950"/>
          <p14:tracePt t="19096" x="7861300" y="2908300"/>
          <p14:tracePt t="19096" x="7778750" y="2908300"/>
          <p14:tracePt t="19113" x="7696200" y="2901950"/>
          <p14:tracePt t="19113" x="7620000" y="2889250"/>
          <p14:tracePt t="19130" x="7556500" y="2870200"/>
          <p14:tracePt t="19130" x="7454900" y="2832100"/>
          <p14:tracePt t="19147" x="7416800" y="2806700"/>
          <p14:tracePt t="19147" x="7391400" y="2781300"/>
          <p14:tracePt t="19163" x="7372350" y="2755900"/>
          <p14:tracePt t="19163" x="7366000" y="2736850"/>
          <p14:tracePt t="19180" x="7359650" y="2711450"/>
          <p14:tracePt t="19180" x="7366000" y="2692400"/>
          <p14:tracePt t="19196" x="7372350" y="2679700"/>
          <p14:tracePt t="19196" x="7391400" y="2660650"/>
          <p14:tracePt t="19214" x="7397750" y="2654300"/>
          <p14:tracePt t="19214" x="7404100" y="2660650"/>
          <p14:tracePt t="19231" x="7410450" y="2660650"/>
          <p14:tracePt t="19231" x="7416800" y="2667000"/>
          <p14:tracePt t="19247" x="7416800" y="2673350"/>
          <p14:tracePt t="19247" x="7416800" y="2679700"/>
          <p14:tracePt t="19263" x="7416800" y="2686050"/>
          <p14:tracePt t="19263" x="7416800" y="2692400"/>
          <p14:tracePt t="19263" x="7416800" y="2698750"/>
          <p14:tracePt t="19283" x="7416800" y="2711450"/>
          <p14:tracePt t="19295" x="7410450" y="2711450"/>
          <p14:tracePt t="19295" x="7404100" y="2724150"/>
          <p14:tracePt t="19314" x="7397750" y="2730500"/>
          <p14:tracePt t="19329" x="7391400" y="2730500"/>
          <p14:tracePt t="19329" x="7391400" y="2736850"/>
          <p14:tracePt t="19347" x="7385050" y="2736850"/>
          <p14:tracePt t="19362" x="7378700" y="2736850"/>
          <p14:tracePt t="19382" x="7385050" y="2743200"/>
          <p14:tracePt t="19434" x="7391400" y="2743200"/>
          <p14:tracePt t="19461" x="7404100" y="2736850"/>
          <p14:tracePt t="19477" x="7410450" y="2736850"/>
          <p14:tracePt t="19486" x="7416800" y="2730500"/>
          <p14:tracePt t="19501" x="7416800" y="2724150"/>
          <p14:tracePt t="19514" x="7410450" y="2717800"/>
          <p14:tracePt t="19530" x="7404100" y="2711450"/>
          <p14:tracePt t="19546" x="7397750" y="2705100"/>
          <p14:tracePt t="19546" x="7391400" y="2698750"/>
          <p14:tracePt t="19546" x="7385050" y="2686050"/>
          <p14:tracePt t="19567" x="7378700" y="2673350"/>
          <p14:tracePt t="19579" x="7372350" y="2654300"/>
          <p14:tracePt t="19579" x="7346950" y="2609850"/>
          <p14:tracePt t="19598" x="7327900" y="2584450"/>
          <p14:tracePt t="19598" x="7308850" y="2559050"/>
          <p14:tracePt t="19615" x="7283450" y="2527300"/>
          <p14:tracePt t="19615" x="7258050" y="2489200"/>
          <p14:tracePt t="19631" x="7226300" y="2457450"/>
          <p14:tracePt t="19631" x="7194550" y="2419350"/>
          <p14:tracePt t="19631" x="7156450" y="2387600"/>
          <p14:tracePt t="19651" x="7112000" y="2349500"/>
          <p14:tracePt t="19663" x="7054850" y="2311400"/>
          <p14:tracePt t="19663" x="6934200" y="2228850"/>
          <p14:tracePt t="19682" x="6858000" y="2190750"/>
          <p14:tracePt t="19682" x="6775450" y="2152650"/>
          <p14:tracePt t="19698" x="6686550" y="2114550"/>
          <p14:tracePt t="19698" x="6597650" y="2082800"/>
          <p14:tracePt t="19715" x="6496050" y="2057400"/>
          <p14:tracePt t="19715" x="6388100" y="2032000"/>
          <p14:tracePt t="19715" x="6273800" y="2012950"/>
          <p14:tracePt t="19734" x="6153150" y="2000250"/>
          <p14:tracePt t="19734" x="6026150" y="1987550"/>
          <p14:tracePt t="19749" x="5892800" y="1987550"/>
          <p14:tracePt t="19749" x="5753100" y="1993900"/>
          <p14:tracePt t="19765" x="5607050" y="2000250"/>
          <p14:tracePt t="19765" x="5467350" y="2019300"/>
          <p14:tracePt t="19782" x="5321300" y="2038350"/>
          <p14:tracePt t="19782" x="5181600" y="2063750"/>
          <p14:tracePt t="19798" x="5048250" y="2101850"/>
          <p14:tracePt t="19798" x="4806950" y="2184400"/>
          <p14:tracePt t="19816" x="4699000" y="2228850"/>
          <p14:tracePt t="19816" x="4591050" y="2286000"/>
          <p14:tracePt t="19832" x="4495800" y="2336800"/>
          <p14:tracePt t="19832" x="4400550" y="2400300"/>
          <p14:tracePt t="19849" x="4311650" y="2457450"/>
          <p14:tracePt t="19849" x="4146550" y="2584450"/>
          <p14:tracePt t="19867" x="4076700" y="2641600"/>
          <p14:tracePt t="19867" x="4013200" y="2698750"/>
          <p14:tracePt t="19883" x="3956050" y="2749550"/>
          <p14:tracePt t="19883" x="3911600" y="2794000"/>
          <p14:tracePt t="19899" x="3867150" y="2838450"/>
          <p14:tracePt t="19899" x="3835400" y="2870200"/>
          <p14:tracePt t="19917" x="3810000" y="2895600"/>
          <p14:tracePt t="19917" x="3790950" y="2914650"/>
          <p14:tracePt t="19917" x="3778250" y="2933700"/>
          <p14:tracePt t="19935" x="3765550" y="2946400"/>
          <p14:tracePt t="19947" x="3759200" y="2952750"/>
          <p14:tracePt t="19947" x="3752850" y="2965450"/>
          <p14:tracePt t="19966" x="3759200" y="2959100"/>
          <p14:tracePt t="19994" x="3771900" y="2952750"/>
          <p14:tracePt t="20002" x="3778250" y="2946400"/>
          <p14:tracePt t="20014" x="3790950" y="2940050"/>
          <p14:tracePt t="20014" x="3797300" y="2933700"/>
          <p14:tracePt t="20014" x="3810000" y="2933700"/>
          <p14:tracePt t="20035" x="3816350" y="2927350"/>
          <p14:tracePt t="20035" x="3822700" y="2927350"/>
          <p14:tracePt t="20050" x="3829050" y="2927350"/>
          <p14:tracePt t="20050" x="3835400" y="2921000"/>
          <p14:tracePt t="20066" x="3841750" y="2921000"/>
          <p14:tracePt t="20066" x="3848100" y="2921000"/>
          <p14:tracePt t="20083" x="3854450" y="2921000"/>
          <p14:tracePt t="20098" x="3867150" y="2914650"/>
          <p14:tracePt t="20115" x="3873500" y="2914650"/>
          <p14:tracePt t="20132" x="3873500" y="2921000"/>
          <p14:tracePt t="20166" x="3873500" y="2927350"/>
          <p14:tracePt t="20181" x="3873500" y="2933700"/>
          <p14:tracePt t="20197" x="3879850" y="2940050"/>
          <p14:tracePt t="20206" x="3886200" y="2952750"/>
          <p14:tracePt t="20222" x="3892550" y="2952750"/>
          <p14:tracePt t="20222" x="3898900" y="2959100"/>
          <p14:tracePt t="20234" x="3911600" y="2965450"/>
          <p14:tracePt t="20234" x="3924300" y="2978150"/>
          <p14:tracePt t="20252" x="3937000" y="2984500"/>
          <p14:tracePt t="20252" x="3956050" y="2997200"/>
          <p14:tracePt t="20267" x="3981450" y="3016250"/>
          <p14:tracePt t="20267" x="4013200" y="3028950"/>
          <p14:tracePt t="20284" x="4057650" y="3048000"/>
          <p14:tracePt t="20284" x="4108450" y="3067050"/>
          <p14:tracePt t="20284" x="4171950" y="3086100"/>
          <p14:tracePt t="20303" x="4241800" y="3105150"/>
          <p14:tracePt t="20303" x="4324350" y="3124200"/>
          <p14:tracePt t="20318" x="4419600" y="3136900"/>
          <p14:tracePt t="20318" x="4521200" y="3149600"/>
          <p14:tracePt t="20334" x="4622800" y="3155950"/>
          <p14:tracePt t="20334" x="4730750" y="3162300"/>
          <p14:tracePt t="20350" x="4838700" y="3168650"/>
          <p14:tracePt t="20350" x="4940300" y="3162300"/>
          <p14:tracePt t="20367" x="5048250" y="3162300"/>
          <p14:tracePt t="20367" x="5149850" y="3155950"/>
          <p14:tracePt t="20367" x="5245100" y="3143250"/>
          <p14:tracePt t="20386" x="5334000" y="3130550"/>
          <p14:tracePt t="20399" x="5416550" y="3124200"/>
          <p14:tracePt t="20399" x="5562600" y="3098800"/>
          <p14:tracePt t="20418" x="5626100" y="3092450"/>
          <p14:tracePt t="20418" x="5683250" y="3079750"/>
          <p14:tracePt t="20434" x="5727700" y="3073400"/>
          <p14:tracePt t="20434" x="5765800" y="3067050"/>
          <p14:tracePt t="20451" x="5797550" y="3060700"/>
          <p14:tracePt t="20451" x="5842000" y="3054350"/>
          <p14:tracePt t="20468" x="5861050" y="3054350"/>
          <p14:tracePt t="20468" x="5873750" y="3054350"/>
          <p14:tracePt t="20485" x="5880100" y="3048000"/>
          <p14:tracePt t="20485" x="5886450" y="3054350"/>
          <p14:tracePt t="20501" x="5880100" y="3054350"/>
          <p14:tracePt t="20525" x="5873750" y="3060700"/>
          <p14:tracePt t="20534" x="5861050" y="3060700"/>
          <p14:tracePt t="20534" x="5854700" y="3060700"/>
          <p14:tracePt t="20551" x="5848350" y="3060700"/>
          <p14:tracePt t="20551" x="5835650" y="3067050"/>
          <p14:tracePt t="20568" x="5829300" y="3067050"/>
          <p14:tracePt t="20568" x="5822950" y="3067050"/>
          <p14:tracePt t="20568" x="5816600" y="3067050"/>
          <p14:tracePt t="20587" x="5822950" y="3073400"/>
          <p14:tracePt t="20678" x="5829300" y="3073400"/>
          <p14:tracePt t="20706" x="5835650" y="3073400"/>
          <p14:tracePt t="20722" x="5842000" y="3067050"/>
          <p14:tracePt t="20738" x="5848350" y="3067050"/>
          <p14:tracePt t="20754" x="5854700" y="3067050"/>
          <p14:tracePt t="20762" x="5861050" y="3060700"/>
          <p14:tracePt t="20771" x="5873750" y="3060700"/>
          <p14:tracePt t="20790" x="5880100" y="3060700"/>
          <p14:tracePt t="20806" x="5886450" y="3067050"/>
          <p14:tracePt t="20849" x="5880100" y="3073400"/>
          <p14:tracePt t="20886" x="5873750" y="3073400"/>
          <p14:tracePt t="20918" x="5867400" y="3073400"/>
          <p14:tracePt t="20933" x="5861050" y="3073400"/>
          <p14:tracePt t="20946" x="5854700" y="3073400"/>
          <p14:tracePt t="20962" x="5848350" y="3073400"/>
          <p14:tracePt t="20978" x="5842000" y="3079750"/>
          <p14:tracePt t="20994" x="5835650" y="3086100"/>
          <p14:tracePt t="21014" x="5842000" y="3086100"/>
          <p14:tracePt t="21038" x="5848350" y="3092450"/>
          <p14:tracePt t="21062" x="5848350" y="3098800"/>
          <p14:tracePt t="21082" x="5854700" y="3098800"/>
          <p14:tracePt t="21106" x="5861050" y="3098800"/>
          <p14:tracePt t="21126" x="5867400" y="3098800"/>
          <p14:tracePt t="21142" x="5873750" y="3105150"/>
          <p14:tracePt t="21158" x="5880100" y="3098800"/>
          <p14:tracePt t="21174" x="5892800" y="3098800"/>
          <p14:tracePt t="21202" x="5899150" y="3092450"/>
          <p14:tracePt t="21218" x="5899150" y="3086100"/>
          <p14:tracePt t="21234" x="5905500" y="3086100"/>
          <p14:tracePt t="21246" x="5911850" y="3079750"/>
          <p14:tracePt t="21262" x="5918200" y="3073400"/>
          <p14:tracePt t="21278" x="5918200" y="3067050"/>
          <p14:tracePt t="21294" x="5924550" y="3067050"/>
          <p14:tracePt t="21307" x="5918200" y="3060700"/>
          <p14:tracePt t="21346" x="5911850" y="3067050"/>
          <p14:tracePt t="21366" x="5905500" y="3067050"/>
          <p14:tracePt t="21390" x="5899150" y="3073400"/>
          <p14:tracePt t="21414" x="5892800" y="3079750"/>
          <p14:tracePt t="21458" x="5886450" y="3086100"/>
          <p14:tracePt t="21494" x="5886450" y="3092450"/>
          <p14:tracePt t="21554" x="5880100" y="3092450"/>
          <p14:tracePt t="21578" x="5873750" y="3092450"/>
          <p14:tracePt t="21594" x="5867400" y="3086100"/>
          <p14:tracePt t="21614" x="5867400" y="3079750"/>
          <p14:tracePt t="21638" x="5861050" y="3073400"/>
          <p14:tracePt t="21654" x="5861050" y="3067050"/>
          <p14:tracePt t="21682" x="5854700" y="3060700"/>
          <p14:tracePt t="21698" x="5854700" y="3054350"/>
          <p14:tracePt t="21722" x="5848350" y="3054350"/>
          <p14:tracePt t="21734" x="5842000" y="3048000"/>
          <p14:tracePt t="21750" x="5835650" y="3048000"/>
          <p14:tracePt t="21766" x="5829300" y="3048000"/>
          <p14:tracePt t="21782" x="5816600" y="3048000"/>
          <p14:tracePt t="21794" x="5810250" y="3048000"/>
          <p14:tracePt t="21810" x="5803900" y="3054350"/>
          <p14:tracePt t="21826" x="5810250" y="3048000"/>
          <p14:tracePt t="21878" x="5816600" y="3048000"/>
          <p14:tracePt t="21886" x="5822950" y="3048000"/>
          <p14:tracePt t="21894" x="5829300" y="3048000"/>
          <p14:tracePt t="21894" x="5835650" y="3041650"/>
          <p14:tracePt t="21907" x="5842000" y="3041650"/>
          <p14:tracePt t="21907" x="5848350" y="3041650"/>
          <p14:tracePt t="21923" x="5861050" y="3041650"/>
          <p14:tracePt t="21923" x="5867400" y="3035300"/>
          <p14:tracePt t="21940" x="5873750" y="3035300"/>
          <p14:tracePt t="21940" x="5880100" y="3035300"/>
          <p14:tracePt t="21957" x="5886450" y="3028950"/>
          <p14:tracePt t="21957" x="5892800" y="3028950"/>
          <p14:tracePt t="21957" x="5899150" y="3028950"/>
          <p14:tracePt t="21975" x="5905500" y="3028950"/>
          <p14:tracePt t="21988" x="5911850" y="3028950"/>
          <p14:tracePt t="22006" x="5905500" y="3028950"/>
          <p14:tracePt t="22058" x="5899150" y="3028950"/>
          <p14:tracePt t="22082" x="5892800" y="3028950"/>
          <p14:tracePt t="22102" x="5886450" y="3028950"/>
          <p14:tracePt t="22142" x="5880100" y="3035300"/>
          <p14:tracePt t="22170" x="5873750" y="3041650"/>
          <p14:tracePt t="22222" x="5867400" y="3035300"/>
          <p14:tracePt t="22254" x="5861050" y="3035300"/>
          <p14:tracePt t="22298" x="5854700" y="3041650"/>
          <p14:tracePt t="22326" x="5861050" y="3035300"/>
          <p14:tracePt t="22410" x="5861050" y="3028950"/>
          <p14:tracePt t="22442" x="5867400" y="3022600"/>
          <p14:tracePt t="22478" x="5873750" y="3022600"/>
          <p14:tracePt t="22514" x="5873750" y="3016250"/>
          <p14:tracePt t="22538" x="5867400" y="3016250"/>
          <p14:tracePt t="22582" x="5861050" y="3016250"/>
          <p14:tracePt t="22598" x="5854700" y="3016250"/>
          <p14:tracePt t="22626" x="5848350" y="3016250"/>
          <p14:tracePt t="22650" x="5848350" y="3009900"/>
          <p14:tracePt t="22746" x="5854700" y="3016250"/>
          <p14:tracePt t="22778" x="5861050" y="3009900"/>
          <p14:tracePt t="22822" x="5861050" y="3003550"/>
          <p14:tracePt t="22862" x="5867400" y="3003550"/>
          <p14:tracePt t="22986" x="5867400" y="2997200"/>
          <p14:tracePt t="23026" x="5867400" y="2990850"/>
          <p14:tracePt t="23274" x="5873750" y="2990850"/>
          <p14:tracePt t="23286" x="5880100" y="2990850"/>
          <p14:tracePt t="23302" x="5886450" y="2990850"/>
          <p14:tracePt t="23318" x="5892800" y="2990850"/>
          <p14:tracePt t="23354" x="5886450" y="2997200"/>
          <p14:tracePt t="23394" x="5880100" y="2990850"/>
          <p14:tracePt t="23414" x="5873750" y="2990850"/>
          <p14:tracePt t="23438" x="5873750" y="2984500"/>
          <p14:tracePt t="23526" x="5880100" y="2978150"/>
          <p14:tracePt t="23550" x="5886450" y="2971800"/>
          <p14:tracePt t="23574" x="5892800" y="2965450"/>
          <p14:tracePt t="23610" x="5899150" y="2965450"/>
          <p14:tracePt t="23634" x="5892800" y="2965450"/>
          <p14:tracePt t="23722" x="5886450" y="2965450"/>
          <p14:tracePt t="23790" x="5880100" y="2965450"/>
          <p14:tracePt t="23815" x="5873750" y="2965450"/>
          <p14:tracePt t="23826" x="5867400" y="2965450"/>
          <p14:tracePt t="23842" x="5861050" y="2965450"/>
          <p14:tracePt t="23858" x="5854700" y="2959100"/>
          <p14:tracePt t="23883" x="5854700" y="2952750"/>
          <p14:tracePt t="23910" x="5848350" y="2952750"/>
          <p14:tracePt t="24007" x="5842000" y="2952750"/>
          <p14:tracePt t="24022" x="5835650" y="2952750"/>
          <p14:tracePt t="24038" x="5829300" y="2952750"/>
          <p14:tracePt t="24054" x="5829300" y="2959100"/>
          <p14:tracePt t="24074" x="5835650" y="2959100"/>
          <p14:tracePt t="24175" x="5842000" y="2959100"/>
          <p14:tracePt t="24194" x="5842000" y="2965450"/>
          <p14:tracePt t="24502" x="5848350" y="2965450"/>
          <p14:tracePt t="24630" x="5854700" y="2965450"/>
          <p14:tracePt t="24646" x="5861050" y="2965450"/>
          <p14:tracePt t="24675" x="5867400" y="2959100"/>
          <p14:tracePt t="24699" x="5861050" y="2959100"/>
          <p14:tracePt t="24782" x="5854700" y="2959100"/>
          <p14:tracePt t="24846" x="5854700" y="2965450"/>
          <p14:tracePt t="24895" x="5854700" y="2959100"/>
          <p14:tracePt t="24946" x="5861050" y="2959100"/>
          <p14:tracePt t="24967" x="5854700" y="2965450"/>
          <p14:tracePt t="25203" x="5848350" y="2971800"/>
          <p14:tracePt t="25298" x="5842000" y="2971800"/>
          <p14:tracePt t="25323" x="5835650" y="2971800"/>
          <p14:tracePt t="25359" x="5842000" y="2978150"/>
          <p14:tracePt t="25427" x="5848350" y="2971800"/>
          <p14:tracePt t="25443" x="5854700" y="2971800"/>
          <p14:tracePt t="25455" x="5861050" y="2965450"/>
          <p14:tracePt t="25471" x="5867400" y="2965450"/>
          <p14:tracePt t="25487" x="5873750" y="2965450"/>
          <p14:tracePt t="25507" x="5867400" y="2965450"/>
          <p14:tracePt t="25547" x="5861050" y="2965450"/>
          <p14:tracePt t="25563" x="5854700" y="2965450"/>
          <p14:tracePt t="25575" x="5848350" y="2965450"/>
          <p14:tracePt t="25591" x="5842000" y="2971800"/>
          <p14:tracePt t="25607" x="5835650" y="2978150"/>
          <p14:tracePt t="25635" x="5842000" y="2978150"/>
          <p14:tracePt t="25683" x="5842000" y="2984500"/>
          <p14:tracePt t="25726" x="5835650" y="2984500"/>
          <p14:tracePt t="25742" x="5829300" y="2990850"/>
          <p14:tracePt t="25754" x="5822950" y="2997200"/>
          <p14:tracePt t="25770" x="5816600" y="2997200"/>
          <p14:tracePt t="25786" x="5810250" y="3003550"/>
          <p14:tracePt t="25803" x="5810250" y="2997200"/>
          <p14:tracePt t="25883" x="5803900" y="2997200"/>
          <p14:tracePt t="25967" x="5797550" y="3003550"/>
          <p14:tracePt t="25983" x="5791200" y="3009900"/>
          <p14:tracePt t="25995" x="5784850" y="3009900"/>
          <p14:tracePt t="26011" x="5778500" y="3009900"/>
          <p14:tracePt t="26027" x="5778500" y="3016250"/>
          <p14:tracePt t="26043" x="5772150" y="3016250"/>
          <p14:tracePt t="26079" x="5765800" y="3016250"/>
          <p14:tracePt t="26131" x="5759450" y="3016250"/>
          <p14:tracePt t="26163" x="5746750" y="3022600"/>
          <p14:tracePt t="26207" x="5740400" y="3028950"/>
          <p14:tracePt t="26223" x="5734050" y="3035300"/>
          <p14:tracePt t="26234" x="5727700" y="3035300"/>
          <p14:tracePt t="26251" x="5721350" y="3041650"/>
          <p14:tracePt t="26267" x="5715000" y="3041650"/>
          <p14:tracePt t="26295" x="5708650" y="3041650"/>
          <p14:tracePt t="26311" x="5702300" y="3041650"/>
          <p14:tracePt t="26327" x="5695950" y="3035300"/>
          <p14:tracePt t="26343" x="5689600" y="3028950"/>
          <p14:tracePt t="26355" x="5683250" y="3028950"/>
          <p14:tracePt t="26371" x="5676900" y="3022600"/>
          <p14:tracePt t="26387" x="5670550" y="3016250"/>
          <p14:tracePt t="26403" x="5664200" y="3009900"/>
          <p14:tracePt t="26415" x="5651500" y="3003550"/>
          <p14:tracePt t="26431" x="5645150" y="2997200"/>
          <p14:tracePt t="26447" x="5638800" y="2990850"/>
          <p14:tracePt t="26463" x="5632450" y="2990850"/>
          <p14:tracePt t="26470" x="5626100" y="2990850"/>
          <p14:tracePt t="26470" x="5619750" y="2990850"/>
          <p14:tracePt t="26489" x="5613400" y="2990850"/>
          <p14:tracePt t="26503" x="5607050" y="2990850"/>
          <p14:tracePt t="26503" x="5600700" y="2997200"/>
          <p14:tracePt t="26523" x="5594350" y="3003550"/>
          <p14:tracePt t="26543" x="5588000" y="3009900"/>
          <p14:tracePt t="26559" x="5588000" y="3016250"/>
          <p14:tracePt t="26575" x="5594350" y="3022600"/>
          <p14:tracePt t="26587" x="5600700" y="3022600"/>
          <p14:tracePt t="26611" x="5607050" y="3022600"/>
          <p14:tracePt t="26627" x="5613400" y="3028950"/>
          <p14:tracePt t="26643" x="5619750" y="3028950"/>
          <p14:tracePt t="26656" x="5626100" y="3035300"/>
          <p14:tracePt t="26671" x="5632450" y="3035300"/>
          <p14:tracePt t="26687" x="5638800" y="3041650"/>
          <p14:tracePt t="26704" x="5645150" y="3041650"/>
          <p14:tracePt t="26721" x="5645150" y="3048000"/>
          <p14:tracePt t="26740" x="5645150" y="3054350"/>
          <p14:tracePt t="26767" x="5651500" y="3054350"/>
          <p14:tracePt t="26851" x="5657850" y="3054350"/>
          <p14:tracePt t="26868" x="5664200" y="3054350"/>
          <p14:tracePt t="26876" x="5670550" y="3060700"/>
          <p14:tracePt t="26888" x="5676900" y="3060700"/>
          <p14:tracePt t="26905" x="5683250" y="3060700"/>
          <p14:tracePt t="26922" x="5689600" y="3060700"/>
          <p14:tracePt t="26938" x="5695950" y="3060700"/>
          <p14:tracePt t="26971" x="5689600" y="3060700"/>
          <p14:tracePt t="27003" x="5683250" y="3060700"/>
          <p14:tracePt t="27015" x="5676900" y="3067050"/>
          <p14:tracePt t="27039" x="5676900" y="3073400"/>
          <p14:tracePt t="27067" x="5670550" y="3079750"/>
          <p14:tracePt t="27167" x="5670550" y="3073400"/>
          <p14:tracePt t="27263" x="5664200" y="3073400"/>
          <p14:tracePt t="27271" x="5651500" y="3073400"/>
          <p14:tracePt t="27279" x="5638800" y="3073400"/>
          <p14:tracePt t="27289" x="5619750" y="3067050"/>
          <p14:tracePt t="27289" x="5568950" y="3067050"/>
          <p14:tracePt t="27309" x="5530850" y="3060700"/>
          <p14:tracePt t="27309" x="5486400" y="3060700"/>
          <p14:tracePt t="27325" x="5435600" y="3054350"/>
          <p14:tracePt t="27325" x="5378450" y="3048000"/>
          <p14:tracePt t="27341" x="5314950" y="3041650"/>
          <p14:tracePt t="27341" x="5238750" y="3035300"/>
          <p14:tracePt t="27359" x="5156200" y="3022600"/>
          <p14:tracePt t="27359" x="5067300" y="3016250"/>
          <p14:tracePt t="27376" x="4864100" y="2997200"/>
          <p14:tracePt t="27376" x="4749800" y="2990850"/>
          <p14:tracePt t="27392" x="4629150" y="2990850"/>
          <p14:tracePt t="27392" x="4502150" y="2990850"/>
          <p14:tracePt t="27409" x="4368800" y="3003550"/>
          <p14:tracePt t="27409" x="4229100" y="3022600"/>
          <p14:tracePt t="27409" x="4089400" y="3048000"/>
          <p14:tracePt t="27428" x="3949700" y="3079750"/>
          <p14:tracePt t="27440" x="3810000" y="3111500"/>
          <p14:tracePt t="27440" x="3536950" y="3194050"/>
          <p14:tracePt t="27461" x="3409950" y="3244850"/>
          <p14:tracePt t="27461" x="3289300" y="3289300"/>
          <p14:tracePt t="27476" x="3168650" y="3340100"/>
          <p14:tracePt t="27476" x="3054350" y="3397250"/>
          <p14:tracePt t="27492" x="2946400" y="3454400"/>
          <p14:tracePt t="27492" x="2844800" y="3511550"/>
          <p14:tracePt t="27492" x="2749550" y="3568700"/>
          <p14:tracePt t="27512" x="2660650" y="3632200"/>
          <p14:tracePt t="27524" x="2578100" y="3689350"/>
          <p14:tracePt t="27524" x="2501900" y="3740150"/>
          <p14:tracePt t="27524" x="2432050" y="3790950"/>
          <p14:tracePt t="27544" x="2368550" y="3835400"/>
          <p14:tracePt t="27544" x="2305050" y="3873500"/>
          <p14:tracePt t="27560" x="2247900" y="3905250"/>
          <p14:tracePt t="27560" x="2184400" y="3937000"/>
          <p14:tracePt t="27576" x="2120900" y="3956050"/>
          <p14:tracePt t="27576" x="2063750" y="3968750"/>
          <p14:tracePt t="27592" x="2006600" y="3981450"/>
          <p14:tracePt t="27592" x="1885950" y="3987800"/>
          <p14:tracePt t="27610" x="1828800" y="3981450"/>
          <p14:tracePt t="27610" x="1784350" y="3975100"/>
          <p14:tracePt t="27626" x="1739900" y="3949700"/>
          <p14:tracePt t="27626" x="1701800" y="3924300"/>
          <p14:tracePt t="27643" x="1663700" y="3892550"/>
          <p14:tracePt t="27643" x="1631950" y="3848100"/>
          <p14:tracePt t="27660" x="1606550" y="3797300"/>
          <p14:tracePt t="27660" x="1574800" y="3676650"/>
          <p14:tracePt t="27676" x="1562100" y="3613150"/>
          <p14:tracePt t="27676" x="1562100" y="3556000"/>
          <p14:tracePt t="27693" x="1568450" y="3498850"/>
          <p14:tracePt t="27693" x="1581150" y="3441700"/>
          <p14:tracePt t="27710" x="1606550" y="3384550"/>
          <p14:tracePt t="27710" x="1644650" y="3333750"/>
          <p14:tracePt t="27710" x="1689100" y="3289300"/>
          <p14:tracePt t="27729" x="1739900" y="3244850"/>
          <p14:tracePt t="27741" x="1797050" y="3206750"/>
          <p14:tracePt t="27741" x="1930400" y="3162300"/>
          <p14:tracePt t="27760" x="2000250" y="3149600"/>
          <p14:tracePt t="27760" x="2070100" y="3149600"/>
          <p14:tracePt t="27776" x="2133600" y="3162300"/>
          <p14:tracePt t="27776" x="2197100" y="3181350"/>
          <p14:tracePt t="27793" x="2254250" y="3219450"/>
          <p14:tracePt t="27793" x="2311400" y="3257550"/>
          <p14:tracePt t="27793" x="2355850" y="3308350"/>
          <p14:tracePt t="27812" x="2393950" y="3359150"/>
          <p14:tracePt t="27825" x="2425700" y="3416300"/>
          <p14:tracePt t="27825" x="2470150" y="3524250"/>
          <p14:tracePt t="27844" x="2482850" y="3575050"/>
          <p14:tracePt t="27844" x="2489200" y="3625850"/>
          <p14:tracePt t="27860" x="2489200" y="3663950"/>
          <p14:tracePt t="27860" x="2489200" y="3702050"/>
          <p14:tracePt t="27877" x="2489200" y="3727450"/>
          <p14:tracePt t="27877" x="2482850" y="3752850"/>
          <p14:tracePt t="27877" x="2482850" y="3765550"/>
          <p14:tracePt t="27896" x="2482850" y="3771900"/>
          <p14:tracePt t="27911" x="2495550" y="3765550"/>
          <p14:tracePt t="27925" x="2508250" y="3752850"/>
          <p14:tracePt t="27925" x="2527300" y="3740150"/>
          <p14:tracePt t="27944" x="2552700" y="3727450"/>
          <p14:tracePt t="27944" x="2584450" y="3714750"/>
          <p14:tracePt t="27960" x="2622550" y="3702050"/>
          <p14:tracePt t="27960" x="2717800" y="3676650"/>
          <p14:tracePt t="27978" x="2774950" y="3670300"/>
          <p14:tracePt t="27978" x="2838450" y="3663950"/>
          <p14:tracePt t="27994" x="2901950" y="3663950"/>
          <p14:tracePt t="27994" x="2965450" y="3663950"/>
          <p14:tracePt t="28010" x="3022600" y="3670300"/>
          <p14:tracePt t="28010" x="3130550" y="3683000"/>
          <p14:tracePt t="28028" x="3175000" y="3695700"/>
          <p14:tracePt t="28028" x="3213100" y="3702050"/>
          <p14:tracePt t="28045" x="3238500" y="3714750"/>
          <p14:tracePt t="28045" x="3251200" y="3727450"/>
          <p14:tracePt t="28061" x="3263900" y="3740150"/>
          <p14:tracePt t="28061" x="3263900" y="3752850"/>
          <p14:tracePt t="28078" x="3251200" y="3759200"/>
          <p14:tracePt t="28078" x="3232150" y="3771900"/>
          <p14:tracePt t="28078" x="3213100" y="3778250"/>
          <p14:tracePt t="28096" x="3187700" y="3784600"/>
          <p14:tracePt t="28109" x="3155950" y="3790950"/>
          <p14:tracePt t="28109" x="3086100" y="3784600"/>
          <p14:tracePt t="28128" x="3054350" y="3771900"/>
          <p14:tracePt t="28128" x="3022600" y="3759200"/>
          <p14:tracePt t="28144" x="2990850" y="3740150"/>
          <p14:tracePt t="28144" x="2965450" y="3714750"/>
          <p14:tracePt t="28161" x="2952750" y="3676650"/>
          <p14:tracePt t="28161" x="2940050" y="3638550"/>
          <p14:tracePt t="28161" x="2940050" y="3587750"/>
          <p14:tracePt t="28180" x="2952750" y="3536950"/>
          <p14:tracePt t="28193" x="2971800" y="3486150"/>
          <p14:tracePt t="28193" x="3035300" y="3384550"/>
          <p14:tracePt t="28211" x="3073400" y="3340100"/>
          <p14:tracePt t="28211" x="3124200" y="3302000"/>
          <p14:tracePt t="28228" x="3175000" y="3276600"/>
          <p14:tracePt t="28228" x="3232150" y="3263900"/>
          <p14:tracePt t="28245" x="3282950" y="3257550"/>
          <p14:tracePt t="28245" x="3340100" y="3263900"/>
          <p14:tracePt t="28245" x="3397250" y="3276600"/>
          <p14:tracePt t="28264" x="3454400" y="3302000"/>
          <p14:tracePt t="28264" x="3505200" y="3340100"/>
          <p14:tracePt t="28278" x="3549650" y="3384550"/>
          <p14:tracePt t="28278" x="3587750" y="3435350"/>
          <p14:tracePt t="28295" x="3625850" y="3492500"/>
          <p14:tracePt t="28295" x="3657600" y="3549650"/>
          <p14:tracePt t="28312" x="3683000" y="3606800"/>
          <p14:tracePt t="28312" x="3708400" y="3714750"/>
          <p14:tracePt t="28329" x="3721100" y="3759200"/>
          <p14:tracePt t="28329" x="3721100" y="3803650"/>
          <p14:tracePt t="28345" x="3721100" y="3835400"/>
          <p14:tracePt t="28345" x="3721100" y="3867150"/>
          <p14:tracePt t="28362" x="3714750" y="3892550"/>
          <p14:tracePt t="28362" x="3708400" y="3911600"/>
          <p14:tracePt t="28378" x="3702050" y="3924300"/>
          <p14:tracePt t="28378" x="3695700" y="3937000"/>
          <p14:tracePt t="28396" x="3689350" y="3949700"/>
          <p14:tracePt t="28412" x="3689350" y="3956050"/>
          <p14:tracePt t="28427" x="3695700" y="3956050"/>
          <p14:tracePt t="28444" x="3702050" y="3956050"/>
          <p14:tracePt t="28460" x="3708400" y="3949700"/>
          <p14:tracePt t="28477" x="3714750" y="3949700"/>
          <p14:tracePt t="28494" x="3721100" y="3943350"/>
          <p14:tracePt t="28511" x="3727450" y="3943350"/>
          <p14:tracePt t="28528" x="3733800" y="3949700"/>
          <p14:tracePt t="28548" x="3740150" y="3956050"/>
          <p14:tracePt t="28564" x="3740150" y="3962400"/>
          <p14:tracePt t="28578" x="3752850" y="3968750"/>
          <p14:tracePt t="28578" x="3752850" y="3975100"/>
          <p14:tracePt t="28596" x="3765550" y="3975100"/>
          <p14:tracePt t="28596" x="3778250" y="3981450"/>
          <p14:tracePt t="28613" x="3790950" y="3987800"/>
          <p14:tracePt t="28613" x="3835400" y="3994150"/>
          <p14:tracePt t="28630" x="3860800" y="4000500"/>
          <p14:tracePt t="28630" x="3898900" y="4006850"/>
          <p14:tracePt t="28646" x="3930650" y="4006850"/>
          <p14:tracePt t="28646" x="3975100" y="4013200"/>
          <p14:tracePt t="28663" x="4019550" y="4013200"/>
          <p14:tracePt t="28663" x="4070350" y="4013200"/>
          <p14:tracePt t="28679" x="4127500" y="4019550"/>
          <p14:tracePt t="28679" x="4241800" y="4019550"/>
          <p14:tracePt t="28697" x="4305300" y="4019550"/>
          <p14:tracePt t="28697" x="4368800" y="4019550"/>
          <p14:tracePt t="28713" x="4438650" y="4019550"/>
          <p14:tracePt t="28713" x="4508500" y="4013200"/>
          <p14:tracePt t="28730" x="4572000" y="4013200"/>
          <p14:tracePt t="28730" x="4641850" y="4006850"/>
          <p14:tracePt t="28730" x="4705350" y="4006850"/>
          <p14:tracePt t="28749" x="4768850" y="4006850"/>
          <p14:tracePt t="28761" x="4826000" y="4006850"/>
          <p14:tracePt t="28761" x="4933950" y="4000500"/>
          <p14:tracePt t="28780" x="4978400" y="3994150"/>
          <p14:tracePt t="28780" x="5022850" y="3994150"/>
          <p14:tracePt t="28797" x="5060950" y="3987800"/>
          <p14:tracePt t="28797" x="5099050" y="3981450"/>
          <p14:tracePt t="28814" x="5130800" y="3975100"/>
          <p14:tracePt t="28814" x="5156200" y="3968750"/>
          <p14:tracePt t="28814" x="5181600" y="3962400"/>
          <p14:tracePt t="28832" x="5200650" y="3956050"/>
          <p14:tracePt t="28845" x="5219700" y="3949700"/>
          <p14:tracePt t="28845" x="5238750" y="3943350"/>
          <p14:tracePt t="28864" x="5245100" y="3937000"/>
          <p14:tracePt t="28879" x="5238750" y="3937000"/>
          <p14:tracePt t="28895" x="5232400" y="3937000"/>
          <p14:tracePt t="28895" x="5226050" y="3937000"/>
          <p14:tracePt t="28895" x="5213350" y="3943350"/>
          <p14:tracePt t="28916" x="5207000" y="3943350"/>
          <p14:tracePt t="28916" x="5194300" y="3949700"/>
          <p14:tracePt t="28931" x="5187950" y="3949700"/>
          <p14:tracePt t="28931" x="5175250" y="3956050"/>
          <p14:tracePt t="28947" x="5162550" y="3956050"/>
          <p14:tracePt t="28947" x="5156200" y="3962400"/>
          <p14:tracePt t="28964" x="5149850" y="3968750"/>
          <p14:tracePt t="28964" x="5143500" y="3968750"/>
          <p14:tracePt t="28981" x="5137150" y="3975100"/>
          <p14:tracePt t="28996" x="5143500" y="3981450"/>
          <p14:tracePt t="29036" x="5149850" y="3981450"/>
          <p14:tracePt t="29048" x="5156200" y="3975100"/>
          <p14:tracePt t="29064" x="5162550" y="3975100"/>
          <p14:tracePt t="29080" x="5168900" y="3975100"/>
          <p14:tracePt t="29095" x="5175250" y="3968750"/>
          <p14:tracePt t="29116" x="5175250" y="3962400"/>
          <p14:tracePt t="29224" x="5181600" y="3956050"/>
          <p14:tracePt t="29252" x="5187950" y="3956050"/>
          <p14:tracePt t="29284" x="5194300" y="3949700"/>
          <p14:tracePt t="29319" x="5194300" y="3956050"/>
          <p14:tracePt t="29336" x="5200650" y="3962400"/>
          <p14:tracePt t="29348" x="5207000" y="3962400"/>
          <p14:tracePt t="29355" x="5213350" y="3968750"/>
          <p14:tracePt t="29364" x="5226050" y="3975100"/>
          <p14:tracePt t="29364" x="5232400" y="3987800"/>
          <p14:tracePt t="29382" x="5245100" y="3994150"/>
          <p14:tracePt t="29382" x="5257800" y="4006850"/>
          <p14:tracePt t="29398" x="5270500" y="4019550"/>
          <p14:tracePt t="29398" x="5295900" y="4044950"/>
          <p14:tracePt t="29417" x="5308600" y="4057650"/>
          <p14:tracePt t="29417" x="5321300" y="4064000"/>
          <p14:tracePt t="29432" x="5334000" y="4076700"/>
          <p14:tracePt t="29432" x="5340350" y="4089400"/>
          <p14:tracePt t="29449" x="5346700" y="4102100"/>
          <p14:tracePt t="29449" x="5359400" y="4108450"/>
          <p14:tracePt t="29465" x="5359400" y="4121150"/>
          <p14:tracePt t="29465" x="5365750" y="4133850"/>
          <p14:tracePt t="29465" x="5372100" y="4140200"/>
          <p14:tracePt t="29485" x="5378450" y="4152900"/>
          <p14:tracePt t="29497" x="5384800" y="4159250"/>
          <p14:tracePt t="29497" x="5397500" y="4171950"/>
          <p14:tracePt t="29517" x="5403850" y="4178300"/>
          <p14:tracePt t="29517" x="5410200" y="4178300"/>
          <p14:tracePt t="29532" x="5416550" y="4178300"/>
          <p14:tracePt t="29532" x="5429250" y="4184650"/>
          <p14:tracePt t="29549" x="5441950" y="4184650"/>
          <p14:tracePt t="29549" x="5448300" y="4184650"/>
          <p14:tracePt t="29566" x="5461000" y="4184650"/>
          <p14:tracePt t="29566" x="5473700" y="4191000"/>
          <p14:tracePt t="29566" x="5486400" y="4191000"/>
          <p14:tracePt t="29585" x="5505450" y="4191000"/>
          <p14:tracePt t="29585" x="5518150" y="4191000"/>
          <p14:tracePt t="29599" x="5530850" y="4191000"/>
          <p14:tracePt t="29599" x="5549900" y="4191000"/>
          <p14:tracePt t="29617" x="5562600" y="4191000"/>
          <p14:tracePt t="29617" x="5581650" y="4191000"/>
          <p14:tracePt t="29633" x="5594350" y="4191000"/>
          <p14:tracePt t="29633" x="5626100" y="4184650"/>
          <p14:tracePt t="29650" x="5645150" y="4184650"/>
          <p14:tracePt t="29650" x="5657850" y="4184650"/>
          <p14:tracePt t="29666" x="5670550" y="4178300"/>
          <p14:tracePt t="29666" x="5683250" y="4178300"/>
          <p14:tracePt t="29683" x="5695950" y="4178300"/>
          <p14:tracePt t="29683" x="5708650" y="4178300"/>
          <p14:tracePt t="29700" x="5721350" y="4178300"/>
          <p14:tracePt t="29700" x="5740400" y="4178300"/>
          <p14:tracePt t="29717" x="5753100" y="4178300"/>
          <p14:tracePt t="29717" x="5765800" y="4178300"/>
          <p14:tracePt t="29733" x="5778500" y="4178300"/>
          <p14:tracePt t="29733" x="5791200" y="4178300"/>
          <p14:tracePt t="29750" x="5803900" y="4178300"/>
          <p14:tracePt t="29750" x="5822950" y="4171950"/>
          <p14:tracePt t="29750" x="5835650" y="4171950"/>
          <p14:tracePt t="29769" x="5854700" y="4171950"/>
          <p14:tracePt t="29781" x="5880100" y="4165600"/>
          <p14:tracePt t="29781" x="5924550" y="4159250"/>
          <p14:tracePt t="29800" x="5949950" y="4159250"/>
          <p14:tracePt t="29800" x="5975350" y="4152900"/>
          <p14:tracePt t="29817" x="6000750" y="4146550"/>
          <p14:tracePt t="29817" x="6026150" y="4146550"/>
          <p14:tracePt t="29834" x="6045200" y="4140200"/>
          <p14:tracePt t="29834" x="6070600" y="4140200"/>
          <p14:tracePt t="29834" x="6096000" y="4133850"/>
          <p14:tracePt t="29853" x="6115050" y="4133850"/>
          <p14:tracePt t="29865" x="6134100" y="4127500"/>
          <p14:tracePt t="29865" x="6159500" y="4121150"/>
          <p14:tracePt t="29884" x="6172200" y="4114800"/>
          <p14:tracePt t="29884" x="6178550" y="4114800"/>
          <p14:tracePt t="29900" x="6178550" y="4108450"/>
          <p14:tracePt t="29900" x="6184900" y="4102100"/>
          <p14:tracePt t="29900" x="6191250" y="4089400"/>
          <p14:tracePt t="29921" x="6197600" y="4083050"/>
          <p14:tracePt t="29932" x="6203950" y="4070350"/>
          <p14:tracePt t="29932" x="6242050" y="4038600"/>
          <p14:tracePt t="29950" x="6273800" y="4019550"/>
          <p14:tracePt t="29950" x="6311900" y="4000500"/>
          <p14:tracePt t="29967" x="6350000" y="3981450"/>
          <p14:tracePt t="29967" x="6400800" y="3962400"/>
          <p14:tracePt t="29984" x="6451600" y="3943350"/>
          <p14:tracePt t="29984" x="6502400" y="3924300"/>
          <p14:tracePt t="30000" x="6565900" y="3905250"/>
          <p14:tracePt t="30000" x="6686550" y="3873500"/>
          <p14:tracePt t="30018" x="6756400" y="3860800"/>
          <p14:tracePt t="30018" x="6819900" y="3848100"/>
          <p14:tracePt t="30035" x="6883400" y="3841750"/>
          <p14:tracePt t="30035" x="6946900" y="3835400"/>
          <p14:tracePt t="30051" x="7004050" y="3829050"/>
          <p14:tracePt t="30051" x="7105650" y="3835400"/>
          <p14:tracePt t="30068" x="7137400" y="3841750"/>
          <p14:tracePt t="30068" x="7162800" y="3848100"/>
          <p14:tracePt t="30085" x="7169150" y="3854450"/>
          <p14:tracePt t="30085" x="7162800" y="3867150"/>
          <p14:tracePt t="30102" x="7143750" y="3886200"/>
          <p14:tracePt t="30102" x="7112000" y="3905250"/>
          <p14:tracePt t="30118" x="7061200" y="3924300"/>
          <p14:tracePt t="30118" x="6997700" y="3949700"/>
          <p14:tracePt t="30118" x="6921500" y="3975100"/>
          <p14:tracePt t="30137" x="6832600" y="4000500"/>
          <p14:tracePt t="30149" x="6737350" y="4032250"/>
          <p14:tracePt t="30149" x="6521450" y="4089400"/>
          <p14:tracePt t="30169" x="6400800" y="4121150"/>
          <p14:tracePt t="30169" x="6273800" y="4146550"/>
          <p14:tracePt t="30185" x="6146800" y="4178300"/>
          <p14:tracePt t="30185" x="6019800" y="4203700"/>
          <p14:tracePt t="30201" x="5886450" y="4229100"/>
          <p14:tracePt t="30201" x="5746750" y="4248150"/>
          <p14:tracePt t="30201" x="5613400" y="4260850"/>
          <p14:tracePt t="30220" x="5473700" y="4273550"/>
          <p14:tracePt t="30233" x="5334000" y="4279900"/>
          <p14:tracePt t="30233" x="5067300" y="4286250"/>
          <p14:tracePt t="30252" x="4933950" y="4286250"/>
          <p14:tracePt t="30252" x="4800600" y="4279900"/>
          <p14:tracePt t="30268" x="4673600" y="4273550"/>
          <p14:tracePt t="30268" x="4546600" y="4260850"/>
          <p14:tracePt t="30285" x="4425950" y="4248150"/>
          <p14:tracePt t="30285" x="4311650" y="4229100"/>
          <p14:tracePt t="30302" x="4197350" y="4210050"/>
          <p14:tracePt t="30302" x="3968750" y="4159250"/>
          <p14:tracePt t="30318" x="3860800" y="4127500"/>
          <p14:tracePt t="30318" x="3759200" y="4102100"/>
          <p14:tracePt t="30335" x="3657600" y="4076700"/>
          <p14:tracePt t="30335" x="3562350" y="4044950"/>
          <p14:tracePt t="30352" x="3467100" y="4025900"/>
          <p14:tracePt t="30352" x="3295650" y="3987800"/>
          <p14:tracePt t="30369" x="3213100" y="3975100"/>
          <p14:tracePt t="30369" x="3130550" y="3968750"/>
          <p14:tracePt t="30385" x="3054350" y="3962400"/>
          <p14:tracePt t="30385" x="2978150" y="3962400"/>
          <p14:tracePt t="30402" x="2901950" y="3968750"/>
          <p14:tracePt t="30402" x="2825750" y="3975100"/>
          <p14:tracePt t="30420" x="2755900" y="3981450"/>
          <p14:tracePt t="30420" x="2686050" y="3987800"/>
          <p14:tracePt t="30437" x="2565400" y="4006850"/>
          <p14:tracePt t="30437" x="2508250" y="4013200"/>
          <p14:tracePt t="30453" x="2451100" y="4019550"/>
          <p14:tracePt t="30453" x="2406650" y="4025900"/>
          <p14:tracePt t="30469" x="2362200" y="4032250"/>
          <p14:tracePt t="30469" x="2317750" y="4038600"/>
          <p14:tracePt t="30469" x="2279650" y="4044950"/>
          <p14:tracePt t="30488" x="2247900" y="4051300"/>
          <p14:tracePt t="30501" x="2222500" y="4064000"/>
          <p14:tracePt t="30501" x="2197100" y="4070350"/>
          <p14:tracePt t="30501" x="2178050" y="4083050"/>
          <p14:tracePt t="30521" x="2159000" y="4095750"/>
          <p14:tracePt t="30521" x="2146300" y="4108450"/>
          <p14:tracePt t="30537" x="2133600" y="4114800"/>
          <p14:tracePt t="30537" x="2127250" y="4127500"/>
          <p14:tracePt t="30553" x="2127250" y="4133850"/>
          <p14:tracePt t="30553" x="2127250" y="4140200"/>
          <p14:tracePt t="30570" x="2139950" y="4146550"/>
          <p14:tracePt t="30570" x="2152650" y="4152900"/>
          <p14:tracePt t="30570" x="2171700" y="4159250"/>
          <p14:tracePt t="30589" x="2197100" y="4165600"/>
          <p14:tracePt t="30601" x="2235200" y="4171950"/>
          <p14:tracePt t="30601" x="2324100" y="4191000"/>
          <p14:tracePt t="30620" x="2387600" y="4203700"/>
          <p14:tracePt t="30620" x="2457450" y="4222750"/>
          <p14:tracePt t="30637" x="2540000" y="4248150"/>
          <p14:tracePt t="30637" x="2628900" y="4273550"/>
          <p14:tracePt t="30653" x="2730500" y="4305300"/>
          <p14:tracePt t="30653" x="2933700" y="4362450"/>
          <p14:tracePt t="30670" x="3041650" y="4387850"/>
          <p14:tracePt t="30670" x="3149600" y="4406900"/>
          <p14:tracePt t="30687" x="3257550" y="4425950"/>
          <p14:tracePt t="30687" x="3359150" y="4438650"/>
          <p14:tracePt t="30703" x="3460750" y="4445000"/>
          <p14:tracePt t="30703" x="3556000" y="4451350"/>
          <p14:tracePt t="30720" x="3651250" y="4451350"/>
          <p14:tracePt t="30720" x="3822700" y="4457700"/>
          <p14:tracePt t="30737" x="3892550" y="4457700"/>
          <p14:tracePt t="30737" x="3962400" y="4457700"/>
          <p14:tracePt t="30754" x="4025900" y="4464050"/>
          <p14:tracePt t="30754" x="4083050" y="4464050"/>
          <p14:tracePt t="30770" x="4133850" y="4464050"/>
          <p14:tracePt t="30770" x="4178300" y="4464050"/>
          <p14:tracePt t="30770" x="4216400" y="4464050"/>
          <p14:tracePt t="30789" x="4254500" y="4464050"/>
          <p14:tracePt t="30802" x="4286250" y="4457700"/>
          <p14:tracePt t="30802" x="4330700" y="4457700"/>
          <p14:tracePt t="30821" x="4349750" y="4457700"/>
          <p14:tracePt t="30821" x="4368800" y="4457700"/>
          <p14:tracePt t="30837" x="4381500" y="4457700"/>
          <p14:tracePt t="30837" x="4387850" y="4457700"/>
          <p14:tracePt t="30854" x="4394200" y="4457700"/>
          <p14:tracePt t="30869" x="4400550" y="4464050"/>
          <p14:tracePt t="30886" x="4400550" y="4470400"/>
          <p14:tracePt t="30886" x="4400550" y="4476750"/>
          <p14:tracePt t="30904" x="4394200" y="4483100"/>
          <p14:tracePt t="30919" x="4387850" y="4489450"/>
          <p14:tracePt t="30935" x="4400550" y="4483100"/>
          <p14:tracePt t="30992" x="4406900" y="4483100"/>
          <p14:tracePt t="31000" x="4413250" y="4476750"/>
          <p14:tracePt t="31015" x="4419600" y="4476750"/>
          <p14:tracePt t="31024" x="4425950" y="4470400"/>
          <p14:tracePt t="31024" x="4432300" y="4470400"/>
          <p14:tracePt t="31038" x="4438650" y="4464050"/>
          <p14:tracePt t="31038" x="4445000" y="4464050"/>
          <p14:tracePt t="31054" x="4451350" y="4457700"/>
          <p14:tracePt t="31070" x="4457700" y="4457700"/>
          <p14:tracePt t="31070" x="4464050" y="4457700"/>
          <p14:tracePt t="31089" x="4470400" y="4457700"/>
          <p14:tracePt t="31089" x="4476750" y="4451350"/>
          <p14:tracePt t="31105" x="4483100" y="4457700"/>
          <p14:tracePt t="31120" x="4483100" y="4464050"/>
          <p14:tracePt t="31188" x="4483100" y="4470400"/>
          <p14:tracePt t="31209" x="4489450" y="4470400"/>
          <p14:tracePt t="31232" x="4495800" y="4470400"/>
          <p14:tracePt t="31248" x="4502150" y="4470400"/>
          <p14:tracePt t="31264" x="4508500" y="4464050"/>
          <p14:tracePt t="31276" x="4514850" y="4464050"/>
          <p14:tracePt t="31292" x="4521200" y="4457700"/>
          <p14:tracePt t="31303" x="4527550" y="4457700"/>
          <p14:tracePt t="31303" x="4533900" y="4457700"/>
          <p14:tracePt t="31322" x="4540250" y="4457700"/>
          <p14:tracePt t="31322" x="4546600" y="4451350"/>
          <p14:tracePt t="31339" x="4552950" y="4451350"/>
          <p14:tracePt t="31339" x="4559300" y="4451350"/>
          <p14:tracePt t="31355" x="4565650" y="4445000"/>
          <p14:tracePt t="31371" x="4572000" y="4438650"/>
          <p14:tracePt t="31371" x="4578350" y="4432300"/>
          <p14:tracePt t="31389" x="4584700" y="4432300"/>
          <p14:tracePt t="31404" x="4591050" y="4425950"/>
          <p14:tracePt t="31422" x="4597400" y="4419600"/>
          <p14:tracePt t="31437" x="4603750" y="4413250"/>
          <p14:tracePt t="31454" x="4603750" y="4419600"/>
          <p14:tracePt t="31496" x="4603750" y="4425950"/>
          <p14:tracePt t="31516" x="4597400" y="4432300"/>
          <p14:tracePt t="31532" x="4597400" y="4438650"/>
          <p14:tracePt t="31556" x="4591050" y="4445000"/>
          <p14:tracePt t="31576" x="4591050" y="4451350"/>
          <p14:tracePt t="31609" x="4584700" y="4451350"/>
          <p14:tracePt t="31628" x="4578350" y="4457700"/>
          <p14:tracePt t="31660" x="4572000" y="4457700"/>
          <p14:tracePt t="31696" x="4578350" y="4451350"/>
          <p14:tracePt t="31856" x="4572000" y="4457700"/>
          <p14:tracePt t="31916" x="4565650" y="4464050"/>
          <p14:tracePt t="31944" x="4552950" y="4470400"/>
          <p14:tracePt t="31960" x="4546600" y="4470400"/>
          <p14:tracePt t="31976" x="4552950" y="4464050"/>
          <p14:tracePt t="32072" x="4559300" y="4464050"/>
          <p14:tracePt t="32096" x="4565650" y="4457700"/>
          <p14:tracePt t="32109" x="4572000" y="4457700"/>
          <p14:tracePt t="32125" x="4578350" y="4457700"/>
          <p14:tracePt t="32140" x="4578350" y="4451350"/>
          <p14:tracePt t="32236" x="4572000" y="4451350"/>
          <p14:tracePt t="32284" x="4578350" y="4445000"/>
          <p14:tracePt t="32312" x="4578350" y="4438650"/>
          <p14:tracePt t="32356" x="4572000" y="4438650"/>
          <p14:tracePt t="32396" x="4572000" y="4432300"/>
          <p14:tracePt t="32424" x="4572000" y="4425950"/>
          <p14:tracePt t="32456" x="4578350" y="4419600"/>
          <p14:tracePt t="32476" x="4578350" y="4413250"/>
          <p14:tracePt t="32509" x="4584700" y="4413250"/>
          <p14:tracePt t="32537" x="4584700" y="4406900"/>
          <p14:tracePt t="32569" x="4591050" y="4400550"/>
          <p14:tracePt t="32596" x="4584700" y="4400550"/>
          <p14:tracePt t="32732" x="4584700" y="4406900"/>
          <p14:tracePt t="32768" x="4578350" y="4413250"/>
          <p14:tracePt t="32792" x="4584700" y="4413250"/>
          <p14:tracePt t="32889" x="4591050" y="4413250"/>
          <p14:tracePt t="32913" x="4597400" y="4413250"/>
          <p14:tracePt t="32929" x="4591050" y="4419600"/>
          <p14:tracePt t="33005" x="4584700" y="4419600"/>
          <p14:tracePt t="33040" x="4584700" y="4425950"/>
          <p14:tracePt t="33245" x="4591050" y="4419600"/>
          <p14:tracePt t="33376" x="4591050" y="4425950"/>
          <p14:tracePt t="33476" x="4597400" y="4425950"/>
          <p14:tracePt t="33572" x="4603750" y="4425950"/>
          <p14:tracePt t="33604" x="4610100" y="4419600"/>
          <p14:tracePt t="33625" x="4603750" y="4425950"/>
          <p14:tracePt t="33761" x="4597400" y="4425950"/>
          <p14:tracePt t="33785" x="4591050" y="4432300"/>
          <p14:tracePt t="33805" x="4584700" y="4438650"/>
          <p14:tracePt t="33828" x="4584700" y="4445000"/>
          <p14:tracePt t="33849" x="4578350" y="4451350"/>
          <p14:tracePt t="33873" x="4572000" y="4451350"/>
          <p14:tracePt t="33917" x="4578350" y="4445000"/>
          <p14:tracePt t="33969" x="4584700" y="4445000"/>
          <p14:tracePt t="33993" x="4591050" y="4438650"/>
          <p14:tracePt t="34025" x="4591050" y="4432300"/>
          <p14:tracePt t="34369" x="4597400" y="4432300"/>
          <p14:tracePt t="34449" x="4603750" y="4432300"/>
          <p14:tracePt t="34577" x="4610100" y="4425950"/>
          <p14:tracePt t="34609" x="4616450" y="4425950"/>
          <p14:tracePt t="34637" x="4616450" y="4432300"/>
          <p14:tracePt t="34789" x="4616450" y="4438650"/>
          <p14:tracePt t="34841" x="4622800" y="4438650"/>
          <p14:tracePt t="34861" x="4629150" y="4438650"/>
          <p14:tracePt t="34885" x="4635500" y="4438650"/>
          <p14:tracePt t="34917" x="4629150" y="4438650"/>
          <p14:tracePt t="34981" x="4622800" y="4438650"/>
          <p14:tracePt t="35005" x="4616450" y="4445000"/>
          <p14:tracePt t="35028" x="4622800" y="4451350"/>
          <p14:tracePt t="35125" x="4629150" y="4451350"/>
          <p14:tracePt t="35141" x="4635500" y="4451350"/>
          <p14:tracePt t="35157" x="4641850" y="4451350"/>
          <p14:tracePt t="35162" x="4648200" y="4451350"/>
          <p14:tracePt t="35170" x="4654550" y="4451350"/>
          <p14:tracePt t="35184" x="4660900" y="4451350"/>
          <p14:tracePt t="35184" x="4667250" y="4451350"/>
          <p14:tracePt t="35202" x="4673600" y="4451350"/>
          <p14:tracePt t="35202" x="4679950" y="4451350"/>
          <p14:tracePt t="35219" x="4686300" y="4451350"/>
          <p14:tracePt t="35219" x="4692650" y="4451350"/>
          <p14:tracePt t="35219" x="4699000" y="4451350"/>
          <p14:tracePt t="35238" x="4705350" y="4451350"/>
          <p14:tracePt t="35254" x="4711700" y="4451350"/>
          <p14:tracePt t="35254" x="4718050" y="4445000"/>
          <p14:tracePt t="35270" x="4724400" y="4445000"/>
          <p14:tracePt t="35284" x="4737100" y="4445000"/>
          <p14:tracePt t="35301" x="4743450" y="4445000"/>
          <p14:tracePt t="35318" x="4749800" y="4438650"/>
          <p14:tracePt t="35349" x="4749800" y="4432300"/>
          <p14:tracePt t="35365" x="4749800" y="4425950"/>
          <p14:tracePt t="35397" x="4756150" y="4425950"/>
          <p14:tracePt t="35469" x="4762500" y="4425950"/>
          <p14:tracePt t="35485" x="4768850" y="4425950"/>
          <p14:tracePt t="35501" x="4775200" y="4425950"/>
          <p14:tracePt t="35517" x="4787900" y="4425950"/>
          <p14:tracePt t="35529" x="4794250" y="4425950"/>
          <p14:tracePt t="35545" x="4800600" y="4432300"/>
          <p14:tracePt t="35553" x="4806950" y="4432300"/>
          <p14:tracePt t="35553" x="4813300" y="4432300"/>
          <p14:tracePt t="35570" x="4819650" y="4432300"/>
          <p14:tracePt t="35570" x="4826000" y="4438650"/>
          <p14:tracePt t="35587" x="4832350" y="4438650"/>
          <p14:tracePt t="35602" x="4845050" y="4445000"/>
          <p14:tracePt t="35618" x="4851400" y="4445000"/>
          <p14:tracePt t="35636" x="4857750" y="4445000"/>
          <p14:tracePt t="35652" x="4864100" y="4445000"/>
          <p14:tracePt t="35681" x="4864100" y="4438650"/>
          <p14:tracePt t="35705" x="4864100" y="4432300"/>
          <p14:tracePt t="35717" x="4870450" y="4425950"/>
          <p14:tracePt t="35733" x="4876800" y="4419600"/>
          <p14:tracePt t="35749" x="4876800" y="4413250"/>
          <p14:tracePt t="35761" x="4883150" y="4406900"/>
          <p14:tracePt t="35785" x="4883150" y="4413250"/>
          <p14:tracePt t="35869" x="4883150" y="4419600"/>
          <p14:tracePt t="35881" x="4876800" y="4425950"/>
          <p14:tracePt t="35897" x="4883150" y="4432300"/>
          <p14:tracePt t="35914" x="4883150" y="4438650"/>
          <p14:tracePt t="35922" x="4883150" y="4445000"/>
          <p14:tracePt t="35937" x="4889500" y="4451350"/>
          <p14:tracePt t="35953" x="4889500" y="4457700"/>
          <p14:tracePt t="35970" x="4895850" y="4464050"/>
          <p14:tracePt t="35987" x="4902200" y="4464050"/>
          <p14:tracePt t="35987" x="4908550" y="4464050"/>
          <p14:tracePt t="36005" x="4908550" y="4470400"/>
          <p14:tracePt t="36020" x="4914900" y="4476750"/>
          <p14:tracePt t="36041" x="4908550" y="4483100"/>
          <p14:tracePt t="36153" x="4902200" y="4483100"/>
          <p14:tracePt t="36169" x="4895850" y="4489450"/>
          <p14:tracePt t="36181" x="4889500" y="4489450"/>
          <p14:tracePt t="36197" x="4883150" y="4495800"/>
          <p14:tracePt t="36206" x="4876800" y="4495800"/>
          <p14:tracePt t="36222" x="4870450" y="4495800"/>
          <p14:tracePt t="36237" x="4864100" y="4502150"/>
          <p14:tracePt t="36254" x="4864100" y="4508500"/>
          <p14:tracePt t="36369" x="4870450" y="4502150"/>
          <p14:tracePt t="36385" x="4883150" y="4502150"/>
          <p14:tracePt t="36401" x="4889500" y="4495800"/>
          <p14:tracePt t="36417" x="4895850" y="4495800"/>
          <p14:tracePt t="36429" x="4908550" y="4495800"/>
          <p14:tracePt t="36445" x="4914900" y="4495800"/>
          <p14:tracePt t="36462" x="4921250" y="4495800"/>
          <p14:tracePt t="36477" x="4927600" y="4489450"/>
          <p14:tracePt t="36490" x="4933950" y="4489450"/>
          <p14:tracePt t="36513" x="4933950" y="4495800"/>
          <p14:tracePt t="36565" x="4940300" y="4502150"/>
          <p14:tracePt t="36610" x="4946650" y="4508500"/>
          <p14:tracePt t="36633" x="4953000" y="4508500"/>
          <p14:tracePt t="36649" x="4959350" y="4514850"/>
          <p14:tracePt t="36669" x="4965700" y="4514850"/>
          <p14:tracePt t="36829" x="4972050" y="4514850"/>
          <p14:tracePt t="36841" x="4978400" y="4514850"/>
          <p14:tracePt t="36858" x="4978400" y="4508500"/>
          <p14:tracePt t="36889" x="4972050" y="4508500"/>
          <p14:tracePt t="36950" x="4965700" y="4508500"/>
          <p14:tracePt t="36969" x="4959350" y="4508500"/>
          <p14:tracePt t="36994" x="4965700" y="4508500"/>
          <p14:tracePt t="37081" x="4972050" y="4502150"/>
          <p14:tracePt t="37105" x="4972050" y="4495800"/>
          <p14:tracePt t="37129" x="4978400" y="4489450"/>
          <p14:tracePt t="37182" x="4978400" y="4483100"/>
          <p14:tracePt t="37317" x="4984750" y="4483100"/>
          <p14:tracePt t="37338" x="4978400" y="4476750"/>
          <p14:tracePt t="37398" x="4972050" y="4476750"/>
          <p14:tracePt t="37429" x="4965700" y="4476750"/>
          <p14:tracePt t="37441" x="4959350" y="4476750"/>
          <p14:tracePt t="37457" x="4953000" y="4476750"/>
          <p14:tracePt t="37474" x="4946650" y="4476750"/>
          <p14:tracePt t="37490" x="4940300" y="4483100"/>
          <p14:tracePt t="37511" x="4933950" y="4476750"/>
          <p14:tracePt t="37549" x="4940300" y="4483100"/>
          <p14:tracePt t="37602" x="4946650" y="4483100"/>
          <p14:tracePt t="37622" x="4953000" y="4483100"/>
          <p14:tracePt t="37646" x="4959350" y="4483100"/>
          <p14:tracePt t="37670" x="4965700" y="4483100"/>
          <p14:tracePt t="37689" x="4965700" y="4489450"/>
          <p14:tracePt t="37714" x="4972050" y="4489450"/>
          <p14:tracePt t="37741" x="4978400" y="4483100"/>
          <p14:tracePt t="37789" x="4984750" y="4483100"/>
          <p14:tracePt t="37818" x="4991100" y="4489450"/>
          <p14:tracePt t="37850" x="4997450" y="4489450"/>
          <p14:tracePt t="37877" x="4991100" y="4495800"/>
          <p14:tracePt t="37978" x="4984750" y="4495800"/>
          <p14:tracePt t="37998" x="4978400" y="4495800"/>
          <p14:tracePt t="38014" x="4978400" y="4502150"/>
          <p14:tracePt t="38050" x="4972050" y="4502150"/>
          <p14:tracePt t="38142" x="4965700" y="4508500"/>
          <p14:tracePt t="38158" x="4959350" y="4508500"/>
          <p14:tracePt t="38170" x="4953000" y="4508500"/>
          <p14:tracePt t="38186" x="4946650" y="4514850"/>
          <p14:tracePt t="38202" x="4946650" y="4508500"/>
          <p14:tracePt t="38269" x="4953000" y="4508500"/>
          <p14:tracePt t="38298" x="4953000" y="4502150"/>
          <p14:tracePt t="38342" x="4946650" y="4502150"/>
          <p14:tracePt t="38494" x="4946650" y="4508500"/>
          <p14:tracePt t="38529" x="4946650" y="4514850"/>
          <p14:tracePt t="38674" x="4946650" y="4508500"/>
          <p14:tracePt t="38950" x="4953000" y="4502150"/>
          <p14:tracePt t="39011" x="4959350" y="4502150"/>
          <p14:tracePt t="39042" x="4965700" y="4508500"/>
          <p14:tracePt t="39110" x="4959350" y="4508500"/>
          <p14:tracePt t="39146" x="4953000" y="4514850"/>
          <p14:tracePt t="39198" x="4953000" y="4521200"/>
          <p14:tracePt t="39266" x="4953000" y="4514850"/>
          <p14:tracePt t="39302" x="4959350" y="4508500"/>
          <p14:tracePt t="39342" x="4965700" y="4508500"/>
          <p14:tracePt t="39463" x="4965700" y="4502150"/>
          <p14:tracePt t="39481" x="4972050" y="4502150"/>
          <p14:tracePt t="39506" x="4978400" y="4508500"/>
          <p14:tracePt t="39538" x="4972050" y="4508500"/>
          <p14:tracePt t="39598" x="4978400" y="4508500"/>
          <p14:tracePt t="39782" x="4984750" y="4502150"/>
          <p14:tracePt t="39798" x="4991100" y="4502150"/>
          <p14:tracePt t="39814" x="4997450" y="4502150"/>
          <p14:tracePt t="39838" x="4991100" y="4502150"/>
          <p14:tracePt t="39926" x="4984750" y="4502150"/>
          <p14:tracePt t="40022" x="4991100" y="4502150"/>
          <p14:tracePt t="40138" x="4997450" y="4502150"/>
          <p14:tracePt t="40166" x="5003800" y="4495800"/>
          <p14:tracePt t="40190" x="5010150" y="4502150"/>
          <p14:tracePt t="40210" x="5016500" y="4502150"/>
          <p14:tracePt t="40226" x="5022850" y="4508500"/>
          <p14:tracePt t="40234" x="5035550" y="4508500"/>
          <p14:tracePt t="40242" x="5041900" y="4508500"/>
          <p14:tracePt t="40251" x="5054600" y="4514850"/>
          <p14:tracePt t="40251" x="5080000" y="4514850"/>
          <p14:tracePt t="40271" x="5092700" y="4508500"/>
          <p14:tracePt t="40271" x="5111750" y="4508500"/>
          <p14:tracePt t="40287" x="5124450" y="4508500"/>
          <p14:tracePt t="40287" x="5137150" y="4508500"/>
          <p14:tracePt t="40303" x="5156200" y="4502150"/>
          <p14:tracePt t="40303" x="5168900" y="4502150"/>
          <p14:tracePt t="40320" x="5187950" y="4502150"/>
          <p14:tracePt t="40320" x="5200650" y="4502150"/>
          <p14:tracePt t="40320" x="5213350" y="4502150"/>
          <p14:tracePt t="40339" x="5226050" y="4502150"/>
          <p14:tracePt t="40351" x="5245100" y="4502150"/>
          <p14:tracePt t="40351" x="5270500" y="4502150"/>
          <p14:tracePt t="40371" x="5283200" y="4502150"/>
          <p14:tracePt t="40371" x="5295900" y="4495800"/>
          <p14:tracePt t="40387" x="5308600" y="4495800"/>
          <p14:tracePt t="40387" x="5321300" y="4502150"/>
          <p14:tracePt t="40404" x="5334000" y="4502150"/>
          <p14:tracePt t="40404" x="5340350" y="4495800"/>
          <p14:tracePt t="40404" x="5346700" y="4495800"/>
          <p14:tracePt t="40424" x="5353050" y="4495800"/>
          <p14:tracePt t="40435" x="5359400" y="4495800"/>
          <p14:tracePt t="40435" x="5365750" y="4495800"/>
          <p14:tracePt t="40454" x="5372100" y="4495800"/>
          <p14:tracePt t="40469" x="5378450" y="4495800"/>
          <p14:tracePt t="40486" x="5384800" y="4502150"/>
          <p14:tracePt t="40502" x="5378450" y="4508500"/>
          <p14:tracePt t="40526" x="5365750" y="4508500"/>
          <p14:tracePt t="40562" x="5359400" y="4502150"/>
          <p14:tracePt t="40570" x="5359400" y="4495800"/>
          <p14:tracePt t="40578" x="5346700" y="4483100"/>
          <p14:tracePt t="40586" x="5340350" y="4476750"/>
          <p14:tracePt t="40586" x="5334000" y="4470400"/>
          <p14:tracePt t="40605" x="5327650" y="4464050"/>
          <p14:tracePt t="40605" x="5321300" y="4457700"/>
          <p14:tracePt t="40605" x="5308600" y="4451350"/>
          <p14:tracePt t="40623" x="5302250" y="4451350"/>
          <p14:tracePt t="40636" x="5295900" y="4445000"/>
          <p14:tracePt t="40636" x="5283200" y="44386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684213" y="404813"/>
            <a:ext cx="7772400" cy="685800"/>
          </a:xfrm>
        </p:spPr>
        <p:txBody>
          <a:bodyPr>
            <a:normAutofit/>
          </a:bodyPr>
          <a:lstStyle/>
          <a:p>
            <a:r>
              <a:rPr lang="ja-JP" altLang="en-US"/>
              <a:t>実験数はどちらが少ないか？</a:t>
            </a:r>
          </a:p>
        </p:txBody>
      </p:sp>
      <p:sp>
        <p:nvSpPr>
          <p:cNvPr id="661509" name="Text Box 5"/>
          <p:cNvSpPr txBox="1">
            <a:spLocks noChangeArrowheads="1"/>
          </p:cNvSpPr>
          <p:nvPr/>
        </p:nvSpPr>
        <p:spPr bwMode="auto">
          <a:xfrm>
            <a:off x="611188" y="2997200"/>
            <a:ext cx="2247900" cy="457200"/>
          </a:xfrm>
          <a:prstGeom prst="rect">
            <a:avLst/>
          </a:prstGeom>
          <a:noFill/>
          <a:ln w="38100">
            <a:noFill/>
            <a:miter lim="800000"/>
            <a:headEnd/>
            <a:tailEnd/>
          </a:ln>
          <a:effectLst/>
        </p:spPr>
        <p:txBody>
          <a:bodyPr wrap="none">
            <a:spAutoFit/>
          </a:bodyPr>
          <a:lstStyle/>
          <a:p>
            <a:r>
              <a:rPr lang="ja-JP" altLang="en-US"/>
              <a:t>別々に実験する</a:t>
            </a:r>
          </a:p>
        </p:txBody>
      </p:sp>
      <p:sp>
        <p:nvSpPr>
          <p:cNvPr id="661510" name="Text Box 6"/>
          <p:cNvSpPr txBox="1">
            <a:spLocks noChangeArrowheads="1"/>
          </p:cNvSpPr>
          <p:nvPr/>
        </p:nvSpPr>
        <p:spPr bwMode="auto">
          <a:xfrm>
            <a:off x="1403350" y="2349500"/>
            <a:ext cx="5754688" cy="457200"/>
          </a:xfrm>
          <a:prstGeom prst="rect">
            <a:avLst/>
          </a:prstGeom>
          <a:noFill/>
          <a:ln w="38100">
            <a:noFill/>
            <a:miter lim="800000"/>
            <a:headEnd/>
            <a:tailEnd/>
          </a:ln>
          <a:effectLst/>
        </p:spPr>
        <p:txBody>
          <a:bodyPr wrap="none">
            <a:spAutoFit/>
          </a:bodyPr>
          <a:lstStyle/>
          <a:p>
            <a:r>
              <a:rPr lang="ja-JP" altLang="en-US"/>
              <a:t>温度３段階，時間３段階の実験を２反復行う</a:t>
            </a:r>
          </a:p>
        </p:txBody>
      </p:sp>
      <p:sp>
        <p:nvSpPr>
          <p:cNvPr id="661511" name="Text Box 7"/>
          <p:cNvSpPr txBox="1">
            <a:spLocks noChangeArrowheads="1"/>
          </p:cNvSpPr>
          <p:nvPr/>
        </p:nvSpPr>
        <p:spPr bwMode="auto">
          <a:xfrm>
            <a:off x="365125" y="1239838"/>
            <a:ext cx="7383463" cy="457200"/>
          </a:xfrm>
          <a:prstGeom prst="rect">
            <a:avLst/>
          </a:prstGeom>
          <a:noFill/>
          <a:ln w="38100">
            <a:noFill/>
            <a:miter lim="800000"/>
            <a:headEnd/>
            <a:tailEnd/>
          </a:ln>
          <a:effectLst/>
        </p:spPr>
        <p:txBody>
          <a:bodyPr wrap="none">
            <a:spAutoFit/>
          </a:bodyPr>
          <a:lstStyle/>
          <a:p>
            <a:r>
              <a:rPr lang="ja-JP" altLang="en-US"/>
              <a:t>おいしいパンを焼くオーブンの温度と焼く時間を決めたい</a:t>
            </a:r>
          </a:p>
        </p:txBody>
      </p:sp>
      <p:sp>
        <p:nvSpPr>
          <p:cNvPr id="661512" name="Text Box 8"/>
          <p:cNvSpPr txBox="1">
            <a:spLocks noChangeArrowheads="1"/>
          </p:cNvSpPr>
          <p:nvPr/>
        </p:nvSpPr>
        <p:spPr bwMode="auto">
          <a:xfrm>
            <a:off x="395288" y="1844675"/>
            <a:ext cx="5529262" cy="457200"/>
          </a:xfrm>
          <a:prstGeom prst="rect">
            <a:avLst/>
          </a:prstGeom>
          <a:noFill/>
          <a:ln w="38100">
            <a:noFill/>
            <a:miter lim="800000"/>
            <a:headEnd/>
            <a:tailEnd/>
          </a:ln>
          <a:effectLst/>
        </p:spPr>
        <p:txBody>
          <a:bodyPr wrap="none">
            <a:spAutoFit/>
          </a:bodyPr>
          <a:lstStyle/>
          <a:p>
            <a:r>
              <a:rPr lang="ja-JP" altLang="en-US"/>
              <a:t>因子Ｘ　オーブンの温度，因子Ｙ　焼く時間</a:t>
            </a:r>
          </a:p>
        </p:txBody>
      </p:sp>
      <p:sp>
        <p:nvSpPr>
          <p:cNvPr id="661513" name="Text Box 9"/>
          <p:cNvSpPr txBox="1">
            <a:spLocks noChangeArrowheads="1"/>
          </p:cNvSpPr>
          <p:nvPr/>
        </p:nvSpPr>
        <p:spPr bwMode="auto">
          <a:xfrm>
            <a:off x="1239838" y="3573463"/>
            <a:ext cx="1403350" cy="457200"/>
          </a:xfrm>
          <a:prstGeom prst="rect">
            <a:avLst/>
          </a:prstGeom>
          <a:noFill/>
          <a:ln w="38100">
            <a:noFill/>
            <a:miter lim="800000"/>
            <a:headEnd/>
            <a:tailEnd/>
          </a:ln>
          <a:effectLst/>
        </p:spPr>
        <p:txBody>
          <a:bodyPr wrap="none">
            <a:spAutoFit/>
          </a:bodyPr>
          <a:lstStyle/>
          <a:p>
            <a:r>
              <a:rPr lang="ja-JP" altLang="en-US"/>
              <a:t>温度実験</a:t>
            </a:r>
          </a:p>
        </p:txBody>
      </p:sp>
      <p:sp>
        <p:nvSpPr>
          <p:cNvPr id="661514" name="Text Box 10"/>
          <p:cNvSpPr txBox="1">
            <a:spLocks noChangeArrowheads="1"/>
          </p:cNvSpPr>
          <p:nvPr/>
        </p:nvSpPr>
        <p:spPr bwMode="auto">
          <a:xfrm>
            <a:off x="1258888" y="4365625"/>
            <a:ext cx="1403350" cy="457200"/>
          </a:xfrm>
          <a:prstGeom prst="rect">
            <a:avLst/>
          </a:prstGeom>
          <a:noFill/>
          <a:ln w="38100">
            <a:noFill/>
            <a:miter lim="800000"/>
            <a:headEnd/>
            <a:tailEnd/>
          </a:ln>
          <a:effectLst/>
        </p:spPr>
        <p:txBody>
          <a:bodyPr wrap="none">
            <a:spAutoFit/>
          </a:bodyPr>
          <a:lstStyle/>
          <a:p>
            <a:r>
              <a:rPr lang="ja-JP" altLang="en-US"/>
              <a:t>時間実験</a:t>
            </a:r>
          </a:p>
        </p:txBody>
      </p:sp>
      <p:sp>
        <p:nvSpPr>
          <p:cNvPr id="661515" name="Text Box 11"/>
          <p:cNvSpPr txBox="1">
            <a:spLocks noChangeArrowheads="1"/>
          </p:cNvSpPr>
          <p:nvPr/>
        </p:nvSpPr>
        <p:spPr bwMode="auto">
          <a:xfrm>
            <a:off x="3327400" y="3573463"/>
            <a:ext cx="2124075" cy="457200"/>
          </a:xfrm>
          <a:prstGeom prst="rect">
            <a:avLst/>
          </a:prstGeom>
          <a:noFill/>
          <a:ln w="38100">
            <a:noFill/>
            <a:miter lim="800000"/>
            <a:headEnd/>
            <a:tailEnd/>
          </a:ln>
          <a:effectLst/>
        </p:spPr>
        <p:txBody>
          <a:bodyPr wrap="none">
            <a:spAutoFit/>
          </a:bodyPr>
          <a:lstStyle/>
          <a:p>
            <a:r>
              <a:rPr lang="ja-JP" altLang="en-US"/>
              <a:t>３段階</a:t>
            </a:r>
            <a:r>
              <a:rPr lang="en-US" altLang="ja-JP"/>
              <a:t>×</a:t>
            </a:r>
            <a:r>
              <a:rPr lang="ja-JP" altLang="en-US"/>
              <a:t>２反復</a:t>
            </a:r>
          </a:p>
        </p:txBody>
      </p:sp>
      <p:sp>
        <p:nvSpPr>
          <p:cNvPr id="661516" name="Text Box 12"/>
          <p:cNvSpPr txBox="1">
            <a:spLocks noChangeArrowheads="1"/>
          </p:cNvSpPr>
          <p:nvPr/>
        </p:nvSpPr>
        <p:spPr bwMode="auto">
          <a:xfrm>
            <a:off x="3348038" y="4365625"/>
            <a:ext cx="2124075" cy="457200"/>
          </a:xfrm>
          <a:prstGeom prst="rect">
            <a:avLst/>
          </a:prstGeom>
          <a:noFill/>
          <a:ln w="38100">
            <a:noFill/>
            <a:miter lim="800000"/>
            <a:headEnd/>
            <a:tailEnd/>
          </a:ln>
          <a:effectLst/>
        </p:spPr>
        <p:txBody>
          <a:bodyPr wrap="none">
            <a:spAutoFit/>
          </a:bodyPr>
          <a:lstStyle/>
          <a:p>
            <a:r>
              <a:rPr lang="ja-JP" altLang="en-US"/>
              <a:t>３段階</a:t>
            </a:r>
            <a:r>
              <a:rPr lang="en-US" altLang="ja-JP"/>
              <a:t>×</a:t>
            </a:r>
            <a:r>
              <a:rPr lang="ja-JP" altLang="en-US"/>
              <a:t>２反復</a:t>
            </a:r>
          </a:p>
        </p:txBody>
      </p:sp>
      <p:sp>
        <p:nvSpPr>
          <p:cNvPr id="661517" name="Line 13"/>
          <p:cNvSpPr>
            <a:spLocks noChangeShapeType="1"/>
          </p:cNvSpPr>
          <p:nvPr/>
        </p:nvSpPr>
        <p:spPr bwMode="auto">
          <a:xfrm>
            <a:off x="5651500" y="3860800"/>
            <a:ext cx="360363"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61518" name="Line 14"/>
          <p:cNvSpPr>
            <a:spLocks noChangeShapeType="1"/>
          </p:cNvSpPr>
          <p:nvPr/>
        </p:nvSpPr>
        <p:spPr bwMode="auto">
          <a:xfrm>
            <a:off x="5651500" y="4581525"/>
            <a:ext cx="360363"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61519" name="Text Box 15"/>
          <p:cNvSpPr txBox="1">
            <a:spLocks noChangeArrowheads="1"/>
          </p:cNvSpPr>
          <p:nvPr/>
        </p:nvSpPr>
        <p:spPr bwMode="auto">
          <a:xfrm>
            <a:off x="6064250" y="3573463"/>
            <a:ext cx="1597025" cy="457200"/>
          </a:xfrm>
          <a:prstGeom prst="rect">
            <a:avLst/>
          </a:prstGeom>
          <a:noFill/>
          <a:ln w="38100">
            <a:noFill/>
            <a:miter lim="800000"/>
            <a:headEnd/>
            <a:tailEnd/>
          </a:ln>
          <a:effectLst/>
        </p:spPr>
        <p:txBody>
          <a:bodyPr wrap="none">
            <a:spAutoFit/>
          </a:bodyPr>
          <a:lstStyle/>
          <a:p>
            <a:r>
              <a:rPr lang="ja-JP" altLang="en-US"/>
              <a:t>６つの実験</a:t>
            </a:r>
          </a:p>
        </p:txBody>
      </p:sp>
      <p:sp>
        <p:nvSpPr>
          <p:cNvPr id="661520" name="Text Box 16"/>
          <p:cNvSpPr txBox="1">
            <a:spLocks noChangeArrowheads="1"/>
          </p:cNvSpPr>
          <p:nvPr/>
        </p:nvSpPr>
        <p:spPr bwMode="auto">
          <a:xfrm>
            <a:off x="6011863" y="4365625"/>
            <a:ext cx="1597025" cy="457200"/>
          </a:xfrm>
          <a:prstGeom prst="rect">
            <a:avLst/>
          </a:prstGeom>
          <a:noFill/>
          <a:ln w="38100">
            <a:noFill/>
            <a:miter lim="800000"/>
            <a:headEnd/>
            <a:tailEnd/>
          </a:ln>
          <a:effectLst/>
        </p:spPr>
        <p:txBody>
          <a:bodyPr wrap="none">
            <a:spAutoFit/>
          </a:bodyPr>
          <a:lstStyle/>
          <a:p>
            <a:r>
              <a:rPr lang="ja-JP" altLang="en-US"/>
              <a:t>６つの実験</a:t>
            </a:r>
          </a:p>
        </p:txBody>
      </p:sp>
      <p:sp>
        <p:nvSpPr>
          <p:cNvPr id="661521" name="Text Box 17"/>
          <p:cNvSpPr txBox="1">
            <a:spLocks noChangeArrowheads="1"/>
          </p:cNvSpPr>
          <p:nvPr/>
        </p:nvSpPr>
        <p:spPr bwMode="auto">
          <a:xfrm>
            <a:off x="6588125" y="4005263"/>
            <a:ext cx="2381250" cy="457200"/>
          </a:xfrm>
          <a:prstGeom prst="rect">
            <a:avLst/>
          </a:prstGeom>
          <a:noFill/>
          <a:ln w="38100">
            <a:noFill/>
            <a:miter lim="800000"/>
            <a:headEnd/>
            <a:tailEnd/>
          </a:ln>
          <a:effectLst/>
        </p:spPr>
        <p:txBody>
          <a:bodyPr wrap="none">
            <a:spAutoFit/>
          </a:bodyPr>
          <a:lstStyle/>
          <a:p>
            <a:r>
              <a:rPr lang="ja-JP" altLang="en-US"/>
              <a:t>あわせて１２実験</a:t>
            </a:r>
          </a:p>
        </p:txBody>
      </p:sp>
      <p:sp>
        <p:nvSpPr>
          <p:cNvPr id="661522" name="Text Box 18"/>
          <p:cNvSpPr txBox="1">
            <a:spLocks noChangeArrowheads="1"/>
          </p:cNvSpPr>
          <p:nvPr/>
        </p:nvSpPr>
        <p:spPr bwMode="auto">
          <a:xfrm>
            <a:off x="592138" y="5013325"/>
            <a:ext cx="3416300" cy="457200"/>
          </a:xfrm>
          <a:prstGeom prst="rect">
            <a:avLst/>
          </a:prstGeom>
          <a:noFill/>
          <a:ln w="38100">
            <a:noFill/>
            <a:miter lim="800000"/>
            <a:headEnd/>
            <a:tailEnd/>
          </a:ln>
          <a:effectLst/>
        </p:spPr>
        <p:txBody>
          <a:bodyPr wrap="none">
            <a:spAutoFit/>
          </a:bodyPr>
          <a:lstStyle/>
          <a:p>
            <a:r>
              <a:rPr lang="ja-JP" altLang="en-US"/>
              <a:t>組み合わせた実験をする</a:t>
            </a:r>
          </a:p>
        </p:txBody>
      </p:sp>
      <p:sp>
        <p:nvSpPr>
          <p:cNvPr id="661523" name="Text Box 19"/>
          <p:cNvSpPr txBox="1">
            <a:spLocks noChangeArrowheads="1"/>
          </p:cNvSpPr>
          <p:nvPr/>
        </p:nvSpPr>
        <p:spPr bwMode="auto">
          <a:xfrm>
            <a:off x="1239838" y="5661025"/>
            <a:ext cx="4465637" cy="457200"/>
          </a:xfrm>
          <a:prstGeom prst="rect">
            <a:avLst/>
          </a:prstGeom>
          <a:noFill/>
          <a:ln w="38100">
            <a:noFill/>
            <a:miter lim="800000"/>
            <a:headEnd/>
            <a:tailEnd/>
          </a:ln>
          <a:effectLst/>
        </p:spPr>
        <p:txBody>
          <a:bodyPr wrap="none">
            <a:spAutoFit/>
          </a:bodyPr>
          <a:lstStyle/>
          <a:p>
            <a:r>
              <a:rPr lang="ja-JP" altLang="en-US"/>
              <a:t>温度３段階</a:t>
            </a:r>
            <a:r>
              <a:rPr lang="en-US" altLang="ja-JP"/>
              <a:t>×</a:t>
            </a:r>
            <a:r>
              <a:rPr lang="ja-JP" altLang="en-US"/>
              <a:t>時間３段階</a:t>
            </a:r>
            <a:r>
              <a:rPr lang="en-US" altLang="ja-JP"/>
              <a:t>×</a:t>
            </a:r>
            <a:r>
              <a:rPr lang="ja-JP" altLang="en-US"/>
              <a:t>２反復</a:t>
            </a:r>
          </a:p>
        </p:txBody>
      </p:sp>
      <p:sp>
        <p:nvSpPr>
          <p:cNvPr id="661524" name="Line 20"/>
          <p:cNvSpPr>
            <a:spLocks noChangeShapeType="1"/>
          </p:cNvSpPr>
          <p:nvPr/>
        </p:nvSpPr>
        <p:spPr bwMode="auto">
          <a:xfrm>
            <a:off x="5651500" y="5876925"/>
            <a:ext cx="360363"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61525" name="Text Box 21"/>
          <p:cNvSpPr txBox="1">
            <a:spLocks noChangeArrowheads="1"/>
          </p:cNvSpPr>
          <p:nvPr/>
        </p:nvSpPr>
        <p:spPr bwMode="auto">
          <a:xfrm>
            <a:off x="6064250" y="5589588"/>
            <a:ext cx="1209675" cy="457200"/>
          </a:xfrm>
          <a:prstGeom prst="rect">
            <a:avLst/>
          </a:prstGeom>
          <a:noFill/>
          <a:ln w="38100">
            <a:noFill/>
            <a:miter lim="800000"/>
            <a:headEnd/>
            <a:tailEnd/>
          </a:ln>
          <a:effectLst/>
        </p:spPr>
        <p:txBody>
          <a:bodyPr wrap="none">
            <a:spAutoFit/>
          </a:bodyPr>
          <a:lstStyle/>
          <a:p>
            <a:r>
              <a:rPr lang="ja-JP" altLang="en-US"/>
              <a:t>１８実験</a:t>
            </a:r>
          </a:p>
        </p:txBody>
      </p:sp>
      <p:sp>
        <p:nvSpPr>
          <p:cNvPr id="661526" name="Line 22"/>
          <p:cNvSpPr>
            <a:spLocks noChangeShapeType="1"/>
          </p:cNvSpPr>
          <p:nvPr/>
        </p:nvSpPr>
        <p:spPr bwMode="auto">
          <a:xfrm flipH="1">
            <a:off x="2916238" y="3213100"/>
            <a:ext cx="935037"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61527" name="Text Box 23"/>
          <p:cNvSpPr txBox="1">
            <a:spLocks noChangeArrowheads="1"/>
          </p:cNvSpPr>
          <p:nvPr/>
        </p:nvSpPr>
        <p:spPr bwMode="auto">
          <a:xfrm>
            <a:off x="3975100" y="2924175"/>
            <a:ext cx="4200525" cy="457200"/>
          </a:xfrm>
          <a:prstGeom prst="rect">
            <a:avLst/>
          </a:prstGeom>
          <a:noFill/>
          <a:ln w="38100">
            <a:noFill/>
            <a:miter lim="800000"/>
            <a:headEnd/>
            <a:tailEnd/>
          </a:ln>
          <a:effectLst/>
        </p:spPr>
        <p:txBody>
          <a:bodyPr wrap="none">
            <a:spAutoFit/>
          </a:bodyPr>
          <a:lstStyle/>
          <a:p>
            <a:r>
              <a:rPr lang="ja-JP" altLang="en-US"/>
              <a:t>こっちの方が効率的に見える？</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8662"/>
    </mc:Choice>
    <mc:Fallback xmlns="">
      <p:transition spd="slow" advTm="78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15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15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15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15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15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15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15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615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1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2"/>
                </p:tgtEl>
              </p:cMediaNode>
            </p:audio>
          </p:childTnLst>
        </p:cTn>
      </p:par>
    </p:tnLst>
    <p:bldLst>
      <p:bldP spid="661517" grpId="0" animBg="1"/>
      <p:bldP spid="661518" grpId="0" animBg="1"/>
      <p:bldP spid="661519" grpId="0"/>
      <p:bldP spid="661520" grpId="0"/>
      <p:bldP spid="661521" grpId="0"/>
      <p:bldP spid="661524" grpId="0" animBg="1"/>
      <p:bldP spid="661525" grpId="0"/>
      <p:bldP spid="661526" grpId="0" animBg="1"/>
      <p:bldP spid="661527" grpId="0"/>
    </p:bldLst>
  </p:timing>
  <p:extLst>
    <p:ext uri="{3A86A75C-4F4B-4683-9AE1-C65F6400EC91}">
      <p14:laserTraceLst xmlns:p14="http://schemas.microsoft.com/office/powerpoint/2010/main">
        <p14:tracePtLst>
          <p14:tracePt t="1773" x="3295650" y="2533650"/>
          <p14:tracePt t="2544" x="3302000" y="2527300"/>
          <p14:tracePt t="2552" x="3308350" y="2520950"/>
          <p14:tracePt t="2557" x="3314700" y="2508250"/>
          <p14:tracePt t="2569" x="3321050" y="2495550"/>
          <p14:tracePt t="2569" x="3327400" y="2482850"/>
          <p14:tracePt t="2589" x="3346450" y="2438400"/>
          <p14:tracePt t="2589" x="3359150" y="2419350"/>
          <p14:tracePt t="2606" x="3365500" y="2400300"/>
          <p14:tracePt t="2606" x="3378200" y="2381250"/>
          <p14:tracePt t="2622" x="3384550" y="2368550"/>
          <p14:tracePt t="2622" x="3397250" y="2355850"/>
          <p14:tracePt t="2638" x="3403600" y="2349500"/>
          <p14:tracePt t="2638" x="3416300" y="2343150"/>
          <p14:tracePt t="2638" x="3422650" y="2336800"/>
          <p14:tracePt t="2657" x="3429000" y="2330450"/>
          <p14:tracePt t="2670" x="3435350" y="2324100"/>
          <p14:tracePt t="2670" x="3448050" y="2317750"/>
          <p14:tracePt t="2687" x="3454400" y="2311400"/>
          <p14:tracePt t="2687" x="3460750" y="2298700"/>
          <p14:tracePt t="2704" x="3467100" y="2292350"/>
          <p14:tracePt t="2704" x="3473450" y="2279650"/>
          <p14:tracePt t="2721" x="3473450" y="2273300"/>
          <p14:tracePt t="2721" x="3473450" y="2247900"/>
          <p14:tracePt t="2738" x="3473450" y="2235200"/>
          <p14:tracePt t="2738" x="3467100" y="2222500"/>
          <p14:tracePt t="2754" x="3460750" y="2216150"/>
          <p14:tracePt t="2754" x="3454400" y="2203450"/>
          <p14:tracePt t="2771" x="3448050" y="2197100"/>
          <p14:tracePt t="2771" x="3441700" y="2184400"/>
          <p14:tracePt t="2788" x="3435350" y="2184400"/>
          <p14:tracePt t="2788" x="3416300" y="2184400"/>
          <p14:tracePt t="2805" x="3403600" y="2190750"/>
          <p14:tracePt t="2805" x="3397250" y="2190750"/>
          <p14:tracePt t="2821" x="3384550" y="2203450"/>
          <p14:tracePt t="2821" x="3371850" y="2209800"/>
          <p14:tracePt t="2838" x="3359150" y="2216150"/>
          <p14:tracePt t="2853" x="3346450" y="2228850"/>
          <p14:tracePt t="2853" x="3314700" y="2247900"/>
          <p14:tracePt t="2872" x="3302000" y="2260600"/>
          <p14:tracePt t="2872" x="3289300" y="2266950"/>
          <p14:tracePt t="2888" x="3282950" y="2279650"/>
          <p14:tracePt t="2888" x="3270250" y="2292350"/>
          <p14:tracePt t="2905" x="3263900" y="2298700"/>
          <p14:tracePt t="2905" x="3257550" y="2305050"/>
          <p14:tracePt t="2905" x="3244850" y="2305050"/>
          <p14:tracePt t="2924" x="3238500" y="2311400"/>
          <p14:tracePt t="2936" x="3232150" y="2311400"/>
          <p14:tracePt t="2936" x="3213100" y="2324100"/>
          <p14:tracePt t="2957" x="3200400" y="2336800"/>
          <p14:tracePt t="2957" x="3194050" y="2349500"/>
          <p14:tracePt t="2972" x="3181350" y="2362200"/>
          <p14:tracePt t="2972" x="3175000" y="2374900"/>
          <p14:tracePt t="2989" x="3162300" y="2387600"/>
          <p14:tracePt t="2989" x="3155950" y="2400300"/>
          <p14:tracePt t="3005" x="3149600" y="2413000"/>
          <p14:tracePt t="3005" x="3143250" y="2425700"/>
          <p14:tracePt t="3024" x="3149600" y="2419350"/>
          <p14:tracePt t="3068" x="3149600" y="2413000"/>
          <p14:tracePt t="3075" x="3155950" y="2400300"/>
          <p14:tracePt t="3087" x="3155950" y="2387600"/>
          <p14:tracePt t="3087" x="3162300" y="2368550"/>
          <p14:tracePt t="3107" x="3162300" y="2355850"/>
          <p14:tracePt t="3120" x="3162300" y="2349500"/>
          <p14:tracePt t="3120" x="3162300" y="2343150"/>
          <p14:tracePt t="3139" x="3162300" y="2336800"/>
          <p14:tracePt t="3139" x="3155950" y="2330450"/>
          <p14:tracePt t="3156" x="3155950" y="2317750"/>
          <p14:tracePt t="3172" x="3149600" y="2311400"/>
          <p14:tracePt t="3187" x="3149600" y="2305050"/>
          <p14:tracePt t="3211" x="3143250" y="2298700"/>
          <p14:tracePt t="3231" x="3143250" y="2292350"/>
          <p14:tracePt t="3248" x="3149600" y="2286000"/>
          <p14:tracePt t="3256" x="3149600" y="2279650"/>
          <p14:tracePt t="3272" x="3149600" y="2273300"/>
          <p14:tracePt t="3272" x="3155950" y="2260600"/>
          <p14:tracePt t="3272" x="3155950" y="2254250"/>
          <p14:tracePt t="3292" x="3155950" y="2247900"/>
          <p14:tracePt t="3304" x="3162300" y="2235200"/>
          <p14:tracePt t="3304" x="3168650" y="2222500"/>
          <p14:tracePt t="3325" x="3168650" y="2209800"/>
          <p14:tracePt t="3325" x="3168650" y="2203450"/>
          <p14:tracePt t="3340" x="3175000" y="2190750"/>
          <p14:tracePt t="3354" x="3175000" y="2184400"/>
          <p14:tracePt t="3354" x="3175000" y="2178050"/>
          <p14:tracePt t="3373" x="3175000" y="2171700"/>
          <p14:tracePt t="3389" x="3175000" y="2159000"/>
          <p14:tracePt t="3405" x="3175000" y="2152650"/>
          <p14:tracePt t="4712" x="3473450" y="1936750"/>
          <p14:tracePt t="4728" x="3479800" y="1943100"/>
          <p14:tracePt t="4743" x="3486150" y="1949450"/>
          <p14:tracePt t="4751" x="3492500" y="1955800"/>
          <p14:tracePt t="4760" x="3505200" y="1962150"/>
          <p14:tracePt t="4760" x="3511550" y="1962150"/>
          <p14:tracePt t="4760" x="3524250" y="1968500"/>
          <p14:tracePt t="4780" x="3530600" y="1974850"/>
          <p14:tracePt t="4793" x="3543300" y="1981200"/>
          <p14:tracePt t="4793" x="3568700" y="1987550"/>
          <p14:tracePt t="4812" x="3581400" y="1987550"/>
          <p14:tracePt t="4812" x="3594100" y="1987550"/>
          <p14:tracePt t="4828" x="3606800" y="1987550"/>
          <p14:tracePt t="4828" x="3619500" y="1987550"/>
          <p14:tracePt t="4846" x="3632200" y="1987550"/>
          <p14:tracePt t="4846" x="3638550" y="1981200"/>
          <p14:tracePt t="4846" x="3644900" y="1981200"/>
          <p14:tracePt t="4864" x="3651250" y="1974850"/>
          <p14:tracePt t="4877" x="3638550" y="1962150"/>
          <p14:tracePt t="4893" x="3625850" y="1955800"/>
          <p14:tracePt t="4893" x="3606800" y="1949450"/>
          <p14:tracePt t="4912" x="3581400" y="1936750"/>
          <p14:tracePt t="4912" x="3556000" y="1930400"/>
          <p14:tracePt t="4929" x="3524250" y="1917700"/>
          <p14:tracePt t="4929" x="3441700" y="1885950"/>
          <p14:tracePt t="4945" x="3397250" y="1866900"/>
          <p14:tracePt t="4945" x="3352800" y="1847850"/>
          <p14:tracePt t="4962" x="3314700" y="1822450"/>
          <p14:tracePt t="4962" x="3270250" y="1803400"/>
          <p14:tracePt t="4979" x="3238500" y="1778000"/>
          <p14:tracePt t="4979" x="3175000" y="1727200"/>
          <p14:tracePt t="4997" x="3149600" y="1695450"/>
          <p14:tracePt t="4997" x="3130550" y="1670050"/>
          <p14:tracePt t="5012" x="3124200" y="1638300"/>
          <p14:tracePt t="5012" x="3117850" y="1612900"/>
          <p14:tracePt t="5029" x="3117850" y="1581150"/>
          <p14:tracePt t="5029" x="3124200" y="1549400"/>
          <p14:tracePt t="5045" x="3143250" y="1517650"/>
          <p14:tracePt t="5045" x="3168650" y="1485900"/>
          <p14:tracePt t="5045" x="3200400" y="1454150"/>
          <p14:tracePt t="5065" x="3244850" y="1422400"/>
          <p14:tracePt t="5077" x="3295650" y="1397000"/>
          <p14:tracePt t="5077" x="3416300" y="1339850"/>
          <p14:tracePt t="5096" x="3479800" y="1314450"/>
          <p14:tracePt t="5096" x="3549650" y="1295400"/>
          <p14:tracePt t="5096" x="3625850" y="1276350"/>
          <p14:tracePt t="5116" x="3695700" y="1263650"/>
          <p14:tracePt t="5127" x="3771900" y="1263650"/>
          <p14:tracePt t="5127" x="3848100" y="1257300"/>
          <p14:tracePt t="5127" x="3924300" y="1263650"/>
          <p14:tracePt t="5148" x="4000500" y="1270000"/>
          <p14:tracePt t="5161" x="4076700" y="1282700"/>
          <p14:tracePt t="5161" x="4216400" y="1320800"/>
          <p14:tracePt t="5180" x="4286250" y="1339850"/>
          <p14:tracePt t="5180" x="4349750" y="1358900"/>
          <p14:tracePt t="5196" x="4406900" y="1384300"/>
          <p14:tracePt t="5196" x="4457700" y="1409700"/>
          <p14:tracePt t="5213" x="4502150" y="1441450"/>
          <p14:tracePt t="5213" x="4540250" y="1473200"/>
          <p14:tracePt t="5230" x="4572000" y="1498600"/>
          <p14:tracePt t="5230" x="4622800" y="1568450"/>
          <p14:tracePt t="5246" x="4635500" y="1600200"/>
          <p14:tracePt t="5246" x="4648200" y="1638300"/>
          <p14:tracePt t="5263" x="4648200" y="1670050"/>
          <p14:tracePt t="5263" x="4648200" y="1708150"/>
          <p14:tracePt t="5279" x="4641850" y="1739900"/>
          <p14:tracePt t="5279" x="4610100" y="1803400"/>
          <p14:tracePt t="5297" x="4584700" y="1828800"/>
          <p14:tracePt t="5297" x="4559300" y="1854200"/>
          <p14:tracePt t="5313" x="4521200" y="1879600"/>
          <p14:tracePt t="5313" x="4489450" y="1898650"/>
          <p14:tracePt t="5330" x="4445000" y="1911350"/>
          <p14:tracePt t="5330" x="4406900" y="1924050"/>
          <p14:tracePt t="5348" x="4362450" y="1936750"/>
          <p14:tracePt t="5348" x="4273550" y="1949450"/>
          <p14:tracePt t="5367" x="4235450" y="1955800"/>
          <p14:tracePt t="5367" x="4197350" y="1955800"/>
          <p14:tracePt t="5382" x="4165600" y="1955800"/>
          <p14:tracePt t="5382" x="4133850" y="1955800"/>
          <p14:tracePt t="5398" x="4114800" y="1949450"/>
          <p14:tracePt t="5398" x="4095750" y="1949450"/>
          <p14:tracePt t="5414" x="4083050" y="1943100"/>
          <p14:tracePt t="5414" x="4076700" y="1936750"/>
          <p14:tracePt t="5414" x="4076700" y="1930400"/>
          <p14:tracePt t="5433" x="4083050" y="1924050"/>
          <p14:tracePt t="5446" x="4089400" y="1917700"/>
          <p14:tracePt t="5446" x="4108450" y="1905000"/>
          <p14:tracePt t="5465" x="4127500" y="1898650"/>
          <p14:tracePt t="5465" x="4140200" y="1892300"/>
          <p14:tracePt t="5481" x="4159250" y="1885950"/>
          <p14:tracePt t="5481" x="4178300" y="1885950"/>
          <p14:tracePt t="5498" x="4197350" y="1879600"/>
          <p14:tracePt t="5498" x="4210050" y="1879600"/>
          <p14:tracePt t="5515" x="4229100" y="1873250"/>
          <p14:tracePt t="5515" x="4241800" y="1873250"/>
          <p14:tracePt t="5515" x="4260850" y="1873250"/>
          <p14:tracePt t="5534" x="4267200" y="1873250"/>
          <p14:tracePt t="5534" x="4279900" y="1879600"/>
          <p14:tracePt t="5548" x="4292600" y="1879600"/>
          <p14:tracePt t="5548" x="4298950" y="1879600"/>
          <p14:tracePt t="5565" x="4311650" y="1879600"/>
          <p14:tracePt t="5565" x="4318000" y="1879600"/>
          <p14:tracePt t="5582" x="4324350" y="1885950"/>
          <p14:tracePt t="5582" x="4330700" y="1885950"/>
          <p14:tracePt t="5598" x="4337050" y="1892300"/>
          <p14:tracePt t="5616" x="4337050" y="1898650"/>
          <p14:tracePt t="5630" x="4337050" y="1892300"/>
          <p14:tracePt t="5657" x="4343400" y="1885950"/>
          <p14:tracePt t="5666" x="4356100" y="1885950"/>
          <p14:tracePt t="5666" x="4368800" y="1879600"/>
          <p14:tracePt t="5682" x="4381500" y="1873250"/>
          <p14:tracePt t="5682" x="4400550" y="1866900"/>
          <p14:tracePt t="5699" x="4419600" y="1860550"/>
          <p14:tracePt t="5699" x="4445000" y="1854200"/>
          <p14:tracePt t="5699" x="4476750" y="1847850"/>
          <p14:tracePt t="5718" x="4508500" y="1841500"/>
          <p14:tracePt t="5730" x="4546600" y="1835150"/>
          <p14:tracePt t="5730" x="4635500" y="1835150"/>
          <p14:tracePt t="5749" x="4679950" y="1835150"/>
          <p14:tracePt t="5749" x="4730750" y="1835150"/>
          <p14:tracePt t="5766" x="4787900" y="1835150"/>
          <p14:tracePt t="5766" x="4838700" y="1835150"/>
          <p14:tracePt t="5783" x="4895850" y="1841500"/>
          <p14:tracePt t="5783" x="4953000" y="1841500"/>
          <p14:tracePt t="5799" x="5010150" y="1841500"/>
          <p14:tracePt t="5799" x="5067300" y="1847850"/>
          <p14:tracePt t="5799" x="5118100" y="1847850"/>
          <p14:tracePt t="5818" x="5175250" y="1847850"/>
          <p14:tracePt t="5831" x="5226050" y="1854200"/>
          <p14:tracePt t="5831" x="5308600" y="1860550"/>
          <p14:tracePt t="5849" x="5346700" y="1866900"/>
          <p14:tracePt t="5849" x="5378450" y="1873250"/>
          <p14:tracePt t="5866" x="5410200" y="1885950"/>
          <p14:tracePt t="5866" x="5435600" y="1892300"/>
          <p14:tracePt t="5883" x="5454650" y="1905000"/>
          <p14:tracePt t="5883" x="5486400" y="1917700"/>
          <p14:tracePt t="5900" x="5499100" y="1930400"/>
          <p14:tracePt t="5900" x="5511800" y="1936750"/>
          <p14:tracePt t="5916" x="5518150" y="1943100"/>
          <p14:tracePt t="5916" x="5524500" y="1949450"/>
          <p14:tracePt t="5933" x="5524500" y="1955800"/>
          <p14:tracePt t="5933" x="5524500" y="1968500"/>
          <p14:tracePt t="5950" x="5524500" y="1974850"/>
          <p14:tracePt t="5950" x="5511800" y="1981200"/>
          <p14:tracePt t="5967" x="5505450" y="1987550"/>
          <p14:tracePt t="5967" x="5499100" y="1987550"/>
          <p14:tracePt t="5983" x="5486400" y="1987550"/>
          <p14:tracePt t="5983" x="5467350" y="1987550"/>
          <p14:tracePt t="6000" x="5454650" y="1981200"/>
          <p14:tracePt t="6000" x="5410200" y="1968500"/>
          <p14:tracePt t="6018" x="5391150" y="1955800"/>
          <p14:tracePt t="6018" x="5359400" y="1949450"/>
          <p14:tracePt t="6034" x="5334000" y="1936750"/>
          <p14:tracePt t="6034" x="5308600" y="1917700"/>
          <p14:tracePt t="6050" x="5289550" y="1905000"/>
          <p14:tracePt t="6050" x="5264150" y="1892300"/>
          <p14:tracePt t="6067" x="5251450" y="1873250"/>
          <p14:tracePt t="6067" x="5232400" y="1854200"/>
          <p14:tracePt t="6067" x="5219700" y="1835150"/>
          <p14:tracePt t="6086" x="5213350" y="1809750"/>
          <p14:tracePt t="6098" x="5213350" y="1784350"/>
          <p14:tracePt t="6098" x="5213350" y="1758950"/>
          <p14:tracePt t="6119" x="5232400" y="1714500"/>
          <p14:tracePt t="6119" x="5245100" y="1689100"/>
          <p14:tracePt t="6134" x="5264150" y="1676400"/>
          <p14:tracePt t="6134" x="5283200" y="1657350"/>
          <p14:tracePt t="6134" x="5308600" y="1644650"/>
          <p14:tracePt t="6153" x="5334000" y="1631950"/>
          <p14:tracePt t="6165" x="5359400" y="1619250"/>
          <p14:tracePt t="6165" x="5391150" y="1606550"/>
          <p14:tracePt t="6165" x="5422900" y="1600200"/>
          <p14:tracePt t="6187" x="5461000" y="1587500"/>
          <p14:tracePt t="6187" x="5505450" y="1574800"/>
          <p14:tracePt t="6202" x="5543550" y="1568450"/>
          <p14:tracePt t="6202" x="5588000" y="1555750"/>
          <p14:tracePt t="6217" x="5632450" y="1549400"/>
          <p14:tracePt t="6217" x="5676900" y="1543050"/>
          <p14:tracePt t="6234" x="5727700" y="1536700"/>
          <p14:tracePt t="6234" x="5772150" y="1536700"/>
          <p14:tracePt t="6234" x="5816600" y="1536700"/>
          <p14:tracePt t="6253" x="5861050" y="1543050"/>
          <p14:tracePt t="6253" x="5899150" y="1549400"/>
          <p14:tracePt t="6267" x="5937250" y="1562100"/>
          <p14:tracePt t="6267" x="5975350" y="1574800"/>
          <p14:tracePt t="6284" x="6007100" y="1587500"/>
          <p14:tracePt t="6284" x="6038850" y="1606550"/>
          <p14:tracePt t="6301" x="6064250" y="1625600"/>
          <p14:tracePt t="6301" x="6108700" y="1657350"/>
          <p14:tracePt t="6318" x="6121400" y="1676400"/>
          <p14:tracePt t="6318" x="6134100" y="1689100"/>
          <p14:tracePt t="6335" x="6140450" y="1708150"/>
          <p14:tracePt t="6335" x="6146800" y="1727200"/>
          <p14:tracePt t="6352" x="6146800" y="1752600"/>
          <p14:tracePt t="6352" x="6140450" y="1765300"/>
          <p14:tracePt t="6368" x="6134100" y="1790700"/>
          <p14:tracePt t="6368" x="6121400" y="1803400"/>
          <p14:tracePt t="6368" x="6102350" y="1822450"/>
          <p14:tracePt t="6386" x="6083300" y="1841500"/>
          <p14:tracePt t="6386" x="6064250" y="1860550"/>
          <p14:tracePt t="6403" x="6038850" y="1873250"/>
          <p14:tracePt t="6403" x="6007100" y="1885950"/>
          <p14:tracePt t="6418" x="5981700" y="1898650"/>
          <p14:tracePt t="6418" x="5949950" y="1917700"/>
          <p14:tracePt t="6435" x="5911850" y="1930400"/>
          <p14:tracePt t="6435" x="5880100" y="1943100"/>
          <p14:tracePt t="6435" x="5848350" y="1955800"/>
          <p14:tracePt t="6454" x="5810250" y="1968500"/>
          <p14:tracePt t="6466" x="5784850" y="1981200"/>
          <p14:tracePt t="6466" x="5753100" y="1993900"/>
          <p14:tracePt t="6486" x="5702300" y="2012950"/>
          <p14:tracePt t="6486" x="5683250" y="2019300"/>
          <p14:tracePt t="6502" x="5664200" y="2025650"/>
          <p14:tracePt t="6502" x="5645150" y="2032000"/>
          <p14:tracePt t="6518" x="5632450" y="2038350"/>
          <p14:tracePt t="6518" x="5619750" y="2038350"/>
          <p14:tracePt t="6518" x="5613400" y="2038350"/>
          <p14:tracePt t="6538" x="5607050" y="2044700"/>
          <p14:tracePt t="6550" x="5600700" y="2038350"/>
          <p14:tracePt t="6550" x="5594350" y="2038350"/>
          <p14:tracePt t="6569" x="5600700" y="2032000"/>
          <p14:tracePt t="6597" x="5607050" y="2032000"/>
          <p14:tracePt t="6613" x="5613400" y="2032000"/>
          <p14:tracePt t="6641" x="5607050" y="2032000"/>
          <p14:tracePt t="6701" x="5600700" y="2038350"/>
          <p14:tracePt t="6717" x="5594350" y="2038350"/>
          <p14:tracePt t="6737" x="5588000" y="2044700"/>
          <p14:tracePt t="6761" x="5581650" y="2038350"/>
          <p14:tracePt t="6785" x="5581650" y="2032000"/>
          <p14:tracePt t="6805" x="5588000" y="2025650"/>
          <p14:tracePt t="6821" x="5594350" y="2019300"/>
          <p14:tracePt t="6829" x="5600700" y="2012950"/>
          <p14:tracePt t="6838" x="5613400" y="2012950"/>
          <p14:tracePt t="6851" x="5619750" y="2006600"/>
          <p14:tracePt t="6851" x="5638800" y="2000250"/>
          <p14:tracePt t="6870" x="5651500" y="1993900"/>
          <p14:tracePt t="6870" x="5664200" y="1987550"/>
          <p14:tracePt t="6886" x="5683250" y="1981200"/>
          <p14:tracePt t="6886" x="5695950" y="1974850"/>
          <p14:tracePt t="6886" x="5715000" y="1968500"/>
          <p14:tracePt t="6906" x="5734050" y="1968500"/>
          <p14:tracePt t="6906" x="5753100" y="1962150"/>
          <p14:tracePt t="6920" x="5765800" y="1962150"/>
          <p14:tracePt t="6920" x="5784850" y="1968500"/>
          <p14:tracePt t="6937" x="5803900" y="1968500"/>
          <p14:tracePt t="6937" x="5816600" y="1968500"/>
          <p14:tracePt t="6954" x="5835650" y="1968500"/>
          <p14:tracePt t="6954" x="5848350" y="1968500"/>
          <p14:tracePt t="6970" x="5861050" y="1974850"/>
          <p14:tracePt t="6970" x="5873750" y="1974850"/>
          <p14:tracePt t="6986" x="5886450" y="1981200"/>
          <p14:tracePt t="6986" x="5892800" y="1974850"/>
          <p14:tracePt t="7003" x="5899150" y="1981200"/>
          <p14:tracePt t="7019" x="5905500" y="1981200"/>
          <p14:tracePt t="7037" x="5905500" y="1974850"/>
          <p14:tracePt t="7053" x="5911850" y="1974850"/>
          <p14:tracePt t="7069" x="5918200" y="1981200"/>
          <p14:tracePt t="7085" x="5924550" y="1974850"/>
          <p14:tracePt t="7085" x="5930900" y="1974850"/>
          <p14:tracePt t="7085" x="5937250" y="1974850"/>
          <p14:tracePt t="7106" x="5943600" y="1968500"/>
          <p14:tracePt t="7122" x="5949950" y="1968500"/>
          <p14:tracePt t="7122" x="5956300" y="1962150"/>
          <p14:tracePt t="7138" x="5962650" y="1962150"/>
          <p14:tracePt t="7138" x="5969000" y="1955800"/>
          <p14:tracePt t="7155" x="5981700" y="1955800"/>
          <p14:tracePt t="7155" x="5994400" y="1949450"/>
          <p14:tracePt t="7171" x="6000750" y="1943100"/>
          <p14:tracePt t="7171" x="6013450" y="1943100"/>
          <p14:tracePt t="7171" x="6026150" y="1936750"/>
          <p14:tracePt t="7190" x="6038850" y="1936750"/>
          <p14:tracePt t="7202" x="6051550" y="1930400"/>
          <p14:tracePt t="7202" x="6076950" y="1924050"/>
          <p14:tracePt t="7221" x="6089650" y="1924050"/>
          <p14:tracePt t="7221" x="6108700" y="1917700"/>
          <p14:tracePt t="7238" x="6121400" y="1917700"/>
          <p14:tracePt t="7238" x="6134100" y="1917700"/>
          <p14:tracePt t="7254" x="6146800" y="1911350"/>
          <p14:tracePt t="7254" x="6159500" y="1911350"/>
          <p14:tracePt t="7271" x="6172200" y="1911350"/>
          <p14:tracePt t="7271" x="6191250" y="1911350"/>
          <p14:tracePt t="7288" x="6197600" y="1911350"/>
          <p14:tracePt t="7288" x="6203950" y="1911350"/>
          <p14:tracePt t="7305" x="6210300" y="1917700"/>
          <p14:tracePt t="7319" x="6210300" y="1924050"/>
          <p14:tracePt t="7338" x="6203950" y="1924050"/>
          <p14:tracePt t="7354" x="6203950" y="1930400"/>
          <p14:tracePt t="7369" x="6197600" y="1930400"/>
          <p14:tracePt t="7386" x="6191250" y="1930400"/>
          <p14:tracePt t="7403" x="6184900" y="1930400"/>
          <p14:tracePt t="7421" x="6178550" y="1936750"/>
          <p14:tracePt t="7438" x="6178550" y="1930400"/>
          <p14:tracePt t="7489" x="6172200" y="1924050"/>
          <p14:tracePt t="7517" x="6172200" y="1917700"/>
          <p14:tracePt t="7541" x="6165850" y="1917700"/>
          <p14:tracePt t="7557" x="6159500" y="1917700"/>
          <p14:tracePt t="7573" x="6153150" y="1917700"/>
          <p14:tracePt t="7585" x="6140450" y="1924050"/>
          <p14:tracePt t="7603" x="6134100" y="1924050"/>
          <p14:tracePt t="7617" x="6127750" y="1924050"/>
          <p14:tracePt t="7626" x="6121400" y="1930400"/>
          <p14:tracePt t="7626" x="6115050" y="1930400"/>
          <p14:tracePt t="7639" x="6108700" y="1930400"/>
          <p14:tracePt t="7639" x="6102350" y="1930400"/>
          <p14:tracePt t="7656" x="6096000" y="1936750"/>
          <p14:tracePt t="7656" x="6089650" y="1936750"/>
          <p14:tracePt t="7672" x="6083300" y="1943100"/>
          <p14:tracePt t="7672" x="6076950" y="1943100"/>
          <p14:tracePt t="7689" x="6070600" y="1949450"/>
          <p14:tracePt t="7705" x="6064250" y="1949450"/>
          <p14:tracePt t="7721" x="6057900" y="1949450"/>
          <p14:tracePt t="7745" x="6064250" y="1955800"/>
          <p14:tracePt t="7782" x="6070600" y="1955800"/>
          <p14:tracePt t="7798" x="6083300" y="1955800"/>
          <p14:tracePt t="7814" x="6089650" y="1949450"/>
          <p14:tracePt t="7826" x="6096000" y="1949450"/>
          <p14:tracePt t="7842" x="6096000" y="1943100"/>
          <p14:tracePt t="7858" x="6102350" y="1936750"/>
          <p14:tracePt t="7874" x="6108700" y="1930400"/>
          <p14:tracePt t="7894" x="6115050" y="1930400"/>
          <p14:tracePt t="7917" x="6121400" y="1936750"/>
          <p14:tracePt t="7977" x="6121400" y="1930400"/>
          <p14:tracePt t="8058" x="6121400" y="1924050"/>
          <p14:tracePt t="8158" x="6127750" y="1924050"/>
          <p14:tracePt t="8186" x="6134100" y="1917700"/>
          <p14:tracePt t="8225" x="6127750" y="1917700"/>
          <p14:tracePt t="8254" x="6121400" y="1917700"/>
          <p14:tracePt t="8277" x="6115050" y="1917700"/>
          <p14:tracePt t="8298" x="6108700" y="1924050"/>
          <p14:tracePt t="8418" x="6102350" y="1924050"/>
          <p14:tracePt t="8466" x="6096000" y="1917700"/>
          <p14:tracePt t="8561" x="6089650" y="1917700"/>
          <p14:tracePt t="8593" x="6083300" y="1917700"/>
          <p14:tracePt t="8613" x="6076950" y="1917700"/>
          <p14:tracePt t="8645" x="6070600" y="1911350"/>
          <p14:tracePt t="8658" x="6064250" y="1911350"/>
          <p14:tracePt t="8673" x="6057900" y="1917700"/>
          <p14:tracePt t="8689" x="6051550" y="1917700"/>
          <p14:tracePt t="8706" x="6057900" y="1911350"/>
          <p14:tracePt t="8774" x="6070600" y="1911350"/>
          <p14:tracePt t="8786" x="6076950" y="1905000"/>
          <p14:tracePt t="8802" x="6089650" y="1905000"/>
          <p14:tracePt t="8810" x="6096000" y="1905000"/>
          <p14:tracePt t="8810" x="6102350" y="1905000"/>
          <p14:tracePt t="8827" x="6115050" y="1905000"/>
          <p14:tracePt t="8827" x="6127750" y="1898650"/>
          <p14:tracePt t="8843" x="6134100" y="1898650"/>
          <p14:tracePt t="8843" x="6146800" y="1892300"/>
          <p14:tracePt t="8843" x="6159500" y="1885950"/>
          <p14:tracePt t="8862" x="6165850" y="1885950"/>
          <p14:tracePt t="8875" x="6178550" y="1885950"/>
          <p14:tracePt t="8875" x="6191250" y="1873250"/>
          <p14:tracePt t="8895" x="6197600" y="1873250"/>
          <p14:tracePt t="8895" x="6203950" y="1873250"/>
          <p14:tracePt t="8910" x="6210300" y="1873250"/>
          <p14:tracePt t="8910" x="6216650" y="1873250"/>
          <p14:tracePt t="8927" x="6223000" y="1873250"/>
          <p14:tracePt t="8927" x="6229350" y="1873250"/>
          <p14:tracePt t="8943" x="6235700" y="1873250"/>
          <p14:tracePt t="8943" x="6254750" y="1866900"/>
          <p14:tracePt t="8960" x="6261100" y="1866900"/>
          <p14:tracePt t="8960" x="6273800" y="1860550"/>
          <p14:tracePt t="8977" x="6286500" y="1860550"/>
          <p14:tracePt t="8977" x="6299200" y="1860550"/>
          <p14:tracePt t="8993" x="6311900" y="1860550"/>
          <p14:tracePt t="8993" x="6330950" y="1860550"/>
          <p14:tracePt t="9010" x="6343650" y="1854200"/>
          <p14:tracePt t="9010" x="6388100" y="1854200"/>
          <p14:tracePt t="9027" x="6407150" y="1847850"/>
          <p14:tracePt t="9027" x="6432550" y="1847850"/>
          <p14:tracePt t="9044" x="6464300" y="1841500"/>
          <p14:tracePt t="9044" x="6496050" y="1841500"/>
          <p14:tracePt t="9060" x="6534150" y="1841500"/>
          <p14:tracePt t="9060" x="6604000" y="1828800"/>
          <p14:tracePt t="9079" x="6642100" y="1828800"/>
          <p14:tracePt t="9079" x="6680200" y="1828800"/>
          <p14:tracePt t="9094" x="6711950" y="1822450"/>
          <p14:tracePt t="9094" x="6743700" y="1816100"/>
          <p14:tracePt t="9111" x="6775450" y="1816100"/>
          <p14:tracePt t="9111" x="6800850" y="1809750"/>
          <p14:tracePt t="9127" x="6832600" y="1809750"/>
          <p14:tracePt t="9127" x="6858000" y="1809750"/>
          <p14:tracePt t="9127" x="6883400" y="1803400"/>
          <p14:tracePt t="9146" x="6908800" y="1803400"/>
          <p14:tracePt t="9159" x="6927850" y="1803400"/>
          <p14:tracePt t="9159" x="6953250" y="1803400"/>
          <p14:tracePt t="9178" x="6991350" y="1803400"/>
          <p14:tracePt t="9178" x="7010400" y="1803400"/>
          <p14:tracePt t="9195" x="7023100" y="1809750"/>
          <p14:tracePt t="9195" x="7035800" y="1809750"/>
          <p14:tracePt t="9211" x="7042150" y="1809750"/>
          <p14:tracePt t="9211" x="7054850" y="1809750"/>
          <p14:tracePt t="9211" x="7061200" y="1809750"/>
          <p14:tracePt t="9230" x="7067550" y="1816100"/>
          <p14:tracePt t="9246" x="7073900" y="1816100"/>
          <p14:tracePt t="9259" x="7080250" y="1816100"/>
          <p14:tracePt t="9276" x="7086600" y="1816100"/>
          <p14:tracePt t="9293" x="7092950" y="1809750"/>
          <p14:tracePt t="9309" x="7099300" y="1816100"/>
          <p14:tracePt t="9325" x="7105650" y="1809750"/>
          <p14:tracePt t="9342" x="7112000" y="1809750"/>
          <p14:tracePt t="9359" x="7118350" y="1803400"/>
          <p14:tracePt t="9359" x="7131050" y="1797050"/>
          <p14:tracePt t="9378" x="7137400" y="1790700"/>
          <p14:tracePt t="9393" x="7143750" y="1784350"/>
          <p14:tracePt t="9409" x="7150100" y="1790700"/>
          <p14:tracePt t="9425" x="7156450" y="1790700"/>
          <p14:tracePt t="9445" x="7156450" y="1797050"/>
          <p14:tracePt t="9497" x="7156450" y="1803400"/>
          <p14:tracePt t="9513" x="7156450" y="1809750"/>
          <p14:tracePt t="9528" x="7156450" y="1816100"/>
          <p14:tracePt t="9545" x="7156450" y="1822450"/>
          <p14:tracePt t="9557" x="7162800" y="1828800"/>
          <p14:tracePt t="9581" x="7169150" y="1828800"/>
          <p14:tracePt t="9597" x="7181850" y="1828800"/>
          <p14:tracePt t="9613" x="7188200" y="1828800"/>
          <p14:tracePt t="9625" x="7194550" y="1835150"/>
          <p14:tracePt t="9633" x="7200900" y="1835150"/>
          <p14:tracePt t="9643" x="7207250" y="1835150"/>
          <p14:tracePt t="9643" x="7213600" y="1835150"/>
          <p14:tracePt t="9662" x="7219950" y="1835150"/>
          <p14:tracePt t="9662" x="7226300" y="1835150"/>
          <p14:tracePt t="9679" x="7232650" y="1835150"/>
          <p14:tracePt t="9693" x="7239000" y="1835150"/>
          <p14:tracePt t="9717" x="7232650" y="1841500"/>
          <p14:tracePt t="9737" x="7226300" y="1841500"/>
          <p14:tracePt t="9760" x="7219950" y="1847850"/>
          <p14:tracePt t="9776" x="7213600" y="1847850"/>
          <p14:tracePt t="9793" x="7207250" y="1847850"/>
          <p14:tracePt t="9798" x="7200900" y="1854200"/>
          <p14:tracePt t="9810" x="7194550" y="1854200"/>
          <p14:tracePt t="9810" x="7181850" y="1860550"/>
          <p14:tracePt t="9829" x="7175500" y="1860550"/>
          <p14:tracePt t="9829" x="7169150" y="1860550"/>
          <p14:tracePt t="9846" x="7162800" y="1866900"/>
          <p14:tracePt t="9861" x="7156450" y="1866900"/>
          <p14:tracePt t="9861" x="7150100" y="1873250"/>
          <p14:tracePt t="9880" x="7143750" y="1873250"/>
          <p14:tracePt t="9894" x="7137400" y="1879600"/>
          <p14:tracePt t="9914" x="7137400" y="1885950"/>
          <p14:tracePt t="9927" x="7137400" y="1892300"/>
          <p14:tracePt t="9949" x="7137400" y="1898650"/>
          <p14:tracePt t="9985" x="7137400" y="1905000"/>
          <p14:tracePt t="10016" x="7137400" y="1911350"/>
          <p14:tracePt t="10045" x="7131050" y="1917700"/>
          <p14:tracePt t="10069" x="7124700" y="1917700"/>
          <p14:tracePt t="10113" x="7131050" y="1924050"/>
          <p14:tracePt t="10137" x="7131050" y="1930400"/>
          <p14:tracePt t="10217" x="7137400" y="1930400"/>
          <p14:tracePt t="10241" x="7143750" y="1930400"/>
          <p14:tracePt t="10257" x="7150100" y="1924050"/>
          <p14:tracePt t="10273" x="7156450" y="1924050"/>
          <p14:tracePt t="10285" x="7162800" y="1924050"/>
          <p14:tracePt t="10309" x="7169150" y="1917700"/>
          <p14:tracePt t="10333" x="7175500" y="1917700"/>
          <p14:tracePt t="10413" x="7169150" y="1924050"/>
          <p14:tracePt t="10497" x="7175500" y="1924050"/>
          <p14:tracePt t="10585" x="7181850" y="1924050"/>
          <p14:tracePt t="10653" x="7188200" y="1917700"/>
          <p14:tracePt t="10677" x="7194550" y="1911350"/>
          <p14:tracePt t="10697" x="7188200" y="1911350"/>
          <p14:tracePt t="10797" x="7181850" y="1905000"/>
          <p14:tracePt t="10825" x="7188200" y="1905000"/>
          <p14:tracePt t="10893" x="7181850" y="1905000"/>
          <p14:tracePt t="10945" x="7175500" y="1905000"/>
          <p14:tracePt t="10961" x="7169150" y="1905000"/>
          <p14:tracePt t="10985" x="7162800" y="1911350"/>
          <p14:tracePt t="10997" x="7156450" y="1911350"/>
          <p14:tracePt t="11013" x="7150100" y="1917700"/>
          <p14:tracePt t="11089" x="7143750" y="1911350"/>
          <p14:tracePt t="11149" x="7143750" y="1917700"/>
          <p14:tracePt t="11202" x="7137400" y="1924050"/>
          <p14:tracePt t="11237" x="7131050" y="1917700"/>
          <p14:tracePt t="11261" x="7124700" y="1917700"/>
          <p14:tracePt t="11293" x="7131050" y="1911350"/>
          <p14:tracePt t="11397" x="7131050" y="1905000"/>
          <p14:tracePt t="11413" x="7137400" y="1905000"/>
          <p14:tracePt t="11433" x="7143750" y="1905000"/>
          <p14:tracePt t="11449" x="7150100" y="1911350"/>
          <p14:tracePt t="11473" x="7156450" y="1905000"/>
          <p14:tracePt t="11485" x="7156450" y="1898650"/>
          <p14:tracePt t="11509" x="7162800" y="1892300"/>
          <p14:tracePt t="11533" x="7169150" y="1892300"/>
          <p14:tracePt t="11554" x="7175500" y="1885950"/>
          <p14:tracePt t="11585" x="7169150" y="1885950"/>
          <p14:tracePt t="11646" x="7162800" y="1885950"/>
          <p14:tracePt t="11673" x="7162800" y="1892300"/>
          <p14:tracePt t="11713" x="7156450" y="1892300"/>
          <p14:tracePt t="11777" x="7150100" y="1892300"/>
          <p14:tracePt t="11817" x="7143750" y="1898650"/>
          <p14:tracePt t="11838" x="7143750" y="1892300"/>
          <p14:tracePt t="11885" x="7137400" y="1892300"/>
          <p14:tracePt t="11905" x="7131050" y="1892300"/>
          <p14:tracePt t="11989" x="7124700" y="1898650"/>
          <p14:tracePt t="12041" x="7118350" y="1898650"/>
          <p14:tracePt t="12133" x="7105650" y="1898650"/>
          <p14:tracePt t="12169" x="7099300" y="1898650"/>
          <p14:tracePt t="12177" x="7092950" y="1898650"/>
          <p14:tracePt t="12186" x="7086600" y="1898650"/>
          <p14:tracePt t="12186" x="7080250" y="1898650"/>
          <p14:tracePt t="12186" x="7073900" y="1898650"/>
          <p14:tracePt t="12207" x="7061200" y="1905000"/>
          <p14:tracePt t="12218" x="7054850" y="1911350"/>
          <p14:tracePt t="12218" x="7042150" y="1911350"/>
          <p14:tracePt t="12238" x="7016750" y="1917700"/>
          <p14:tracePt t="12238" x="7004050" y="1924050"/>
          <p14:tracePt t="12254" x="6991350" y="1930400"/>
          <p14:tracePt t="12254" x="6972300" y="1936750"/>
          <p14:tracePt t="12271" x="6953250" y="1936750"/>
          <p14:tracePt t="12271" x="6927850" y="1936750"/>
          <p14:tracePt t="12287" x="6908800" y="1943100"/>
          <p14:tracePt t="12287" x="6883400" y="1943100"/>
          <p14:tracePt t="12287" x="6851650" y="1949450"/>
          <p14:tracePt t="12307" x="6819900" y="1949450"/>
          <p14:tracePt t="12307" x="6781800" y="1949450"/>
          <p14:tracePt t="12321" x="6737350" y="1962150"/>
          <p14:tracePt t="12321" x="6692900" y="1962150"/>
          <p14:tracePt t="12338" x="6648450" y="1968500"/>
          <p14:tracePt t="12338" x="6591300" y="1968500"/>
          <p14:tracePt t="12354" x="6546850" y="1949450"/>
          <p14:tracePt t="12570" x="2603500" y="2400300"/>
          <p14:tracePt t="12570" x="2546350" y="2413000"/>
          <p14:tracePt t="12570" x="2476500" y="2425700"/>
          <p14:tracePt t="12570" x="2387600" y="2444750"/>
          <p14:tracePt t="12594" x="2298700" y="2463800"/>
          <p14:tracePt t="12605" x="2190750" y="2482850"/>
          <p14:tracePt t="12605" x="2089150" y="2501900"/>
          <p14:tracePt t="12622" x="1993900" y="2514600"/>
          <p14:tracePt t="12622" x="1898650" y="2533650"/>
          <p14:tracePt t="12639" x="1809750" y="2540000"/>
          <p14:tracePt t="12639" x="1657350" y="2559050"/>
          <p14:tracePt t="12656" x="1587500" y="2571750"/>
          <p14:tracePt t="12656" x="1517650" y="2578100"/>
          <p14:tracePt t="12672" x="1460500" y="2584450"/>
          <p14:tracePt t="12672" x="1403350" y="2584450"/>
          <p14:tracePt t="12689" x="1352550" y="2590800"/>
          <p14:tracePt t="12689" x="1301750" y="2590800"/>
          <p14:tracePt t="12706" x="1257300" y="2597150"/>
          <p14:tracePt t="12706" x="1187450" y="2597150"/>
          <p14:tracePt t="12722" x="1155700" y="2590800"/>
          <p14:tracePt t="12722" x="1130300" y="2590800"/>
          <p14:tracePt t="12739" x="1111250" y="2590800"/>
          <p14:tracePt t="12739" x="1098550" y="2584450"/>
          <p14:tracePt t="12756" x="1079500" y="2578100"/>
          <p14:tracePt t="12756" x="1073150" y="2571750"/>
          <p14:tracePt t="12756" x="1066800" y="2565400"/>
          <p14:tracePt t="12775" x="1066800" y="2559050"/>
          <p14:tracePt t="12787" x="1066800" y="2546350"/>
          <p14:tracePt t="12787" x="1073150" y="2533650"/>
          <p14:tracePt t="12806" x="1079500" y="2527300"/>
          <p14:tracePt t="12806" x="1085850" y="2514600"/>
          <p14:tracePt t="12823" x="1092200" y="2508250"/>
          <p14:tracePt t="12823" x="1098550" y="2495550"/>
          <p14:tracePt t="12839" x="1104900" y="2489200"/>
          <p14:tracePt t="12839" x="1111250" y="2476500"/>
          <p14:tracePt t="12839" x="1117600" y="2463800"/>
          <p14:tracePt t="12858" x="1123950" y="2457450"/>
          <p14:tracePt t="12871" x="1130300" y="2444750"/>
          <p14:tracePt t="12871" x="1130300" y="2425700"/>
          <p14:tracePt t="12891" x="1130300" y="2419350"/>
          <p14:tracePt t="12891" x="1130300" y="2413000"/>
          <p14:tracePt t="12906" x="1117600" y="2413000"/>
          <p14:tracePt t="12921" x="1111250" y="2406650"/>
          <p14:tracePt t="12921" x="1098550" y="2406650"/>
          <p14:tracePt t="12921" x="1092200" y="2406650"/>
          <p14:tracePt t="12942" x="1079500" y="2406650"/>
          <p14:tracePt t="12942" x="1066800" y="2406650"/>
          <p14:tracePt t="12956" x="1060450" y="2406650"/>
          <p14:tracePt t="12956" x="1047750" y="2406650"/>
          <p14:tracePt t="12973" x="1035050" y="2413000"/>
          <p14:tracePt t="12973" x="1028700" y="2413000"/>
          <p14:tracePt t="12990" x="1016000" y="2419350"/>
          <p14:tracePt t="12990" x="1009650" y="2419350"/>
          <p14:tracePt t="13006" x="1003300" y="2425700"/>
          <p14:tracePt t="13006" x="996950" y="2432050"/>
          <p14:tracePt t="13024" x="990600" y="2438400"/>
          <p14:tracePt t="13038" x="996950" y="2444750"/>
          <p14:tracePt t="13069" x="1003300" y="2444750"/>
          <p14:tracePt t="13082" x="1016000" y="2451100"/>
          <p14:tracePt t="13098" x="1022350" y="2457450"/>
          <p14:tracePt t="13114" x="1022350" y="2463800"/>
          <p14:tracePt t="13129" x="1022350" y="2470150"/>
          <p14:tracePt t="13138" x="1022350" y="2476500"/>
          <p14:tracePt t="13155" x="1016000" y="2482850"/>
          <p14:tracePt t="13155" x="990600" y="2489200"/>
          <p14:tracePt t="13175" x="977900" y="2489200"/>
          <p14:tracePt t="13175" x="958850" y="2489200"/>
          <p14:tracePt t="13191" x="939800" y="2489200"/>
          <p14:tracePt t="13191" x="920750" y="2489200"/>
          <p14:tracePt t="13207" x="895350" y="2489200"/>
          <p14:tracePt t="13207" x="876300" y="2489200"/>
          <p14:tracePt t="13207" x="850900" y="2482850"/>
          <p14:tracePt t="13226" x="825500" y="2482850"/>
          <p14:tracePt t="13239" x="793750" y="2476500"/>
          <p14:tracePt t="13239" x="736600" y="2457450"/>
          <p14:tracePt t="13258" x="711200" y="2444750"/>
          <p14:tracePt t="13258" x="679450" y="2432050"/>
          <p14:tracePt t="13275" x="647700" y="2413000"/>
          <p14:tracePt t="13275" x="622300" y="2393950"/>
          <p14:tracePt t="13292" x="596900" y="2374900"/>
          <p14:tracePt t="13292" x="577850" y="2349500"/>
          <p14:tracePt t="13292" x="558800" y="2324100"/>
          <p14:tracePt t="13310" x="546100" y="2298700"/>
          <p14:tracePt t="13310" x="539750" y="2273300"/>
          <p14:tracePt t="13325" x="539750" y="2247900"/>
          <p14:tracePt t="13325" x="546100" y="2222500"/>
          <p14:tracePt t="13342" x="558800" y="2197100"/>
          <p14:tracePt t="13342" x="577850" y="2171700"/>
          <p14:tracePt t="13358" x="596900" y="2146300"/>
          <p14:tracePt t="13358" x="654050" y="2108200"/>
          <p14:tracePt t="13375" x="692150" y="2089150"/>
          <p14:tracePt t="13375" x="730250" y="2076450"/>
          <p14:tracePt t="13391" x="768350" y="2063750"/>
          <p14:tracePt t="13391" x="819150" y="2057400"/>
          <p14:tracePt t="13408" x="863600" y="2051050"/>
          <p14:tracePt t="13408" x="914400" y="2057400"/>
          <p14:tracePt t="13424" x="965200" y="2063750"/>
          <p14:tracePt t="13424" x="1073150" y="2095500"/>
          <p14:tracePt t="13443" x="1117600" y="2114550"/>
          <p14:tracePt t="13443" x="1168400" y="2139950"/>
          <p14:tracePt t="13459" x="1206500" y="2165350"/>
          <p14:tracePt t="13459" x="1244600" y="2184400"/>
          <p14:tracePt t="13475" x="1282700" y="2209800"/>
          <p14:tracePt t="13475" x="1314450" y="2228850"/>
          <p14:tracePt t="13492" x="1339850" y="2247900"/>
          <p14:tracePt t="13492" x="1358900" y="2266950"/>
          <p14:tracePt t="13492" x="1377950" y="2279650"/>
          <p14:tracePt t="13510" x="1390650" y="2292350"/>
          <p14:tracePt t="13523" x="1403350" y="2311400"/>
          <p14:tracePt t="13523" x="1409700" y="2343150"/>
          <p14:tracePt t="13543" x="1416050" y="2362200"/>
          <p14:tracePt t="13543" x="1416050" y="2374900"/>
          <p14:tracePt t="13559" x="1416050" y="2393950"/>
          <p14:tracePt t="13559" x="1416050" y="2406650"/>
          <p14:tracePt t="13559" x="1416050" y="2419350"/>
          <p14:tracePt t="13578" x="1416050" y="2432050"/>
          <p14:tracePt t="13590" x="1416050" y="2438400"/>
          <p14:tracePt t="13590" x="1416050" y="2444750"/>
          <p14:tracePt t="13610" x="1422400" y="2451100"/>
          <p14:tracePt t="13610" x="1428750" y="2451100"/>
          <p14:tracePt t="13627" x="1435100" y="2451100"/>
          <p14:tracePt t="13627" x="1441450" y="2451100"/>
          <p14:tracePt t="13642" x="1454150" y="2444750"/>
          <p14:tracePt t="13642" x="1466850" y="2444750"/>
          <p14:tracePt t="13659" x="1479550" y="2444750"/>
          <p14:tracePt t="13659" x="1511300" y="2444750"/>
          <p14:tracePt t="13676" x="1524000" y="2444750"/>
          <p14:tracePt t="13676" x="1549400" y="2444750"/>
          <p14:tracePt t="13692" x="1568450" y="2444750"/>
          <p14:tracePt t="13692" x="1600200" y="2444750"/>
          <p14:tracePt t="13709" x="1625600" y="2444750"/>
          <p14:tracePt t="13709" x="1663700" y="2444750"/>
          <p14:tracePt t="13727" x="1701800" y="2444750"/>
          <p14:tracePt t="13727" x="1790700" y="2444750"/>
          <p14:tracePt t="13743" x="1835150" y="2444750"/>
          <p14:tracePt t="13743" x="1885950" y="2444750"/>
          <p14:tracePt t="13759" x="1936750" y="2451100"/>
          <p14:tracePt t="13759" x="1987550" y="2457450"/>
          <p14:tracePt t="13776" x="2038350" y="2457450"/>
          <p14:tracePt t="13776" x="2089150" y="2463800"/>
          <p14:tracePt t="13776" x="2139950" y="2463800"/>
          <p14:tracePt t="13795" x="2184400" y="2463800"/>
          <p14:tracePt t="13807" x="2228850" y="2463800"/>
          <p14:tracePt t="13807" x="2305050" y="2457450"/>
          <p14:tracePt t="13826" x="2343150" y="2451100"/>
          <p14:tracePt t="13826" x="2374900" y="2444750"/>
          <p14:tracePt t="13843" x="2406650" y="2444750"/>
          <p14:tracePt t="13843" x="2438400" y="2438400"/>
          <p14:tracePt t="13860" x="2457450" y="2432050"/>
          <p14:tracePt t="13860" x="2482850" y="2432050"/>
          <p14:tracePt t="13860" x="2501900" y="2432050"/>
          <p14:tracePt t="13879" x="2520950" y="2425700"/>
          <p14:tracePt t="13891" x="2533650" y="2425700"/>
          <p14:tracePt t="13891" x="2552700" y="2425700"/>
          <p14:tracePt t="13910" x="2565400" y="2425700"/>
          <p14:tracePt t="13925" x="2571750" y="2425700"/>
          <p14:tracePt t="13941" x="2578100" y="2432050"/>
          <p14:tracePt t="13958" x="2584450" y="2432050"/>
          <p14:tracePt t="13958" x="2590800" y="2432050"/>
          <p14:tracePt t="13977" x="2597150" y="2425700"/>
          <p14:tracePt t="13991" x="2603500" y="2425700"/>
          <p14:tracePt t="13991" x="2609850" y="2425700"/>
          <p14:tracePt t="14010" x="2622550" y="2425700"/>
          <p14:tracePt t="14010" x="2628900" y="2419350"/>
          <p14:tracePt t="14027" x="2635250" y="2419350"/>
          <p14:tracePt t="14027" x="2660650" y="2413000"/>
          <p14:tracePt t="14043" x="2673350" y="2406650"/>
          <p14:tracePt t="14043" x="2692400" y="2406650"/>
          <p14:tracePt t="14060" x="2705100" y="2400300"/>
          <p14:tracePt t="14060" x="2717800" y="2400300"/>
          <p14:tracePt t="14077" x="2736850" y="2393950"/>
          <p14:tracePt t="14077" x="2749550" y="2387600"/>
          <p14:tracePt t="14095" x="2781300" y="2381250"/>
          <p14:tracePt t="14095" x="2794000" y="2381250"/>
          <p14:tracePt t="14111" x="2806700" y="2374900"/>
          <p14:tracePt t="14111" x="2819400" y="2374900"/>
          <p14:tracePt t="14127" x="2832100" y="2374900"/>
          <p14:tracePt t="14127" x="2844800" y="2374900"/>
          <p14:tracePt t="14144" x="2857500" y="2374900"/>
          <p14:tracePt t="14144" x="2870200" y="2374900"/>
          <p14:tracePt t="14144" x="2876550" y="2374900"/>
          <p14:tracePt t="14162" x="2889250" y="2381250"/>
          <p14:tracePt t="14175" x="2901950" y="2381250"/>
          <p14:tracePt t="14175" x="2914650" y="2381250"/>
          <p14:tracePt t="14195" x="2921000" y="2387600"/>
          <p14:tracePt t="14195" x="2927350" y="2387600"/>
          <p14:tracePt t="14211" x="2933700" y="2387600"/>
          <p14:tracePt t="14211" x="2940050" y="2387600"/>
          <p14:tracePt t="14228" x="2946400" y="2387600"/>
          <p14:tracePt t="14243" x="2952750" y="2393950"/>
          <p14:tracePt t="14259" x="2965450" y="2393950"/>
          <p14:tracePt t="14259" x="2965450" y="2400300"/>
          <p14:tracePt t="14278" x="2971800" y="2406650"/>
          <p14:tracePt t="14298" x="2978150" y="2400300"/>
          <p14:tracePt t="14322" x="2984500" y="2400300"/>
          <p14:tracePt t="14341" x="2990850" y="2400300"/>
          <p14:tracePt t="14358" x="2997200" y="2406650"/>
          <p14:tracePt t="14374" x="3003550" y="2413000"/>
          <p14:tracePt t="14402" x="3003550" y="2419350"/>
          <p14:tracePt t="14418" x="3009900" y="2425700"/>
          <p14:tracePt t="14434" x="3009900" y="2432050"/>
          <p14:tracePt t="14450" x="3016250" y="2438400"/>
          <p14:tracePt t="14462" x="3016250" y="2444750"/>
          <p14:tracePt t="14478" x="3022600" y="2451100"/>
          <p14:tracePt t="14502" x="3028950" y="2451100"/>
          <p14:tracePt t="14530" x="3035300" y="2444750"/>
          <p14:tracePt t="14554" x="3041650" y="2444750"/>
          <p14:tracePt t="14582" x="3048000" y="2444750"/>
          <p14:tracePt t="14598" x="3054350" y="2444750"/>
          <p14:tracePt t="14614" x="3060700" y="2438400"/>
          <p14:tracePt t="14630" x="3060700" y="2444750"/>
          <p14:tracePt t="14642" x="3067050" y="2438400"/>
          <p14:tracePt t="14658" x="3073400" y="2438400"/>
          <p14:tracePt t="14674" x="3079750" y="2432050"/>
          <p14:tracePt t="14690" x="3086100" y="2432050"/>
          <p14:tracePt t="14702" x="3086100" y="2425700"/>
          <p14:tracePt t="14726" x="3092450" y="2425700"/>
          <p14:tracePt t="14754" x="3098800" y="2425700"/>
          <p14:tracePt t="14870" x="3105150" y="2425700"/>
          <p14:tracePt t="14882" x="3111500" y="2425700"/>
          <p14:tracePt t="14890" x="3117850" y="2419350"/>
          <p14:tracePt t="14899" x="3130550" y="2419350"/>
          <p14:tracePt t="14911" x="3136900" y="2413000"/>
          <p14:tracePt t="14911" x="3155950" y="2406650"/>
          <p14:tracePt t="14931" x="3168650" y="2400300"/>
          <p14:tracePt t="14931" x="3181350" y="2393950"/>
          <p14:tracePt t="14947" x="3194050" y="2387600"/>
          <p14:tracePt t="14947" x="3206750" y="2381250"/>
          <p14:tracePt t="14963" x="3219450" y="2374900"/>
          <p14:tracePt t="14963" x="3225800" y="2368550"/>
          <p14:tracePt t="14963" x="3238500" y="2362200"/>
          <p14:tracePt t="14983" x="3251200" y="2355850"/>
          <p14:tracePt t="14983" x="3257550" y="2349500"/>
          <p14:tracePt t="14996" x="3270250" y="2343150"/>
          <p14:tracePt t="14996" x="3276600" y="2343150"/>
          <p14:tracePt t="15013" x="3270250" y="2349500"/>
          <p14:tracePt t="15086" x="3282950" y="2349500"/>
          <p14:tracePt t="15110" x="3289300" y="2343150"/>
          <p14:tracePt t="15115" x="3295650" y="2343150"/>
          <p14:tracePt t="15115" x="3308350" y="2330450"/>
          <p14:tracePt t="15131" x="3327400" y="2324100"/>
          <p14:tracePt t="15131" x="3340100" y="2317750"/>
          <p14:tracePt t="15147" x="3359150" y="2305050"/>
          <p14:tracePt t="15147" x="3384550" y="2298700"/>
          <p14:tracePt t="15164" x="3409950" y="2286000"/>
          <p14:tracePt t="15164" x="3435350" y="2273300"/>
          <p14:tracePt t="15164" x="3467100" y="2266950"/>
          <p14:tracePt t="15183" x="3498850" y="2254250"/>
          <p14:tracePt t="15196" x="3530600" y="2247900"/>
          <p14:tracePt t="15196" x="3600450" y="2241550"/>
          <p14:tracePt t="15215" x="3638550" y="2235200"/>
          <p14:tracePt t="15215" x="3676650" y="2235200"/>
          <p14:tracePt t="15231" x="3721100" y="2241550"/>
          <p14:tracePt t="15231" x="3765550" y="2241550"/>
          <p14:tracePt t="15248" x="3810000" y="2241550"/>
          <p14:tracePt t="15248" x="3854450" y="2247900"/>
          <p14:tracePt t="15248" x="3898900" y="2254250"/>
          <p14:tracePt t="15267" x="3937000" y="2254250"/>
          <p14:tracePt t="15279" x="3981450" y="2254250"/>
          <p14:tracePt t="15279" x="4057650" y="2260600"/>
          <p14:tracePt t="15298" x="4089400" y="2260600"/>
          <p14:tracePt t="15298" x="4121150" y="2260600"/>
          <p14:tracePt t="15315" x="4146550" y="2260600"/>
          <p14:tracePt t="15315" x="4165600" y="2266950"/>
          <p14:tracePt t="15331" x="4184650" y="2266950"/>
          <p14:tracePt t="15331" x="4203700" y="2273300"/>
          <p14:tracePt t="15331" x="4216400" y="2273300"/>
          <p14:tracePt t="15351" x="4222750" y="2273300"/>
          <p14:tracePt t="15351" x="4229100" y="2279650"/>
          <p14:tracePt t="15365" x="4235450" y="2279650"/>
          <p14:tracePt t="15380" x="4241800" y="2286000"/>
          <p14:tracePt t="15380" x="4235450" y="2292350"/>
          <p14:tracePt t="15398" x="4235450" y="2305050"/>
          <p14:tracePt t="15414" x="4229100" y="2311400"/>
          <p14:tracePt t="15430" x="4222750" y="2317750"/>
          <p14:tracePt t="15447" x="4229100" y="2311400"/>
          <p14:tracePt t="15482" x="4235450" y="2311400"/>
          <p14:tracePt t="15498" x="4235450" y="2305050"/>
          <p14:tracePt t="15514" x="4241800" y="2305050"/>
          <p14:tracePt t="15530" x="4248150" y="2311400"/>
          <p14:tracePt t="15542" x="4254500" y="2311400"/>
          <p14:tracePt t="15566" x="4254500" y="2317750"/>
          <p14:tracePt t="15594" x="4248150" y="2317750"/>
          <p14:tracePt t="15618" x="4241800" y="2324100"/>
          <p14:tracePt t="15634" x="4235450" y="2324100"/>
          <p14:tracePt t="15650" x="4229100" y="2330450"/>
          <p14:tracePt t="15670" x="4222750" y="2336800"/>
          <p14:tracePt t="15702" x="4216400" y="2336800"/>
          <p14:tracePt t="15722" x="4216400" y="2343150"/>
          <p14:tracePt t="15746" x="4210050" y="2343150"/>
          <p14:tracePt t="15770" x="4203700" y="2336800"/>
          <p14:tracePt t="15790" x="4197350" y="2336800"/>
          <p14:tracePt t="15806" x="4184650" y="2336800"/>
          <p14:tracePt t="15822" x="4178300" y="2336800"/>
          <p14:tracePt t="15834" x="4171950" y="2336800"/>
          <p14:tracePt t="15842" x="4165600" y="2336800"/>
          <p14:tracePt t="15851" x="4159250" y="2336800"/>
          <p14:tracePt t="15867" x="4152900" y="2336800"/>
          <p14:tracePt t="15867" x="4146550" y="2336800"/>
          <p14:tracePt t="15883" x="4140200" y="2343150"/>
          <p14:tracePt t="15883" x="4133850" y="2349500"/>
          <p14:tracePt t="15900" x="4127500" y="2349500"/>
          <p14:tracePt t="15900" x="4114800" y="2355850"/>
          <p14:tracePt t="15900" x="4108450" y="2362200"/>
          <p14:tracePt t="15919" x="4102100" y="2368550"/>
          <p14:tracePt t="15931" x="4089400" y="2368550"/>
          <p14:tracePt t="15931" x="4064000" y="2381250"/>
          <p14:tracePt t="15951" x="4057650" y="2387600"/>
          <p14:tracePt t="15951" x="4044950" y="2393950"/>
          <p14:tracePt t="15967" x="4032250" y="2393950"/>
          <p14:tracePt t="15967" x="4019550" y="2400300"/>
          <p14:tracePt t="15984" x="4006850" y="2400300"/>
          <p14:tracePt t="15984" x="3994150" y="2406650"/>
          <p14:tracePt t="16000" x="3981450" y="2406650"/>
          <p14:tracePt t="16000" x="3956050" y="2406650"/>
          <p14:tracePt t="16018" x="3949700" y="2413000"/>
          <p14:tracePt t="16018" x="3937000" y="2413000"/>
          <p14:tracePt t="16034" x="3930650" y="2413000"/>
          <p14:tracePt t="16034" x="3924300" y="2413000"/>
          <p14:tracePt t="16050" x="3917950" y="2413000"/>
          <p14:tracePt t="16050" x="3911600" y="2413000"/>
          <p14:tracePt t="16068" x="3905250" y="2406650"/>
          <p14:tracePt t="16068" x="3898900" y="2406650"/>
          <p14:tracePt t="16084" x="3892550" y="2400300"/>
          <p14:tracePt t="16084" x="3886200" y="2400300"/>
          <p14:tracePt t="16100" x="3879850" y="2393950"/>
          <p14:tracePt t="16100" x="3873500" y="2387600"/>
          <p14:tracePt t="16118" x="3867150" y="2387600"/>
          <p14:tracePt t="16118" x="3854450" y="2381250"/>
          <p14:tracePt t="16135" x="3829050" y="2374900"/>
          <p14:tracePt t="16135" x="3816350" y="2368550"/>
          <p14:tracePt t="16151" x="3803650" y="2368550"/>
          <p14:tracePt t="16151" x="3790950" y="2368550"/>
          <p14:tracePt t="16168" x="3771900" y="2368550"/>
          <p14:tracePt t="16168" x="3759200" y="2362200"/>
          <p14:tracePt t="16184" x="3740150" y="2368550"/>
          <p14:tracePt t="16184" x="3721100" y="2368550"/>
          <p14:tracePt t="16184" x="3702050" y="2368550"/>
          <p14:tracePt t="16204" x="3689350" y="2368550"/>
          <p14:tracePt t="16216" x="3670300" y="2368550"/>
          <p14:tracePt t="16216" x="3632200" y="2374900"/>
          <p14:tracePt t="16235" x="3613150" y="2381250"/>
          <p14:tracePt t="16235" x="3594100" y="2381250"/>
          <p14:tracePt t="16251" x="3581400" y="2387600"/>
          <p14:tracePt t="16251" x="3562350" y="2387600"/>
          <p14:tracePt t="16268" x="3549650" y="2393950"/>
          <p14:tracePt t="16268" x="3536950" y="2393950"/>
          <p14:tracePt t="16268" x="3524250" y="2393950"/>
          <p14:tracePt t="16287" x="3517900" y="2393950"/>
          <p14:tracePt t="16299" x="3511550" y="2393950"/>
          <p14:tracePt t="16316" x="3517900" y="2387600"/>
          <p14:tracePt t="16333" x="3524250" y="2381250"/>
          <p14:tracePt t="16333" x="3530600" y="2381250"/>
          <p14:tracePt t="16351" x="3536950" y="2374900"/>
          <p14:tracePt t="16351" x="3543300" y="2374900"/>
          <p14:tracePt t="16369" x="3549650" y="2374900"/>
          <p14:tracePt t="16369" x="3549650" y="2381250"/>
          <p14:tracePt t="16386" x="3549650" y="2387600"/>
          <p14:tracePt t="16386" x="3549650" y="2400300"/>
          <p14:tracePt t="16403" x="3549650" y="2406650"/>
          <p14:tracePt t="16403" x="3549650" y="2419350"/>
          <p14:tracePt t="16418" x="3543300" y="2432050"/>
          <p14:tracePt t="16418" x="3530600" y="2463800"/>
          <p14:tracePt t="16435" x="3517900" y="2476500"/>
          <p14:tracePt t="16435" x="3505200" y="2495550"/>
          <p14:tracePt t="16453" x="3486150" y="2514600"/>
          <p14:tracePt t="16453" x="3467100" y="2533650"/>
          <p14:tracePt t="16469" x="3441700" y="2552700"/>
          <p14:tracePt t="16469" x="3416300" y="2571750"/>
          <p14:tracePt t="16485" x="3384550" y="2597150"/>
          <p14:tracePt t="16485" x="3321050" y="2635250"/>
          <p14:tracePt t="16504" x="3289300" y="2660650"/>
          <p14:tracePt t="16504" x="3251200" y="2679700"/>
          <p14:tracePt t="16519" x="3213100" y="2698750"/>
          <p14:tracePt t="16519" x="3181350" y="2717800"/>
          <p14:tracePt t="16536" x="3149600" y="2736850"/>
          <p14:tracePt t="16536" x="3117850" y="2749550"/>
          <p14:tracePt t="16536" x="3086100" y="2762250"/>
          <p14:tracePt t="16556" x="3060700" y="2774950"/>
          <p14:tracePt t="16567" x="3041650" y="2787650"/>
          <p14:tracePt t="16567" x="3022600" y="2794000"/>
          <p14:tracePt t="16567" x="3009900" y="2800350"/>
          <p14:tracePt t="16588" x="2997200" y="2800350"/>
          <p14:tracePt t="16588" x="2984500" y="2806700"/>
          <p14:tracePt t="16604" x="2978150" y="2800350"/>
          <p14:tracePt t="16622" x="2984500" y="2794000"/>
          <p14:tracePt t="16634" x="2990850" y="2787650"/>
          <p14:tracePt t="16634" x="2997200" y="2774950"/>
          <p14:tracePt t="16634" x="3009900" y="2768600"/>
          <p14:tracePt t="16656" x="3022600" y="2755900"/>
          <p14:tracePt t="16667" x="3035300" y="2743200"/>
          <p14:tracePt t="16667" x="3067050" y="2711450"/>
          <p14:tracePt t="16686" x="3079750" y="2698750"/>
          <p14:tracePt t="16686" x="3098800" y="2679700"/>
          <p14:tracePt t="16703" x="3117850" y="2660650"/>
          <p14:tracePt t="16703" x="3136900" y="2641600"/>
          <p14:tracePt t="16720" x="3155950" y="2628900"/>
          <p14:tracePt t="16720" x="3200400" y="2590800"/>
          <p14:tracePt t="16736" x="3219450" y="2571750"/>
          <p14:tracePt t="16736" x="3244850" y="2552700"/>
          <p14:tracePt t="16753" x="3263900" y="2533650"/>
          <p14:tracePt t="16753" x="3282950" y="2520950"/>
          <p14:tracePt t="16770" x="3302000" y="2501900"/>
          <p14:tracePt t="16770" x="3321050" y="2489200"/>
          <p14:tracePt t="16786" x="3333750" y="2476500"/>
          <p14:tracePt t="16786" x="3359150" y="2463800"/>
          <p14:tracePt t="16804" x="3365500" y="2457450"/>
          <p14:tracePt t="16804" x="3378200" y="2457450"/>
          <p14:tracePt t="16820" x="3384550" y="2457450"/>
          <p14:tracePt t="16835" x="3390900" y="2457450"/>
          <p14:tracePt t="16851" x="3397250" y="2463800"/>
          <p14:tracePt t="16868" x="3397250" y="2470150"/>
          <p14:tracePt t="16886" x="3390900" y="2482850"/>
          <p14:tracePt t="16886" x="3390900" y="2489200"/>
          <p14:tracePt t="16904" x="3390900" y="2495550"/>
          <p14:tracePt t="16904" x="3384550" y="2501900"/>
          <p14:tracePt t="16920" x="3384550" y="2508250"/>
          <p14:tracePt t="16920" x="3378200" y="2514600"/>
          <p14:tracePt t="16920" x="3371850" y="2520950"/>
          <p14:tracePt t="16939" x="3365500" y="2527300"/>
          <p14:tracePt t="16952" x="3359150" y="2533650"/>
          <p14:tracePt t="16952" x="3352800" y="2540000"/>
          <p14:tracePt t="16971" x="3333750" y="2552700"/>
          <p14:tracePt t="16971" x="3327400" y="2559050"/>
          <p14:tracePt t="16987" x="3314700" y="2565400"/>
          <p14:tracePt t="16987" x="3308350" y="2578100"/>
          <p14:tracePt t="17005" x="3295650" y="2578100"/>
          <p14:tracePt t="17005" x="3289300" y="2584450"/>
          <p14:tracePt t="17005" x="3276600" y="2584450"/>
          <p14:tracePt t="17023" x="3270250" y="2590800"/>
          <p14:tracePt t="17023" x="3263900" y="2590800"/>
          <p14:tracePt t="17037" x="3257550" y="2590800"/>
          <p14:tracePt t="17053" x="3251200" y="2584450"/>
          <p14:tracePt t="17053" x="3251200" y="2578100"/>
          <p14:tracePt t="17071" x="3251200" y="2571750"/>
          <p14:tracePt t="17071" x="3251200" y="2565400"/>
          <p14:tracePt t="17088" x="3251200" y="2559050"/>
          <p14:tracePt t="17088" x="3257550" y="2540000"/>
          <p14:tracePt t="17105" x="3263900" y="2527300"/>
          <p14:tracePt t="17105" x="3270250" y="2520950"/>
          <p14:tracePt t="17121" x="3270250" y="2508250"/>
          <p14:tracePt t="17121" x="3276600" y="2501900"/>
          <p14:tracePt t="17138" x="3289300" y="2495550"/>
          <p14:tracePt t="17138" x="3302000" y="2476500"/>
          <p14:tracePt t="17155" x="3314700" y="2463800"/>
          <p14:tracePt t="17155" x="3321050" y="2457450"/>
          <p14:tracePt t="17172" x="3333750" y="2451100"/>
          <p14:tracePt t="17172" x="3340100" y="2444750"/>
          <p14:tracePt t="17188" x="3346450" y="2438400"/>
          <p14:tracePt t="17188" x="3352800" y="2432050"/>
          <p14:tracePt t="17205" x="3359150" y="2425700"/>
          <p14:tracePt t="17219" x="3359150" y="2432050"/>
          <p14:tracePt t="17240" x="3346450" y="2438400"/>
          <p14:tracePt t="17255" x="3340100" y="2444750"/>
          <p14:tracePt t="17270" x="3333750" y="2451100"/>
          <p14:tracePt t="17270" x="3327400" y="2457450"/>
          <p14:tracePt t="17288" x="3321050" y="2457450"/>
          <p14:tracePt t="17303" x="3314700" y="2463800"/>
          <p14:tracePt t="17323" x="3321050" y="2463800"/>
          <p14:tracePt t="17336" x="3327400" y="2463800"/>
          <p14:tracePt t="17353" x="3340100" y="2457450"/>
          <p14:tracePt t="17353" x="3346450" y="2457450"/>
          <p14:tracePt t="17372" x="3352800" y="2451100"/>
          <p14:tracePt t="17372" x="3365500" y="2451100"/>
          <p14:tracePt t="17388" x="3378200" y="2444750"/>
          <p14:tracePt t="17388" x="3409950" y="2432050"/>
          <p14:tracePt t="17405" x="3429000" y="2425700"/>
          <p14:tracePt t="17405" x="3454400" y="2419350"/>
          <p14:tracePt t="17422" x="3486150" y="2406650"/>
          <p14:tracePt t="17422" x="3524250" y="2400300"/>
          <p14:tracePt t="17439" x="3562350" y="2393950"/>
          <p14:tracePt t="17439" x="3651250" y="2381250"/>
          <p14:tracePt t="17455" x="3695700" y="2381250"/>
          <p14:tracePt t="17455" x="3752850" y="2374900"/>
          <p14:tracePt t="17472" x="3803650" y="2374900"/>
          <p14:tracePt t="17472" x="3854450" y="2374900"/>
          <p14:tracePt t="17489" x="3898900" y="2374900"/>
          <p14:tracePt t="17489" x="3949700" y="2381250"/>
          <p14:tracePt t="17506" x="3994150" y="2381250"/>
          <p14:tracePt t="17506" x="4032250" y="2381250"/>
          <p14:tracePt t="17524" x="4102100" y="2387600"/>
          <p14:tracePt t="17524" x="4127500" y="2387600"/>
          <p14:tracePt t="17540" x="4146550" y="2393950"/>
          <p14:tracePt t="17540" x="4165600" y="2400300"/>
          <p14:tracePt t="17556" x="4171950" y="2406650"/>
          <p14:tracePt t="17556" x="4178300" y="2413000"/>
          <p14:tracePt t="17572" x="4184650" y="2419350"/>
          <p14:tracePt t="17572" x="4184650" y="2425700"/>
          <p14:tracePt t="17572" x="4184650" y="2438400"/>
          <p14:tracePt t="17591" x="4178300" y="2444750"/>
          <p14:tracePt t="17591" x="4171950" y="2451100"/>
          <p14:tracePt t="17608" x="4165600" y="2457450"/>
          <p14:tracePt t="17608" x="4159250" y="2463800"/>
          <p14:tracePt t="17623" x="4152900" y="2470150"/>
          <p14:tracePt t="17623" x="4146550" y="2476500"/>
          <p14:tracePt t="17639" x="4133850" y="2482850"/>
          <p14:tracePt t="17639" x="4127500" y="2482850"/>
          <p14:tracePt t="17656" x="4121150" y="2489200"/>
          <p14:tracePt t="17656" x="4114800" y="2489200"/>
          <p14:tracePt t="17673" x="4108450" y="2489200"/>
          <p14:tracePt t="17688" x="4102100" y="2489200"/>
          <p14:tracePt t="17705" x="4095750" y="2489200"/>
          <p14:tracePt t="17721" x="4089400" y="2495550"/>
          <p14:tracePt t="17738" x="4083050" y="2495550"/>
          <p14:tracePt t="17738" x="4076700" y="2495550"/>
          <p14:tracePt t="17757" x="4064000" y="2501900"/>
          <p14:tracePt t="17757" x="4057650" y="2508250"/>
          <p14:tracePt t="17773" x="4038600" y="2508250"/>
          <p14:tracePt t="17773" x="4019550" y="2514600"/>
          <p14:tracePt t="17790" x="4000500" y="2514600"/>
          <p14:tracePt t="17790" x="3975100" y="2514600"/>
          <p14:tracePt t="17807" x="3949700" y="2520950"/>
          <p14:tracePt t="17807" x="3879850" y="2520950"/>
          <p14:tracePt t="17824" x="3841750" y="2520950"/>
          <p14:tracePt t="17824" x="3803650" y="2520950"/>
          <p14:tracePt t="17840" x="3765550" y="2520950"/>
          <p14:tracePt t="17840" x="3727450" y="2514600"/>
          <p14:tracePt t="17857" x="3683000" y="2508250"/>
          <p14:tracePt t="17857" x="3644900" y="2501900"/>
          <p14:tracePt t="17857" x="3613150" y="2489200"/>
          <p14:tracePt t="17876" x="3581400" y="2470150"/>
          <p14:tracePt t="17888" x="3549650" y="2444750"/>
          <p14:tracePt t="17888" x="3505200" y="2387600"/>
          <p14:tracePt t="17908" x="3486150" y="2355850"/>
          <p14:tracePt t="17908" x="3473450" y="2317750"/>
          <p14:tracePt t="17924" x="3460750" y="2286000"/>
          <p14:tracePt t="17924" x="3460750" y="2247900"/>
          <p14:tracePt t="17940" x="3460750" y="2203450"/>
          <p14:tracePt t="17940" x="3460750" y="2165350"/>
          <p14:tracePt t="17940" x="3473450" y="2127250"/>
          <p14:tracePt t="17959" x="3492500" y="2089150"/>
          <p14:tracePt t="17972" x="3511550" y="2051050"/>
          <p14:tracePt t="17972" x="3543300" y="2019300"/>
          <p14:tracePt t="17992" x="3613150" y="1955800"/>
          <p14:tracePt t="17992" x="3663950" y="1930400"/>
          <p14:tracePt t="18007" x="3708400" y="1911350"/>
          <p14:tracePt t="18007" x="3759200" y="1892300"/>
          <p14:tracePt t="18025" x="3810000" y="1879600"/>
          <p14:tracePt t="18025" x="3867150" y="1866900"/>
          <p14:tracePt t="18025" x="3924300" y="1860550"/>
          <p14:tracePt t="18043" x="3975100" y="1854200"/>
          <p14:tracePt t="18043" x="4032250" y="1854200"/>
          <p14:tracePt t="18057" x="4083050" y="1866900"/>
          <p14:tracePt t="18057" x="4133850" y="1879600"/>
          <p14:tracePt t="18074" x="4184650" y="1898650"/>
          <p14:tracePt t="18074" x="4229100" y="1924050"/>
          <p14:tracePt t="18091" x="4267200" y="1955800"/>
          <p14:tracePt t="18091" x="4305300" y="1993900"/>
          <p14:tracePt t="18091" x="4330700" y="2032000"/>
          <p14:tracePt t="18111" x="4356100" y="2076450"/>
          <p14:tracePt t="18111" x="4381500" y="2114550"/>
          <p14:tracePt t="18125" x="4394200" y="2159000"/>
          <p14:tracePt t="18125" x="4400550" y="2203450"/>
          <p14:tracePt t="18141" x="4406900" y="2235200"/>
          <p14:tracePt t="18141" x="4406900" y="2273300"/>
          <p14:tracePt t="18158" x="4394200" y="2305050"/>
          <p14:tracePt t="18158" x="4381500" y="2330450"/>
          <p14:tracePt t="18176" x="4349750" y="2381250"/>
          <p14:tracePt t="18176" x="4330700" y="2400300"/>
          <p14:tracePt t="18191" x="4311650" y="2419350"/>
          <p14:tracePt t="18191" x="4292600" y="2438400"/>
          <p14:tracePt t="18209" x="4273550" y="2451100"/>
          <p14:tracePt t="18209" x="4260850" y="2463800"/>
          <p14:tracePt t="18225" x="4241800" y="2476500"/>
          <p14:tracePt t="18225" x="4229100" y="2482850"/>
          <p14:tracePt t="18225" x="4216400" y="2489200"/>
          <p14:tracePt t="18243" x="4210050" y="2495550"/>
          <p14:tracePt t="18256" x="4203700" y="2495550"/>
          <p14:tracePt t="18256" x="4197350" y="2495550"/>
          <p14:tracePt t="18276" x="4191000" y="2495550"/>
          <p14:tracePt t="18290" x="4191000" y="2489200"/>
          <p14:tracePt t="18306" x="4203700" y="2482850"/>
          <p14:tracePt t="18323" x="4203700" y="2476500"/>
          <p14:tracePt t="18323" x="4210050" y="2476500"/>
          <p14:tracePt t="18323" x="4216400" y="2476500"/>
          <p14:tracePt t="18344" x="4222750" y="2470150"/>
          <p14:tracePt t="18357" x="4235450" y="2470150"/>
          <p14:tracePt t="18374" x="4248150" y="2470150"/>
          <p14:tracePt t="18395" x="4254500" y="2470150"/>
          <p14:tracePt t="18407" x="4260850" y="2470150"/>
          <p14:tracePt t="18407" x="4273550" y="2470150"/>
          <p14:tracePt t="18425" x="4286250" y="2470150"/>
          <p14:tracePt t="18425" x="4292600" y="2470150"/>
          <p14:tracePt t="18442" x="4305300" y="2463800"/>
          <p14:tracePt t="18442" x="4324350" y="2470150"/>
          <p14:tracePt t="18459" x="4337050" y="2470150"/>
          <p14:tracePt t="18459" x="4381500" y="2470150"/>
          <p14:tracePt t="18476" x="4413250" y="2476500"/>
          <p14:tracePt t="18476" x="4438650" y="2482850"/>
          <p14:tracePt t="18493" x="4476750" y="2489200"/>
          <p14:tracePt t="18493" x="4508500" y="2495550"/>
          <p14:tracePt t="18509" x="4552950" y="2501900"/>
          <p14:tracePt t="18509" x="4591050" y="2508250"/>
          <p14:tracePt t="18526" x="4635500" y="2514600"/>
          <p14:tracePt t="18526" x="4679950" y="2520950"/>
          <p14:tracePt t="18544" x="4768850" y="2527300"/>
          <p14:tracePt t="18544" x="4813300" y="2527300"/>
          <p14:tracePt t="18560" x="4851400" y="2533650"/>
          <p14:tracePt t="18560" x="4895850" y="2527300"/>
          <p14:tracePt t="18576" x="4933950" y="2527300"/>
          <p14:tracePt t="18576" x="4972050" y="2520950"/>
          <p14:tracePt t="18593" x="5003800" y="2520950"/>
          <p14:tracePt t="18593" x="5035550" y="2514600"/>
          <p14:tracePt t="18593" x="5060950" y="2514600"/>
          <p14:tracePt t="18613" x="5080000" y="2508250"/>
          <p14:tracePt t="18624" x="5099050" y="2508250"/>
          <p14:tracePt t="18624" x="5130800" y="2501900"/>
          <p14:tracePt t="18644" x="5137150" y="2501900"/>
          <p14:tracePt t="18644" x="5143500" y="2501900"/>
          <p14:tracePt t="18660" x="5149850" y="2501900"/>
          <p14:tracePt t="18675" x="5156200" y="2508250"/>
          <p14:tracePt t="18691" x="5149850" y="2501900"/>
          <p14:tracePt t="18715" x="5143500" y="2501900"/>
          <p14:tracePt t="18731" x="5149850" y="2501900"/>
          <p14:tracePt t="18771" x="5156200" y="2501900"/>
          <p14:tracePt t="18775" x="5162550" y="2501900"/>
          <p14:tracePt t="18775" x="5175250" y="2501900"/>
          <p14:tracePt t="18793" x="5181600" y="2501900"/>
          <p14:tracePt t="18793" x="5194300" y="2501900"/>
          <p14:tracePt t="18810" x="5200650" y="2501900"/>
          <p14:tracePt t="18810" x="5213350" y="2501900"/>
          <p14:tracePt t="18827" x="5219700" y="2508250"/>
          <p14:tracePt t="18827" x="5232400" y="2508250"/>
          <p14:tracePt t="18844" x="5238750" y="2508250"/>
          <p14:tracePt t="18844" x="5238750" y="2514600"/>
          <p14:tracePt t="18860" x="5251450" y="2520950"/>
          <p14:tracePt t="18875" x="5257800" y="2520950"/>
          <p14:tracePt t="18892" x="5257800" y="2527300"/>
          <p14:tracePt t="18908" x="5257800" y="2533650"/>
          <p14:tracePt t="18926" x="5251450" y="2540000"/>
          <p14:tracePt t="18943" x="5251450" y="2533650"/>
          <p14:tracePt t="18963" x="5245100" y="2533650"/>
          <p14:tracePt t="18995" x="5238750" y="2527300"/>
          <p14:tracePt t="19031" x="5232400" y="2527300"/>
          <p14:tracePt t="19063" x="5226050" y="2527300"/>
          <p14:tracePt t="19074" x="5219700" y="2527300"/>
          <p14:tracePt t="19091" x="5213350" y="2533650"/>
          <p14:tracePt t="19099" x="5200650" y="2533650"/>
          <p14:tracePt t="19110" x="5194300" y="2533650"/>
          <p14:tracePt t="19110" x="5162550" y="2546350"/>
          <p14:tracePt t="19128" x="5143500" y="2552700"/>
          <p14:tracePt t="19128" x="5118100" y="2559050"/>
          <p14:tracePt t="19145" x="5092700" y="2565400"/>
          <p14:tracePt t="19145" x="5060950" y="2571750"/>
          <p14:tracePt t="19161" x="5022850" y="2584450"/>
          <p14:tracePt t="19161" x="4984750" y="2590800"/>
          <p14:tracePt t="19178" x="4946650" y="2603500"/>
          <p14:tracePt t="19178" x="4902200" y="2609850"/>
          <p14:tracePt t="19196" x="4800600" y="2628900"/>
          <p14:tracePt t="19196" x="4743450" y="2641600"/>
          <p14:tracePt t="19212" x="4692650" y="2654300"/>
          <p14:tracePt t="19212" x="4635500" y="2667000"/>
          <p14:tracePt t="19229" x="4572000" y="2679700"/>
          <p14:tracePt t="19229" x="4514850" y="2692400"/>
          <p14:tracePt t="19245" x="4451350" y="2705100"/>
          <p14:tracePt t="19245" x="4394200" y="2717800"/>
          <p14:tracePt t="19245" x="4330700" y="2730500"/>
          <p14:tracePt t="19264" x="4273550" y="2736850"/>
          <p14:tracePt t="19276" x="4216400" y="2749550"/>
          <p14:tracePt t="19276" x="4108450" y="2768600"/>
          <p14:tracePt t="19296" x="4064000" y="2774950"/>
          <p14:tracePt t="19296" x="4013200" y="2787650"/>
          <p14:tracePt t="19312" x="3975100" y="2794000"/>
          <p14:tracePt t="19312" x="3930650" y="2800350"/>
          <p14:tracePt t="19329" x="3892550" y="2806700"/>
          <p14:tracePt t="19329" x="3860800" y="2819400"/>
          <p14:tracePt t="19329" x="3829050" y="2825750"/>
          <p14:tracePt t="19348" x="3803650" y="2832100"/>
          <p14:tracePt t="19360" x="3778250" y="2838450"/>
          <p14:tracePt t="19360" x="3740150" y="2851150"/>
          <p14:tracePt t="19379" x="3727450" y="2851150"/>
          <p14:tracePt t="19379" x="3714750" y="2857500"/>
          <p14:tracePt t="19395" x="3708400" y="2857500"/>
          <p14:tracePt t="19395" x="3702050" y="2857500"/>
          <p14:tracePt t="19412" x="3695700" y="2863850"/>
          <p14:tracePt t="19427" x="3702050" y="2863850"/>
          <p14:tracePt t="19459" x="3708400" y="2863850"/>
          <p14:tracePt t="19475" x="3714750" y="2863850"/>
          <p14:tracePt t="19487" x="3721100" y="2863850"/>
          <p14:tracePt t="19503" x="3727450" y="2863850"/>
          <p14:tracePt t="19518" x="3733800" y="2857500"/>
          <p14:tracePt t="19543" x="3733800" y="2863850"/>
          <p14:tracePt t="19587" x="3740150" y="2863850"/>
          <p14:tracePt t="19608" x="3752850" y="2870200"/>
          <p14:tracePt t="19623" x="3759200" y="2870200"/>
          <p14:tracePt t="19632" x="3778250" y="2870200"/>
          <p14:tracePt t="19645" x="3797300" y="2870200"/>
          <p14:tracePt t="19645" x="3841750" y="2876550"/>
          <p14:tracePt t="19664" x="3873500" y="2882900"/>
          <p14:tracePt t="19664" x="3905250" y="2889250"/>
          <p14:tracePt t="19680" x="3943350" y="2895600"/>
          <p14:tracePt t="19680" x="3975100" y="2901950"/>
          <p14:tracePt t="19696" x="4013200" y="2908300"/>
          <p14:tracePt t="19696" x="4044950" y="2914650"/>
          <p14:tracePt t="19696" x="4083050" y="2921000"/>
          <p14:tracePt t="19716" x="4121150" y="2927350"/>
          <p14:tracePt t="19716" x="4152900" y="2933700"/>
          <p14:tracePt t="19730" x="4191000" y="2933700"/>
          <p14:tracePt t="19730" x="4222750" y="2940050"/>
          <p14:tracePt t="19746" x="4254500" y="2940050"/>
          <p14:tracePt t="19746" x="4279900" y="2940050"/>
          <p14:tracePt t="19764" x="4298950" y="2940050"/>
          <p14:tracePt t="19764" x="4318000" y="2940050"/>
          <p14:tracePt t="19780" x="4330700" y="2940050"/>
          <p14:tracePt t="19780" x="4356100" y="2946400"/>
          <p14:tracePt t="19797" x="4362450" y="2946400"/>
          <p14:tracePt t="19812" x="4368800" y="2952750"/>
          <p14:tracePt t="19829" x="4368800" y="2965450"/>
          <p14:tracePt t="19829" x="4362450" y="2971800"/>
          <p14:tracePt t="19848" x="4362450" y="2978150"/>
          <p14:tracePt t="19848" x="4356100" y="2978150"/>
          <p14:tracePt t="19865" x="4349750" y="2990850"/>
          <p14:tracePt t="19879" x="4343400" y="2997200"/>
          <p14:tracePt t="19895" x="4349750" y="2997200"/>
          <p14:tracePt t="19955" x="4356100" y="2997200"/>
          <p14:tracePt t="19975" x="4362450" y="2997200"/>
          <p14:tracePt t="20008" x="4362450" y="2990850"/>
          <p14:tracePt t="20027" x="4368800" y="2984500"/>
          <p14:tracePt t="20043" x="4368800" y="2971800"/>
          <p14:tracePt t="20059" x="4375150" y="2965450"/>
          <p14:tracePt t="20075" x="4387850" y="2959100"/>
          <p14:tracePt t="20087" x="4394200" y="2952750"/>
          <p14:tracePt t="20104" x="4387850" y="2952750"/>
          <p14:tracePt t="20179" x="4381500" y="2959100"/>
          <p14:tracePt t="20195" x="4375150" y="2965450"/>
          <p14:tracePt t="20207" x="4368800" y="2965450"/>
          <p14:tracePt t="20223" x="4362450" y="2971800"/>
          <p14:tracePt t="20239" x="4349750" y="2978150"/>
          <p14:tracePt t="20255" x="4343400" y="2984500"/>
          <p14:tracePt t="20268" x="4337050" y="2984500"/>
          <p14:tracePt t="20284" x="4337050" y="2990850"/>
          <p14:tracePt t="20300" x="4330700" y="2990850"/>
          <p14:tracePt t="20332" x="4324350" y="2997200"/>
          <p14:tracePt t="20383" x="4318000" y="2997200"/>
          <p14:tracePt t="20412" x="4311650" y="2997200"/>
          <p14:tracePt t="20427" x="4305300" y="3003550"/>
          <p14:tracePt t="20443" x="4298950" y="3009900"/>
          <p14:tracePt t="20455" x="4292600" y="3009900"/>
          <p14:tracePt t="20471" x="4286250" y="3016250"/>
          <p14:tracePt t="20495" x="4298950" y="3009900"/>
          <p14:tracePt t="20691" x="4305300" y="3009900"/>
          <p14:tracePt t="20703" x="4311650" y="3003550"/>
          <p14:tracePt t="20715" x="4324350" y="2997200"/>
          <p14:tracePt t="20715" x="4337050" y="2990850"/>
          <p14:tracePt t="20733" x="4349750" y="2984500"/>
          <p14:tracePt t="20733" x="4387850" y="2978150"/>
          <p14:tracePt t="20751" x="4406900" y="2965450"/>
          <p14:tracePt t="20751" x="4432300" y="2959100"/>
          <p14:tracePt t="20767" x="4457700" y="2952750"/>
          <p14:tracePt t="20767" x="4483100" y="2952750"/>
          <p14:tracePt t="20784" x="4508500" y="2946400"/>
          <p14:tracePt t="20784" x="4533900" y="2946400"/>
          <p14:tracePt t="20801" x="4559300" y="2940050"/>
          <p14:tracePt t="20801" x="4616450" y="2940050"/>
          <p14:tracePt t="20817" x="4648200" y="2940050"/>
          <p14:tracePt t="20817" x="4679950" y="2940050"/>
          <p14:tracePt t="20834" x="4711700" y="2933700"/>
          <p14:tracePt t="20834" x="4743450" y="2933700"/>
          <p14:tracePt t="20851" x="4775200" y="2933700"/>
          <p14:tracePt t="20851" x="4806950" y="2933700"/>
          <p14:tracePt t="20869" x="4876800" y="2933700"/>
          <p14:tracePt t="20869" x="4908550" y="2927350"/>
          <p14:tracePt t="20885" x="4946650" y="2927350"/>
          <p14:tracePt t="20885" x="4978400" y="2927350"/>
          <p14:tracePt t="20901" x="5010150" y="2927350"/>
          <p14:tracePt t="20901" x="5048250" y="2927350"/>
          <p14:tracePt t="20917" x="5086350" y="2927350"/>
          <p14:tracePt t="20917" x="5124450" y="2933700"/>
          <p14:tracePt t="20917" x="5162550" y="2940050"/>
          <p14:tracePt t="20936" x="5200650" y="2946400"/>
          <p14:tracePt t="20949" x="5245100" y="2959100"/>
          <p14:tracePt t="20949" x="5334000" y="2978150"/>
          <p14:tracePt t="20969" x="5378450" y="2990850"/>
          <p14:tracePt t="20969" x="5422900" y="2997200"/>
          <p14:tracePt t="20985" x="5467350" y="3003550"/>
          <p14:tracePt t="20985" x="5518150" y="3009900"/>
          <p14:tracePt t="21001" x="5562600" y="3009900"/>
          <p14:tracePt t="21001" x="5613400" y="3009900"/>
          <p14:tracePt t="21001" x="5664200" y="3009900"/>
          <p14:tracePt t="21020" x="5708650" y="3003550"/>
          <p14:tracePt t="21033" x="5759450" y="3003550"/>
          <p14:tracePt t="21033" x="5848350" y="2990850"/>
          <p14:tracePt t="21052" x="5892800" y="2984500"/>
          <p14:tracePt t="21052" x="5937250" y="2978150"/>
          <p14:tracePt t="21068" x="5975350" y="2971800"/>
          <p14:tracePt t="21068" x="6013450" y="2965450"/>
          <p14:tracePt t="21084" x="6045200" y="2959100"/>
          <p14:tracePt t="21084" x="6076950" y="2959100"/>
          <p14:tracePt t="21084" x="6115050" y="2952750"/>
          <p14:tracePt t="21104" x="6146800" y="2952750"/>
          <p14:tracePt t="21104" x="6172200" y="2946400"/>
          <p14:tracePt t="21119" x="6203950" y="2946400"/>
          <p14:tracePt t="21119" x="6229350" y="2946400"/>
          <p14:tracePt t="21135" x="6261100" y="2946400"/>
          <p14:tracePt t="21135" x="6286500" y="2940050"/>
          <p14:tracePt t="21152" x="6311900" y="2940050"/>
          <p14:tracePt t="21152" x="6356350" y="2933700"/>
          <p14:tracePt t="21169" x="6381750" y="2933700"/>
          <p14:tracePt t="21169" x="6400800" y="2927350"/>
          <p14:tracePt t="21185" x="6419850" y="2927350"/>
          <p14:tracePt t="21185" x="6445250" y="2927350"/>
          <p14:tracePt t="21201" x="6464300" y="2927350"/>
          <p14:tracePt t="21201" x="6483350" y="2921000"/>
          <p14:tracePt t="21219" x="6502400" y="2921000"/>
          <p14:tracePt t="21219" x="6546850" y="2921000"/>
          <p14:tracePt t="21236" x="6565900" y="2921000"/>
          <p14:tracePt t="21236" x="6584950" y="2921000"/>
          <p14:tracePt t="21252" x="6604000" y="2921000"/>
          <p14:tracePt t="21252" x="6616700" y="2914650"/>
          <p14:tracePt t="21269" x="6629400" y="2914650"/>
          <p14:tracePt t="21269" x="6635750" y="2914650"/>
          <p14:tracePt t="21286" x="6642100" y="2914650"/>
          <p14:tracePt t="21286" x="6648450" y="2914650"/>
          <p14:tracePt t="21303" x="6654800" y="2914650"/>
          <p14:tracePt t="21320" x="6648450" y="2908300"/>
          <p14:tracePt t="21408" x="6654800" y="2908300"/>
          <p14:tracePt t="21448" x="6661150" y="2908300"/>
          <p14:tracePt t="21463" x="6667500" y="2908300"/>
          <p14:tracePt t="21483" x="6673850" y="2901950"/>
          <p14:tracePt t="21499" x="6680200" y="2901950"/>
          <p14:tracePt t="21515" x="6686550" y="2901950"/>
          <p14:tracePt t="21527" x="6673850" y="2901950"/>
          <p14:tracePt t="21583" x="6673850" y="2908300"/>
          <p14:tracePt t="21595" x="6667500" y="2908300"/>
          <p14:tracePt t="21612" x="6661150" y="2908300"/>
          <p14:tracePt t="21628" x="6654800" y="2914650"/>
          <p14:tracePt t="21643" x="6648450" y="2914650"/>
          <p14:tracePt t="21656" x="6642100" y="2921000"/>
          <p14:tracePt t="21668" x="6635750" y="2921000"/>
          <p14:tracePt t="21668" x="6623050" y="2921000"/>
          <p14:tracePt t="21688" x="6616700" y="2927350"/>
          <p14:tracePt t="21688" x="6604000" y="2927350"/>
          <p14:tracePt t="21704" x="6597650" y="2927350"/>
          <p14:tracePt t="21704" x="6584950" y="2927350"/>
          <p14:tracePt t="21721" x="6572250" y="2927350"/>
          <p14:tracePt t="21721" x="6565900" y="2927350"/>
          <p14:tracePt t="21737" x="6553200" y="2927350"/>
          <p14:tracePt t="21737" x="6540500" y="2927350"/>
          <p14:tracePt t="21737" x="6527800" y="2927350"/>
          <p14:tracePt t="21756" x="6515100" y="2927350"/>
          <p14:tracePt t="21769" x="6502400" y="2927350"/>
          <p14:tracePt t="21769" x="6477000" y="2927350"/>
          <p14:tracePt t="21787" x="6464300" y="2927350"/>
          <p14:tracePt t="21787" x="6451600" y="2927350"/>
          <p14:tracePt t="21805" x="6438900" y="2921000"/>
          <p14:tracePt t="21805" x="6426200" y="2921000"/>
          <p14:tracePt t="21821" x="6413500" y="2921000"/>
          <p14:tracePt t="21821" x="6381750" y="2927350"/>
          <p14:tracePt t="21838" x="6369050" y="2927350"/>
          <p14:tracePt t="21838" x="6356350" y="2927350"/>
          <p14:tracePt t="21854" x="6343650" y="2933700"/>
          <p14:tracePt t="21854" x="6330950" y="2933700"/>
          <p14:tracePt t="21871" x="6311900" y="2940050"/>
          <p14:tracePt t="21871" x="6286500" y="2946400"/>
          <p14:tracePt t="21889" x="6273800" y="2952750"/>
          <p14:tracePt t="21889" x="6261100" y="2959100"/>
          <p14:tracePt t="21905" x="6254750" y="2965450"/>
          <p14:tracePt t="21905" x="6242050" y="2971800"/>
          <p14:tracePt t="21921" x="6235700" y="2978150"/>
          <p14:tracePt t="21921" x="6223000" y="2978150"/>
          <p14:tracePt t="21938" x="6216650" y="2984500"/>
          <p14:tracePt t="21938" x="6216650" y="2990850"/>
          <p14:tracePt t="21956" x="6210300" y="2997200"/>
          <p14:tracePt t="21969" x="6216650" y="2997200"/>
          <p14:tracePt t="22016" x="6223000" y="2997200"/>
          <p14:tracePt t="22032" x="6229350" y="2997200"/>
          <p14:tracePt t="22047" x="6235700" y="2997200"/>
          <p14:tracePt t="22064" x="6242050" y="2997200"/>
          <p14:tracePt t="22076" x="6235700" y="2997200"/>
          <p14:tracePt t="22123" x="6229350" y="2997200"/>
          <p14:tracePt t="22135" x="6223000" y="2997200"/>
          <p14:tracePt t="22152" x="6216650" y="3003550"/>
          <p14:tracePt t="22167" x="6210300" y="3003550"/>
          <p14:tracePt t="22183" x="6203950" y="3003550"/>
          <p14:tracePt t="22189" x="6197600" y="3003550"/>
          <p14:tracePt t="22189" x="6191250" y="3009900"/>
          <p14:tracePt t="22206" x="6184900" y="3009900"/>
          <p14:tracePt t="22220" x="6172200" y="3016250"/>
          <p14:tracePt t="22237" x="6165850" y="3022600"/>
          <p14:tracePt t="22253" x="6159500" y="3028950"/>
          <p14:tracePt t="22271" x="6153150" y="3028950"/>
          <p14:tracePt t="22287" x="6146800" y="3035300"/>
          <p14:tracePt t="22305" x="6140450" y="3035300"/>
          <p14:tracePt t="22321" x="6134100" y="3041650"/>
          <p14:tracePt t="22337" x="6127750" y="3041650"/>
          <p14:tracePt t="22337" x="6121400" y="3048000"/>
          <p14:tracePt t="22357" x="6115050" y="3048000"/>
          <p14:tracePt t="22371" x="6108700" y="3054350"/>
          <p14:tracePt t="22387" x="6102350" y="3054350"/>
          <p14:tracePt t="22387" x="6096000" y="3060700"/>
          <p14:tracePt t="22407" x="6089650" y="3067050"/>
          <p14:tracePt t="22421" x="6083300" y="3073400"/>
          <p14:tracePt t="22421" x="6064250" y="3079750"/>
          <p14:tracePt t="22439" x="6057900" y="3079750"/>
          <p14:tracePt t="22439" x="6045200" y="3086100"/>
          <p14:tracePt t="22456" x="6032500" y="3086100"/>
          <p14:tracePt t="22456" x="6026150" y="3092450"/>
          <p14:tracePt t="22473" x="6013450" y="3098800"/>
          <p14:tracePt t="22473" x="5981700" y="3105150"/>
          <p14:tracePt t="22489" x="5969000" y="3105150"/>
          <p14:tracePt t="22489" x="5956300" y="3111500"/>
          <p14:tracePt t="22507" x="5937250" y="3117850"/>
          <p14:tracePt t="22507" x="5918200" y="3117850"/>
          <p14:tracePt t="22524" x="5899150" y="3117850"/>
          <p14:tracePt t="22524" x="5880100" y="3124200"/>
          <p14:tracePt t="22540" x="5867400" y="3117850"/>
          <p14:tracePt t="22540" x="5829300" y="3111500"/>
          <p14:tracePt t="22557" x="5810250" y="3111500"/>
          <p14:tracePt t="22557" x="5791200" y="3105150"/>
          <p14:tracePt t="22574" x="5772150" y="3092450"/>
          <p14:tracePt t="22574" x="5753100" y="3086100"/>
          <p14:tracePt t="22590" x="5734050" y="3073400"/>
          <p14:tracePt t="22590" x="5715000" y="3060700"/>
          <p14:tracePt t="22590" x="5695950" y="3048000"/>
          <p14:tracePt t="22610" x="5676900" y="3035300"/>
          <p14:tracePt t="22621" x="5664200" y="3016250"/>
          <p14:tracePt t="22621" x="5638800" y="2978150"/>
          <p14:tracePt t="22641" x="5632450" y="2959100"/>
          <p14:tracePt t="22641" x="5626100" y="2933700"/>
          <p14:tracePt t="22658" x="5626100" y="2908300"/>
          <p14:tracePt t="22658" x="5626100" y="2876550"/>
          <p14:tracePt t="22674" x="5626100" y="2844800"/>
          <p14:tracePt t="22674" x="5632450" y="2819400"/>
          <p14:tracePt t="22674" x="5645150" y="2781300"/>
          <p14:tracePt t="22693" x="5657850" y="2749550"/>
          <p14:tracePt t="22705" x="5670550" y="2717800"/>
          <p14:tracePt t="22705" x="5695950" y="2686050"/>
          <p14:tracePt t="22725" x="5734050" y="2628900"/>
          <p14:tracePt t="22725" x="5765800" y="2603500"/>
          <p14:tracePt t="22740" x="5791200" y="2584450"/>
          <p14:tracePt t="22740" x="5822950" y="2571750"/>
          <p14:tracePt t="22757" x="5861050" y="2559050"/>
          <p14:tracePt t="22757" x="5892800" y="2546350"/>
          <p14:tracePt t="22757" x="5930900" y="2540000"/>
          <p14:tracePt t="22776" x="5969000" y="2527300"/>
          <p14:tracePt t="22776" x="6007100" y="2527300"/>
          <p14:tracePt t="22791" x="6045200" y="2520950"/>
          <p14:tracePt t="22791" x="6089650" y="2520950"/>
          <p14:tracePt t="22807" x="6127750" y="2520950"/>
          <p14:tracePt t="22807" x="6165850" y="2527300"/>
          <p14:tracePt t="22824" x="6203950" y="2533650"/>
          <p14:tracePt t="22824" x="6242050" y="2540000"/>
          <p14:tracePt t="22841" x="6273800" y="2552700"/>
          <p14:tracePt t="22841" x="6337300" y="2578100"/>
          <p14:tracePt t="22857" x="6362700" y="2597150"/>
          <p14:tracePt t="22857" x="6388100" y="2609850"/>
          <p14:tracePt t="22874" x="6407150" y="2635250"/>
          <p14:tracePt t="22874" x="6419850" y="2654300"/>
          <p14:tracePt t="22892" x="6438900" y="2679700"/>
          <p14:tracePt t="22892" x="6445250" y="2705100"/>
          <p14:tracePt t="22909" x="6451600" y="2762250"/>
          <p14:tracePt t="22909" x="6451600" y="2787650"/>
          <p14:tracePt t="22925" x="6451600" y="2819400"/>
          <p14:tracePt t="22925" x="6445250" y="2844800"/>
          <p14:tracePt t="22941" x="6432550" y="2870200"/>
          <p14:tracePt t="22941" x="6426200" y="2895600"/>
          <p14:tracePt t="22958" x="6407150" y="2921000"/>
          <p14:tracePt t="22958" x="6394450" y="2946400"/>
          <p14:tracePt t="22958" x="6375400" y="2965450"/>
          <p14:tracePt t="22976" x="6356350" y="2990850"/>
          <p14:tracePt t="22989" x="6337300" y="3009900"/>
          <p14:tracePt t="22989" x="6286500" y="3041650"/>
          <p14:tracePt t="23009" x="6261100" y="3054350"/>
          <p14:tracePt t="23009" x="6235700" y="3067050"/>
          <p14:tracePt t="23025" x="6210300" y="3073400"/>
          <p14:tracePt t="23025" x="6184900" y="3086100"/>
          <p14:tracePt t="23025" x="6159500" y="3092450"/>
          <p14:tracePt t="23044" x="6134100" y="3105150"/>
          <p14:tracePt t="23056" x="6115050" y="3105150"/>
          <p14:tracePt t="23056" x="6089650" y="3117850"/>
          <p14:tracePt t="23056" x="6070600" y="3117850"/>
          <p14:tracePt t="23077" x="6057900" y="3124200"/>
          <p14:tracePt t="23090" x="6045200" y="3130550"/>
          <p14:tracePt t="23090" x="6019800" y="3130550"/>
          <p14:tracePt t="23109" x="6013450" y="3136900"/>
          <p14:tracePt t="23109" x="6000750" y="3136900"/>
          <p14:tracePt t="23125" x="5994400" y="3136900"/>
          <p14:tracePt t="23140" x="5988050" y="3136900"/>
          <p14:tracePt t="23157" x="5988050" y="3130550"/>
          <p14:tracePt t="23180" x="5988050" y="3124200"/>
          <p14:tracePt t="23205" x="5994400" y="3124200"/>
          <p14:tracePt t="23232" x="6000750" y="3124200"/>
          <p14:tracePt t="23268" x="6007100" y="3117850"/>
          <p14:tracePt t="23324" x="6000750" y="3117850"/>
          <p14:tracePt t="23376" x="5994400" y="3124200"/>
          <p14:tracePt t="23412" x="5988050" y="3124200"/>
          <p14:tracePt t="23464" x="5981700" y="3124200"/>
          <p14:tracePt t="23488" x="5975350" y="3124200"/>
          <p14:tracePt t="23504" x="5969000" y="3130550"/>
          <p14:tracePt t="23532" x="5975350" y="3124200"/>
          <p14:tracePt t="23584" x="5988050" y="3124200"/>
          <p14:tracePt t="23600" x="5994400" y="3117850"/>
          <p14:tracePt t="23608" x="6000750" y="3117850"/>
          <p14:tracePt t="23616" x="6007100" y="3117850"/>
          <p14:tracePt t="23625" x="6013450" y="3111500"/>
          <p14:tracePt t="23625" x="6032500" y="3105150"/>
          <p14:tracePt t="23646" x="6045200" y="3105150"/>
          <p14:tracePt t="23646" x="6057900" y="3105150"/>
          <p14:tracePt t="23661" x="6064250" y="3105150"/>
          <p14:tracePt t="23661" x="6076950" y="3098800"/>
          <p14:tracePt t="23677" x="6089650" y="3098800"/>
          <p14:tracePt t="23677" x="6096000" y="3098800"/>
          <p14:tracePt t="23694" x="6108700" y="3092450"/>
          <p14:tracePt t="23694" x="6115050" y="3092450"/>
          <p14:tracePt t="23694" x="6127750" y="3086100"/>
          <p14:tracePt t="23713" x="6134100" y="3086100"/>
          <p14:tracePt t="23725" x="6146800" y="3086100"/>
          <p14:tracePt t="23725" x="6153150" y="3079750"/>
          <p14:tracePt t="23745" x="6165850" y="3079750"/>
          <p14:tracePt t="23745" x="6172200" y="3073400"/>
          <p14:tracePt t="23761" x="6178550" y="3073400"/>
          <p14:tracePt t="23776" x="6184900" y="3067050"/>
          <p14:tracePt t="23776" x="6191250" y="3067050"/>
          <p14:tracePt t="23794" x="6197600" y="3067050"/>
          <p14:tracePt t="23794" x="6210300" y="3060700"/>
          <p14:tracePt t="23811" x="6216650" y="3060700"/>
          <p14:tracePt t="23811" x="6223000" y="3060700"/>
          <p14:tracePt t="23828" x="6229350" y="3060700"/>
          <p14:tracePt t="23828" x="6235700" y="3054350"/>
          <p14:tracePt t="23845" x="6242050" y="3054350"/>
          <p14:tracePt t="23845" x="6248400" y="3054350"/>
          <p14:tracePt t="23861" x="6254750" y="3054350"/>
          <p14:tracePt t="23861" x="6267450" y="3048000"/>
          <p14:tracePt t="23878" x="6280150" y="3048000"/>
          <p14:tracePt t="23878" x="6292850" y="3048000"/>
          <p14:tracePt t="23894" x="6299200" y="3041650"/>
          <p14:tracePt t="23894" x="6311900" y="3041650"/>
          <p14:tracePt t="23911" x="6324600" y="3035300"/>
          <p14:tracePt t="23911" x="6350000" y="3028950"/>
          <p14:tracePt t="23929" x="6362700" y="3022600"/>
          <p14:tracePt t="23929" x="6369050" y="3022600"/>
          <p14:tracePt t="23945" x="6381750" y="3022600"/>
          <p14:tracePt t="23945" x="6394450" y="3016250"/>
          <p14:tracePt t="23961" x="6407150" y="3016250"/>
          <p14:tracePt t="23961" x="6419850" y="3009900"/>
          <p14:tracePt t="23978" x="6438900" y="3009900"/>
          <p14:tracePt t="23978" x="6464300" y="3003550"/>
          <p14:tracePt t="23978" x="6483350" y="3003550"/>
          <p14:tracePt t="23997" x="6508750" y="3003550"/>
          <p14:tracePt t="24010" x="6540500" y="3003550"/>
          <p14:tracePt t="24010" x="6597650" y="3009900"/>
          <p14:tracePt t="24029" x="6629400" y="3016250"/>
          <p14:tracePt t="24029" x="6661150" y="3022600"/>
          <p14:tracePt t="24046" x="6699250" y="3022600"/>
          <p14:tracePt t="24046" x="6731000" y="3028950"/>
          <p14:tracePt t="24062" x="6775450" y="3035300"/>
          <p14:tracePt t="24062" x="6813550" y="3035300"/>
          <p14:tracePt t="24062" x="6851650" y="3035300"/>
          <p14:tracePt t="24081" x="6896100" y="3028950"/>
          <p14:tracePt t="24093" x="6934200" y="3028950"/>
          <p14:tracePt t="24093" x="7004050" y="3016250"/>
          <p14:tracePt t="24113" x="7042150" y="3009900"/>
          <p14:tracePt t="24113" x="7067550" y="3009900"/>
          <p14:tracePt t="24128" x="7092950" y="3003550"/>
          <p14:tracePt t="24128" x="7118350" y="3003550"/>
          <p14:tracePt t="24145" x="7137400" y="2997200"/>
          <p14:tracePt t="24145" x="7150100" y="2997200"/>
          <p14:tracePt t="24162" x="7162800" y="2990850"/>
          <p14:tracePt t="24162" x="7188200" y="2990850"/>
          <p14:tracePt t="24179" x="7194550" y="2990850"/>
          <p14:tracePt t="24194" x="7188200" y="2990850"/>
          <p14:tracePt t="24224" x="7181850" y="2997200"/>
          <p14:tracePt t="24230" x="7175500" y="2997200"/>
          <p14:tracePt t="24230" x="7162800" y="3003550"/>
          <p14:tracePt t="24246" x="7150100" y="3003550"/>
          <p14:tracePt t="24246" x="7137400" y="3003550"/>
          <p14:tracePt t="24263" x="7124700" y="3009900"/>
          <p14:tracePt t="24263" x="7112000" y="3009900"/>
          <p14:tracePt t="24279" x="7092950" y="3009900"/>
          <p14:tracePt t="24279" x="7073900" y="3009900"/>
          <p14:tracePt t="24297" x="7061200" y="3009900"/>
          <p14:tracePt t="24297" x="7054850" y="3009900"/>
          <p14:tracePt t="24313" x="7048500" y="3009900"/>
          <p14:tracePt t="24313" x="7042150" y="3009900"/>
          <p14:tracePt t="24329" x="7035800" y="3016250"/>
          <p14:tracePt t="24329" x="7029450" y="3016250"/>
          <p14:tracePt t="24329" x="7023100" y="3016250"/>
          <p14:tracePt t="24348" x="7016750" y="3016250"/>
          <p14:tracePt t="24365" x="7010400" y="3016250"/>
          <p14:tracePt t="24378" x="7004050" y="3016250"/>
          <p14:tracePt t="24378" x="6991350" y="3016250"/>
          <p14:tracePt t="24397" x="6985000" y="3016250"/>
          <p14:tracePt t="24397" x="6978650" y="3016250"/>
          <p14:tracePt t="24413" x="6972300" y="3016250"/>
          <p14:tracePt t="24413" x="6959600" y="3016250"/>
          <p14:tracePt t="24430" x="6953250" y="3022600"/>
          <p14:tracePt t="24430" x="6940550" y="3022600"/>
          <p14:tracePt t="24430" x="6927850" y="3022600"/>
          <p14:tracePt t="24449" x="6915150" y="3022600"/>
          <p14:tracePt t="24461" x="6902450" y="3022600"/>
          <p14:tracePt t="24461" x="6864350" y="3022600"/>
          <p14:tracePt t="24480" x="6838950" y="3028950"/>
          <p14:tracePt t="24480" x="6813550" y="3028950"/>
          <p14:tracePt t="24496" x="6781800" y="3028950"/>
          <p14:tracePt t="24496" x="6743700" y="3028950"/>
          <p14:tracePt t="24513" x="6699250" y="3028950"/>
          <p14:tracePt t="24513" x="6591300" y="3028950"/>
          <p14:tracePt t="24531" x="6534150" y="3035300"/>
          <p14:tracePt t="24531" x="6470650" y="3035300"/>
          <p14:tracePt t="24547" x="6407150" y="3035300"/>
          <p14:tracePt t="24547" x="6337300" y="3041650"/>
          <p14:tracePt t="24564" x="6267450" y="3041650"/>
          <p14:tracePt t="24564" x="6191250" y="3048000"/>
          <p14:tracePt t="24580" x="6108700" y="3048000"/>
          <p14:tracePt t="24580" x="5937250" y="3054350"/>
          <p14:tracePt t="24597" x="5842000" y="3054350"/>
          <p14:tracePt t="24597" x="5734050" y="3054350"/>
          <p14:tracePt t="24615" x="5626100" y="3054350"/>
          <p14:tracePt t="24615" x="5511800" y="3054350"/>
          <p14:tracePt t="24630" x="5397500" y="3054350"/>
          <p14:tracePt t="24630" x="5276850" y="3048000"/>
          <p14:tracePt t="24630" x="5156200" y="3048000"/>
          <p14:tracePt t="24649" x="5041900" y="3041650"/>
          <p14:tracePt t="24662" x="4927600" y="3035300"/>
          <p14:tracePt t="24662" x="4711700" y="3016250"/>
          <p14:tracePt t="24681" x="4616450" y="3003550"/>
          <p14:tracePt t="24681" x="4521200" y="2990850"/>
          <p14:tracePt t="24697" x="4432300" y="2965450"/>
          <p14:tracePt t="24697" x="4337050" y="2946400"/>
          <p14:tracePt t="24714" x="4254500" y="2927350"/>
          <p14:tracePt t="24714" x="4165600" y="2901950"/>
          <p14:tracePt t="24714" x="4083050" y="2882900"/>
          <p14:tracePt t="24733" x="4006850" y="2863850"/>
          <p14:tracePt t="24745" x="3930650" y="2844800"/>
          <p14:tracePt t="24745" x="3784600" y="2813050"/>
          <p14:tracePt t="24765" x="3721100" y="2806700"/>
          <p14:tracePt t="24765" x="3657600" y="2794000"/>
          <p14:tracePt t="24781" x="3594100" y="2794000"/>
          <p14:tracePt t="24781" x="3543300" y="2794000"/>
          <p14:tracePt t="24798" x="3492500" y="2787650"/>
          <p14:tracePt t="24798" x="3441700" y="2794000"/>
          <p14:tracePt t="24814" x="3397250" y="2794000"/>
          <p14:tracePt t="24814" x="3314700" y="2800350"/>
          <p14:tracePt t="24831" x="3276600" y="2800350"/>
          <p14:tracePt t="24831" x="3238500" y="2800350"/>
          <p14:tracePt t="24848" x="3200400" y="2800350"/>
          <p14:tracePt t="24848" x="3168650" y="2800350"/>
          <p14:tracePt t="24864" x="3136900" y="2794000"/>
          <p14:tracePt t="24864" x="3111500" y="2794000"/>
          <p14:tracePt t="24882" x="3086100" y="2794000"/>
          <p14:tracePt t="24882" x="3041650" y="2787650"/>
          <p14:tracePt t="24898" x="3028950" y="2787650"/>
          <p14:tracePt t="24898" x="3009900" y="2787650"/>
          <p14:tracePt t="24915" x="2997200" y="2781300"/>
          <p14:tracePt t="24915" x="2984500" y="2781300"/>
          <p14:tracePt t="24932" x="2971800" y="2774950"/>
          <p14:tracePt t="24932" x="2965450" y="2774950"/>
          <p14:tracePt t="24949" x="2946400" y="2768600"/>
          <p14:tracePt t="24949" x="2940050" y="2768600"/>
          <p14:tracePt t="24966" x="2933700" y="2762250"/>
          <p14:tracePt t="24966" x="2927350" y="2762250"/>
          <p14:tracePt t="24982" x="2921000" y="2762250"/>
          <p14:tracePt t="24996" x="2914650" y="2762250"/>
          <p14:tracePt t="25014" x="2908300" y="2768600"/>
          <p14:tracePt t="25030" x="2901950" y="2768600"/>
          <p14:tracePt t="25030" x="2889250" y="2781300"/>
          <p14:tracePt t="25049" x="2876550" y="2794000"/>
          <p14:tracePt t="25049" x="2870200" y="2800350"/>
          <p14:tracePt t="25066" x="2851150" y="2806700"/>
          <p14:tracePt t="25066" x="2838450" y="2813050"/>
          <p14:tracePt t="25082" x="2819400" y="2819400"/>
          <p14:tracePt t="25082" x="2800350" y="2832100"/>
          <p14:tracePt t="25082" x="2774950" y="2844800"/>
          <p14:tracePt t="25101" x="2749550" y="2857500"/>
          <p14:tracePt t="25113" x="2717800" y="2870200"/>
          <p14:tracePt t="25113" x="2654300" y="2901950"/>
          <p14:tracePt t="25132" x="2616200" y="2921000"/>
          <p14:tracePt t="25132" x="2584450" y="2933700"/>
          <p14:tracePt t="25149" x="2546350" y="2952750"/>
          <p14:tracePt t="25149" x="2514600" y="2971800"/>
          <p14:tracePt t="25166" x="2482850" y="2990850"/>
          <p14:tracePt t="25166" x="2451100" y="3003550"/>
          <p14:tracePt t="25166" x="2425700" y="3022600"/>
          <p14:tracePt t="25185" x="2400300" y="3035300"/>
          <p14:tracePt t="25185" x="2381250" y="3041650"/>
          <p14:tracePt t="25199" x="2362200" y="3048000"/>
          <p14:tracePt t="25199" x="2349500" y="3054350"/>
          <p14:tracePt t="25215" x="2336800" y="3054350"/>
          <p14:tracePt t="25231" x="2330450" y="3048000"/>
          <p14:tracePt t="25231" x="2343150" y="3035300"/>
          <p14:tracePt t="25250" x="2355850" y="3022600"/>
          <p14:tracePt t="25250" x="2368550" y="3003550"/>
          <p14:tracePt t="25266" x="2387600" y="2990850"/>
          <p14:tracePt t="25266" x="2400300" y="2971800"/>
          <p14:tracePt t="25283" x="2419350" y="2959100"/>
          <p14:tracePt t="25283" x="2438400" y="2940050"/>
          <p14:tracePt t="25299" x="2457450" y="2927350"/>
          <p14:tracePt t="25299" x="2501900" y="2889250"/>
          <p14:tracePt t="25317" x="2527300" y="2870200"/>
          <p14:tracePt t="25317" x="2546350" y="2851150"/>
          <p14:tracePt t="25333" x="2565400" y="2838450"/>
          <p14:tracePt t="25333" x="2584450" y="2819400"/>
          <p14:tracePt t="25350" x="2603500" y="2806700"/>
          <p14:tracePt t="25350" x="2622550" y="2794000"/>
          <p14:tracePt t="25366" x="2635250" y="2781300"/>
          <p14:tracePt t="25366" x="2647950" y="2768600"/>
          <p14:tracePt t="25366" x="2660650" y="2762250"/>
          <p14:tracePt t="25385" x="2667000" y="2755900"/>
          <p14:tracePt t="25398" x="2667000" y="2749550"/>
          <p14:tracePt t="25398" x="2667000" y="2736850"/>
          <p14:tracePt t="25417" x="2654300" y="2730500"/>
          <p14:tracePt t="25431" x="2647950" y="2730500"/>
          <p14:tracePt t="25431" x="2641600" y="2730500"/>
          <p14:tracePt t="25450" x="2635250" y="2730500"/>
          <p14:tracePt t="25450" x="2628900" y="2730500"/>
          <p14:tracePt t="25450" x="2622550" y="2736850"/>
          <p14:tracePt t="25469" x="2616200" y="2736850"/>
          <p14:tracePt t="25481" x="2609850" y="2743200"/>
          <p14:tracePt t="25481" x="2603500" y="2755900"/>
          <p14:tracePt t="25500" x="2597150" y="2762250"/>
          <p14:tracePt t="25515" x="2603500" y="2768600"/>
          <p14:tracePt t="25515" x="2603500" y="2774950"/>
          <p14:tracePt t="25534" x="2609850" y="2781300"/>
          <p14:tracePt t="25534" x="2616200" y="2787650"/>
          <p14:tracePt t="25550" x="2628900" y="2794000"/>
          <p14:tracePt t="25550" x="2641600" y="2800350"/>
          <p14:tracePt t="25567" x="2654300" y="2806700"/>
          <p14:tracePt t="25567" x="2667000" y="2813050"/>
          <p14:tracePt t="25584" x="2686050" y="2825750"/>
          <p14:tracePt t="25584" x="2705100" y="2832100"/>
          <p14:tracePt t="25600" x="2724150" y="2838450"/>
          <p14:tracePt t="25600" x="2762250" y="2857500"/>
          <p14:tracePt t="25619" x="2781300" y="2863850"/>
          <p14:tracePt t="25619" x="2800350" y="2876550"/>
          <p14:tracePt t="25634" x="2819400" y="2882900"/>
          <p14:tracePt t="25634" x="2838450" y="2889250"/>
          <p14:tracePt t="25650" x="2851150" y="2895600"/>
          <p14:tracePt t="25650" x="2870200" y="2901950"/>
          <p14:tracePt t="25650" x="2882900" y="2901950"/>
          <p14:tracePt t="25670" x="2889250" y="2908300"/>
          <p14:tracePt t="25682" x="2901950" y="2908300"/>
          <p14:tracePt t="25682" x="2908300" y="2908300"/>
          <p14:tracePt t="25702" x="2901950" y="2908300"/>
          <p14:tracePt t="25728" x="2895600" y="2908300"/>
          <p14:tracePt t="25737" x="2882900" y="2908300"/>
          <p14:tracePt t="25749" x="2870200" y="2914650"/>
          <p14:tracePt t="25749" x="2857500" y="2914650"/>
          <p14:tracePt t="25749" x="2838450" y="2914650"/>
          <p14:tracePt t="25770" x="2819400" y="2914650"/>
          <p14:tracePt t="25782" x="2800350" y="2908300"/>
          <p14:tracePt t="25782" x="2749550" y="2908300"/>
          <p14:tracePt t="25801" x="2724150" y="2901950"/>
          <p14:tracePt t="25801" x="2698750" y="2895600"/>
          <p14:tracePt t="25818" x="2679700" y="2895600"/>
          <p14:tracePt t="25818" x="2654300" y="2889250"/>
          <p14:tracePt t="25834" x="2628900" y="2889250"/>
          <p14:tracePt t="25834" x="2590800" y="2882900"/>
          <p14:tracePt t="25851" x="2578100" y="2882900"/>
          <p14:tracePt t="25851" x="2565400" y="2876550"/>
          <p14:tracePt t="25868" x="2552700" y="2876550"/>
          <p14:tracePt t="25868" x="2546350" y="2876550"/>
          <p14:tracePt t="25885" x="2546350" y="2870200"/>
          <p14:tracePt t="25899" x="2546350" y="2863850"/>
          <p14:tracePt t="25899" x="2552700" y="2851150"/>
          <p14:tracePt t="25918" x="2559050" y="2851150"/>
          <p14:tracePt t="25918" x="2565400" y="2844800"/>
          <p14:tracePt t="25935" x="2571750" y="2844800"/>
          <p14:tracePt t="25935" x="2578100" y="2838450"/>
          <p14:tracePt t="25952" x="2584450" y="2838450"/>
          <p14:tracePt t="25966" x="2584450" y="2844800"/>
          <p14:tracePt t="25985" x="2571750" y="2851150"/>
          <p14:tracePt t="26001" x="2565400" y="2857500"/>
          <p14:tracePt t="26001" x="2552700" y="2863850"/>
          <p14:tracePt t="26018" x="2540000" y="2870200"/>
          <p14:tracePt t="26018" x="2527300" y="2876550"/>
          <p14:tracePt t="26018" x="2508250" y="2876550"/>
          <p14:tracePt t="26037" x="2489200" y="2876550"/>
          <p14:tracePt t="26050" x="2463800" y="2876550"/>
          <p14:tracePt t="26050" x="2413000" y="2876550"/>
          <p14:tracePt t="26070" x="2381250" y="2870200"/>
          <p14:tracePt t="26070" x="2355850" y="2863850"/>
          <p14:tracePt t="26086" x="2324100" y="2857500"/>
          <p14:tracePt t="26086" x="2292350" y="2851150"/>
          <p14:tracePt t="26102" x="2266950" y="2838450"/>
          <p14:tracePt t="26102" x="2235200" y="2825750"/>
          <p14:tracePt t="26102" x="2209800" y="2806700"/>
          <p14:tracePt t="26122" x="2184400" y="2787650"/>
          <p14:tracePt t="26134" x="2152650" y="2762250"/>
          <p14:tracePt t="26134" x="2101850" y="2698750"/>
          <p14:tracePt t="26152" x="2076450" y="2654300"/>
          <p14:tracePt t="26152" x="2051050" y="2609850"/>
          <p14:tracePt t="26169" x="2032000" y="2565400"/>
          <p14:tracePt t="26169" x="2012950" y="2514600"/>
          <p14:tracePt t="26186" x="2000250" y="2463800"/>
          <p14:tracePt t="26186" x="1993900" y="2419350"/>
          <p14:tracePt t="26202" x="1993900" y="2374900"/>
          <p14:tracePt t="26202" x="2000250" y="2286000"/>
          <p14:tracePt t="26219" x="2012950" y="2247900"/>
          <p14:tracePt t="26219" x="2032000" y="2209800"/>
          <p14:tracePt t="26236" x="2057400" y="2171700"/>
          <p14:tracePt t="26236" x="2082800" y="2139950"/>
          <p14:tracePt t="26252" x="2114550" y="2108200"/>
          <p14:tracePt t="26252" x="2184400" y="2044700"/>
          <p14:tracePt t="26270" x="2222500" y="2012950"/>
          <p14:tracePt t="26270" x="2266950" y="1981200"/>
          <p14:tracePt t="26286" x="2311400" y="1955800"/>
          <p14:tracePt t="26286" x="2362200" y="1930400"/>
          <p14:tracePt t="26303" x="2413000" y="1911350"/>
          <p14:tracePt t="26303" x="2463800" y="1892300"/>
          <p14:tracePt t="26320" x="2514600" y="1879600"/>
          <p14:tracePt t="26320" x="2628900" y="1854200"/>
          <p14:tracePt t="26338" x="2679700" y="1854200"/>
          <p14:tracePt t="26338" x="2730500" y="1847850"/>
          <p14:tracePt t="26354" x="2781300" y="1854200"/>
          <p14:tracePt t="26354" x="2832100" y="1860550"/>
          <p14:tracePt t="26370" x="2876550" y="1873250"/>
          <p14:tracePt t="26370" x="2914650" y="1885950"/>
          <p14:tracePt t="26370" x="2952750" y="1905000"/>
          <p14:tracePt t="26389" x="2990850" y="1924050"/>
          <p14:tracePt t="26401" x="3028950" y="1949450"/>
          <p14:tracePt t="26401" x="3060700" y="1974850"/>
          <p14:tracePt t="26401" x="3092450" y="2006600"/>
          <p14:tracePt t="26422" x="3117850" y="2038350"/>
          <p14:tracePt t="26422" x="3143250" y="2070100"/>
          <p14:tracePt t="26437" x="3162300" y="2108200"/>
          <p14:tracePt t="26437" x="3181350" y="2146300"/>
          <p14:tracePt t="26454" x="3194050" y="2190750"/>
          <p14:tracePt t="26454" x="3206750" y="2235200"/>
          <p14:tracePt t="26470" x="3213100" y="2279650"/>
          <p14:tracePt t="26470" x="3213100" y="2330450"/>
          <p14:tracePt t="26486" x="3213100" y="2374900"/>
          <p14:tracePt t="26486" x="3213100" y="2419350"/>
          <p14:tracePt t="26486" x="3206750" y="2463800"/>
          <p14:tracePt t="26507" x="3194050" y="2501900"/>
          <p14:tracePt t="26507" x="3187700" y="2540000"/>
          <p14:tracePt t="26521" x="3175000" y="2578100"/>
          <p14:tracePt t="26521" x="3155950" y="2616200"/>
          <p14:tracePt t="26538" x="3136900" y="2647950"/>
          <p14:tracePt t="26538" x="3117850" y="2679700"/>
          <p14:tracePt t="26554" x="3098800" y="2705100"/>
          <p14:tracePt t="26554" x="3041650" y="2762250"/>
          <p14:tracePt t="26570" x="3016250" y="2787650"/>
          <p14:tracePt t="26570" x="2978150" y="2813050"/>
          <p14:tracePt t="26587" x="2946400" y="2838450"/>
          <p14:tracePt t="26587" x="2908300" y="2857500"/>
          <p14:tracePt t="26604" x="2870200" y="2876550"/>
          <p14:tracePt t="26604" x="2832100" y="2889250"/>
          <p14:tracePt t="26622" x="2794000" y="2908300"/>
          <p14:tracePt t="26622" x="2724150" y="2927350"/>
          <p14:tracePt t="26638" x="2686050" y="2933700"/>
          <p14:tracePt t="26638" x="2654300" y="2940050"/>
          <p14:tracePt t="26654" x="2622550" y="2946400"/>
          <p14:tracePt t="26654" x="2597150" y="2959100"/>
          <p14:tracePt t="26671" x="2578100" y="2959100"/>
          <p14:tracePt t="26671" x="2559050" y="2965450"/>
          <p14:tracePt t="26671" x="2546350" y="2971800"/>
          <p14:tracePt t="26690" x="2540000" y="2971800"/>
          <p14:tracePt t="26702" x="2533650" y="2971800"/>
          <p14:tracePt t="26720" x="2540000" y="2978150"/>
          <p14:tracePt t="26720" x="2546350" y="2971800"/>
          <p14:tracePt t="26737" x="2552700" y="2971800"/>
          <p14:tracePt t="26752" x="2559050" y="2971800"/>
          <p14:tracePt t="26752" x="2565400" y="2965450"/>
          <p14:tracePt t="26752" x="2571750" y="2965450"/>
          <p14:tracePt t="26774" x="2578100" y="2965450"/>
          <p14:tracePt t="26790" x="2584450" y="2965450"/>
          <p14:tracePt t="26806" x="2590800" y="2971800"/>
          <p14:tracePt t="26825" x="2590800" y="2978150"/>
          <p14:tracePt t="26857" x="2590800" y="2984500"/>
          <p14:tracePt t="26885" x="2584450" y="2990850"/>
          <p14:tracePt t="26989" x="2578100" y="2990850"/>
          <p14:tracePt t="27013" x="2571750" y="2997200"/>
          <p14:tracePt t="27036" x="2565400" y="3003550"/>
          <p14:tracePt t="27049" x="2559050" y="3009900"/>
          <p14:tracePt t="27081" x="2552700" y="3009900"/>
          <p14:tracePt t="27097" x="2559050" y="3009900"/>
          <p14:tracePt t="27157" x="2565400" y="3003550"/>
          <p14:tracePt t="27169" x="2571750" y="2997200"/>
          <p14:tracePt t="27177" x="2578100" y="2997200"/>
          <p14:tracePt t="27187" x="2584450" y="2990850"/>
          <p14:tracePt t="27187" x="2597150" y="2984500"/>
          <p14:tracePt t="27187" x="2616200" y="2978150"/>
          <p14:tracePt t="27209" x="2635250" y="2971800"/>
          <p14:tracePt t="27221" x="2660650" y="2965450"/>
          <p14:tracePt t="27221" x="2724150" y="2959100"/>
          <p14:tracePt t="27239" x="2768600" y="2952750"/>
          <p14:tracePt t="27239" x="2819400" y="2952750"/>
          <p14:tracePt t="27257" x="2876550" y="2952750"/>
          <p14:tracePt t="27257" x="2933700" y="2952750"/>
          <p14:tracePt t="27273" x="2997200" y="2959100"/>
          <p14:tracePt t="27273" x="3143250" y="2965450"/>
          <p14:tracePt t="27290" x="3219450" y="2971800"/>
          <p14:tracePt t="27290" x="3295650" y="2971800"/>
          <p14:tracePt t="27306" x="3371850" y="2978150"/>
          <p14:tracePt t="27306" x="3448050" y="2978150"/>
          <p14:tracePt t="27323" x="3524250" y="2971800"/>
          <p14:tracePt t="27323" x="3594100" y="2971800"/>
          <p14:tracePt t="27340" x="3670300" y="2971800"/>
          <p14:tracePt t="27340" x="3740150" y="2965450"/>
          <p14:tracePt t="27358" x="3873500" y="2959100"/>
          <p14:tracePt t="27358" x="3937000" y="2952750"/>
          <p14:tracePt t="27373" x="4000500" y="2946400"/>
          <p14:tracePt t="27373" x="4057650" y="2946400"/>
          <p14:tracePt t="27390" x="4108450" y="2940050"/>
          <p14:tracePt t="27390" x="4152900" y="2933700"/>
          <p14:tracePt t="27407" x="4197350" y="2927350"/>
          <p14:tracePt t="27407" x="4235450" y="2921000"/>
          <p14:tracePt t="27407" x="4267200" y="2921000"/>
          <p14:tracePt t="27426" x="4298950" y="2914650"/>
          <p14:tracePt t="27438" x="4324350" y="2908300"/>
          <p14:tracePt t="27438" x="4375150" y="2908300"/>
          <p14:tracePt t="27458" x="4394200" y="2901950"/>
          <p14:tracePt t="27458" x="4406900" y="2901950"/>
          <p14:tracePt t="27474" x="4419600" y="2901950"/>
          <p14:tracePt t="27474" x="4432300" y="2901950"/>
          <p14:tracePt t="27490" x="4438650" y="2901950"/>
          <p14:tracePt t="27490" x="4445000" y="2901950"/>
          <p14:tracePt t="27508" x="4445000" y="2908300"/>
          <p14:tracePt t="27529" x="4438650" y="2908300"/>
          <p14:tracePt t="27544" x="4432300" y="2908300"/>
          <p14:tracePt t="27556" x="4425950" y="2914650"/>
          <p14:tracePt t="27556" x="4419600" y="2914650"/>
          <p14:tracePt t="27574" x="4413250" y="2914650"/>
          <p14:tracePt t="27589" x="4406900" y="2914650"/>
          <p14:tracePt t="27606" x="4413250" y="2908300"/>
          <p14:tracePt t="27645" x="4419600" y="2908300"/>
          <p14:tracePt t="27657" x="4425950" y="2908300"/>
          <p14:tracePt t="27673" x="4413250" y="2914650"/>
          <p14:tracePt t="27733" x="4406900" y="2914650"/>
          <p14:tracePt t="27749" x="4394200" y="2921000"/>
          <p14:tracePt t="27758" x="4387850" y="2921000"/>
          <p14:tracePt t="27758" x="4375150" y="2927350"/>
          <p14:tracePt t="27775" x="4368800" y="2927350"/>
          <p14:tracePt t="27775" x="4356100" y="2933700"/>
          <p14:tracePt t="27775" x="4343400" y="2933700"/>
          <p14:tracePt t="27794" x="4330700" y="2933700"/>
          <p14:tracePt t="27806" x="4318000" y="2933700"/>
          <p14:tracePt t="27806" x="4286250" y="2933700"/>
          <p14:tracePt t="27826" x="4267200" y="2933700"/>
          <p14:tracePt t="27826" x="4254500" y="2927350"/>
          <p14:tracePt t="27842" x="4235450" y="2921000"/>
          <p14:tracePt t="27842" x="4216400" y="2914650"/>
          <p14:tracePt t="27858" x="4197350" y="2908300"/>
          <p14:tracePt t="27858" x="4178300" y="2895600"/>
          <p14:tracePt t="27875" x="4152900" y="2882900"/>
          <p14:tracePt t="27875" x="4102100" y="2851150"/>
          <p14:tracePt t="27892" x="4076700" y="2832100"/>
          <p14:tracePt t="27892" x="4051300" y="2813050"/>
          <p14:tracePt t="27908" x="4025900" y="2787650"/>
          <p14:tracePt t="27908" x="4000500" y="2762250"/>
          <p14:tracePt t="27925" x="3987800" y="2736850"/>
          <p14:tracePt t="27925" x="3968750" y="2711450"/>
          <p14:tracePt t="27942" x="3962400" y="2673350"/>
          <p14:tracePt t="27942" x="3943350" y="2597150"/>
          <p14:tracePt t="27959" x="3943350" y="2552700"/>
          <p14:tracePt t="27959" x="3937000" y="2508250"/>
          <p14:tracePt t="27975" x="3943350" y="2457450"/>
          <p14:tracePt t="27975" x="3943350" y="2400300"/>
          <p14:tracePt t="27992" x="3956050" y="2349500"/>
          <p14:tracePt t="27992" x="3987800" y="2254250"/>
          <p14:tracePt t="28010" x="4013200" y="2209800"/>
          <p14:tracePt t="28010" x="4044950" y="2171700"/>
          <p14:tracePt t="28028" x="4083050" y="2139950"/>
          <p14:tracePt t="28028" x="4121150" y="2108200"/>
          <p14:tracePt t="28044" x="4171950" y="2082800"/>
          <p14:tracePt t="28044" x="4267200" y="2038350"/>
          <p14:tracePt t="28065" x="4324350" y="2019300"/>
          <p14:tracePt t="28065" x="4375150" y="2000250"/>
          <p14:tracePt t="28081" x="4432300" y="1987550"/>
          <p14:tracePt t="28081" x="4489450" y="1968500"/>
          <p14:tracePt t="28097" x="4546600" y="1962150"/>
          <p14:tracePt t="28097" x="4603750" y="1949450"/>
          <p14:tracePt t="28111" x="4660900" y="1943100"/>
          <p14:tracePt t="28111" x="4711700" y="1943100"/>
          <p14:tracePt t="28127" x="4768850" y="1943100"/>
          <p14:tracePt t="28127" x="4819650" y="1949450"/>
          <p14:tracePt t="28143" x="4876800" y="1955800"/>
          <p14:tracePt t="28143" x="4921250" y="1968500"/>
          <p14:tracePt t="28143" x="4965700" y="1981200"/>
          <p14:tracePt t="28162" x="5010150" y="2000250"/>
          <p14:tracePt t="28174" x="5048250" y="2019300"/>
          <p14:tracePt t="28174" x="5111750" y="2063750"/>
          <p14:tracePt t="28192" x="5137150" y="2089150"/>
          <p14:tracePt t="28192" x="5162550" y="2114550"/>
          <p14:tracePt t="28209" x="5187950" y="2133600"/>
          <p14:tracePt t="28209" x="5207000" y="2159000"/>
          <p14:tracePt t="28226" x="5219700" y="2178050"/>
          <p14:tracePt t="28226" x="5232400" y="2203450"/>
          <p14:tracePt t="28243" x="5245100" y="2228850"/>
          <p14:tracePt t="28243" x="5257800" y="2292350"/>
          <p14:tracePt t="28260" x="5264150" y="2330450"/>
          <p14:tracePt t="28260" x="5264150" y="2368550"/>
          <p14:tracePt t="28277" x="5257800" y="2400300"/>
          <p14:tracePt t="28277" x="5251450" y="2444750"/>
          <p14:tracePt t="28293" x="5245100" y="2476500"/>
          <p14:tracePt t="28293" x="5226050" y="2546350"/>
          <p14:tracePt t="28310" x="5219700" y="2571750"/>
          <p14:tracePt t="28310" x="5207000" y="2597150"/>
          <p14:tracePt t="28327" x="5194300" y="2622550"/>
          <p14:tracePt t="28327" x="5181600" y="2641600"/>
          <p14:tracePt t="28343" x="5168900" y="2660650"/>
          <p14:tracePt t="28343" x="5149850" y="2679700"/>
          <p14:tracePt t="28360" x="5137150" y="2692400"/>
          <p14:tracePt t="28360" x="5111750" y="2717800"/>
          <p14:tracePt t="28378" x="5099050" y="2730500"/>
          <p14:tracePt t="28378" x="5080000" y="2743200"/>
          <p14:tracePt t="28394" x="5067300" y="2755900"/>
          <p14:tracePt t="28394" x="5048250" y="2768600"/>
          <p14:tracePt t="28411" x="5029200" y="2774950"/>
          <p14:tracePt t="28411" x="5010150" y="2794000"/>
          <p14:tracePt t="28427" x="4991100" y="2806700"/>
          <p14:tracePt t="28427" x="4965700" y="2819400"/>
          <p14:tracePt t="28427" x="4933950" y="2832100"/>
          <p14:tracePt t="28446" x="4908550" y="2844800"/>
          <p14:tracePt t="28458" x="4876800" y="2857500"/>
          <p14:tracePt t="28458" x="4813300" y="2882900"/>
          <p14:tracePt t="28478" x="4781550" y="2889250"/>
          <p14:tracePt t="28478" x="4756150" y="2901950"/>
          <p14:tracePt t="28494" x="4724400" y="2908300"/>
          <p14:tracePt t="28494" x="4699000" y="2921000"/>
          <p14:tracePt t="28511" x="4673600" y="2927350"/>
          <p14:tracePt t="28511" x="4648200" y="2940050"/>
          <p14:tracePt t="28511" x="4622800" y="2952750"/>
          <p14:tracePt t="28530" x="4597400" y="2959100"/>
          <p14:tracePt t="28542" x="4572000" y="2971800"/>
          <p14:tracePt t="28542" x="4527550" y="2984500"/>
          <p14:tracePt t="28561" x="4508500" y="2990850"/>
          <p14:tracePt t="28561" x="4489450" y="2997200"/>
          <p14:tracePt t="28578" x="4470400" y="3003550"/>
          <p14:tracePt t="28578" x="4457700" y="3009900"/>
          <p14:tracePt t="28594" x="4445000" y="3009900"/>
          <p14:tracePt t="28594" x="4419600" y="3016250"/>
          <p14:tracePt t="28613" x="4413250" y="3016250"/>
          <p14:tracePt t="28613" x="4406900" y="3016250"/>
          <p14:tracePt t="28628" x="4400550" y="3016250"/>
          <p14:tracePt t="28643" x="4387850" y="3016250"/>
          <p14:tracePt t="28659" x="4381500" y="3016250"/>
          <p14:tracePt t="28693" x="4375150" y="3016250"/>
          <p14:tracePt t="28709" x="4368800" y="3022600"/>
          <p14:tracePt t="28725" x="4356100" y="3022600"/>
          <p14:tracePt t="28737" x="4349750" y="3022600"/>
          <p14:tracePt t="28746" x="4343400" y="3022600"/>
          <p14:tracePt t="28762" x="4337050" y="3022600"/>
          <p14:tracePt t="28762" x="4330700" y="3022600"/>
          <p14:tracePt t="28778" x="4324350" y="3028950"/>
          <p14:tracePt t="28778" x="4318000" y="3028950"/>
          <p14:tracePt t="28795" x="4305300" y="3035300"/>
          <p14:tracePt t="28814" x="4298950" y="3035300"/>
          <p14:tracePt t="28830" x="4292600" y="3041650"/>
          <p14:tracePt t="28866" x="4286250" y="3041650"/>
          <p14:tracePt t="28897" x="4279900" y="3041650"/>
          <p14:tracePt t="28909" x="4273550" y="3048000"/>
          <p14:tracePt t="28925" x="4267200" y="3048000"/>
          <p14:tracePt t="28941" x="4260850" y="3048000"/>
          <p14:tracePt t="28958" x="4254500" y="3048000"/>
          <p14:tracePt t="29001" x="4248150" y="3048000"/>
          <p14:tracePt t="29025" x="4241800" y="3041650"/>
          <p14:tracePt t="29061" x="4241800" y="3035300"/>
          <p14:tracePt t="29089" x="4241800" y="3028950"/>
          <p14:tracePt t="29113" x="4235450" y="3028950"/>
          <p14:tracePt t="29138" x="4229100" y="3022600"/>
          <p14:tracePt t="29149" x="4222750" y="3016250"/>
          <p14:tracePt t="29166" x="4210050" y="3016250"/>
          <p14:tracePt t="29182" x="4210050" y="3009900"/>
          <p14:tracePt t="29194" x="4203700" y="3003550"/>
          <p14:tracePt t="29211" x="4197350" y="2997200"/>
          <p14:tracePt t="29211" x="4197350" y="2990850"/>
          <p14:tracePt t="29230" x="4197350" y="2984500"/>
          <p14:tracePt t="29230" x="4191000" y="2978150"/>
          <p14:tracePt t="29246" x="4191000" y="2971800"/>
          <p14:tracePt t="29246" x="4191000" y="2965450"/>
          <p14:tracePt t="29246" x="4191000" y="2959100"/>
          <p14:tracePt t="29266" x="4191000" y="2952750"/>
          <p14:tracePt t="29266" x="4191000" y="2946400"/>
          <p14:tracePt t="29280" x="4191000" y="2940050"/>
          <p14:tracePt t="29280" x="4191000" y="2933700"/>
          <p14:tracePt t="29296" x="4197350" y="2927350"/>
          <p14:tracePt t="29311" x="4191000" y="2927350"/>
          <p14:tracePt t="29397" x="4184650" y="2933700"/>
          <p14:tracePt t="29421" x="4178300" y="2933700"/>
          <p14:tracePt t="29449" x="4184650" y="2933700"/>
          <p14:tracePt t="29506" x="4178300" y="2940050"/>
          <p14:tracePt t="29610" x="4178300" y="2946400"/>
          <p14:tracePt t="29637" x="4171950" y="2946400"/>
          <p14:tracePt t="29670" x="4165600" y="2940050"/>
          <p14:tracePt t="29698" x="4165600" y="2933700"/>
          <p14:tracePt t="29738" x="4171950" y="2933700"/>
          <p14:tracePt t="29765" x="4178300" y="2933700"/>
          <p14:tracePt t="29790" x="4184650" y="2927350"/>
          <p14:tracePt t="29866" x="4191000" y="2927350"/>
          <p14:tracePt t="29870" x="4197350" y="2927350"/>
          <p14:tracePt t="29880" x="4210050" y="2921000"/>
          <p14:tracePt t="29880" x="4222750" y="2921000"/>
          <p14:tracePt t="29899" x="4235450" y="2921000"/>
          <p14:tracePt t="29899" x="4260850" y="2921000"/>
          <p14:tracePt t="29915" x="4286250" y="2921000"/>
          <p14:tracePt t="29915" x="4362450" y="2921000"/>
          <p14:tracePt t="29932" x="4413250" y="2921000"/>
          <p14:tracePt t="29932" x="4476750" y="2921000"/>
          <p14:tracePt t="29949" x="4540250" y="2921000"/>
          <p14:tracePt t="29949" x="4616450" y="2914650"/>
          <p14:tracePt t="29966" x="4686300" y="2921000"/>
          <p14:tracePt t="29966" x="4762500" y="2921000"/>
          <p14:tracePt t="29982" x="4838700" y="2921000"/>
          <p14:tracePt t="29982" x="4991100" y="2933700"/>
          <p14:tracePt t="29999" x="5067300" y="2940050"/>
          <p14:tracePt t="29999" x="5143500" y="2946400"/>
          <p14:tracePt t="30016" x="5213350" y="2952750"/>
          <p14:tracePt t="30016" x="5289550" y="2959100"/>
          <p14:tracePt t="30033" x="5365750" y="2965450"/>
          <p14:tracePt t="30033" x="5435600" y="2965450"/>
          <p14:tracePt t="30051" x="5575300" y="2959100"/>
          <p14:tracePt t="30051" x="5632450" y="2952750"/>
          <p14:tracePt t="30066" x="5689600" y="2946400"/>
          <p14:tracePt t="30066" x="5740400" y="2933700"/>
          <p14:tracePt t="30083" x="5784850" y="2927350"/>
          <p14:tracePt t="30083" x="5829300" y="2921000"/>
          <p14:tracePt t="30100" x="5861050" y="2914650"/>
          <p14:tracePt t="30100" x="5892800" y="2908300"/>
          <p14:tracePt t="30100" x="5918200" y="2908300"/>
          <p14:tracePt t="30119" x="5937250" y="2901950"/>
          <p14:tracePt t="30131" x="5956300" y="2901950"/>
          <p14:tracePt t="30131" x="5988050" y="2895600"/>
          <p14:tracePt t="30150" x="6000750" y="2895600"/>
          <p14:tracePt t="30150" x="6007100" y="2895600"/>
          <p14:tracePt t="30167" x="6013450" y="2895600"/>
          <p14:tracePt t="30182" x="6007100" y="2908300"/>
          <p14:tracePt t="30198" x="6000750" y="2908300"/>
          <p14:tracePt t="30198" x="5988050" y="2914650"/>
          <p14:tracePt t="30198" x="5975350" y="2914650"/>
          <p14:tracePt t="30219" x="5956300" y="2921000"/>
          <p14:tracePt t="30219" x="5937250" y="2927350"/>
          <p14:tracePt t="30233" x="5918200" y="2927350"/>
          <p14:tracePt t="30233" x="5892800" y="2927350"/>
          <p14:tracePt t="30250" x="5867400" y="2927350"/>
          <p14:tracePt t="30250" x="5842000" y="2921000"/>
          <p14:tracePt t="30266" x="5816600" y="2921000"/>
          <p14:tracePt t="30266" x="5784850" y="2908300"/>
          <p14:tracePt t="30283" x="5759450" y="2901950"/>
          <p14:tracePt t="30283" x="5721350" y="2870200"/>
          <p14:tracePt t="30300" x="5708650" y="2851150"/>
          <p14:tracePt t="30300" x="5702300" y="2832100"/>
          <p14:tracePt t="30317" x="5702300" y="2806700"/>
          <p14:tracePt t="30317" x="5708650" y="2781300"/>
          <p14:tracePt t="30334" x="5721350" y="2749550"/>
          <p14:tracePt t="30334" x="5759450" y="2686050"/>
          <p14:tracePt t="30351" x="5784850" y="2654300"/>
          <p14:tracePt t="30351" x="5816600" y="2616200"/>
          <p14:tracePt t="30367" x="5848350" y="2584450"/>
          <p14:tracePt t="30367" x="5886450" y="2552700"/>
          <p14:tracePt t="30383" x="5930900" y="2520950"/>
          <p14:tracePt t="30383" x="5969000" y="2489200"/>
          <p14:tracePt t="30400" x="6013450" y="2470150"/>
          <p14:tracePt t="30400" x="6096000" y="2432050"/>
          <p14:tracePt t="30419" x="6140450" y="2419350"/>
          <p14:tracePt t="30419" x="6178550" y="2419350"/>
          <p14:tracePt t="30435" x="6216650" y="2419350"/>
          <p14:tracePt t="30435" x="6248400" y="2425700"/>
          <p14:tracePt t="30451" x="6286500" y="2438400"/>
          <p14:tracePt t="30451" x="6318250" y="2457450"/>
          <p14:tracePt t="30467" x="6350000" y="2482850"/>
          <p14:tracePt t="30467" x="6375400" y="2508250"/>
          <p14:tracePt t="30467" x="6400800" y="2540000"/>
          <p14:tracePt t="30486" x="6419850" y="2578100"/>
          <p14:tracePt t="30499" x="6432550" y="2609850"/>
          <p14:tracePt t="30499" x="6445250" y="2647950"/>
          <p14:tracePt t="30518" x="6445250" y="2711450"/>
          <p14:tracePt t="30518" x="6438900" y="2743200"/>
          <p14:tracePt t="30534" x="6426200" y="2774950"/>
          <p14:tracePt t="30534" x="6407150" y="2800350"/>
          <p14:tracePt t="30551" x="6388100" y="2825750"/>
          <p14:tracePt t="30551" x="6356350" y="2851150"/>
          <p14:tracePt t="30551" x="6324600" y="2876550"/>
          <p14:tracePt t="30570" x="6286500" y="2895600"/>
          <p14:tracePt t="30582" x="6248400" y="2921000"/>
          <p14:tracePt t="30582" x="6153150" y="2959100"/>
          <p14:tracePt t="30601" x="6108700" y="2978150"/>
          <p14:tracePt t="30601" x="6057900" y="2997200"/>
          <p14:tracePt t="30619" x="6000750" y="3016250"/>
          <p14:tracePt t="30619" x="5949950" y="3028950"/>
          <p14:tracePt t="30635" x="5899150" y="3048000"/>
          <p14:tracePt t="30635" x="5803900" y="3067050"/>
          <p14:tracePt t="30652" x="5753100" y="3079750"/>
          <p14:tracePt t="30652" x="5708650" y="3086100"/>
          <p14:tracePt t="30668" x="5664200" y="3092450"/>
          <p14:tracePt t="30668" x="5619750" y="3092450"/>
          <p14:tracePt t="30685" x="5575300" y="3098800"/>
          <p14:tracePt t="30685" x="5530850" y="3098800"/>
          <p14:tracePt t="30702" x="5480050" y="3098800"/>
          <p14:tracePt t="30702" x="5384800" y="3105150"/>
          <p14:tracePt t="30718" x="5327650" y="3105150"/>
          <p14:tracePt t="30718" x="5276850" y="3105150"/>
          <p14:tracePt t="30735" x="5219700" y="3105150"/>
          <p14:tracePt t="30735" x="5156200" y="3111500"/>
          <p14:tracePt t="30752" x="5092700" y="3111500"/>
          <p14:tracePt t="30752" x="5022850" y="3117850"/>
          <p14:tracePt t="30752" x="4953000" y="3117850"/>
          <p14:tracePt t="30771" x="4876800" y="3124200"/>
          <p14:tracePt t="30783" x="4800600" y="3130550"/>
          <p14:tracePt t="30783" x="4622800" y="3143250"/>
          <p14:tracePt t="30803" x="4533900" y="3149600"/>
          <p14:tracePt t="30803" x="4432300" y="3155950"/>
          <p14:tracePt t="30819" x="4330700" y="3155950"/>
          <p14:tracePt t="30819" x="4229100" y="3162300"/>
          <p14:tracePt t="30835" x="4121150" y="3168650"/>
          <p14:tracePt t="30835" x="4006850" y="3181350"/>
          <p14:tracePt t="30835" x="3892550" y="3187700"/>
          <p14:tracePt t="30854" x="3778250" y="3194050"/>
          <p14:tracePt t="30867" x="3663950" y="3200400"/>
          <p14:tracePt t="30867" x="3429000" y="3225800"/>
          <p14:tracePt t="30887" x="3314700" y="3238500"/>
          <p14:tracePt t="30887" x="3200400" y="3251200"/>
          <p14:tracePt t="30902" x="3086100" y="3263900"/>
          <p14:tracePt t="30902" x="2971800" y="3270250"/>
          <p14:tracePt t="30919" x="2857500" y="3282950"/>
          <p14:tracePt t="30919" x="2743200" y="3282950"/>
          <p14:tracePt t="30935" x="2635250" y="3289300"/>
          <p14:tracePt t="30935" x="2413000" y="3295650"/>
          <p14:tracePt t="30953" x="2311400" y="3295650"/>
          <p14:tracePt t="30953" x="2216150" y="3295650"/>
          <p14:tracePt t="30969" x="2120900" y="3302000"/>
          <p14:tracePt t="30969" x="2032000" y="3308350"/>
          <p14:tracePt t="30986" x="1949450" y="3321050"/>
          <p14:tracePt t="30986" x="1873250" y="3333750"/>
          <p14:tracePt t="31002" x="1797050" y="3346450"/>
          <p14:tracePt t="31002" x="1670050" y="3365500"/>
          <p14:tracePt t="31020" x="1612900" y="3378200"/>
          <p14:tracePt t="31020" x="1555750" y="3384550"/>
          <p14:tracePt t="31036" x="1504950" y="3390900"/>
          <p14:tracePt t="31036" x="1460500" y="3403600"/>
          <p14:tracePt t="31053" x="1422400" y="3409950"/>
          <p14:tracePt t="31053" x="1352550" y="3416300"/>
          <p14:tracePt t="31071" x="1327150" y="3416300"/>
          <p14:tracePt t="31071" x="1295400" y="3422650"/>
          <p14:tracePt t="31087" x="1276350" y="3422650"/>
          <p14:tracePt t="31087" x="1257300" y="3422650"/>
          <p14:tracePt t="31103" x="1238250" y="3429000"/>
          <p14:tracePt t="31103" x="1225550" y="3429000"/>
          <p14:tracePt t="31119" x="1219200" y="3435350"/>
          <p14:tracePt t="31119" x="1206500" y="3435350"/>
          <p14:tracePt t="31119" x="1200150" y="3435350"/>
          <p14:tracePt t="31138" x="1193800" y="3429000"/>
          <p14:tracePt t="31151" x="1187450" y="3429000"/>
          <p14:tracePt t="31151" x="1168400" y="3416300"/>
          <p14:tracePt t="31171" x="1162050" y="3416300"/>
          <p14:tracePt t="31171" x="1155700" y="3409950"/>
          <p14:tracePt t="31187" x="1149350" y="3409950"/>
          <p14:tracePt t="31187" x="1143000" y="3409950"/>
          <p14:tracePt t="31203" x="1130300" y="3409950"/>
          <p14:tracePt t="31203" x="1130300" y="3416300"/>
          <p14:tracePt t="31203" x="1123950" y="3416300"/>
          <p14:tracePt t="31223" x="1117600" y="3422650"/>
          <p14:tracePt t="31235" x="1111250" y="3429000"/>
          <p14:tracePt t="31235" x="1092200" y="3435350"/>
          <p14:tracePt t="31253" x="1085850" y="3441700"/>
          <p14:tracePt t="31253" x="1079500" y="3448050"/>
          <p14:tracePt t="31270" x="1073150" y="3454400"/>
          <p14:tracePt t="31270" x="1066800" y="3460750"/>
          <p14:tracePt t="31287" x="1066800" y="3467100"/>
          <p14:tracePt t="31287" x="1066800" y="3473450"/>
          <p14:tracePt t="31303" x="1073150" y="3479800"/>
          <p14:tracePt t="31303" x="1085850" y="3479800"/>
          <p14:tracePt t="31320" x="1098550" y="3479800"/>
          <p14:tracePt t="31320" x="1123950" y="3473450"/>
          <p14:tracePt t="31337" x="1143000" y="3473450"/>
          <p14:tracePt t="31337" x="1174750" y="3473450"/>
          <p14:tracePt t="31354" x="1212850" y="3473450"/>
          <p14:tracePt t="31354" x="1295400" y="3473450"/>
          <p14:tracePt t="31371" x="1346200" y="3473450"/>
          <p14:tracePt t="31371" x="1403350" y="3473450"/>
          <p14:tracePt t="31387" x="1454150" y="3473450"/>
          <p14:tracePt t="31387" x="1511300" y="3473450"/>
          <p14:tracePt t="31404" x="1574800" y="3473450"/>
          <p14:tracePt t="31404" x="1631950" y="3479800"/>
          <p14:tracePt t="31421" x="1689100" y="3492500"/>
          <p14:tracePt t="31421" x="1803400" y="3511550"/>
          <p14:tracePt t="31439" x="1854200" y="3530600"/>
          <p14:tracePt t="31439" x="1905000" y="3549650"/>
          <p14:tracePt t="31455" x="1955800" y="3568700"/>
          <p14:tracePt t="31455" x="2000250" y="3587750"/>
          <p14:tracePt t="31471" x="2044700" y="3606800"/>
          <p14:tracePt t="31471" x="2089150" y="3625850"/>
          <p14:tracePt t="31488" x="2127250" y="3638550"/>
          <p14:tracePt t="31488" x="2165350" y="3651250"/>
          <p14:tracePt t="31488" x="2197100" y="3663950"/>
          <p14:tracePt t="31507" x="2228850" y="3663950"/>
          <p14:tracePt t="31519" x="2254250" y="3670300"/>
          <p14:tracePt t="31519" x="2298700" y="3670300"/>
          <p14:tracePt t="31539" x="2317750" y="3663950"/>
          <p14:tracePt t="31539" x="2330450" y="3663950"/>
          <p14:tracePt t="31555" x="2343150" y="3657600"/>
          <p14:tracePt t="31555" x="2355850" y="3657600"/>
          <p14:tracePt t="31571" x="2368550" y="3651250"/>
          <p14:tracePt t="31571" x="2381250" y="3651250"/>
          <p14:tracePt t="31571" x="2387600" y="3644900"/>
          <p14:tracePt t="31591" x="2400300" y="3638550"/>
          <p14:tracePt t="31603" x="2406650" y="3632200"/>
          <p14:tracePt t="31603" x="2425700" y="3619500"/>
          <p14:tracePt t="31623" x="2432050" y="3619500"/>
          <p14:tracePt t="31623" x="2438400" y="3613150"/>
          <p14:tracePt t="31638" x="2444750" y="3613150"/>
          <p14:tracePt t="31653" x="2451100" y="3613150"/>
          <p14:tracePt t="31653" x="2451100" y="3619500"/>
          <p14:tracePt t="31672" x="2444750" y="3625850"/>
          <p14:tracePt t="31686" x="2438400" y="3632200"/>
          <p14:tracePt t="31686" x="2432050" y="3632200"/>
          <p14:tracePt t="31705" x="2432050" y="3638550"/>
          <p14:tracePt t="31720" x="2425700" y="3638550"/>
          <p14:tracePt t="31737" x="2419350" y="3632200"/>
          <p14:tracePt t="31754" x="2425700" y="3625850"/>
          <p14:tracePt t="31754" x="2425700" y="3619500"/>
          <p14:tracePt t="31772" x="2432050" y="3613150"/>
          <p14:tracePt t="31787" x="2438400" y="3606800"/>
          <p14:tracePt t="31803" x="2444750" y="3600450"/>
          <p14:tracePt t="31803" x="2457450" y="3587750"/>
          <p14:tracePt t="31822" x="2463800" y="3581400"/>
          <p14:tracePt t="31839" x="2470150" y="3575050"/>
          <p14:tracePt t="31854" x="2470150" y="3568700"/>
          <p14:tracePt t="31870" x="2470150" y="3562350"/>
          <p14:tracePt t="31887" x="2476500" y="3556000"/>
          <p14:tracePt t="31907" x="2482850" y="3556000"/>
          <p14:tracePt t="31934" x="2476500" y="3556000"/>
          <p14:tracePt t="32002" x="2470150" y="3556000"/>
          <p14:tracePt t="32017" x="2463800" y="3556000"/>
          <p14:tracePt t="32029" x="2457450" y="3562350"/>
          <p14:tracePt t="32054" x="2451100" y="3568700"/>
          <p14:tracePt t="32078" x="2444750" y="3575050"/>
          <p14:tracePt t="32090" x="2444750" y="3581400"/>
          <p14:tracePt t="32107" x="2432050" y="3587750"/>
          <p14:tracePt t="32122" x="2425700" y="3594100"/>
          <p14:tracePt t="32138" x="2419350" y="3594100"/>
          <p14:tracePt t="32150" x="2413000" y="3600450"/>
          <p14:tracePt t="32166" x="2406650" y="3613150"/>
          <p14:tracePt t="32182" x="2400300" y="3613150"/>
          <p14:tracePt t="32191" x="2400300" y="3619500"/>
          <p14:tracePt t="32191" x="2393950" y="3625850"/>
          <p14:tracePt t="32191" x="2393950" y="3638550"/>
          <p14:tracePt t="32210" x="2387600" y="3644900"/>
          <p14:tracePt t="32221" x="2381250" y="3657600"/>
          <p14:tracePt t="32221" x="2374900" y="3670300"/>
          <p14:tracePt t="32221" x="2374900" y="3689350"/>
          <p14:tracePt t="32242" x="2368550" y="3702050"/>
          <p14:tracePt t="32255" x="2362200" y="3721100"/>
          <p14:tracePt t="32255" x="2343150" y="3765550"/>
          <p14:tracePt t="32273" x="2336800" y="3784600"/>
          <p14:tracePt t="32273" x="2330450" y="3810000"/>
          <p14:tracePt t="32290" x="2317750" y="3835400"/>
          <p14:tracePt t="32290" x="2311400" y="3860800"/>
          <p14:tracePt t="32308" x="2298700" y="3886200"/>
          <p14:tracePt t="32308" x="2286000" y="3911600"/>
          <p14:tracePt t="32323" x="2273300" y="3937000"/>
          <p14:tracePt t="32323" x="2241550" y="3987800"/>
          <p14:tracePt t="32341" x="2222500" y="4013200"/>
          <p14:tracePt t="32341" x="2203450" y="4038600"/>
          <p14:tracePt t="32358" x="2184400" y="4064000"/>
          <p14:tracePt t="32358" x="2159000" y="4089400"/>
          <p14:tracePt t="32374" x="2133600" y="4114800"/>
          <p14:tracePt t="32374" x="2082800" y="4152900"/>
          <p14:tracePt t="32391" x="2057400" y="4171950"/>
          <p14:tracePt t="32391" x="2032000" y="4191000"/>
          <p14:tracePt t="32408" x="2006600" y="4210050"/>
          <p14:tracePt t="32408" x="1981200" y="4222750"/>
          <p14:tracePt t="32424" x="1955800" y="4235450"/>
          <p14:tracePt t="32424" x="1930400" y="4254500"/>
          <p14:tracePt t="32441" x="1911350" y="4260850"/>
          <p14:tracePt t="32441" x="1860550" y="4279900"/>
          <p14:tracePt t="32460" x="1841500" y="4292600"/>
          <p14:tracePt t="32460" x="1822450" y="4298950"/>
          <p14:tracePt t="32475" x="1803400" y="4305300"/>
          <p14:tracePt t="32475" x="1784350" y="4311650"/>
          <p14:tracePt t="32491" x="1771650" y="4311650"/>
          <p14:tracePt t="32491" x="1758950" y="4318000"/>
          <p14:tracePt t="32491" x="1752600" y="4318000"/>
          <p14:tracePt t="32511" x="1739900" y="4318000"/>
          <p14:tracePt t="32523" x="1733550" y="4318000"/>
          <p14:tracePt t="32540" x="1727200" y="4311650"/>
          <p14:tracePt t="32559" x="1727200" y="4305300"/>
          <p14:tracePt t="32559" x="1733550" y="4305300"/>
          <p14:tracePt t="32575" x="1739900" y="4305300"/>
          <p14:tracePt t="32589" x="1752600" y="4305300"/>
          <p14:tracePt t="32589" x="1758950" y="4298950"/>
          <p14:tracePt t="32589" x="1765300" y="4298950"/>
          <p14:tracePt t="32612" x="1778000" y="4298950"/>
          <p14:tracePt t="32623" x="1790700" y="4298950"/>
          <p14:tracePt t="32623" x="1828800" y="4311650"/>
          <p14:tracePt t="32642" x="1847850" y="4318000"/>
          <p14:tracePt t="32642" x="1879600" y="4330700"/>
          <p14:tracePt t="32659" x="1911350" y="4343400"/>
          <p14:tracePt t="32659" x="1949450" y="4356100"/>
          <p14:tracePt t="32675" x="2000250" y="4375150"/>
          <p14:tracePt t="32675" x="2101850" y="4400550"/>
          <p14:tracePt t="32692" x="2159000" y="4406900"/>
          <p14:tracePt t="32692" x="2216150" y="4413250"/>
          <p14:tracePt t="32709" x="2279650" y="4419600"/>
          <p14:tracePt t="32709" x="2336800" y="4419600"/>
          <p14:tracePt t="32725" x="2400300" y="4419600"/>
          <p14:tracePt t="32725" x="2457450" y="4419600"/>
          <p14:tracePt t="32742" x="2514600" y="4413250"/>
          <p14:tracePt t="32742" x="2628900" y="4406900"/>
          <p14:tracePt t="32760" x="2679700" y="4400550"/>
          <p14:tracePt t="32760" x="2730500" y="4394200"/>
          <p14:tracePt t="32776" x="2774950" y="4394200"/>
          <p14:tracePt t="32776" x="2819400" y="4387850"/>
          <p14:tracePt t="32792" x="2851150" y="4381500"/>
          <p14:tracePt t="32792" x="2889250" y="4381500"/>
          <p14:tracePt t="32792" x="2914650" y="4381500"/>
          <p14:tracePt t="32812" x="2940050" y="4375150"/>
          <p14:tracePt t="32824" x="2959100" y="4375150"/>
          <p14:tracePt t="32824" x="2997200" y="4368800"/>
          <p14:tracePt t="32843" x="3009900" y="4368800"/>
          <p14:tracePt t="32843" x="3022600" y="4362450"/>
          <p14:tracePt t="32860" x="3035300" y="4362450"/>
          <p14:tracePt t="32860" x="3048000" y="4356100"/>
          <p14:tracePt t="32876" x="3060700" y="4356100"/>
          <p14:tracePt t="32876" x="3067050" y="4349750"/>
          <p14:tracePt t="32876" x="3073400" y="4343400"/>
          <p14:tracePt t="32895" x="3086100" y="4343400"/>
          <p14:tracePt t="32907" x="3092450" y="4337050"/>
          <p14:tracePt t="32907" x="3117850" y="4318000"/>
          <p14:tracePt t="32927" x="3130550" y="4305300"/>
          <p14:tracePt t="32927" x="3149600" y="4298950"/>
          <p14:tracePt t="32943" x="3168650" y="4286250"/>
          <p14:tracePt t="32943" x="3187700" y="4273550"/>
          <p14:tracePt t="32960" x="3213100" y="4267200"/>
          <p14:tracePt t="32960" x="3232150" y="4254500"/>
          <p14:tracePt t="32976" x="3257550" y="4248150"/>
          <p14:tracePt t="32976" x="3302000" y="4241800"/>
          <p14:tracePt t="32993" x="3321050" y="4241800"/>
          <p14:tracePt t="32993" x="3346450" y="4235450"/>
          <p14:tracePt t="33009" x="3365500" y="4235450"/>
          <p14:tracePt t="33009" x="3384550" y="4235450"/>
          <p14:tracePt t="33026" x="3403600" y="4235450"/>
          <p14:tracePt t="33026" x="3422650" y="4235450"/>
          <p14:tracePt t="33043" x="3448050" y="4229100"/>
          <p14:tracePt t="33043" x="3486150" y="4222750"/>
          <p14:tracePt t="33060" x="3511550" y="4222750"/>
          <p14:tracePt t="33060" x="3530600" y="4222750"/>
          <p14:tracePt t="33076" x="3549650" y="4222750"/>
          <p14:tracePt t="33076" x="3568700" y="4222750"/>
          <p14:tracePt t="33094" x="3587750" y="4222750"/>
          <p14:tracePt t="33094" x="3619500" y="4229100"/>
          <p14:tracePt t="33112" x="3625850" y="4229100"/>
          <p14:tracePt t="33112" x="3632200" y="4235450"/>
          <p14:tracePt t="33127" x="3638550" y="4241800"/>
          <p14:tracePt t="33127" x="3638550" y="4248150"/>
          <p14:tracePt t="33143" x="3632200" y="4254500"/>
          <p14:tracePt t="33143" x="3625850" y="4260850"/>
          <p14:tracePt t="33160" x="3613150" y="4267200"/>
          <p14:tracePt t="33160" x="3606800" y="4273550"/>
          <p14:tracePt t="33160" x="3587750" y="4279900"/>
          <p14:tracePt t="33179" x="3568700" y="4286250"/>
          <p14:tracePt t="33192" x="3549650" y="4292600"/>
          <p14:tracePt t="33192" x="3498850" y="4292600"/>
          <p14:tracePt t="33211" x="3467100" y="4292600"/>
          <p14:tracePt t="33211" x="3441700" y="4286250"/>
          <p14:tracePt t="33227" x="3403600" y="4273550"/>
          <p14:tracePt t="33227" x="3365500" y="4260850"/>
          <p14:tracePt t="33244" x="3333750" y="4241800"/>
          <p14:tracePt t="33244" x="3295650" y="4222750"/>
          <p14:tracePt t="33260" x="3257550" y="4191000"/>
          <p14:tracePt t="33260" x="3219450" y="4165600"/>
          <p14:tracePt t="33260" x="3187700" y="4127500"/>
          <p14:tracePt t="33279" x="3162300" y="4089400"/>
          <p14:tracePt t="33279" x="3136900" y="4051300"/>
          <p14:tracePt t="33294" x="3111500" y="4006850"/>
          <p14:tracePt t="33294" x="3098800" y="3962400"/>
          <p14:tracePt t="33310" x="3086100" y="3911600"/>
          <p14:tracePt t="33310" x="3073400" y="3867150"/>
          <p14:tracePt t="33327" x="3073400" y="3816350"/>
          <p14:tracePt t="33327" x="3073400" y="3765550"/>
          <p14:tracePt t="33344" x="3073400" y="3714750"/>
          <p14:tracePt t="33344" x="3098800" y="3619500"/>
          <p14:tracePt t="33361" x="3117850" y="3575050"/>
          <p14:tracePt t="33361" x="3149600" y="3530600"/>
          <p14:tracePt t="33377" x="3181350" y="3492500"/>
          <p14:tracePt t="33377" x="3219450" y="3460750"/>
          <p14:tracePt t="33394" x="3263900" y="3435350"/>
          <p14:tracePt t="33394" x="3352800" y="3390900"/>
          <p14:tracePt t="33411" x="3397250" y="3378200"/>
          <p14:tracePt t="33411" x="3448050" y="3365500"/>
          <p14:tracePt t="33428" x="3498850" y="3359150"/>
          <p14:tracePt t="33428" x="3543300" y="3359150"/>
          <p14:tracePt t="33444" x="3594100" y="3359150"/>
          <p14:tracePt t="33444" x="3638550" y="3371850"/>
          <p14:tracePt t="33461" x="3689350" y="3378200"/>
          <p14:tracePt t="33461" x="3778250" y="3416300"/>
          <p14:tracePt t="33479" x="3822700" y="3441700"/>
          <p14:tracePt t="33479" x="3860800" y="3467100"/>
          <p14:tracePt t="33495" x="3898900" y="3498850"/>
          <p14:tracePt t="33495" x="3930650" y="3536950"/>
          <p14:tracePt t="33512" x="3962400" y="3575050"/>
          <p14:tracePt t="33512" x="3987800" y="3613150"/>
          <p14:tracePt t="33512" x="4006850" y="3657600"/>
          <p14:tracePt t="33530" x="4025900" y="3708400"/>
          <p14:tracePt t="33543" x="4038600" y="3752850"/>
          <p14:tracePt t="33543" x="4044950" y="3797300"/>
          <p14:tracePt t="33543" x="4044950" y="3841750"/>
          <p14:tracePt t="33563" x="4044950" y="3879850"/>
          <p14:tracePt t="33563" x="4038600" y="3917950"/>
          <p14:tracePt t="33579" x="4025900" y="3956050"/>
          <p14:tracePt t="33579" x="4013200" y="3987800"/>
          <p14:tracePt t="33595" x="3994150" y="4019550"/>
          <p14:tracePt t="33595" x="3975100" y="4044950"/>
          <p14:tracePt t="33595" x="3949700" y="4064000"/>
          <p14:tracePt t="33615" x="3924300" y="4089400"/>
          <p14:tracePt t="33626" x="3898900" y="4108450"/>
          <p14:tracePt t="33626" x="3841750" y="4146550"/>
          <p14:tracePt t="33645" x="3816350" y="4159250"/>
          <p14:tracePt t="33645" x="3797300" y="4171950"/>
          <p14:tracePt t="33662" x="3778250" y="4184650"/>
          <p14:tracePt t="33662" x="3759200" y="4197350"/>
          <p14:tracePt t="33679" x="3746500" y="4203700"/>
          <p14:tracePt t="33679" x="3733800" y="4210050"/>
          <p14:tracePt t="33695" x="3721100" y="4210050"/>
          <p14:tracePt t="33695" x="3708400" y="4216400"/>
          <p14:tracePt t="33712" x="3702050" y="4216400"/>
          <p14:tracePt t="33727" x="3708400" y="4210050"/>
          <p14:tracePt t="33750" x="3714750" y="4210050"/>
          <p14:tracePt t="33760" x="3721100" y="4203700"/>
          <p14:tracePt t="33760" x="3733800" y="4203700"/>
          <p14:tracePt t="33779" x="3733800" y="4197350"/>
          <p14:tracePt t="33779" x="3740150" y="4197350"/>
          <p14:tracePt t="33796" x="3746500" y="4191000"/>
          <p14:tracePt t="33810" x="3752850" y="4191000"/>
          <p14:tracePt t="33831" x="3746500" y="4184650"/>
          <p14:tracePt t="33879" x="3740150" y="4178300"/>
          <p14:tracePt t="33946" x="3740150" y="4171950"/>
          <p14:tracePt t="33974" x="3746500" y="4171950"/>
          <p14:tracePt t="34010" x="3752850" y="4165600"/>
          <p14:tracePt t="34026" x="3759200" y="4165600"/>
          <p14:tracePt t="34034" x="3765550" y="4165600"/>
          <p14:tracePt t="34044" x="3771900" y="4165600"/>
          <p14:tracePt t="34044" x="3778250" y="4165600"/>
          <p14:tracePt t="34063" x="3790950" y="4165600"/>
          <p14:tracePt t="34063" x="3816350" y="4159250"/>
          <p14:tracePt t="34080" x="3829050" y="4165600"/>
          <p14:tracePt t="34080" x="3848100" y="4165600"/>
          <p14:tracePt t="34096" x="3873500" y="4165600"/>
          <p14:tracePt t="34096" x="3898900" y="4171950"/>
          <p14:tracePt t="34114" x="3924300" y="4178300"/>
          <p14:tracePt t="34114" x="3994150" y="4184650"/>
          <p14:tracePt t="34132" x="4038600" y="4191000"/>
          <p14:tracePt t="34132" x="4076700" y="4191000"/>
          <p14:tracePt t="34147" x="4121150" y="4197350"/>
          <p14:tracePt t="34147" x="4171950" y="4197350"/>
          <p14:tracePt t="34164" x="4216400" y="4203700"/>
          <p14:tracePt t="34164" x="4260850" y="4197350"/>
          <p14:tracePt t="34180" x="4311650" y="4197350"/>
          <p14:tracePt t="34180" x="4349750" y="4197350"/>
          <p14:tracePt t="34180" x="4394200" y="4191000"/>
          <p14:tracePt t="34199" x="4425950" y="4191000"/>
          <p14:tracePt t="34212" x="4457700" y="4184650"/>
          <p14:tracePt t="34212" x="4514850" y="4171950"/>
          <p14:tracePt t="34232" x="4533900" y="4159250"/>
          <p14:tracePt t="34232" x="4552950" y="4152900"/>
          <p14:tracePt t="34248" x="4572000" y="4146550"/>
          <p14:tracePt t="34248" x="4584700" y="4140200"/>
          <p14:tracePt t="34264" x="4591050" y="4133850"/>
          <p14:tracePt t="34264" x="4603750" y="4127500"/>
          <p14:tracePt t="34264" x="4610100" y="4121150"/>
          <p14:tracePt t="34283" x="4610100" y="4114800"/>
          <p14:tracePt t="34299" x="4603750" y="4114800"/>
          <p14:tracePt t="34327" x="4597400" y="4121150"/>
          <p14:tracePt t="34342" x="4597400" y="4127500"/>
          <p14:tracePt t="34359" x="4591050" y="4127500"/>
          <p14:tracePt t="34378" x="4597400" y="4133850"/>
          <p14:tracePt t="34411" x="4603750" y="4133850"/>
          <p14:tracePt t="34427" x="4610100" y="4133850"/>
          <p14:tracePt t="34439" x="4616450" y="4133850"/>
          <p14:tracePt t="34447" x="4629150" y="4140200"/>
          <p14:tracePt t="34463" x="4635500" y="4146550"/>
          <p14:tracePt t="34491" x="4635500" y="4152900"/>
          <p14:tracePt t="34506" x="4629150" y="4159250"/>
          <p14:tracePt t="34522" x="4622800" y="4159250"/>
          <p14:tracePt t="34532" x="4616450" y="4165600"/>
          <p14:tracePt t="34532" x="4603750" y="4165600"/>
          <p14:tracePt t="34532" x="4597400" y="4171950"/>
          <p14:tracePt t="34551" x="4584700" y="4171950"/>
          <p14:tracePt t="34563" x="4572000" y="4171950"/>
          <p14:tracePt t="34563" x="4559300" y="4171950"/>
          <p14:tracePt t="34563" x="4546600" y="4165600"/>
          <p14:tracePt t="34584" x="4527550" y="4165600"/>
          <p14:tracePt t="34596" x="4508500" y="4159250"/>
          <p14:tracePt t="34596" x="4476750" y="4140200"/>
          <p14:tracePt t="34596" x="4457700" y="4121150"/>
          <p14:tracePt t="34618" x="4445000" y="4108450"/>
          <p14:tracePt t="34630" x="4432300" y="4089400"/>
          <p14:tracePt t="34630" x="4419600" y="4064000"/>
          <p14:tracePt t="34630" x="4406900" y="4032250"/>
          <p14:tracePt t="34651" x="4400550" y="4000500"/>
          <p14:tracePt t="34663" x="4394200" y="3968750"/>
          <p14:tracePt t="34663" x="4394200" y="3886200"/>
          <p14:tracePt t="34682" x="4394200" y="3848100"/>
          <p14:tracePt t="34682" x="4400550" y="3803650"/>
          <p14:tracePt t="34699" x="4400550" y="3759200"/>
          <p14:tracePt t="34699" x="4413250" y="3714750"/>
          <p14:tracePt t="34715" x="4425950" y="3670300"/>
          <p14:tracePt t="34715" x="4457700" y="3594100"/>
          <p14:tracePt t="34733" x="4476750" y="3562350"/>
          <p14:tracePt t="34733" x="4502150" y="3530600"/>
          <p14:tracePt t="34749" x="4527550" y="3505200"/>
          <p14:tracePt t="34749" x="4552950" y="3479800"/>
          <p14:tracePt t="34766" x="4584700" y="3460750"/>
          <p14:tracePt t="34766" x="4616450" y="3448050"/>
          <p14:tracePt t="34783" x="4654550" y="3435350"/>
          <p14:tracePt t="34783" x="4730750" y="3441700"/>
          <p14:tracePt t="34800" x="4768850" y="3454400"/>
          <p14:tracePt t="34800" x="4813300" y="3479800"/>
          <p14:tracePt t="34816" x="4851400" y="3511550"/>
          <p14:tracePt t="34816" x="4895850" y="3543300"/>
          <p14:tracePt t="34833" x="4940300" y="3581400"/>
          <p14:tracePt t="34833" x="4978400" y="3625850"/>
          <p14:tracePt t="34833" x="5010150" y="3670300"/>
          <p14:tracePt t="34851" x="5048250" y="3714750"/>
          <p14:tracePt t="34864" x="5073650" y="3752850"/>
          <p14:tracePt t="34864" x="5124450" y="3829050"/>
          <p14:tracePt t="34883" x="5137150" y="3867150"/>
          <p14:tracePt t="34883" x="5143500" y="3898900"/>
          <p14:tracePt t="34900" x="5143500" y="3930650"/>
          <p14:tracePt t="34900" x="5143500" y="3962400"/>
          <p14:tracePt t="34916" x="5137150" y="3987800"/>
          <p14:tracePt t="34916" x="5124450" y="4013200"/>
          <p14:tracePt t="34916" x="5105400" y="4038600"/>
          <p14:tracePt t="34935" x="5086350" y="4051300"/>
          <p14:tracePt t="34948" x="5067300" y="4070350"/>
          <p14:tracePt t="34948" x="5022850" y="4095750"/>
          <p14:tracePt t="34967" x="5003800" y="4102100"/>
          <p14:tracePt t="34967" x="4984750" y="4114800"/>
          <p14:tracePt t="34983" x="4965700" y="4114800"/>
          <p14:tracePt t="34983" x="4946650" y="4121150"/>
          <p14:tracePt t="35000" x="4927600" y="4127500"/>
          <p14:tracePt t="35000" x="4914900" y="4127500"/>
          <p14:tracePt t="35016" x="4895850" y="4133850"/>
          <p14:tracePt t="35016" x="4870450" y="4140200"/>
          <p14:tracePt t="35034" x="4864100" y="4140200"/>
          <p14:tracePt t="35034" x="4851400" y="4146550"/>
          <p14:tracePt t="35050" x="4845050" y="4146550"/>
          <p14:tracePt t="35050" x="4838700" y="4146550"/>
          <p14:tracePt t="35067" x="4838700" y="4140200"/>
          <p14:tracePt t="35086" x="4845050" y="4127500"/>
          <p14:tracePt t="35099" x="4857750" y="4127500"/>
          <p14:tracePt t="35099" x="4864100" y="4121150"/>
          <p14:tracePt t="35118" x="4876800" y="4121150"/>
          <p14:tracePt t="35118" x="4889500" y="4114800"/>
          <p14:tracePt t="35134" x="4908550" y="4114800"/>
          <p14:tracePt t="35134" x="4940300" y="4108450"/>
          <p14:tracePt t="35152" x="4965700" y="4108450"/>
          <p14:tracePt t="35152" x="4991100" y="4108450"/>
          <p14:tracePt t="35168" x="5016500" y="4108450"/>
          <p14:tracePt t="35168" x="5041900" y="4108450"/>
          <p14:tracePt t="35184" x="5067300" y="4108450"/>
          <p14:tracePt t="35184" x="5092700" y="4108450"/>
          <p14:tracePt t="35200" x="5124450" y="4108450"/>
          <p14:tracePt t="35200" x="5149850" y="4108450"/>
          <p14:tracePt t="35200" x="5175250" y="4108450"/>
          <p14:tracePt t="35219" x="5194300" y="4108450"/>
          <p14:tracePt t="35232" x="5219700" y="4108450"/>
          <p14:tracePt t="35232" x="5251450" y="4108450"/>
          <p14:tracePt t="35251" x="5270500" y="4114800"/>
          <p14:tracePt t="35251" x="5283200" y="4114800"/>
          <p14:tracePt t="35267" x="5295900" y="4114800"/>
          <p14:tracePt t="35267" x="5308600" y="4114800"/>
          <p14:tracePt t="35284" x="5314950" y="4114800"/>
          <p14:tracePt t="35284" x="5327650" y="4114800"/>
          <p14:tracePt t="35284" x="5334000" y="4114800"/>
          <p14:tracePt t="35303" x="5346700" y="4114800"/>
          <p14:tracePt t="35316" x="5353050" y="4114800"/>
          <p14:tracePt t="35316" x="5359400" y="4121150"/>
          <p14:tracePt t="35334" x="5353050" y="4127500"/>
          <p14:tracePt t="35349" x="5340350" y="4133850"/>
          <p14:tracePt t="35379" x="5334000" y="4140200"/>
          <p14:tracePt t="35391" x="5327650" y="4140200"/>
          <p14:tracePt t="35407" x="5321300" y="4140200"/>
          <p14:tracePt t="35423" x="5321300" y="4133850"/>
          <p14:tracePt t="35439" x="5314950" y="4133850"/>
          <p14:tracePt t="35451" x="5308600" y="4133850"/>
          <p14:tracePt t="35475" x="5302250" y="4127500"/>
          <p14:tracePt t="35503" x="5295900" y="4133850"/>
          <p14:tracePt t="35571" x="5289550" y="4140200"/>
          <p14:tracePt t="35587" x="5283200" y="4146550"/>
          <p14:tracePt t="35595" x="5276850" y="4159250"/>
          <p14:tracePt t="35612" x="5270500" y="4159250"/>
          <p14:tracePt t="35620" x="5264150" y="4171950"/>
          <p14:tracePt t="35633" x="5257800" y="4178300"/>
          <p14:tracePt t="35650" x="5264150" y="4178300"/>
          <p14:tracePt t="35683" x="5276850" y="4178300"/>
          <p14:tracePt t="35699" x="5283200" y="4184650"/>
          <p14:tracePt t="35723" x="5283200" y="4191000"/>
          <p14:tracePt t="35751" x="5276850" y="4191000"/>
          <p14:tracePt t="35759" x="5264150" y="4197350"/>
          <p14:tracePt t="35767" x="5251450" y="4197350"/>
          <p14:tracePt t="35767" x="5238750" y="4203700"/>
          <p14:tracePt t="35785" x="5219700" y="4210050"/>
          <p14:tracePt t="35785" x="5168900" y="4222750"/>
          <p14:tracePt t="35803" x="5137150" y="4229100"/>
          <p14:tracePt t="35803" x="5105400" y="4241800"/>
          <p14:tracePt t="35820" x="5067300" y="4254500"/>
          <p14:tracePt t="35820" x="5029200" y="4267200"/>
          <p14:tracePt t="35836" x="4991100" y="4279900"/>
          <p14:tracePt t="35836" x="4946650" y="4292600"/>
          <p14:tracePt t="35853" x="4902200" y="4311650"/>
          <p14:tracePt t="35853" x="4857750" y="4330700"/>
          <p14:tracePt t="35853" x="4806950" y="4349750"/>
          <p14:tracePt t="35872" x="4762500" y="4368800"/>
          <p14:tracePt t="35884" x="4711700" y="4387850"/>
          <p14:tracePt t="35884" x="4603750" y="4438650"/>
          <p14:tracePt t="35903" x="4546600" y="4464050"/>
          <p14:tracePt t="35903" x="4489450" y="4489450"/>
          <p14:tracePt t="35920" x="4425950" y="4514850"/>
          <p14:tracePt t="35920" x="4368800" y="4546600"/>
          <p14:tracePt t="35936" x="4305300" y="4578350"/>
          <p14:tracePt t="35936" x="4241800" y="4610100"/>
          <p14:tracePt t="35936" x="4171950" y="4641850"/>
          <p14:tracePt t="35956" x="4108450" y="4679950"/>
          <p14:tracePt t="35968" x="4038600" y="4718050"/>
          <p14:tracePt t="35968" x="3905250" y="4800600"/>
          <p14:tracePt t="35986" x="3841750" y="4838700"/>
          <p14:tracePt t="35986" x="3771900" y="4883150"/>
          <p14:tracePt t="36003" x="3702050" y="4933950"/>
          <p14:tracePt t="36003" x="3632200" y="4978400"/>
          <p14:tracePt t="36020" x="3562350" y="5022850"/>
          <p14:tracePt t="36020" x="3492500" y="5073650"/>
          <p14:tracePt t="36020" x="3422650" y="5124450"/>
          <p14:tracePt t="36039" x="3352800" y="5175250"/>
          <p14:tracePt t="36039" x="3282950" y="5232400"/>
          <p14:tracePt t="36054" x="3213100" y="5283200"/>
          <p14:tracePt t="36054" x="3143250" y="5340350"/>
          <p14:tracePt t="36070" x="3073400" y="5397500"/>
          <p14:tracePt t="36070" x="3003550" y="5454650"/>
          <p14:tracePt t="36087" x="2933700" y="5511800"/>
          <p14:tracePt t="36087" x="2870200" y="5562600"/>
          <p14:tracePt t="36104" x="2806700" y="5613400"/>
          <p14:tracePt t="36104" x="2679700" y="5708650"/>
          <p14:tracePt t="36121" x="2622550" y="5753100"/>
          <p14:tracePt t="36121" x="2565400" y="5797550"/>
          <p14:tracePt t="36137" x="2508250" y="5842000"/>
          <p14:tracePt t="36137" x="2451100" y="5880100"/>
          <p14:tracePt t="36154" x="2400300" y="5918200"/>
          <p14:tracePt t="36154" x="2298700" y="5988050"/>
          <p14:tracePt t="36173" x="2254250" y="6026150"/>
          <p14:tracePt t="36173" x="2203450" y="6051550"/>
          <p14:tracePt t="36188" x="2152650" y="6083300"/>
          <p14:tracePt t="36188" x="2108200" y="6108700"/>
          <p14:tracePt t="36204" x="2057400" y="6127750"/>
          <p14:tracePt t="36204" x="2012950" y="6153150"/>
          <p14:tracePt t="36221" x="1968500" y="6172200"/>
          <p14:tracePt t="36221" x="1917700" y="6191250"/>
          <p14:tracePt t="36221" x="1873250" y="6210300"/>
          <p14:tracePt t="36239" x="1828800" y="6223000"/>
          <p14:tracePt t="36252" x="1784350" y="6242050"/>
          <p14:tracePt t="36252" x="1701800" y="6261100"/>
          <p14:tracePt t="36272" x="1663700" y="6273800"/>
          <p14:tracePt t="36272" x="1625600" y="6280150"/>
          <p14:tracePt t="36288" x="1593850" y="6292850"/>
          <p14:tracePt t="36288" x="1562100" y="6299200"/>
          <p14:tracePt t="36305" x="1530350" y="6305550"/>
          <p14:tracePt t="36305" x="1498600" y="6305550"/>
          <p14:tracePt t="36321" x="1466850" y="6318250"/>
          <p14:tracePt t="36321" x="1441450" y="6330950"/>
          <p14:tracePt t="36321" x="1416050" y="6343650"/>
          <p14:tracePt t="36340" x="1390650" y="6350000"/>
          <p14:tracePt t="36340" x="1358900" y="6362700"/>
          <p14:tracePt t="36354" x="1333500" y="6375400"/>
          <p14:tracePt t="36354" x="1308100" y="6388100"/>
          <p14:tracePt t="36371" x="1276350" y="6407150"/>
          <p14:tracePt t="36371" x="1244600" y="6413500"/>
          <p14:tracePt t="36388" x="1219200" y="6426200"/>
          <p14:tracePt t="36388" x="1187450" y="6432550"/>
          <p14:tracePt t="36405" x="1155700" y="6445250"/>
          <p14:tracePt t="36405" x="1098550" y="6470650"/>
          <p14:tracePt t="36422" x="1073150" y="6477000"/>
          <p14:tracePt t="36422" x="1047750" y="6489700"/>
          <p14:tracePt t="39260" x="793750" y="6419850"/>
          <p14:tracePt t="39268" x="844550" y="6369050"/>
          <p14:tracePt t="39279" x="895350" y="6318250"/>
          <p14:tracePt t="39279" x="958850" y="6261100"/>
          <p14:tracePt t="39279" x="1022350" y="6203950"/>
          <p14:tracePt t="39301" x="1098550" y="6140450"/>
          <p14:tracePt t="39301" x="1174750" y="6083300"/>
          <p14:tracePt t="39315" x="1263650" y="6019800"/>
          <p14:tracePt t="39315" x="1358900" y="5956300"/>
          <p14:tracePt t="39332" x="1460500" y="5886450"/>
          <p14:tracePt t="39332" x="1574800" y="5816600"/>
          <p14:tracePt t="39348" x="1695450" y="5746750"/>
          <p14:tracePt t="39348" x="1943100" y="5600700"/>
          <p14:tracePt t="39365" x="2070100" y="5530850"/>
          <p14:tracePt t="39365" x="2197100" y="5461000"/>
          <p14:tracePt t="39382" x="2324100" y="5391150"/>
          <p14:tracePt t="39382" x="2451100" y="5321300"/>
          <p14:tracePt t="39398" x="2578100" y="5251450"/>
          <p14:tracePt t="39398" x="2698750" y="5181600"/>
          <p14:tracePt t="39415" x="2819400" y="5124450"/>
          <p14:tracePt t="39415" x="3048000" y="5003800"/>
          <p14:tracePt t="39432" x="3155950" y="4953000"/>
          <p14:tracePt t="39432" x="3263900" y="4908550"/>
          <p14:tracePt t="39449" x="3359150" y="4870450"/>
          <p14:tracePt t="39449" x="3454400" y="4832350"/>
          <p14:tracePt t="39465" x="3536950" y="4800600"/>
          <p14:tracePt t="39465" x="3613150" y="4775200"/>
          <p14:tracePt t="39482" x="3689350" y="4749800"/>
          <p14:tracePt t="39482" x="3752850" y="4730750"/>
          <p14:tracePt t="39482" x="3803650" y="4718050"/>
          <p14:tracePt t="39501" x="3854450" y="4705350"/>
          <p14:tracePt t="39513" x="3892550" y="4699000"/>
          <p14:tracePt t="39513" x="3956050" y="4686300"/>
          <p14:tracePt t="39532" x="3981450" y="4686300"/>
          <p14:tracePt t="39532" x="4000500" y="4686300"/>
          <p14:tracePt t="39549" x="4013200" y="4692650"/>
          <p14:tracePt t="39549" x="4019550" y="4692650"/>
          <p14:tracePt t="39549" x="4025900" y="4699000"/>
          <p14:tracePt t="39568" x="4025900" y="4705350"/>
          <p14:tracePt t="39580" x="4025900" y="4718050"/>
          <p14:tracePt t="39580" x="4025900" y="4724400"/>
          <p14:tracePt t="39580" x="4025900" y="4730750"/>
          <p14:tracePt t="39601" x="4019550" y="4743450"/>
          <p14:tracePt t="39601" x="4013200" y="4749800"/>
          <p14:tracePt t="39617" x="4006850" y="4756150"/>
          <p14:tracePt t="39617" x="4000500" y="4768850"/>
          <p14:tracePt t="39633" x="3994150" y="4775200"/>
          <p14:tracePt t="39633" x="3981450" y="4781550"/>
          <p14:tracePt t="39633" x="3975100" y="4787900"/>
          <p14:tracePt t="39652" x="3968750" y="4800600"/>
          <p14:tracePt t="39652" x="3956050" y="4806950"/>
          <p14:tracePt t="39666" x="3949700" y="4813300"/>
          <p14:tracePt t="39666" x="3937000" y="4819650"/>
          <p14:tracePt t="39683" x="3924300" y="4826000"/>
          <p14:tracePt t="39683" x="3911600" y="4832350"/>
          <p14:tracePt t="39700" x="3892550" y="4838700"/>
          <p14:tracePt t="39700" x="3879850" y="4838700"/>
          <p14:tracePt t="39716" x="3860800" y="4845050"/>
          <p14:tracePt t="39716" x="3810000" y="4845050"/>
          <p14:tracePt t="39733" x="3778250" y="4845050"/>
          <p14:tracePt t="39733" x="3740150" y="4845050"/>
          <p14:tracePt t="39749" x="3702050" y="4845050"/>
          <p14:tracePt t="39749" x="3657600" y="4838700"/>
          <p14:tracePt t="39766" x="3613150" y="4838700"/>
          <p14:tracePt t="39766" x="3536950" y="4832350"/>
          <p14:tracePt t="39785" x="3498850" y="4826000"/>
          <p14:tracePt t="39785" x="3467100" y="4813300"/>
          <p14:tracePt t="39800" x="3441700" y="4800600"/>
          <p14:tracePt t="39800" x="3416300" y="4787900"/>
          <p14:tracePt t="39818" x="3397250" y="4768850"/>
          <p14:tracePt t="39818" x="3378200" y="4749800"/>
          <p14:tracePt t="39833" x="3365500" y="4730750"/>
          <p14:tracePt t="39833" x="3352800" y="4705350"/>
          <p14:tracePt t="39833" x="3346450" y="4679950"/>
          <p14:tracePt t="39852" x="3340100" y="4654550"/>
          <p14:tracePt t="39865" x="3340100" y="4629150"/>
          <p14:tracePt t="39865" x="3359150" y="4565650"/>
          <p14:tracePt t="39885" x="3378200" y="4533900"/>
          <p14:tracePt t="39885" x="3403600" y="4502150"/>
          <p14:tracePt t="39900" x="3435350" y="4470400"/>
          <p14:tracePt t="39900" x="3473450" y="4438650"/>
          <p14:tracePt t="39917" x="3511550" y="4406900"/>
          <p14:tracePt t="39917" x="3556000" y="4375150"/>
          <p14:tracePt t="39934" x="3606800" y="4349750"/>
          <p14:tracePt t="39934" x="3657600" y="4324350"/>
          <p14:tracePt t="39934" x="3708400" y="4305300"/>
          <p14:tracePt t="39952" x="3759200" y="4292600"/>
          <p14:tracePt t="39952" x="3816350" y="4279900"/>
          <p14:tracePt t="39967" x="3867150" y="4279900"/>
          <p14:tracePt t="39967" x="3924300" y="4279900"/>
          <p14:tracePt t="39984" x="3975100" y="4292600"/>
          <p14:tracePt t="39984" x="4032250" y="4305300"/>
          <p14:tracePt t="40000" x="4083050" y="4330700"/>
          <p14:tracePt t="40000" x="4133850" y="4349750"/>
          <p14:tracePt t="40017" x="4184650" y="4381500"/>
          <p14:tracePt t="40017" x="4267200" y="4438650"/>
          <p14:tracePt t="40034" x="4298950" y="4470400"/>
          <p14:tracePt t="40034" x="4324350" y="4495800"/>
          <p14:tracePt t="40051" x="4343400" y="4527550"/>
          <p14:tracePt t="40051" x="4349750" y="4559300"/>
          <p14:tracePt t="40068" x="4349750" y="4591050"/>
          <p14:tracePt t="40068" x="4330700" y="4654550"/>
          <p14:tracePt t="40085" x="4311650" y="4686300"/>
          <p14:tracePt t="40085" x="4286250" y="4718050"/>
          <p14:tracePt t="40101" x="4254500" y="4749800"/>
          <p14:tracePt t="40101" x="4222750" y="4775200"/>
          <p14:tracePt t="40119" x="4191000" y="4800600"/>
          <p14:tracePt t="40119" x="4152900" y="4826000"/>
          <p14:tracePt t="40134" x="4121150" y="4851400"/>
          <p14:tracePt t="40134" x="4089400" y="4864100"/>
          <p14:tracePt t="40134" x="4057650" y="4876800"/>
          <p14:tracePt t="40153" x="4032250" y="4889500"/>
          <p14:tracePt t="40153" x="4013200" y="4895850"/>
          <p14:tracePt t="40169" x="3994150" y="4902200"/>
          <p14:tracePt t="40169" x="3981450" y="4908550"/>
          <p14:tracePt t="40185" x="3968750" y="4908550"/>
          <p14:tracePt t="40185" x="3962400" y="4908550"/>
          <p14:tracePt t="40202" x="3968750" y="4902200"/>
          <p14:tracePt t="40216" x="3975100" y="4895850"/>
          <p14:tracePt t="40216" x="3987800" y="4889500"/>
          <p14:tracePt t="40216" x="4013200" y="4889500"/>
          <p14:tracePt t="40237" x="4038600" y="4889500"/>
          <p14:tracePt t="40249" x="4076700" y="4889500"/>
          <p14:tracePt t="40249" x="4165600" y="4895850"/>
          <p14:tracePt t="40268" x="4216400" y="4908550"/>
          <p14:tracePt t="40268" x="4273550" y="4914900"/>
          <p14:tracePt t="40285" x="4330700" y="4921250"/>
          <p14:tracePt t="40285" x="4387850" y="4933950"/>
          <p14:tracePt t="40302" x="4438650" y="4940300"/>
          <p14:tracePt t="40302" x="4495800" y="4940300"/>
          <p14:tracePt t="40302" x="4552950" y="4946650"/>
          <p14:tracePt t="40321" x="4603750" y="4946650"/>
          <p14:tracePt t="40321" x="4660900" y="4946650"/>
          <p14:tracePt t="40335" x="4711700" y="4946650"/>
          <p14:tracePt t="40335" x="4768850" y="4946650"/>
          <p14:tracePt t="40352" x="4819650" y="4946650"/>
          <p14:tracePt t="40352" x="4870450" y="4940300"/>
          <p14:tracePt t="40368" x="4914900" y="4940300"/>
          <p14:tracePt t="40368" x="5003800" y="4927600"/>
          <p14:tracePt t="40385" x="5041900" y="4927600"/>
          <p14:tracePt t="40385" x="5073650" y="4921250"/>
          <p14:tracePt t="40402" x="5099050" y="4914900"/>
          <p14:tracePt t="40402" x="5124450" y="4908550"/>
          <p14:tracePt t="40419" x="5137150" y="4908550"/>
          <p14:tracePt t="40419" x="5149850" y="4902200"/>
          <p14:tracePt t="40435" x="5143500" y="4902200"/>
          <p14:tracePt t="40453" x="5130800" y="4902200"/>
          <p14:tracePt t="40453" x="5118100" y="4902200"/>
          <p14:tracePt t="40470" x="5099050" y="4902200"/>
          <p14:tracePt t="40470" x="5080000" y="4902200"/>
          <p14:tracePt t="40486" x="5060950" y="4902200"/>
          <p14:tracePt t="40486" x="5035550" y="4895850"/>
          <p14:tracePt t="40486" x="5003800" y="4889500"/>
          <p14:tracePt t="40505" x="4972050" y="4883150"/>
          <p14:tracePt t="40517" x="4940300" y="4876800"/>
          <p14:tracePt t="40517" x="4876800" y="4851400"/>
          <p14:tracePt t="40537" x="4838700" y="4838700"/>
          <p14:tracePt t="40537" x="4806950" y="4813300"/>
          <p14:tracePt t="40553" x="4775200" y="4787900"/>
          <p14:tracePt t="40553" x="4743450" y="4762500"/>
          <p14:tracePt t="40569" x="4718050" y="4724400"/>
          <p14:tracePt t="40569" x="4692650" y="4686300"/>
          <p14:tracePt t="40569" x="4679950" y="4648200"/>
          <p14:tracePt t="40588" x="4660900" y="4603750"/>
          <p14:tracePt t="40601" x="4654550" y="4552950"/>
          <p14:tracePt t="40601" x="4654550" y="4464050"/>
          <p14:tracePt t="40601" x="4660900" y="4419600"/>
          <p14:tracePt t="40625" x="4673600" y="4381500"/>
          <p14:tracePt t="40634" x="4699000" y="4343400"/>
          <p14:tracePt t="40634" x="4724400" y="4311650"/>
          <p14:tracePt t="40653" x="4756150" y="4286250"/>
          <p14:tracePt t="40653" x="4794250" y="4267200"/>
          <p14:tracePt t="40670" x="4832350" y="4254500"/>
          <p14:tracePt t="40670" x="4914900" y="4254500"/>
          <p14:tracePt t="40686" x="4959350" y="4260850"/>
          <p14:tracePt t="40686" x="5003800" y="4273550"/>
          <p14:tracePt t="40703" x="5048250" y="4292600"/>
          <p14:tracePt t="40703" x="5086350" y="4318000"/>
          <p14:tracePt t="40720" x="5118100" y="4343400"/>
          <p14:tracePt t="40720" x="5149850" y="4375150"/>
          <p14:tracePt t="40736" x="5175250" y="4406900"/>
          <p14:tracePt t="40736" x="5213350" y="4476750"/>
          <p14:tracePt t="40753" x="5219700" y="4514850"/>
          <p14:tracePt t="40753" x="5219700" y="4559300"/>
          <p14:tracePt t="40771" x="5207000" y="4603750"/>
          <p14:tracePt t="40771" x="5181600" y="4648200"/>
          <p14:tracePt t="40787" x="5149850" y="4699000"/>
          <p14:tracePt t="40787" x="5099050" y="4743450"/>
          <p14:tracePt t="40787" x="5041900" y="4794250"/>
          <p14:tracePt t="40806" x="4965700" y="4845050"/>
          <p14:tracePt t="40806" x="4883150" y="4895850"/>
          <p14:tracePt t="40821" x="4781550" y="4946650"/>
          <p14:tracePt t="40821" x="4679950" y="4997450"/>
          <p14:tracePt t="40838" x="4565650" y="5048250"/>
          <p14:tracePt t="40838" x="4451350" y="5099050"/>
          <p14:tracePt t="40854" x="4324350" y="5149850"/>
          <p14:tracePt t="40854" x="4197350" y="5200650"/>
          <p14:tracePt t="40854" x="4057650" y="5251450"/>
          <p14:tracePt t="40872" x="3924300" y="5302250"/>
          <p14:tracePt t="40885" x="3784600" y="5346700"/>
          <p14:tracePt t="40885" x="3498850" y="5429250"/>
          <p14:tracePt t="40905" x="3352800" y="5467350"/>
          <p14:tracePt t="40905" x="3200400" y="5499100"/>
          <p14:tracePt t="40921" x="3054350" y="5530850"/>
          <p14:tracePt t="40921" x="2908300" y="5556250"/>
          <p14:tracePt t="40937" x="2768600" y="5581650"/>
          <p14:tracePt t="40937" x="2635250" y="5607050"/>
          <p14:tracePt t="40954" x="2501900" y="5626100"/>
          <p14:tracePt t="40954" x="2368550" y="5651500"/>
          <p14:tracePt t="40954" x="2247900" y="5676900"/>
          <p14:tracePt t="40973" x="2133600" y="5702300"/>
          <p14:tracePt t="40973" x="2019300" y="5734050"/>
          <p14:tracePt t="40987" x="1911350" y="5765800"/>
          <p14:tracePt t="40987" x="1809750" y="5797550"/>
          <p14:tracePt t="41004" x="1708150" y="5835650"/>
          <p14:tracePt t="41004" x="1612900" y="5867400"/>
          <p14:tracePt t="41021" x="1524000" y="5905500"/>
          <p14:tracePt t="41021" x="1441450" y="5937250"/>
          <p14:tracePt t="41037" x="1358900" y="5969000"/>
          <p14:tracePt t="41037" x="1219200" y="6032500"/>
          <p14:tracePt t="41054" x="1162050" y="6064250"/>
          <p14:tracePt t="41054" x="1104900" y="6089650"/>
          <p14:tracePt t="41071" x="1054100" y="6121400"/>
          <p14:tracePt t="41071" x="1009650" y="6146800"/>
          <p14:tracePt t="41087" x="965200" y="6172200"/>
          <p14:tracePt t="41087" x="895350" y="6229350"/>
          <p14:tracePt t="41105" x="869950" y="6248400"/>
          <p14:tracePt t="41105" x="844550" y="6267450"/>
          <p14:tracePt t="41121" x="819150" y="6292850"/>
          <p14:tracePt t="41121" x="800100" y="6311900"/>
          <p14:tracePt t="41137" x="768350" y="6356350"/>
          <p14:tracePt t="41153" x="749300" y="6375400"/>
          <p14:tracePt t="41153" x="736600" y="6394450"/>
          <p14:tracePt t="41173" x="711200" y="6438900"/>
          <p14:tracePt t="41187" x="685800" y="6470650"/>
          <p14:tracePt t="41203" x="666750" y="6489700"/>
          <p14:tracePt t="42589" x="3054350" y="5435600"/>
          <p14:tracePt t="42597" x="3067050" y="5429250"/>
          <p14:tracePt t="42608" x="3086100" y="5429250"/>
          <p14:tracePt t="42608" x="3124200" y="5410200"/>
          <p14:tracePt t="42627" x="3143250" y="5403850"/>
          <p14:tracePt t="42627" x="3168650" y="5397500"/>
          <p14:tracePt t="42643" x="3194050" y="5391150"/>
          <p14:tracePt t="42643" x="3225800" y="5378450"/>
          <p14:tracePt t="42661" x="3251200" y="5372100"/>
          <p14:tracePt t="42661" x="3314700" y="5353050"/>
          <p14:tracePt t="42677" x="3352800" y="5340350"/>
          <p14:tracePt t="42677" x="3390900" y="5334000"/>
          <p14:tracePt t="42693" x="3429000" y="5321300"/>
          <p14:tracePt t="42693" x="3479800" y="5308600"/>
          <p14:tracePt t="42711" x="3530600" y="5295900"/>
          <p14:tracePt t="42711" x="3581400" y="5283200"/>
          <p14:tracePt t="42726" x="3638550" y="5264150"/>
          <p14:tracePt t="42726" x="3702050" y="5251450"/>
          <p14:tracePt t="42726" x="3765550" y="5232400"/>
          <p14:tracePt t="42746" x="3835400" y="5219700"/>
          <p14:tracePt t="42758" x="3905250" y="5200650"/>
          <p14:tracePt t="42758" x="4044950" y="5168900"/>
          <p14:tracePt t="42778" x="4114800" y="5156200"/>
          <p14:tracePt t="42778" x="4184650" y="5143500"/>
          <p14:tracePt t="42794" x="4260850" y="5124450"/>
          <p14:tracePt t="42794" x="4324350" y="5118100"/>
          <p14:tracePt t="42794" x="4394200" y="5105400"/>
          <p14:tracePt t="42813" x="4457700" y="5092700"/>
          <p14:tracePt t="42825" x="4514850" y="5086350"/>
          <p14:tracePt t="42825" x="4578350" y="5073650"/>
          <p14:tracePt t="42825" x="4629150" y="5067300"/>
          <p14:tracePt t="42846" x="4679950" y="5060950"/>
          <p14:tracePt t="42846" x="4730750" y="5054600"/>
          <p14:tracePt t="42861" x="4775200" y="5048250"/>
          <p14:tracePt t="42861" x="4819650" y="5048250"/>
          <p14:tracePt t="42877" x="4857750" y="5041900"/>
          <p14:tracePt t="42877" x="4889500" y="5035550"/>
          <p14:tracePt t="42895" x="4921250" y="5029200"/>
          <p14:tracePt t="42895" x="4940300" y="5029200"/>
          <p14:tracePt t="42895" x="4959350" y="5022850"/>
          <p14:tracePt t="42913" x="4978400" y="5022850"/>
          <p14:tracePt t="42913" x="4991100" y="5016500"/>
          <p14:tracePt t="42928" x="4997450" y="5016500"/>
          <p14:tracePt t="42928" x="5003800" y="5016500"/>
          <p14:tracePt t="42944" x="5010150" y="5016500"/>
          <p14:tracePt t="42959" x="5016500" y="5010150"/>
          <p14:tracePt t="42976" x="5022850" y="5010150"/>
          <p14:tracePt t="42993" x="5029200" y="5003800"/>
          <p14:tracePt t="43016" x="5022850" y="5010150"/>
          <p14:tracePt t="43045" x="5010150" y="5016500"/>
          <p14:tracePt t="43076" x="5003800" y="5022850"/>
          <p14:tracePt t="43084" x="4997450" y="5022850"/>
          <p14:tracePt t="43093" x="4991100" y="5029200"/>
          <p14:tracePt t="43093" x="4984750" y="5035550"/>
          <p14:tracePt t="43093" x="4972050" y="5041900"/>
          <p14:tracePt t="43114" x="4965700" y="5041900"/>
          <p14:tracePt t="43126" x="4953000" y="5048250"/>
          <p14:tracePt t="43126" x="4933950" y="5054600"/>
          <p14:tracePt t="43145" x="4927600" y="5054600"/>
          <p14:tracePt t="43145" x="4914900" y="5054600"/>
          <p14:tracePt t="43162" x="4908550" y="5054600"/>
          <p14:tracePt t="43162" x="4902200" y="5060950"/>
          <p14:tracePt t="43178" x="4902200" y="5054600"/>
          <p14:tracePt t="43178" x="4895850" y="5054600"/>
          <p14:tracePt t="43178" x="4889500" y="5054600"/>
          <p14:tracePt t="43197" x="4876800" y="5054600"/>
          <p14:tracePt t="43213" x="4883150" y="5054600"/>
          <p14:tracePt t="43248" x="4889500" y="5048250"/>
          <p14:tracePt t="43257" x="4902200" y="5048250"/>
          <p14:tracePt t="43265" x="4908550" y="5041900"/>
          <p14:tracePt t="43265" x="4921250" y="5041900"/>
          <p14:tracePt t="43279" x="4933950" y="5035550"/>
          <p14:tracePt t="43279" x="4946650" y="5035550"/>
          <p14:tracePt t="43295" x="4959350" y="5029200"/>
          <p14:tracePt t="43295" x="4978400" y="5029200"/>
          <p14:tracePt t="43312" x="4997450" y="5029200"/>
          <p14:tracePt t="43312" x="5010150" y="5022850"/>
          <p14:tracePt t="43329" x="5029200" y="5016500"/>
          <p14:tracePt t="43329" x="5073650" y="5016500"/>
          <p14:tracePt t="43346" x="5099050" y="5010150"/>
          <p14:tracePt t="43346" x="5118100" y="5010150"/>
          <p14:tracePt t="43363" x="5143500" y="5003800"/>
          <p14:tracePt t="43363" x="5168900" y="5003800"/>
          <p14:tracePt t="43379" x="5200650" y="5003800"/>
          <p14:tracePt t="43379" x="5226050" y="5003800"/>
          <p14:tracePt t="43379" x="5251450" y="4997450"/>
          <p14:tracePt t="43398" x="5276850" y="4997450"/>
          <p14:tracePt t="43411" x="5302250" y="4997450"/>
          <p14:tracePt t="43411" x="5340350" y="4991100"/>
          <p14:tracePt t="43430" x="5359400" y="4991100"/>
          <p14:tracePt t="43430" x="5378450" y="4991100"/>
          <p14:tracePt t="43446" x="5391150" y="4991100"/>
          <p14:tracePt t="43446" x="5410200" y="4991100"/>
          <p14:tracePt t="43463" x="5422900" y="4991100"/>
          <p14:tracePt t="43463" x="5441950" y="4984750"/>
          <p14:tracePt t="43463" x="5461000" y="4984750"/>
          <p14:tracePt t="43482" x="5480050" y="4984750"/>
          <p14:tracePt t="43494" x="5499100" y="4984750"/>
          <p14:tracePt t="43494" x="5537200" y="4991100"/>
          <p14:tracePt t="43513" x="5549900" y="4991100"/>
          <p14:tracePt t="43513" x="5568950" y="5003800"/>
          <p14:tracePt t="43530" x="5581650" y="5010150"/>
          <p14:tracePt t="43530" x="5594350" y="5016500"/>
          <p14:tracePt t="43546" x="5600700" y="5016500"/>
          <p14:tracePt t="43546" x="5613400" y="5022850"/>
          <p14:tracePt t="43546" x="5619750" y="5022850"/>
          <p14:tracePt t="43565" x="5632450" y="5022850"/>
          <p14:tracePt t="43565" x="5645150" y="5029200"/>
          <p14:tracePt t="43580" x="5657850" y="5022850"/>
          <p14:tracePt t="43580" x="5670550" y="5029200"/>
          <p14:tracePt t="43597" x="5689600" y="5029200"/>
          <p14:tracePt t="43597" x="5702300" y="5029200"/>
          <p14:tracePt t="43597" x="5715000" y="5022850"/>
          <p14:tracePt t="43617" x="5734050" y="5029200"/>
          <p14:tracePt t="43628" x="5746750" y="5029200"/>
          <p14:tracePt t="43628" x="5759450" y="5035550"/>
          <p14:tracePt t="43647" x="5772150" y="5035550"/>
          <p14:tracePt t="43662" x="5772150" y="5041900"/>
          <p14:tracePt t="43678" x="5765800" y="5048250"/>
          <p14:tracePt t="43705" x="5759450" y="5048250"/>
          <p14:tracePt t="43720" x="5746750" y="5054600"/>
          <p14:tracePt t="43729" x="5740400" y="5054600"/>
          <p14:tracePt t="43729" x="5727700" y="5060950"/>
          <p14:tracePt t="43747" x="5721350" y="5060950"/>
          <p14:tracePt t="43747" x="5708650" y="5067300"/>
          <p14:tracePt t="43747" x="5695950" y="5067300"/>
          <p14:tracePt t="43766" x="5683250" y="5067300"/>
          <p14:tracePt t="43778" x="5670550" y="5073650"/>
          <p14:tracePt t="43778" x="5651500" y="5080000"/>
          <p14:tracePt t="43798" x="5638800" y="5080000"/>
          <p14:tracePt t="43798" x="5626100" y="5080000"/>
          <p14:tracePt t="43814" x="5613400" y="5080000"/>
          <p14:tracePt t="43814" x="5607050" y="5086350"/>
          <p14:tracePt t="43831" x="5594350" y="5086350"/>
          <p14:tracePt t="43831" x="5588000" y="5086350"/>
          <p14:tracePt t="43831" x="5581650" y="5086350"/>
          <p14:tracePt t="43849" x="5575300" y="5086350"/>
          <p14:tracePt t="43862" x="5581650" y="5086350"/>
          <p14:tracePt t="43885" x="5581650" y="5080000"/>
          <p14:tracePt t="43895" x="5588000" y="5073650"/>
          <p14:tracePt t="43895" x="5600700" y="5073650"/>
          <p14:tracePt t="43914" x="5607050" y="5067300"/>
          <p14:tracePt t="43914" x="5619750" y="5060950"/>
          <p14:tracePt t="43914" x="5626100" y="5060950"/>
          <p14:tracePt t="43933" x="5632450" y="5054600"/>
          <p14:tracePt t="43933" x="5638800" y="5048250"/>
          <p14:tracePt t="43948" x="5645150" y="5048250"/>
          <p14:tracePt t="43948" x="5657850" y="5041900"/>
          <p14:tracePt t="43965" x="5664200" y="5041900"/>
          <p14:tracePt t="43965" x="5670550" y="5035550"/>
          <p14:tracePt t="43981" x="5683250" y="5029200"/>
          <p14:tracePt t="43981" x="5708650" y="5022850"/>
          <p14:tracePt t="43998" x="5721350" y="5022850"/>
          <p14:tracePt t="43998" x="5727700" y="5016500"/>
          <p14:tracePt t="44014" x="5740400" y="5016500"/>
          <p14:tracePt t="44014" x="5746750" y="5010150"/>
          <p14:tracePt t="44031" x="5753100" y="5010150"/>
          <p14:tracePt t="44031" x="5765800" y="5010150"/>
          <p14:tracePt t="44048" x="5765800" y="5003800"/>
          <p14:tracePt t="44064" x="5759450" y="5010150"/>
          <p14:tracePt t="44089" x="5753100" y="5010150"/>
          <p14:tracePt t="44098" x="5740400" y="5010150"/>
          <p14:tracePt t="44098" x="5727700" y="5016500"/>
          <p14:tracePt t="44098" x="5708650" y="5022850"/>
          <p14:tracePt t="44118" x="5689600" y="5029200"/>
          <p14:tracePt t="44130" x="5670550" y="5041900"/>
          <p14:tracePt t="44130" x="5619750" y="5060950"/>
          <p14:tracePt t="44151" x="5594350" y="5073650"/>
          <p14:tracePt t="44151" x="5562600" y="5086350"/>
          <p14:tracePt t="44165" x="5530850" y="5092700"/>
          <p14:tracePt t="44165" x="5492750" y="5111750"/>
          <p14:tracePt t="44182" x="5454650" y="5124450"/>
          <p14:tracePt t="44182" x="5410200" y="5143500"/>
          <p14:tracePt t="44199" x="5359400" y="5162550"/>
          <p14:tracePt t="44199" x="5302250" y="5181600"/>
          <p14:tracePt t="44199" x="5232400" y="5200650"/>
          <p14:tracePt t="44218" x="5156200" y="5226050"/>
          <p14:tracePt t="44230" x="5073650" y="5251450"/>
          <p14:tracePt t="44230" x="4876800" y="5302250"/>
          <p14:tracePt t="44249" x="4775200" y="5327650"/>
          <p14:tracePt t="44249" x="4667250" y="5353050"/>
          <p14:tracePt t="44265" x="4559300" y="5378450"/>
          <p14:tracePt t="44265" x="4445000" y="5403850"/>
          <p14:tracePt t="44282" x="4337050" y="5422900"/>
          <p14:tracePt t="44282" x="4114800" y="5473700"/>
          <p14:tracePt t="44299" x="4006850" y="5499100"/>
          <p14:tracePt t="44299" x="3898900" y="5524500"/>
          <p14:tracePt t="44316" x="3797300" y="5543550"/>
          <p14:tracePt t="44316" x="3695700" y="5568950"/>
          <p14:tracePt t="44332" x="3594100" y="5588000"/>
          <p14:tracePt t="44332" x="3498850" y="5607050"/>
          <p14:tracePt t="44349" x="3403600" y="5632450"/>
          <p14:tracePt t="44349" x="3225800" y="5676900"/>
          <p14:tracePt t="44366" x="3136900" y="5702300"/>
          <p14:tracePt t="44366" x="3048000" y="5727700"/>
          <p14:tracePt t="44382" x="2965450" y="5759450"/>
          <p14:tracePt t="44382" x="2876550" y="5791200"/>
          <p14:tracePt t="44399" x="2794000" y="5822950"/>
          <p14:tracePt t="44399" x="2711450" y="5861050"/>
          <p14:tracePt t="44399" x="2635250" y="5892800"/>
          <p14:tracePt t="44418" x="2565400" y="5924550"/>
          <p14:tracePt t="44431" x="2495550" y="5962650"/>
          <p14:tracePt t="44431" x="2362200" y="6038850"/>
          <p14:tracePt t="44450" x="2305050" y="6070600"/>
          <p14:tracePt t="44450" x="2247900" y="6108700"/>
          <p14:tracePt t="44466" x="2197100" y="6146800"/>
          <p14:tracePt t="44466" x="2139950" y="6191250"/>
          <p14:tracePt t="44466" x="2089150" y="6248400"/>
          <p14:tracePt t="44486" x="2038350" y="6292850"/>
          <p14:tracePt t="44498" x="1993900" y="6343650"/>
          <p14:tracePt t="44498" x="1949450" y="6388100"/>
          <p14:tracePt t="44498" x="1911350" y="6438900"/>
          <p14:tracePt t="44518" x="1866900" y="6483350"/>
          <p14:tracePt t="46302" x="2260600" y="6127750"/>
          <p14:tracePt t="46310" x="2286000" y="6096000"/>
          <p14:tracePt t="46310" x="2305050" y="6057900"/>
          <p14:tracePt t="46323" x="2330450" y="6013450"/>
          <p14:tracePt t="46323" x="2355850" y="5962650"/>
          <p14:tracePt t="46339" x="2381250" y="5918200"/>
          <p14:tracePt t="46339" x="2406650" y="5867400"/>
          <p14:tracePt t="46356" x="2425700" y="5822950"/>
          <p14:tracePt t="46356" x="2444750" y="5784850"/>
          <p14:tracePt t="46373" x="2463800" y="5746750"/>
          <p14:tracePt t="46373" x="2495550" y="5695950"/>
          <p14:tracePt t="46391" x="2508250" y="5670550"/>
          <p14:tracePt t="46391" x="2520950" y="5651500"/>
          <p14:tracePt t="46406" x="2533650" y="5638800"/>
          <p14:tracePt t="46406" x="2546350" y="5632450"/>
          <p14:tracePt t="46423" x="2552700" y="5619750"/>
          <p14:tracePt t="46423" x="2552700" y="5613400"/>
          <p14:tracePt t="46423" x="2552700" y="5607050"/>
          <p14:tracePt t="46442" x="2546350" y="5600700"/>
          <p14:tracePt t="46454" x="2540000" y="5600700"/>
          <p14:tracePt t="46454" x="2520950" y="5600700"/>
          <p14:tracePt t="46473" x="2508250" y="5600700"/>
          <p14:tracePt t="46473" x="2495550" y="5600700"/>
          <p14:tracePt t="46491" x="2482850" y="5607050"/>
          <p14:tracePt t="46491" x="2470150" y="5607050"/>
          <p14:tracePt t="46507" x="2457450" y="5613400"/>
          <p14:tracePt t="46507" x="2451100" y="5613400"/>
          <p14:tracePt t="46523" x="2438400" y="5619750"/>
          <p14:tracePt t="46523" x="2425700" y="5619750"/>
          <p14:tracePt t="46523" x="2413000" y="5619750"/>
          <p14:tracePt t="46542" x="2406650" y="5619750"/>
          <p14:tracePt t="46555" x="2393950" y="5619750"/>
          <p14:tracePt t="46555" x="2374900" y="5619750"/>
          <p14:tracePt t="46573" x="2368550" y="5619750"/>
          <p14:tracePt t="46573" x="2362200" y="5613400"/>
          <p14:tracePt t="46590" x="2355850" y="5613400"/>
          <p14:tracePt t="46605" x="2349500" y="5600700"/>
          <p14:tracePt t="46605" x="2349500" y="5594350"/>
          <p14:tracePt t="46625" x="2349500" y="5588000"/>
          <p14:tracePt t="46625" x="2349500" y="5581650"/>
          <p14:tracePt t="46641" x="2349500" y="5575300"/>
          <p14:tracePt t="46655" x="2349500" y="5568950"/>
          <p14:tracePt t="46672" x="2349500" y="5556250"/>
          <p14:tracePt t="46672" x="2349500" y="5549900"/>
          <p14:tracePt t="46690" x="2355850" y="5543550"/>
          <p14:tracePt t="46713" x="2349500" y="5549900"/>
          <p14:tracePt t="46741" x="2349500" y="5556250"/>
          <p14:tracePt t="46749" x="2349500" y="5562600"/>
          <p14:tracePt t="46765" x="2343150" y="5575300"/>
          <p14:tracePt t="46781" x="2336800" y="5581650"/>
          <p14:tracePt t="46797" x="2330450" y="5594350"/>
          <p14:tracePt t="46810" x="2324100" y="5600700"/>
          <p14:tracePt t="46822" x="2317750" y="5607050"/>
          <p14:tracePt t="46839" x="2311400" y="5613400"/>
          <p14:tracePt t="46856" x="2298700" y="5619750"/>
          <p14:tracePt t="46873" x="2292350" y="5619750"/>
          <p14:tracePt t="46889" x="2286000" y="5619750"/>
          <p14:tracePt t="46906" x="2286000" y="5613400"/>
          <p14:tracePt t="46923" x="2279650" y="5607050"/>
          <p14:tracePt t="46939" x="2273300" y="5607050"/>
          <p14:tracePt t="46956" x="2266950" y="5607050"/>
          <p14:tracePt t="46956" x="2260600" y="5607050"/>
          <p14:tracePt t="46975" x="2254250" y="5607050"/>
          <p14:tracePt t="46990" x="2247900" y="5613400"/>
          <p14:tracePt t="47007" x="2241550" y="5607050"/>
          <p14:tracePt t="47024" x="2235200" y="5607050"/>
          <p14:tracePt t="47041" x="2235200" y="5613400"/>
          <p14:tracePt t="47057" x="2241550" y="5613400"/>
          <p14:tracePt t="47074" x="2247900" y="5619750"/>
          <p14:tracePt t="47074" x="2254250" y="5619750"/>
          <p14:tracePt t="47092" x="2260600" y="5619750"/>
          <p14:tracePt t="47092" x="2266950" y="5619750"/>
          <p14:tracePt t="47092" x="2273300" y="5619750"/>
          <p14:tracePt t="47112" x="2286000" y="5619750"/>
          <p14:tracePt t="47123" x="2292350" y="5619750"/>
          <p14:tracePt t="47123" x="2317750" y="5619750"/>
          <p14:tracePt t="47142" x="2330450" y="5619750"/>
          <p14:tracePt t="47142" x="2343150" y="5619750"/>
          <p14:tracePt t="47159" x="2362200" y="5619750"/>
          <p14:tracePt t="47159" x="2381250" y="5619750"/>
          <p14:tracePt t="47159" x="2400300" y="5626100"/>
          <p14:tracePt t="47178" x="2425700" y="5626100"/>
          <p14:tracePt t="47190" x="2451100" y="5632450"/>
          <p14:tracePt t="47190" x="2501900" y="5638800"/>
          <p14:tracePt t="47211" x="2527300" y="5645150"/>
          <p14:tracePt t="47211" x="2559050" y="5645150"/>
          <p14:tracePt t="47226" x="2584450" y="5645150"/>
          <p14:tracePt t="47226" x="2616200" y="5651500"/>
          <p14:tracePt t="47243" x="2654300" y="5651500"/>
          <p14:tracePt t="47243" x="2686050" y="5651500"/>
          <p14:tracePt t="47243" x="2724150" y="5651500"/>
          <p14:tracePt t="47262" x="2755900" y="5651500"/>
          <p14:tracePt t="47274" x="2794000" y="5645150"/>
          <p14:tracePt t="47274" x="2870200" y="5645150"/>
          <p14:tracePt t="47292" x="2901950" y="5638800"/>
          <p14:tracePt t="47292" x="2940050" y="5632450"/>
          <p14:tracePt t="47309" x="2978150" y="5626100"/>
          <p14:tracePt t="47309" x="3009900" y="5619750"/>
          <p14:tracePt t="47326" x="3048000" y="5619750"/>
          <p14:tracePt t="47326" x="3117850" y="5607050"/>
          <p14:tracePt t="47343" x="3149600" y="5600700"/>
          <p14:tracePt t="47343" x="3187700" y="5600700"/>
          <p14:tracePt t="47360" x="3219450" y="5594350"/>
          <p14:tracePt t="47360" x="3251200" y="5594350"/>
          <p14:tracePt t="47376" x="3282950" y="5588000"/>
          <p14:tracePt t="47376" x="3308350" y="5588000"/>
          <p14:tracePt t="47393" x="3333750" y="5581650"/>
          <p14:tracePt t="47393" x="3384550" y="5581650"/>
          <p14:tracePt t="47411" x="3403600" y="5581650"/>
          <p14:tracePt t="47411" x="3416300" y="5581650"/>
          <p14:tracePt t="47427" x="3435350" y="5575300"/>
          <p14:tracePt t="47427" x="3448050" y="5575300"/>
          <p14:tracePt t="47443" x="3460750" y="5575300"/>
          <p14:tracePt t="47443" x="3467100" y="5575300"/>
          <p14:tracePt t="47443" x="3479800" y="5575300"/>
          <p14:tracePt t="47462" x="3486150" y="5575300"/>
          <p14:tracePt t="47475" x="3498850" y="5568950"/>
          <p14:tracePt t="47475" x="3511550" y="5568950"/>
          <p14:tracePt t="47494" x="3517900" y="5562600"/>
          <p14:tracePt t="47494" x="3524250" y="5562600"/>
          <p14:tracePt t="47511" x="3530600" y="5562600"/>
          <p14:tracePt t="47525" x="3536950" y="5562600"/>
          <p14:tracePt t="47525" x="3543300" y="5562600"/>
          <p14:tracePt t="47545" x="3549650" y="5562600"/>
          <p14:tracePt t="47558" x="3556000" y="5568950"/>
          <p14:tracePt t="47575" x="3556000" y="5575300"/>
          <p14:tracePt t="47575" x="3556000" y="5581650"/>
          <p14:tracePt t="47594" x="3556000" y="5588000"/>
          <p14:tracePt t="47594" x="3549650" y="5600700"/>
          <p14:tracePt t="47594" x="3549650" y="5607050"/>
          <p14:tracePt t="47614" x="3536950" y="5613400"/>
          <p14:tracePt t="47625" x="3530600" y="5626100"/>
          <p14:tracePt t="47625" x="3505200" y="5638800"/>
          <p14:tracePt t="47644" x="3486150" y="5651500"/>
          <p14:tracePt t="47644" x="3460750" y="5657850"/>
          <p14:tracePt t="47661" x="3435350" y="5670550"/>
          <p14:tracePt t="47661" x="3403600" y="5683250"/>
          <p14:tracePt t="47678" x="3371850" y="5695950"/>
          <p14:tracePt t="47678" x="3327400" y="5708650"/>
          <p14:tracePt t="47694" x="3276600" y="5721350"/>
          <p14:tracePt t="47694" x="3162300" y="5753100"/>
          <p14:tracePt t="47712" x="3098800" y="5772150"/>
          <p14:tracePt t="47712" x="3035300" y="5784850"/>
          <p14:tracePt t="47727" x="2959100" y="5803900"/>
          <p14:tracePt t="47727" x="2889250" y="5822950"/>
          <p14:tracePt t="47744" x="2819400" y="5835650"/>
          <p14:tracePt t="47744" x="2749550" y="5854700"/>
          <p14:tracePt t="47744" x="2686050" y="5867400"/>
          <p14:tracePt t="47764" x="2628900" y="5886450"/>
          <p14:tracePt t="47764" x="2571750" y="5899150"/>
          <p14:tracePt t="47778" x="2520950" y="5905500"/>
          <p14:tracePt t="47778" x="2470150" y="5911850"/>
          <p14:tracePt t="47795" x="2425700" y="5918200"/>
          <p14:tracePt t="47795" x="2387600" y="5918200"/>
          <p14:tracePt t="47812" x="2355850" y="5911850"/>
          <p14:tracePt t="47812" x="2317750" y="5905500"/>
          <p14:tracePt t="47812" x="2286000" y="5892800"/>
          <p14:tracePt t="47830" x="2260600" y="5873750"/>
          <p14:tracePt t="47842" x="2228850" y="5861050"/>
          <p14:tracePt t="47842" x="2178050" y="5829300"/>
          <p14:tracePt t="47863" x="2152650" y="5816600"/>
          <p14:tracePt t="47863" x="2127250" y="5803900"/>
          <p14:tracePt t="47878" x="2101850" y="5791200"/>
          <p14:tracePt t="47878" x="2082800" y="5784850"/>
          <p14:tracePt t="47895" x="2057400" y="5778500"/>
          <p14:tracePt t="47895" x="2038350" y="5778500"/>
          <p14:tracePt t="47895" x="2019300" y="5772150"/>
          <p14:tracePt t="47914" x="2006600" y="5772150"/>
          <p14:tracePt t="47926" x="1987550" y="5772150"/>
          <p14:tracePt t="47926" x="1962150" y="5778500"/>
          <p14:tracePt t="47945" x="1949450" y="5784850"/>
          <p14:tracePt t="47945" x="1936750" y="5797550"/>
          <p14:tracePt t="47962" x="1930400" y="5810250"/>
          <p14:tracePt t="47962" x="1924050" y="5829300"/>
          <p14:tracePt t="47978" x="1917700" y="5848350"/>
          <p14:tracePt t="47978" x="1911350" y="5867400"/>
          <p14:tracePt t="47995" x="1911350" y="5892800"/>
          <p14:tracePt t="47995" x="1911350" y="5937250"/>
          <p14:tracePt t="48013" x="1917700" y="5962650"/>
          <p14:tracePt t="48013" x="1917700" y="5981700"/>
          <p14:tracePt t="48029" x="1924050" y="6000750"/>
          <p14:tracePt t="48029" x="1930400" y="6019800"/>
          <p14:tracePt t="48045" x="1936750" y="6038850"/>
          <p14:tracePt t="48045" x="1949450" y="6083300"/>
          <p14:tracePt t="48063" x="1955800" y="6102350"/>
          <p14:tracePt t="48063" x="1968500" y="6121400"/>
          <p14:tracePt t="48079" x="1974850" y="6140450"/>
          <p14:tracePt t="48079" x="1981200" y="6159500"/>
          <p14:tracePt t="48095" x="1981200" y="6178550"/>
          <p14:tracePt t="48095" x="1987550" y="6191250"/>
          <p14:tracePt t="48113" x="1987550" y="6197600"/>
          <p14:tracePt t="48113" x="1987550" y="6210300"/>
          <p14:tracePt t="48113" x="1981200" y="6216650"/>
          <p14:tracePt t="48131" x="1981200" y="6223000"/>
          <p14:tracePt t="48144" x="1974850" y="6229350"/>
          <p14:tracePt t="48144" x="1955800" y="6248400"/>
          <p14:tracePt t="48163" x="1943100" y="6248400"/>
          <p14:tracePt t="48163" x="1930400" y="6254750"/>
          <p14:tracePt t="48179" x="1911350" y="6254750"/>
          <p14:tracePt t="48179" x="1885950" y="6254750"/>
          <p14:tracePt t="48196" x="1860550" y="6254750"/>
          <p14:tracePt t="48196" x="1835150" y="6254750"/>
          <p14:tracePt t="48196" x="1809750" y="6248400"/>
          <p14:tracePt t="48215" x="1778000" y="6242050"/>
          <p14:tracePt t="48227" x="1739900" y="6235700"/>
          <p14:tracePt t="48227" x="1670050" y="6223000"/>
          <p14:tracePt t="48246" x="1631950" y="6216650"/>
          <p14:tracePt t="48246" x="1593850" y="6210300"/>
          <p14:tracePt t="48263" x="1555750" y="6197600"/>
          <p14:tracePt t="48263" x="1517650" y="6184900"/>
          <p14:tracePt t="48279" x="1479550" y="6165850"/>
          <p14:tracePt t="48279" x="1441450" y="6146800"/>
          <p14:tracePt t="48279" x="1403350" y="6121400"/>
          <p14:tracePt t="48298" x="1371600" y="6096000"/>
          <p14:tracePt t="48298" x="1333500" y="6070600"/>
          <p14:tracePt t="48313" x="1301750" y="6038850"/>
          <p14:tracePt t="48313" x="1276350" y="6000750"/>
          <p14:tracePt t="48329" x="1244600" y="5962650"/>
          <p14:tracePt t="48329" x="1225550" y="5924550"/>
          <p14:tracePt t="48346" x="1206500" y="5886450"/>
          <p14:tracePt t="48346" x="1187450" y="5803900"/>
          <p14:tracePt t="48363" x="1187450" y="5765800"/>
          <p14:tracePt t="48363" x="1193800" y="5721350"/>
          <p14:tracePt t="48380" x="1206500" y="5683250"/>
          <p14:tracePt t="48380" x="1231900" y="5645150"/>
          <p14:tracePt t="48397" x="1257300" y="5607050"/>
          <p14:tracePt t="48397" x="1295400" y="5568950"/>
          <p14:tracePt t="48413" x="1333500" y="5530850"/>
          <p14:tracePt t="48413" x="1435100" y="5454650"/>
          <p14:tracePt t="48430" x="1492250" y="5422900"/>
          <p14:tracePt t="48430" x="1549400" y="5391150"/>
          <p14:tracePt t="48447" x="1606550" y="5372100"/>
          <p14:tracePt t="48447" x="1676400" y="5353050"/>
          <p14:tracePt t="48464" x="1739900" y="5334000"/>
          <p14:tracePt t="48464" x="1816100" y="5321300"/>
          <p14:tracePt t="48464" x="1885950" y="5314950"/>
          <p14:tracePt t="48482" x="1962150" y="5308600"/>
          <p14:tracePt t="48495" x="2044700" y="5308600"/>
          <p14:tracePt t="48495" x="2203450" y="5314950"/>
          <p14:tracePt t="48515" x="2279650" y="5321300"/>
          <p14:tracePt t="48515" x="2355850" y="5334000"/>
          <p14:tracePt t="48532" x="2425700" y="5346700"/>
          <p14:tracePt t="48532" x="2495550" y="5365750"/>
          <p14:tracePt t="48532" x="2559050" y="5391150"/>
          <p14:tracePt t="48550" x="2622550" y="5416550"/>
          <p14:tracePt t="48562" x="2679700" y="5448300"/>
          <p14:tracePt t="48562" x="2736850" y="5486400"/>
          <p14:tracePt t="48562" x="2787650" y="5530850"/>
          <p14:tracePt t="48583" x="2825750" y="5568950"/>
          <p14:tracePt t="48595" x="2863850" y="5613400"/>
          <p14:tracePt t="48595" x="2908300" y="5702300"/>
          <p14:tracePt t="48616" x="2921000" y="5740400"/>
          <p14:tracePt t="48616" x="2921000" y="5784850"/>
          <p14:tracePt t="48630" x="2914650" y="5822950"/>
          <p14:tracePt t="48630" x="2895600" y="5854700"/>
          <p14:tracePt t="48647" x="2876550" y="5892800"/>
          <p14:tracePt t="48647" x="2819400" y="5956300"/>
          <p14:tracePt t="48664" x="2781300" y="5988050"/>
          <p14:tracePt t="48664" x="2743200" y="6013450"/>
          <p14:tracePt t="48681" x="2698750" y="6038850"/>
          <p14:tracePt t="48681" x="2654300" y="6064250"/>
          <p14:tracePt t="48698" x="2603500" y="6083300"/>
          <p14:tracePt t="48698" x="2552700" y="6102350"/>
          <p14:tracePt t="48714" x="2501900" y="6115050"/>
          <p14:tracePt t="48714" x="2406650" y="6134100"/>
          <p14:tracePt t="48731" x="2368550" y="6140450"/>
          <p14:tracePt t="48731" x="2324100" y="6140450"/>
          <p14:tracePt t="48748" x="2292350" y="6140450"/>
          <p14:tracePt t="48748" x="2260600" y="6140450"/>
          <p14:tracePt t="48764" x="2235200" y="6134100"/>
          <p14:tracePt t="48764" x="2209800" y="6127750"/>
          <p14:tracePt t="48764" x="2197100" y="6127750"/>
          <p14:tracePt t="48784" x="2184400" y="6121400"/>
          <p14:tracePt t="48784" x="2171700" y="6121400"/>
          <p14:tracePt t="48799" x="2171700" y="6115050"/>
          <p14:tracePt t="48813" x="2171700" y="6108700"/>
          <p14:tracePt t="48830" x="2184400" y="6102350"/>
          <p14:tracePt t="48830" x="2197100" y="6096000"/>
          <p14:tracePt t="48830" x="2209800" y="6089650"/>
          <p14:tracePt t="48850" x="2235200" y="6083300"/>
          <p14:tracePt t="48863" x="2260600" y="6083300"/>
          <p14:tracePt t="48863" x="2336800" y="6070600"/>
          <p14:tracePt t="48884" x="2381250" y="6064250"/>
          <p14:tracePt t="48884" x="2438400" y="6057900"/>
          <p14:tracePt t="48900" x="2495550" y="6051550"/>
          <p14:tracePt t="48900" x="2565400" y="6045200"/>
          <p14:tracePt t="48915" x="2635250" y="6032500"/>
          <p14:tracePt t="48915" x="2711450" y="6026150"/>
          <p14:tracePt t="48932" x="2794000" y="6019800"/>
          <p14:tracePt t="48932" x="2870200" y="6013450"/>
          <p14:tracePt t="48932" x="2952750" y="6007100"/>
          <p14:tracePt t="48950" x="3035300" y="6007100"/>
          <p14:tracePt t="48950" x="3117850" y="6000750"/>
          <p14:tracePt t="48965" x="3194050" y="6007100"/>
          <p14:tracePt t="48965" x="3263900" y="6007100"/>
          <p14:tracePt t="48982" x="3333750" y="6013450"/>
          <p14:tracePt t="48982" x="3397250" y="6019800"/>
          <p14:tracePt t="48999" x="3460750" y="6019800"/>
          <p14:tracePt t="48999" x="3517900" y="6026150"/>
          <p14:tracePt t="49015" x="3568700" y="6026150"/>
          <p14:tracePt t="49015" x="3651250" y="6032500"/>
          <p14:tracePt t="49033" x="3683000" y="6032500"/>
          <p14:tracePt t="49033" x="3708400" y="6038850"/>
          <p14:tracePt t="49049" x="3727450" y="6038850"/>
          <p14:tracePt t="49049" x="3733800" y="6045200"/>
          <p14:tracePt t="49065" x="3727450" y="6051550"/>
          <p14:tracePt t="49065" x="3714750" y="6057900"/>
          <p14:tracePt t="49083" x="3695700" y="6064250"/>
          <p14:tracePt t="49083" x="3670300" y="6070600"/>
          <p14:tracePt t="49099" x="3638550" y="6070600"/>
          <p14:tracePt t="49099" x="3600450" y="6076950"/>
          <p14:tracePt t="49117" x="3562350" y="6076950"/>
          <p14:tracePt t="49117" x="3524250" y="6070600"/>
          <p14:tracePt t="49132" x="3486150" y="6070600"/>
          <p14:tracePt t="49132" x="3448050" y="6057900"/>
          <p14:tracePt t="49132" x="3416300" y="6045200"/>
          <p14:tracePt t="49151" x="3378200" y="6019800"/>
          <p14:tracePt t="49164" x="3340100" y="5988050"/>
          <p14:tracePt t="49164" x="3276600" y="5911850"/>
          <p14:tracePt t="49183" x="3251200" y="5867400"/>
          <p14:tracePt t="49183" x="3225800" y="5822950"/>
          <p14:tracePt t="49199" x="3206750" y="5772150"/>
          <p14:tracePt t="49199" x="3200400" y="5721350"/>
          <p14:tracePt t="49216" x="3200400" y="5670550"/>
          <p14:tracePt t="49216" x="3206750" y="5632450"/>
          <p14:tracePt t="49216" x="3232150" y="5588000"/>
          <p14:tracePt t="49235" x="3257550" y="5549900"/>
          <p14:tracePt t="49247" x="3295650" y="5511800"/>
          <p14:tracePt t="49247" x="3390900" y="5435600"/>
          <p14:tracePt t="49266" x="3448050" y="5403850"/>
          <p14:tracePt t="49266" x="3505200" y="5378450"/>
          <p14:tracePt t="49283" x="3568700" y="5353050"/>
          <p14:tracePt t="49283" x="3625850" y="5327650"/>
          <p14:tracePt t="49300" x="3695700" y="5314950"/>
          <p14:tracePt t="49300" x="3759200" y="5302250"/>
          <p14:tracePt t="49300" x="3829050" y="5295900"/>
          <p14:tracePt t="49318" x="3898900" y="5302250"/>
          <p14:tracePt t="49318" x="3968750" y="5314950"/>
          <p14:tracePt t="49333" x="4038600" y="5327650"/>
          <p14:tracePt t="49333" x="4108450" y="5353050"/>
          <p14:tracePt t="49350" x="4178300" y="5378450"/>
          <p14:tracePt t="49350" x="4241800" y="5403850"/>
          <p14:tracePt t="49367" x="4305300" y="5429250"/>
          <p14:tracePt t="49367" x="4413250" y="5492750"/>
          <p14:tracePt t="49383" x="4457700" y="5530850"/>
          <p14:tracePt t="49383" x="4502150" y="5568950"/>
          <p14:tracePt t="49400" x="4533900" y="5607050"/>
          <p14:tracePt t="49400" x="4552950" y="5645150"/>
          <p14:tracePt t="49417" x="4572000" y="5689600"/>
          <p14:tracePt t="49417" x="4578350" y="5740400"/>
          <p14:tracePt t="49433" x="4572000" y="5791200"/>
          <p14:tracePt t="49433" x="4546600" y="5886450"/>
          <p14:tracePt t="49450" x="4514850" y="5937250"/>
          <p14:tracePt t="49450" x="4483100" y="5981700"/>
          <p14:tracePt t="49468" x="4445000" y="6026150"/>
          <p14:tracePt t="49468" x="4406900" y="6064250"/>
          <p14:tracePt t="49484" x="4362450" y="6096000"/>
          <p14:tracePt t="49484" x="4311650" y="6127750"/>
          <p14:tracePt t="49500" x="4260850" y="6153150"/>
          <p14:tracePt t="49500" x="4203700" y="6178550"/>
          <p14:tracePt t="49500" x="4146550" y="6197600"/>
          <p14:tracePt t="49519" x="4095750" y="6210300"/>
          <p14:tracePt t="49532" x="4044950" y="6216650"/>
          <p14:tracePt t="49532" x="3949700" y="6229350"/>
          <p14:tracePt t="49551" x="3917950" y="6229350"/>
          <p14:tracePt t="49551" x="3886200" y="6229350"/>
          <p14:tracePt t="49567" x="3867150" y="6223000"/>
          <p14:tracePt t="49567" x="3854450" y="6210300"/>
          <p14:tracePt t="49584" x="3848100" y="6203950"/>
          <p14:tracePt t="49584" x="3854450" y="6184900"/>
          <p14:tracePt t="49584" x="3860800" y="6172200"/>
          <p14:tracePt t="49603" x="3879850" y="6159500"/>
          <p14:tracePt t="49603" x="3898900" y="6140450"/>
          <p14:tracePt t="49619" x="3924300" y="6127750"/>
          <p14:tracePt t="49619" x="3962400" y="6108700"/>
          <p14:tracePt t="49635" x="4006850" y="6096000"/>
          <p14:tracePt t="49635" x="4057650" y="6076950"/>
          <p14:tracePt t="49651" x="4114800" y="6070600"/>
          <p14:tracePt t="49651" x="4178300" y="6057900"/>
          <p14:tracePt t="49667" x="4248150" y="6045200"/>
          <p14:tracePt t="49667" x="4400550" y="6032500"/>
          <p14:tracePt t="49684" x="4483100" y="6032500"/>
          <p14:tracePt t="49684" x="4565650" y="6032500"/>
          <p14:tracePt t="49701" x="4648200" y="6032500"/>
          <p14:tracePt t="49701" x="4730750" y="6032500"/>
          <p14:tracePt t="49718" x="4806950" y="6038850"/>
          <p14:tracePt t="49718" x="4883150" y="6038850"/>
          <p14:tracePt t="49734" x="4953000" y="6045200"/>
          <p14:tracePt t="49734" x="5080000" y="6057900"/>
          <p14:tracePt t="49751" x="5137150" y="6070600"/>
          <p14:tracePt t="49751" x="5175250" y="6076950"/>
          <p14:tracePt t="49768" x="5213350" y="6083300"/>
          <p14:tracePt t="49768" x="5238750" y="6089650"/>
          <p14:tracePt t="49784" x="5257800" y="6102350"/>
          <p14:tracePt t="49784" x="5270500" y="6108700"/>
          <p14:tracePt t="49784" x="5270500" y="6115050"/>
          <p14:tracePt t="49803" x="5264150" y="6127750"/>
          <p14:tracePt t="49803" x="5251450" y="6134100"/>
          <p14:tracePt t="49819" x="5226050" y="6134100"/>
          <p14:tracePt t="49819" x="5194300" y="6140450"/>
          <p14:tracePt t="49835" x="5162550" y="6140450"/>
          <p14:tracePt t="49835" x="5124450" y="6134100"/>
          <p14:tracePt t="49852" x="5080000" y="6121400"/>
          <p14:tracePt t="49852" x="5041900" y="6102350"/>
          <p14:tracePt t="49868" x="5003800" y="6076950"/>
          <p14:tracePt t="49868" x="4959350" y="6051550"/>
          <p14:tracePt t="49868" x="4921250" y="6013450"/>
          <p14:tracePt t="49887" x="4889500" y="5969000"/>
          <p14:tracePt t="49900" x="4857750" y="5924550"/>
          <p14:tracePt t="49900" x="4813300" y="5854700"/>
          <p14:tracePt t="49919" x="4794250" y="5822950"/>
          <p14:tracePt t="49919" x="4781550" y="5797550"/>
          <p14:tracePt t="49936" x="4768850" y="5778500"/>
          <p14:tracePt t="49936" x="4756150" y="5772150"/>
          <p14:tracePt t="49951" x="4743450" y="5765800"/>
          <p14:tracePt t="49951" x="4718050" y="5772150"/>
          <p14:tracePt t="49951" x="4692650" y="5772150"/>
          <p14:tracePt t="49971" x="4654550" y="5778500"/>
          <p14:tracePt t="49971" x="4597400" y="5784850"/>
          <p14:tracePt t="49985" x="4540250" y="5784850"/>
          <p14:tracePt t="49985" x="4464050" y="5791200"/>
          <p14:tracePt t="50002" x="4375150" y="5791200"/>
          <p14:tracePt t="50002" x="4273550" y="5797550"/>
          <p14:tracePt t="50019" x="4159250" y="5797550"/>
          <p14:tracePt t="50019" x="4038600" y="5810250"/>
          <p14:tracePt t="50036" x="3905250" y="5816600"/>
          <p14:tracePt t="50036" x="3638550" y="5842000"/>
          <p14:tracePt t="50053" x="3498850" y="5861050"/>
          <p14:tracePt t="50053" x="3352800" y="5886450"/>
          <p14:tracePt t="50069" x="3200400" y="5905500"/>
          <p14:tracePt t="50069" x="3054350" y="5924550"/>
          <p14:tracePt t="50086" x="2901950" y="5949950"/>
          <p14:tracePt t="50086" x="2609850" y="5994400"/>
          <p14:tracePt t="50103" x="2463800" y="6019800"/>
          <p14:tracePt t="50103" x="2324100" y="6045200"/>
          <p14:tracePt t="50120" x="2190750" y="6070600"/>
          <p14:tracePt t="50120" x="2063750" y="6102350"/>
          <p14:tracePt t="50136" x="1943100" y="6134100"/>
          <p14:tracePt t="50136" x="1828800" y="6165850"/>
          <p14:tracePt t="50152" x="1720850" y="6197600"/>
          <p14:tracePt t="50152" x="1619250" y="6229350"/>
          <p14:tracePt t="50152" x="1524000" y="6261100"/>
          <p14:tracePt t="50172" x="1428750" y="6299200"/>
          <p14:tracePt t="50184" x="1346200" y="6330950"/>
          <p14:tracePt t="50184" x="1187450" y="6407150"/>
          <p14:tracePt t="50203" x="1111250" y="6438900"/>
          <p14:tracePt t="50203" x="1041400" y="6477000"/>
          <p14:tracePt t="51167" x="4597400" y="6223000"/>
          <p14:tracePt t="51175" x="4635500" y="6210300"/>
          <p14:tracePt t="51187" x="4679950" y="6197600"/>
          <p14:tracePt t="51187" x="4724400" y="6184900"/>
          <p14:tracePt t="51208" x="4832350" y="6153150"/>
          <p14:tracePt t="51208" x="4883150" y="6134100"/>
          <p14:tracePt t="51223" x="4927600" y="6121400"/>
          <p14:tracePt t="51223" x="4972050" y="6108700"/>
          <p14:tracePt t="51239" x="5010150" y="6096000"/>
          <p14:tracePt t="51239" x="5041900" y="6089650"/>
          <p14:tracePt t="51256" x="5073650" y="6083300"/>
          <p14:tracePt t="51256" x="5099050" y="6076950"/>
          <p14:tracePt t="51256" x="5118100" y="6076950"/>
          <p14:tracePt t="51275" x="5137150" y="6083300"/>
          <p14:tracePt t="51275" x="5137150" y="6089650"/>
          <p14:tracePt t="51290" x="5130800" y="6102350"/>
          <p14:tracePt t="51305" x="5118100" y="6108700"/>
          <p14:tracePt t="51305" x="5099050" y="6121400"/>
          <p14:tracePt t="51323" x="5067300" y="6127750"/>
          <p14:tracePt t="51323" x="5029200" y="6146800"/>
          <p14:tracePt t="51340" x="4984750" y="6159500"/>
          <p14:tracePt t="51340" x="4883150" y="6184900"/>
          <p14:tracePt t="51356" x="4819650" y="6203950"/>
          <p14:tracePt t="51356" x="4749800" y="6216650"/>
          <p14:tracePt t="51373" x="4673600" y="6229350"/>
          <p14:tracePt t="51373" x="4584700" y="6242050"/>
          <p14:tracePt t="51390" x="4495800" y="6261100"/>
          <p14:tracePt t="51390" x="4298950" y="6286500"/>
          <p14:tracePt t="51407" x="4191000" y="6292850"/>
          <p14:tracePt t="51407" x="4076700" y="6305550"/>
          <p14:tracePt t="52731" x="6254750" y="6197600"/>
          <p14:tracePt t="52739" x="6292850" y="6191250"/>
          <p14:tracePt t="52743" x="6330950" y="6191250"/>
          <p14:tracePt t="52743" x="6381750" y="6184900"/>
          <p14:tracePt t="52762" x="6432550" y="6184900"/>
          <p14:tracePt t="52762" x="6483350" y="6178550"/>
          <p14:tracePt t="52779" x="6534150" y="6172200"/>
          <p14:tracePt t="52779" x="6578600" y="6165850"/>
          <p14:tracePt t="52795" x="6623050" y="6159500"/>
          <p14:tracePt t="52795" x="6699250" y="6140450"/>
          <p14:tracePt t="52812" x="6731000" y="6134100"/>
          <p14:tracePt t="52812" x="6769100" y="6127750"/>
          <p14:tracePt t="52828" x="6794500" y="6115050"/>
          <p14:tracePt t="52828" x="6826250" y="6108700"/>
          <p14:tracePt t="52845" x="6851650" y="6102350"/>
          <p14:tracePt t="52845" x="6870700" y="6096000"/>
          <p14:tracePt t="52845" x="6889750" y="6089650"/>
          <p14:tracePt t="52865" x="6908800" y="6083300"/>
          <p14:tracePt t="52877" x="6927850" y="6083300"/>
          <p14:tracePt t="52877" x="6953250" y="6076950"/>
          <p14:tracePt t="52896" x="6965950" y="6076950"/>
          <p14:tracePt t="52896" x="6972300" y="6076950"/>
          <p14:tracePt t="52913" x="6985000" y="6070600"/>
          <p14:tracePt t="52913" x="6991350" y="6070600"/>
          <p14:tracePt t="52913" x="7004050" y="6070600"/>
          <p14:tracePt t="52931" x="7010400" y="6070600"/>
          <p14:tracePt t="52944" x="7023100" y="6070600"/>
          <p14:tracePt t="52944" x="7042150" y="6070600"/>
          <p14:tracePt t="52964" x="7048500" y="6064250"/>
          <p14:tracePt t="52964" x="7061200" y="6064250"/>
          <p14:tracePt t="52979" x="7067550" y="6064250"/>
          <p14:tracePt t="52979" x="7080250" y="6064250"/>
          <p14:tracePt t="52996" x="7086600" y="6057900"/>
          <p14:tracePt t="52996" x="7092950" y="6057900"/>
          <p14:tracePt t="52996" x="7099300" y="6057900"/>
          <p14:tracePt t="53015" x="7105650" y="6057900"/>
          <p14:tracePt t="53027" x="7112000" y="6064250"/>
          <p14:tracePt t="53050" x="7118350" y="6070600"/>
          <p14:tracePt t="53107" x="7124700" y="6064250"/>
          <p14:tracePt t="53119" x="7118350" y="6070600"/>
          <p14:tracePt t="53231" x="7105650" y="6076950"/>
          <p14:tracePt t="53247" x="7099300" y="6076950"/>
          <p14:tracePt t="53255" x="7092950" y="6076950"/>
          <p14:tracePt t="53265" x="7080250" y="6076950"/>
          <p14:tracePt t="53265" x="7061200" y="6083300"/>
          <p14:tracePt t="53280" x="7042150" y="6083300"/>
          <p14:tracePt t="53280" x="7023100" y="6089650"/>
          <p14:tracePt t="53280" x="6997700" y="6096000"/>
          <p14:tracePt t="53299" x="6965950" y="6102350"/>
          <p14:tracePt t="53312" x="6934200" y="6115050"/>
          <p14:tracePt t="53312" x="6902450" y="6121400"/>
          <p14:tracePt t="53312" x="6864350" y="6134100"/>
          <p14:tracePt t="53332" x="6819900" y="6146800"/>
          <p14:tracePt t="53332" x="6775450" y="6159500"/>
          <p14:tracePt t="53348" x="6718300" y="6165850"/>
          <p14:tracePt t="53348" x="6661150" y="6172200"/>
          <p14:tracePt t="53364" x="6597650" y="6178550"/>
          <p14:tracePt t="53364" x="6521450" y="6184900"/>
          <p14:tracePt t="53380" x="6438900" y="6184900"/>
          <p14:tracePt t="53380" x="6350000" y="6184900"/>
          <p14:tracePt t="53380" x="6248400" y="6184900"/>
          <p14:tracePt t="53399" x="6146800" y="6184900"/>
          <p14:tracePt t="53399" x="6038850" y="6184900"/>
          <p14:tracePt t="53414" x="5924550" y="6184900"/>
          <p14:tracePt t="53414" x="5803900" y="6191250"/>
          <p14:tracePt t="53431" x="5676900" y="6191250"/>
          <p14:tracePt t="53431" x="5549900" y="6197600"/>
          <p14:tracePt t="53447" x="5416550" y="6197600"/>
          <p14:tracePt t="53447" x="5276850" y="6203950"/>
          <p14:tracePt t="53464" x="5130800" y="6203950"/>
          <p14:tracePt t="53464" x="4826000" y="6210300"/>
          <p14:tracePt t="53481" x="4667250" y="6223000"/>
          <p14:tracePt t="53481" x="4508500" y="6229350"/>
          <p14:tracePt t="53497" x="4343400" y="6242050"/>
          <p14:tracePt t="53497" x="4184650" y="6254750"/>
          <p14:tracePt t="53514" x="4032250" y="6273800"/>
          <p14:tracePt t="53514" x="3746500" y="6318250"/>
          <p14:tracePt t="53532" x="3613150" y="6350000"/>
          <p14:tracePt t="53532" x="3479800" y="6375400"/>
          <p14:tracePt t="53549" x="3359150" y="6400800"/>
          <p14:tracePt t="53549" x="3238500" y="6426200"/>
          <p14:tracePt t="53565" x="3124200" y="6445250"/>
          <p14:tracePt t="53565" x="3009900" y="6464300"/>
          <p14:tracePt t="53582" x="2895600" y="6477000"/>
          <p14:tracePt t="53582" x="2787650" y="6489700"/>
          <p14:tracePt t="53582" x="2679700" y="6502400"/>
          <p14:tracePt t="53600" x="2578100" y="6508750"/>
          <p14:tracePt t="53600" x="2489200" y="6521450"/>
          <p14:tracePt t="53617" x="2400300" y="6534150"/>
          <p14:tracePt t="53617" x="2330450" y="6546850"/>
          <p14:tracePt t="53632" x="2260600" y="6553200"/>
          <p14:tracePt t="53632" x="2197100" y="6565900"/>
          <p14:tracePt t="55208" x="5010150" y="6286500"/>
          <p14:tracePt t="55215" x="5060950" y="6273800"/>
          <p14:tracePt t="55223" x="5118100" y="6261100"/>
          <p14:tracePt t="55223" x="5181600" y="6248400"/>
          <p14:tracePt t="55237" x="5251450" y="6235700"/>
          <p14:tracePt t="55237" x="5314950" y="6223000"/>
          <p14:tracePt t="55254" x="5372100" y="6210300"/>
          <p14:tracePt t="55254" x="5429250" y="6203950"/>
          <p14:tracePt t="55270" x="5480050" y="6191250"/>
          <p14:tracePt t="55270" x="5524500" y="6184900"/>
          <p14:tracePt t="55289" x="5613400" y="6172200"/>
          <p14:tracePt t="55289" x="5651500" y="6165850"/>
          <p14:tracePt t="55304" x="5689600" y="6165850"/>
          <p14:tracePt t="55304" x="5727700" y="6165850"/>
          <p14:tracePt t="55321" x="5759450" y="6159500"/>
          <p14:tracePt t="55321" x="5791200" y="6159500"/>
          <p14:tracePt t="55337" x="5816600" y="6159500"/>
          <p14:tracePt t="55337" x="5842000" y="6165850"/>
          <p14:tracePt t="55337" x="5867400" y="6165850"/>
          <p14:tracePt t="55356" x="5892800" y="6165850"/>
          <p14:tracePt t="55369" x="5911850" y="6165850"/>
          <p14:tracePt t="55369" x="5956300" y="6159500"/>
          <p14:tracePt t="55388" x="5975350" y="6153150"/>
          <p14:tracePt t="55388" x="6000750" y="6146800"/>
          <p14:tracePt t="55405" x="6019800" y="6140450"/>
          <p14:tracePt t="55405" x="6045200" y="6134100"/>
          <p14:tracePt t="55421" x="6070600" y="6134100"/>
          <p14:tracePt t="55421" x="6089650" y="6127750"/>
          <p14:tracePt t="55421" x="6115050" y="6121400"/>
          <p14:tracePt t="55440" x="6140450" y="6115050"/>
          <p14:tracePt t="55453" x="6159500" y="6115050"/>
          <p14:tracePt t="55453" x="6197600" y="6108700"/>
          <p14:tracePt t="55472" x="6210300" y="6108700"/>
          <p14:tracePt t="55472" x="6223000" y="6108700"/>
          <p14:tracePt t="55488" x="6229350" y="6108700"/>
          <p14:tracePt t="55488" x="6235700" y="6108700"/>
          <p14:tracePt t="55505" x="6242050" y="6115050"/>
          <p14:tracePt t="55520" x="6235700" y="6121400"/>
          <p14:tracePt t="55520" x="6229350" y="6127750"/>
          <p14:tracePt t="55539" x="6216650" y="6134100"/>
          <p14:tracePt t="55539" x="6203950" y="6134100"/>
          <p14:tracePt t="55556" x="6184900" y="6140450"/>
          <p14:tracePt t="55556" x="6165850" y="6146800"/>
          <p14:tracePt t="55572" x="6140450" y="6146800"/>
          <p14:tracePt t="55572" x="6083300" y="6146800"/>
          <p14:tracePt t="55589" x="6051550" y="6146800"/>
          <p14:tracePt t="55589" x="6013450" y="6140450"/>
          <p14:tracePt t="55605" x="5975350" y="6134100"/>
          <p14:tracePt t="55605" x="5943600" y="6127750"/>
          <p14:tracePt t="55623" x="5905500" y="6115050"/>
          <p14:tracePt t="55623" x="5867400" y="6102350"/>
          <p14:tracePt t="55638" x="5842000" y="6083300"/>
          <p14:tracePt t="55638" x="5784850" y="6045200"/>
          <p14:tracePt t="55657" x="5765800" y="6013450"/>
          <p14:tracePt t="55657" x="5753100" y="5988050"/>
          <p14:tracePt t="55672" x="5740400" y="5949950"/>
          <p14:tracePt t="55672" x="5734050" y="5911850"/>
          <p14:tracePt t="55688" x="5727700" y="5873750"/>
          <p14:tracePt t="55688" x="5727700" y="5842000"/>
          <p14:tracePt t="55705" x="5734050" y="5803900"/>
          <p14:tracePt t="55705" x="5746750" y="5765800"/>
          <p14:tracePt t="55705" x="5759450" y="5734050"/>
          <p14:tracePt t="55725" x="5778500" y="5702300"/>
          <p14:tracePt t="55737" x="5803900" y="5670550"/>
          <p14:tracePt t="55737" x="5867400" y="5613400"/>
          <p14:tracePt t="55756" x="5905500" y="5581650"/>
          <p14:tracePt t="55756" x="5943600" y="5556250"/>
          <p14:tracePt t="55772" x="5988050" y="5530850"/>
          <p14:tracePt t="55772" x="6032500" y="5505450"/>
          <p14:tracePt t="55789" x="6076950" y="5480050"/>
          <p14:tracePt t="55789" x="6127750" y="5461000"/>
          <p14:tracePt t="55789" x="6178550" y="5441950"/>
          <p14:tracePt t="55808" x="6229350" y="5429250"/>
          <p14:tracePt t="55820" x="6280150" y="5416550"/>
          <p14:tracePt t="55820" x="6388100" y="5397500"/>
          <p14:tracePt t="55839" x="6445250" y="5391150"/>
          <p14:tracePt t="55839" x="6496050" y="5384800"/>
          <p14:tracePt t="55856" x="6553200" y="5384800"/>
          <p14:tracePt t="55856" x="6610350" y="5384800"/>
          <p14:tracePt t="55872" x="6667500" y="5384800"/>
          <p14:tracePt t="55872" x="6769100" y="5391150"/>
          <p14:tracePt t="55889" x="6819900" y="5397500"/>
          <p14:tracePt t="55889" x="6870700" y="5410200"/>
          <p14:tracePt t="55906" x="6915150" y="5422900"/>
          <p14:tracePt t="55906" x="6959600" y="5441950"/>
          <p14:tracePt t="55923" x="6997700" y="5461000"/>
          <p14:tracePt t="55923" x="7029450" y="5486400"/>
          <p14:tracePt t="55939" x="7061200" y="5511800"/>
          <p14:tracePt t="55939" x="7105650" y="5556250"/>
          <p14:tracePt t="55956" x="7118350" y="5581650"/>
          <p14:tracePt t="55956" x="7131050" y="5600700"/>
          <p14:tracePt t="55973" x="7137400" y="5619750"/>
          <p14:tracePt t="55973" x="7137400" y="5638800"/>
          <p14:tracePt t="55990" x="7137400" y="5657850"/>
          <p14:tracePt t="55990" x="7137400" y="5670550"/>
          <p14:tracePt t="55990" x="7131050" y="5689600"/>
          <p14:tracePt t="56008" x="7118350" y="5702300"/>
          <p14:tracePt t="56021" x="7112000" y="5715000"/>
          <p14:tracePt t="56021" x="7080250" y="5746750"/>
          <p14:tracePt t="56040" x="7061200" y="5759450"/>
          <p14:tracePt t="56040" x="7042150" y="5772150"/>
          <p14:tracePt t="56057" x="7023100" y="5784850"/>
          <p14:tracePt t="56057" x="6997700" y="5803900"/>
          <p14:tracePt t="56073" x="6972300" y="5816600"/>
          <p14:tracePt t="56073" x="6953250" y="5829300"/>
          <p14:tracePt t="56073" x="6927850" y="5842000"/>
          <p14:tracePt t="56092" x="6902450" y="5861050"/>
          <p14:tracePt t="56105" x="6883400" y="5873750"/>
          <p14:tracePt t="56105" x="6858000" y="5886450"/>
          <p14:tracePt t="56125" x="6813550" y="5911850"/>
          <p14:tracePt t="56125" x="6788150" y="5918200"/>
          <p14:tracePt t="56140" x="6769100" y="5930900"/>
          <p14:tracePt t="56140" x="6750050" y="5937250"/>
          <p14:tracePt t="56157" x="6731000" y="5949950"/>
          <p14:tracePt t="56157" x="6711950" y="5956300"/>
          <p14:tracePt t="56173" x="6692900" y="5962650"/>
          <p14:tracePt t="56173" x="6661150" y="5969000"/>
          <p14:tracePt t="56190" x="6648450" y="5975350"/>
          <p14:tracePt t="56190" x="6635750" y="5975350"/>
          <p14:tracePt t="56207" x="6623050" y="5975350"/>
          <p14:tracePt t="56207" x="6616700" y="5981700"/>
          <p14:tracePt t="56224" x="6604000" y="5981700"/>
          <p14:tracePt t="56224" x="6597650" y="5981700"/>
          <p14:tracePt t="56240" x="6591300" y="5981700"/>
          <p14:tracePt t="56240" x="6578600" y="5981700"/>
          <p14:tracePt t="56257" x="6572250" y="5975350"/>
          <p14:tracePt t="56272" x="6565900" y="5969000"/>
          <p14:tracePt t="56288" x="6565900" y="5962650"/>
          <p14:tracePt t="56288" x="6565900" y="5956300"/>
          <p14:tracePt t="56309" x="6565900" y="5949950"/>
          <p14:tracePt t="56324" x="6565900" y="5943600"/>
          <p14:tracePt t="56340" x="6565900" y="5937250"/>
          <p14:tracePt t="56356" x="6565900" y="5930900"/>
          <p14:tracePt t="56372" x="6572250" y="5924550"/>
          <p14:tracePt t="56389" x="6565900" y="5918200"/>
          <p14:tracePt t="56409" x="6559550" y="5918200"/>
          <p14:tracePt t="56424" x="6559550" y="5911850"/>
          <p14:tracePt t="56424" x="6553200" y="5911850"/>
          <p14:tracePt t="56441" x="6546850" y="5911850"/>
          <p14:tracePt t="56441" x="6540500" y="5905500"/>
          <p14:tracePt t="56441" x="6527800" y="5905500"/>
          <p14:tracePt t="56460" x="6521450" y="5905500"/>
          <p14:tracePt t="56473" x="6515100" y="5905500"/>
          <p14:tracePt t="56473" x="6502400" y="5899150"/>
          <p14:tracePt t="56491" x="6496050" y="5899150"/>
          <p14:tracePt t="56491" x="6489700" y="5899150"/>
          <p14:tracePt t="56508" x="6483350" y="5892800"/>
          <p14:tracePt t="56508" x="6477000" y="5886450"/>
          <p14:tracePt t="56525" x="6477000" y="5880100"/>
          <p14:tracePt t="56525" x="6470650" y="5873750"/>
          <p14:tracePt t="56543" x="6464300" y="5854700"/>
          <p14:tracePt t="56543" x="6457950" y="5848350"/>
          <p14:tracePt t="56559" x="6457950" y="5842000"/>
          <p14:tracePt t="56574" x="6451600" y="5842000"/>
          <p14:tracePt t="56591" x="6445250" y="5842000"/>
          <p14:tracePt t="56618" x="6451600" y="5848350"/>
          <p14:tracePt t="56648" x="6451600" y="5854700"/>
          <p14:tracePt t="56665" x="6451600" y="5861050"/>
          <p14:tracePt t="56677" x="6451600" y="5867400"/>
          <p14:tracePt t="56685" x="6451600" y="5873750"/>
          <p14:tracePt t="56693" x="6451600" y="5880100"/>
          <p14:tracePt t="56693" x="6451600" y="5886450"/>
          <p14:tracePt t="56710" x="6451600" y="5892800"/>
          <p14:tracePt t="56710" x="6457950" y="5892800"/>
          <p14:tracePt t="56726" x="6457950" y="5905500"/>
          <p14:tracePt t="56741" x="6470650" y="5905500"/>
          <p14:tracePt t="56758" x="6477000" y="5905500"/>
          <p14:tracePt t="56758" x="6483350" y="5905500"/>
          <p14:tracePt t="56777" x="6489700" y="5911850"/>
          <p14:tracePt t="56792" x="6496050" y="5911850"/>
          <p14:tracePt t="56808" x="6502400" y="5911850"/>
          <p14:tracePt t="56825" x="6515100" y="5911850"/>
          <p14:tracePt t="56842" x="6521450" y="5905500"/>
          <p14:tracePt t="56842" x="6534150" y="5905500"/>
          <p14:tracePt t="56860" x="6540500" y="5905500"/>
          <p14:tracePt t="56860" x="6546850" y="5899150"/>
          <p14:tracePt t="56877" x="6553200" y="5899150"/>
          <p14:tracePt t="56892" x="6559550" y="5899150"/>
          <p14:tracePt t="56892" x="6565900" y="5899150"/>
          <p14:tracePt t="56910" x="6572250" y="5899150"/>
          <p14:tracePt t="56925" x="6578600" y="5899150"/>
          <p14:tracePt t="56942" x="6584950" y="5899150"/>
          <p14:tracePt t="56958" x="6591300" y="5899150"/>
          <p14:tracePt t="56976" x="6584950" y="5899150"/>
          <p14:tracePt t="57024" x="6578600" y="5899150"/>
          <p14:tracePt t="57036" x="6565900" y="5905500"/>
          <p14:tracePt t="57052" x="6559550" y="5905500"/>
          <p14:tracePt t="57069" x="6553200" y="5911850"/>
          <p14:tracePt t="57085" x="6546850" y="5911850"/>
          <p14:tracePt t="57098" x="6540500" y="5911850"/>
          <p14:tracePt t="57114" x="6534150" y="5918200"/>
          <p14:tracePt t="57130" x="6527800" y="5918200"/>
          <p14:tracePt t="57146" x="6521450" y="5924550"/>
          <p14:tracePt t="57189" x="6515100" y="5924550"/>
          <p14:tracePt t="57208" x="6508750" y="5924550"/>
          <p14:tracePt t="57241" x="6508750" y="5918200"/>
          <p14:tracePt t="57277" x="6502400" y="5911850"/>
          <p14:tracePt t="57292" x="6496050" y="5905500"/>
          <p14:tracePt t="57309" x="6489700" y="5905500"/>
          <p14:tracePt t="57325" x="6483350" y="5899150"/>
          <p14:tracePt t="57330" x="6477000" y="5899150"/>
          <p14:tracePt t="57330" x="6470650" y="5899150"/>
          <p14:tracePt t="57346" x="6464300" y="5899150"/>
          <p14:tracePt t="57346" x="6457950" y="5892800"/>
          <p14:tracePt t="57362" x="6451600" y="5892800"/>
          <p14:tracePt t="57362" x="6445250" y="5892800"/>
          <p14:tracePt t="57379" x="6438900" y="5892800"/>
          <p14:tracePt t="57379" x="6426200" y="5892800"/>
          <p14:tracePt t="57379" x="6419850" y="5892800"/>
          <p14:tracePt t="57398" x="6413500" y="5892800"/>
          <p14:tracePt t="57410" x="6407150" y="5892800"/>
          <p14:tracePt t="57428" x="6400800" y="5899150"/>
          <p14:tracePt t="57444" x="6407150" y="5899150"/>
          <p14:tracePt t="57481" x="6413500" y="5899150"/>
          <p14:tracePt t="57497" x="6419850" y="5899150"/>
          <p14:tracePt t="57505" x="6426200" y="5899150"/>
          <p14:tracePt t="57510" x="6432550" y="5899150"/>
          <p14:tracePt t="57528" x="6438900" y="5892800"/>
          <p14:tracePt t="57528" x="6445250" y="5892800"/>
          <p14:tracePt t="57546" x="6451600" y="5892800"/>
          <p14:tracePt t="57561" x="6457950" y="5892800"/>
          <p14:tracePt t="57561" x="6464300" y="5886450"/>
          <p14:tracePt t="57580" x="6464300" y="5880100"/>
          <p14:tracePt t="57669" x="6457950" y="5873750"/>
          <p14:tracePt t="57689" x="6451600" y="5873750"/>
          <p14:tracePt t="57713" x="6451600" y="5867400"/>
          <p14:tracePt t="57744" x="6445250" y="5867400"/>
          <p14:tracePt t="57833" x="6438900" y="5867400"/>
          <p14:tracePt t="57865" x="6432550" y="5867400"/>
          <p14:tracePt t="57893" x="6438900" y="5867400"/>
          <p14:tracePt t="57929" x="6445250" y="5867400"/>
          <p14:tracePt t="57945" x="6451600" y="5867400"/>
          <p14:tracePt t="57961" x="6457950" y="5867400"/>
          <p14:tracePt t="57977" x="6464300" y="5867400"/>
          <p14:tracePt t="57989" x="6457950" y="5867400"/>
          <p14:tracePt t="58057" x="6451600" y="5873750"/>
          <p14:tracePt t="58081" x="6445250" y="5880100"/>
          <p14:tracePt t="58105" x="6445250" y="5886450"/>
          <p14:tracePt t="58125" x="6438900" y="5892800"/>
          <p14:tracePt t="58185" x="6432550" y="5892800"/>
          <p14:tracePt t="58201" x="6426200" y="5899150"/>
          <p14:tracePt t="58217" x="6419850" y="5899150"/>
          <p14:tracePt t="58229" x="6413500" y="5905500"/>
          <p14:tracePt t="58245" x="6407150" y="5899150"/>
          <p14:tracePt t="58261" x="6400800" y="5899150"/>
          <p14:tracePt t="58269" x="6394450" y="5899150"/>
          <p14:tracePt t="58280" x="6388100" y="5899150"/>
          <p14:tracePt t="58280" x="6375400" y="5886450"/>
          <p14:tracePt t="58299" x="6362700" y="5880100"/>
          <p14:tracePt t="58299" x="6356350" y="5867400"/>
          <p14:tracePt t="58316" x="6337300" y="5854700"/>
          <p14:tracePt t="58316" x="6324600" y="5842000"/>
          <p14:tracePt t="58332" x="6299200" y="5829300"/>
          <p14:tracePt t="58332" x="6242050" y="5803900"/>
          <p14:tracePt t="58351" x="6203950" y="5784850"/>
          <p14:tracePt t="58351" x="6165850" y="5772150"/>
          <p14:tracePt t="58366" x="6121400" y="5759450"/>
          <p14:tracePt t="58366" x="6070600" y="5740400"/>
          <p14:tracePt t="58382" x="6019800" y="5721350"/>
          <p14:tracePt t="58382" x="5962650" y="5702300"/>
          <p14:tracePt t="58399" x="5899150" y="5670550"/>
          <p14:tracePt t="58399" x="5835650" y="5638800"/>
          <p14:tracePt t="58399" x="5765800" y="5600700"/>
          <p14:tracePt t="58417" x="5689600" y="5556250"/>
          <p14:tracePt t="58430" x="5607050" y="5505450"/>
          <p14:tracePt t="58430" x="5429250" y="5391150"/>
          <p14:tracePt t="58450" x="5334000" y="5327650"/>
          <p14:tracePt t="58450" x="5238750" y="5270500"/>
          <p14:tracePt t="58467" x="5137150" y="5219700"/>
          <p14:tracePt t="58467" x="5048250" y="5175250"/>
          <p14:tracePt t="58482" x="4959350" y="5137150"/>
          <p14:tracePt t="58482" x="4870450" y="5105400"/>
          <p14:tracePt t="58482" x="4787900" y="5080000"/>
          <p14:tracePt t="58501" x="4705350" y="5060950"/>
          <p14:tracePt t="58514" x="4629150" y="5041900"/>
          <p14:tracePt t="58514" x="4483100" y="5016500"/>
          <p14:tracePt t="58533" x="4413250" y="5003800"/>
          <p14:tracePt t="58533" x="4349750" y="4984750"/>
          <p14:tracePt t="58550" x="4286250" y="4972050"/>
          <p14:tracePt t="58550" x="4222750" y="4953000"/>
          <p14:tracePt t="58566" x="4165600" y="4940300"/>
          <p14:tracePt t="58566" x="4108450" y="4921250"/>
          <p14:tracePt t="58583" x="4057650" y="4908550"/>
          <p14:tracePt t="58583" x="3962400" y="4889500"/>
          <p14:tracePt t="58600" x="3917950" y="4883150"/>
          <p14:tracePt t="58600" x="3873500" y="4883150"/>
          <p14:tracePt t="58618" x="3835400" y="4876800"/>
          <p14:tracePt t="58618" x="3797300" y="4876800"/>
          <p14:tracePt t="58633" x="3765550" y="4876800"/>
          <p14:tracePt t="58633" x="3702050" y="4876800"/>
          <p14:tracePt t="58650" x="3676650" y="4870450"/>
          <p14:tracePt t="58650" x="3644900" y="4870450"/>
          <p14:tracePt t="58667" x="3613150" y="4864100"/>
          <p14:tracePt t="58667" x="3581400" y="4857750"/>
          <p14:tracePt t="58683" x="3549650" y="4845050"/>
          <p14:tracePt t="58683" x="3511550" y="4826000"/>
          <p14:tracePt t="58700" x="3467100" y="4800600"/>
          <p14:tracePt t="58700" x="3359150" y="4737100"/>
          <p14:tracePt t="58718" x="3302000" y="4699000"/>
          <p14:tracePt t="58718" x="3238500" y="4660900"/>
          <p14:tracePt t="58734" x="3175000" y="4622800"/>
          <p14:tracePt t="58734" x="3105150" y="4578350"/>
          <p14:tracePt t="58750" x="3035300" y="4540250"/>
          <p14:tracePt t="58750" x="2965450" y="4508500"/>
          <p14:tracePt t="58767" x="2895600" y="4476750"/>
          <p14:tracePt t="58767" x="2825750" y="4451350"/>
          <p14:tracePt t="58767" x="2762250" y="4425950"/>
          <p14:tracePt t="58786" x="2692400" y="4400550"/>
          <p14:tracePt t="58798" x="2635250" y="4375150"/>
          <p14:tracePt t="58798" x="2571750" y="4349750"/>
          <p14:tracePt t="58818" x="2470150" y="4286250"/>
          <p14:tracePt t="58818" x="2419350" y="4248150"/>
          <p14:tracePt t="58834" x="2381250" y="4210050"/>
          <p14:tracePt t="58834" x="2343150" y="4165600"/>
          <p14:tracePt t="58851" x="2311400" y="4114800"/>
          <p14:tracePt t="58851" x="2286000" y="4070350"/>
          <p14:tracePt t="58851" x="2273300" y="4019550"/>
          <p14:tracePt t="58869" x="2266950" y="3968750"/>
          <p14:tracePt t="58882" x="2266950" y="3917950"/>
          <p14:tracePt t="58882" x="2286000" y="3810000"/>
          <p14:tracePt t="58901" x="2305050" y="3752850"/>
          <p14:tracePt t="58901" x="2336800" y="3695700"/>
          <p14:tracePt t="58917" x="2368550" y="3638550"/>
          <p14:tracePt t="58917" x="2406650" y="3581400"/>
          <p14:tracePt t="58934" x="2451100" y="3524250"/>
          <p14:tracePt t="58934" x="2565400" y="3422650"/>
          <p14:tracePt t="58951" x="2628900" y="3371850"/>
          <p14:tracePt t="58951" x="2711450" y="3321050"/>
          <p14:tracePt t="58968" x="2794000" y="3276600"/>
          <p14:tracePt t="58968" x="2889250" y="3232150"/>
          <p14:tracePt t="58984" x="2990850" y="3194050"/>
          <p14:tracePt t="58984" x="3098800" y="3155950"/>
          <p14:tracePt t="59001" x="3219450" y="3124200"/>
          <p14:tracePt t="59001" x="3454400" y="3067050"/>
          <p14:tracePt t="59018" x="3581400" y="3048000"/>
          <p14:tracePt t="59018" x="3702050" y="3035300"/>
          <p14:tracePt t="59034" x="3822700" y="3028950"/>
          <p14:tracePt t="59034" x="3949700" y="3022600"/>
          <p14:tracePt t="59051" x="4076700" y="3028950"/>
          <p14:tracePt t="59051" x="4197350" y="3035300"/>
          <p14:tracePt t="59051" x="4324350" y="3048000"/>
          <p14:tracePt t="59070" x="4451350" y="3060700"/>
          <p14:tracePt t="59083" x="4584700" y="3079750"/>
          <p14:tracePt t="59083" x="4845050" y="3130550"/>
          <p14:tracePt t="59102" x="4972050" y="3162300"/>
          <p14:tracePt t="59102" x="5099050" y="3200400"/>
          <p14:tracePt t="59119" x="5226050" y="3244850"/>
          <p14:tracePt t="59119" x="5340350" y="3295650"/>
          <p14:tracePt t="59135" x="5448300" y="3346450"/>
          <p14:tracePt t="59135" x="5556250" y="3403600"/>
          <p14:tracePt t="59135" x="5651500" y="3460750"/>
          <p14:tracePt t="59154" x="5746750" y="3524250"/>
          <p14:tracePt t="59166" x="5829300" y="3581400"/>
          <p14:tracePt t="59166" x="5994400" y="3708400"/>
          <p14:tracePt t="59186" x="6064250" y="3765550"/>
          <p14:tracePt t="59186" x="6127750" y="3822700"/>
          <p14:tracePt t="59202" x="6184900" y="3886200"/>
          <p14:tracePt t="59202" x="6235700" y="3943350"/>
          <p14:tracePt t="59218" x="6280150" y="4000500"/>
          <p14:tracePt t="59218" x="6305550" y="4057650"/>
          <p14:tracePt t="59235" x="6324600" y="4114800"/>
          <p14:tracePt t="59235" x="6324600" y="4222750"/>
          <p14:tracePt t="59252" x="6305550" y="4273550"/>
          <p14:tracePt t="59252" x="6280150" y="4324350"/>
          <p14:tracePt t="59268" x="6242050" y="4368800"/>
          <p14:tracePt t="59268" x="6197600" y="4413250"/>
          <p14:tracePt t="59286" x="6140450" y="4457700"/>
          <p14:tracePt t="59286" x="6083300" y="4495800"/>
          <p14:tracePt t="59302" x="6019800" y="4527550"/>
          <p14:tracePt t="59302" x="5873750" y="4591050"/>
          <p14:tracePt t="59319" x="5791200" y="4616450"/>
          <p14:tracePt t="59319" x="5702300" y="4641850"/>
          <p14:tracePt t="59335" x="5607050" y="4660900"/>
          <p14:tracePt t="59335" x="5511800" y="4679950"/>
          <p14:tracePt t="59352" x="5416550" y="4699000"/>
          <p14:tracePt t="59352" x="5219700" y="4724400"/>
          <p14:tracePt t="59371" x="5130800" y="4737100"/>
          <p14:tracePt t="59371" x="5041900" y="4749800"/>
          <p14:tracePt t="59386" x="4953000" y="4756150"/>
          <p14:tracePt t="59386" x="4870450" y="4756150"/>
          <p14:tracePt t="59402" x="4794250" y="4762500"/>
          <p14:tracePt t="59402" x="4718050" y="4762500"/>
          <p14:tracePt t="59419" x="4654550" y="4756150"/>
          <p14:tracePt t="59419" x="4591050" y="4756150"/>
          <p14:tracePt t="59419" x="4527550" y="4756150"/>
          <p14:tracePt t="59438" x="4476750" y="4749800"/>
          <p14:tracePt t="59450" x="4432300" y="4749800"/>
          <p14:tracePt t="59450" x="4356100" y="4743450"/>
          <p14:tracePt t="59470" x="4324350" y="4743450"/>
          <p14:tracePt t="59470" x="4305300" y="4743450"/>
          <p14:tracePt t="59486" x="4292600" y="4749800"/>
          <p14:tracePt t="59486" x="4286250" y="4749800"/>
          <p14:tracePt t="59503" x="4286250" y="4756150"/>
          <p14:tracePt t="59517" x="4292600" y="4756150"/>
          <p14:tracePt t="59517" x="4305300" y="4762500"/>
          <p14:tracePt t="59517" x="4324350" y="4762500"/>
          <p14:tracePt t="59538" x="4343400" y="4762500"/>
          <p14:tracePt t="59538" x="4362450" y="4762500"/>
          <p14:tracePt t="59553" x="4387850" y="4762500"/>
          <p14:tracePt t="59553" x="4413250" y="4762500"/>
          <p14:tracePt t="59570" x="4438650" y="4756150"/>
          <p14:tracePt t="59570" x="4464050" y="4756150"/>
          <p14:tracePt t="59587" x="4495800" y="4756150"/>
          <p14:tracePt t="59587" x="4527550" y="4756150"/>
          <p14:tracePt t="59603" x="4559300" y="4756150"/>
          <p14:tracePt t="59603" x="4629150" y="4768850"/>
          <p14:tracePt t="59620" x="4667250" y="4775200"/>
          <p14:tracePt t="59620" x="4705350" y="4781550"/>
          <p14:tracePt t="59638" x="4743450" y="4787900"/>
          <p14:tracePt t="59638" x="4787900" y="4794250"/>
          <p14:tracePt t="59653" x="4826000" y="4794250"/>
          <p14:tracePt t="59653" x="4914900" y="4800600"/>
          <p14:tracePt t="59671" x="4959350" y="4806950"/>
          <p14:tracePt t="59671" x="5010150" y="4800600"/>
          <p14:tracePt t="59687" x="5067300" y="4800600"/>
          <p14:tracePt t="59687" x="5124450" y="4794250"/>
          <p14:tracePt t="59703" x="5181600" y="4787900"/>
          <p14:tracePt t="59703" x="5245100" y="4781550"/>
          <p14:tracePt t="59720" x="5314950" y="4768850"/>
          <p14:tracePt t="59720" x="5448300" y="4743450"/>
          <p14:tracePt t="59739" x="5518150" y="4730750"/>
          <p14:tracePt t="59739" x="5594350" y="4718050"/>
          <p14:tracePt t="59754" x="5670550" y="4705350"/>
          <p14:tracePt t="59754" x="5746750" y="4692650"/>
          <p14:tracePt t="59770" x="5829300" y="4679950"/>
          <p14:tracePt t="59770" x="5918200" y="4667250"/>
          <p14:tracePt t="59787" x="6007100" y="4660900"/>
          <p14:tracePt t="59787" x="6096000" y="4648200"/>
          <p14:tracePt t="59787" x="6184900" y="4641850"/>
          <p14:tracePt t="59806" x="6273800" y="4641850"/>
          <p14:tracePt t="59819" x="6362700" y="4635500"/>
          <p14:tracePt t="59819" x="6445250" y="4635500"/>
          <p14:tracePt t="59839" x="6604000" y="4629150"/>
          <p14:tracePt t="59839" x="6680200" y="4629150"/>
          <p14:tracePt t="59854" x="6750050" y="4629150"/>
          <p14:tracePt t="59854" x="6826250" y="4629150"/>
          <p14:tracePt t="59871" x="6896100" y="4635500"/>
          <p14:tracePt t="59871" x="6965950" y="4635500"/>
          <p14:tracePt t="59887" x="7035800" y="4635500"/>
          <p14:tracePt t="59887" x="7105650" y="4641850"/>
          <p14:tracePt t="59887" x="7169150" y="4641850"/>
          <p14:tracePt t="59906" x="7239000" y="4648200"/>
          <p14:tracePt t="59906" x="7302500" y="4648200"/>
          <p14:tracePt t="59921" x="7359650" y="4654550"/>
          <p14:tracePt t="59921" x="7416800" y="4654550"/>
          <p14:tracePt t="59938" x="7467600" y="4654550"/>
          <p14:tracePt t="59938" x="7512050" y="4654550"/>
          <p14:tracePt t="59954" x="7556500" y="4654550"/>
          <p14:tracePt t="59954" x="7632700" y="4660900"/>
          <p14:tracePt t="59971" x="7664450" y="4660900"/>
          <p14:tracePt t="59971" x="7689850" y="4667250"/>
          <p14:tracePt t="59988" x="7708900" y="4667250"/>
          <p14:tracePt t="59988" x="7727950" y="4673600"/>
          <p14:tracePt t="60004" x="7740650" y="4679950"/>
          <p14:tracePt t="60004" x="7747000" y="4686300"/>
          <p14:tracePt t="60021" x="7734300" y="4692650"/>
          <p14:tracePt t="60021" x="7721600" y="4699000"/>
          <p14:tracePt t="60039" x="7702550" y="4699000"/>
          <p14:tracePt t="60039" x="7677150" y="4705350"/>
          <p14:tracePt t="60055" x="7645400" y="4705350"/>
          <p14:tracePt t="60055" x="7613650" y="4705350"/>
          <p14:tracePt t="60072" x="7575550" y="4705350"/>
          <p14:tracePt t="60072" x="7531100" y="4705350"/>
          <p14:tracePt t="60072" x="7486650" y="4699000"/>
          <p14:tracePt t="60090" x="7435850" y="4686300"/>
          <p14:tracePt t="60103" x="7385050" y="4679950"/>
          <p14:tracePt t="60103" x="7296150" y="4648200"/>
          <p14:tracePt t="60123" x="7251700" y="4629150"/>
          <p14:tracePt t="60123" x="7213600" y="4603750"/>
          <p14:tracePt t="60139" x="7181850" y="4578350"/>
          <p14:tracePt t="60139" x="7156450" y="4552950"/>
          <p14:tracePt t="60155" x="7137400" y="4514850"/>
          <p14:tracePt t="60155" x="7124700" y="4483100"/>
          <p14:tracePt t="60155" x="7112000" y="4445000"/>
          <p14:tracePt t="60174" x="7105650" y="4400550"/>
          <p14:tracePt t="60186" x="7099300" y="4362450"/>
          <p14:tracePt t="60186" x="7105650" y="4273550"/>
          <p14:tracePt t="60207" x="7118350" y="4229100"/>
          <p14:tracePt t="60207" x="7137400" y="4191000"/>
          <p14:tracePt t="60222" x="7156450" y="4152900"/>
          <p14:tracePt t="60222" x="7188200" y="4121150"/>
          <p14:tracePt t="60238" x="7232650" y="4089400"/>
          <p14:tracePt t="60238" x="7277100" y="4064000"/>
          <p14:tracePt t="60255" x="7321550" y="4038600"/>
          <p14:tracePt t="60255" x="7423150" y="4000500"/>
          <p14:tracePt t="60272" x="7473950" y="3981450"/>
          <p14:tracePt t="60272" x="7524750" y="3968750"/>
          <p14:tracePt t="60289" x="7575550" y="3956050"/>
          <p14:tracePt t="60289" x="7620000" y="3943350"/>
          <p14:tracePt t="60305" x="7664450" y="3937000"/>
          <p14:tracePt t="60305" x="7708900" y="3930650"/>
          <p14:tracePt t="60322" x="7753350" y="3930650"/>
          <p14:tracePt t="60322" x="7842250" y="3937000"/>
          <p14:tracePt t="60339" x="7880350" y="3943350"/>
          <p14:tracePt t="60339" x="7924800" y="3949700"/>
          <p14:tracePt t="60356" x="7969250" y="3962400"/>
          <p14:tracePt t="60356" x="8007350" y="3981450"/>
          <p14:tracePt t="60373" x="8045450" y="3994150"/>
          <p14:tracePt t="60373" x="8108950" y="4025900"/>
          <p14:tracePt t="60391" x="8134350" y="4044950"/>
          <p14:tracePt t="60391" x="8153400" y="4057650"/>
          <p14:tracePt t="60406" x="8172450" y="4076700"/>
          <p14:tracePt t="60406" x="8185150" y="4095750"/>
          <p14:tracePt t="60423" x="8197850" y="4114800"/>
          <p14:tracePt t="60423" x="8204200" y="4133850"/>
          <p14:tracePt t="60440" x="8210550" y="4152900"/>
          <p14:tracePt t="60440" x="8210550" y="4178300"/>
          <p14:tracePt t="60440" x="8210550" y="4203700"/>
          <p14:tracePt t="60458" x="8204200" y="4222750"/>
          <p14:tracePt t="60471" x="8197850" y="4248150"/>
          <p14:tracePt t="60471" x="8178800" y="4292600"/>
          <p14:tracePt t="60490" x="8166100" y="4318000"/>
          <p14:tracePt t="60490" x="8153400" y="4343400"/>
          <p14:tracePt t="60506" x="8134350" y="4368800"/>
          <p14:tracePt t="60506" x="8115300" y="4387850"/>
          <p14:tracePt t="60523" x="8096250" y="4413250"/>
          <p14:tracePt t="60523" x="8070850" y="4438650"/>
          <p14:tracePt t="60523" x="8045450" y="4457700"/>
          <p14:tracePt t="60542" x="8020050" y="4476750"/>
          <p14:tracePt t="60555" x="7988300" y="4495800"/>
          <p14:tracePt t="60555" x="7912100" y="4533900"/>
          <p14:tracePt t="60573" x="7867650" y="4546600"/>
          <p14:tracePt t="60573" x="7823200" y="4559300"/>
          <p14:tracePt t="60590" x="7778750" y="4578350"/>
          <p14:tracePt t="60590" x="7727950" y="4591050"/>
          <p14:tracePt t="60607" x="7677150" y="4603750"/>
          <p14:tracePt t="60607" x="7620000" y="4616450"/>
          <p14:tracePt t="60607" x="7569200" y="4629150"/>
          <p14:tracePt t="60626" x="7512050" y="4641850"/>
          <p14:tracePt t="60626" x="7454900" y="4654550"/>
          <p14:tracePt t="60640" x="7397750" y="4660900"/>
          <p14:tracePt t="60640" x="7340600" y="4667250"/>
          <p14:tracePt t="60657" x="7289800" y="4673600"/>
          <p14:tracePt t="60657" x="7232650" y="4679950"/>
          <p14:tracePt t="60673" x="7181850" y="4686300"/>
          <p14:tracePt t="60673" x="7092950" y="4692650"/>
          <p14:tracePt t="60690" x="7054850" y="4692650"/>
          <p14:tracePt t="60690" x="7016750" y="4699000"/>
          <p14:tracePt t="60707" x="6991350" y="4699000"/>
          <p14:tracePt t="60707" x="6959600" y="4699000"/>
          <p14:tracePt t="60724" x="6940550" y="4699000"/>
          <p14:tracePt t="60724" x="6921500" y="4699000"/>
          <p14:tracePt t="60741" x="6908800" y="4692650"/>
          <p14:tracePt t="60741" x="6889750" y="4692650"/>
          <p14:tracePt t="60759" x="6883400" y="4679950"/>
          <p14:tracePt t="60775" x="6889750" y="4673600"/>
          <p14:tracePt t="60790" x="6896100" y="4667250"/>
          <p14:tracePt t="60806" x="6902450" y="4667250"/>
          <p14:tracePt t="60822" x="6908800" y="4660900"/>
          <p14:tracePt t="60839" x="6915150" y="4660900"/>
          <p14:tracePt t="60857" x="6921500" y="4667250"/>
          <p14:tracePt t="60873" x="6915150" y="4673600"/>
          <p14:tracePt t="60889" x="6908800" y="4679950"/>
          <p14:tracePt t="60906" x="6902450" y="4679950"/>
          <p14:tracePt t="60922" x="6896100" y="4679950"/>
          <p14:tracePt t="60939" x="6889750" y="4679950"/>
          <p14:tracePt t="60956" x="6889750" y="4686300"/>
          <p14:tracePt t="60973" x="6883400" y="4679950"/>
          <p14:tracePt t="60998" x="6889750" y="4673600"/>
          <p14:tracePt t="61030" x="6896100" y="4667250"/>
          <p14:tracePt t="61050" x="6896100" y="4660900"/>
          <p14:tracePt t="61081" x="6902450" y="4654550"/>
          <p14:tracePt t="61170" x="6908800" y="4654550"/>
          <p14:tracePt t="61194" x="6915150" y="4654550"/>
          <p14:tracePt t="61210" x="6921500" y="4654550"/>
          <p14:tracePt t="61230" x="6927850" y="4648200"/>
          <p14:tracePt t="61270" x="6934200" y="4641850"/>
          <p14:tracePt t="61346" x="6940550" y="4635500"/>
          <p14:tracePt t="61366" x="6940550" y="4629150"/>
          <p14:tracePt t="61382" x="6946900" y="4622800"/>
          <p14:tracePt t="61418" x="6953250" y="4616450"/>
          <p14:tracePt t="61450" x="6953250" y="4610100"/>
          <p14:tracePt t="61466" x="6953250" y="4603750"/>
          <p14:tracePt t="61478" x="6959600" y="4597400"/>
          <p14:tracePt t="61486" x="6959600" y="4591050"/>
          <p14:tracePt t="61494" x="6959600" y="4584700"/>
          <p14:tracePt t="61508" x="6959600" y="4578350"/>
          <p14:tracePt t="61508" x="6965950" y="4565650"/>
          <p14:tracePt t="61528" x="6965950" y="4559300"/>
          <p14:tracePt t="61528" x="6965950" y="4552950"/>
          <p14:tracePt t="61543" x="6965950" y="4546600"/>
          <p14:tracePt t="61558" x="6972300" y="4540250"/>
          <p14:tracePt t="61575" x="6965950" y="4540250"/>
          <p14:tracePt t="61598" x="6959600" y="4540250"/>
          <p14:tracePt t="61615" x="6953250" y="4546600"/>
          <p14:tracePt t="61638" x="6953250" y="4552950"/>
          <p14:tracePt t="61690" x="6959600" y="4552950"/>
          <p14:tracePt t="61710" x="6965950" y="4552950"/>
          <p14:tracePt t="61726" x="6972300" y="4552950"/>
          <p14:tracePt t="61741" x="6978650" y="4552950"/>
          <p14:tracePt t="61750" x="6985000" y="4559300"/>
          <p14:tracePt t="61759" x="6991350" y="4559300"/>
          <p14:tracePt t="61775" x="6997700" y="4559300"/>
          <p14:tracePt t="61775" x="7004050" y="4559300"/>
          <p14:tracePt t="61795" x="7010400" y="4565650"/>
          <p14:tracePt t="61811" x="7016750" y="4565650"/>
          <p14:tracePt t="61826" x="7023100" y="4565650"/>
          <p14:tracePt t="61842" x="7029450" y="4565650"/>
          <p14:tracePt t="61859" x="7035800" y="4559300"/>
          <p14:tracePt t="61879" x="7029450" y="4565650"/>
          <p14:tracePt t="61914" x="7023100" y="4572000"/>
          <p14:tracePt t="61930" x="7010400" y="4572000"/>
          <p14:tracePt t="61945" x="7004050" y="4572000"/>
          <p14:tracePt t="61958" x="6991350" y="4572000"/>
          <p14:tracePt t="61982" x="6985000" y="4572000"/>
          <p14:tracePt t="61990" x="6972300" y="4572000"/>
          <p14:tracePt t="62010" x="6965950" y="4578350"/>
          <p14:tracePt t="62018" x="6959600" y="4578350"/>
          <p14:tracePt t="62026" x="6953250" y="4578350"/>
          <p14:tracePt t="62043" x="6940550" y="4584700"/>
          <p14:tracePt t="62060" x="6934200" y="4591050"/>
          <p14:tracePt t="62077" x="6934200" y="4584700"/>
          <p14:tracePt t="62093" x="6927850" y="4584700"/>
          <p14:tracePt t="62162" x="6927850" y="4578350"/>
          <p14:tracePt t="62186" x="6921500" y="4578350"/>
          <p14:tracePt t="62230" x="6915150" y="4578350"/>
          <p14:tracePt t="62246" x="6908800" y="4572000"/>
          <p14:tracePt t="62258" x="6902450" y="4572000"/>
          <p14:tracePt t="62266" x="6896100" y="4572000"/>
          <p14:tracePt t="62277" x="6889750" y="4565650"/>
          <p14:tracePt t="62277" x="6883400" y="4559300"/>
          <p14:tracePt t="62296" x="6877050" y="4559300"/>
          <p14:tracePt t="62296" x="6864350" y="4552950"/>
          <p14:tracePt t="62312" x="6858000" y="4546600"/>
          <p14:tracePt t="62327" x="6851650" y="4540250"/>
          <p14:tracePt t="62327" x="6845300" y="4540250"/>
          <p14:tracePt t="62346" x="6838950" y="4540250"/>
          <p14:tracePt t="62346" x="6832600" y="4540250"/>
          <p14:tracePt t="62363" x="6826250" y="4540250"/>
          <p14:tracePt t="62363" x="6819900" y="4533900"/>
          <p14:tracePt t="62379" x="6813550" y="4533900"/>
          <p14:tracePt t="62394" x="6807200" y="4533900"/>
          <p14:tracePt t="62411" x="6800850" y="4540250"/>
          <p14:tracePt t="62428" x="6794500" y="4546600"/>
          <p14:tracePt t="62445" x="6800850" y="4552950"/>
          <p14:tracePt t="62478" x="6807200" y="4546600"/>
          <p14:tracePt t="62490" x="6813550" y="4546600"/>
          <p14:tracePt t="62499" x="6819900" y="4546600"/>
          <p14:tracePt t="62511" x="6826250" y="4540250"/>
          <p14:tracePt t="62511" x="6838950" y="4533900"/>
          <p14:tracePt t="62531" x="6845300" y="4533900"/>
          <p14:tracePt t="62531" x="6851650" y="4533900"/>
          <p14:tracePt t="62547" x="6858000" y="4527550"/>
          <p14:tracePt t="62562" x="6864350" y="4527550"/>
          <p14:tracePt t="62578" x="6870700" y="4521200"/>
          <p14:tracePt t="62595" x="6877050" y="4521200"/>
          <p14:tracePt t="62612" x="6883400" y="4521200"/>
          <p14:tracePt t="62666" x="6877050" y="4521200"/>
          <p14:tracePt t="62746" x="6870700" y="4521200"/>
          <p14:tracePt t="62762" x="6864350" y="4527550"/>
          <p14:tracePt t="62778" x="6851650" y="4540250"/>
          <p14:tracePt t="62790" x="6845300" y="4540250"/>
          <p14:tracePt t="62799" x="6838950" y="4546600"/>
          <p14:tracePt t="62813" x="6832600" y="4552950"/>
          <p14:tracePt t="62830" x="6826250" y="4552950"/>
          <p14:tracePt t="62846" x="6832600" y="4559300"/>
          <p14:tracePt t="62874" x="6838950" y="4552950"/>
          <p14:tracePt t="62890" x="6845300" y="4552950"/>
          <p14:tracePt t="62906" x="6851650" y="4552950"/>
          <p14:tracePt t="62918" x="6858000" y="4552950"/>
          <p14:tracePt t="62935" x="6858000" y="4559300"/>
          <p14:tracePt t="63002" x="6858000" y="4565650"/>
          <p14:tracePt t="63025" x="6858000" y="4572000"/>
          <p14:tracePt t="63158" x="6851650" y="4572000"/>
          <p14:tracePt t="63183" x="6845300" y="4572000"/>
          <p14:tracePt t="63206" x="6851650" y="4565650"/>
          <p14:tracePt t="63270" x="6858000" y="4565650"/>
          <p14:tracePt t="63294" x="6858000" y="4572000"/>
          <p14:tracePt t="63362" x="6851650" y="4572000"/>
          <p14:tracePt t="63430" x="6858000" y="4565650"/>
          <p14:tracePt t="63474" x="6864350" y="4565650"/>
          <p14:tracePt t="63506" x="6864350" y="4559300"/>
          <p14:tracePt t="63534" x="6870700" y="4559300"/>
          <p14:tracePt t="63646" x="6877050" y="4559300"/>
          <p14:tracePt t="63662" x="6883400" y="4559300"/>
          <p14:tracePt t="63678" x="6883400" y="4552950"/>
          <p14:tracePt t="63698" x="6883400" y="4559300"/>
          <p14:tracePt t="63798" x="6877050" y="4565650"/>
          <p14:tracePt t="63810" x="6870700" y="4565650"/>
          <p14:tracePt t="63826" x="6864350" y="4572000"/>
          <p14:tracePt t="63842" x="6858000" y="4572000"/>
          <p14:tracePt t="63851" x="6851650" y="4578350"/>
          <p14:tracePt t="63867" x="6845300" y="4578350"/>
          <p14:tracePt t="63883" x="6845300" y="4572000"/>
          <p14:tracePt t="63930" x="6851650" y="4572000"/>
          <p14:tracePt t="63946" x="6858000" y="4565650"/>
          <p14:tracePt t="63962" x="6864350" y="4565650"/>
          <p14:tracePt t="63978" x="6870700" y="4565650"/>
          <p14:tracePt t="63998" x="6877050" y="4565650"/>
          <p14:tracePt t="64074" x="6877050" y="4572000"/>
          <p14:tracePt t="64126" x="6870700" y="4572000"/>
          <p14:tracePt t="64159" x="6870700" y="4578350"/>
          <p14:tracePt t="64170" x="6864350" y="4584700"/>
          <p14:tracePt t="64186" x="6858000" y="4591050"/>
          <p14:tracePt t="64202" x="6858000" y="4597400"/>
          <p14:tracePt t="64218" x="6851650" y="4603750"/>
          <p14:tracePt t="64231" x="6838950" y="4610100"/>
          <p14:tracePt t="64246" x="6832600" y="4616450"/>
          <p14:tracePt t="64262" x="6826250" y="4616450"/>
          <p14:tracePt t="64271" x="6819900" y="4622800"/>
          <p14:tracePt t="64287" x="6813550" y="4622800"/>
          <p14:tracePt t="64301" x="6807200" y="4629150"/>
          <p14:tracePt t="64318" x="6800850" y="4629150"/>
          <p14:tracePt t="64334" x="6807200" y="4629150"/>
          <p14:tracePt t="64390" x="6800850" y="4629150"/>
          <p14:tracePt t="64450" x="6794500" y="4629150"/>
          <p14:tracePt t="64462" x="6794500" y="4622800"/>
          <p14:tracePt t="64471" x="6781800" y="4622800"/>
          <p14:tracePt t="64487" x="6775450" y="4629150"/>
          <p14:tracePt t="64503" x="6769100" y="4629150"/>
          <p14:tracePt t="64519" x="6762750" y="4629150"/>
          <p14:tracePt t="64535" x="6756400" y="4635500"/>
          <p14:tracePt t="64552" x="6750050" y="4635500"/>
          <p14:tracePt t="64568" x="6743700" y="4641850"/>
          <p14:tracePt t="64585" x="6731000" y="4648200"/>
          <p14:tracePt t="64602" x="6724650" y="4648200"/>
          <p14:tracePt t="64622" x="6718300" y="4648200"/>
          <p14:tracePt t="64635" x="6711950" y="4641850"/>
          <p14:tracePt t="64635" x="6692900" y="4641850"/>
          <p14:tracePt t="64654" x="6673850" y="4641850"/>
          <p14:tracePt t="64654" x="6654800" y="4641850"/>
          <p14:tracePt t="64671" x="6629400" y="4641850"/>
          <p14:tracePt t="64671" x="6604000" y="4641850"/>
          <p14:tracePt t="64687" x="6572250" y="4641850"/>
          <p14:tracePt t="64687" x="6496050" y="4635500"/>
          <p14:tracePt t="64704" x="6445250" y="4629150"/>
          <p14:tracePt t="64704" x="6394450" y="4629150"/>
          <p14:tracePt t="64720" x="6343650" y="4616450"/>
          <p14:tracePt t="64720" x="6286500" y="4610100"/>
          <p14:tracePt t="64737" x="6229350" y="4597400"/>
          <p14:tracePt t="64737" x="6165850" y="4591050"/>
          <p14:tracePt t="64755" x="6102350" y="4578350"/>
          <p14:tracePt t="64755" x="5956300" y="4546600"/>
          <p14:tracePt t="64771" x="5880100" y="4527550"/>
          <p14:tracePt t="64771" x="5803900" y="4514850"/>
          <p14:tracePt t="64788" x="5721350" y="4495800"/>
          <p14:tracePt t="64788" x="5638800" y="4476750"/>
          <p14:tracePt t="64804" x="5549900" y="4457700"/>
          <p14:tracePt t="64804" x="5461000" y="4438650"/>
          <p14:tracePt t="64804" x="5378450" y="4425950"/>
          <p14:tracePt t="64823" x="5289550" y="4406900"/>
          <p14:tracePt t="64836" x="5207000" y="4394200"/>
          <p14:tracePt t="64836" x="5035550" y="4362450"/>
          <p14:tracePt t="64856" x="4953000" y="4349750"/>
          <p14:tracePt t="64856" x="4870450" y="4330700"/>
          <p14:tracePt t="64872" x="4781550" y="4318000"/>
          <p14:tracePt t="64872" x="4699000" y="4305300"/>
          <p14:tracePt t="64888" x="4610100" y="4286250"/>
          <p14:tracePt t="64888" x="4521200" y="4279900"/>
          <p14:tracePt t="64888" x="4432300" y="4267200"/>
          <p14:tracePt t="64907" x="4343400" y="4260850"/>
          <p14:tracePt t="64920" x="4248150" y="4254500"/>
          <p14:tracePt t="64920" x="4152900" y="4248150"/>
          <p14:tracePt t="64939" x="3968750" y="4254500"/>
          <p14:tracePt t="64939" x="3873500" y="4254500"/>
          <p14:tracePt t="64955" x="3778250" y="4260850"/>
          <p14:tracePt t="64955" x="3689350" y="4260850"/>
          <p14:tracePt t="64972" x="3600450" y="4267200"/>
          <p14:tracePt t="64972" x="3422650" y="4279900"/>
          <p14:tracePt t="64992" x="3340100" y="4286250"/>
          <p14:tracePt t="64992" x="3251200" y="4292600"/>
          <p14:tracePt t="65005" x="3168650" y="4298950"/>
          <p14:tracePt t="65005" x="3086100" y="4311650"/>
          <p14:tracePt t="65023" x="3003550" y="4318000"/>
          <p14:tracePt t="65023" x="2927350" y="4330700"/>
          <p14:tracePt t="65039" x="2851150" y="4337050"/>
          <p14:tracePt t="65039" x="2781300" y="4343400"/>
          <p14:tracePt t="65056" x="2711450" y="4349750"/>
          <p14:tracePt t="65056" x="2597150" y="4349750"/>
          <p14:tracePt t="65073" x="2546350" y="4349750"/>
          <p14:tracePt t="65073" x="2495550" y="4343400"/>
          <p14:tracePt t="65089" x="2457450" y="4337050"/>
          <p14:tracePt t="65089" x="2419350" y="4324350"/>
          <p14:tracePt t="65106" x="2387600" y="4318000"/>
          <p14:tracePt t="65106" x="2330450" y="4286250"/>
          <p14:tracePt t="65124" x="2311400" y="4273550"/>
          <p14:tracePt t="65124" x="2292350" y="4254500"/>
          <p14:tracePt t="65140" x="2279650" y="4241800"/>
          <p14:tracePt t="65140" x="2266950" y="4229100"/>
          <p14:tracePt t="65156" x="2260600" y="4222750"/>
          <p14:tracePt t="65156" x="2254250" y="4210050"/>
          <p14:tracePt t="65174" x="2247900" y="4203700"/>
          <p14:tracePt t="65174" x="2247900" y="4197350"/>
          <p14:tracePt t="65174" x="2247900" y="4191000"/>
          <p14:tracePt t="65192" x="2247900" y="4184650"/>
          <p14:tracePt t="65206" x="2241550" y="4178300"/>
          <p14:tracePt t="65223" x="2235200" y="4178300"/>
          <p14:tracePt t="65239" x="2222500" y="4184650"/>
          <p14:tracePt t="65239" x="2216150" y="4191000"/>
          <p14:tracePt t="65257" x="2209800" y="4197350"/>
          <p14:tracePt t="65257" x="2197100" y="4203700"/>
          <p14:tracePt t="65257" x="2184400" y="4210050"/>
          <p14:tracePt t="65275" x="2165350" y="4216400"/>
          <p14:tracePt t="65288" x="2146300" y="4216400"/>
          <p14:tracePt t="65288" x="2089150" y="4222750"/>
          <p14:tracePt t="65306" x="2057400" y="4216400"/>
          <p14:tracePt t="65306" x="2019300" y="4210050"/>
          <p14:tracePt t="65324" x="1981200" y="4203700"/>
          <p14:tracePt t="65324" x="1943100" y="4191000"/>
          <p14:tracePt t="65324" x="1905000" y="4171950"/>
          <p14:tracePt t="65342" x="1860550" y="4159250"/>
          <p14:tracePt t="65355" x="1822450" y="4140200"/>
          <p14:tracePt t="65355" x="1746250" y="4102100"/>
          <p14:tracePt t="65373" x="1708150" y="4083050"/>
          <p14:tracePt t="65373" x="1670050" y="4064000"/>
          <p14:tracePt t="65390" x="1638300" y="4038600"/>
          <p14:tracePt t="65390" x="1612900" y="4019550"/>
          <p14:tracePt t="65407" x="1587500" y="3994150"/>
          <p14:tracePt t="65407" x="1562100" y="3930650"/>
          <p14:tracePt t="65424" x="1562100" y="3898900"/>
          <p14:tracePt t="65424" x="1562100" y="3860800"/>
          <p14:tracePt t="65440" x="1581150" y="3816350"/>
          <p14:tracePt t="65440" x="1600200" y="3771900"/>
          <p14:tracePt t="65457" x="1631950" y="3727450"/>
          <p14:tracePt t="65457" x="1670050" y="3683000"/>
          <p14:tracePt t="65474" x="1708150" y="3638550"/>
          <p14:tracePt t="65474" x="1758950" y="3594100"/>
          <p14:tracePt t="65474" x="1816100" y="3556000"/>
          <p14:tracePt t="65492" x="1873250" y="3511550"/>
          <p14:tracePt t="65492" x="1936750" y="3479800"/>
          <p14:tracePt t="65507" x="2006600" y="3441700"/>
          <p14:tracePt t="65507" x="2076450" y="3416300"/>
          <p14:tracePt t="65524" x="2152650" y="3397250"/>
          <p14:tracePt t="65524" x="2228850" y="3384550"/>
          <p14:tracePt t="65541" x="2305050" y="3371850"/>
          <p14:tracePt t="65541" x="2387600" y="3371850"/>
          <p14:tracePt t="65541" x="2463800" y="3378200"/>
          <p14:tracePt t="65560" x="2540000" y="3390900"/>
          <p14:tracePt t="65572" x="2609850" y="3409950"/>
          <p14:tracePt t="65572" x="2673350" y="3441700"/>
          <p14:tracePt t="65592" x="2794000" y="3517900"/>
          <p14:tracePt t="65592" x="2838450" y="3562350"/>
          <p14:tracePt t="65608" x="2876550" y="3619500"/>
          <p14:tracePt t="65608" x="2908300" y="3683000"/>
          <p14:tracePt t="65608" x="2927350" y="3746500"/>
          <p14:tracePt t="65627" x="2940050" y="3810000"/>
          <p14:tracePt t="65639" x="2946400" y="3867150"/>
          <p14:tracePt t="65639" x="2940050" y="3924300"/>
          <p14:tracePt t="65639" x="2927350" y="3981450"/>
          <p14:tracePt t="65660" x="2908300" y="4038600"/>
          <p14:tracePt t="65660" x="2882900" y="4083050"/>
          <p14:tracePt t="65674" x="2844800" y="4121150"/>
          <p14:tracePt t="65674" x="2806700" y="4159250"/>
          <p14:tracePt t="65691" x="2762250" y="4191000"/>
          <p14:tracePt t="65691" x="2711450" y="4222750"/>
          <p14:tracePt t="65707" x="2654300" y="4241800"/>
          <p14:tracePt t="65707" x="2533650" y="4286250"/>
          <p14:tracePt t="65725" x="2476500" y="4298950"/>
          <p14:tracePt t="65725" x="2413000" y="4311650"/>
          <p14:tracePt t="65741" x="2362200" y="4324350"/>
          <p14:tracePt t="65741" x="2305050" y="4337050"/>
          <p14:tracePt t="65758" x="2254250" y="4349750"/>
          <p14:tracePt t="65758" x="2209800" y="4368800"/>
          <p14:tracePt t="65775" x="2165350" y="4381500"/>
          <p14:tracePt t="65775" x="2095500" y="4400550"/>
          <p14:tracePt t="65792" x="2070100" y="4413250"/>
          <p14:tracePt t="65792" x="2051050" y="4425950"/>
          <p14:tracePt t="65809" x="2032000" y="4432300"/>
          <p14:tracePt t="65809" x="2025650" y="4445000"/>
          <p14:tracePt t="65824" x="2032000" y="4451350"/>
          <p14:tracePt t="65824" x="2038350" y="4464050"/>
          <p14:tracePt t="65824" x="2057400" y="4470400"/>
          <p14:tracePt t="65844" x="2082800" y="4483100"/>
          <p14:tracePt t="65856" x="2108200" y="4495800"/>
          <p14:tracePt t="65856" x="2184400" y="4540250"/>
          <p14:tracePt t="65876" x="2222500" y="4565650"/>
          <p14:tracePt t="65876" x="2273300" y="4597400"/>
          <p14:tracePt t="65892" x="2317750" y="4629150"/>
          <p14:tracePt t="65892" x="2368550" y="4667250"/>
          <p14:tracePt t="65909" x="2413000" y="4711700"/>
          <p14:tracePt t="65909" x="2457450" y="4749800"/>
          <p14:tracePt t="65909" x="2495550" y="4781550"/>
          <p14:tracePt t="65927" x="2527300" y="4819650"/>
          <p14:tracePt t="65940" x="2552700" y="4851400"/>
          <p14:tracePt t="65940" x="2584450" y="4908550"/>
          <p14:tracePt t="65960" x="2584450" y="4933950"/>
          <p14:tracePt t="65960" x="2584450" y="4965700"/>
          <p14:tracePt t="65975" x="2571750" y="4991100"/>
          <p14:tracePt t="65975" x="2552700" y="5016500"/>
          <p14:tracePt t="65992" x="2533650" y="5041900"/>
          <p14:tracePt t="65992" x="2508250" y="5067300"/>
          <p14:tracePt t="65992" x="2482850" y="5086350"/>
          <p14:tracePt t="66011" x="2444750" y="5099050"/>
          <p14:tracePt t="66011" x="2413000" y="5111750"/>
          <p14:tracePt t="66025" x="2368550" y="5118100"/>
          <p14:tracePt t="66025" x="2324100" y="5124450"/>
          <p14:tracePt t="66042" x="2279650" y="5130800"/>
          <p14:tracePt t="66042" x="2222500" y="5124450"/>
          <p14:tracePt t="66059" x="2171700" y="5124450"/>
          <p14:tracePt t="66059" x="2120900" y="5111750"/>
          <p14:tracePt t="66076" x="2076450" y="5099050"/>
          <p14:tracePt t="66076" x="1987550" y="5060950"/>
          <p14:tracePt t="66092" x="1949450" y="5035550"/>
          <p14:tracePt t="66092" x="1924050" y="5003800"/>
          <p14:tracePt t="66109" x="1898650" y="4965700"/>
          <p14:tracePt t="66109" x="1879600" y="4927600"/>
          <p14:tracePt t="66126" x="1873250" y="4889500"/>
          <p14:tracePt t="66126" x="1866900" y="4800600"/>
          <p14:tracePt t="66144" x="1873250" y="4756150"/>
          <p14:tracePt t="66144" x="1885950" y="4711700"/>
          <p14:tracePt t="66159" x="1905000" y="4660900"/>
          <p14:tracePt t="66159" x="1930400" y="4616450"/>
          <p14:tracePt t="66176" x="1968500" y="4572000"/>
          <p14:tracePt t="66176" x="2006600" y="4527550"/>
          <p14:tracePt t="66193" x="2051050" y="4489450"/>
          <p14:tracePt t="66193" x="2101850" y="4464050"/>
          <p14:tracePt t="66193" x="2159000" y="4438650"/>
          <p14:tracePt t="66211" x="2216150" y="4425950"/>
          <p14:tracePt t="66224" x="2286000" y="4425950"/>
          <p14:tracePt t="66224" x="2419350" y="4457700"/>
          <p14:tracePt t="66244" x="2495550" y="4489450"/>
          <p14:tracePt t="66244" x="2559050" y="4527550"/>
          <p14:tracePt t="66260" x="2622550" y="4572000"/>
          <p14:tracePt t="66260" x="2679700" y="4622800"/>
          <p14:tracePt t="66277" x="2724150" y="4667250"/>
          <p14:tracePt t="66277" x="2755900" y="4718050"/>
          <p14:tracePt t="66277" x="2781300" y="4768850"/>
          <p14:tracePt t="66296" x="2794000" y="4813300"/>
          <p14:tracePt t="66308" x="2794000" y="4857750"/>
          <p14:tracePt t="66308" x="2762250" y="4933950"/>
          <p14:tracePt t="66327" x="2743200" y="4965700"/>
          <p14:tracePt t="66327" x="2717800" y="4997450"/>
          <p14:tracePt t="66343" x="2698750" y="5022850"/>
          <p14:tracePt t="66343" x="2673350" y="5041900"/>
          <p14:tracePt t="66360" x="2654300" y="5060950"/>
          <p14:tracePt t="66360" x="2641600" y="5073650"/>
          <p14:tracePt t="66376" x="2628900" y="5073650"/>
          <p14:tracePt t="66376" x="2616200" y="5067300"/>
          <p14:tracePt t="66394" x="2622550" y="5048250"/>
          <p14:tracePt t="66394" x="2628900" y="5029200"/>
          <p14:tracePt t="66410" x="2641600" y="5003800"/>
          <p14:tracePt t="66410" x="2660650" y="4972050"/>
          <p14:tracePt t="66427" x="2686050" y="4940300"/>
          <p14:tracePt t="66427" x="2743200" y="4857750"/>
          <p14:tracePt t="66444" x="2781300" y="4813300"/>
          <p14:tracePt t="66444" x="2819400" y="4775200"/>
          <p14:tracePt t="66460" x="2863850" y="4730750"/>
          <p14:tracePt t="66460" x="2901950" y="4692650"/>
          <p14:tracePt t="66477" x="2946400" y="4654550"/>
          <p14:tracePt t="66477" x="2990850" y="4616450"/>
          <p14:tracePt t="66494" x="3028950" y="4584700"/>
          <p14:tracePt t="66494" x="3105150" y="4514850"/>
          <p14:tracePt t="66512" x="3136900" y="4489450"/>
          <p14:tracePt t="66512" x="3168650" y="4457700"/>
          <p14:tracePt t="66528" x="3200400" y="4425950"/>
          <p14:tracePt t="66528" x="3225800" y="4400550"/>
          <p14:tracePt t="66544" x="3251200" y="4368800"/>
          <p14:tracePt t="66544" x="3276600" y="4349750"/>
          <p14:tracePt t="66561" x="3295650" y="4324350"/>
          <p14:tracePt t="66561" x="3314700" y="4311650"/>
          <p14:tracePt t="66561" x="3333750" y="4298950"/>
          <p14:tracePt t="66579" x="3352800" y="4286250"/>
          <p14:tracePt t="66592" x="3371850" y="4279900"/>
          <p14:tracePt t="66592" x="3390900" y="4273550"/>
          <p14:tracePt t="66612" x="3441700" y="4273550"/>
          <p14:tracePt t="66612" x="3473450" y="4279900"/>
          <p14:tracePt t="66612" x="3511550" y="4279900"/>
          <p14:tracePt t="66631" x="3556000" y="4286250"/>
          <p14:tracePt t="66642" x="3613150" y="4286250"/>
          <p14:tracePt t="66642" x="3670300" y="4286250"/>
          <p14:tracePt t="66642" x="3733800" y="4292600"/>
          <p14:tracePt t="66664" x="3810000" y="4292600"/>
          <p14:tracePt t="66676" x="3879850" y="4292600"/>
          <p14:tracePt t="66676" x="4038600" y="4298950"/>
          <p14:tracePt t="66696" x="4127500" y="4305300"/>
          <p14:tracePt t="66696" x="4210050" y="4318000"/>
          <p14:tracePt t="66711" x="4298950" y="4330700"/>
          <p14:tracePt t="66711" x="4387850" y="4343400"/>
          <p14:tracePt t="66728" x="4476750" y="4356100"/>
          <p14:tracePt t="66728" x="4660900" y="4387850"/>
          <p14:tracePt t="66745" x="4749800" y="4394200"/>
          <p14:tracePt t="66745" x="4832350" y="4406900"/>
          <p14:tracePt t="66761" x="4914900" y="4413250"/>
          <p14:tracePt t="66761" x="4984750" y="4413250"/>
          <p14:tracePt t="66778" x="5054600" y="4419600"/>
          <p14:tracePt t="66778" x="5105400" y="4419600"/>
          <p14:tracePt t="66795" x="5156200" y="4419600"/>
          <p14:tracePt t="66795" x="5232400" y="4425950"/>
          <p14:tracePt t="66812" x="5257800" y="4425950"/>
          <p14:tracePt t="66812" x="5283200" y="4425950"/>
          <p14:tracePt t="66829" x="5295900" y="4432300"/>
          <p14:tracePt t="66829" x="5308600" y="4438650"/>
          <p14:tracePt t="66845" x="5314950" y="4445000"/>
          <p14:tracePt t="66845" x="5314950" y="4451350"/>
          <p14:tracePt t="66845" x="5314950" y="4457700"/>
          <p14:tracePt t="66864" x="5308600" y="4470400"/>
          <p14:tracePt t="66876" x="5295900" y="4476750"/>
          <p14:tracePt t="66876" x="5270500" y="4502150"/>
          <p14:tracePt t="66896" x="5251450" y="4514850"/>
          <p14:tracePt t="66896" x="5226050" y="4527550"/>
          <p14:tracePt t="66912" x="5200650" y="4540250"/>
          <p14:tracePt t="66912" x="5175250" y="4552950"/>
          <p14:tracePt t="66929" x="5143500" y="4565650"/>
          <p14:tracePt t="66929" x="5105400" y="4578350"/>
          <p14:tracePt t="66929" x="5073650" y="4591050"/>
          <p14:tracePt t="66948" x="5029200" y="4603750"/>
          <p14:tracePt t="66960" x="4991100" y="4616450"/>
          <p14:tracePt t="66960" x="4895850" y="4641850"/>
          <p14:tracePt t="66980" x="4851400" y="4660900"/>
          <p14:tracePt t="66980" x="4800600" y="4673600"/>
          <p14:tracePt t="66995" x="4756150" y="4686300"/>
          <p14:tracePt t="66995" x="4705350" y="4705350"/>
          <p14:tracePt t="67013" x="4654550" y="4718050"/>
          <p14:tracePt t="67013" x="4603750" y="4737100"/>
          <p14:tracePt t="67029" x="4546600" y="4749800"/>
          <p14:tracePt t="67029" x="4489450" y="4768850"/>
          <p14:tracePt t="67029" x="4425950" y="4781550"/>
          <p14:tracePt t="67048" x="4362450" y="4800600"/>
          <p14:tracePt t="67048" x="4298950" y="4813300"/>
          <p14:tracePt t="67063" x="4235450" y="4826000"/>
          <p14:tracePt t="67063" x="4171950" y="4845050"/>
          <p14:tracePt t="67079" x="4108450" y="4857750"/>
          <p14:tracePt t="67079" x="4051300" y="4870450"/>
          <p14:tracePt t="67096" x="3994150" y="4883150"/>
          <p14:tracePt t="67096" x="3892550" y="4902200"/>
          <p14:tracePt t="67113" x="3854450" y="4914900"/>
          <p14:tracePt t="67113" x="3810000" y="4927600"/>
          <p14:tracePt t="67130" x="3771900" y="4933950"/>
          <p14:tracePt t="67130" x="3740150" y="4946650"/>
          <p14:tracePt t="67146" x="3708400" y="4953000"/>
          <p14:tracePt t="67146" x="3657600" y="4978400"/>
          <p14:tracePt t="67164" x="3638550" y="4984750"/>
          <p14:tracePt t="67164" x="3625850" y="4997450"/>
          <p14:tracePt t="67180" x="3619500" y="5003800"/>
          <p14:tracePt t="67180" x="3613150" y="5010150"/>
          <p14:tracePt t="67196" x="3613150" y="5016500"/>
          <p14:tracePt t="67196" x="3619500" y="5022850"/>
          <p14:tracePt t="67213" x="3632200" y="5029200"/>
          <p14:tracePt t="67213" x="3651250" y="5035550"/>
          <p14:tracePt t="67213" x="3670300" y="5041900"/>
          <p14:tracePt t="67232" x="3702050" y="5048250"/>
          <p14:tracePt t="67244" x="3733800" y="5048250"/>
          <p14:tracePt t="67244" x="3822700" y="5060950"/>
          <p14:tracePt t="67263" x="3867150" y="5060950"/>
          <p14:tracePt t="67263" x="3924300" y="5067300"/>
          <p14:tracePt t="67281" x="3987800" y="5067300"/>
          <p14:tracePt t="67281" x="4051300" y="5060950"/>
          <p14:tracePt t="67297" x="4114800" y="5060950"/>
          <p14:tracePt t="67297" x="4184650" y="5054600"/>
          <p14:tracePt t="67297" x="4254500" y="5054600"/>
          <p14:tracePt t="67316" x="4324350" y="5048250"/>
          <p14:tracePt t="67328" x="4394200" y="5041900"/>
          <p14:tracePt t="67328" x="4527550" y="5035550"/>
          <p14:tracePt t="67347" x="4591050" y="5029200"/>
          <p14:tracePt t="67347" x="4654550" y="5029200"/>
          <p14:tracePt t="67364" x="4711700" y="5029200"/>
          <p14:tracePt t="67364" x="4762500" y="5029200"/>
          <p14:tracePt t="67380" x="4806950" y="5029200"/>
          <p14:tracePt t="67380" x="4851400" y="5029200"/>
          <p14:tracePt t="67380" x="4895850" y="5022850"/>
          <p14:tracePt t="67399" x="4927600" y="5022850"/>
          <p14:tracePt t="67399" x="4959350" y="5022850"/>
          <p14:tracePt t="67413" x="4984750" y="5022850"/>
          <p14:tracePt t="67413" x="5010150" y="5016500"/>
          <p14:tracePt t="67430" x="5035550" y="5016500"/>
          <p14:tracePt t="67430" x="5048250" y="5016500"/>
          <p14:tracePt t="67447" x="5060950" y="5016500"/>
          <p14:tracePt t="67447" x="5080000" y="5016500"/>
          <p14:tracePt t="67464" x="5086350" y="5016500"/>
          <p14:tracePt t="67479" x="5080000" y="5022850"/>
          <p14:tracePt t="67503" x="5073650" y="5022850"/>
          <p14:tracePt t="67512" x="5067300" y="5029200"/>
          <p14:tracePt t="67512" x="5054600" y="5029200"/>
          <p14:tracePt t="67531" x="5048250" y="5029200"/>
          <p14:tracePt t="67531" x="5041900" y="5035550"/>
          <p14:tracePt t="67548" x="5035550" y="5035550"/>
          <p14:tracePt t="67548" x="5029200" y="5035550"/>
          <p14:tracePt t="67564" x="5022850" y="5035550"/>
          <p14:tracePt t="67564" x="5016500" y="5035550"/>
          <p14:tracePt t="67581" x="5010150" y="5035550"/>
          <p14:tracePt t="67581" x="5003800" y="5035550"/>
          <p14:tracePt t="67581" x="4997450" y="5035550"/>
          <p14:tracePt t="67600" x="4991100" y="5035550"/>
          <p14:tracePt t="67617" x="4984750" y="5035550"/>
          <p14:tracePt t="67617" x="4978400" y="5041900"/>
          <p14:tracePt t="67632" x="4972050" y="5035550"/>
          <p14:tracePt t="67646" x="4972050" y="5029200"/>
          <p14:tracePt t="67675" x="4978400" y="5022850"/>
          <p14:tracePt t="67691" x="4984750" y="5022850"/>
          <p14:tracePt t="67700" x="4991100" y="5016500"/>
          <p14:tracePt t="67700" x="4997450" y="5016500"/>
          <p14:tracePt t="67715" x="5003800" y="5010150"/>
          <p14:tracePt t="67730" x="5010150" y="5010150"/>
          <p14:tracePt t="67746" x="5003800" y="5016500"/>
          <p14:tracePt t="67855" x="4997450" y="5022850"/>
          <p14:tracePt t="67879" x="4991100" y="5016500"/>
          <p14:tracePt t="67899" x="4997450" y="5016500"/>
          <p14:tracePt t="67931" x="5003800" y="5010150"/>
          <p14:tracePt t="67943" x="5010150" y="5003800"/>
          <p14:tracePt t="67959" x="5016500" y="4997450"/>
          <p14:tracePt t="67976" x="5022850" y="4997450"/>
          <p14:tracePt t="67991" x="5029200" y="4991100"/>
          <p14:tracePt t="68003" x="5022850" y="4997450"/>
          <p14:tracePt t="68059" x="5016500" y="5003800"/>
          <p14:tracePt t="68071" x="5010150" y="5010150"/>
          <p14:tracePt t="68095" x="5003800" y="5010150"/>
          <p14:tracePt t="68119" x="4997450" y="5010150"/>
          <p14:tracePt t="68139" x="4991100" y="5003800"/>
          <p14:tracePt t="68163" x="4991100" y="4997450"/>
          <p14:tracePt t="68191" x="4984750" y="4991100"/>
          <p14:tracePt t="68199" x="4984750" y="4984750"/>
          <p14:tracePt t="68216" x="4978400" y="4978400"/>
          <p14:tracePt t="68216" x="4978400" y="4965700"/>
          <p14:tracePt t="68233" x="4972050" y="4953000"/>
          <p14:tracePt t="68233" x="4972050" y="4940300"/>
          <p14:tracePt t="68233" x="4965700" y="4921250"/>
          <p14:tracePt t="68252" x="4959350" y="4902200"/>
          <p14:tracePt t="68264" x="4953000" y="4876800"/>
          <p14:tracePt t="68264" x="4933950" y="4819650"/>
          <p14:tracePt t="68284" x="4921250" y="4781550"/>
          <p14:tracePt t="68284" x="4908550" y="4743450"/>
          <p14:tracePt t="68300" x="4889500" y="4705350"/>
          <p14:tracePt t="68300" x="4876800" y="4667250"/>
          <p14:tracePt t="68317" x="4857750" y="4629150"/>
          <p14:tracePt t="68317" x="4838700" y="4591050"/>
          <p14:tracePt t="68317" x="4819650" y="4552950"/>
          <p14:tracePt t="68336" x="4794250" y="4521200"/>
          <p14:tracePt t="68348" x="4775200" y="4483100"/>
          <p14:tracePt t="68348" x="4743450" y="4413250"/>
          <p14:tracePt t="68368" x="4730750" y="4375150"/>
          <p14:tracePt t="68368" x="4711700" y="4343400"/>
          <p14:tracePt t="68384" x="4705350" y="4311650"/>
          <p14:tracePt t="68384" x="4699000" y="4279900"/>
          <p14:tracePt t="68400" x="4699000" y="4248150"/>
          <p14:tracePt t="68400" x="4699000" y="4222750"/>
          <p14:tracePt t="68400" x="4699000" y="4197350"/>
          <p14:tracePt t="68421" x="4699000" y="4178300"/>
          <p14:tracePt t="68421" x="4705350" y="4159250"/>
          <p14:tracePt t="68434" x="4705350" y="4140200"/>
          <p14:tracePt t="68434" x="4711700" y="4121150"/>
          <p14:tracePt t="68450" x="4718050" y="4102100"/>
          <p14:tracePt t="68450" x="4724400" y="4083050"/>
          <p14:tracePt t="68468" x="4737100" y="4051300"/>
          <p14:tracePt t="68468" x="4743450" y="4032250"/>
          <p14:tracePt t="68484" x="4749800" y="4006850"/>
          <p14:tracePt t="68484" x="4756150" y="3956050"/>
          <p14:tracePt t="68501" x="4762500" y="3930650"/>
          <p14:tracePt t="68501" x="4762500" y="3905250"/>
          <p14:tracePt t="68518" x="4762500" y="3892550"/>
          <p14:tracePt t="68518" x="4762500" y="3879850"/>
          <p14:tracePt t="68534" x="4762500" y="3867150"/>
          <p14:tracePt t="68534" x="4762500" y="3860800"/>
          <p14:tracePt t="68552" x="4762500" y="3867150"/>
          <p14:tracePt t="68584" x="4762500" y="3873500"/>
          <p14:tracePt t="68591" x="4768850" y="3879850"/>
          <p14:tracePt t="68600" x="4768850" y="3892550"/>
          <p14:tracePt t="68600" x="4775200" y="3911600"/>
          <p14:tracePt t="68600" x="4781550" y="3937000"/>
          <p14:tracePt t="68621" x="4787900" y="3962400"/>
          <p14:tracePt t="68633" x="4800600" y="4000500"/>
          <p14:tracePt t="68633" x="4813300" y="4083050"/>
          <p14:tracePt t="68652" x="4826000" y="4127500"/>
          <p14:tracePt t="68652" x="4838700" y="4178300"/>
          <p14:tracePt t="68669" x="4851400" y="4229100"/>
          <p14:tracePt t="68669" x="4864100" y="4273550"/>
          <p14:tracePt t="68685" x="4883150" y="4318000"/>
          <p14:tracePt t="68685" x="4908550" y="4362450"/>
          <p14:tracePt t="68701" x="4927600" y="4394200"/>
          <p14:tracePt t="68701" x="4946650" y="4432300"/>
          <p14:tracePt t="68701" x="4965700" y="4464050"/>
          <p14:tracePt t="68720" x="4978400" y="4495800"/>
          <p14:tracePt t="68720" x="4991100" y="4521200"/>
          <p14:tracePt t="68735" x="4997450" y="4546600"/>
          <p14:tracePt t="68735" x="4997450" y="4572000"/>
          <p14:tracePt t="68751" x="5003800" y="4584700"/>
          <p14:tracePt t="68751" x="5003800" y="4610100"/>
          <p14:tracePt t="68769" x="4997450" y="4622800"/>
          <p14:tracePt t="68769" x="4991100" y="4654550"/>
          <p14:tracePt t="68785" x="4984750" y="4673600"/>
          <p14:tracePt t="68785" x="4978400" y="4686300"/>
          <p14:tracePt t="68801" x="4965700" y="4705350"/>
          <p14:tracePt t="68801" x="4959350" y="4718050"/>
          <p14:tracePt t="68819" x="4953000" y="4730750"/>
          <p14:tracePt t="68819" x="4940300" y="4743450"/>
          <p14:tracePt t="68835" x="4933950" y="4749800"/>
          <p14:tracePt t="68835" x="4914900" y="4768850"/>
          <p14:tracePt t="68852" x="4908550" y="4775200"/>
          <p14:tracePt t="68852" x="4902200" y="4787900"/>
          <p14:tracePt t="68869" x="4895850" y="4800600"/>
          <p14:tracePt t="68869" x="4889500" y="4806950"/>
          <p14:tracePt t="68886" x="4883150" y="4819650"/>
          <p14:tracePt t="68886" x="4883150" y="4838700"/>
          <p14:tracePt t="68886" x="4876800" y="4851400"/>
          <p14:tracePt t="68905" x="4876800" y="4864100"/>
          <p14:tracePt t="68917" x="4883150" y="4883150"/>
          <p14:tracePt t="68917" x="4889500" y="4908550"/>
          <p14:tracePt t="68936" x="4895850" y="4927600"/>
          <p14:tracePt t="68936" x="4895850" y="4940300"/>
          <p14:tracePt t="68953" x="4902200" y="4946650"/>
          <p14:tracePt t="68953" x="4908550" y="4959350"/>
          <p14:tracePt t="68969" x="4914900" y="4972050"/>
          <p14:tracePt t="68969" x="4914900" y="4978400"/>
          <p14:tracePt t="68969" x="4921250" y="4984750"/>
          <p14:tracePt t="68988" x="4921250" y="4991100"/>
          <p14:tracePt t="69004" x="4914900" y="4991100"/>
          <p14:tracePt t="69020" x="4908550" y="4991100"/>
          <p14:tracePt t="69034" x="4902200" y="4991100"/>
          <p14:tracePt t="69034" x="4895850" y="4997450"/>
          <p14:tracePt t="69053" x="4889500" y="4997450"/>
          <p14:tracePt t="69068" x="4883150" y="4997450"/>
          <p14:tracePt t="69084" x="4889500" y="4997450"/>
          <p14:tracePt t="69101" x="4895850" y="4997450"/>
          <p14:tracePt t="69119" x="4902200" y="4991100"/>
          <p14:tracePt t="69135" x="4908550" y="4997450"/>
          <p14:tracePt t="69183" x="4914900" y="5003800"/>
          <p14:tracePt t="69199" x="4921250" y="5010150"/>
          <p14:tracePt t="69227" x="4914900" y="5016500"/>
          <p14:tracePt t="69260" x="4914900" y="5022850"/>
          <p14:tracePt t="69280" x="4908550" y="5029200"/>
          <p14:tracePt t="69296" x="4908550" y="5035550"/>
          <p14:tracePt t="69311" x="4908550" y="5041900"/>
          <p14:tracePt t="69320" x="4914900" y="5054600"/>
          <p14:tracePt t="69335" x="4921250" y="5054600"/>
          <p14:tracePt t="69335" x="4927600" y="5060950"/>
          <p14:tracePt t="69335" x="4933950" y="5060950"/>
          <p14:tracePt t="69356" x="4946650" y="5067300"/>
          <p14:tracePt t="69368" x="4953000" y="5067300"/>
          <p14:tracePt t="69368" x="4978400" y="5067300"/>
          <p14:tracePt t="69387" x="4984750" y="5067300"/>
          <p14:tracePt t="69387" x="4997450" y="5073650"/>
          <p14:tracePt t="69403" x="5010150" y="5073650"/>
          <p14:tracePt t="69403" x="5022850" y="5080000"/>
          <p14:tracePt t="69421" x="5029200" y="5080000"/>
          <p14:tracePt t="69421" x="5041900" y="5080000"/>
          <p14:tracePt t="69437" x="5054600" y="5086350"/>
          <p14:tracePt t="69437" x="5080000" y="5086350"/>
          <p14:tracePt t="69454" x="5086350" y="5092700"/>
          <p14:tracePt t="69454" x="5099050" y="5099050"/>
          <p14:tracePt t="69471" x="5105400" y="5099050"/>
          <p14:tracePt t="69471" x="5111750" y="5105400"/>
          <p14:tracePt t="69487" x="5118100" y="5111750"/>
          <p14:tracePt t="69503" x="5111750" y="5111750"/>
          <p14:tracePt t="69527" x="5105400" y="5111750"/>
          <p14:tracePt t="69536" x="5099050" y="5105400"/>
          <p14:tracePt t="69552" x="5086350" y="5099050"/>
          <p14:tracePt t="69569" x="5080000" y="5092700"/>
          <p14:tracePt t="69569" x="5073650" y="5092700"/>
          <p14:tracePt t="69588" x="5067300" y="5092700"/>
          <p14:tracePt t="69604" x="5060950" y="5092700"/>
          <p14:tracePt t="69604" x="5054600" y="5092700"/>
          <p14:tracePt t="69624" x="5048250" y="5099050"/>
          <p14:tracePt t="69636" x="5041900" y="5099050"/>
          <p14:tracePt t="69636" x="5035550" y="5092700"/>
          <p14:tracePt t="69636" x="5029200" y="5099050"/>
          <p14:tracePt t="69657" x="5022850" y="5099050"/>
          <p14:tracePt t="69669" x="5016500" y="5092700"/>
          <p14:tracePt t="69669" x="5003800" y="5092700"/>
          <p14:tracePt t="69688" x="4997450" y="5092700"/>
          <p14:tracePt t="69688" x="4984750" y="5092700"/>
          <p14:tracePt t="69705" x="4978400" y="5086350"/>
          <p14:tracePt t="69705" x="4972050" y="5086350"/>
          <p14:tracePt t="69721" x="4965700" y="5086350"/>
          <p14:tracePt t="69721" x="4953000" y="5086350"/>
          <p14:tracePt t="69721" x="4946650" y="5080000"/>
          <p14:tracePt t="69741" x="4940300" y="5080000"/>
          <p14:tracePt t="69741" x="4933950" y="5080000"/>
          <p14:tracePt t="69755" x="4927600" y="5080000"/>
          <p14:tracePt t="69755" x="4921250" y="5080000"/>
          <p14:tracePt t="69772" x="4914900" y="5080000"/>
          <p14:tracePt t="69787" x="4908550" y="5080000"/>
          <p14:tracePt t="69787" x="4889500" y="5073650"/>
          <p14:tracePt t="69805" x="4883150" y="5073650"/>
          <p14:tracePt t="69805" x="4876800" y="5073650"/>
          <p14:tracePt t="69822" x="4864100" y="5073650"/>
          <p14:tracePt t="69822" x="4857750" y="5073650"/>
          <p14:tracePt t="69839" x="4845050" y="5073650"/>
          <p14:tracePt t="69839" x="4832350" y="5073650"/>
          <p14:tracePt t="69855" x="4826000" y="5073650"/>
          <p14:tracePt t="69855" x="4800600" y="5073650"/>
          <p14:tracePt t="69872" x="4787900" y="5073650"/>
          <p14:tracePt t="69872" x="4775200" y="5080000"/>
          <p14:tracePt t="69889" x="4768850" y="5080000"/>
          <p14:tracePt t="69889" x="4756150" y="5080000"/>
          <p14:tracePt t="69906" x="4749800" y="5080000"/>
          <p14:tracePt t="69906" x="4743450" y="5086350"/>
          <p14:tracePt t="69906" x="4737100" y="5086350"/>
          <p14:tracePt t="69924" x="4730750" y="5086350"/>
          <p14:tracePt t="69937" x="4737100" y="5086350"/>
          <p14:tracePt t="69964" x="4743450" y="5080000"/>
          <p14:tracePt t="69973" x="4749800" y="5080000"/>
          <p14:tracePt t="69973" x="4762500" y="5073650"/>
          <p14:tracePt t="69989" x="4768850" y="5067300"/>
          <p14:tracePt t="69989" x="4781550" y="5060950"/>
          <p14:tracePt t="69989" x="4787900" y="5054600"/>
          <p14:tracePt t="70008" x="4800600" y="5048250"/>
          <p14:tracePt t="70021" x="4806950" y="5048250"/>
          <p14:tracePt t="70021" x="4826000" y="5041900"/>
          <p14:tracePt t="70041" x="4832350" y="5035550"/>
          <p14:tracePt t="70041" x="4838700" y="5041900"/>
          <p14:tracePt t="70056" x="4845050" y="5041900"/>
          <p14:tracePt t="70071" x="4838700" y="5041900"/>
          <p14:tracePt t="70128" x="4838700" y="5035550"/>
          <p14:tracePt t="70152" x="4838700" y="5029200"/>
          <p14:tracePt t="70160" x="4838700" y="5022850"/>
          <p14:tracePt t="70172" x="4845050" y="5016500"/>
          <p14:tracePt t="70188" x="4851400" y="5010150"/>
          <p14:tracePt t="70188" x="4857750" y="5010150"/>
          <p14:tracePt t="70206" x="4864100" y="5003800"/>
          <p14:tracePt t="70206" x="4876800" y="4997450"/>
          <p14:tracePt t="70225" x="4883150" y="4997450"/>
          <p14:tracePt t="70225" x="4889500" y="4991100"/>
          <p14:tracePt t="70241" x="4902200" y="4991100"/>
          <p14:tracePt t="70241" x="4908550" y="4984750"/>
          <p14:tracePt t="70257" x="4908550" y="4978400"/>
          <p14:tracePt t="70272" x="4908550" y="4972050"/>
          <p14:tracePt t="70308" x="4895850" y="4978400"/>
          <p14:tracePt t="70324" x="4889500" y="4984750"/>
          <p14:tracePt t="70340" x="4883150" y="4984750"/>
          <p14:tracePt t="70345" x="4876800" y="4991100"/>
          <p14:tracePt t="70355" x="4870450" y="4991100"/>
          <p14:tracePt t="70355" x="4864100" y="4997450"/>
          <p14:tracePt t="70374" x="4857750" y="4991100"/>
          <p14:tracePt t="70374" x="4851400" y="4997450"/>
          <p14:tracePt t="70374" x="4851400" y="5003800"/>
          <p14:tracePt t="70393" x="4845050" y="5003800"/>
          <p14:tracePt t="70393" x="4838700" y="5003800"/>
          <p14:tracePt t="70407" x="4832350" y="5010150"/>
          <p14:tracePt t="70422" x="4826000" y="5016500"/>
          <p14:tracePt t="70422" x="4826000" y="5022850"/>
          <p14:tracePt t="70443" x="4826000" y="5016500"/>
          <p14:tracePt t="70496" x="4819650" y="5016500"/>
          <p14:tracePt t="70523" x="4813300" y="5016500"/>
          <p14:tracePt t="70531" x="4806950" y="5016500"/>
          <p14:tracePt t="70540" x="4800600" y="5016500"/>
          <p14:tracePt t="70540" x="4794250" y="5022850"/>
          <p14:tracePt t="70558" x="4787900" y="5022850"/>
          <p14:tracePt t="70558" x="4775200" y="5029200"/>
          <p14:tracePt t="70575" x="4768850" y="5029200"/>
          <p14:tracePt t="70575" x="4743450" y="5035550"/>
          <p14:tracePt t="70593" x="4737100" y="5035550"/>
          <p14:tracePt t="70593" x="4724400" y="5041900"/>
          <p14:tracePt t="70609" x="4711700" y="5048250"/>
          <p14:tracePt t="70609" x="4699000" y="5054600"/>
          <p14:tracePt t="70626" x="4686300" y="5060950"/>
          <p14:tracePt t="70626" x="4667250" y="5073650"/>
          <p14:tracePt t="70642" x="4654550" y="5080000"/>
          <p14:tracePt t="70642" x="4641850" y="5092700"/>
          <p14:tracePt t="70642" x="4622800" y="5099050"/>
          <p14:tracePt t="70661" x="4603750" y="5111750"/>
          <p14:tracePt t="70673" x="4584700" y="5124450"/>
          <p14:tracePt t="70673" x="4565650" y="5137150"/>
          <p14:tracePt t="70693" x="4521200" y="5168900"/>
          <p14:tracePt t="70693" x="4495800" y="5194300"/>
          <p14:tracePt t="70708" x="4464050" y="5213350"/>
          <p14:tracePt t="70708" x="4432300" y="5245100"/>
          <p14:tracePt t="70725" x="4400550" y="5264150"/>
          <p14:tracePt t="70725" x="4368800" y="5289550"/>
          <p14:tracePt t="70742" x="4337050" y="5314950"/>
          <p14:tracePt t="70742" x="4305300" y="5340350"/>
          <p14:tracePt t="70742" x="4273550" y="5365750"/>
          <p14:tracePt t="70761" x="4241800" y="5384800"/>
          <p14:tracePt t="70761" x="4216400" y="5410200"/>
          <p14:tracePt t="70775" x="4191000" y="5429250"/>
          <p14:tracePt t="70775" x="4165600" y="5454650"/>
          <p14:tracePt t="70792" x="4133850" y="5473700"/>
          <p14:tracePt t="70792" x="4108450" y="5492750"/>
          <p14:tracePt t="70808" x="4089400" y="5511800"/>
          <p14:tracePt t="70808" x="4038600" y="5537200"/>
          <p14:tracePt t="70826" x="4019550" y="5543550"/>
          <p14:tracePt t="70826" x="4000500" y="5549900"/>
          <p14:tracePt t="70842" x="3987800" y="5549900"/>
          <p14:tracePt t="70842" x="3981450" y="5549900"/>
          <p14:tracePt t="70858" x="3968750" y="5549900"/>
          <p14:tracePt t="70874" x="3968750" y="5543550"/>
          <p14:tracePt t="70874" x="3975100" y="5537200"/>
          <p14:tracePt t="70892" x="3975100" y="5530850"/>
          <p14:tracePt t="75029" x="717550" y="6438900"/>
          <p14:tracePt t="75044" x="755650" y="64008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normAutofit/>
          </a:bodyPr>
          <a:lstStyle/>
          <a:p>
            <a:r>
              <a:rPr lang="ja-JP" altLang="en-US"/>
              <a:t>最適な水準をみつける</a:t>
            </a:r>
          </a:p>
        </p:txBody>
      </p:sp>
      <p:sp>
        <p:nvSpPr>
          <p:cNvPr id="674819" name="Text Box 3"/>
          <p:cNvSpPr txBox="1">
            <a:spLocks noChangeArrowheads="1"/>
          </p:cNvSpPr>
          <p:nvPr/>
        </p:nvSpPr>
        <p:spPr bwMode="auto">
          <a:xfrm>
            <a:off x="365125" y="1239838"/>
            <a:ext cx="7383463" cy="457200"/>
          </a:xfrm>
          <a:prstGeom prst="rect">
            <a:avLst/>
          </a:prstGeom>
          <a:noFill/>
          <a:ln w="38100">
            <a:noFill/>
            <a:miter lim="800000"/>
            <a:headEnd/>
            <a:tailEnd/>
          </a:ln>
          <a:effectLst/>
        </p:spPr>
        <p:txBody>
          <a:bodyPr wrap="none">
            <a:spAutoFit/>
          </a:bodyPr>
          <a:lstStyle/>
          <a:p>
            <a:r>
              <a:rPr lang="ja-JP" altLang="en-US"/>
              <a:t>おいしいパンを焼くオーブンの温度と焼く時間を決めたい</a:t>
            </a:r>
          </a:p>
        </p:txBody>
      </p:sp>
      <p:sp>
        <p:nvSpPr>
          <p:cNvPr id="674820" name="Text Box 4"/>
          <p:cNvSpPr txBox="1">
            <a:spLocks noChangeArrowheads="1"/>
          </p:cNvSpPr>
          <p:nvPr/>
        </p:nvSpPr>
        <p:spPr bwMode="auto">
          <a:xfrm>
            <a:off x="457200" y="1676400"/>
            <a:ext cx="5529263" cy="457200"/>
          </a:xfrm>
          <a:prstGeom prst="rect">
            <a:avLst/>
          </a:prstGeom>
          <a:noFill/>
          <a:ln w="38100">
            <a:noFill/>
            <a:miter lim="800000"/>
            <a:headEnd/>
            <a:tailEnd/>
          </a:ln>
          <a:effectLst/>
        </p:spPr>
        <p:txBody>
          <a:bodyPr wrap="none">
            <a:spAutoFit/>
          </a:bodyPr>
          <a:lstStyle/>
          <a:p>
            <a:r>
              <a:rPr lang="ja-JP" altLang="en-US"/>
              <a:t>因子Ｘ　オーブンの温度，因子Ｙ　焼く時間</a:t>
            </a:r>
          </a:p>
        </p:txBody>
      </p:sp>
      <p:grpSp>
        <p:nvGrpSpPr>
          <p:cNvPr id="674821" name="Group 5"/>
          <p:cNvGrpSpPr>
            <a:grpSpLocks/>
          </p:cNvGrpSpPr>
          <p:nvPr/>
        </p:nvGrpSpPr>
        <p:grpSpPr bwMode="auto">
          <a:xfrm>
            <a:off x="1908175" y="2565400"/>
            <a:ext cx="4824413" cy="3671888"/>
            <a:chOff x="856" y="675"/>
            <a:chExt cx="4201" cy="3275"/>
          </a:xfrm>
        </p:grpSpPr>
        <p:sp>
          <p:nvSpPr>
            <p:cNvPr id="674822" name="Line 6"/>
            <p:cNvSpPr>
              <a:spLocks noChangeShapeType="1"/>
            </p:cNvSpPr>
            <p:nvPr/>
          </p:nvSpPr>
          <p:spPr bwMode="auto">
            <a:xfrm flipV="1">
              <a:off x="872" y="675"/>
              <a:ext cx="17" cy="1942"/>
            </a:xfrm>
            <a:prstGeom prst="line">
              <a:avLst/>
            </a:prstGeom>
            <a:noFill/>
            <a:ln w="38100">
              <a:solidFill>
                <a:srgbClr val="000000"/>
              </a:solidFill>
              <a:round/>
              <a:headEnd/>
              <a:tailEnd type="triangle" w="lg" len="lg"/>
            </a:ln>
            <a:effectLst/>
          </p:spPr>
          <p:txBody>
            <a:bodyPr/>
            <a:lstStyle/>
            <a:p>
              <a:endParaRPr lang="ja-JP" altLang="en-US"/>
            </a:p>
          </p:txBody>
        </p:sp>
        <p:sp>
          <p:nvSpPr>
            <p:cNvPr id="674823" name="Line 7"/>
            <p:cNvSpPr>
              <a:spLocks noChangeShapeType="1"/>
            </p:cNvSpPr>
            <p:nvPr/>
          </p:nvSpPr>
          <p:spPr bwMode="auto">
            <a:xfrm flipV="1">
              <a:off x="3365" y="1078"/>
              <a:ext cx="511" cy="265"/>
            </a:xfrm>
            <a:prstGeom prst="line">
              <a:avLst/>
            </a:prstGeom>
            <a:noFill/>
            <a:ln w="38100">
              <a:solidFill>
                <a:srgbClr val="000000"/>
              </a:solidFill>
              <a:round/>
              <a:headEnd/>
              <a:tailEnd type="triangle" w="lg" len="lg"/>
            </a:ln>
            <a:effectLst/>
          </p:spPr>
          <p:txBody>
            <a:bodyPr/>
            <a:lstStyle/>
            <a:p>
              <a:endParaRPr lang="ja-JP" altLang="en-US"/>
            </a:p>
          </p:txBody>
        </p:sp>
        <p:sp>
          <p:nvSpPr>
            <p:cNvPr id="674824" name="Line 8"/>
            <p:cNvSpPr>
              <a:spLocks noChangeShapeType="1"/>
            </p:cNvSpPr>
            <p:nvPr/>
          </p:nvSpPr>
          <p:spPr bwMode="auto">
            <a:xfrm>
              <a:off x="856" y="2633"/>
              <a:ext cx="2444" cy="1317"/>
            </a:xfrm>
            <a:prstGeom prst="line">
              <a:avLst/>
            </a:prstGeom>
            <a:noFill/>
            <a:ln w="38100">
              <a:solidFill>
                <a:srgbClr val="000000"/>
              </a:solidFill>
              <a:round/>
              <a:headEnd/>
              <a:tailEnd type="triangle" w="lg" len="lg"/>
            </a:ln>
            <a:effectLst/>
          </p:spPr>
          <p:txBody>
            <a:bodyPr/>
            <a:lstStyle/>
            <a:p>
              <a:endParaRPr lang="ja-JP" altLang="en-US"/>
            </a:p>
          </p:txBody>
        </p:sp>
        <p:sp>
          <p:nvSpPr>
            <p:cNvPr id="674825" name="Freeform 9"/>
            <p:cNvSpPr>
              <a:spLocks/>
            </p:cNvSpPr>
            <p:nvPr/>
          </p:nvSpPr>
          <p:spPr bwMode="auto">
            <a:xfrm>
              <a:off x="1111" y="2523"/>
              <a:ext cx="2016" cy="1122"/>
            </a:xfrm>
            <a:custGeom>
              <a:avLst/>
              <a:gdLst/>
              <a:ahLst/>
              <a:cxnLst>
                <a:cxn ang="0">
                  <a:pos x="0" y="0"/>
                </a:cxn>
                <a:cxn ang="0">
                  <a:pos x="214" y="118"/>
                </a:cxn>
                <a:cxn ang="0">
                  <a:pos x="378" y="192"/>
                </a:cxn>
                <a:cxn ang="0">
                  <a:pos x="609" y="275"/>
                </a:cxn>
                <a:cxn ang="0">
                  <a:pos x="732" y="291"/>
                </a:cxn>
                <a:cxn ang="0">
                  <a:pos x="913" y="324"/>
                </a:cxn>
                <a:cxn ang="0">
                  <a:pos x="1061" y="373"/>
                </a:cxn>
                <a:cxn ang="0">
                  <a:pos x="1152" y="406"/>
                </a:cxn>
                <a:cxn ang="0">
                  <a:pos x="1259" y="464"/>
                </a:cxn>
                <a:cxn ang="0">
                  <a:pos x="1333" y="522"/>
                </a:cxn>
                <a:cxn ang="0">
                  <a:pos x="1448" y="637"/>
                </a:cxn>
                <a:cxn ang="0">
                  <a:pos x="1604" y="768"/>
                </a:cxn>
                <a:cxn ang="0">
                  <a:pos x="1728" y="884"/>
                </a:cxn>
                <a:cxn ang="0">
                  <a:pos x="2016" y="1122"/>
                </a:cxn>
              </a:cxnLst>
              <a:rect l="0" t="0" r="r" b="b"/>
              <a:pathLst>
                <a:path w="2016" h="1122">
                  <a:moveTo>
                    <a:pt x="0" y="0"/>
                  </a:moveTo>
                  <a:cubicBezTo>
                    <a:pt x="75" y="43"/>
                    <a:pt x="151" y="86"/>
                    <a:pt x="214" y="118"/>
                  </a:cubicBezTo>
                  <a:cubicBezTo>
                    <a:pt x="277" y="150"/>
                    <a:pt x="312" y="166"/>
                    <a:pt x="378" y="192"/>
                  </a:cubicBezTo>
                  <a:cubicBezTo>
                    <a:pt x="444" y="218"/>
                    <a:pt x="550" y="259"/>
                    <a:pt x="609" y="275"/>
                  </a:cubicBezTo>
                  <a:cubicBezTo>
                    <a:pt x="668" y="291"/>
                    <a:pt x="681" y="283"/>
                    <a:pt x="732" y="291"/>
                  </a:cubicBezTo>
                  <a:cubicBezTo>
                    <a:pt x="783" y="299"/>
                    <a:pt x="858" y="310"/>
                    <a:pt x="913" y="324"/>
                  </a:cubicBezTo>
                  <a:cubicBezTo>
                    <a:pt x="968" y="338"/>
                    <a:pt x="1021" y="359"/>
                    <a:pt x="1061" y="373"/>
                  </a:cubicBezTo>
                  <a:cubicBezTo>
                    <a:pt x="1101" y="387"/>
                    <a:pt x="1119" y="391"/>
                    <a:pt x="1152" y="406"/>
                  </a:cubicBezTo>
                  <a:cubicBezTo>
                    <a:pt x="1185" y="421"/>
                    <a:pt x="1229" y="445"/>
                    <a:pt x="1259" y="464"/>
                  </a:cubicBezTo>
                  <a:cubicBezTo>
                    <a:pt x="1289" y="483"/>
                    <a:pt x="1301" y="493"/>
                    <a:pt x="1333" y="522"/>
                  </a:cubicBezTo>
                  <a:cubicBezTo>
                    <a:pt x="1365" y="551"/>
                    <a:pt x="1403" y="596"/>
                    <a:pt x="1448" y="637"/>
                  </a:cubicBezTo>
                  <a:cubicBezTo>
                    <a:pt x="1493" y="678"/>
                    <a:pt x="1557" y="727"/>
                    <a:pt x="1604" y="768"/>
                  </a:cubicBezTo>
                  <a:cubicBezTo>
                    <a:pt x="1651" y="809"/>
                    <a:pt x="1659" y="825"/>
                    <a:pt x="1728" y="884"/>
                  </a:cubicBezTo>
                  <a:cubicBezTo>
                    <a:pt x="1797" y="943"/>
                    <a:pt x="1906" y="1032"/>
                    <a:pt x="2016" y="1122"/>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26" name="Freeform 10"/>
            <p:cNvSpPr>
              <a:spLocks/>
            </p:cNvSpPr>
            <p:nvPr/>
          </p:nvSpPr>
          <p:spPr bwMode="auto">
            <a:xfrm>
              <a:off x="1292" y="2387"/>
              <a:ext cx="2057" cy="1160"/>
            </a:xfrm>
            <a:custGeom>
              <a:avLst/>
              <a:gdLst/>
              <a:ahLst/>
              <a:cxnLst>
                <a:cxn ang="0">
                  <a:pos x="0" y="0"/>
                </a:cxn>
                <a:cxn ang="0">
                  <a:pos x="41" y="32"/>
                </a:cxn>
                <a:cxn ang="0">
                  <a:pos x="197" y="82"/>
                </a:cxn>
                <a:cxn ang="0">
                  <a:pos x="321" y="98"/>
                </a:cxn>
                <a:cxn ang="0">
                  <a:pos x="469" y="139"/>
                </a:cxn>
                <a:cxn ang="0">
                  <a:pos x="601" y="156"/>
                </a:cxn>
                <a:cxn ang="0">
                  <a:pos x="740" y="156"/>
                </a:cxn>
                <a:cxn ang="0">
                  <a:pos x="880" y="156"/>
                </a:cxn>
                <a:cxn ang="0">
                  <a:pos x="1061" y="156"/>
                </a:cxn>
                <a:cxn ang="0">
                  <a:pos x="1119" y="156"/>
                </a:cxn>
                <a:cxn ang="0">
                  <a:pos x="1168" y="156"/>
                </a:cxn>
                <a:cxn ang="0">
                  <a:pos x="1218" y="180"/>
                </a:cxn>
                <a:cxn ang="0">
                  <a:pos x="1292" y="213"/>
                </a:cxn>
                <a:cxn ang="0">
                  <a:pos x="1423" y="304"/>
                </a:cxn>
                <a:cxn ang="0">
                  <a:pos x="1440" y="361"/>
                </a:cxn>
                <a:cxn ang="0">
                  <a:pos x="1481" y="435"/>
                </a:cxn>
                <a:cxn ang="0">
                  <a:pos x="1547" y="526"/>
                </a:cxn>
                <a:cxn ang="0">
                  <a:pos x="1646" y="674"/>
                </a:cxn>
                <a:cxn ang="0">
                  <a:pos x="1736" y="797"/>
                </a:cxn>
                <a:cxn ang="0">
                  <a:pos x="1860" y="962"/>
                </a:cxn>
                <a:cxn ang="0">
                  <a:pos x="1958" y="1053"/>
                </a:cxn>
                <a:cxn ang="0">
                  <a:pos x="2057" y="1160"/>
                </a:cxn>
              </a:cxnLst>
              <a:rect l="0" t="0" r="r" b="b"/>
              <a:pathLst>
                <a:path w="2057" h="1160">
                  <a:moveTo>
                    <a:pt x="0" y="0"/>
                  </a:moveTo>
                  <a:cubicBezTo>
                    <a:pt x="4" y="9"/>
                    <a:pt x="8" y="18"/>
                    <a:pt x="41" y="32"/>
                  </a:cubicBezTo>
                  <a:cubicBezTo>
                    <a:pt x="74" y="46"/>
                    <a:pt x="150" y="71"/>
                    <a:pt x="197" y="82"/>
                  </a:cubicBezTo>
                  <a:cubicBezTo>
                    <a:pt x="244" y="93"/>
                    <a:pt x="276" y="88"/>
                    <a:pt x="321" y="98"/>
                  </a:cubicBezTo>
                  <a:cubicBezTo>
                    <a:pt x="366" y="108"/>
                    <a:pt x="422" y="129"/>
                    <a:pt x="469" y="139"/>
                  </a:cubicBezTo>
                  <a:cubicBezTo>
                    <a:pt x="516" y="149"/>
                    <a:pt x="556" y="153"/>
                    <a:pt x="601" y="156"/>
                  </a:cubicBezTo>
                  <a:cubicBezTo>
                    <a:pt x="646" y="159"/>
                    <a:pt x="694" y="156"/>
                    <a:pt x="740" y="156"/>
                  </a:cubicBezTo>
                  <a:cubicBezTo>
                    <a:pt x="786" y="156"/>
                    <a:pt x="827" y="156"/>
                    <a:pt x="880" y="156"/>
                  </a:cubicBezTo>
                  <a:cubicBezTo>
                    <a:pt x="933" y="156"/>
                    <a:pt x="1021" y="156"/>
                    <a:pt x="1061" y="156"/>
                  </a:cubicBezTo>
                  <a:cubicBezTo>
                    <a:pt x="1101" y="156"/>
                    <a:pt x="1101" y="156"/>
                    <a:pt x="1119" y="156"/>
                  </a:cubicBezTo>
                  <a:cubicBezTo>
                    <a:pt x="1137" y="156"/>
                    <a:pt x="1152" y="152"/>
                    <a:pt x="1168" y="156"/>
                  </a:cubicBezTo>
                  <a:cubicBezTo>
                    <a:pt x="1184" y="160"/>
                    <a:pt x="1197" y="171"/>
                    <a:pt x="1218" y="180"/>
                  </a:cubicBezTo>
                  <a:cubicBezTo>
                    <a:pt x="1239" y="189"/>
                    <a:pt x="1258" y="192"/>
                    <a:pt x="1292" y="213"/>
                  </a:cubicBezTo>
                  <a:cubicBezTo>
                    <a:pt x="1326" y="234"/>
                    <a:pt x="1398" y="279"/>
                    <a:pt x="1423" y="304"/>
                  </a:cubicBezTo>
                  <a:cubicBezTo>
                    <a:pt x="1448" y="329"/>
                    <a:pt x="1430" y="339"/>
                    <a:pt x="1440" y="361"/>
                  </a:cubicBezTo>
                  <a:cubicBezTo>
                    <a:pt x="1450" y="383"/>
                    <a:pt x="1463" y="407"/>
                    <a:pt x="1481" y="435"/>
                  </a:cubicBezTo>
                  <a:cubicBezTo>
                    <a:pt x="1499" y="463"/>
                    <a:pt x="1520" y="486"/>
                    <a:pt x="1547" y="526"/>
                  </a:cubicBezTo>
                  <a:cubicBezTo>
                    <a:pt x="1574" y="566"/>
                    <a:pt x="1615" y="629"/>
                    <a:pt x="1646" y="674"/>
                  </a:cubicBezTo>
                  <a:cubicBezTo>
                    <a:pt x="1677" y="719"/>
                    <a:pt x="1700" y="749"/>
                    <a:pt x="1736" y="797"/>
                  </a:cubicBezTo>
                  <a:cubicBezTo>
                    <a:pt x="1772" y="845"/>
                    <a:pt x="1823" y="919"/>
                    <a:pt x="1860" y="962"/>
                  </a:cubicBezTo>
                  <a:cubicBezTo>
                    <a:pt x="1897" y="1005"/>
                    <a:pt x="1925" y="1020"/>
                    <a:pt x="1958" y="1053"/>
                  </a:cubicBezTo>
                  <a:cubicBezTo>
                    <a:pt x="1991" y="1086"/>
                    <a:pt x="2024" y="1123"/>
                    <a:pt x="2057" y="1160"/>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27" name="Freeform 11"/>
            <p:cNvSpPr>
              <a:spLocks/>
            </p:cNvSpPr>
            <p:nvPr/>
          </p:nvSpPr>
          <p:spPr bwMode="auto">
            <a:xfrm>
              <a:off x="1474" y="2132"/>
              <a:ext cx="2058" cy="1336"/>
            </a:xfrm>
            <a:custGeom>
              <a:avLst/>
              <a:gdLst/>
              <a:ahLst/>
              <a:cxnLst>
                <a:cxn ang="0">
                  <a:pos x="0" y="164"/>
                </a:cxn>
                <a:cxn ang="0">
                  <a:pos x="82" y="184"/>
                </a:cxn>
                <a:cxn ang="0">
                  <a:pos x="142" y="192"/>
                </a:cxn>
                <a:cxn ang="0">
                  <a:pos x="250" y="212"/>
                </a:cxn>
                <a:cxn ang="0">
                  <a:pos x="366" y="212"/>
                </a:cxn>
                <a:cxn ang="0">
                  <a:pos x="518" y="212"/>
                </a:cxn>
                <a:cxn ang="0">
                  <a:pos x="618" y="192"/>
                </a:cxn>
                <a:cxn ang="0">
                  <a:pos x="782" y="156"/>
                </a:cxn>
                <a:cxn ang="0">
                  <a:pos x="910" y="92"/>
                </a:cxn>
                <a:cxn ang="0">
                  <a:pos x="1042" y="32"/>
                </a:cxn>
                <a:cxn ang="0">
                  <a:pos x="1126" y="4"/>
                </a:cxn>
                <a:cxn ang="0">
                  <a:pos x="1194" y="8"/>
                </a:cxn>
                <a:cxn ang="0">
                  <a:pos x="1238" y="16"/>
                </a:cxn>
                <a:cxn ang="0">
                  <a:pos x="1278" y="32"/>
                </a:cxn>
                <a:cxn ang="0">
                  <a:pos x="1334" y="84"/>
                </a:cxn>
                <a:cxn ang="0">
                  <a:pos x="1370" y="140"/>
                </a:cxn>
                <a:cxn ang="0">
                  <a:pos x="1422" y="264"/>
                </a:cxn>
                <a:cxn ang="0">
                  <a:pos x="1506" y="492"/>
                </a:cxn>
                <a:cxn ang="0">
                  <a:pos x="1630" y="748"/>
                </a:cxn>
                <a:cxn ang="0">
                  <a:pos x="1878" y="1088"/>
                </a:cxn>
                <a:cxn ang="0">
                  <a:pos x="2058" y="1336"/>
                </a:cxn>
              </a:cxnLst>
              <a:rect l="0" t="0" r="r" b="b"/>
              <a:pathLst>
                <a:path w="2058" h="1336">
                  <a:moveTo>
                    <a:pt x="0" y="164"/>
                  </a:moveTo>
                  <a:cubicBezTo>
                    <a:pt x="29" y="171"/>
                    <a:pt x="58" y="179"/>
                    <a:pt x="82" y="184"/>
                  </a:cubicBezTo>
                  <a:cubicBezTo>
                    <a:pt x="106" y="189"/>
                    <a:pt x="114" y="187"/>
                    <a:pt x="142" y="192"/>
                  </a:cubicBezTo>
                  <a:cubicBezTo>
                    <a:pt x="170" y="197"/>
                    <a:pt x="213" y="209"/>
                    <a:pt x="250" y="212"/>
                  </a:cubicBezTo>
                  <a:cubicBezTo>
                    <a:pt x="287" y="215"/>
                    <a:pt x="321" y="212"/>
                    <a:pt x="366" y="212"/>
                  </a:cubicBezTo>
                  <a:cubicBezTo>
                    <a:pt x="411" y="212"/>
                    <a:pt x="476" y="215"/>
                    <a:pt x="518" y="212"/>
                  </a:cubicBezTo>
                  <a:cubicBezTo>
                    <a:pt x="560" y="209"/>
                    <a:pt x="574" y="201"/>
                    <a:pt x="618" y="192"/>
                  </a:cubicBezTo>
                  <a:cubicBezTo>
                    <a:pt x="662" y="183"/>
                    <a:pt x="733" y="173"/>
                    <a:pt x="782" y="156"/>
                  </a:cubicBezTo>
                  <a:cubicBezTo>
                    <a:pt x="831" y="139"/>
                    <a:pt x="867" y="113"/>
                    <a:pt x="910" y="92"/>
                  </a:cubicBezTo>
                  <a:cubicBezTo>
                    <a:pt x="953" y="71"/>
                    <a:pt x="1006" y="47"/>
                    <a:pt x="1042" y="32"/>
                  </a:cubicBezTo>
                  <a:cubicBezTo>
                    <a:pt x="1078" y="17"/>
                    <a:pt x="1101" y="8"/>
                    <a:pt x="1126" y="4"/>
                  </a:cubicBezTo>
                  <a:cubicBezTo>
                    <a:pt x="1151" y="0"/>
                    <a:pt x="1175" y="6"/>
                    <a:pt x="1194" y="8"/>
                  </a:cubicBezTo>
                  <a:cubicBezTo>
                    <a:pt x="1213" y="10"/>
                    <a:pt x="1224" y="12"/>
                    <a:pt x="1238" y="16"/>
                  </a:cubicBezTo>
                  <a:cubicBezTo>
                    <a:pt x="1252" y="20"/>
                    <a:pt x="1262" y="21"/>
                    <a:pt x="1278" y="32"/>
                  </a:cubicBezTo>
                  <a:cubicBezTo>
                    <a:pt x="1294" y="43"/>
                    <a:pt x="1319" y="66"/>
                    <a:pt x="1334" y="84"/>
                  </a:cubicBezTo>
                  <a:cubicBezTo>
                    <a:pt x="1349" y="102"/>
                    <a:pt x="1355" y="110"/>
                    <a:pt x="1370" y="140"/>
                  </a:cubicBezTo>
                  <a:cubicBezTo>
                    <a:pt x="1385" y="170"/>
                    <a:pt x="1399" y="205"/>
                    <a:pt x="1422" y="264"/>
                  </a:cubicBezTo>
                  <a:cubicBezTo>
                    <a:pt x="1445" y="323"/>
                    <a:pt x="1471" y="411"/>
                    <a:pt x="1506" y="492"/>
                  </a:cubicBezTo>
                  <a:cubicBezTo>
                    <a:pt x="1541" y="573"/>
                    <a:pt x="1568" y="649"/>
                    <a:pt x="1630" y="748"/>
                  </a:cubicBezTo>
                  <a:cubicBezTo>
                    <a:pt x="1692" y="847"/>
                    <a:pt x="1807" y="990"/>
                    <a:pt x="1878" y="1088"/>
                  </a:cubicBezTo>
                  <a:cubicBezTo>
                    <a:pt x="1949" y="1186"/>
                    <a:pt x="2003" y="1261"/>
                    <a:pt x="2058" y="1336"/>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28" name="Freeform 12"/>
            <p:cNvSpPr>
              <a:spLocks/>
            </p:cNvSpPr>
            <p:nvPr/>
          </p:nvSpPr>
          <p:spPr bwMode="auto">
            <a:xfrm>
              <a:off x="1791" y="1443"/>
              <a:ext cx="1877" cy="1957"/>
            </a:xfrm>
            <a:custGeom>
              <a:avLst/>
              <a:gdLst/>
              <a:ahLst/>
              <a:cxnLst>
                <a:cxn ang="0">
                  <a:pos x="0" y="717"/>
                </a:cxn>
                <a:cxn ang="0">
                  <a:pos x="61" y="717"/>
                </a:cxn>
                <a:cxn ang="0">
                  <a:pos x="121" y="713"/>
                </a:cxn>
                <a:cxn ang="0">
                  <a:pos x="185" y="713"/>
                </a:cxn>
                <a:cxn ang="0">
                  <a:pos x="225" y="697"/>
                </a:cxn>
                <a:cxn ang="0">
                  <a:pos x="273" y="681"/>
                </a:cxn>
                <a:cxn ang="0">
                  <a:pos x="373" y="621"/>
                </a:cxn>
                <a:cxn ang="0">
                  <a:pos x="517" y="529"/>
                </a:cxn>
                <a:cxn ang="0">
                  <a:pos x="641" y="425"/>
                </a:cxn>
                <a:cxn ang="0">
                  <a:pos x="717" y="325"/>
                </a:cxn>
                <a:cxn ang="0">
                  <a:pos x="781" y="265"/>
                </a:cxn>
                <a:cxn ang="0">
                  <a:pos x="861" y="181"/>
                </a:cxn>
                <a:cxn ang="0">
                  <a:pos x="945" y="93"/>
                </a:cxn>
                <a:cxn ang="0">
                  <a:pos x="1005" y="45"/>
                </a:cxn>
                <a:cxn ang="0">
                  <a:pos x="1053" y="13"/>
                </a:cxn>
                <a:cxn ang="0">
                  <a:pos x="1085" y="5"/>
                </a:cxn>
                <a:cxn ang="0">
                  <a:pos x="1117" y="1"/>
                </a:cxn>
                <a:cxn ang="0">
                  <a:pos x="1157" y="5"/>
                </a:cxn>
                <a:cxn ang="0">
                  <a:pos x="1201" y="29"/>
                </a:cxn>
                <a:cxn ang="0">
                  <a:pos x="1221" y="53"/>
                </a:cxn>
                <a:cxn ang="0">
                  <a:pos x="1253" y="101"/>
                </a:cxn>
                <a:cxn ang="0">
                  <a:pos x="1293" y="201"/>
                </a:cxn>
                <a:cxn ang="0">
                  <a:pos x="1329" y="337"/>
                </a:cxn>
                <a:cxn ang="0">
                  <a:pos x="1365" y="493"/>
                </a:cxn>
                <a:cxn ang="0">
                  <a:pos x="1401" y="693"/>
                </a:cxn>
                <a:cxn ang="0">
                  <a:pos x="1433" y="933"/>
                </a:cxn>
                <a:cxn ang="0">
                  <a:pos x="1465" y="1149"/>
                </a:cxn>
                <a:cxn ang="0">
                  <a:pos x="1469" y="1265"/>
                </a:cxn>
                <a:cxn ang="0">
                  <a:pos x="1481" y="1313"/>
                </a:cxn>
                <a:cxn ang="0">
                  <a:pos x="1493" y="1373"/>
                </a:cxn>
                <a:cxn ang="0">
                  <a:pos x="1525" y="1457"/>
                </a:cxn>
                <a:cxn ang="0">
                  <a:pos x="1577" y="1597"/>
                </a:cxn>
                <a:cxn ang="0">
                  <a:pos x="1653" y="1701"/>
                </a:cxn>
                <a:cxn ang="0">
                  <a:pos x="1717" y="1793"/>
                </a:cxn>
                <a:cxn ang="0">
                  <a:pos x="1877" y="1957"/>
                </a:cxn>
              </a:cxnLst>
              <a:rect l="0" t="0" r="r" b="b"/>
              <a:pathLst>
                <a:path w="1877" h="1957">
                  <a:moveTo>
                    <a:pt x="0" y="717"/>
                  </a:moveTo>
                  <a:cubicBezTo>
                    <a:pt x="20" y="717"/>
                    <a:pt x="41" y="718"/>
                    <a:pt x="61" y="717"/>
                  </a:cubicBezTo>
                  <a:cubicBezTo>
                    <a:pt x="81" y="716"/>
                    <a:pt x="100" y="714"/>
                    <a:pt x="121" y="713"/>
                  </a:cubicBezTo>
                  <a:cubicBezTo>
                    <a:pt x="142" y="712"/>
                    <a:pt x="168" y="716"/>
                    <a:pt x="185" y="713"/>
                  </a:cubicBezTo>
                  <a:cubicBezTo>
                    <a:pt x="202" y="710"/>
                    <a:pt x="210" y="702"/>
                    <a:pt x="225" y="697"/>
                  </a:cubicBezTo>
                  <a:cubicBezTo>
                    <a:pt x="240" y="692"/>
                    <a:pt x="248" y="694"/>
                    <a:pt x="273" y="681"/>
                  </a:cubicBezTo>
                  <a:cubicBezTo>
                    <a:pt x="298" y="668"/>
                    <a:pt x="332" y="646"/>
                    <a:pt x="373" y="621"/>
                  </a:cubicBezTo>
                  <a:cubicBezTo>
                    <a:pt x="414" y="596"/>
                    <a:pt x="472" y="562"/>
                    <a:pt x="517" y="529"/>
                  </a:cubicBezTo>
                  <a:cubicBezTo>
                    <a:pt x="562" y="496"/>
                    <a:pt x="608" y="459"/>
                    <a:pt x="641" y="425"/>
                  </a:cubicBezTo>
                  <a:cubicBezTo>
                    <a:pt x="674" y="391"/>
                    <a:pt x="694" y="352"/>
                    <a:pt x="717" y="325"/>
                  </a:cubicBezTo>
                  <a:cubicBezTo>
                    <a:pt x="740" y="298"/>
                    <a:pt x="757" y="289"/>
                    <a:pt x="781" y="265"/>
                  </a:cubicBezTo>
                  <a:cubicBezTo>
                    <a:pt x="805" y="241"/>
                    <a:pt x="834" y="210"/>
                    <a:pt x="861" y="181"/>
                  </a:cubicBezTo>
                  <a:cubicBezTo>
                    <a:pt x="888" y="152"/>
                    <a:pt x="921" y="116"/>
                    <a:pt x="945" y="93"/>
                  </a:cubicBezTo>
                  <a:cubicBezTo>
                    <a:pt x="969" y="70"/>
                    <a:pt x="987" y="58"/>
                    <a:pt x="1005" y="45"/>
                  </a:cubicBezTo>
                  <a:cubicBezTo>
                    <a:pt x="1023" y="32"/>
                    <a:pt x="1040" y="20"/>
                    <a:pt x="1053" y="13"/>
                  </a:cubicBezTo>
                  <a:cubicBezTo>
                    <a:pt x="1066" y="6"/>
                    <a:pt x="1074" y="7"/>
                    <a:pt x="1085" y="5"/>
                  </a:cubicBezTo>
                  <a:cubicBezTo>
                    <a:pt x="1096" y="3"/>
                    <a:pt x="1105" y="1"/>
                    <a:pt x="1117" y="1"/>
                  </a:cubicBezTo>
                  <a:cubicBezTo>
                    <a:pt x="1129" y="1"/>
                    <a:pt x="1143" y="0"/>
                    <a:pt x="1157" y="5"/>
                  </a:cubicBezTo>
                  <a:cubicBezTo>
                    <a:pt x="1171" y="10"/>
                    <a:pt x="1190" y="21"/>
                    <a:pt x="1201" y="29"/>
                  </a:cubicBezTo>
                  <a:cubicBezTo>
                    <a:pt x="1212" y="37"/>
                    <a:pt x="1212" y="41"/>
                    <a:pt x="1221" y="53"/>
                  </a:cubicBezTo>
                  <a:cubicBezTo>
                    <a:pt x="1230" y="65"/>
                    <a:pt x="1241" y="76"/>
                    <a:pt x="1253" y="101"/>
                  </a:cubicBezTo>
                  <a:cubicBezTo>
                    <a:pt x="1265" y="126"/>
                    <a:pt x="1280" y="162"/>
                    <a:pt x="1293" y="201"/>
                  </a:cubicBezTo>
                  <a:cubicBezTo>
                    <a:pt x="1306" y="240"/>
                    <a:pt x="1317" y="289"/>
                    <a:pt x="1329" y="337"/>
                  </a:cubicBezTo>
                  <a:cubicBezTo>
                    <a:pt x="1341" y="385"/>
                    <a:pt x="1353" y="434"/>
                    <a:pt x="1365" y="493"/>
                  </a:cubicBezTo>
                  <a:cubicBezTo>
                    <a:pt x="1377" y="552"/>
                    <a:pt x="1390" y="620"/>
                    <a:pt x="1401" y="693"/>
                  </a:cubicBezTo>
                  <a:cubicBezTo>
                    <a:pt x="1412" y="766"/>
                    <a:pt x="1422" y="857"/>
                    <a:pt x="1433" y="933"/>
                  </a:cubicBezTo>
                  <a:cubicBezTo>
                    <a:pt x="1444" y="1009"/>
                    <a:pt x="1459" y="1094"/>
                    <a:pt x="1465" y="1149"/>
                  </a:cubicBezTo>
                  <a:cubicBezTo>
                    <a:pt x="1471" y="1204"/>
                    <a:pt x="1466" y="1238"/>
                    <a:pt x="1469" y="1265"/>
                  </a:cubicBezTo>
                  <a:cubicBezTo>
                    <a:pt x="1472" y="1292"/>
                    <a:pt x="1477" y="1295"/>
                    <a:pt x="1481" y="1313"/>
                  </a:cubicBezTo>
                  <a:cubicBezTo>
                    <a:pt x="1485" y="1331"/>
                    <a:pt x="1486" y="1349"/>
                    <a:pt x="1493" y="1373"/>
                  </a:cubicBezTo>
                  <a:cubicBezTo>
                    <a:pt x="1500" y="1397"/>
                    <a:pt x="1511" y="1420"/>
                    <a:pt x="1525" y="1457"/>
                  </a:cubicBezTo>
                  <a:cubicBezTo>
                    <a:pt x="1539" y="1494"/>
                    <a:pt x="1556" y="1556"/>
                    <a:pt x="1577" y="1597"/>
                  </a:cubicBezTo>
                  <a:cubicBezTo>
                    <a:pt x="1598" y="1638"/>
                    <a:pt x="1630" y="1668"/>
                    <a:pt x="1653" y="1701"/>
                  </a:cubicBezTo>
                  <a:cubicBezTo>
                    <a:pt x="1676" y="1734"/>
                    <a:pt x="1680" y="1750"/>
                    <a:pt x="1717" y="1793"/>
                  </a:cubicBezTo>
                  <a:cubicBezTo>
                    <a:pt x="1754" y="1836"/>
                    <a:pt x="1815" y="1896"/>
                    <a:pt x="1877" y="1957"/>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29" name="Line 13"/>
            <p:cNvSpPr>
              <a:spLocks noChangeShapeType="1"/>
            </p:cNvSpPr>
            <p:nvPr/>
          </p:nvSpPr>
          <p:spPr bwMode="auto">
            <a:xfrm flipV="1">
              <a:off x="864" y="2076"/>
              <a:ext cx="1084" cy="540"/>
            </a:xfrm>
            <a:prstGeom prst="line">
              <a:avLst/>
            </a:prstGeom>
            <a:noFill/>
            <a:ln w="38100">
              <a:solidFill>
                <a:srgbClr val="000000"/>
              </a:solidFill>
              <a:round/>
              <a:headEnd/>
              <a:tailEnd/>
            </a:ln>
            <a:effectLst/>
          </p:spPr>
          <p:txBody>
            <a:bodyPr/>
            <a:lstStyle/>
            <a:p>
              <a:endParaRPr lang="ja-JP" altLang="en-US"/>
            </a:p>
          </p:txBody>
        </p:sp>
        <p:sp>
          <p:nvSpPr>
            <p:cNvPr id="674830" name="Freeform 14"/>
            <p:cNvSpPr>
              <a:spLocks/>
            </p:cNvSpPr>
            <p:nvPr/>
          </p:nvSpPr>
          <p:spPr bwMode="auto">
            <a:xfrm>
              <a:off x="1927" y="1175"/>
              <a:ext cx="1933" cy="2133"/>
            </a:xfrm>
            <a:custGeom>
              <a:avLst/>
              <a:gdLst/>
              <a:ahLst/>
              <a:cxnLst>
                <a:cxn ang="0">
                  <a:pos x="0" y="894"/>
                </a:cxn>
                <a:cxn ang="0">
                  <a:pos x="29" y="897"/>
                </a:cxn>
                <a:cxn ang="0">
                  <a:pos x="137" y="857"/>
                </a:cxn>
                <a:cxn ang="0">
                  <a:pos x="309" y="761"/>
                </a:cxn>
                <a:cxn ang="0">
                  <a:pos x="497" y="613"/>
                </a:cxn>
                <a:cxn ang="0">
                  <a:pos x="705" y="421"/>
                </a:cxn>
                <a:cxn ang="0">
                  <a:pos x="777" y="333"/>
                </a:cxn>
                <a:cxn ang="0">
                  <a:pos x="853" y="249"/>
                </a:cxn>
                <a:cxn ang="0">
                  <a:pos x="921" y="165"/>
                </a:cxn>
                <a:cxn ang="0">
                  <a:pos x="1045" y="61"/>
                </a:cxn>
                <a:cxn ang="0">
                  <a:pos x="1117" y="29"/>
                </a:cxn>
                <a:cxn ang="0">
                  <a:pos x="1197" y="9"/>
                </a:cxn>
                <a:cxn ang="0">
                  <a:pos x="1233" y="1"/>
                </a:cxn>
                <a:cxn ang="0">
                  <a:pos x="1277" y="5"/>
                </a:cxn>
                <a:cxn ang="0">
                  <a:pos x="1317" y="33"/>
                </a:cxn>
                <a:cxn ang="0">
                  <a:pos x="1349" y="85"/>
                </a:cxn>
                <a:cxn ang="0">
                  <a:pos x="1385" y="141"/>
                </a:cxn>
                <a:cxn ang="0">
                  <a:pos x="1417" y="245"/>
                </a:cxn>
                <a:cxn ang="0">
                  <a:pos x="1425" y="353"/>
                </a:cxn>
                <a:cxn ang="0">
                  <a:pos x="1429" y="505"/>
                </a:cxn>
                <a:cxn ang="0">
                  <a:pos x="1429" y="721"/>
                </a:cxn>
                <a:cxn ang="0">
                  <a:pos x="1453" y="885"/>
                </a:cxn>
                <a:cxn ang="0">
                  <a:pos x="1477" y="1069"/>
                </a:cxn>
                <a:cxn ang="0">
                  <a:pos x="1553" y="1381"/>
                </a:cxn>
                <a:cxn ang="0">
                  <a:pos x="1641" y="1649"/>
                </a:cxn>
                <a:cxn ang="0">
                  <a:pos x="1769" y="1917"/>
                </a:cxn>
                <a:cxn ang="0">
                  <a:pos x="1933" y="2133"/>
                </a:cxn>
              </a:cxnLst>
              <a:rect l="0" t="0" r="r" b="b"/>
              <a:pathLst>
                <a:path w="1933" h="2133">
                  <a:moveTo>
                    <a:pt x="0" y="894"/>
                  </a:moveTo>
                  <a:cubicBezTo>
                    <a:pt x="3" y="898"/>
                    <a:pt x="6" y="903"/>
                    <a:pt x="29" y="897"/>
                  </a:cubicBezTo>
                  <a:cubicBezTo>
                    <a:pt x="52" y="891"/>
                    <a:pt x="90" y="880"/>
                    <a:pt x="137" y="857"/>
                  </a:cubicBezTo>
                  <a:cubicBezTo>
                    <a:pt x="184" y="834"/>
                    <a:pt x="249" y="802"/>
                    <a:pt x="309" y="761"/>
                  </a:cubicBezTo>
                  <a:cubicBezTo>
                    <a:pt x="369" y="720"/>
                    <a:pt x="431" y="670"/>
                    <a:pt x="497" y="613"/>
                  </a:cubicBezTo>
                  <a:cubicBezTo>
                    <a:pt x="563" y="556"/>
                    <a:pt x="658" y="468"/>
                    <a:pt x="705" y="421"/>
                  </a:cubicBezTo>
                  <a:cubicBezTo>
                    <a:pt x="752" y="374"/>
                    <a:pt x="752" y="362"/>
                    <a:pt x="777" y="333"/>
                  </a:cubicBezTo>
                  <a:cubicBezTo>
                    <a:pt x="802" y="304"/>
                    <a:pt x="829" y="277"/>
                    <a:pt x="853" y="249"/>
                  </a:cubicBezTo>
                  <a:cubicBezTo>
                    <a:pt x="877" y="221"/>
                    <a:pt x="889" y="196"/>
                    <a:pt x="921" y="165"/>
                  </a:cubicBezTo>
                  <a:cubicBezTo>
                    <a:pt x="953" y="134"/>
                    <a:pt x="1012" y="84"/>
                    <a:pt x="1045" y="61"/>
                  </a:cubicBezTo>
                  <a:cubicBezTo>
                    <a:pt x="1078" y="38"/>
                    <a:pt x="1092" y="38"/>
                    <a:pt x="1117" y="29"/>
                  </a:cubicBezTo>
                  <a:cubicBezTo>
                    <a:pt x="1142" y="20"/>
                    <a:pt x="1178" y="14"/>
                    <a:pt x="1197" y="9"/>
                  </a:cubicBezTo>
                  <a:cubicBezTo>
                    <a:pt x="1216" y="4"/>
                    <a:pt x="1220" y="2"/>
                    <a:pt x="1233" y="1"/>
                  </a:cubicBezTo>
                  <a:cubicBezTo>
                    <a:pt x="1246" y="0"/>
                    <a:pt x="1263" y="0"/>
                    <a:pt x="1277" y="5"/>
                  </a:cubicBezTo>
                  <a:cubicBezTo>
                    <a:pt x="1291" y="10"/>
                    <a:pt x="1305" y="20"/>
                    <a:pt x="1317" y="33"/>
                  </a:cubicBezTo>
                  <a:cubicBezTo>
                    <a:pt x="1329" y="46"/>
                    <a:pt x="1338" y="67"/>
                    <a:pt x="1349" y="85"/>
                  </a:cubicBezTo>
                  <a:cubicBezTo>
                    <a:pt x="1360" y="103"/>
                    <a:pt x="1374" y="114"/>
                    <a:pt x="1385" y="141"/>
                  </a:cubicBezTo>
                  <a:cubicBezTo>
                    <a:pt x="1396" y="168"/>
                    <a:pt x="1410" y="210"/>
                    <a:pt x="1417" y="245"/>
                  </a:cubicBezTo>
                  <a:cubicBezTo>
                    <a:pt x="1424" y="280"/>
                    <a:pt x="1423" y="310"/>
                    <a:pt x="1425" y="353"/>
                  </a:cubicBezTo>
                  <a:cubicBezTo>
                    <a:pt x="1427" y="396"/>
                    <a:pt x="1428" y="444"/>
                    <a:pt x="1429" y="505"/>
                  </a:cubicBezTo>
                  <a:cubicBezTo>
                    <a:pt x="1430" y="566"/>
                    <a:pt x="1425" y="658"/>
                    <a:pt x="1429" y="721"/>
                  </a:cubicBezTo>
                  <a:cubicBezTo>
                    <a:pt x="1433" y="784"/>
                    <a:pt x="1445" y="827"/>
                    <a:pt x="1453" y="885"/>
                  </a:cubicBezTo>
                  <a:cubicBezTo>
                    <a:pt x="1461" y="943"/>
                    <a:pt x="1460" y="986"/>
                    <a:pt x="1477" y="1069"/>
                  </a:cubicBezTo>
                  <a:cubicBezTo>
                    <a:pt x="1494" y="1152"/>
                    <a:pt x="1526" y="1284"/>
                    <a:pt x="1553" y="1381"/>
                  </a:cubicBezTo>
                  <a:cubicBezTo>
                    <a:pt x="1580" y="1478"/>
                    <a:pt x="1605" y="1560"/>
                    <a:pt x="1641" y="1649"/>
                  </a:cubicBezTo>
                  <a:cubicBezTo>
                    <a:pt x="1677" y="1738"/>
                    <a:pt x="1720" y="1836"/>
                    <a:pt x="1769" y="1917"/>
                  </a:cubicBezTo>
                  <a:cubicBezTo>
                    <a:pt x="1818" y="1998"/>
                    <a:pt x="1875" y="2065"/>
                    <a:pt x="1933" y="2133"/>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31" name="Freeform 15"/>
            <p:cNvSpPr>
              <a:spLocks/>
            </p:cNvSpPr>
            <p:nvPr/>
          </p:nvSpPr>
          <p:spPr bwMode="auto">
            <a:xfrm>
              <a:off x="3334" y="1298"/>
              <a:ext cx="718" cy="1906"/>
            </a:xfrm>
            <a:custGeom>
              <a:avLst/>
              <a:gdLst/>
              <a:ahLst/>
              <a:cxnLst>
                <a:cxn ang="0">
                  <a:pos x="0" y="0"/>
                </a:cxn>
                <a:cxn ang="0">
                  <a:pos x="98" y="178"/>
                </a:cxn>
                <a:cxn ang="0">
                  <a:pos x="162" y="354"/>
                </a:cxn>
                <a:cxn ang="0">
                  <a:pos x="218" y="530"/>
                </a:cxn>
                <a:cxn ang="0">
                  <a:pos x="250" y="706"/>
                </a:cxn>
                <a:cxn ang="0">
                  <a:pos x="354" y="1122"/>
                </a:cxn>
                <a:cxn ang="0">
                  <a:pos x="526" y="1542"/>
                </a:cxn>
                <a:cxn ang="0">
                  <a:pos x="718" y="1906"/>
                </a:cxn>
              </a:cxnLst>
              <a:rect l="0" t="0" r="r" b="b"/>
              <a:pathLst>
                <a:path w="718" h="1906">
                  <a:moveTo>
                    <a:pt x="0" y="0"/>
                  </a:moveTo>
                  <a:cubicBezTo>
                    <a:pt x="35" y="59"/>
                    <a:pt x="71" y="119"/>
                    <a:pt x="98" y="178"/>
                  </a:cubicBezTo>
                  <a:cubicBezTo>
                    <a:pt x="125" y="237"/>
                    <a:pt x="142" y="295"/>
                    <a:pt x="162" y="354"/>
                  </a:cubicBezTo>
                  <a:cubicBezTo>
                    <a:pt x="182" y="413"/>
                    <a:pt x="203" y="472"/>
                    <a:pt x="218" y="530"/>
                  </a:cubicBezTo>
                  <a:cubicBezTo>
                    <a:pt x="233" y="588"/>
                    <a:pt x="227" y="607"/>
                    <a:pt x="250" y="706"/>
                  </a:cubicBezTo>
                  <a:cubicBezTo>
                    <a:pt x="273" y="805"/>
                    <a:pt x="308" y="983"/>
                    <a:pt x="354" y="1122"/>
                  </a:cubicBezTo>
                  <a:cubicBezTo>
                    <a:pt x="400" y="1261"/>
                    <a:pt x="465" y="1411"/>
                    <a:pt x="526" y="1542"/>
                  </a:cubicBezTo>
                  <a:cubicBezTo>
                    <a:pt x="587" y="1673"/>
                    <a:pt x="652" y="1789"/>
                    <a:pt x="718" y="1906"/>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32" name="Freeform 16"/>
            <p:cNvSpPr>
              <a:spLocks/>
            </p:cNvSpPr>
            <p:nvPr/>
          </p:nvSpPr>
          <p:spPr bwMode="auto">
            <a:xfrm>
              <a:off x="3560" y="1888"/>
              <a:ext cx="704" cy="1216"/>
            </a:xfrm>
            <a:custGeom>
              <a:avLst/>
              <a:gdLst/>
              <a:ahLst/>
              <a:cxnLst>
                <a:cxn ang="0">
                  <a:pos x="0" y="0"/>
                </a:cxn>
                <a:cxn ang="0">
                  <a:pos x="148" y="312"/>
                </a:cxn>
                <a:cxn ang="0">
                  <a:pos x="324" y="664"/>
                </a:cxn>
                <a:cxn ang="0">
                  <a:pos x="704" y="1216"/>
                </a:cxn>
              </a:cxnLst>
              <a:rect l="0" t="0" r="r" b="b"/>
              <a:pathLst>
                <a:path w="704" h="1216">
                  <a:moveTo>
                    <a:pt x="0" y="0"/>
                  </a:moveTo>
                  <a:cubicBezTo>
                    <a:pt x="47" y="101"/>
                    <a:pt x="94" y="202"/>
                    <a:pt x="148" y="312"/>
                  </a:cubicBezTo>
                  <a:cubicBezTo>
                    <a:pt x="202" y="422"/>
                    <a:pt x="231" y="513"/>
                    <a:pt x="324" y="664"/>
                  </a:cubicBezTo>
                  <a:cubicBezTo>
                    <a:pt x="417" y="815"/>
                    <a:pt x="560" y="1015"/>
                    <a:pt x="704" y="1216"/>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33" name="Freeform 17"/>
            <p:cNvSpPr>
              <a:spLocks/>
            </p:cNvSpPr>
            <p:nvPr/>
          </p:nvSpPr>
          <p:spPr bwMode="auto">
            <a:xfrm>
              <a:off x="3833" y="2432"/>
              <a:ext cx="635" cy="568"/>
            </a:xfrm>
            <a:custGeom>
              <a:avLst/>
              <a:gdLst/>
              <a:ahLst/>
              <a:cxnLst>
                <a:cxn ang="0">
                  <a:pos x="0" y="0"/>
                </a:cxn>
                <a:cxn ang="0">
                  <a:pos x="51" y="68"/>
                </a:cxn>
                <a:cxn ang="0">
                  <a:pos x="123" y="152"/>
                </a:cxn>
                <a:cxn ang="0">
                  <a:pos x="255" y="296"/>
                </a:cxn>
                <a:cxn ang="0">
                  <a:pos x="419" y="412"/>
                </a:cxn>
                <a:cxn ang="0">
                  <a:pos x="635" y="568"/>
                </a:cxn>
              </a:cxnLst>
              <a:rect l="0" t="0" r="r" b="b"/>
              <a:pathLst>
                <a:path w="635" h="568">
                  <a:moveTo>
                    <a:pt x="0" y="0"/>
                  </a:moveTo>
                  <a:cubicBezTo>
                    <a:pt x="15" y="21"/>
                    <a:pt x="31" y="43"/>
                    <a:pt x="51" y="68"/>
                  </a:cubicBezTo>
                  <a:cubicBezTo>
                    <a:pt x="71" y="93"/>
                    <a:pt x="89" y="114"/>
                    <a:pt x="123" y="152"/>
                  </a:cubicBezTo>
                  <a:cubicBezTo>
                    <a:pt x="157" y="190"/>
                    <a:pt x="206" y="253"/>
                    <a:pt x="255" y="296"/>
                  </a:cubicBezTo>
                  <a:cubicBezTo>
                    <a:pt x="304" y="339"/>
                    <a:pt x="356" y="367"/>
                    <a:pt x="419" y="412"/>
                  </a:cubicBezTo>
                  <a:cubicBezTo>
                    <a:pt x="482" y="457"/>
                    <a:pt x="558" y="512"/>
                    <a:pt x="635" y="568"/>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34" name="Freeform 18"/>
            <p:cNvSpPr>
              <a:spLocks/>
            </p:cNvSpPr>
            <p:nvPr/>
          </p:nvSpPr>
          <p:spPr bwMode="auto">
            <a:xfrm>
              <a:off x="3651" y="2096"/>
              <a:ext cx="1101" cy="760"/>
            </a:xfrm>
            <a:custGeom>
              <a:avLst/>
              <a:gdLst/>
              <a:ahLst/>
              <a:cxnLst>
                <a:cxn ang="0">
                  <a:pos x="0" y="19"/>
                </a:cxn>
                <a:cxn ang="0">
                  <a:pos x="25" y="16"/>
                </a:cxn>
                <a:cxn ang="0">
                  <a:pos x="113" y="112"/>
                </a:cxn>
                <a:cxn ang="0">
                  <a:pos x="257" y="244"/>
                </a:cxn>
                <a:cxn ang="0">
                  <a:pos x="401" y="372"/>
                </a:cxn>
                <a:cxn ang="0">
                  <a:pos x="637" y="524"/>
                </a:cxn>
                <a:cxn ang="0">
                  <a:pos x="841" y="652"/>
                </a:cxn>
                <a:cxn ang="0">
                  <a:pos x="1101" y="760"/>
                </a:cxn>
              </a:cxnLst>
              <a:rect l="0" t="0" r="r" b="b"/>
              <a:pathLst>
                <a:path w="1101" h="760">
                  <a:moveTo>
                    <a:pt x="0" y="19"/>
                  </a:moveTo>
                  <a:cubicBezTo>
                    <a:pt x="3" y="9"/>
                    <a:pt x="6" y="0"/>
                    <a:pt x="25" y="16"/>
                  </a:cubicBezTo>
                  <a:cubicBezTo>
                    <a:pt x="44" y="32"/>
                    <a:pt x="74" y="74"/>
                    <a:pt x="113" y="112"/>
                  </a:cubicBezTo>
                  <a:cubicBezTo>
                    <a:pt x="152" y="150"/>
                    <a:pt x="209" y="201"/>
                    <a:pt x="257" y="244"/>
                  </a:cubicBezTo>
                  <a:cubicBezTo>
                    <a:pt x="305" y="287"/>
                    <a:pt x="338" y="325"/>
                    <a:pt x="401" y="372"/>
                  </a:cubicBezTo>
                  <a:cubicBezTo>
                    <a:pt x="464" y="419"/>
                    <a:pt x="564" y="477"/>
                    <a:pt x="637" y="524"/>
                  </a:cubicBezTo>
                  <a:cubicBezTo>
                    <a:pt x="710" y="571"/>
                    <a:pt x="764" y="613"/>
                    <a:pt x="841" y="652"/>
                  </a:cubicBezTo>
                  <a:cubicBezTo>
                    <a:pt x="918" y="691"/>
                    <a:pt x="1009" y="725"/>
                    <a:pt x="1101" y="760"/>
                  </a:cubicBezTo>
                </a:path>
              </a:pathLst>
            </a:custGeom>
            <a:noFill/>
            <a:ln w="38100" cap="flat" cmpd="sng">
              <a:solidFill>
                <a:srgbClr val="FF6600"/>
              </a:solidFill>
              <a:prstDash val="solid"/>
              <a:round/>
              <a:headEnd type="none" w="med" len="med"/>
              <a:tailEnd type="none" w="med" len="med"/>
            </a:ln>
            <a:effectLst/>
          </p:spPr>
          <p:txBody>
            <a:bodyPr/>
            <a:lstStyle/>
            <a:p>
              <a:endParaRPr lang="ja-JP" altLang="en-US"/>
            </a:p>
          </p:txBody>
        </p:sp>
        <p:sp>
          <p:nvSpPr>
            <p:cNvPr id="674835" name="Line 19"/>
            <p:cNvSpPr>
              <a:spLocks noChangeShapeType="1"/>
            </p:cNvSpPr>
            <p:nvPr/>
          </p:nvSpPr>
          <p:spPr bwMode="auto">
            <a:xfrm flipH="1" flipV="1">
              <a:off x="3568" y="1900"/>
              <a:ext cx="1489" cy="804"/>
            </a:xfrm>
            <a:prstGeom prst="line">
              <a:avLst/>
            </a:prstGeom>
            <a:noFill/>
            <a:ln w="38100">
              <a:solidFill>
                <a:srgbClr val="808080"/>
              </a:solidFill>
              <a:round/>
              <a:headEnd/>
              <a:tailEnd/>
            </a:ln>
            <a:effectLst/>
          </p:spPr>
          <p:txBody>
            <a:bodyPr/>
            <a:lstStyle/>
            <a:p>
              <a:endParaRPr lang="ja-JP" altLang="en-US"/>
            </a:p>
          </p:txBody>
        </p:sp>
        <p:sp>
          <p:nvSpPr>
            <p:cNvPr id="674836" name="Line 20"/>
            <p:cNvSpPr>
              <a:spLocks noChangeShapeType="1"/>
            </p:cNvSpPr>
            <p:nvPr/>
          </p:nvSpPr>
          <p:spPr bwMode="auto">
            <a:xfrm flipH="1">
              <a:off x="2912" y="2716"/>
              <a:ext cx="2144" cy="1040"/>
            </a:xfrm>
            <a:prstGeom prst="line">
              <a:avLst/>
            </a:prstGeom>
            <a:noFill/>
            <a:ln w="38100">
              <a:solidFill>
                <a:srgbClr val="808080"/>
              </a:solidFill>
              <a:round/>
              <a:headEnd/>
              <a:tailEnd/>
            </a:ln>
            <a:effectLst/>
          </p:spPr>
          <p:txBody>
            <a:bodyPr/>
            <a:lstStyle/>
            <a:p>
              <a:endParaRPr lang="ja-JP" altLang="en-US"/>
            </a:p>
          </p:txBody>
        </p:sp>
        <p:sp>
          <p:nvSpPr>
            <p:cNvPr id="674837" name="Freeform 21"/>
            <p:cNvSpPr>
              <a:spLocks/>
            </p:cNvSpPr>
            <p:nvPr/>
          </p:nvSpPr>
          <p:spPr bwMode="auto">
            <a:xfrm>
              <a:off x="2835" y="2544"/>
              <a:ext cx="1933" cy="1158"/>
            </a:xfrm>
            <a:custGeom>
              <a:avLst/>
              <a:gdLst/>
              <a:ahLst/>
              <a:cxnLst>
                <a:cxn ang="0">
                  <a:pos x="0" y="1158"/>
                </a:cxn>
                <a:cxn ang="0">
                  <a:pos x="136" y="1068"/>
                </a:cxn>
                <a:cxn ang="0">
                  <a:pos x="272" y="977"/>
                </a:cxn>
                <a:cxn ang="0">
                  <a:pos x="363" y="886"/>
                </a:cxn>
                <a:cxn ang="0">
                  <a:pos x="489" y="792"/>
                </a:cxn>
                <a:cxn ang="0">
                  <a:pos x="621" y="664"/>
                </a:cxn>
                <a:cxn ang="0">
                  <a:pos x="781" y="516"/>
                </a:cxn>
                <a:cxn ang="0">
                  <a:pos x="921" y="384"/>
                </a:cxn>
                <a:cxn ang="0">
                  <a:pos x="1113" y="304"/>
                </a:cxn>
                <a:cxn ang="0">
                  <a:pos x="1365" y="236"/>
                </a:cxn>
                <a:cxn ang="0">
                  <a:pos x="1589" y="164"/>
                </a:cxn>
                <a:cxn ang="0">
                  <a:pos x="1865" y="56"/>
                </a:cxn>
                <a:cxn ang="0">
                  <a:pos x="1933" y="0"/>
                </a:cxn>
              </a:cxnLst>
              <a:rect l="0" t="0" r="r" b="b"/>
              <a:pathLst>
                <a:path w="1933" h="1158">
                  <a:moveTo>
                    <a:pt x="0" y="1158"/>
                  </a:moveTo>
                  <a:cubicBezTo>
                    <a:pt x="45" y="1128"/>
                    <a:pt x="91" y="1098"/>
                    <a:pt x="136" y="1068"/>
                  </a:cubicBezTo>
                  <a:cubicBezTo>
                    <a:pt x="181" y="1038"/>
                    <a:pt x="234" y="1007"/>
                    <a:pt x="272" y="977"/>
                  </a:cubicBezTo>
                  <a:cubicBezTo>
                    <a:pt x="310" y="947"/>
                    <a:pt x="327" y="917"/>
                    <a:pt x="363" y="886"/>
                  </a:cubicBezTo>
                  <a:cubicBezTo>
                    <a:pt x="399" y="855"/>
                    <a:pt x="446" y="829"/>
                    <a:pt x="489" y="792"/>
                  </a:cubicBezTo>
                  <a:cubicBezTo>
                    <a:pt x="532" y="755"/>
                    <a:pt x="572" y="710"/>
                    <a:pt x="621" y="664"/>
                  </a:cubicBezTo>
                  <a:cubicBezTo>
                    <a:pt x="670" y="618"/>
                    <a:pt x="731" y="563"/>
                    <a:pt x="781" y="516"/>
                  </a:cubicBezTo>
                  <a:cubicBezTo>
                    <a:pt x="831" y="469"/>
                    <a:pt x="866" y="419"/>
                    <a:pt x="921" y="384"/>
                  </a:cubicBezTo>
                  <a:cubicBezTo>
                    <a:pt x="976" y="349"/>
                    <a:pt x="1039" y="329"/>
                    <a:pt x="1113" y="304"/>
                  </a:cubicBezTo>
                  <a:cubicBezTo>
                    <a:pt x="1187" y="279"/>
                    <a:pt x="1286" y="259"/>
                    <a:pt x="1365" y="236"/>
                  </a:cubicBezTo>
                  <a:cubicBezTo>
                    <a:pt x="1444" y="213"/>
                    <a:pt x="1506" y="194"/>
                    <a:pt x="1589" y="164"/>
                  </a:cubicBezTo>
                  <a:cubicBezTo>
                    <a:pt x="1672" y="134"/>
                    <a:pt x="1808" y="83"/>
                    <a:pt x="1865" y="56"/>
                  </a:cubicBezTo>
                  <a:cubicBezTo>
                    <a:pt x="1922" y="29"/>
                    <a:pt x="1927" y="14"/>
                    <a:pt x="1933"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38" name="Freeform 22"/>
            <p:cNvSpPr>
              <a:spLocks/>
            </p:cNvSpPr>
            <p:nvPr/>
          </p:nvSpPr>
          <p:spPr bwMode="auto">
            <a:xfrm>
              <a:off x="2699" y="2428"/>
              <a:ext cx="1849" cy="1184"/>
            </a:xfrm>
            <a:custGeom>
              <a:avLst/>
              <a:gdLst/>
              <a:ahLst/>
              <a:cxnLst>
                <a:cxn ang="0">
                  <a:pos x="0" y="1184"/>
                </a:cxn>
                <a:cxn ang="0">
                  <a:pos x="113" y="1116"/>
                </a:cxn>
                <a:cxn ang="0">
                  <a:pos x="229" y="1004"/>
                </a:cxn>
                <a:cxn ang="0">
                  <a:pos x="405" y="840"/>
                </a:cxn>
                <a:cxn ang="0">
                  <a:pos x="641" y="596"/>
                </a:cxn>
                <a:cxn ang="0">
                  <a:pos x="861" y="344"/>
                </a:cxn>
                <a:cxn ang="0">
                  <a:pos x="941" y="212"/>
                </a:cxn>
                <a:cxn ang="0">
                  <a:pos x="989" y="160"/>
                </a:cxn>
                <a:cxn ang="0">
                  <a:pos x="1045" y="120"/>
                </a:cxn>
                <a:cxn ang="0">
                  <a:pos x="1089" y="88"/>
                </a:cxn>
                <a:cxn ang="0">
                  <a:pos x="1169" y="80"/>
                </a:cxn>
                <a:cxn ang="0">
                  <a:pos x="1329" y="96"/>
                </a:cxn>
                <a:cxn ang="0">
                  <a:pos x="1473" y="104"/>
                </a:cxn>
                <a:cxn ang="0">
                  <a:pos x="1657" y="88"/>
                </a:cxn>
                <a:cxn ang="0">
                  <a:pos x="1769" y="48"/>
                </a:cxn>
                <a:cxn ang="0">
                  <a:pos x="1849" y="0"/>
                </a:cxn>
              </a:cxnLst>
              <a:rect l="0" t="0" r="r" b="b"/>
              <a:pathLst>
                <a:path w="1849" h="1184">
                  <a:moveTo>
                    <a:pt x="0" y="1184"/>
                  </a:moveTo>
                  <a:cubicBezTo>
                    <a:pt x="37" y="1165"/>
                    <a:pt x="75" y="1146"/>
                    <a:pt x="113" y="1116"/>
                  </a:cubicBezTo>
                  <a:cubicBezTo>
                    <a:pt x="151" y="1086"/>
                    <a:pt x="180" y="1050"/>
                    <a:pt x="229" y="1004"/>
                  </a:cubicBezTo>
                  <a:cubicBezTo>
                    <a:pt x="278" y="958"/>
                    <a:pt x="336" y="908"/>
                    <a:pt x="405" y="840"/>
                  </a:cubicBezTo>
                  <a:cubicBezTo>
                    <a:pt x="474" y="772"/>
                    <a:pt x="565" y="679"/>
                    <a:pt x="641" y="596"/>
                  </a:cubicBezTo>
                  <a:cubicBezTo>
                    <a:pt x="717" y="513"/>
                    <a:pt x="811" y="408"/>
                    <a:pt x="861" y="344"/>
                  </a:cubicBezTo>
                  <a:cubicBezTo>
                    <a:pt x="911" y="280"/>
                    <a:pt x="920" y="243"/>
                    <a:pt x="941" y="212"/>
                  </a:cubicBezTo>
                  <a:cubicBezTo>
                    <a:pt x="962" y="181"/>
                    <a:pt x="972" y="175"/>
                    <a:pt x="989" y="160"/>
                  </a:cubicBezTo>
                  <a:cubicBezTo>
                    <a:pt x="1006" y="145"/>
                    <a:pt x="1028" y="132"/>
                    <a:pt x="1045" y="120"/>
                  </a:cubicBezTo>
                  <a:cubicBezTo>
                    <a:pt x="1062" y="108"/>
                    <a:pt x="1068" y="95"/>
                    <a:pt x="1089" y="88"/>
                  </a:cubicBezTo>
                  <a:cubicBezTo>
                    <a:pt x="1110" y="81"/>
                    <a:pt x="1129" y="79"/>
                    <a:pt x="1169" y="80"/>
                  </a:cubicBezTo>
                  <a:cubicBezTo>
                    <a:pt x="1209" y="81"/>
                    <a:pt x="1278" y="92"/>
                    <a:pt x="1329" y="96"/>
                  </a:cubicBezTo>
                  <a:cubicBezTo>
                    <a:pt x="1380" y="100"/>
                    <a:pt x="1418" y="105"/>
                    <a:pt x="1473" y="104"/>
                  </a:cubicBezTo>
                  <a:cubicBezTo>
                    <a:pt x="1528" y="103"/>
                    <a:pt x="1608" y="97"/>
                    <a:pt x="1657" y="88"/>
                  </a:cubicBezTo>
                  <a:cubicBezTo>
                    <a:pt x="1706" y="79"/>
                    <a:pt x="1737" y="63"/>
                    <a:pt x="1769" y="48"/>
                  </a:cubicBezTo>
                  <a:cubicBezTo>
                    <a:pt x="1801" y="33"/>
                    <a:pt x="1825" y="16"/>
                    <a:pt x="1849"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39" name="Freeform 23"/>
            <p:cNvSpPr>
              <a:spLocks/>
            </p:cNvSpPr>
            <p:nvPr/>
          </p:nvSpPr>
          <p:spPr bwMode="auto">
            <a:xfrm>
              <a:off x="2588" y="2265"/>
              <a:ext cx="1784" cy="1301"/>
            </a:xfrm>
            <a:custGeom>
              <a:avLst/>
              <a:gdLst/>
              <a:ahLst/>
              <a:cxnLst>
                <a:cxn ang="0">
                  <a:pos x="20" y="1301"/>
                </a:cxn>
                <a:cxn ang="0">
                  <a:pos x="0" y="1283"/>
                </a:cxn>
                <a:cxn ang="0">
                  <a:pos x="120" y="1131"/>
                </a:cxn>
                <a:cxn ang="0">
                  <a:pos x="296" y="927"/>
                </a:cxn>
                <a:cxn ang="0">
                  <a:pos x="532" y="631"/>
                </a:cxn>
                <a:cxn ang="0">
                  <a:pos x="732" y="351"/>
                </a:cxn>
                <a:cxn ang="0">
                  <a:pos x="920" y="139"/>
                </a:cxn>
                <a:cxn ang="0">
                  <a:pos x="1016" y="47"/>
                </a:cxn>
                <a:cxn ang="0">
                  <a:pos x="1084" y="7"/>
                </a:cxn>
                <a:cxn ang="0">
                  <a:pos x="1140" y="7"/>
                </a:cxn>
                <a:cxn ang="0">
                  <a:pos x="1272" y="19"/>
                </a:cxn>
                <a:cxn ang="0">
                  <a:pos x="1436" y="55"/>
                </a:cxn>
                <a:cxn ang="0">
                  <a:pos x="1556" y="63"/>
                </a:cxn>
                <a:cxn ang="0">
                  <a:pos x="1784" y="63"/>
                </a:cxn>
              </a:cxnLst>
              <a:rect l="0" t="0" r="r" b="b"/>
              <a:pathLst>
                <a:path w="1784" h="1301">
                  <a:moveTo>
                    <a:pt x="20" y="1301"/>
                  </a:moveTo>
                  <a:lnTo>
                    <a:pt x="0" y="1283"/>
                  </a:lnTo>
                  <a:cubicBezTo>
                    <a:pt x="17" y="1255"/>
                    <a:pt x="71" y="1190"/>
                    <a:pt x="120" y="1131"/>
                  </a:cubicBezTo>
                  <a:cubicBezTo>
                    <a:pt x="169" y="1072"/>
                    <a:pt x="227" y="1010"/>
                    <a:pt x="296" y="927"/>
                  </a:cubicBezTo>
                  <a:cubicBezTo>
                    <a:pt x="365" y="844"/>
                    <a:pt x="459" y="727"/>
                    <a:pt x="532" y="631"/>
                  </a:cubicBezTo>
                  <a:cubicBezTo>
                    <a:pt x="605" y="535"/>
                    <a:pt x="667" y="433"/>
                    <a:pt x="732" y="351"/>
                  </a:cubicBezTo>
                  <a:cubicBezTo>
                    <a:pt x="797" y="269"/>
                    <a:pt x="873" y="190"/>
                    <a:pt x="920" y="139"/>
                  </a:cubicBezTo>
                  <a:cubicBezTo>
                    <a:pt x="967" y="88"/>
                    <a:pt x="989" y="69"/>
                    <a:pt x="1016" y="47"/>
                  </a:cubicBezTo>
                  <a:cubicBezTo>
                    <a:pt x="1043" y="25"/>
                    <a:pt x="1063" y="14"/>
                    <a:pt x="1084" y="7"/>
                  </a:cubicBezTo>
                  <a:cubicBezTo>
                    <a:pt x="1105" y="0"/>
                    <a:pt x="1109" y="5"/>
                    <a:pt x="1140" y="7"/>
                  </a:cubicBezTo>
                  <a:cubicBezTo>
                    <a:pt x="1171" y="9"/>
                    <a:pt x="1223" y="11"/>
                    <a:pt x="1272" y="19"/>
                  </a:cubicBezTo>
                  <a:cubicBezTo>
                    <a:pt x="1321" y="27"/>
                    <a:pt x="1389" y="48"/>
                    <a:pt x="1436" y="55"/>
                  </a:cubicBezTo>
                  <a:cubicBezTo>
                    <a:pt x="1483" y="62"/>
                    <a:pt x="1498" y="62"/>
                    <a:pt x="1556" y="63"/>
                  </a:cubicBezTo>
                  <a:cubicBezTo>
                    <a:pt x="1614" y="64"/>
                    <a:pt x="1699" y="63"/>
                    <a:pt x="1784" y="63"/>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40" name="Freeform 24"/>
            <p:cNvSpPr>
              <a:spLocks/>
            </p:cNvSpPr>
            <p:nvPr/>
          </p:nvSpPr>
          <p:spPr bwMode="auto">
            <a:xfrm>
              <a:off x="2426" y="1913"/>
              <a:ext cx="1146" cy="1575"/>
            </a:xfrm>
            <a:custGeom>
              <a:avLst/>
              <a:gdLst/>
              <a:ahLst/>
              <a:cxnLst>
                <a:cxn ang="0">
                  <a:pos x="0" y="1562"/>
                </a:cxn>
                <a:cxn ang="0">
                  <a:pos x="22" y="1575"/>
                </a:cxn>
                <a:cxn ang="0">
                  <a:pos x="114" y="1479"/>
                </a:cxn>
                <a:cxn ang="0">
                  <a:pos x="258" y="1331"/>
                </a:cxn>
                <a:cxn ang="0">
                  <a:pos x="370" y="1167"/>
                </a:cxn>
                <a:cxn ang="0">
                  <a:pos x="502" y="939"/>
                </a:cxn>
                <a:cxn ang="0">
                  <a:pos x="666" y="667"/>
                </a:cxn>
                <a:cxn ang="0">
                  <a:pos x="734" y="475"/>
                </a:cxn>
                <a:cxn ang="0">
                  <a:pos x="846" y="259"/>
                </a:cxn>
                <a:cxn ang="0">
                  <a:pos x="894" y="163"/>
                </a:cxn>
                <a:cxn ang="0">
                  <a:pos x="990" y="71"/>
                </a:cxn>
                <a:cxn ang="0">
                  <a:pos x="1078" y="11"/>
                </a:cxn>
                <a:cxn ang="0">
                  <a:pos x="1146" y="3"/>
                </a:cxn>
              </a:cxnLst>
              <a:rect l="0" t="0" r="r" b="b"/>
              <a:pathLst>
                <a:path w="1146" h="1575">
                  <a:moveTo>
                    <a:pt x="0" y="1562"/>
                  </a:moveTo>
                  <a:lnTo>
                    <a:pt x="22" y="1575"/>
                  </a:lnTo>
                  <a:cubicBezTo>
                    <a:pt x="41" y="1561"/>
                    <a:pt x="75" y="1520"/>
                    <a:pt x="114" y="1479"/>
                  </a:cubicBezTo>
                  <a:cubicBezTo>
                    <a:pt x="153" y="1438"/>
                    <a:pt x="215" y="1383"/>
                    <a:pt x="258" y="1331"/>
                  </a:cubicBezTo>
                  <a:cubicBezTo>
                    <a:pt x="301" y="1279"/>
                    <a:pt x="329" y="1232"/>
                    <a:pt x="370" y="1167"/>
                  </a:cubicBezTo>
                  <a:cubicBezTo>
                    <a:pt x="411" y="1102"/>
                    <a:pt x="453" y="1022"/>
                    <a:pt x="502" y="939"/>
                  </a:cubicBezTo>
                  <a:cubicBezTo>
                    <a:pt x="551" y="856"/>
                    <a:pt x="627" y="744"/>
                    <a:pt x="666" y="667"/>
                  </a:cubicBezTo>
                  <a:cubicBezTo>
                    <a:pt x="705" y="590"/>
                    <a:pt x="704" y="543"/>
                    <a:pt x="734" y="475"/>
                  </a:cubicBezTo>
                  <a:cubicBezTo>
                    <a:pt x="764" y="407"/>
                    <a:pt x="819" y="311"/>
                    <a:pt x="846" y="259"/>
                  </a:cubicBezTo>
                  <a:cubicBezTo>
                    <a:pt x="873" y="207"/>
                    <a:pt x="870" y="194"/>
                    <a:pt x="894" y="163"/>
                  </a:cubicBezTo>
                  <a:cubicBezTo>
                    <a:pt x="918" y="132"/>
                    <a:pt x="959" y="96"/>
                    <a:pt x="990" y="71"/>
                  </a:cubicBezTo>
                  <a:cubicBezTo>
                    <a:pt x="1021" y="46"/>
                    <a:pt x="1052" y="22"/>
                    <a:pt x="1078" y="11"/>
                  </a:cubicBezTo>
                  <a:cubicBezTo>
                    <a:pt x="1104" y="0"/>
                    <a:pt x="1125" y="1"/>
                    <a:pt x="1146" y="3"/>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41" name="Freeform 25"/>
            <p:cNvSpPr>
              <a:spLocks/>
            </p:cNvSpPr>
            <p:nvPr/>
          </p:nvSpPr>
          <p:spPr bwMode="auto">
            <a:xfrm>
              <a:off x="2290" y="1496"/>
              <a:ext cx="1122" cy="1889"/>
            </a:xfrm>
            <a:custGeom>
              <a:avLst/>
              <a:gdLst/>
              <a:ahLst/>
              <a:cxnLst>
                <a:cxn ang="0">
                  <a:pos x="0" y="1889"/>
                </a:cxn>
                <a:cxn ang="0">
                  <a:pos x="110" y="1788"/>
                </a:cxn>
                <a:cxn ang="0">
                  <a:pos x="198" y="1672"/>
                </a:cxn>
                <a:cxn ang="0">
                  <a:pos x="382" y="1436"/>
                </a:cxn>
                <a:cxn ang="0">
                  <a:pos x="582" y="1140"/>
                </a:cxn>
                <a:cxn ang="0">
                  <a:pos x="722" y="852"/>
                </a:cxn>
                <a:cxn ang="0">
                  <a:pos x="822" y="536"/>
                </a:cxn>
                <a:cxn ang="0">
                  <a:pos x="894" y="260"/>
                </a:cxn>
                <a:cxn ang="0">
                  <a:pos x="930" y="156"/>
                </a:cxn>
                <a:cxn ang="0">
                  <a:pos x="978" y="88"/>
                </a:cxn>
                <a:cxn ang="0">
                  <a:pos x="1038" y="48"/>
                </a:cxn>
                <a:cxn ang="0">
                  <a:pos x="1122" y="0"/>
                </a:cxn>
              </a:cxnLst>
              <a:rect l="0" t="0" r="r" b="b"/>
              <a:pathLst>
                <a:path w="1122" h="1889">
                  <a:moveTo>
                    <a:pt x="0" y="1889"/>
                  </a:moveTo>
                  <a:cubicBezTo>
                    <a:pt x="38" y="1856"/>
                    <a:pt x="77" y="1824"/>
                    <a:pt x="110" y="1788"/>
                  </a:cubicBezTo>
                  <a:cubicBezTo>
                    <a:pt x="143" y="1752"/>
                    <a:pt x="153" y="1731"/>
                    <a:pt x="198" y="1672"/>
                  </a:cubicBezTo>
                  <a:cubicBezTo>
                    <a:pt x="243" y="1613"/>
                    <a:pt x="318" y="1525"/>
                    <a:pt x="382" y="1436"/>
                  </a:cubicBezTo>
                  <a:cubicBezTo>
                    <a:pt x="446" y="1347"/>
                    <a:pt x="525" y="1237"/>
                    <a:pt x="582" y="1140"/>
                  </a:cubicBezTo>
                  <a:cubicBezTo>
                    <a:pt x="639" y="1043"/>
                    <a:pt x="682" y="953"/>
                    <a:pt x="722" y="852"/>
                  </a:cubicBezTo>
                  <a:cubicBezTo>
                    <a:pt x="762" y="751"/>
                    <a:pt x="793" y="635"/>
                    <a:pt x="822" y="536"/>
                  </a:cubicBezTo>
                  <a:cubicBezTo>
                    <a:pt x="851" y="437"/>
                    <a:pt x="876" y="323"/>
                    <a:pt x="894" y="260"/>
                  </a:cubicBezTo>
                  <a:cubicBezTo>
                    <a:pt x="912" y="197"/>
                    <a:pt x="916" y="185"/>
                    <a:pt x="930" y="156"/>
                  </a:cubicBezTo>
                  <a:cubicBezTo>
                    <a:pt x="944" y="127"/>
                    <a:pt x="960" y="106"/>
                    <a:pt x="978" y="88"/>
                  </a:cubicBezTo>
                  <a:cubicBezTo>
                    <a:pt x="996" y="70"/>
                    <a:pt x="1014" y="63"/>
                    <a:pt x="1038" y="48"/>
                  </a:cubicBezTo>
                  <a:cubicBezTo>
                    <a:pt x="1062" y="33"/>
                    <a:pt x="1105" y="8"/>
                    <a:pt x="1122"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42" name="Freeform 26"/>
            <p:cNvSpPr>
              <a:spLocks/>
            </p:cNvSpPr>
            <p:nvPr/>
          </p:nvSpPr>
          <p:spPr bwMode="auto">
            <a:xfrm>
              <a:off x="2109" y="1316"/>
              <a:ext cx="1211" cy="1978"/>
            </a:xfrm>
            <a:custGeom>
              <a:avLst/>
              <a:gdLst/>
              <a:ahLst/>
              <a:cxnLst>
                <a:cxn ang="0">
                  <a:pos x="0" y="1978"/>
                </a:cxn>
                <a:cxn ang="0">
                  <a:pos x="119" y="1880"/>
                </a:cxn>
                <a:cxn ang="0">
                  <a:pos x="271" y="1708"/>
                </a:cxn>
                <a:cxn ang="0">
                  <a:pos x="431" y="1504"/>
                </a:cxn>
                <a:cxn ang="0">
                  <a:pos x="575" y="1268"/>
                </a:cxn>
                <a:cxn ang="0">
                  <a:pos x="687" y="1012"/>
                </a:cxn>
                <a:cxn ang="0">
                  <a:pos x="799" y="684"/>
                </a:cxn>
                <a:cxn ang="0">
                  <a:pos x="907" y="340"/>
                </a:cxn>
                <a:cxn ang="0">
                  <a:pos x="1043" y="148"/>
                </a:cxn>
                <a:cxn ang="0">
                  <a:pos x="1211" y="0"/>
                </a:cxn>
              </a:cxnLst>
              <a:rect l="0" t="0" r="r" b="b"/>
              <a:pathLst>
                <a:path w="1211" h="1978">
                  <a:moveTo>
                    <a:pt x="0" y="1978"/>
                  </a:moveTo>
                  <a:cubicBezTo>
                    <a:pt x="37" y="1951"/>
                    <a:pt x="74" y="1925"/>
                    <a:pt x="119" y="1880"/>
                  </a:cubicBezTo>
                  <a:cubicBezTo>
                    <a:pt x="164" y="1835"/>
                    <a:pt x="219" y="1771"/>
                    <a:pt x="271" y="1708"/>
                  </a:cubicBezTo>
                  <a:cubicBezTo>
                    <a:pt x="323" y="1645"/>
                    <a:pt x="380" y="1577"/>
                    <a:pt x="431" y="1504"/>
                  </a:cubicBezTo>
                  <a:cubicBezTo>
                    <a:pt x="482" y="1431"/>
                    <a:pt x="532" y="1350"/>
                    <a:pt x="575" y="1268"/>
                  </a:cubicBezTo>
                  <a:cubicBezTo>
                    <a:pt x="618" y="1186"/>
                    <a:pt x="650" y="1109"/>
                    <a:pt x="687" y="1012"/>
                  </a:cubicBezTo>
                  <a:cubicBezTo>
                    <a:pt x="724" y="915"/>
                    <a:pt x="762" y="796"/>
                    <a:pt x="799" y="684"/>
                  </a:cubicBezTo>
                  <a:cubicBezTo>
                    <a:pt x="836" y="572"/>
                    <a:pt x="866" y="429"/>
                    <a:pt x="907" y="340"/>
                  </a:cubicBezTo>
                  <a:cubicBezTo>
                    <a:pt x="948" y="251"/>
                    <a:pt x="992" y="205"/>
                    <a:pt x="1043" y="148"/>
                  </a:cubicBezTo>
                  <a:cubicBezTo>
                    <a:pt x="1094" y="91"/>
                    <a:pt x="1152" y="45"/>
                    <a:pt x="1211"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43" name="Freeform 27"/>
            <p:cNvSpPr>
              <a:spLocks/>
            </p:cNvSpPr>
            <p:nvPr/>
          </p:nvSpPr>
          <p:spPr bwMode="auto">
            <a:xfrm>
              <a:off x="1927" y="1192"/>
              <a:ext cx="1181" cy="2011"/>
            </a:xfrm>
            <a:custGeom>
              <a:avLst/>
              <a:gdLst/>
              <a:ahLst/>
              <a:cxnLst>
                <a:cxn ang="0">
                  <a:pos x="0" y="2011"/>
                </a:cxn>
                <a:cxn ang="0">
                  <a:pos x="145" y="1892"/>
                </a:cxn>
                <a:cxn ang="0">
                  <a:pos x="309" y="1740"/>
                </a:cxn>
                <a:cxn ang="0">
                  <a:pos x="461" y="1540"/>
                </a:cxn>
                <a:cxn ang="0">
                  <a:pos x="613" y="1288"/>
                </a:cxn>
                <a:cxn ang="0">
                  <a:pos x="789" y="880"/>
                </a:cxn>
                <a:cxn ang="0">
                  <a:pos x="889" y="584"/>
                </a:cxn>
                <a:cxn ang="0">
                  <a:pos x="961" y="368"/>
                </a:cxn>
                <a:cxn ang="0">
                  <a:pos x="1033" y="216"/>
                </a:cxn>
                <a:cxn ang="0">
                  <a:pos x="1113" y="104"/>
                </a:cxn>
                <a:cxn ang="0">
                  <a:pos x="1181" y="0"/>
                </a:cxn>
              </a:cxnLst>
              <a:rect l="0" t="0" r="r" b="b"/>
              <a:pathLst>
                <a:path w="1181" h="2011">
                  <a:moveTo>
                    <a:pt x="0" y="2011"/>
                  </a:moveTo>
                  <a:cubicBezTo>
                    <a:pt x="46" y="1974"/>
                    <a:pt x="93" y="1937"/>
                    <a:pt x="145" y="1892"/>
                  </a:cubicBezTo>
                  <a:cubicBezTo>
                    <a:pt x="197" y="1847"/>
                    <a:pt x="256" y="1799"/>
                    <a:pt x="309" y="1740"/>
                  </a:cubicBezTo>
                  <a:cubicBezTo>
                    <a:pt x="362" y="1681"/>
                    <a:pt x="410" y="1615"/>
                    <a:pt x="461" y="1540"/>
                  </a:cubicBezTo>
                  <a:cubicBezTo>
                    <a:pt x="512" y="1465"/>
                    <a:pt x="558" y="1398"/>
                    <a:pt x="613" y="1288"/>
                  </a:cubicBezTo>
                  <a:cubicBezTo>
                    <a:pt x="668" y="1178"/>
                    <a:pt x="743" y="997"/>
                    <a:pt x="789" y="880"/>
                  </a:cubicBezTo>
                  <a:cubicBezTo>
                    <a:pt x="835" y="763"/>
                    <a:pt x="860" y="669"/>
                    <a:pt x="889" y="584"/>
                  </a:cubicBezTo>
                  <a:cubicBezTo>
                    <a:pt x="918" y="499"/>
                    <a:pt x="937" y="429"/>
                    <a:pt x="961" y="368"/>
                  </a:cubicBezTo>
                  <a:cubicBezTo>
                    <a:pt x="985" y="307"/>
                    <a:pt x="1008" y="260"/>
                    <a:pt x="1033" y="216"/>
                  </a:cubicBezTo>
                  <a:cubicBezTo>
                    <a:pt x="1058" y="172"/>
                    <a:pt x="1088" y="140"/>
                    <a:pt x="1113" y="104"/>
                  </a:cubicBezTo>
                  <a:cubicBezTo>
                    <a:pt x="1138" y="68"/>
                    <a:pt x="1159" y="34"/>
                    <a:pt x="1181"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44" name="Freeform 28"/>
            <p:cNvSpPr>
              <a:spLocks/>
            </p:cNvSpPr>
            <p:nvPr/>
          </p:nvSpPr>
          <p:spPr bwMode="auto">
            <a:xfrm>
              <a:off x="1789" y="1560"/>
              <a:ext cx="879" cy="1608"/>
            </a:xfrm>
            <a:custGeom>
              <a:avLst/>
              <a:gdLst/>
              <a:ahLst/>
              <a:cxnLst>
                <a:cxn ang="0">
                  <a:pos x="2" y="1598"/>
                </a:cxn>
                <a:cxn ang="0">
                  <a:pos x="31" y="1576"/>
                </a:cxn>
                <a:cxn ang="0">
                  <a:pos x="187" y="1408"/>
                </a:cxn>
                <a:cxn ang="0">
                  <a:pos x="355" y="1152"/>
                </a:cxn>
                <a:cxn ang="0">
                  <a:pos x="539" y="880"/>
                </a:cxn>
                <a:cxn ang="0">
                  <a:pos x="707" y="552"/>
                </a:cxn>
                <a:cxn ang="0">
                  <a:pos x="767" y="412"/>
                </a:cxn>
                <a:cxn ang="0">
                  <a:pos x="847" y="156"/>
                </a:cxn>
                <a:cxn ang="0">
                  <a:pos x="879" y="0"/>
                </a:cxn>
              </a:cxnLst>
              <a:rect l="0" t="0" r="r" b="b"/>
              <a:pathLst>
                <a:path w="879" h="1608">
                  <a:moveTo>
                    <a:pt x="2" y="1598"/>
                  </a:moveTo>
                  <a:cubicBezTo>
                    <a:pt x="1" y="1603"/>
                    <a:pt x="0" y="1608"/>
                    <a:pt x="31" y="1576"/>
                  </a:cubicBezTo>
                  <a:cubicBezTo>
                    <a:pt x="62" y="1544"/>
                    <a:pt x="133" y="1479"/>
                    <a:pt x="187" y="1408"/>
                  </a:cubicBezTo>
                  <a:cubicBezTo>
                    <a:pt x="241" y="1337"/>
                    <a:pt x="296" y="1240"/>
                    <a:pt x="355" y="1152"/>
                  </a:cubicBezTo>
                  <a:cubicBezTo>
                    <a:pt x="414" y="1064"/>
                    <a:pt x="480" y="980"/>
                    <a:pt x="539" y="880"/>
                  </a:cubicBezTo>
                  <a:cubicBezTo>
                    <a:pt x="598" y="780"/>
                    <a:pt x="669" y="630"/>
                    <a:pt x="707" y="552"/>
                  </a:cubicBezTo>
                  <a:cubicBezTo>
                    <a:pt x="745" y="474"/>
                    <a:pt x="744" y="478"/>
                    <a:pt x="767" y="412"/>
                  </a:cubicBezTo>
                  <a:cubicBezTo>
                    <a:pt x="790" y="346"/>
                    <a:pt x="828" y="225"/>
                    <a:pt x="847" y="156"/>
                  </a:cubicBezTo>
                  <a:cubicBezTo>
                    <a:pt x="866" y="87"/>
                    <a:pt x="872" y="43"/>
                    <a:pt x="879"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45" name="Freeform 29"/>
            <p:cNvSpPr>
              <a:spLocks/>
            </p:cNvSpPr>
            <p:nvPr/>
          </p:nvSpPr>
          <p:spPr bwMode="auto">
            <a:xfrm>
              <a:off x="1610" y="1788"/>
              <a:ext cx="826" cy="1234"/>
            </a:xfrm>
            <a:custGeom>
              <a:avLst/>
              <a:gdLst/>
              <a:ahLst/>
              <a:cxnLst>
                <a:cxn ang="0">
                  <a:pos x="0" y="1234"/>
                </a:cxn>
                <a:cxn ang="0">
                  <a:pos x="126" y="1124"/>
                </a:cxn>
                <a:cxn ang="0">
                  <a:pos x="362" y="880"/>
                </a:cxn>
                <a:cxn ang="0">
                  <a:pos x="586" y="564"/>
                </a:cxn>
                <a:cxn ang="0">
                  <a:pos x="738" y="276"/>
                </a:cxn>
                <a:cxn ang="0">
                  <a:pos x="826" y="0"/>
                </a:cxn>
              </a:cxnLst>
              <a:rect l="0" t="0" r="r" b="b"/>
              <a:pathLst>
                <a:path w="826" h="1234">
                  <a:moveTo>
                    <a:pt x="0" y="1234"/>
                  </a:moveTo>
                  <a:cubicBezTo>
                    <a:pt x="33" y="1208"/>
                    <a:pt x="66" y="1183"/>
                    <a:pt x="126" y="1124"/>
                  </a:cubicBezTo>
                  <a:cubicBezTo>
                    <a:pt x="186" y="1065"/>
                    <a:pt x="285" y="973"/>
                    <a:pt x="362" y="880"/>
                  </a:cubicBezTo>
                  <a:cubicBezTo>
                    <a:pt x="439" y="787"/>
                    <a:pt x="523" y="665"/>
                    <a:pt x="586" y="564"/>
                  </a:cubicBezTo>
                  <a:cubicBezTo>
                    <a:pt x="649" y="463"/>
                    <a:pt x="698" y="370"/>
                    <a:pt x="738" y="276"/>
                  </a:cubicBezTo>
                  <a:cubicBezTo>
                    <a:pt x="778" y="182"/>
                    <a:pt x="802" y="91"/>
                    <a:pt x="826"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46" name="Freeform 30"/>
            <p:cNvSpPr>
              <a:spLocks/>
            </p:cNvSpPr>
            <p:nvPr/>
          </p:nvSpPr>
          <p:spPr bwMode="auto">
            <a:xfrm>
              <a:off x="1328" y="1952"/>
              <a:ext cx="899" cy="954"/>
            </a:xfrm>
            <a:custGeom>
              <a:avLst/>
              <a:gdLst/>
              <a:ahLst/>
              <a:cxnLst>
                <a:cxn ang="0">
                  <a:pos x="10" y="934"/>
                </a:cxn>
                <a:cxn ang="0">
                  <a:pos x="52" y="916"/>
                </a:cxn>
                <a:cxn ang="0">
                  <a:pos x="324" y="704"/>
                </a:cxn>
                <a:cxn ang="0">
                  <a:pos x="660" y="376"/>
                </a:cxn>
                <a:cxn ang="0">
                  <a:pos x="816" y="160"/>
                </a:cxn>
                <a:cxn ang="0">
                  <a:pos x="880" y="76"/>
                </a:cxn>
                <a:cxn ang="0">
                  <a:pos x="896" y="28"/>
                </a:cxn>
                <a:cxn ang="0">
                  <a:pos x="896" y="0"/>
                </a:cxn>
              </a:cxnLst>
              <a:rect l="0" t="0" r="r" b="b"/>
              <a:pathLst>
                <a:path w="899" h="954">
                  <a:moveTo>
                    <a:pt x="10" y="934"/>
                  </a:moveTo>
                  <a:cubicBezTo>
                    <a:pt x="5" y="944"/>
                    <a:pt x="0" y="954"/>
                    <a:pt x="52" y="916"/>
                  </a:cubicBezTo>
                  <a:cubicBezTo>
                    <a:pt x="104" y="878"/>
                    <a:pt x="223" y="794"/>
                    <a:pt x="324" y="704"/>
                  </a:cubicBezTo>
                  <a:cubicBezTo>
                    <a:pt x="425" y="614"/>
                    <a:pt x="578" y="467"/>
                    <a:pt x="660" y="376"/>
                  </a:cubicBezTo>
                  <a:cubicBezTo>
                    <a:pt x="742" y="285"/>
                    <a:pt x="779" y="210"/>
                    <a:pt x="816" y="160"/>
                  </a:cubicBezTo>
                  <a:cubicBezTo>
                    <a:pt x="853" y="110"/>
                    <a:pt x="867" y="98"/>
                    <a:pt x="880" y="76"/>
                  </a:cubicBezTo>
                  <a:cubicBezTo>
                    <a:pt x="893" y="54"/>
                    <a:pt x="893" y="41"/>
                    <a:pt x="896" y="28"/>
                  </a:cubicBezTo>
                  <a:cubicBezTo>
                    <a:pt x="899" y="15"/>
                    <a:pt x="897" y="7"/>
                    <a:pt x="896"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sp>
          <p:nvSpPr>
            <p:cNvPr id="674847" name="Freeform 31"/>
            <p:cNvSpPr>
              <a:spLocks/>
            </p:cNvSpPr>
            <p:nvPr/>
          </p:nvSpPr>
          <p:spPr bwMode="auto">
            <a:xfrm>
              <a:off x="1111" y="2064"/>
              <a:ext cx="889" cy="686"/>
            </a:xfrm>
            <a:custGeom>
              <a:avLst/>
              <a:gdLst/>
              <a:ahLst/>
              <a:cxnLst>
                <a:cxn ang="0">
                  <a:pos x="0" y="686"/>
                </a:cxn>
                <a:cxn ang="0">
                  <a:pos x="225" y="556"/>
                </a:cxn>
                <a:cxn ang="0">
                  <a:pos x="561" y="332"/>
                </a:cxn>
                <a:cxn ang="0">
                  <a:pos x="765" y="152"/>
                </a:cxn>
                <a:cxn ang="0">
                  <a:pos x="849" y="64"/>
                </a:cxn>
                <a:cxn ang="0">
                  <a:pos x="889" y="0"/>
                </a:cxn>
              </a:cxnLst>
              <a:rect l="0" t="0" r="r" b="b"/>
              <a:pathLst>
                <a:path w="889" h="686">
                  <a:moveTo>
                    <a:pt x="0" y="686"/>
                  </a:moveTo>
                  <a:cubicBezTo>
                    <a:pt x="66" y="650"/>
                    <a:pt x="132" y="615"/>
                    <a:pt x="225" y="556"/>
                  </a:cubicBezTo>
                  <a:cubicBezTo>
                    <a:pt x="318" y="497"/>
                    <a:pt x="471" y="399"/>
                    <a:pt x="561" y="332"/>
                  </a:cubicBezTo>
                  <a:cubicBezTo>
                    <a:pt x="651" y="265"/>
                    <a:pt x="717" y="197"/>
                    <a:pt x="765" y="152"/>
                  </a:cubicBezTo>
                  <a:cubicBezTo>
                    <a:pt x="813" y="107"/>
                    <a:pt x="828" y="89"/>
                    <a:pt x="849" y="64"/>
                  </a:cubicBezTo>
                  <a:cubicBezTo>
                    <a:pt x="870" y="39"/>
                    <a:pt x="879" y="19"/>
                    <a:pt x="889" y="0"/>
                  </a:cubicBezTo>
                </a:path>
              </a:pathLst>
            </a:custGeom>
            <a:noFill/>
            <a:ln w="38100" cap="flat" cmpd="sng">
              <a:solidFill>
                <a:srgbClr val="FFFF00"/>
              </a:solidFill>
              <a:prstDash val="solid"/>
              <a:round/>
              <a:headEnd type="none" w="med" len="med"/>
              <a:tailEnd type="none" w="med" len="med"/>
            </a:ln>
            <a:effectLst/>
          </p:spPr>
          <p:txBody>
            <a:bodyPr/>
            <a:lstStyle/>
            <a:p>
              <a:endParaRPr lang="ja-JP" altLang="en-US"/>
            </a:p>
          </p:txBody>
        </p:sp>
      </p:grpSp>
      <p:sp>
        <p:nvSpPr>
          <p:cNvPr id="674848" name="Text Box 32"/>
          <p:cNvSpPr txBox="1">
            <a:spLocks noChangeArrowheads="1"/>
          </p:cNvSpPr>
          <p:nvPr/>
        </p:nvSpPr>
        <p:spPr bwMode="auto">
          <a:xfrm rot="1768396">
            <a:off x="1979613" y="5445125"/>
            <a:ext cx="1906587" cy="457200"/>
          </a:xfrm>
          <a:prstGeom prst="rect">
            <a:avLst/>
          </a:prstGeom>
          <a:noFill/>
          <a:ln w="38100">
            <a:noFill/>
            <a:miter lim="800000"/>
            <a:headEnd/>
            <a:tailEnd/>
          </a:ln>
          <a:effectLst/>
        </p:spPr>
        <p:txBody>
          <a:bodyPr wrap="none">
            <a:spAutoFit/>
          </a:bodyPr>
          <a:lstStyle/>
          <a:p>
            <a:r>
              <a:rPr lang="ja-JP" altLang="en-US"/>
              <a:t>因子Ｘ（温度）</a:t>
            </a:r>
          </a:p>
        </p:txBody>
      </p:sp>
      <p:sp>
        <p:nvSpPr>
          <p:cNvPr id="674849" name="Text Box 33"/>
          <p:cNvSpPr txBox="1">
            <a:spLocks noChangeArrowheads="1"/>
          </p:cNvSpPr>
          <p:nvPr/>
        </p:nvSpPr>
        <p:spPr bwMode="auto">
          <a:xfrm rot="-5400000">
            <a:off x="742950" y="3406775"/>
            <a:ext cx="1708150" cy="457200"/>
          </a:xfrm>
          <a:prstGeom prst="rect">
            <a:avLst/>
          </a:prstGeom>
          <a:noFill/>
          <a:ln w="38100">
            <a:noFill/>
            <a:miter lim="800000"/>
            <a:headEnd/>
            <a:tailEnd/>
          </a:ln>
          <a:effectLst/>
        </p:spPr>
        <p:txBody>
          <a:bodyPr wrap="none">
            <a:spAutoFit/>
          </a:bodyPr>
          <a:lstStyle/>
          <a:p>
            <a:r>
              <a:rPr lang="ja-JP" altLang="en-US"/>
              <a:t>応答（食味）</a:t>
            </a:r>
          </a:p>
        </p:txBody>
      </p:sp>
      <p:sp>
        <p:nvSpPr>
          <p:cNvPr id="674850" name="Text Box 34"/>
          <p:cNvSpPr txBox="1">
            <a:spLocks noChangeArrowheads="1"/>
          </p:cNvSpPr>
          <p:nvPr/>
        </p:nvSpPr>
        <p:spPr bwMode="auto">
          <a:xfrm rot="-1815383">
            <a:off x="1979613" y="3500438"/>
            <a:ext cx="1906587" cy="457200"/>
          </a:xfrm>
          <a:prstGeom prst="rect">
            <a:avLst/>
          </a:prstGeom>
          <a:noFill/>
          <a:ln w="38100">
            <a:noFill/>
            <a:miter lim="800000"/>
            <a:headEnd/>
            <a:tailEnd/>
          </a:ln>
          <a:effectLst/>
        </p:spPr>
        <p:txBody>
          <a:bodyPr wrap="none">
            <a:spAutoFit/>
          </a:bodyPr>
          <a:lstStyle/>
          <a:p>
            <a:r>
              <a:rPr lang="ja-JP" altLang="en-US"/>
              <a:t>因子Ｙ（時間）</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8218"/>
    </mc:Choice>
    <mc:Fallback xmlns="">
      <p:transition spd="slow" advTm="58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0520" x="3155950" y="5892800"/>
          <p14:tracePt t="10747" x="3149600" y="5886450"/>
          <p14:tracePt t="10763" x="3143250" y="5886450"/>
          <p14:tracePt t="10772" x="3136900" y="5880100"/>
          <p14:tracePt t="10782" x="3130550" y="5880100"/>
          <p14:tracePt t="10782" x="3124200" y="5880100"/>
          <p14:tracePt t="10801" x="3117850" y="5880100"/>
          <p14:tracePt t="10801" x="3105150" y="5873750"/>
          <p14:tracePt t="10818" x="3092450" y="5867400"/>
          <p14:tracePt t="10818" x="3079750" y="5867400"/>
          <p14:tracePt t="10836" x="3073400" y="5867400"/>
          <p14:tracePt t="10836" x="3060700" y="5867400"/>
          <p14:tracePt t="10851" x="3041650" y="5861050"/>
          <p14:tracePt t="10851" x="3016250" y="5861050"/>
          <p14:tracePt t="10869" x="2997200" y="5854700"/>
          <p14:tracePt t="10869" x="2984500" y="5854700"/>
          <p14:tracePt t="10885" x="2965450" y="5854700"/>
          <p14:tracePt t="10885" x="2946400" y="5854700"/>
          <p14:tracePt t="10901" x="2927350" y="5854700"/>
          <p14:tracePt t="10901" x="2908300" y="5854700"/>
          <p14:tracePt t="10917" x="2882900" y="5861050"/>
          <p14:tracePt t="10917" x="2863850" y="5867400"/>
          <p14:tracePt t="10917" x="2838450" y="5873750"/>
          <p14:tracePt t="10936" x="2819400" y="5880100"/>
          <p14:tracePt t="10949" x="2794000" y="5886450"/>
          <p14:tracePt t="10949" x="2749550" y="5899150"/>
          <p14:tracePt t="10968" x="2730500" y="5905500"/>
          <p14:tracePt t="10968" x="2711450" y="5911850"/>
          <p14:tracePt t="10984" x="2686050" y="5918200"/>
          <p14:tracePt t="10984" x="2667000" y="5924550"/>
          <p14:tracePt t="10984" x="2654300" y="5924550"/>
          <p14:tracePt t="11004" x="2635250" y="5930900"/>
          <p14:tracePt t="11016" x="2622550" y="5937250"/>
          <p14:tracePt t="11016" x="2597150" y="5949950"/>
          <p14:tracePt t="11036" x="2584450" y="5956300"/>
          <p14:tracePt t="11036" x="2571750" y="5956300"/>
          <p14:tracePt t="11052" x="2565400" y="5956300"/>
          <p14:tracePt t="11052" x="2559050" y="5962650"/>
          <p14:tracePt t="11068" x="2552700" y="5962650"/>
          <p14:tracePt t="11068" x="2546350" y="5962650"/>
          <p14:tracePt t="11085" x="2540000" y="5962650"/>
          <p14:tracePt t="11100" x="2533650" y="5956300"/>
          <p14:tracePt t="11117" x="2533650" y="5949950"/>
          <p14:tracePt t="11133" x="2533650" y="5943600"/>
          <p14:tracePt t="11150" x="2540000" y="5937250"/>
          <p14:tracePt t="11167" x="2540000" y="5930900"/>
          <p14:tracePt t="11183" x="2546350" y="5924550"/>
          <p14:tracePt t="11200" x="2552700" y="5924550"/>
          <p14:tracePt t="11216" x="2559050" y="5924550"/>
          <p14:tracePt t="11216" x="2565400" y="5930900"/>
          <p14:tracePt t="11235" x="2571750" y="5930900"/>
          <p14:tracePt t="11251" x="2584450" y="5937250"/>
          <p14:tracePt t="11267" x="2590800" y="5937250"/>
          <p14:tracePt t="11283" x="2597150" y="5937250"/>
          <p14:tracePt t="11299" x="2603500" y="5937250"/>
          <p14:tracePt t="11316" x="2609850" y="5943600"/>
          <p14:tracePt t="11316" x="2622550" y="5943600"/>
          <p14:tracePt t="11335" x="2628900" y="5943600"/>
          <p14:tracePt t="11352" x="2641600" y="5943600"/>
          <p14:tracePt t="11366" x="2647950" y="5949950"/>
          <p14:tracePt t="11383" x="2654300" y="5949950"/>
          <p14:tracePt t="11400" x="2660650" y="5949950"/>
          <p14:tracePt t="11417" x="2654300" y="5949950"/>
          <p14:tracePt t="11455" x="2647950" y="5949950"/>
          <p14:tracePt t="11466" x="2647950" y="5956300"/>
          <p14:tracePt t="11482" x="2641600" y="5962650"/>
          <p14:tracePt t="11498" x="2635250" y="5962650"/>
          <p14:tracePt t="11514" x="2628900" y="5969000"/>
          <p14:tracePt t="11527" x="2622550" y="5969000"/>
          <p14:tracePt t="11542" x="2622550" y="5975350"/>
          <p14:tracePt t="11582" x="2616200" y="5975350"/>
          <p14:tracePt t="11663" x="2609850" y="5981700"/>
          <p14:tracePt t="11694" x="2603500" y="5981700"/>
          <p14:tracePt t="11723" x="2597150" y="5988050"/>
          <p14:tracePt t="11791" x="2590800" y="5988050"/>
          <p14:tracePt t="11866" x="2584450" y="5988050"/>
          <p14:tracePt t="11902" x="2578100" y="5988050"/>
          <p14:tracePt t="11942" x="2578100" y="5981700"/>
          <p14:tracePt t="11979" x="2578100" y="5975350"/>
          <p14:tracePt t="12007" x="2584450" y="5975350"/>
          <p14:tracePt t="12030" x="2578100" y="5975350"/>
          <p14:tracePt t="12114" x="2571750" y="5975350"/>
          <p14:tracePt t="12134" x="2565400" y="5969000"/>
          <p14:tracePt t="12210" x="2565400" y="5962650"/>
          <p14:tracePt t="12263" x="2565400" y="5956300"/>
          <p14:tracePt t="12302" x="2565400" y="5949950"/>
          <p14:tracePt t="12322" x="2565400" y="5943600"/>
          <p14:tracePt t="12347" x="2565400" y="5937250"/>
          <p14:tracePt t="12375" x="2565400" y="5930900"/>
          <p14:tracePt t="12415" x="2565400" y="5924550"/>
          <p14:tracePt t="12450" x="2559050" y="5924550"/>
          <p14:tracePt t="12475" x="2559050" y="5918200"/>
          <p14:tracePt t="12494" x="2565400" y="5911850"/>
          <p14:tracePt t="12518" x="2565400" y="5905500"/>
          <p14:tracePt t="12543" x="2565400" y="5899150"/>
          <p14:tracePt t="12555" x="2571750" y="5886450"/>
          <p14:tracePt t="12579" x="2571750" y="5880100"/>
          <p14:tracePt t="12595" x="2571750" y="5873750"/>
          <p14:tracePt t="12607" x="2571750" y="5867400"/>
          <p14:tracePt t="12623" x="2571750" y="5861050"/>
          <p14:tracePt t="12631" x="2578100" y="5854700"/>
          <p14:tracePt t="12647" x="2578100" y="5848350"/>
          <p14:tracePt t="12655" x="2578100" y="5842000"/>
          <p14:tracePt t="12675" x="2571750" y="5829300"/>
          <p14:tracePt t="12715" x="2571750" y="5822950"/>
          <p14:tracePt t="12751" x="2571750" y="5816600"/>
          <p14:tracePt t="12767" x="2565400" y="5810250"/>
          <p14:tracePt t="12795" x="2559050" y="5810250"/>
          <p14:tracePt t="12811" x="2552700" y="5810250"/>
          <p14:tracePt t="12827" x="2546350" y="5810250"/>
          <p14:tracePt t="12844" x="2540000" y="5803900"/>
          <p14:tracePt t="12855" x="2533650" y="5797550"/>
          <p14:tracePt t="12879" x="2533650" y="5791200"/>
          <p14:tracePt t="12895" x="2527300" y="5784850"/>
          <p14:tracePt t="12915" x="2520950" y="5784850"/>
          <p14:tracePt t="12931" x="2514600" y="5778500"/>
          <p14:tracePt t="12947" x="2508250" y="5778500"/>
          <p14:tracePt t="12963" x="2501900" y="5778500"/>
          <p14:tracePt t="12975" x="2495550" y="5778500"/>
          <p14:tracePt t="12991" x="2489200" y="5778500"/>
          <p14:tracePt t="13015" x="2482850" y="5778500"/>
          <p14:tracePt t="13027" x="2476500" y="5778500"/>
          <p14:tracePt t="13051" x="2476500" y="5772150"/>
          <p14:tracePt t="13067" x="2470150" y="5772150"/>
          <p14:tracePt t="13087" x="2463800" y="5765800"/>
          <p14:tracePt t="13135" x="2470150" y="5765800"/>
          <p14:tracePt t="13154" x="2476500" y="5765800"/>
          <p14:tracePt t="13179" x="2482850" y="5759450"/>
          <p14:tracePt t="13383" x="2482850" y="5753100"/>
          <p14:tracePt t="13403" x="2482850" y="5746750"/>
          <p14:tracePt t="13443" x="2489200" y="5740400"/>
          <p14:tracePt t="13471" x="2495550" y="5734050"/>
          <p14:tracePt t="13495" x="2495550" y="5727700"/>
          <p14:tracePt t="13506" x="2501900" y="5721350"/>
          <p14:tracePt t="13522" x="2501900" y="5715000"/>
          <p14:tracePt t="13539" x="2501900" y="5708650"/>
          <p14:tracePt t="13563" x="2508250" y="5702300"/>
          <p14:tracePt t="13583" x="2514600" y="5702300"/>
          <p14:tracePt t="13606" x="2520950" y="5695950"/>
          <p14:tracePt t="13635" x="2527300" y="5689600"/>
          <p14:tracePt t="13651" x="2540000" y="5689600"/>
          <p14:tracePt t="13667" x="2546350" y="5683250"/>
          <p14:tracePt t="13683" x="2552700" y="5683250"/>
          <p14:tracePt t="13691" x="2552700" y="5676900"/>
          <p14:tracePt t="13691" x="2559050" y="5676900"/>
          <p14:tracePt t="13711" x="2571750" y="5676900"/>
          <p14:tracePt t="13724" x="2578100" y="5670550"/>
          <p14:tracePt t="13742" x="2590800" y="5670550"/>
          <p14:tracePt t="13758" x="2597150" y="5670550"/>
          <p14:tracePt t="13774" x="2597150" y="5676900"/>
          <p14:tracePt t="13796" x="2590800" y="5683250"/>
          <p14:tracePt t="13808" x="2584450" y="5689600"/>
          <p14:tracePt t="13825" x="2578100" y="5695950"/>
          <p14:tracePt t="13825" x="2571750" y="5702300"/>
          <p14:tracePt t="13846" x="2565400" y="5708650"/>
          <p14:tracePt t="13858" x="2559050" y="5715000"/>
          <p14:tracePt t="13858" x="2552700" y="5721350"/>
          <p14:tracePt t="13877" x="2546350" y="5727700"/>
          <p14:tracePt t="13877" x="2546350" y="5734050"/>
          <p14:tracePt t="13894" x="2533650" y="5740400"/>
          <p14:tracePt t="13908" x="2527300" y="5746750"/>
          <p14:tracePt t="13908" x="2520950" y="5746750"/>
          <p14:tracePt t="13928" x="2514600" y="5753100"/>
          <p14:tracePt t="13928" x="2508250" y="5753100"/>
          <p14:tracePt t="13945" x="2501900" y="5759450"/>
          <p14:tracePt t="13959" x="2495550" y="5759450"/>
          <p14:tracePt t="13959" x="2489200" y="5765800"/>
          <p14:tracePt t="13977" x="2482850" y="5772150"/>
          <p14:tracePt t="13992" x="2476500" y="5778500"/>
          <p14:tracePt t="14009" x="2476500" y="5784850"/>
          <p14:tracePt t="14009" x="2482850" y="5791200"/>
          <p14:tracePt t="14028" x="2489200" y="5797550"/>
          <p14:tracePt t="14044" x="2495550" y="5797550"/>
          <p14:tracePt t="14044" x="2508250" y="5797550"/>
          <p14:tracePt t="14044" x="2520950" y="5797550"/>
          <p14:tracePt t="14064" x="2533650" y="5797550"/>
          <p14:tracePt t="14076" x="2552700" y="5797550"/>
          <p14:tracePt t="14076" x="2571750" y="5797550"/>
          <p14:tracePt t="14076" x="2597150" y="5797550"/>
          <p14:tracePt t="14096" x="2622550" y="5797550"/>
          <p14:tracePt t="14096" x="2654300" y="5803900"/>
          <p14:tracePt t="14111" x="2686050" y="5810250"/>
          <p14:tracePt t="14111" x="2724150" y="5810250"/>
          <p14:tracePt t="14128" x="2762250" y="5816600"/>
          <p14:tracePt t="14128" x="2800350" y="5816600"/>
          <p14:tracePt t="14145" x="2851150" y="5816600"/>
          <p14:tracePt t="14145" x="2895600" y="5816600"/>
          <p14:tracePt t="14145" x="2933700" y="5803900"/>
          <p14:tracePt t="14163" x="2984500" y="5797550"/>
          <p14:tracePt t="14163" x="3028950" y="5791200"/>
          <p14:tracePt t="14178" x="3073400" y="5784850"/>
          <p14:tracePt t="14178" x="3111500" y="5778500"/>
          <p14:tracePt t="14195" x="3149600" y="5772150"/>
          <p14:tracePt t="14195" x="3187700" y="5759450"/>
          <p14:tracePt t="14211" x="3225800" y="5753100"/>
          <p14:tracePt t="14211" x="3289300" y="5740400"/>
          <p14:tracePt t="14228" x="3314700" y="5734050"/>
          <p14:tracePt t="14228" x="3340100" y="5727700"/>
          <p14:tracePt t="14245" x="3359150" y="5727700"/>
          <p14:tracePt t="14245" x="3384550" y="5721350"/>
          <p14:tracePt t="14261" x="3397250" y="5721350"/>
          <p14:tracePt t="14261" x="3416300" y="5715000"/>
          <p14:tracePt t="14279" x="3429000" y="5715000"/>
          <p14:tracePt t="14279" x="3448050" y="5708650"/>
          <p14:tracePt t="14296" x="3460750" y="5702300"/>
          <p14:tracePt t="14311" x="3473450" y="5695950"/>
          <p14:tracePt t="14327" x="3467100" y="5689600"/>
          <p14:tracePt t="14348" x="3460750" y="5689600"/>
          <p14:tracePt t="14360" x="3460750" y="5695950"/>
          <p14:tracePt t="14360" x="3441700" y="5695950"/>
          <p14:tracePt t="14381" x="3435350" y="5695950"/>
          <p14:tracePt t="14381" x="3422650" y="5695950"/>
          <p14:tracePt t="14396" x="3409950" y="5702300"/>
          <p14:tracePt t="14396" x="3397250" y="5702300"/>
          <p14:tracePt t="14412" x="3384550" y="5708650"/>
          <p14:tracePt t="14412" x="3365500" y="5708650"/>
          <p14:tracePt t="14429" x="3346450" y="5715000"/>
          <p14:tracePt t="14429" x="3327400" y="5715000"/>
          <p14:tracePt t="14429" x="3308350" y="5721350"/>
          <p14:tracePt t="14449" x="3282950" y="5727700"/>
          <p14:tracePt t="14460" x="3263900" y="5727700"/>
          <p14:tracePt t="14460" x="3213100" y="5740400"/>
          <p14:tracePt t="14480" x="3187700" y="5746750"/>
          <p14:tracePt t="14480" x="3168650" y="5753100"/>
          <p14:tracePt t="14496" x="3143250" y="5759450"/>
          <p14:tracePt t="14496" x="3124200" y="5765800"/>
          <p14:tracePt t="14512" x="3105150" y="5772150"/>
          <p14:tracePt t="14512" x="3067050" y="5784850"/>
          <p14:tracePt t="14530" x="3054350" y="5791200"/>
          <p14:tracePt t="14530" x="3041650" y="5803900"/>
          <p14:tracePt t="14546" x="3028950" y="5810250"/>
          <p14:tracePt t="14546" x="3022600" y="5810250"/>
          <p14:tracePt t="14563" x="3022600" y="5816600"/>
          <p14:tracePt t="14563" x="3016250" y="5822950"/>
          <p14:tracePt t="14579" x="3022600" y="5822950"/>
          <p14:tracePt t="14596" x="3028950" y="5822950"/>
          <p14:tracePt t="14596" x="3035300" y="5822950"/>
          <p14:tracePt t="14613" x="3041650" y="5816600"/>
          <p14:tracePt t="14628" x="3048000" y="5816600"/>
          <p14:tracePt t="14628" x="3054350" y="5816600"/>
          <p14:tracePt t="14628" x="3060700" y="5816600"/>
          <p14:tracePt t="14649" x="3067050" y="5816600"/>
          <p14:tracePt t="14664" x="3073400" y="5816600"/>
          <p14:tracePt t="14687" x="3073400" y="5822950"/>
          <p14:tracePt t="14696" x="3073400" y="5829300"/>
          <p14:tracePt t="14711" x="3073400" y="5835650"/>
          <p14:tracePt t="14711" x="3067050" y="5842000"/>
          <p14:tracePt t="14711" x="3067050" y="5848350"/>
          <p14:tracePt t="14733" x="3067050" y="5854700"/>
          <p14:tracePt t="14745" x="3060700" y="5854700"/>
          <p14:tracePt t="14745" x="3048000" y="5867400"/>
          <p14:tracePt t="14764" x="3041650" y="5873750"/>
          <p14:tracePt t="14764" x="3035300" y="5873750"/>
          <p14:tracePt t="14781" x="3028950" y="5880100"/>
          <p14:tracePt t="14781" x="3022600" y="5886450"/>
          <p14:tracePt t="14797" x="3016250" y="5886450"/>
          <p14:tracePt t="14797" x="3009900" y="5892800"/>
          <p14:tracePt t="14797" x="3003550" y="5899150"/>
          <p14:tracePt t="14816" x="2997200" y="5899150"/>
          <p14:tracePt t="14816" x="2990850" y="5905500"/>
          <p14:tracePt t="14830" x="2990850" y="5911850"/>
          <p14:tracePt t="14830" x="2984500" y="5911850"/>
          <p14:tracePt t="14848" x="2978150" y="5918200"/>
          <p14:tracePt t="14862" x="2965450" y="5918200"/>
          <p14:tracePt t="14879" x="2959100" y="5918200"/>
          <p14:tracePt t="14896" x="2946400" y="5918200"/>
          <p14:tracePt t="14919" x="2940050" y="5911850"/>
          <p14:tracePt t="14935" x="2933700" y="5911850"/>
          <p14:tracePt t="14948" x="2927350" y="5905500"/>
          <p14:tracePt t="14948" x="2921000" y="5905500"/>
          <p14:tracePt t="14965" x="2914650" y="5899150"/>
          <p14:tracePt t="14980" x="2908300" y="5899150"/>
          <p14:tracePt t="14980" x="2901950" y="5899150"/>
          <p14:tracePt t="14997" x="2895600" y="5899150"/>
          <p14:tracePt t="14997" x="2889250" y="5892800"/>
          <p14:tracePt t="14997" x="2882900" y="5892800"/>
          <p14:tracePt t="15016" x="2876550" y="5892800"/>
          <p14:tracePt t="15016" x="2870200" y="5886450"/>
          <p14:tracePt t="15032" x="2863850" y="5886450"/>
          <p14:tracePt t="15032" x="2857500" y="5886450"/>
          <p14:tracePt t="15048" x="2851150" y="5880100"/>
          <p14:tracePt t="15048" x="2844800" y="5880100"/>
          <p14:tracePt t="15065" x="2838450" y="5873750"/>
          <p14:tracePt t="15065" x="2832100" y="5873750"/>
          <p14:tracePt t="15065" x="2825750" y="5873750"/>
          <p14:tracePt t="15084" x="2819400" y="5873750"/>
          <p14:tracePt t="15096" x="2813050" y="5873750"/>
          <p14:tracePt t="15096" x="2806700" y="5873750"/>
          <p14:tracePt t="15096" x="2800350" y="5867400"/>
          <p14:tracePt t="15117" x="2794000" y="5873750"/>
          <p14:tracePt t="15130" x="2794000" y="5880100"/>
          <p14:tracePt t="15168" x="2800350" y="5873750"/>
          <p14:tracePt t="15219" x="2806700" y="5873750"/>
          <p14:tracePt t="15243" x="2813050" y="5880100"/>
          <p14:tracePt t="15279" x="2813050" y="5886450"/>
          <p14:tracePt t="15315" x="2819400" y="5886450"/>
          <p14:tracePt t="15367" x="2825750" y="5886450"/>
          <p14:tracePt t="15407" x="2819400" y="5886450"/>
          <p14:tracePt t="15451" x="2819400" y="5880100"/>
          <p14:tracePt t="15483" x="2819400" y="5873750"/>
          <p14:tracePt t="15511" x="2819400" y="5867400"/>
          <p14:tracePt t="15543" x="2819400" y="5861050"/>
          <p14:tracePt t="15563" x="2813050" y="5854700"/>
          <p14:tracePt t="15588" x="2813050" y="5848350"/>
          <p14:tracePt t="15604" x="2813050" y="5842000"/>
          <p14:tracePt t="15615" x="2813050" y="5835650"/>
          <p14:tracePt t="15623" x="2813050" y="5822950"/>
          <p14:tracePt t="15639" x="2813050" y="5816600"/>
          <p14:tracePt t="15648" x="2819400" y="5810250"/>
          <p14:tracePt t="15648" x="2819400" y="5803900"/>
          <p14:tracePt t="15648" x="2825750" y="5797550"/>
          <p14:tracePt t="15669" x="2825750" y="5791200"/>
          <p14:tracePt t="15681" x="2825750" y="5784850"/>
          <p14:tracePt t="15681" x="2838450" y="5772150"/>
          <p14:tracePt t="15700" x="2838450" y="5765800"/>
          <p14:tracePt t="15716" x="2844800" y="5759450"/>
          <p14:tracePt t="15716" x="2844800" y="5753100"/>
          <p14:tracePt t="15716" x="2851150" y="5746750"/>
          <p14:tracePt t="15736" x="2851150" y="5740400"/>
          <p14:tracePt t="15753" x="2851150" y="5734050"/>
          <p14:tracePt t="15765" x="2857500" y="5727700"/>
          <p14:tracePt t="15765" x="2857500" y="5715000"/>
          <p14:tracePt t="15785" x="2857500" y="5708650"/>
          <p14:tracePt t="15785" x="2857500" y="5702300"/>
          <p14:tracePt t="15800" x="2857500" y="5695950"/>
          <p14:tracePt t="15815" x="2857500" y="5689600"/>
          <p14:tracePt t="15835" x="2851150" y="5683250"/>
          <p14:tracePt t="15849" x="2844800" y="5683250"/>
          <p14:tracePt t="15865" x="2844800" y="5676900"/>
          <p14:tracePt t="15903" x="2851150" y="5670550"/>
          <p14:tracePt t="15915" x="2851150" y="5664200"/>
          <p14:tracePt t="15931" x="2857500" y="5657850"/>
          <p14:tracePt t="15939" x="2857500" y="5651500"/>
          <p14:tracePt t="15949" x="2863850" y="5645150"/>
          <p14:tracePt t="15949" x="2863850" y="5619750"/>
          <p14:tracePt t="15968" x="2870200" y="5613400"/>
          <p14:tracePt t="15968" x="2870200" y="5600700"/>
          <p14:tracePt t="15985" x="2870200" y="5588000"/>
          <p14:tracePt t="15985" x="2870200" y="5581650"/>
          <p14:tracePt t="16001" x="2870200" y="5568950"/>
          <p14:tracePt t="16001" x="2870200" y="5562600"/>
          <p14:tracePt t="16018" x="2870200" y="5549900"/>
          <p14:tracePt t="16018" x="2870200" y="5543550"/>
          <p14:tracePt t="16018" x="2870200" y="5537200"/>
          <p14:tracePt t="16037" x="2876550" y="5530850"/>
          <p14:tracePt t="16049" x="2876550" y="5524500"/>
          <p14:tracePt t="16049" x="2876550" y="5505450"/>
          <p14:tracePt t="16068" x="2882900" y="5492750"/>
          <p14:tracePt t="16068" x="2889250" y="5486400"/>
          <p14:tracePt t="16085" x="2889250" y="5473700"/>
          <p14:tracePt t="16085" x="2895600" y="5461000"/>
          <p14:tracePt t="16102" x="2901950" y="5441950"/>
          <p14:tracePt t="16102" x="2908300" y="5429250"/>
          <p14:tracePt t="16102" x="2914650" y="5416550"/>
          <p14:tracePt t="16120" x="2921000" y="5403850"/>
          <p14:tracePt t="16133" x="2921000" y="5397500"/>
          <p14:tracePt t="16133" x="2933700" y="5378450"/>
          <p14:tracePt t="16152" x="2933700" y="5365750"/>
          <p14:tracePt t="16152" x="2940050" y="5359400"/>
          <p14:tracePt t="16168" x="2946400" y="5353050"/>
          <p14:tracePt t="16168" x="2946400" y="5346700"/>
          <p14:tracePt t="16185" x="2952750" y="5340350"/>
          <p14:tracePt t="16185" x="2959100" y="5327650"/>
          <p14:tracePt t="16185" x="2965450" y="5321300"/>
          <p14:tracePt t="16204" x="2971800" y="5308600"/>
          <p14:tracePt t="16204" x="2978150" y="5295900"/>
          <p14:tracePt t="16219" x="2984500" y="5283200"/>
          <p14:tracePt t="16219" x="2990850" y="5270500"/>
          <p14:tracePt t="16235" x="2997200" y="5251450"/>
          <p14:tracePt t="16235" x="3003550" y="5238750"/>
          <p14:tracePt t="16252" x="3016250" y="5226050"/>
          <p14:tracePt t="16252" x="3028950" y="5200650"/>
          <p14:tracePt t="16269" x="3041650" y="5181600"/>
          <p14:tracePt t="16269" x="3048000" y="5168900"/>
          <p14:tracePt t="16286" x="3060700" y="5156200"/>
          <p14:tracePt t="16286" x="3073400" y="5137150"/>
          <p14:tracePt t="16302" x="3092450" y="5124450"/>
          <p14:tracePt t="16302" x="3111500" y="5105400"/>
          <p14:tracePt t="16319" x="3130550" y="5086350"/>
          <p14:tracePt t="16319" x="3168650" y="5048250"/>
          <p14:tracePt t="16337" x="3187700" y="5022850"/>
          <p14:tracePt t="16337" x="3213100" y="5003800"/>
          <p14:tracePt t="16353" x="3232150" y="4984750"/>
          <p14:tracePt t="16353" x="3257550" y="4959350"/>
          <p14:tracePt t="16369" x="3276600" y="4940300"/>
          <p14:tracePt t="16369" x="3302000" y="4927600"/>
          <p14:tracePt t="16369" x="3321050" y="4908550"/>
          <p14:tracePt t="16388" x="3340100" y="4895850"/>
          <p14:tracePt t="16400" x="3359150" y="4876800"/>
          <p14:tracePt t="16400" x="3384550" y="4851400"/>
          <p14:tracePt t="16421" x="3390900" y="4832350"/>
          <p14:tracePt t="16421" x="3397250" y="4813300"/>
          <p14:tracePt t="16437" x="3397250" y="4794250"/>
          <p14:tracePt t="16437" x="3397250" y="4775200"/>
          <p14:tracePt t="16453" x="3397250" y="4762500"/>
          <p14:tracePt t="16453" x="3390900" y="4743450"/>
          <p14:tracePt t="16470" x="3378200" y="4724400"/>
          <p14:tracePt t="16470" x="3365500" y="4711700"/>
          <p14:tracePt t="16470" x="3352800" y="4692650"/>
          <p14:tracePt t="16489" x="3340100" y="4686300"/>
          <p14:tracePt t="16501" x="3321050" y="4673600"/>
          <p14:tracePt t="16501" x="3282950" y="4654550"/>
          <p14:tracePt t="16520" x="3263900" y="4648200"/>
          <p14:tracePt t="16520" x="3238500" y="4635500"/>
          <p14:tracePt t="16537" x="3219450" y="4629150"/>
          <p14:tracePt t="16537" x="3200400" y="4616450"/>
          <p14:tracePt t="16554" x="3181350" y="4603750"/>
          <p14:tracePt t="16554" x="3143250" y="4584700"/>
          <p14:tracePt t="16570" x="3124200" y="4572000"/>
          <p14:tracePt t="16570" x="3105150" y="4559300"/>
          <p14:tracePt t="16586" x="3092450" y="4546600"/>
          <p14:tracePt t="16586" x="3073400" y="4540250"/>
          <p14:tracePt t="16603" x="3054350" y="4527550"/>
          <p14:tracePt t="16603" x="3041650" y="4521200"/>
          <p14:tracePt t="16620" x="3022600" y="4514850"/>
          <p14:tracePt t="16620" x="2997200" y="4508500"/>
          <p14:tracePt t="16637" x="2984500" y="4502150"/>
          <p14:tracePt t="16637" x="2965450" y="4502150"/>
          <p14:tracePt t="16653" x="2952750" y="4502150"/>
          <p14:tracePt t="16653" x="2933700" y="4502150"/>
          <p14:tracePt t="16671" x="2921000" y="4502150"/>
          <p14:tracePt t="16671" x="2908300" y="4502150"/>
          <p14:tracePt t="16689" x="2889250" y="4514850"/>
          <p14:tracePt t="16689" x="2876550" y="4521200"/>
          <p14:tracePt t="16706" x="2870200" y="4527550"/>
          <p14:tracePt t="16706" x="2857500" y="4533900"/>
          <p14:tracePt t="16722" x="2851150" y="4540250"/>
          <p14:tracePt t="16722" x="2851150" y="4546600"/>
          <p14:tracePt t="16738" x="2844800" y="4559300"/>
          <p14:tracePt t="16738" x="2838450" y="4565650"/>
          <p14:tracePt t="16738" x="2838450" y="4572000"/>
          <p14:tracePt t="16756" x="2838450" y="4584700"/>
          <p14:tracePt t="16768" x="2838450" y="4591050"/>
          <p14:tracePt t="16768" x="2838450" y="4610100"/>
          <p14:tracePt t="16789" x="2838450" y="4616450"/>
          <p14:tracePt t="16789" x="2838450" y="4622800"/>
          <p14:tracePt t="16805" x="2838450" y="4629150"/>
          <p14:tracePt t="16805" x="2838450" y="4641850"/>
          <p14:tracePt t="16821" x="2838450" y="4648200"/>
          <p14:tracePt t="16821" x="2838450" y="4654550"/>
          <p14:tracePt t="16821" x="2838450" y="4660900"/>
          <p14:tracePt t="16841" x="2838450" y="4667250"/>
          <p14:tracePt t="16852" x="2838450" y="4673600"/>
          <p14:tracePt t="16852" x="2844800" y="4686300"/>
          <p14:tracePt t="16871" x="2844800" y="4692650"/>
          <p14:tracePt t="16871" x="2844800" y="4699000"/>
          <p14:tracePt t="16887" x="2844800" y="4705350"/>
          <p14:tracePt t="16887" x="2844800" y="4718050"/>
          <p14:tracePt t="16904" x="2844800" y="4730750"/>
          <p14:tracePt t="16904" x="2844800" y="4743450"/>
          <p14:tracePt t="16921" x="2844800" y="4762500"/>
          <p14:tracePt t="16921" x="2851150" y="4787900"/>
          <p14:tracePt t="16938" x="2857500" y="4800600"/>
          <p14:tracePt t="16938" x="2863850" y="4813300"/>
          <p14:tracePt t="16954" x="2863850" y="4819650"/>
          <p14:tracePt t="16954" x="2870200" y="4826000"/>
          <p14:tracePt t="16971" x="2876550" y="4832350"/>
          <p14:tracePt t="16971" x="2882900" y="4832350"/>
          <p14:tracePt t="16989" x="2889250" y="4832350"/>
          <p14:tracePt t="17005" x="2882900" y="4832350"/>
          <p14:tracePt t="17048" x="2876550" y="4826000"/>
          <p14:tracePt t="17072" x="2882900" y="4813300"/>
          <p14:tracePt t="17088" x="2882900" y="4806950"/>
          <p14:tracePt t="17096" x="2882900" y="4800600"/>
          <p14:tracePt t="17104" x="2889250" y="4794250"/>
          <p14:tracePt t="17104" x="2895600" y="4794250"/>
          <p14:tracePt t="17121" x="2895600" y="4787900"/>
          <p14:tracePt t="17121" x="2901950" y="4781550"/>
          <p14:tracePt t="17121" x="2908300" y="4781550"/>
          <p14:tracePt t="17141" x="2914650" y="4775200"/>
          <p14:tracePt t="17153" x="2921000" y="4775200"/>
          <p14:tracePt t="17153" x="2940050" y="4768850"/>
          <p14:tracePt t="17172" x="2952750" y="4762500"/>
          <p14:tracePt t="17172" x="2959100" y="4762500"/>
          <p14:tracePt t="17188" x="2971800" y="4756150"/>
          <p14:tracePt t="17188" x="2984500" y="4749800"/>
          <p14:tracePt t="17205" x="2997200" y="4749800"/>
          <p14:tracePt t="17205" x="3009900" y="4743450"/>
          <p14:tracePt t="17205" x="3022600" y="4743450"/>
          <p14:tracePt t="17224" x="3028950" y="4737100"/>
          <p14:tracePt t="17224" x="3041650" y="4730750"/>
          <p14:tracePt t="17239" x="3054350" y="4730750"/>
          <p14:tracePt t="17239" x="3067050" y="4724400"/>
          <p14:tracePt t="17255" x="3073400" y="4718050"/>
          <p14:tracePt t="17255" x="3086100" y="4711700"/>
          <p14:tracePt t="17273" x="3092450" y="4705350"/>
          <p14:tracePt t="17273" x="3111500" y="4692650"/>
          <p14:tracePt t="17289" x="3124200" y="4686300"/>
          <p14:tracePt t="17289" x="3130550" y="4679950"/>
          <p14:tracePt t="17306" x="3143250" y="4673600"/>
          <p14:tracePt t="17306" x="3149600" y="4660900"/>
          <p14:tracePt t="17323" x="3155950" y="4654550"/>
          <p14:tracePt t="17323" x="3162300" y="4648200"/>
          <p14:tracePt t="17340" x="3168650" y="4648200"/>
          <p14:tracePt t="17340" x="3187700" y="4635500"/>
          <p14:tracePt t="17356" x="3194050" y="4629150"/>
          <p14:tracePt t="17356" x="3194050" y="4622800"/>
          <p14:tracePt t="17373" x="3200400" y="4622800"/>
          <p14:tracePt t="17388" x="3206750" y="4616450"/>
          <p14:tracePt t="17404" x="3213100" y="4616450"/>
          <p14:tracePt t="17421" x="3219450" y="4616450"/>
          <p14:tracePt t="17437" x="3225800" y="4616450"/>
          <p14:tracePt t="17456" x="3232150" y="4610100"/>
          <p14:tracePt t="17471" x="3238500" y="4610100"/>
          <p14:tracePt t="17488" x="3244850" y="4610100"/>
          <p14:tracePt t="17508" x="3251200" y="4603750"/>
          <p14:tracePt t="17528" x="3257550" y="4603750"/>
          <p14:tracePt t="17544" x="3263900" y="4597400"/>
          <p14:tracePt t="17560" x="3270250" y="4591050"/>
          <p14:tracePt t="17576" x="3276600" y="4591050"/>
          <p14:tracePt t="17576" x="3282950" y="4591050"/>
          <p14:tracePt t="17590" x="3289300" y="4584700"/>
          <p14:tracePt t="17605" x="3295650" y="4584700"/>
          <p14:tracePt t="17605" x="3302000" y="4578350"/>
          <p14:tracePt t="17624" x="3308350" y="4578350"/>
          <p14:tracePt t="17638" x="3321050" y="4572000"/>
          <p14:tracePt t="17655" x="3327400" y="4572000"/>
          <p14:tracePt t="17672" x="3340100" y="4565650"/>
          <p14:tracePt t="17672" x="3340100" y="4559300"/>
          <p14:tracePt t="17690" x="3346450" y="4559300"/>
          <p14:tracePt t="17690" x="3352800" y="4559300"/>
          <p14:tracePt t="17690" x="3359150" y="4552950"/>
          <p14:tracePt t="17709" x="3365500" y="4552950"/>
          <p14:tracePt t="17722" x="3365500" y="4546600"/>
          <p14:tracePt t="17722" x="3378200" y="4540250"/>
          <p14:tracePt t="17741" x="3384550" y="4533900"/>
          <p14:tracePt t="17741" x="3390900" y="4527550"/>
          <p14:tracePt t="17757" x="3397250" y="4521200"/>
          <p14:tracePt t="17757" x="3403600" y="4514850"/>
          <p14:tracePt t="17774" x="3409950" y="4508500"/>
          <p14:tracePt t="17774" x="3416300" y="4495800"/>
          <p14:tracePt t="17774" x="3429000" y="4489450"/>
          <p14:tracePt t="17793" x="3435350" y="4476750"/>
          <p14:tracePt t="17805" x="3441700" y="4464050"/>
          <p14:tracePt t="17805" x="3467100" y="4438650"/>
          <p14:tracePt t="17825" x="3473450" y="4419600"/>
          <p14:tracePt t="17825" x="3486150" y="4406900"/>
          <p14:tracePt t="17825" x="3498850" y="4387850"/>
          <p14:tracePt t="17845" x="3511550" y="4368800"/>
          <p14:tracePt t="17856" x="3524250" y="4349750"/>
          <p14:tracePt t="17856" x="3543300" y="4330700"/>
          <p14:tracePt t="17874" x="3556000" y="4311650"/>
          <p14:tracePt t="17874" x="3581400" y="4267200"/>
          <p14:tracePt t="17891" x="3594100" y="4235450"/>
          <p14:tracePt t="17891" x="3613150" y="4203700"/>
          <p14:tracePt t="17908" x="3625850" y="4171950"/>
          <p14:tracePt t="17908" x="3644900" y="4133850"/>
          <p14:tracePt t="17925" x="3663950" y="4095750"/>
          <p14:tracePt t="17925" x="3683000" y="4057650"/>
          <p14:tracePt t="17941" x="3708400" y="4013200"/>
          <p14:tracePt t="17941" x="3759200" y="3924300"/>
          <p14:tracePt t="17958" x="3784600" y="3886200"/>
          <p14:tracePt t="17958" x="3816350" y="3841750"/>
          <p14:tracePt t="17975" x="3841750" y="3797300"/>
          <p14:tracePt t="17975" x="3873500" y="3752850"/>
          <p14:tracePt t="17991" x="3905250" y="3708400"/>
          <p14:tracePt t="17991" x="3968750" y="3619500"/>
          <p14:tracePt t="18008" x="4000500" y="3581400"/>
          <p14:tracePt t="18008" x="4038600" y="3543300"/>
          <p14:tracePt t="18026" x="4070350" y="3505200"/>
          <p14:tracePt t="18026" x="4108450" y="3467100"/>
          <p14:tracePt t="18042" x="4140200" y="3429000"/>
          <p14:tracePt t="18042" x="4178300" y="3397250"/>
          <p14:tracePt t="18058" x="4216400" y="3365500"/>
          <p14:tracePt t="18058" x="4260850" y="3333750"/>
          <p14:tracePt t="18058" x="4298950" y="3308350"/>
          <p14:tracePt t="18077" x="4337050" y="3282950"/>
          <p14:tracePt t="18512" x="5321300" y="4876800"/>
          <p14:tracePt t="18520" x="5327650" y="4895850"/>
          <p14:tracePt t="18529" x="5334000" y="4914900"/>
          <p14:tracePt t="18541" x="5340350" y="4940300"/>
          <p14:tracePt t="18541" x="5365750" y="4997450"/>
          <p14:tracePt t="18560" x="5378450" y="5022850"/>
          <p14:tracePt t="18560" x="5391150" y="5054600"/>
          <p14:tracePt t="18577" x="5403850" y="5073650"/>
          <p14:tracePt t="18577" x="5416550" y="5099050"/>
          <p14:tracePt t="18593" x="5429250" y="5118100"/>
          <p14:tracePt t="18593" x="5441950" y="5137150"/>
          <p14:tracePt t="18610" x="5454650" y="5156200"/>
          <p14:tracePt t="18610" x="5480050" y="5181600"/>
          <p14:tracePt t="18627" x="5486400" y="5194300"/>
          <p14:tracePt t="18627" x="5499100" y="5200650"/>
          <p14:tracePt t="18643" x="5505450" y="5207000"/>
          <p14:tracePt t="18643" x="5511800" y="5213350"/>
          <p14:tracePt t="18660" x="5518150" y="5219700"/>
          <p14:tracePt t="18675" x="5518150" y="5213350"/>
          <p14:tracePt t="18700" x="5511800" y="5207000"/>
          <p14:tracePt t="18709" x="5505450" y="5194300"/>
          <p14:tracePt t="18709" x="5505450" y="5187950"/>
          <p14:tracePt t="18727" x="5492750" y="5168900"/>
          <p14:tracePt t="18727" x="5486400" y="5156200"/>
          <p14:tracePt t="18745" x="5461000" y="5105400"/>
          <p14:tracePt t="18745" x="5448300" y="5073650"/>
          <p14:tracePt t="18761" x="5429250" y="5035550"/>
          <p14:tracePt t="18761" x="5410200" y="4991100"/>
          <p14:tracePt t="18777" x="5391150" y="4940300"/>
          <p14:tracePt t="18777" x="5365750" y="4876800"/>
          <p14:tracePt t="18794" x="5340350" y="4813300"/>
          <p14:tracePt t="18794" x="5314950" y="4743450"/>
          <p14:tracePt t="18794" x="5289550" y="4660900"/>
          <p14:tracePt t="18813" x="5257800" y="4584700"/>
          <p14:tracePt t="18825" x="5232400" y="4495800"/>
          <p14:tracePt t="18825" x="5181600" y="4318000"/>
          <p14:tracePt t="18846" x="5162550" y="4235450"/>
          <p14:tracePt t="18859" x="5137150" y="4159250"/>
          <p14:tracePt t="18932" x="5118100" y="4019550"/>
          <p14:tracePt t="18940" x="5105400" y="3892550"/>
          <p14:tracePt t="18948" x="5092700" y="3778250"/>
          <p14:tracePt t="18959" x="5080000" y="3676650"/>
          <p14:tracePt t="18959" x="5060950" y="3498850"/>
          <p14:tracePt t="18978" x="5060950" y="3429000"/>
          <p14:tracePt t="18978" x="5060950" y="3352800"/>
          <p14:tracePt t="18995" x="5054600" y="3365500"/>
          <p14:tracePt t="19009" x="5054600" y="3371850"/>
          <p14:tracePt t="19009" x="5048250" y="3384550"/>
          <p14:tracePt t="19028" x="5041900" y="3397250"/>
          <p14:tracePt t="19028" x="5029200" y="3416300"/>
          <p14:tracePt t="19045" x="5022850" y="3429000"/>
          <p14:tracePt t="19045" x="5010150" y="3441700"/>
          <p14:tracePt t="19062" x="4997450" y="3448050"/>
          <p14:tracePt t="19062" x="4984750" y="3460750"/>
          <p14:tracePt t="19078" x="4972050" y="3467100"/>
          <p14:tracePt t="19078" x="4959350" y="3473450"/>
          <p14:tracePt t="19095" x="4940300" y="3479800"/>
          <p14:tracePt t="19095" x="4895850" y="3492500"/>
          <p14:tracePt t="19114" x="4870450" y="3498850"/>
          <p14:tracePt t="19114" x="4845050" y="3505200"/>
          <p14:tracePt t="19129" x="4819650" y="3505200"/>
          <p14:tracePt t="19129" x="4787900" y="3511550"/>
          <p14:tracePt t="19145" x="4749800" y="3517900"/>
          <p14:tracePt t="19145" x="4711700" y="3517900"/>
          <p14:tracePt t="19162" x="4673600" y="3517900"/>
          <p14:tracePt t="19162" x="4635500" y="3517900"/>
          <p14:tracePt t="19162" x="4591050" y="3517900"/>
          <p14:tracePt t="19181" x="4552950" y="3511550"/>
          <p14:tracePt t="19194" x="4508500" y="3505200"/>
          <p14:tracePt t="19194" x="4419600" y="3492500"/>
          <p14:tracePt t="19213" x="4381500" y="3479800"/>
          <p14:tracePt t="19213" x="4337050" y="3473450"/>
          <p14:tracePt t="19229" x="4292600" y="3454400"/>
          <p14:tracePt t="19229" x="4254500" y="3441700"/>
          <p14:tracePt t="19246" x="4210050" y="3422650"/>
          <p14:tracePt t="19246" x="4171950" y="3397250"/>
          <p14:tracePt t="19246" x="4140200" y="3371850"/>
          <p14:tracePt t="19265" x="4102100" y="3340100"/>
          <p14:tracePt t="19265" x="4076700" y="3308350"/>
          <p14:tracePt t="19279" x="4044950" y="3270250"/>
          <p14:tracePt t="19279" x="4025900" y="3232150"/>
          <p14:tracePt t="19296" x="4006850" y="3194050"/>
          <p14:tracePt t="19296" x="3994150" y="3155950"/>
          <p14:tracePt t="19312" x="3987800" y="3111500"/>
          <p14:tracePt t="19312" x="3987800" y="3073400"/>
          <p14:tracePt t="19329" x="3994150" y="3035300"/>
          <p14:tracePt t="19329" x="4025900" y="2952750"/>
          <p14:tracePt t="19347" x="4051300" y="2908300"/>
          <p14:tracePt t="19347" x="4083050" y="2863850"/>
          <p14:tracePt t="19362" x="4121150" y="2825750"/>
          <p14:tracePt t="19362" x="4159250" y="2787650"/>
          <p14:tracePt t="19379" x="4203700" y="2749550"/>
          <p14:tracePt t="19379" x="4248150" y="2711450"/>
          <p14:tracePt t="19397" x="4349750" y="2654300"/>
          <p14:tracePt t="19397" x="4400550" y="2635250"/>
          <p14:tracePt t="19413" x="4451350" y="2616200"/>
          <p14:tracePt t="19413" x="4502150" y="2603500"/>
          <p14:tracePt t="19430" x="4552950" y="2597150"/>
          <p14:tracePt t="19430" x="4603750" y="2597150"/>
          <p14:tracePt t="19447" x="4648200" y="2603500"/>
          <p14:tracePt t="19447" x="4692650" y="2616200"/>
          <p14:tracePt t="19447" x="4737100" y="2635250"/>
          <p14:tracePt t="19466" x="4781550" y="2660650"/>
          <p14:tracePt t="19478" x="4813300" y="2698750"/>
          <p14:tracePt t="19478" x="4870450" y="2781300"/>
          <p14:tracePt t="19497" x="4895850" y="2832100"/>
          <p14:tracePt t="19497" x="4908550" y="2882900"/>
          <p14:tracePt t="19514" x="4921250" y="2933700"/>
          <p14:tracePt t="19514" x="4927600" y="2990850"/>
          <p14:tracePt t="19514" x="4927600" y="3048000"/>
          <p14:tracePt t="19532" x="4921250" y="3105150"/>
          <p14:tracePt t="19545" x="4908550" y="3162300"/>
          <p14:tracePt t="19545" x="4895850" y="3213100"/>
          <p14:tracePt t="19545" x="4876800" y="3263900"/>
          <p14:tracePt t="19566" x="4851400" y="3308350"/>
          <p14:tracePt t="19566" x="4826000" y="3352800"/>
          <p14:tracePt t="19581" x="4794250" y="3390900"/>
          <p14:tracePt t="19581" x="4762500" y="3422650"/>
          <p14:tracePt t="19597" x="4724400" y="3448050"/>
          <p14:tracePt t="19597" x="4686300" y="3467100"/>
          <p14:tracePt t="19614" x="4648200" y="3479800"/>
          <p14:tracePt t="19614" x="4610100" y="3486150"/>
          <p14:tracePt t="19614" x="4565650" y="3492500"/>
          <p14:tracePt t="19633" x="4521200" y="3486150"/>
          <p14:tracePt t="19633" x="4483100" y="3473450"/>
          <p14:tracePt t="19647" x="4438650" y="3460750"/>
          <p14:tracePt t="19647" x="4400550" y="3441700"/>
          <p14:tracePt t="19664" x="4362450" y="3416300"/>
          <p14:tracePt t="19664" x="4330700" y="3390900"/>
          <p14:tracePt t="19681" x="4298950" y="3359150"/>
          <p14:tracePt t="19681" x="4254500" y="3282950"/>
          <p14:tracePt t="19697" x="4241800" y="3238500"/>
          <p14:tracePt t="19697" x="4229100" y="3194050"/>
          <p14:tracePt t="19714" x="4229100" y="3143250"/>
          <p14:tracePt t="19714" x="4229100" y="3092450"/>
          <p14:tracePt t="19731" x="4241800" y="3041650"/>
          <p14:tracePt t="19731" x="4254500" y="2997200"/>
          <p14:tracePt t="19747" x="4273550" y="2952750"/>
          <p14:tracePt t="19747" x="4318000" y="2870200"/>
          <p14:tracePt t="19765" x="4349750" y="2832100"/>
          <p14:tracePt t="19765" x="4381500" y="2806700"/>
          <p14:tracePt t="19782" x="4413250" y="2781300"/>
          <p14:tracePt t="19782" x="4451350" y="2768600"/>
          <p14:tracePt t="19798" x="4489450" y="2749550"/>
          <p14:tracePt t="19798" x="4527550" y="2743200"/>
          <p14:tracePt t="19798" x="4572000" y="2743200"/>
          <p14:tracePt t="19817" x="4610100" y="2749550"/>
          <p14:tracePt t="19829" x="4648200" y="2755900"/>
          <p14:tracePt t="19829" x="4686300" y="2768600"/>
          <p14:tracePt t="19829" x="4718050" y="2787650"/>
          <p14:tracePt t="19851" x="4749800" y="2813050"/>
          <p14:tracePt t="19851" x="4781550" y="2844800"/>
          <p14:tracePt t="19865" x="4806950" y="2876550"/>
          <p14:tracePt t="19865" x="4826000" y="2908300"/>
          <p14:tracePt t="19882" x="4845050" y="2946400"/>
          <p14:tracePt t="19882" x="4864100" y="2990850"/>
          <p14:tracePt t="19898" x="4870450" y="3028950"/>
          <p14:tracePt t="19898" x="4876800" y="3067050"/>
          <p14:tracePt t="19898" x="4876800" y="3105150"/>
          <p14:tracePt t="19916" x="4870450" y="3136900"/>
          <p14:tracePt t="19929" x="4857750" y="3168650"/>
          <p14:tracePt t="19929" x="4813300" y="3232150"/>
          <p14:tracePt t="19948" x="4787900" y="3257550"/>
          <p14:tracePt t="19948" x="4756150" y="3276600"/>
          <p14:tracePt t="19965" x="4724400" y="3302000"/>
          <p14:tracePt t="19965" x="4686300" y="3321050"/>
          <p14:tracePt t="19982" x="4648200" y="3333750"/>
          <p14:tracePt t="19982" x="4572000" y="3359150"/>
          <p14:tracePt t="19998" x="4527550" y="3359150"/>
          <p14:tracePt t="19998" x="4483100" y="3365500"/>
          <p14:tracePt t="20015" x="4445000" y="3359150"/>
          <p14:tracePt t="20015" x="4406900" y="3359150"/>
          <p14:tracePt t="20032" x="4368800" y="3346450"/>
          <p14:tracePt t="20032" x="4337050" y="3333750"/>
          <p14:tracePt t="20048" x="4305300" y="3314700"/>
          <p14:tracePt t="20048" x="4260850" y="3270250"/>
          <p14:tracePt t="20065" x="4248150" y="3244850"/>
          <p14:tracePt t="20065" x="4241800" y="3213100"/>
          <p14:tracePt t="20082" x="4241800" y="3181350"/>
          <p14:tracePt t="20082" x="4241800" y="3149600"/>
          <p14:tracePt t="20098" x="4254500" y="3117850"/>
          <p14:tracePt t="20098" x="4267200" y="3079750"/>
          <p14:tracePt t="20116" x="4286250" y="3054350"/>
          <p14:tracePt t="20116" x="4311650" y="3022600"/>
          <p14:tracePt t="20133" x="4368800" y="2971800"/>
          <p14:tracePt t="20133" x="4406900" y="2946400"/>
          <p14:tracePt t="20149" x="4445000" y="2933700"/>
          <p14:tracePt t="20149" x="4483100" y="2921000"/>
          <p14:tracePt t="20165" x="4527550" y="2908300"/>
          <p14:tracePt t="20165" x="4572000" y="2908300"/>
          <p14:tracePt t="20165" x="4610100" y="2908300"/>
          <p14:tracePt t="20185" x="4654550" y="2921000"/>
          <p14:tracePt t="20197" x="4692650" y="2933700"/>
          <p14:tracePt t="20197" x="4724400" y="2952750"/>
          <p14:tracePt t="20197" x="4756150" y="2978150"/>
          <p14:tracePt t="20218" x="4787900" y="3003550"/>
          <p14:tracePt t="20218" x="4813300" y="3035300"/>
          <p14:tracePt t="20233" x="4832350" y="3067050"/>
          <p14:tracePt t="20233" x="4851400" y="3105150"/>
          <p14:tracePt t="20249" x="4857750" y="3130550"/>
          <p14:tracePt t="20249" x="4864100" y="3162300"/>
          <p14:tracePt t="20266" x="4864100" y="3187700"/>
          <p14:tracePt t="20266" x="4857750" y="3206750"/>
          <p14:tracePt t="20266" x="4845050" y="3225800"/>
          <p14:tracePt t="20285" x="4826000" y="3244850"/>
          <p14:tracePt t="20285" x="4813300" y="3257550"/>
          <p14:tracePt t="20299" x="4787900" y="3270250"/>
          <p14:tracePt t="20299" x="4768850" y="3282950"/>
          <p14:tracePt t="20316" x="4743450" y="3289300"/>
          <p14:tracePt t="20316" x="4718050" y="3295650"/>
          <p14:tracePt t="20333" x="4699000" y="3308350"/>
          <p14:tracePt t="20333" x="4673600" y="3314700"/>
          <p14:tracePt t="20333" x="4654550" y="3314700"/>
          <p14:tracePt t="20352" x="4641850" y="3321050"/>
          <p14:tracePt t="20352" x="4622800" y="3327400"/>
          <p14:tracePt t="20366" x="4610100" y="3327400"/>
          <p14:tracePt t="20366" x="4603750" y="3327400"/>
          <p14:tracePt t="20383" x="4591050" y="3327400"/>
          <p14:tracePt t="20383" x="4584700" y="3321050"/>
          <p14:tracePt t="20400" x="4578350" y="3321050"/>
          <p14:tracePt t="20400" x="4578350" y="3314700"/>
          <p14:tracePt t="20418" x="4578350" y="3308350"/>
          <p14:tracePt t="20432" x="4578350" y="3302000"/>
          <p14:tracePt t="20448" x="4584700" y="3295650"/>
          <p14:tracePt t="20465" x="4591050" y="3289300"/>
          <p14:tracePt t="20482" x="4597400" y="3282950"/>
          <p14:tracePt t="20498" x="4603750" y="3276600"/>
          <p14:tracePt t="20516" x="4610100" y="3270250"/>
          <p14:tracePt t="20532" x="4616450" y="3263900"/>
          <p14:tracePt t="20553" x="4622800" y="3251200"/>
          <p14:tracePt t="20569" x="4629150" y="3251200"/>
          <p14:tracePt t="20582" x="4629150" y="3244850"/>
          <p14:tracePt t="20582" x="4641850" y="3238500"/>
          <p14:tracePt t="20600" x="4648200" y="3232150"/>
          <p14:tracePt t="20600" x="4654550" y="3225800"/>
          <p14:tracePt t="20617" x="4660900" y="3219450"/>
          <p14:tracePt t="20632" x="4667250" y="3219450"/>
          <p14:tracePt t="20648" x="4660900" y="3219450"/>
          <p14:tracePt t="20713" x="4660900" y="3213100"/>
          <p14:tracePt t="20756" x="4654550" y="3213100"/>
          <p14:tracePt t="20817" x="4648200" y="3219450"/>
          <p14:tracePt t="20833" x="4641850" y="3219450"/>
          <p14:tracePt t="20845" x="4641850" y="3213100"/>
          <p14:tracePt t="20892" x="4648200" y="3213100"/>
          <p14:tracePt t="20904" x="4654550" y="3213100"/>
          <p14:tracePt t="20929" x="4648200" y="3219450"/>
          <p14:tracePt t="20964" x="4654550" y="3219450"/>
          <p14:tracePt t="21065" x="4648200" y="3219450"/>
          <p14:tracePt t="21109" x="4641850" y="3213100"/>
          <p14:tracePt t="21132" x="4635500" y="3213100"/>
          <p14:tracePt t="21153" x="4629150" y="3219450"/>
          <p14:tracePt t="21177" x="4616450" y="3219450"/>
          <p14:tracePt t="21221" x="4610100" y="3219450"/>
          <p14:tracePt t="21244" x="4603750" y="3219450"/>
          <p14:tracePt t="21289" x="4597400" y="3225800"/>
          <p14:tracePt t="21325" x="4597400" y="3219450"/>
          <p14:tracePt t="21409" x="4597400" y="3213100"/>
          <p14:tracePt t="21477" x="4597400" y="3206750"/>
          <p14:tracePt t="21520" x="4591050" y="3200400"/>
          <p14:tracePt t="21561" x="4597400" y="3200400"/>
          <p14:tracePt t="21656" x="4603750" y="3206750"/>
          <p14:tracePt t="21681" x="4610100" y="3200400"/>
          <p14:tracePt t="21693" x="4616450" y="3200400"/>
          <p14:tracePt t="21709" x="4622800" y="3194050"/>
          <p14:tracePt t="21725" x="4616450" y="3187700"/>
          <p14:tracePt t="21777" x="4616450" y="3194050"/>
          <p14:tracePt t="21793" x="4610100" y="3194050"/>
          <p14:tracePt t="21805" x="4603750" y="3200400"/>
          <p14:tracePt t="21821" x="4597400" y="3213100"/>
          <p14:tracePt t="21837" x="4591050" y="3219450"/>
          <p14:tracePt t="21865" x="4591050" y="3225800"/>
          <p14:tracePt t="21881" x="4584700" y="3232150"/>
          <p14:tracePt t="21905" x="4584700" y="3238500"/>
          <p14:tracePt t="21917" x="4584700" y="3244850"/>
          <p14:tracePt t="21941" x="4584700" y="3251200"/>
          <p14:tracePt t="21957" x="4578350" y="3251200"/>
          <p14:tracePt t="21985" x="4572000" y="3244850"/>
          <p14:tracePt t="22009" x="4565650" y="3244850"/>
          <p14:tracePt t="22033" x="4572000" y="3251200"/>
          <p14:tracePt t="22113" x="4565650" y="3251200"/>
          <p14:tracePt t="22157" x="4559300" y="3251200"/>
          <p14:tracePt t="22189" x="4552950" y="3257550"/>
          <p14:tracePt t="22213" x="4546600" y="3257550"/>
          <p14:tracePt t="22233" x="4546600" y="3251200"/>
          <p14:tracePt t="22336" x="4540250" y="3257550"/>
          <p14:tracePt t="22397" x="4540250" y="3263900"/>
          <p14:tracePt t="22557" x="4540250" y="3270250"/>
          <p14:tracePt t="22633" x="4533900" y="3276600"/>
          <p14:tracePt t="22721" x="4540250" y="3276600"/>
          <p14:tracePt t="22833" x="4546600" y="3270250"/>
          <p14:tracePt t="22873" x="4546600" y="3263900"/>
          <p14:tracePt t="23005" x="4552950" y="3270250"/>
          <p14:tracePt t="23097" x="4546600" y="3270250"/>
          <p14:tracePt t="23181" x="4546600" y="3263900"/>
          <p14:tracePt t="23245" x="4546600" y="3257550"/>
          <p14:tracePt t="23269" x="4546600" y="3251200"/>
          <p14:tracePt t="23313" x="4546600" y="3244850"/>
          <p14:tracePt t="23357" x="4546600" y="3238500"/>
          <p14:tracePt t="23389" x="4540250" y="3238500"/>
          <p14:tracePt t="23405" x="4533900" y="3238500"/>
          <p14:tracePt t="23417" x="4527550" y="3238500"/>
          <p14:tracePt t="23433" x="4521200" y="3238500"/>
          <p14:tracePt t="23449" x="4527550" y="3238500"/>
          <p14:tracePt t="23517" x="4533900" y="3238500"/>
          <p14:tracePt t="23533" x="4540250" y="3244850"/>
          <p14:tracePt t="23538" x="4546600" y="3244850"/>
          <p14:tracePt t="23553" x="4559300" y="3244850"/>
          <p14:tracePt t="23562" x="4565650" y="3244850"/>
          <p14:tracePt t="23562" x="4572000" y="3251200"/>
          <p14:tracePt t="23578" x="4578350" y="3251200"/>
          <p14:tracePt t="23578" x="4591050" y="3251200"/>
          <p14:tracePt t="23595" x="4597400" y="3251200"/>
          <p14:tracePt t="23595" x="4610100" y="3257550"/>
          <p14:tracePt t="23611" x="4616450" y="3257550"/>
          <p14:tracePt t="23611" x="4629150" y="3263900"/>
          <p14:tracePt t="23611" x="4635500" y="3263900"/>
          <p14:tracePt t="23630" x="4648200" y="3270250"/>
          <p14:tracePt t="23642" x="4660900" y="3276600"/>
          <p14:tracePt t="23642" x="4679950" y="3282950"/>
          <p14:tracePt t="23661" x="4692650" y="3289300"/>
          <p14:tracePt t="23661" x="4699000" y="3295650"/>
          <p14:tracePt t="23678" x="4711700" y="3302000"/>
          <p14:tracePt t="23678" x="4718050" y="3308350"/>
          <p14:tracePt t="23695" x="4730750" y="3308350"/>
          <p14:tracePt t="23695" x="4737100" y="3308350"/>
          <p14:tracePt t="23711" x="4743450" y="3314700"/>
          <p14:tracePt t="23711" x="4749800" y="3321050"/>
          <p14:tracePt t="23728" x="4756150" y="3327400"/>
          <p14:tracePt t="23728" x="4762500" y="3327400"/>
          <p14:tracePt t="23745" x="4762500" y="3340100"/>
          <p14:tracePt t="23761" x="4768850" y="3346450"/>
          <p14:tracePt t="23761" x="4775200" y="3352800"/>
          <p14:tracePt t="23783" x="4775200" y="3359150"/>
          <p14:tracePt t="23793" x="4775200" y="3371850"/>
          <p14:tracePt t="23793" x="4775200" y="3378200"/>
          <p14:tracePt t="23811" x="4768850" y="3378200"/>
          <p14:tracePt t="23811" x="4768850" y="3384550"/>
          <p14:tracePt t="23828" x="4756150" y="3390900"/>
          <p14:tracePt t="23828" x="4737100" y="3403600"/>
          <p14:tracePt t="23847" x="4718050" y="3409950"/>
          <p14:tracePt t="23847" x="4699000" y="3416300"/>
          <p14:tracePt t="23862" x="4679950" y="3422650"/>
          <p14:tracePt t="23862" x="4660900" y="3429000"/>
          <p14:tracePt t="23878" x="4641850" y="3435350"/>
          <p14:tracePt t="23878" x="4616450" y="3441700"/>
          <p14:tracePt t="23895" x="4597400" y="3448050"/>
          <p14:tracePt t="23895" x="4578350" y="3448050"/>
          <p14:tracePt t="23895" x="4552950" y="3454400"/>
          <p14:tracePt t="23914" x="4533900" y="3454400"/>
          <p14:tracePt t="23927" x="4514850" y="3448050"/>
          <p14:tracePt t="23927" x="4464050" y="3435350"/>
          <p14:tracePt t="23945" x="4445000" y="3429000"/>
          <p14:tracePt t="23945" x="4419600" y="3416300"/>
          <p14:tracePt t="23962" x="4400550" y="3409950"/>
          <p14:tracePt t="23962" x="4381500" y="3397250"/>
          <p14:tracePt t="23979" x="4362450" y="3384550"/>
          <p14:tracePt t="23979" x="4349750" y="3371850"/>
          <p14:tracePt t="23979" x="4337050" y="3359150"/>
          <p14:tracePt t="23998" x="4330700" y="3346450"/>
          <p14:tracePt t="24010" x="4318000" y="3333750"/>
          <p14:tracePt t="24010" x="4311650" y="3308350"/>
          <p14:tracePt t="24029" x="4305300" y="3295650"/>
          <p14:tracePt t="24029" x="4305300" y="3282950"/>
          <p14:tracePt t="24046" x="4305300" y="3263900"/>
          <p14:tracePt t="24046" x="4305300" y="3251200"/>
          <p14:tracePt t="24062" x="4305300" y="3232150"/>
          <p14:tracePt t="24062" x="4311650" y="3194050"/>
          <p14:tracePt t="24079" x="4318000" y="3175000"/>
          <p14:tracePt t="24079" x="4318000" y="3155950"/>
          <p14:tracePt t="24096" x="4324350" y="3136900"/>
          <p14:tracePt t="24096" x="4330700" y="3124200"/>
          <p14:tracePt t="24112" x="4337050" y="3105150"/>
          <p14:tracePt t="24112" x="4343400" y="3092450"/>
          <p14:tracePt t="24129" x="4356100" y="3073400"/>
          <p14:tracePt t="24129" x="4375150" y="3048000"/>
          <p14:tracePt t="24147" x="4381500" y="3035300"/>
          <p14:tracePt t="24147" x="4394200" y="3028950"/>
          <p14:tracePt t="24163" x="4413250" y="3016250"/>
          <p14:tracePt t="24163" x="4425950" y="3003550"/>
          <p14:tracePt t="24179" x="4445000" y="2997200"/>
          <p14:tracePt t="24179" x="4464050" y="2984500"/>
          <p14:tracePt t="24179" x="4476750" y="2971800"/>
          <p14:tracePt t="24198" x="4495800" y="2965450"/>
          <p14:tracePt t="24211" x="4514850" y="2959100"/>
          <p14:tracePt t="24211" x="4559300" y="2946400"/>
          <p14:tracePt t="24230" x="4578350" y="2946400"/>
          <p14:tracePt t="24230" x="4597400" y="2946400"/>
          <p14:tracePt t="24246" x="4616450" y="2952750"/>
          <p14:tracePt t="24246" x="4635500" y="2959100"/>
          <p14:tracePt t="24263" x="4654550" y="2971800"/>
          <p14:tracePt t="24263" x="4679950" y="2984500"/>
          <p14:tracePt t="24263" x="4699000" y="3003550"/>
          <p14:tracePt t="24283" x="4711700" y="3022600"/>
          <p14:tracePt t="24294" x="4730750" y="3041650"/>
          <p14:tracePt t="24294" x="4743450" y="3060700"/>
          <p14:tracePt t="24314" x="4762500" y="3105150"/>
          <p14:tracePt t="24314" x="4768850" y="3124200"/>
          <p14:tracePt t="24330" x="4775200" y="3149600"/>
          <p14:tracePt t="24330" x="4775200" y="3168650"/>
          <p14:tracePt t="24347" x="4775200" y="3187700"/>
          <p14:tracePt t="24347" x="4768850" y="3206750"/>
          <p14:tracePt t="24363" x="4762500" y="3225800"/>
          <p14:tracePt t="24363" x="4743450" y="3257550"/>
          <p14:tracePt t="24380" x="4730750" y="3276600"/>
          <p14:tracePt t="24380" x="4718050" y="3289300"/>
          <p14:tracePt t="24397" x="4705350" y="3302000"/>
          <p14:tracePt t="24397" x="4686300" y="3314700"/>
          <p14:tracePt t="24414" x="4667250" y="3327400"/>
          <p14:tracePt t="24414" x="4654550" y="3333750"/>
          <p14:tracePt t="24430" x="4635500" y="3346450"/>
          <p14:tracePt t="24430" x="4603750" y="3359150"/>
          <p14:tracePt t="24447" x="4591050" y="3365500"/>
          <p14:tracePt t="24447" x="4578350" y="3371850"/>
          <p14:tracePt t="24464" x="4565650" y="3371850"/>
          <p14:tracePt t="24464" x="4552950" y="3378200"/>
          <p14:tracePt t="24480" x="4546600" y="3378200"/>
          <p14:tracePt t="24480" x="4533900" y="3378200"/>
          <p14:tracePt t="24498" x="4521200" y="3378200"/>
          <p14:tracePt t="24498" x="4514850" y="3371850"/>
          <p14:tracePt t="24514" x="4508500" y="3371850"/>
          <p14:tracePt t="24514" x="4508500" y="3365500"/>
          <p14:tracePt t="24532" x="4508500" y="3359150"/>
          <p14:tracePt t="24532" x="4502150" y="3352800"/>
          <p14:tracePt t="24549" x="4502150" y="3346450"/>
          <p14:tracePt t="24562" x="4508500" y="3340100"/>
          <p14:tracePt t="24562" x="4508500" y="3327400"/>
          <p14:tracePt t="24583" x="4514850" y="3321050"/>
          <p14:tracePt t="24596" x="4514850" y="3308350"/>
          <p14:tracePt t="24615" x="4521200" y="3302000"/>
          <p14:tracePt t="24629" x="4514850" y="3295650"/>
          <p14:tracePt t="24702" x="4514850" y="3289300"/>
          <p14:tracePt t="24718" x="4514850" y="3282950"/>
          <p14:tracePt t="24734" x="4514850" y="3276600"/>
          <p14:tracePt t="24745" x="4514850" y="3270250"/>
          <p14:tracePt t="24761" x="4521200" y="3263900"/>
          <p14:tracePt t="24777" x="4527550" y="3257550"/>
          <p14:tracePt t="24793" x="4533900" y="3251200"/>
          <p14:tracePt t="24829" x="4540250" y="3251200"/>
          <p14:tracePt t="24857" x="4546600" y="3244850"/>
          <p14:tracePt t="24882" x="4546600" y="3238500"/>
          <p14:tracePt t="24913" x="4552950" y="3238500"/>
          <p14:tracePt t="24949" x="4559300" y="3232150"/>
          <p14:tracePt t="24994" x="4559300" y="3225800"/>
          <p14:tracePt t="25034" x="4565650" y="3225800"/>
          <p14:tracePt t="25077" x="4572000" y="3225800"/>
          <p14:tracePt t="25106" x="4572000" y="3219450"/>
          <p14:tracePt t="25145" x="4578350" y="3219450"/>
          <p14:tracePt t="25197" x="4578350" y="3225800"/>
          <p14:tracePt t="25250" x="4584700" y="3219450"/>
          <p14:tracePt t="25309" x="4578350" y="3219450"/>
          <p14:tracePt t="25362" x="4584700" y="3219450"/>
          <p14:tracePt t="25429" x="4578350" y="3213100"/>
          <p14:tracePt t="25482" x="4572000" y="3213100"/>
          <p14:tracePt t="25497" x="4572000" y="3206750"/>
          <p14:tracePt t="25514" x="4559300" y="3206750"/>
          <p14:tracePt t="25525" x="4552950" y="3206750"/>
          <p14:tracePt t="25542" x="4546600" y="3206750"/>
          <p14:tracePt t="25574" x="4540250" y="3213100"/>
          <p14:tracePt t="25594" x="4540250" y="3219450"/>
          <p14:tracePt t="25618" x="4546600" y="3225800"/>
          <p14:tracePt t="25638" x="4552950" y="3225800"/>
          <p14:tracePt t="25662" x="4559300" y="3225800"/>
          <p14:tracePt t="25686" x="4565650" y="3225800"/>
          <p14:tracePt t="25698" x="4572000" y="3225800"/>
          <p14:tracePt t="25714" x="4578350" y="3225800"/>
          <p14:tracePt t="25730" x="4584700" y="3225800"/>
          <p14:tracePt t="25746" x="4591050" y="3225800"/>
          <p14:tracePt t="25758" x="4597400" y="3219450"/>
          <p14:tracePt t="25818" x="4591050" y="3219450"/>
          <p14:tracePt t="25858" x="4584700" y="3219450"/>
          <p14:tracePt t="25874" x="4578350" y="3219450"/>
          <p14:tracePt t="25886" x="4572000" y="3219450"/>
          <p14:tracePt t="25902" x="4559300" y="3219450"/>
          <p14:tracePt t="25918" x="4552950" y="3225800"/>
          <p14:tracePt t="25933" x="4546600" y="3225800"/>
          <p14:tracePt t="25946" x="4540250" y="3232150"/>
          <p14:tracePt t="25962" x="4540250" y="3238500"/>
          <p14:tracePt t="25978" x="4533900" y="3244850"/>
          <p14:tracePt t="25998" x="4527550" y="3244850"/>
          <p14:tracePt t="26030" x="4521200" y="3251200"/>
          <p14:tracePt t="26054" x="4521200" y="3257550"/>
          <p14:tracePt t="26059" x="4514850" y="3263900"/>
          <p14:tracePt t="26067" x="4508500" y="3282950"/>
          <p14:tracePt t="26067" x="4508500" y="3295650"/>
          <p14:tracePt t="26086" x="4502150" y="3327400"/>
          <p14:tracePt t="26086" x="4495800" y="3359150"/>
          <p14:tracePt t="26103" x="4489450" y="3403600"/>
          <p14:tracePt t="26103" x="4483100" y="3505200"/>
          <p14:tracePt t="26119" x="4476750" y="3568700"/>
          <p14:tracePt t="26119" x="4470400" y="3638550"/>
          <p14:tracePt t="26136" x="4457700" y="3714750"/>
          <p14:tracePt t="26136" x="4438650" y="3797300"/>
          <p14:tracePt t="26153" x="4413250" y="3873500"/>
          <p14:tracePt t="26153" x="4381500" y="3956050"/>
          <p14:tracePt t="26169" x="4343400" y="4038600"/>
          <p14:tracePt t="26169" x="4254500" y="4210050"/>
          <p14:tracePt t="26187" x="4197350" y="4292600"/>
          <p14:tracePt t="26187" x="4140200" y="4381500"/>
          <p14:tracePt t="26203" x="4089400" y="4464050"/>
          <p14:tracePt t="26203" x="4032250" y="4552950"/>
          <p14:tracePt t="26220" x="3981450" y="4635500"/>
          <p14:tracePt t="26220" x="3937000" y="4724400"/>
          <p14:tracePt t="26220" x="3892550" y="4806950"/>
          <p14:tracePt t="26239" x="3854450" y="4889500"/>
          <p14:tracePt t="26251" x="3816350" y="4972050"/>
          <p14:tracePt t="26251" x="3746500" y="5118100"/>
          <p14:tracePt t="26270" x="3714750" y="5187950"/>
          <p14:tracePt t="26270" x="3683000" y="5251450"/>
          <p14:tracePt t="26287" x="3651250" y="5314950"/>
          <p14:tracePt t="26287" x="3619500" y="5365750"/>
          <p14:tracePt t="26304" x="3587750" y="5416550"/>
          <p14:tracePt t="26304" x="3562350" y="5461000"/>
          <p14:tracePt t="26304" x="3530600" y="5505450"/>
          <p14:tracePt t="26322" x="3505200" y="5537200"/>
          <p14:tracePt t="26335" x="3486150" y="5568950"/>
          <p14:tracePt t="26335" x="3441700" y="5613400"/>
          <p14:tracePt t="26355" x="3422650" y="5632450"/>
          <p14:tracePt t="26355" x="3409950" y="5651500"/>
          <p14:tracePt t="26370" x="3390900" y="5664200"/>
          <p14:tracePt t="26370" x="3371850" y="5683250"/>
          <p14:tracePt t="26388" x="3352800" y="5689600"/>
          <p14:tracePt t="26388" x="3333750" y="5702300"/>
          <p14:tracePt t="26404" x="3314700" y="5708650"/>
          <p14:tracePt t="26404" x="3270250" y="5727700"/>
          <p14:tracePt t="26421" x="3244850" y="5740400"/>
          <p14:tracePt t="26421" x="3219450" y="5746750"/>
          <p14:tracePt t="26437" x="3194050" y="5753100"/>
          <p14:tracePt t="26437" x="3168650" y="5759450"/>
          <p14:tracePt t="26454" x="3149600" y="5765800"/>
          <p14:tracePt t="26454" x="3130550" y="5772150"/>
          <p14:tracePt t="26471" x="3111500" y="5778500"/>
          <p14:tracePt t="26471" x="3073400" y="5778500"/>
          <p14:tracePt t="26487" x="3048000" y="5778500"/>
          <p14:tracePt t="26487" x="3028950" y="5778500"/>
          <p14:tracePt t="26504" x="3009900" y="5778500"/>
          <p14:tracePt t="26504" x="2990850" y="5778500"/>
          <p14:tracePt t="26521" x="2965450" y="5778500"/>
          <p14:tracePt t="26521" x="2927350" y="5772150"/>
          <p14:tracePt t="26539" x="2908300" y="5765800"/>
          <p14:tracePt t="26539" x="2889250" y="5759450"/>
          <p14:tracePt t="26555" x="2863850" y="5746750"/>
          <p14:tracePt t="26555" x="2851150" y="5734050"/>
          <p14:tracePt t="26571" x="2832100" y="5715000"/>
          <p14:tracePt t="26571" x="2813050" y="5689600"/>
          <p14:tracePt t="26588" x="2800350" y="5664200"/>
          <p14:tracePt t="26588" x="2794000" y="5632450"/>
          <p14:tracePt t="26588" x="2787650" y="5600700"/>
          <p14:tracePt t="26607" x="2787650" y="5568950"/>
          <p14:tracePt t="26619" x="2794000" y="5537200"/>
          <p14:tracePt t="26619" x="2819400" y="5473700"/>
          <p14:tracePt t="26638" x="2844800" y="5441950"/>
          <p14:tracePt t="26638" x="2870200" y="5416550"/>
          <p14:tracePt t="26655" x="2901950" y="5391150"/>
          <p14:tracePt t="26655" x="2940050" y="5378450"/>
          <p14:tracePt t="26672" x="2978150" y="5372100"/>
          <p14:tracePt t="26672" x="3022600" y="5365750"/>
          <p14:tracePt t="26672" x="3067050" y="5372100"/>
          <p14:tracePt t="26691" x="3117850" y="5391150"/>
          <p14:tracePt t="26703" x="3168650" y="5410200"/>
          <p14:tracePt t="26703" x="3257550" y="5480050"/>
          <p14:tracePt t="26722" x="3295650" y="5518150"/>
          <p14:tracePt t="26722" x="3327400" y="5562600"/>
          <p14:tracePt t="26739" x="3352800" y="5613400"/>
          <p14:tracePt t="26739" x="3371850" y="5657850"/>
          <p14:tracePt t="26755" x="3378200" y="5708650"/>
          <p14:tracePt t="26755" x="3384550" y="5759450"/>
          <p14:tracePt t="26755" x="3378200" y="5816600"/>
          <p14:tracePt t="26774" x="3365500" y="5861050"/>
          <p14:tracePt t="26774" x="3352800" y="5905500"/>
          <p14:tracePt t="26791" x="3333750" y="5949950"/>
          <p14:tracePt t="26791" x="3314700" y="5988050"/>
          <p14:tracePt t="26806" x="3289300" y="6026150"/>
          <p14:tracePt t="26806" x="3263900" y="6057900"/>
          <p14:tracePt t="26822" x="3238500" y="6076950"/>
          <p14:tracePt t="26822" x="3175000" y="6115050"/>
          <p14:tracePt t="26841" x="3149600" y="6121400"/>
          <p14:tracePt t="26841" x="3117850" y="6127750"/>
          <p14:tracePt t="26856" x="3086100" y="6127750"/>
          <p14:tracePt t="26856" x="3054350" y="6121400"/>
          <p14:tracePt t="26872" x="3035300" y="6115050"/>
          <p14:tracePt t="26872" x="3009900" y="6102350"/>
          <p14:tracePt t="26890" x="2990850" y="6083300"/>
          <p14:tracePt t="26890" x="2978150" y="6070600"/>
          <p14:tracePt t="26907" x="2952750" y="6038850"/>
          <p14:tracePt t="26907" x="2946400" y="6019800"/>
          <p14:tracePt t="26923" x="2946400" y="6007100"/>
          <p14:tracePt t="26923" x="2946400" y="5988050"/>
          <p14:tracePt t="26939" x="2946400" y="5969000"/>
          <p14:tracePt t="26939" x="2952750" y="5949950"/>
          <p14:tracePt t="26956" x="2952750" y="5930900"/>
          <p14:tracePt t="26956" x="2959100" y="5905500"/>
          <p14:tracePt t="26956" x="2959100" y="5880100"/>
          <p14:tracePt t="26975" x="2959100" y="5848350"/>
          <p14:tracePt t="26987" x="2952750" y="5816600"/>
          <p14:tracePt t="26987" x="2933700" y="5727700"/>
          <p14:tracePt t="27007" x="2914650" y="5670550"/>
          <p14:tracePt t="27007" x="2901950" y="5607050"/>
          <p14:tracePt t="27023" x="2876550" y="5530850"/>
          <p14:tracePt t="27023" x="2857500" y="5441950"/>
          <p14:tracePt t="27040" x="2838450" y="5340350"/>
          <p14:tracePt t="27040" x="2819400" y="5226050"/>
          <p14:tracePt t="27040" x="2800350" y="5111750"/>
          <p14:tracePt t="27058" x="2787650" y="4991100"/>
          <p14:tracePt t="27071" x="2774950" y="4864100"/>
          <p14:tracePt t="27071" x="2768600" y="4622800"/>
          <p14:tracePt t="27090" x="2768600" y="4508500"/>
          <p14:tracePt t="27090" x="2774950" y="4400550"/>
          <p14:tracePt t="27106" x="2787650" y="4292600"/>
          <p14:tracePt t="27106" x="2800350" y="4197350"/>
          <p14:tracePt t="27123" x="2819400" y="4102100"/>
          <p14:tracePt t="27123" x="2863850" y="3937000"/>
          <p14:tracePt t="27140" x="2895600" y="3860800"/>
          <p14:tracePt t="27140" x="2921000" y="3803650"/>
          <p14:tracePt t="27157" x="2952750" y="3752850"/>
          <p14:tracePt t="27157" x="2984500" y="3708400"/>
          <p14:tracePt t="27173" x="3016250" y="3683000"/>
          <p14:tracePt t="27173" x="3048000" y="3657600"/>
          <p14:tracePt t="27190" x="3079750" y="3644900"/>
          <p14:tracePt t="27190" x="3124200" y="3638550"/>
          <p14:tracePt t="27207" x="3143250" y="3638550"/>
          <p14:tracePt t="27207" x="3155950" y="3638550"/>
          <p14:tracePt t="27223" x="3162300" y="3644900"/>
          <p14:tracePt t="27223" x="3168650" y="3651250"/>
          <p14:tracePt t="27240" x="3168650" y="3663950"/>
          <p14:tracePt t="27240" x="3162300" y="3670300"/>
          <p14:tracePt t="27240" x="3149600" y="3683000"/>
          <p14:tracePt t="27259" x="3136900" y="3695700"/>
          <p14:tracePt t="27272" x="3117850" y="3714750"/>
          <p14:tracePt t="27272" x="3067050" y="3733800"/>
          <p14:tracePt t="27291" x="3035300" y="3740150"/>
          <p14:tracePt t="27291" x="3003550" y="3746500"/>
          <p14:tracePt t="27307" x="2971800" y="3752850"/>
          <p14:tracePt t="27307" x="2940050" y="3746500"/>
          <p14:tracePt t="27324" x="2908300" y="3740150"/>
          <p14:tracePt t="27324" x="2876550" y="3727450"/>
          <p14:tracePt t="27324" x="2844800" y="3714750"/>
          <p14:tracePt t="27343" x="2819400" y="3695700"/>
          <p14:tracePt t="27355" x="2800350" y="3670300"/>
          <p14:tracePt t="27355" x="2787650" y="3644900"/>
          <p14:tracePt t="27375" x="2774950" y="3575050"/>
          <p14:tracePt t="27375" x="2774950" y="3530600"/>
          <p14:tracePt t="27391" x="2781300" y="3492500"/>
          <p14:tracePt t="27391" x="2794000" y="3448050"/>
          <p14:tracePt t="27408" x="2813050" y="3409950"/>
          <p14:tracePt t="27408" x="2838450" y="3371850"/>
          <p14:tracePt t="27424" x="2863850" y="3333750"/>
          <p14:tracePt t="27424" x="2927350" y="3270250"/>
          <p14:tracePt t="27441" x="2959100" y="3244850"/>
          <p14:tracePt t="27441" x="2997200" y="3225800"/>
          <p14:tracePt t="27457" x="3035300" y="3206750"/>
          <p14:tracePt t="27457" x="3073400" y="3200400"/>
          <p14:tracePt t="27474" x="3105150" y="3194050"/>
          <p14:tracePt t="27474" x="3143250" y="3194050"/>
          <p14:tracePt t="27491" x="3175000" y="3206750"/>
          <p14:tracePt t="27491" x="3232150" y="3251200"/>
          <p14:tracePt t="27508" x="3263900" y="3282950"/>
          <p14:tracePt t="27508" x="3282950" y="3327400"/>
          <p14:tracePt t="27524" x="3302000" y="3365500"/>
          <p14:tracePt t="27524" x="3321050" y="3416300"/>
          <p14:tracePt t="27541" x="3327400" y="3460750"/>
          <p14:tracePt t="27541" x="3340100" y="3549650"/>
          <p14:tracePt t="27559" x="3333750" y="3594100"/>
          <p14:tracePt t="27559" x="3327400" y="3632200"/>
          <p14:tracePt t="27575" x="3314700" y="3663950"/>
          <p14:tracePt t="27575" x="3302000" y="3689350"/>
          <p14:tracePt t="27591" x="3289300" y="3708400"/>
          <p14:tracePt t="27591" x="3270250" y="3727450"/>
          <p14:tracePt t="27608" x="3251200" y="3746500"/>
          <p14:tracePt t="27608" x="3232150" y="3752850"/>
          <p14:tracePt t="27608" x="3213100" y="3765550"/>
          <p14:tracePt t="27627" x="3194050" y="3771900"/>
          <p14:tracePt t="27639" x="3181350" y="3778250"/>
          <p14:tracePt t="27639" x="3155950" y="3790950"/>
          <p14:tracePt t="27659" x="3143250" y="3797300"/>
          <p14:tracePt t="27659" x="3130550" y="3797300"/>
          <p14:tracePt t="27675" x="3124200" y="3803650"/>
          <p14:tracePt t="27690" x="3117850" y="3803650"/>
          <p14:tracePt t="27707" x="3130550" y="3803650"/>
          <p14:tracePt t="27727" x="3143250" y="3803650"/>
          <p14:tracePt t="27740" x="3149600" y="3803650"/>
          <p14:tracePt t="27740" x="3155950" y="3803650"/>
          <p14:tracePt t="27759" x="3162300" y="3803650"/>
          <p14:tracePt t="27759" x="3168650" y="3803650"/>
          <p14:tracePt t="27775" x="3175000" y="3803650"/>
          <p14:tracePt t="27775" x="3181350" y="3803650"/>
          <p14:tracePt t="27792" x="3187700" y="3803650"/>
          <p14:tracePt t="27792" x="3194050" y="3797300"/>
          <p14:tracePt t="27808" x="3200400" y="3797300"/>
          <p14:tracePt t="27823" x="3206750" y="3790950"/>
          <p14:tracePt t="27840" x="3213100" y="3784600"/>
          <p14:tracePt t="27859" x="3206750" y="3790950"/>
          <p14:tracePt t="27926" x="3200400" y="3797300"/>
          <p14:tracePt t="27942" x="3194050" y="3803650"/>
          <p14:tracePt t="27958" x="3194050" y="3810000"/>
          <p14:tracePt t="27974" x="3187700" y="3803650"/>
          <p14:tracePt t="28054" x="3181350" y="3803650"/>
          <p14:tracePt t="28070" x="3175000" y="3803650"/>
          <p14:tracePt t="28086" x="3168650" y="3803650"/>
          <p14:tracePt t="28114" x="3162300" y="3803650"/>
          <p14:tracePt t="28138" x="3155950" y="3803650"/>
          <p14:tracePt t="28166" x="3149600" y="3803650"/>
          <p14:tracePt t="28242" x="3155950" y="3797300"/>
          <p14:tracePt t="28266" x="3149600" y="3797300"/>
          <p14:tracePt t="28318" x="3143250" y="3803650"/>
          <p14:tracePt t="28338" x="3136900" y="3803650"/>
          <p14:tracePt t="28386" x="3130550" y="3797300"/>
          <p14:tracePt t="28422" x="3124200" y="3797300"/>
          <p14:tracePt t="28447" x="3117850" y="3797300"/>
          <p14:tracePt t="28558" x="3111500" y="3797300"/>
          <p14:tracePt t="28578" x="3105150" y="3797300"/>
          <p14:tracePt t="28602" x="3098800" y="3803650"/>
          <p14:tracePt t="28707" x="3092450" y="3803650"/>
          <p14:tracePt t="28738" x="3098800" y="3810000"/>
          <p14:tracePt t="28807" x="3092450" y="3803650"/>
          <p14:tracePt t="28859" x="3086100" y="3803650"/>
          <p14:tracePt t="28902" x="3079750" y="3803650"/>
          <p14:tracePt t="28963" x="3079750" y="3797300"/>
          <p14:tracePt t="29007" x="3086100" y="3790950"/>
          <p14:tracePt t="29074" x="3092450" y="3790950"/>
          <p14:tracePt t="29091" x="3098800" y="3784600"/>
          <p14:tracePt t="29106" x="3098800" y="3778250"/>
          <p14:tracePt t="29118" x="3105150" y="3771900"/>
          <p14:tracePt t="29135" x="3105150" y="3765550"/>
          <p14:tracePt t="29151" x="3105150" y="3759200"/>
          <p14:tracePt t="29166" x="3117850" y="3759200"/>
          <p14:tracePt t="29218" x="3130550" y="3752850"/>
          <p14:tracePt t="29235" x="3136900" y="3752850"/>
          <p14:tracePt t="29239" x="3149600" y="3740150"/>
          <p14:tracePt t="29247" x="3162300" y="3733800"/>
          <p14:tracePt t="29247" x="3181350" y="3721100"/>
          <p14:tracePt t="29264" x="3206750" y="3702050"/>
          <p14:tracePt t="29264" x="3238500" y="3683000"/>
          <p14:tracePt t="29280" x="3270250" y="3663950"/>
          <p14:tracePt t="29280" x="3314700" y="3638550"/>
          <p14:tracePt t="29280" x="3365500" y="3606800"/>
          <p14:tracePt t="29299" x="3422650" y="3575050"/>
          <p14:tracePt t="29312" x="3486150" y="3543300"/>
          <p14:tracePt t="29312" x="3638550" y="3479800"/>
          <p14:tracePt t="29331" x="3721100" y="3448050"/>
          <p14:tracePt t="29331" x="3803650" y="3416300"/>
          <p14:tracePt t="29349" x="3898900" y="3390900"/>
          <p14:tracePt t="29349" x="3987800" y="3365500"/>
          <p14:tracePt t="29364" x="4076700" y="3340100"/>
          <p14:tracePt t="29364" x="4171950" y="3314700"/>
          <p14:tracePt t="29364" x="4260850" y="3289300"/>
          <p14:tracePt t="29384" x="4349750" y="3270250"/>
          <p14:tracePt t="29396" x="4432300" y="3251200"/>
          <p14:tracePt t="29396" x="4591050" y="3213100"/>
          <p14:tracePt t="29415" x="4660900" y="3200400"/>
          <p14:tracePt t="29415" x="4730750" y="3181350"/>
          <p14:tracePt t="29431" x="4794250" y="3175000"/>
          <p14:tracePt t="29431" x="4851400" y="3162300"/>
          <p14:tracePt t="29448" x="4908550" y="3155950"/>
          <p14:tracePt t="29448" x="4965700" y="3143250"/>
          <p14:tracePt t="29464" x="5010150" y="3136900"/>
          <p14:tracePt t="29464" x="5092700" y="3130550"/>
          <p14:tracePt t="29481" x="5124450" y="3124200"/>
          <p14:tracePt t="29481" x="5149850" y="3124200"/>
          <p14:tracePt t="29498" x="5168900" y="3117850"/>
          <p14:tracePt t="29498" x="5194300" y="3117850"/>
          <p14:tracePt t="29514" x="5207000" y="3117850"/>
          <p14:tracePt t="29514" x="5213350" y="3117850"/>
          <p14:tracePt t="29532" x="5219700" y="3117850"/>
          <p14:tracePt t="29532" x="5219700" y="3124200"/>
          <p14:tracePt t="29549" x="5213350" y="3130550"/>
          <p14:tracePt t="29563" x="5200650" y="3136900"/>
          <p14:tracePt t="29563" x="5187950" y="3136900"/>
          <p14:tracePt t="29582" x="5175250" y="3136900"/>
          <p14:tracePt t="29582" x="5130800" y="3136900"/>
          <p14:tracePt t="29599" x="5105400" y="3136900"/>
          <p14:tracePt t="29599" x="5080000" y="3136900"/>
          <p14:tracePt t="29615" x="5041900" y="3136900"/>
          <p14:tracePt t="29615" x="5003800" y="3143250"/>
          <p14:tracePt t="29632" x="4965700" y="3143250"/>
          <p14:tracePt t="29632" x="4921250" y="3149600"/>
          <p14:tracePt t="29648" x="4876800" y="3155950"/>
          <p14:tracePt t="29648" x="4832350" y="3155950"/>
          <p14:tracePt t="29648" x="4787900" y="3162300"/>
          <p14:tracePt t="29668" x="4749800" y="3175000"/>
          <p14:tracePt t="29680" x="4705350" y="3181350"/>
          <p14:tracePt t="29680" x="4629150" y="3194050"/>
          <p14:tracePt t="29699" x="4591050" y="3194050"/>
          <p14:tracePt t="29699" x="4559300" y="3200400"/>
          <p14:tracePt t="29717" x="4527550" y="3206750"/>
          <p14:tracePt t="29717" x="4502150" y="3206750"/>
          <p14:tracePt t="29717" x="4476750" y="3213100"/>
          <p14:tracePt t="29735" x="4451350" y="3213100"/>
          <p14:tracePt t="29747" x="4432300" y="3213100"/>
          <p14:tracePt t="29747" x="4413250" y="3213100"/>
          <p14:tracePt t="29747" x="4394200" y="3213100"/>
          <p14:tracePt t="29767" x="4381500" y="3213100"/>
          <p14:tracePt t="29767" x="4368800" y="3213100"/>
          <p14:tracePt t="29783" x="4356100" y="3213100"/>
          <p14:tracePt t="29783" x="4349750" y="3213100"/>
          <p14:tracePt t="29799" x="4343400" y="3213100"/>
          <p14:tracePt t="29814" x="4337050" y="3213100"/>
          <p14:tracePt t="29831" x="4337050" y="3206750"/>
          <p14:tracePt t="29847" x="4343400" y="3200400"/>
          <p14:tracePt t="29864" x="4349750" y="3194050"/>
          <p14:tracePt t="29881" x="4356100" y="3187700"/>
          <p14:tracePt t="29881" x="4368800" y="3181350"/>
          <p14:tracePt t="29900" x="4375150" y="3181350"/>
          <p14:tracePt t="29900" x="4381500" y="3181350"/>
          <p14:tracePt t="29916" x="4387850" y="3175000"/>
          <p14:tracePt t="29916" x="4394200" y="3175000"/>
          <p14:tracePt t="29933" x="4400550" y="3175000"/>
          <p14:tracePt t="29933" x="4406900" y="3168650"/>
          <p14:tracePt t="29949" x="4413250" y="3168650"/>
          <p14:tracePt t="29965" x="4419600" y="3168650"/>
          <p14:tracePt t="29965" x="4425950" y="3168650"/>
          <p14:tracePt t="29984" x="4425950" y="3162300"/>
          <p14:tracePt t="30014" x="4419600" y="3155950"/>
          <p14:tracePt t="30026" x="4419600" y="3149600"/>
          <p14:tracePt t="30035" x="4419600" y="3143250"/>
          <p14:tracePt t="30048" x="4419600" y="3130550"/>
          <p14:tracePt t="30048" x="4419600" y="3124200"/>
          <p14:tracePt t="30068" x="4432300" y="3105150"/>
          <p14:tracePt t="30068" x="4445000" y="3092450"/>
          <p14:tracePt t="30084" x="4457700" y="3079750"/>
          <p14:tracePt t="30084" x="4476750" y="3067050"/>
          <p14:tracePt t="30100" x="4495800" y="3054350"/>
          <p14:tracePt t="30100" x="4521200" y="3041650"/>
          <p14:tracePt t="30100" x="4546600" y="3035300"/>
          <p14:tracePt t="30119" x="4572000" y="3022600"/>
          <p14:tracePt t="30132" x="4603750" y="3016250"/>
          <p14:tracePt t="30132" x="4660900" y="3022600"/>
          <p14:tracePt t="30150" x="4692650" y="3028950"/>
          <p14:tracePt t="30150" x="4718050" y="3048000"/>
          <p14:tracePt t="30167" x="4743450" y="3067050"/>
          <p14:tracePt t="30167" x="4762500" y="3092450"/>
          <p14:tracePt t="30185" x="4775200" y="3117850"/>
          <p14:tracePt t="30185" x="4787900" y="3175000"/>
          <p14:tracePt t="30201" x="4781550" y="3200400"/>
          <p14:tracePt t="30201" x="4762500" y="3219450"/>
          <p14:tracePt t="30217" x="4743450" y="3238500"/>
          <p14:tracePt t="30217" x="4711700" y="3251200"/>
          <p14:tracePt t="30235" x="4679950" y="3263900"/>
          <p14:tracePt t="30235" x="4648200" y="3270250"/>
          <p14:tracePt t="30250" x="4610100" y="3276600"/>
          <p14:tracePt t="30250" x="4533900" y="3276600"/>
          <p14:tracePt t="30268" x="4502150" y="3276600"/>
          <p14:tracePt t="30268" x="4470400" y="3270250"/>
          <p14:tracePt t="30285" x="4438650" y="3257550"/>
          <p14:tracePt t="30285" x="4413250" y="3251200"/>
          <p14:tracePt t="30301" x="4394200" y="3238500"/>
          <p14:tracePt t="30301" x="4375150" y="3225800"/>
          <p14:tracePt t="30301" x="4362450" y="3206750"/>
          <p14:tracePt t="30319" x="4356100" y="3187700"/>
          <p14:tracePt t="30332" x="4356100" y="3168650"/>
          <p14:tracePt t="30332" x="4375150" y="3124200"/>
          <p14:tracePt t="30352" x="4394200" y="3105150"/>
          <p14:tracePt t="30352" x="4413250" y="3086100"/>
          <p14:tracePt t="30368" x="4432300" y="3067050"/>
          <p14:tracePt t="30368" x="4457700" y="3054350"/>
          <p14:tracePt t="30368" x="4476750" y="3048000"/>
          <p14:tracePt t="30387" x="4502150" y="3041650"/>
          <p14:tracePt t="30399" x="4527550" y="3041650"/>
          <p14:tracePt t="30399" x="4546600" y="3048000"/>
          <p14:tracePt t="30399" x="4565650" y="3054350"/>
          <p14:tracePt t="30420" x="4578350" y="3067050"/>
          <p14:tracePt t="30433" x="4591050" y="3079750"/>
          <p14:tracePt t="30433" x="4610100" y="3111500"/>
          <p14:tracePt t="30451" x="4616450" y="3124200"/>
          <p14:tracePt t="30451" x="4616450" y="3136900"/>
          <p14:tracePt t="30468" x="4610100" y="3149600"/>
          <p14:tracePt t="30468" x="4603750" y="3162300"/>
          <p14:tracePt t="30468" x="4597400" y="3168650"/>
          <p14:tracePt t="30487" x="4591050" y="3175000"/>
          <p14:tracePt t="30487" x="4578350" y="3181350"/>
          <p14:tracePt t="30502" x="4565650" y="3187700"/>
          <p14:tracePt t="30502" x="4552950" y="3187700"/>
          <p14:tracePt t="30519" x="4540250" y="3194050"/>
          <p14:tracePt t="30519" x="4533900" y="3194050"/>
          <p14:tracePt t="30535" x="4527550" y="3187700"/>
          <p14:tracePt t="30535" x="4521200" y="3187700"/>
          <p14:tracePt t="30551" x="4508500" y="3187700"/>
          <p14:tracePt t="30567" x="4508500" y="3175000"/>
          <p14:tracePt t="30583" x="4514850" y="3168650"/>
          <p14:tracePt t="30600" x="4521200" y="3162300"/>
          <p14:tracePt t="30600" x="4527550" y="3149600"/>
          <p14:tracePt t="30619" x="4533900" y="3143250"/>
          <p14:tracePt t="30636" x="4533900" y="3136900"/>
          <p14:tracePt t="30659" x="4527550" y="3136900"/>
          <p14:tracePt t="30679" x="4521200" y="3143250"/>
          <p14:tracePt t="30695" x="4514850" y="3149600"/>
          <p14:tracePt t="30711" x="4508500" y="3149600"/>
          <p14:tracePt t="30720" x="4502150" y="3149600"/>
          <p14:tracePt t="30736" x="4495800" y="3155950"/>
          <p14:tracePt t="30736" x="4489450" y="3155950"/>
          <p14:tracePt t="30752" x="4483100" y="3155950"/>
          <p14:tracePt t="30752" x="4476750" y="3155950"/>
          <p14:tracePt t="30752" x="4470400" y="3155950"/>
          <p14:tracePt t="30771" x="4464050" y="3155950"/>
          <p14:tracePt t="30784" x="4457700" y="3155950"/>
          <p14:tracePt t="30784" x="4445000" y="3155950"/>
          <p14:tracePt t="30803" x="4438650" y="3155950"/>
          <p14:tracePt t="30817" x="4432300" y="3155950"/>
          <p14:tracePt t="30817" x="4425950" y="3149600"/>
          <p14:tracePt t="30839" x="4425950" y="3143250"/>
          <p14:tracePt t="30859" x="4419600" y="3143250"/>
          <p14:tracePt t="30915" x="4413250" y="3149600"/>
          <p14:tracePt t="30927" x="4406900" y="3155950"/>
          <p14:tracePt t="30943" x="4394200" y="3162300"/>
          <p14:tracePt t="30959" x="4394200" y="3168650"/>
          <p14:tracePt t="30975" x="4387850" y="3175000"/>
          <p14:tracePt t="30995" x="4394200" y="3175000"/>
          <p14:tracePt t="31011" x="4400550" y="3181350"/>
          <p14:tracePt t="31026" x="4406900" y="3181350"/>
          <p14:tracePt t="31039" x="4413250" y="3175000"/>
          <p14:tracePt t="31055" x="4419600" y="3175000"/>
          <p14:tracePt t="31072" x="4425950" y="3168650"/>
          <p14:tracePt t="31088" x="4432300" y="3162300"/>
          <p14:tracePt t="31115" x="4425950" y="3155950"/>
          <p14:tracePt t="31215" x="4425950" y="3162300"/>
          <p14:tracePt t="31243" x="4425950" y="3168650"/>
          <p14:tracePt t="31275" x="4425950" y="3175000"/>
          <p14:tracePt t="31371" x="4419600" y="3175000"/>
          <p14:tracePt t="31399" x="4413250" y="3168650"/>
          <p14:tracePt t="31423" x="4413250" y="3162300"/>
          <p14:tracePt t="31447" x="4419600" y="3155950"/>
          <p14:tracePt t="31467" x="4425950" y="3149600"/>
          <p14:tracePt t="31491" x="4432300" y="3149600"/>
          <p14:tracePt t="31526" x="4438650" y="3143250"/>
          <p14:tracePt t="31559" x="4432300" y="3143250"/>
          <p14:tracePt t="31627" x="4425950" y="3143250"/>
          <p14:tracePt t="31639" x="4419600" y="3149600"/>
          <p14:tracePt t="31655" x="4419600" y="3155950"/>
          <p14:tracePt t="31671" x="4413250" y="3162300"/>
          <p14:tracePt t="31695" x="4406900" y="3168650"/>
          <p14:tracePt t="31715" x="4413250" y="3162300"/>
          <p14:tracePt t="31843" x="4413250" y="3168650"/>
          <p14:tracePt t="31886" x="4419600" y="3175000"/>
          <p14:tracePt t="31919" x="4419600" y="3181350"/>
          <p14:tracePt t="31947" x="4413250" y="3181350"/>
          <p14:tracePt t="31987" x="4419600" y="3181350"/>
          <p14:tracePt t="32055" x="4419600" y="3175000"/>
          <p14:tracePt t="32083" x="4413250" y="3181350"/>
          <p14:tracePt t="32136" x="4406900" y="3181350"/>
          <p14:tracePt t="32167" x="4413250" y="3181350"/>
          <p14:tracePt t="32203" x="4413250" y="3175000"/>
          <p14:tracePt t="32219" x="4413250" y="3181350"/>
          <p14:tracePt t="32296" x="4406900" y="3181350"/>
          <p14:tracePt t="32315" x="4413250" y="3181350"/>
          <p14:tracePt t="32399" x="4419600" y="3175000"/>
          <p14:tracePt t="32419" x="4413250" y="3175000"/>
          <p14:tracePt t="32571" x="4406900" y="3175000"/>
          <p14:tracePt t="32599" x="4400550" y="3168650"/>
          <p14:tracePt t="32631" x="4406900" y="3162300"/>
          <p14:tracePt t="32847" x="4406900" y="3155950"/>
          <p14:tracePt t="32895" x="4400550" y="3149600"/>
          <p14:tracePt t="33019" x="4400550" y="3143250"/>
          <p14:tracePt t="33060" x="4400550" y="3136900"/>
          <p14:tracePt t="33103" x="4394200" y="3136900"/>
          <p14:tracePt t="33135" x="4387850" y="3143250"/>
          <p14:tracePt t="33163" x="4394200" y="3143250"/>
          <p14:tracePt t="33239" x="4394200" y="3149600"/>
          <p14:tracePt t="33335" x="4394200" y="3143250"/>
          <p14:tracePt t="33395" x="4387850" y="3143250"/>
          <p14:tracePt t="33463" x="4394200" y="3149600"/>
          <p14:tracePt t="33488" x="4400550" y="3143250"/>
          <p14:tracePt t="33515" x="4394200" y="3143250"/>
          <p14:tracePt t="33620" x="4394200" y="3136900"/>
          <p14:tracePt t="33680" x="4400550" y="3136900"/>
          <p14:tracePt t="33695" x="4406900" y="3130550"/>
          <p14:tracePt t="33712" x="4413250" y="3130550"/>
          <p14:tracePt t="33727" x="4413250" y="3136900"/>
          <p14:tracePt t="33756" x="4406900" y="3136900"/>
          <p14:tracePt t="33800" x="4413250" y="3136900"/>
          <p14:tracePt t="33935" x="4413250" y="3143250"/>
          <p14:tracePt t="33975" x="4406900" y="3143250"/>
          <p14:tracePt t="34019" x="4413250" y="3143250"/>
          <p14:tracePt t="34095" x="4413250" y="3149600"/>
          <p14:tracePt t="34207" x="4406900" y="3143250"/>
          <p14:tracePt t="34235" x="4406900" y="3149600"/>
          <p14:tracePt t="34356" x="4400550" y="3149600"/>
          <p14:tracePt t="34388" x="4394200" y="3149600"/>
          <p14:tracePt t="34416" x="4400550" y="3149600"/>
          <p14:tracePt t="34484" x="4406900" y="3149600"/>
          <p14:tracePt t="34612" x="4406900" y="3143250"/>
          <p14:tracePt t="34708" x="4406900" y="3149600"/>
          <p14:tracePt t="34768" x="4406900" y="3143250"/>
          <p14:tracePt t="34836" x="4413250" y="3143250"/>
          <p14:tracePt t="34928" x="4406900" y="3143250"/>
          <p14:tracePt t="35039" x="4413250" y="3136900"/>
          <p14:tracePt t="35128" x="4419600" y="3136900"/>
          <p14:tracePt t="35160" x="4419600" y="3143250"/>
          <p14:tracePt t="35220" x="4413250" y="3143250"/>
          <p14:tracePt t="35263" x="4413250" y="3149600"/>
          <p14:tracePt t="35408" x="4413250" y="3143250"/>
          <p14:tracePt t="35476" x="4413250" y="3136900"/>
          <p14:tracePt t="35504" x="4413250" y="3143250"/>
          <p14:tracePt t="35527" x="4413250" y="3149600"/>
          <p14:tracePt t="35564" x="4406900" y="3143250"/>
          <p14:tracePt t="35616" x="4400550" y="3143250"/>
          <p14:tracePt t="35656" x="4400550" y="3149600"/>
          <p14:tracePt t="35676" x="4400550" y="3143250"/>
          <p14:tracePt t="35840" x="4394200" y="3136900"/>
          <p14:tracePt t="35880" x="4394200" y="3130550"/>
          <p14:tracePt t="35916" x="4400550" y="3124200"/>
          <p14:tracePt t="35948" x="4400550" y="3130550"/>
          <p14:tracePt t="36000" x="4394200" y="3136900"/>
          <p14:tracePt t="36052" x="4387850" y="3136900"/>
          <p14:tracePt t="36080" x="4381500" y="3136900"/>
          <p14:tracePt t="36104" x="4387850" y="3130550"/>
          <p14:tracePt t="36232" x="4394200" y="3130550"/>
          <p14:tracePt t="36276" x="4400550" y="3124200"/>
          <p14:tracePt t="36292" x="4406900" y="3117850"/>
          <p14:tracePt t="36308" x="4413250" y="3117850"/>
          <p14:tracePt t="36320" x="4406900" y="3124200"/>
          <p14:tracePt t="36380" x="4400550" y="3124200"/>
          <p14:tracePt t="36388" x="4394200" y="3124200"/>
          <p14:tracePt t="36404" x="4381500" y="3124200"/>
          <p14:tracePt t="36420" x="4375150" y="3124200"/>
          <p14:tracePt t="36437" x="4368800" y="3124200"/>
          <p14:tracePt t="36453" x="4368800" y="3130550"/>
          <p14:tracePt t="36488" x="4375150" y="3130550"/>
          <p14:tracePt t="36500" x="4375150" y="3136900"/>
          <p14:tracePt t="36524" x="4381500" y="3143250"/>
          <p14:tracePt t="36548" x="4381500" y="3149600"/>
          <p14:tracePt t="36560" x="4381500" y="3155950"/>
          <p14:tracePt t="36570" x="4375150" y="3162300"/>
          <p14:tracePt t="36587" x="4368800" y="3168650"/>
          <p14:tracePt t="36587" x="4368800" y="3175000"/>
          <p14:tracePt t="36606" x="4362450" y="3187700"/>
          <p14:tracePt t="36606" x="4343400" y="3213100"/>
          <p14:tracePt t="36623" x="4337050" y="3225800"/>
          <p14:tracePt t="36623" x="4324350" y="3244850"/>
          <p14:tracePt t="36640" x="4311650" y="3263900"/>
          <p14:tracePt t="36640" x="4298950" y="3282950"/>
          <p14:tracePt t="36656" x="4279900" y="3308350"/>
          <p14:tracePt t="36656" x="4248150" y="3352800"/>
          <p14:tracePt t="36673" x="4229100" y="3378200"/>
          <p14:tracePt t="36673" x="4210050" y="3409950"/>
          <p14:tracePt t="36690" x="4184650" y="3448050"/>
          <p14:tracePt t="36690" x="4159250" y="3492500"/>
          <p14:tracePt t="36706" x="4127500" y="3536950"/>
          <p14:tracePt t="36706" x="4089400" y="3594100"/>
          <p14:tracePt t="36723" x="4057650" y="3657600"/>
          <p14:tracePt t="36723" x="3975100" y="3790950"/>
          <p14:tracePt t="36742" x="3930650" y="3860800"/>
          <p14:tracePt t="36742" x="3886200" y="3930650"/>
          <p14:tracePt t="36757" x="3848100" y="4000500"/>
          <p14:tracePt t="36757" x="3803650" y="4064000"/>
          <p14:tracePt t="36773" x="3759200" y="4127500"/>
          <p14:tracePt t="36773" x="3714750" y="4184650"/>
          <p14:tracePt t="36790" x="3663950" y="4248150"/>
          <p14:tracePt t="36790" x="3619500" y="4305300"/>
          <p14:tracePt t="36790" x="3568700" y="4368800"/>
          <p14:tracePt t="36809" x="3517900" y="4432300"/>
          <p14:tracePt t="36822" x="3473450" y="4489450"/>
          <p14:tracePt t="36822" x="3378200" y="4610100"/>
          <p14:tracePt t="36842" x="3327400" y="4673600"/>
          <p14:tracePt t="36842" x="3289300" y="4730750"/>
          <p14:tracePt t="36858" x="3244850" y="4775200"/>
          <p14:tracePt t="36858" x="3206750" y="4826000"/>
          <p14:tracePt t="36874" x="3175000" y="4870450"/>
          <p14:tracePt t="36874" x="3143250" y="4914900"/>
          <p14:tracePt t="36874" x="3111500" y="4953000"/>
          <p14:tracePt t="36893" x="3079750" y="4984750"/>
          <p14:tracePt t="36905" x="3054350" y="5022850"/>
          <p14:tracePt t="36905" x="3003550" y="5086350"/>
          <p14:tracePt t="36924" x="2984500" y="5118100"/>
          <p14:tracePt t="36924" x="2959100" y="5149850"/>
          <p14:tracePt t="36940" x="2946400" y="5168900"/>
          <p14:tracePt t="36940" x="2927350" y="5194300"/>
          <p14:tracePt t="36958" x="2914650" y="5213350"/>
          <p14:tracePt t="36958" x="2901950" y="5251450"/>
          <p14:tracePt t="36974" x="2895600" y="5264150"/>
          <p14:tracePt t="36974" x="2895600" y="5276850"/>
          <p14:tracePt t="36991" x="2895600" y="5283200"/>
          <p14:tracePt t="36991" x="2895600" y="5295900"/>
          <p14:tracePt t="37007" x="2895600" y="5308600"/>
          <p14:tracePt t="37007" x="2901950" y="5321300"/>
          <p14:tracePt t="37024" x="2901950" y="5334000"/>
          <p14:tracePt t="37024" x="2914650" y="5359400"/>
          <p14:tracePt t="37042" x="2921000" y="5365750"/>
          <p14:tracePt t="37042" x="2921000" y="5384800"/>
          <p14:tracePt t="37058" x="2927350" y="5391150"/>
          <p14:tracePt t="37058" x="2927350" y="5403850"/>
          <p14:tracePt t="37075" x="2927350" y="5422900"/>
          <p14:tracePt t="37075" x="2927350" y="5435600"/>
          <p14:tracePt t="37075" x="2921000" y="5448300"/>
          <p14:tracePt t="37093" x="2921000" y="5467350"/>
          <p14:tracePt t="37106" x="2914650" y="5480050"/>
          <p14:tracePt t="37106" x="2901950" y="5511800"/>
          <p14:tracePt t="37125" x="2895600" y="5518150"/>
          <p14:tracePt t="37125" x="2889250" y="5530850"/>
          <p14:tracePt t="37142" x="2876550" y="5537200"/>
          <p14:tracePt t="37142" x="2870200" y="5543550"/>
          <p14:tracePt t="37158" x="2857500" y="5543550"/>
          <p14:tracePt t="37158" x="2844800" y="5543550"/>
          <p14:tracePt t="37158" x="2832100" y="5537200"/>
          <p14:tracePt t="37177" x="2819400" y="5530850"/>
          <p14:tracePt t="37189" x="2806700" y="5524500"/>
          <p14:tracePt t="37189" x="2774950" y="5499100"/>
          <p14:tracePt t="37209" x="2755900" y="5486400"/>
          <p14:tracePt t="37209" x="2736850" y="5467350"/>
          <p14:tracePt t="37225" x="2717800" y="5441950"/>
          <p14:tracePt t="37225" x="2698750" y="5410200"/>
          <p14:tracePt t="37242" x="2673350" y="5372100"/>
          <p14:tracePt t="37242" x="2654300" y="5327650"/>
          <p14:tracePt t="37258" x="2628900" y="5283200"/>
          <p14:tracePt t="37258" x="2578100" y="5175250"/>
          <p14:tracePt t="37275" x="2552700" y="5118100"/>
          <p14:tracePt t="37275" x="2533650" y="5054600"/>
          <p14:tracePt t="37292" x="2508250" y="4997450"/>
          <p14:tracePt t="37292" x="2489200" y="4940300"/>
          <p14:tracePt t="37308" x="2470150" y="4883150"/>
          <p14:tracePt t="37308" x="2457450" y="4826000"/>
          <p14:tracePt t="37325" x="2451100" y="4775200"/>
          <p14:tracePt t="37325" x="2438400" y="4673600"/>
          <p14:tracePt t="37342" x="2438400" y="4629150"/>
          <p14:tracePt t="37342" x="2438400" y="4584700"/>
          <p14:tracePt t="37358" x="2438400" y="4552950"/>
          <p14:tracePt t="37358" x="2438400" y="4521200"/>
          <p14:tracePt t="37375" x="2438400" y="4502150"/>
          <p14:tracePt t="37375" x="2438400" y="4464050"/>
          <p14:tracePt t="37394" x="2438400" y="4457700"/>
          <p14:tracePt t="37394" x="2432050" y="4445000"/>
          <p14:tracePt t="37409" x="2425700" y="4432300"/>
          <p14:tracePt t="37409" x="2419350" y="4432300"/>
          <p14:tracePt t="37425" x="2413000" y="4425950"/>
          <p14:tracePt t="37425" x="2406650" y="4419600"/>
          <p14:tracePt t="37442" x="2400300" y="4419600"/>
          <p14:tracePt t="37442" x="2387600" y="4419600"/>
          <p14:tracePt t="37442" x="2374900" y="4419600"/>
          <p14:tracePt t="37461" x="2368550" y="4419600"/>
          <p14:tracePt t="37474" x="2355850" y="4419600"/>
          <p14:tracePt t="37474" x="2355850" y="4413250"/>
          <p14:tracePt t="37493" x="2355850" y="4400550"/>
          <p14:tracePt t="37493" x="2368550" y="4394200"/>
          <p14:tracePt t="37510" x="2387600" y="4375150"/>
          <p14:tracePt t="37510" x="2419350" y="4356100"/>
          <p14:tracePt t="37526" x="2457450" y="4337050"/>
          <p14:tracePt t="37526" x="2501900" y="4318000"/>
          <p14:tracePt t="37542" x="2552700" y="4286250"/>
          <p14:tracePt t="37542" x="2616200" y="4260850"/>
          <p14:tracePt t="37542" x="2686050" y="4222750"/>
          <p14:tracePt t="37561" x="2762250" y="4184650"/>
          <p14:tracePt t="37561" x="2844800" y="4146550"/>
          <p14:tracePt t="37576" x="2927350" y="4108450"/>
          <p14:tracePt t="37576" x="3016250" y="4064000"/>
          <p14:tracePt t="37593" x="3098800" y="4019550"/>
          <p14:tracePt t="37593" x="3187700" y="3975100"/>
          <p14:tracePt t="37609" x="3270250" y="3930650"/>
          <p14:tracePt t="37609" x="3352800" y="3886200"/>
          <p14:tracePt t="37626" x="3429000" y="3841750"/>
          <p14:tracePt t="37626" x="3575050" y="3765550"/>
          <p14:tracePt t="37643" x="3638550" y="3733800"/>
          <p14:tracePt t="37643" x="3695700" y="3702050"/>
          <p14:tracePt t="37660" x="3746500" y="3683000"/>
          <p14:tracePt t="37660" x="3784600" y="3670300"/>
          <p14:tracePt t="37677" x="3810000" y="3663950"/>
          <p14:tracePt t="37677" x="3822700" y="3676650"/>
          <p14:tracePt t="37694" x="3816350" y="3689350"/>
          <p14:tracePt t="37694" x="3790950" y="3708400"/>
          <p14:tracePt t="37710" x="3759200" y="3740150"/>
          <p14:tracePt t="37710" x="3721100" y="3771900"/>
          <p14:tracePt t="37726" x="3670300" y="3810000"/>
          <p14:tracePt t="37726" x="3613150" y="3848100"/>
          <p14:tracePt t="37744" x="3549650" y="3892550"/>
          <p14:tracePt t="37744" x="3403600" y="3981450"/>
          <p14:tracePt t="37762" x="3333750" y="4032250"/>
          <p14:tracePt t="37762" x="3257550" y="4076700"/>
          <p14:tracePt t="37777" x="3187700" y="4121150"/>
          <p14:tracePt t="37777" x="3117850" y="4165600"/>
          <p14:tracePt t="37794" x="3054350" y="4203700"/>
          <p14:tracePt t="37794" x="2990850" y="4235450"/>
          <p14:tracePt t="37810" x="2933700" y="4260850"/>
          <p14:tracePt t="37810" x="2889250" y="4286250"/>
          <p14:tracePt t="37810" x="2844800" y="4305300"/>
          <p14:tracePt t="37829" x="2813050" y="4311650"/>
          <p14:tracePt t="37842" x="2794000" y="4318000"/>
          <p14:tracePt t="37842" x="2762250" y="4318000"/>
          <p14:tracePt t="37862" x="2762250" y="4311650"/>
          <p14:tracePt t="37862" x="2762250" y="4298950"/>
          <p14:tracePt t="37862" x="2768600" y="4292600"/>
          <p14:tracePt t="37881" x="2774950" y="4279900"/>
          <p14:tracePt t="37892" x="2787650" y="4273550"/>
          <p14:tracePt t="37892" x="2794000" y="4267200"/>
          <p14:tracePt t="37892" x="2806700" y="4260850"/>
          <p14:tracePt t="37913" x="2813050" y="4254500"/>
          <p14:tracePt t="37913" x="2825750" y="4254500"/>
          <p14:tracePt t="37913" x="2832100" y="4248150"/>
          <p14:tracePt t="37913" x="2838450" y="4248150"/>
          <p14:tracePt t="37942" x="2844800" y="4248150"/>
          <p14:tracePt t="37949" x="2851150" y="4254500"/>
          <p14:tracePt t="37965" x="2851150" y="4260850"/>
          <p14:tracePt t="38000" x="2851150" y="4267200"/>
          <p14:tracePt t="38024" x="2857500" y="4267200"/>
          <p14:tracePt t="38061" x="2863850" y="4260850"/>
          <p14:tracePt t="38076" x="2870200" y="4260850"/>
          <p14:tracePt t="38092" x="2876550" y="4254500"/>
          <p14:tracePt t="38100" x="2882900" y="4254500"/>
          <p14:tracePt t="38113" x="2889250" y="4254500"/>
          <p14:tracePt t="38126" x="2895600" y="4254500"/>
          <p14:tracePt t="38126" x="2901950" y="4254500"/>
          <p14:tracePt t="38146" x="2914650" y="4254500"/>
          <p14:tracePt t="38161" x="2921000" y="4254500"/>
          <p14:tracePt t="38176" x="2927350" y="4260850"/>
          <p14:tracePt t="38193" x="2933700" y="4260850"/>
          <p14:tracePt t="38193" x="2940050" y="4267200"/>
          <p14:tracePt t="38193" x="2946400" y="4267200"/>
          <p14:tracePt t="38214" x="2952750" y="4273550"/>
          <p14:tracePt t="38226" x="2965450" y="4279900"/>
          <p14:tracePt t="38226" x="2984500" y="4292600"/>
          <p14:tracePt t="38245" x="2997200" y="4305300"/>
          <p14:tracePt t="38245" x="3009900" y="4311650"/>
          <p14:tracePt t="38262" x="3028950" y="4324350"/>
          <p14:tracePt t="38262" x="3041650" y="4337050"/>
          <p14:tracePt t="38278" x="3060700" y="4349750"/>
          <p14:tracePt t="38278" x="3073400" y="4368800"/>
          <p14:tracePt t="38278" x="3092450" y="4387850"/>
          <p14:tracePt t="38298" x="3111500" y="4406900"/>
          <p14:tracePt t="38298" x="3136900" y="4432300"/>
          <p14:tracePt t="38312" x="3155950" y="4457700"/>
          <p14:tracePt t="38312" x="3181350" y="4489450"/>
          <p14:tracePt t="38329" x="3206750" y="4521200"/>
          <p14:tracePt t="38329" x="3238500" y="4546600"/>
          <p14:tracePt t="38346" x="3263900" y="4578350"/>
          <p14:tracePt t="38346" x="3321050" y="4629150"/>
          <p14:tracePt t="38362" x="3352800" y="4654550"/>
          <p14:tracePt t="38362" x="3384550" y="4673600"/>
          <p14:tracePt t="38378" x="3416300" y="4692650"/>
          <p14:tracePt t="38378" x="3448050" y="4711700"/>
          <p14:tracePt t="38396" x="3473450" y="4730750"/>
          <p14:tracePt t="38396" x="3505200" y="4749800"/>
          <p14:tracePt t="38413" x="3568700" y="4787900"/>
          <p14:tracePt t="38413" x="3600450" y="4806950"/>
          <p14:tracePt t="38430" x="3625850" y="4826000"/>
          <p14:tracePt t="38430" x="3657600" y="4851400"/>
          <p14:tracePt t="38446" x="3689350" y="4870450"/>
          <p14:tracePt t="38446" x="3721100" y="4889500"/>
          <p14:tracePt t="38462" x="3746500" y="4908550"/>
          <p14:tracePt t="38462" x="3778250" y="4927600"/>
          <p14:tracePt t="38462" x="3810000" y="4946650"/>
          <p14:tracePt t="38482" x="3835400" y="4965700"/>
          <p14:tracePt t="38494" x="3867150" y="4991100"/>
          <p14:tracePt t="38494" x="3924300" y="5029200"/>
          <p14:tracePt t="38513" x="3956050" y="5048250"/>
          <p14:tracePt t="38513" x="3981450" y="5067300"/>
          <p14:tracePt t="38530" x="4006850" y="5086350"/>
          <p14:tracePt t="38530" x="4038600" y="5105400"/>
          <p14:tracePt t="38530" x="4064000" y="5124450"/>
          <p14:tracePt t="38549" x="4089400" y="5143500"/>
          <p14:tracePt t="38561" x="4121150" y="5156200"/>
          <p14:tracePt t="38561" x="4146550" y="5175250"/>
          <p14:tracePt t="38561" x="4171950" y="5187950"/>
          <p14:tracePt t="38582" x="4197350" y="5207000"/>
          <p14:tracePt t="38582" x="4229100" y="5219700"/>
          <p14:tracePt t="38596" x="4248150" y="5238750"/>
          <p14:tracePt t="38596" x="4273550" y="5257800"/>
          <p14:tracePt t="38613" x="4298950" y="5276850"/>
          <p14:tracePt t="38613" x="4324350" y="5295900"/>
          <p14:tracePt t="38630" x="4349750" y="5314950"/>
          <p14:tracePt t="38630" x="4368800" y="5334000"/>
          <p14:tracePt t="38630" x="4394200" y="5346700"/>
          <p14:tracePt t="38649" x="4419600" y="5365750"/>
          <p14:tracePt t="38649" x="4445000" y="5384800"/>
          <p14:tracePt t="38663" x="4470400" y="5403850"/>
          <p14:tracePt t="38663" x="4495800" y="5422900"/>
          <p14:tracePt t="38680" x="4514850" y="5435600"/>
          <p14:tracePt t="38680" x="4540250" y="5454650"/>
          <p14:tracePt t="38697" x="4565650" y="5467350"/>
          <p14:tracePt t="38697" x="4610100" y="5499100"/>
          <p14:tracePt t="38714" x="4629150" y="5511800"/>
          <p14:tracePt t="38714" x="4654550" y="5530850"/>
          <p14:tracePt t="38730" x="4673600" y="5543550"/>
          <p14:tracePt t="38730" x="4692650" y="5562600"/>
          <p14:tracePt t="38747" x="4711700" y="5575300"/>
          <p14:tracePt t="38747" x="4730750" y="5588000"/>
          <p14:tracePt t="38765" x="4743450" y="5607050"/>
          <p14:tracePt t="38765" x="4775200" y="5626100"/>
          <p14:tracePt t="38786" x="4794250" y="5638800"/>
          <p14:tracePt t="38786" x="4806950" y="5645150"/>
          <p14:tracePt t="38802" x="4819650" y="5651500"/>
          <p14:tracePt t="38802" x="4832350" y="5657850"/>
          <p14:tracePt t="38814" x="4838700" y="5664200"/>
          <p14:tracePt t="38814" x="4851400" y="5670550"/>
          <p14:tracePt t="38830" x="4857750" y="5670550"/>
          <p14:tracePt t="38830" x="4864100" y="5676900"/>
          <p14:tracePt t="38830" x="4870450" y="5676900"/>
          <p14:tracePt t="38851" x="4876800" y="5683250"/>
          <p14:tracePt t="38865" x="4876800" y="5689600"/>
          <p14:tracePt t="38881" x="4870450" y="5695950"/>
          <p14:tracePt t="38895" x="4864100" y="5702300"/>
          <p14:tracePt t="38912" x="4857750" y="5708650"/>
          <p14:tracePt t="38929" x="4851400" y="5708650"/>
          <p14:tracePt t="38946" x="4851400" y="5715000"/>
          <p14:tracePt t="38963" x="4845050" y="5721350"/>
          <p14:tracePt t="38979" x="4838700" y="5721350"/>
          <p14:tracePt t="38996" x="4832350" y="5721350"/>
          <p14:tracePt t="39013" x="4826000" y="5727700"/>
          <p14:tracePt t="39037" x="4819650" y="5727700"/>
          <p14:tracePt t="39069" x="4813300" y="5721350"/>
          <p14:tracePt t="39081" x="4806950" y="5721350"/>
          <p14:tracePt t="39089" x="4800600" y="5721350"/>
          <p14:tracePt t="39097" x="4794250" y="5721350"/>
          <p14:tracePt t="39097" x="4787900" y="5715000"/>
          <p14:tracePt t="39115" x="4775200" y="5715000"/>
          <p14:tracePt t="39115" x="4768850" y="5715000"/>
          <p14:tracePt t="39115" x="4756150" y="5715000"/>
          <p14:tracePt t="39134" x="4743450" y="5708650"/>
          <p14:tracePt t="39146" x="4730750" y="5708650"/>
          <p14:tracePt t="39146" x="4705350" y="5702300"/>
          <p14:tracePt t="39166" x="4686300" y="5702300"/>
          <p14:tracePt t="39166" x="4673600" y="5695950"/>
          <p14:tracePt t="39182" x="4660900" y="5695950"/>
          <p14:tracePt t="39182" x="4641850" y="5689600"/>
          <p14:tracePt t="39199" x="4629150" y="5689600"/>
          <p14:tracePt t="39199" x="4616450" y="5683250"/>
          <p14:tracePt t="39199" x="4603750" y="5676900"/>
          <p14:tracePt t="39217" x="4591050" y="5670550"/>
          <p14:tracePt t="39230" x="4578350" y="5664200"/>
          <p14:tracePt t="39230" x="4565650" y="5657850"/>
          <p14:tracePt t="39250" x="4546600" y="5645150"/>
          <p14:tracePt t="39250" x="4533900" y="5638800"/>
          <p14:tracePt t="39265" x="4527550" y="5626100"/>
          <p14:tracePt t="39265" x="4521200" y="5619750"/>
          <p14:tracePt t="39282" x="4514850" y="5613400"/>
          <p14:tracePt t="39282" x="4508500" y="5600700"/>
          <p14:tracePt t="39282" x="4508500" y="5594350"/>
          <p14:tracePt t="39301" x="4502150" y="5588000"/>
          <p14:tracePt t="39301" x="4495800" y="5581650"/>
          <p14:tracePt t="39315" x="4495800" y="5568950"/>
          <p14:tracePt t="39315" x="4489450" y="5562600"/>
          <p14:tracePt t="39332" x="4489450" y="5556250"/>
          <p14:tracePt t="39332" x="4489450" y="5549900"/>
          <p14:tracePt t="39350" x="4483100" y="5543550"/>
          <p14:tracePt t="39350" x="4483100" y="5537200"/>
          <p14:tracePt t="39366" x="4483100" y="5530850"/>
          <p14:tracePt t="39366" x="4470400" y="5518150"/>
          <p14:tracePt t="39383" x="4464050" y="5511800"/>
          <p14:tracePt t="39383" x="4457700" y="5511800"/>
          <p14:tracePt t="39400" x="4451350" y="5505450"/>
          <p14:tracePt t="39400" x="4445000" y="5505450"/>
          <p14:tracePt t="39416" x="4432300" y="5505450"/>
          <p14:tracePt t="39416" x="4413250" y="5499100"/>
          <p14:tracePt t="39433" x="4400550" y="5492750"/>
          <p14:tracePt t="39433" x="4387850" y="5492750"/>
          <p14:tracePt t="39450" x="4375150" y="5486400"/>
          <p14:tracePt t="39450" x="4356100" y="5480050"/>
          <p14:tracePt t="39466" x="4343400" y="5473700"/>
          <p14:tracePt t="39466" x="4324350" y="5467350"/>
          <p14:tracePt t="39483" x="4305300" y="5454650"/>
          <p14:tracePt t="39483" x="4279900" y="5448300"/>
          <p14:tracePt t="39483" x="4260850" y="5435600"/>
          <p14:tracePt t="39502" x="4235450" y="5422900"/>
          <p14:tracePt t="39514" x="4210050" y="5410200"/>
          <p14:tracePt t="39514" x="4152900" y="5384800"/>
          <p14:tracePt t="39534" x="4127500" y="5378450"/>
          <p14:tracePt t="39534" x="4102100" y="5365750"/>
          <p14:tracePt t="39534" x="4070350" y="5359400"/>
          <p14:tracePt t="39553" x="4044950" y="5353050"/>
          <p14:tracePt t="39564" x="4025900" y="5346700"/>
          <p14:tracePt t="39564" x="4000500" y="5340350"/>
          <p14:tracePt t="39564" x="3981450" y="5334000"/>
          <p14:tracePt t="39585" x="3956050" y="5327650"/>
          <p14:tracePt t="39598" x="3937000" y="5321300"/>
          <p14:tracePt t="39598" x="3898900" y="5302250"/>
          <p14:tracePt t="39617" x="3873500" y="5289550"/>
          <p14:tracePt t="39617" x="3854450" y="5283200"/>
          <p14:tracePt t="39634" x="3835400" y="5270500"/>
          <p14:tracePt t="39634" x="3810000" y="5264150"/>
          <p14:tracePt t="39651" x="3790950" y="5251450"/>
          <p14:tracePt t="39651" x="3771900" y="5245100"/>
          <p14:tracePt t="39667" x="3759200" y="5238750"/>
          <p14:tracePt t="39667" x="3727450" y="5226050"/>
          <p14:tracePt t="39684" x="3721100" y="5219700"/>
          <p14:tracePt t="39684" x="3708400" y="5213350"/>
          <p14:tracePt t="39700" x="3702050" y="5207000"/>
          <p14:tracePt t="39700" x="3695700" y="5200650"/>
          <p14:tracePt t="39717" x="3689350" y="5200650"/>
          <p14:tracePt t="39717" x="3683000" y="5181600"/>
          <p14:tracePt t="39734" x="3683000" y="5175250"/>
          <p14:tracePt t="39734" x="3676650" y="5168900"/>
          <p14:tracePt t="39751" x="3676650" y="5162550"/>
          <p14:tracePt t="39751" x="3670300" y="5149850"/>
          <p14:tracePt t="39767" x="3670300" y="5143500"/>
          <p14:tracePt t="39767" x="3663950" y="5137150"/>
          <p14:tracePt t="39784" x="3657600" y="5124450"/>
          <p14:tracePt t="39784" x="3651250" y="5118100"/>
          <p14:tracePt t="39802" x="3644900" y="5111750"/>
          <p14:tracePt t="39816" x="3638550" y="5105400"/>
          <p14:tracePt t="39833" x="3632200" y="5099050"/>
          <p14:tracePt t="39849" x="3625850" y="5092700"/>
          <p14:tracePt t="39866" x="3619500" y="5086350"/>
          <p14:tracePt t="39866" x="3613150" y="5086350"/>
          <p14:tracePt t="39885" x="3606800" y="5080000"/>
          <p14:tracePt t="39900" x="3600450" y="5067300"/>
          <p14:tracePt t="39916" x="3600450" y="5060950"/>
          <p14:tracePt t="39933" x="3606800" y="5060950"/>
          <p14:tracePt t="39969" x="3606800" y="5067300"/>
          <p14:tracePt t="39981" x="3613150" y="5073650"/>
          <p14:tracePt t="39997" x="3619500" y="5080000"/>
          <p14:tracePt t="40013" x="3625850" y="5086350"/>
          <p14:tracePt t="40028" x="3632200" y="5092700"/>
          <p14:tracePt t="40041" x="3632200" y="5099050"/>
          <p14:tracePt t="40057" x="3638550" y="5105400"/>
          <p14:tracePt t="40073" x="3644900" y="5111750"/>
          <p14:tracePt t="40089" x="3651250" y="5111750"/>
          <p14:tracePt t="40102" x="3651250" y="5118100"/>
          <p14:tracePt t="40133" x="3651250" y="5111750"/>
          <p14:tracePt t="40169" x="3644900" y="5111750"/>
          <p14:tracePt t="40193" x="3638550" y="5111750"/>
          <p14:tracePt t="40213" x="3638550" y="5105400"/>
          <p14:tracePt t="40305" x="3644900" y="5099050"/>
          <p14:tracePt t="40329" x="3651250" y="5099050"/>
          <p14:tracePt t="40373" x="3657600" y="5092700"/>
          <p14:tracePt t="40401" x="3657600" y="5086350"/>
          <p14:tracePt t="40469" x="3663950" y="5086350"/>
          <p14:tracePt t="40573" x="3670300" y="5080000"/>
          <p14:tracePt t="40605" x="3670300" y="5086350"/>
          <p14:tracePt t="40681" x="3663950" y="5086350"/>
          <p14:tracePt t="40701" x="3657600" y="5092700"/>
          <p14:tracePt t="40725" x="3663950" y="5092700"/>
          <p14:tracePt t="40785" x="3670300" y="5086350"/>
          <p14:tracePt t="40837" x="3676650" y="5080000"/>
          <p14:tracePt t="40873" x="3676650" y="5073650"/>
          <p14:tracePt t="40934" x="3670300" y="5067300"/>
          <p14:tracePt t="40973" x="3670300" y="5060950"/>
          <p14:tracePt t="40989" x="3670300" y="5054600"/>
          <p14:tracePt t="41001" x="3663950" y="5048250"/>
          <p14:tracePt t="41025" x="3657600" y="5041900"/>
          <p14:tracePt t="41041" x="3651250" y="5035550"/>
          <p14:tracePt t="41053" x="3644900" y="5035550"/>
          <p14:tracePt t="41069" x="3638550" y="5022850"/>
          <p14:tracePt t="41085" x="3632200" y="5022850"/>
          <p14:tracePt t="41101" x="3625850" y="5016500"/>
          <p14:tracePt t="41109" x="3625850" y="5010150"/>
          <p14:tracePt t="41122" x="3625850" y="4997450"/>
          <p14:tracePt t="41138" x="3632200" y="4997450"/>
          <p14:tracePt t="41154" x="3638550" y="4984750"/>
          <p14:tracePt t="41170" x="3644900" y="4978400"/>
          <p14:tracePt t="41170" x="3663950" y="4965700"/>
          <p14:tracePt t="41191" x="3670300" y="4959350"/>
          <p14:tracePt t="41191" x="3676650" y="4953000"/>
          <p14:tracePt t="41206" x="3689350" y="4953000"/>
          <p14:tracePt t="41206" x="3695700" y="4946650"/>
          <p14:tracePt t="41223" x="3702050" y="4946650"/>
          <p14:tracePt t="41223" x="3714750" y="4946650"/>
          <p14:tracePt t="41239" x="3721100" y="4946650"/>
          <p14:tracePt t="41254" x="3727450" y="4959350"/>
          <p14:tracePt t="41270" x="3721100" y="4965700"/>
          <p14:tracePt t="41270" x="3714750" y="4978400"/>
          <p14:tracePt t="41290" x="3695700" y="5010150"/>
          <p14:tracePt t="41290" x="3676650" y="5035550"/>
          <p14:tracePt t="41306" x="3657600" y="5054600"/>
          <p14:tracePt t="41306" x="3632200" y="5080000"/>
          <p14:tracePt t="41323" x="3606800" y="5105400"/>
          <p14:tracePt t="41323" x="3575050" y="5124450"/>
          <p14:tracePt t="41323" x="3543300" y="5149850"/>
          <p14:tracePt t="41342" x="3511550" y="5175250"/>
          <p14:tracePt t="41342" x="3479800" y="5194300"/>
          <p14:tracePt t="41356" x="3441700" y="5213350"/>
          <p14:tracePt t="41356" x="3409950" y="5238750"/>
          <p14:tracePt t="41373" x="3378200" y="5257800"/>
          <p14:tracePt t="41373" x="3346450" y="5276850"/>
          <p14:tracePt t="41389" x="3314700" y="5295900"/>
          <p14:tracePt t="41389" x="3282950" y="5314950"/>
          <p14:tracePt t="41406" x="3251200" y="5334000"/>
          <p14:tracePt t="41406" x="3194050" y="5359400"/>
          <p14:tracePt t="41423" x="3168650" y="5372100"/>
          <p14:tracePt t="41423" x="3143250" y="5384800"/>
          <p14:tracePt t="41439" x="3117850" y="5391150"/>
          <p14:tracePt t="41439" x="3092450" y="5397500"/>
          <p14:tracePt t="41456" x="3073400" y="5403850"/>
          <p14:tracePt t="41456" x="3028950" y="5410200"/>
          <p14:tracePt t="41475" x="3009900" y="5416550"/>
          <p14:tracePt t="41475" x="2990850" y="5416550"/>
          <p14:tracePt t="41490" x="2971800" y="5422900"/>
          <p14:tracePt t="41490" x="2959100" y="5422900"/>
          <p14:tracePt t="41507" x="2946400" y="5422900"/>
          <p14:tracePt t="41507" x="2933700" y="5429250"/>
          <p14:tracePt t="41523" x="2921000" y="5429250"/>
          <p14:tracePt t="41523" x="2914650" y="5435600"/>
          <p14:tracePt t="41543" x="2908300" y="5435600"/>
          <p14:tracePt t="41558" x="2901950" y="5435600"/>
          <p14:tracePt t="41574" x="2895600" y="5441950"/>
          <p14:tracePt t="41590" x="2889250" y="5441950"/>
          <p14:tracePt t="41605" x="2882900" y="5441950"/>
          <p14:tracePt t="41621" x="2876550" y="5441950"/>
          <p14:tracePt t="41638" x="2870200" y="5441950"/>
          <p14:tracePt t="41701" x="2870200" y="5435600"/>
          <p14:tracePt t="41730" x="2870200" y="5429250"/>
          <p14:tracePt t="41753" x="2870200" y="5422900"/>
          <p14:tracePt t="41773" x="2876550" y="5416550"/>
          <p14:tracePt t="41789" x="2882900" y="5403850"/>
          <p14:tracePt t="41805" x="2889250" y="5397500"/>
          <p14:tracePt t="41821" x="2895600" y="5391150"/>
          <p14:tracePt t="41829" x="2901950" y="5384800"/>
          <p14:tracePt t="41829" x="2908300" y="5378450"/>
          <p14:tracePt t="41843" x="2914650" y="5372100"/>
          <p14:tracePt t="41843" x="2921000" y="5365750"/>
          <p14:tracePt t="41859" x="2933700" y="5359400"/>
          <p14:tracePt t="41859" x="2940050" y="5353050"/>
          <p14:tracePt t="41874" x="2952750" y="5340350"/>
          <p14:tracePt t="41874" x="2965450" y="5327650"/>
          <p14:tracePt t="41891" x="2984500" y="5308600"/>
          <p14:tracePt t="41891" x="2997200" y="5295900"/>
          <p14:tracePt t="41891" x="3022600" y="5270500"/>
          <p14:tracePt t="41910" x="3048000" y="5251450"/>
          <p14:tracePt t="41923" x="3073400" y="5226050"/>
          <p14:tracePt t="41923" x="3111500" y="5194300"/>
          <p14:tracePt t="41942" x="3181350" y="5130800"/>
          <p14:tracePt t="41942" x="3225800" y="5099050"/>
          <p14:tracePt t="41958" x="3263900" y="5067300"/>
          <p14:tracePt t="41958" x="3308350" y="5029200"/>
          <p14:tracePt t="41974" x="3352800" y="4997450"/>
          <p14:tracePt t="41974" x="3390900" y="4959350"/>
          <p14:tracePt t="41974" x="3435350" y="4927600"/>
          <p14:tracePt t="41994" x="3473450" y="4895850"/>
          <p14:tracePt t="42006" x="3511550" y="4870450"/>
          <p14:tracePt t="42006" x="3575050" y="4826000"/>
          <p14:tracePt t="42025" x="3606800" y="4806950"/>
          <p14:tracePt t="42025" x="3625850" y="4794250"/>
          <p14:tracePt t="42042" x="3644900" y="4781550"/>
          <p14:tracePt t="42042" x="3663950" y="4775200"/>
          <p14:tracePt t="42059" x="3670300" y="4768850"/>
          <p14:tracePt t="42059" x="3676650" y="4768850"/>
          <p14:tracePt t="42075" x="3683000" y="4775200"/>
          <p14:tracePt t="42090" x="3676650" y="4781550"/>
          <p14:tracePt t="42090" x="3676650" y="4787900"/>
          <p14:tracePt t="42109" x="3670300" y="4794250"/>
          <p14:tracePt t="42109" x="3657600" y="4800600"/>
          <p14:tracePt t="42125" x="3651250" y="4806950"/>
          <p14:tracePt t="42125" x="3638550" y="4813300"/>
          <p14:tracePt t="42143" x="3632200" y="4819650"/>
          <p14:tracePt t="42143" x="3625850" y="4826000"/>
          <p14:tracePt t="42159" x="3619500" y="4826000"/>
          <p14:tracePt t="42174" x="3613150" y="4826000"/>
          <p14:tracePt t="42190" x="3613150" y="4819650"/>
          <p14:tracePt t="42210" x="3619500" y="4813300"/>
          <p14:tracePt t="42227" x="3625850" y="4813300"/>
          <p14:tracePt t="42242" x="3632200" y="4806950"/>
          <p14:tracePt t="42257" x="3638550" y="4800600"/>
          <p14:tracePt t="42278" x="3644900" y="4794250"/>
          <p14:tracePt t="42362" x="3651250" y="4787900"/>
          <p14:tracePt t="42381" x="3651250" y="4781550"/>
          <p14:tracePt t="42397" x="3657600" y="4781550"/>
          <p14:tracePt t="42414" x="3663950" y="4775200"/>
          <p14:tracePt t="42433" x="3657600" y="4775200"/>
          <p14:tracePt t="42510" x="3651250" y="4781550"/>
          <p14:tracePt t="42541" x="3644900" y="4781550"/>
          <p14:tracePt t="42562" x="3638550" y="4781550"/>
          <p14:tracePt t="42578" x="3632200" y="4781550"/>
          <p14:tracePt t="42594" x="3625850" y="4781550"/>
          <p14:tracePt t="42610" x="3619500" y="4775200"/>
          <p14:tracePt t="42630" x="3619500" y="4768850"/>
          <p14:tracePt t="42646" x="3619500" y="4762500"/>
          <p14:tracePt t="42662" x="3619500" y="4756150"/>
          <p14:tracePt t="42673" x="3619500" y="4749800"/>
          <p14:tracePt t="42690" x="3625850" y="4743450"/>
          <p14:tracePt t="42706" x="3625850" y="4737100"/>
          <p14:tracePt t="42722" x="3625850" y="4730750"/>
          <p14:tracePt t="42733" x="3625850" y="4724400"/>
          <p14:tracePt t="42750" x="3619500" y="4724400"/>
          <p14:tracePt t="42774" x="3613150" y="4724400"/>
          <p14:tracePt t="42790" x="3606800" y="4724400"/>
          <p14:tracePt t="42810" x="3600450" y="4730750"/>
          <p14:tracePt t="42854" x="3600450" y="4737100"/>
          <p14:tracePt t="42886" x="3606800" y="4737100"/>
          <p14:tracePt t="42913" x="3613150" y="4730750"/>
          <p14:tracePt t="42930" x="3619500" y="4724400"/>
          <p14:tracePt t="42945" x="3625850" y="4711700"/>
          <p14:tracePt t="42962" x="3632200" y="4705350"/>
          <p14:tracePt t="42973" x="3638550" y="4699000"/>
          <p14:tracePt t="42990" x="3644900" y="4699000"/>
          <p14:tracePt t="43006" x="3651250" y="4692650"/>
          <p14:tracePt t="43021" x="3657600" y="4686300"/>
          <p14:tracePt t="43058" x="3651250" y="4686300"/>
          <p14:tracePt t="43178" x="3644900" y="4686300"/>
          <p14:tracePt t="43209" x="3638550" y="4692650"/>
          <p14:tracePt t="43230" x="3638550" y="4686300"/>
          <p14:tracePt t="43298" x="3632200" y="4692650"/>
          <p14:tracePt t="43510" x="3625850" y="4699000"/>
          <p14:tracePt t="43538" x="3619500" y="4699000"/>
          <p14:tracePt t="43554" x="3619500" y="4705350"/>
          <p14:tracePt t="43570" x="3613150" y="4711700"/>
          <p14:tracePt t="43590" x="3613150" y="4705350"/>
          <p14:tracePt t="43634" x="3619500" y="4705350"/>
          <p14:tracePt t="43650" x="3619500" y="4699000"/>
          <p14:tracePt t="43666" x="3625850" y="4692650"/>
          <p14:tracePt t="43681" x="3632200" y="4686300"/>
          <p14:tracePt t="43701" x="3625850" y="4692650"/>
          <p14:tracePt t="43753" x="3625850" y="4699000"/>
          <p14:tracePt t="43769" x="3619500" y="4705350"/>
          <p14:tracePt t="43785" x="3613150" y="4711700"/>
          <p14:tracePt t="43793" x="3606800" y="4718050"/>
          <p14:tracePt t="43801" x="3600450" y="4724400"/>
          <p14:tracePt t="43801" x="3594100" y="4730750"/>
          <p14:tracePt t="43816" x="3581400" y="4737100"/>
          <p14:tracePt t="43816" x="3568700" y="4743450"/>
          <p14:tracePt t="43832" x="3556000" y="4756150"/>
          <p14:tracePt t="43832" x="3536950" y="4762500"/>
          <p14:tracePt t="43850" x="3524250" y="4775200"/>
          <p14:tracePt t="43850" x="3505200" y="4787900"/>
          <p14:tracePt t="43864" x="3486150" y="4800600"/>
          <p14:tracePt t="43864" x="3441700" y="4832350"/>
          <p14:tracePt t="43883" x="3422650" y="4851400"/>
          <p14:tracePt t="43883" x="3397250" y="4870450"/>
          <p14:tracePt t="43898" x="3371850" y="4895850"/>
          <p14:tracePt t="43898" x="3346450" y="4914900"/>
          <p14:tracePt t="43915" x="3321050" y="4946650"/>
          <p14:tracePt t="43915" x="3289300" y="4972050"/>
          <p14:tracePt t="43931" x="3263900" y="5003800"/>
          <p14:tracePt t="43931" x="3232150" y="5029200"/>
          <p14:tracePt t="43931" x="3200400" y="5060950"/>
          <p14:tracePt t="43950" x="3168650" y="5092700"/>
          <p14:tracePt t="43963" x="3143250" y="5118100"/>
          <p14:tracePt t="43963" x="3086100" y="5162550"/>
          <p14:tracePt t="43983" x="3060700" y="5181600"/>
          <p14:tracePt t="43983" x="3035300" y="5200650"/>
          <p14:tracePt t="43998" x="3016250" y="5219700"/>
          <p14:tracePt t="43998" x="2997200" y="5232400"/>
          <p14:tracePt t="44015" x="2978150" y="5245100"/>
          <p14:tracePt t="44015" x="2959100" y="5257800"/>
          <p14:tracePt t="44015" x="2946400" y="5270500"/>
          <p14:tracePt t="44034" x="2933700" y="5276850"/>
          <p14:tracePt t="44047" x="2921000" y="5289550"/>
          <p14:tracePt t="44047" x="2901950" y="5295900"/>
          <p14:tracePt t="44066" x="2895600" y="5302250"/>
          <p14:tracePt t="44080" x="2901950" y="5302250"/>
          <p14:tracePt t="44102" x="2908300" y="5295900"/>
          <p14:tracePt t="44102" x="2921000" y="5289550"/>
          <p14:tracePt t="44116" x="2927350" y="5283200"/>
          <p14:tracePt t="44116" x="2940050" y="5276850"/>
          <p14:tracePt t="44132" x="2959100" y="5264150"/>
          <p14:tracePt t="44132" x="2971800" y="5251450"/>
          <p14:tracePt t="44149" x="2990850" y="5238750"/>
          <p14:tracePt t="44149" x="3009900" y="5226050"/>
          <p14:tracePt t="44166" x="3035300" y="5207000"/>
          <p14:tracePt t="44166" x="3086100" y="5168900"/>
          <p14:tracePt t="44182" x="3111500" y="5149850"/>
          <p14:tracePt t="44182" x="3136900" y="5124450"/>
          <p14:tracePt t="44200" x="3168650" y="5099050"/>
          <p14:tracePt t="44200" x="3200400" y="5073650"/>
          <p14:tracePt t="44216" x="3232150" y="5041900"/>
          <p14:tracePt t="44216" x="3263900" y="5016500"/>
          <p14:tracePt t="44216" x="3302000" y="4984750"/>
          <p14:tracePt t="44235" x="3340100" y="4946650"/>
          <p14:tracePt t="44247" x="3378200" y="4914900"/>
          <p14:tracePt t="44247" x="3460750" y="4838700"/>
          <p14:tracePt t="44267" x="3498850" y="4806950"/>
          <p14:tracePt t="44267" x="3536950" y="4768850"/>
          <p14:tracePt t="44284" x="3581400" y="4730750"/>
          <p14:tracePt t="44284" x="3619500" y="4692650"/>
          <p14:tracePt t="44300" x="3663950" y="4660900"/>
          <p14:tracePt t="44300" x="3702050" y="4629150"/>
          <p14:tracePt t="44316" x="3740150" y="4591050"/>
          <p14:tracePt t="44316" x="3778250" y="4559300"/>
          <p14:tracePt t="44316" x="3816350" y="4527550"/>
          <p14:tracePt t="44335" x="3854450" y="4495800"/>
          <p14:tracePt t="44335" x="3886200" y="4464050"/>
          <p14:tracePt t="44351" x="3924300" y="4425950"/>
          <p14:tracePt t="44351" x="3962400" y="4394200"/>
          <p14:tracePt t="44367" x="4006850" y="4356100"/>
          <p14:tracePt t="44367" x="4044950" y="4318000"/>
          <p14:tracePt t="44383" x="4083050" y="4279900"/>
          <p14:tracePt t="44383" x="4121150" y="4241800"/>
          <p14:tracePt t="44400" x="4159250" y="4203700"/>
          <p14:tracePt t="44400" x="4241800" y="4121150"/>
          <p14:tracePt t="44417" x="4279900" y="4076700"/>
          <p14:tracePt t="44417" x="4318000" y="4038600"/>
          <p14:tracePt t="44433" x="4356100" y="4000500"/>
          <p14:tracePt t="44433" x="4394200" y="3962400"/>
          <p14:tracePt t="44450" x="4425950" y="3930650"/>
          <p14:tracePt t="44450" x="4464050" y="3892550"/>
          <p14:tracePt t="44467" x="4502150" y="3854450"/>
          <p14:tracePt t="44467" x="4572000" y="3784600"/>
          <p14:tracePt t="44484" x="4610100" y="3740150"/>
          <p14:tracePt t="44484" x="4648200" y="3702050"/>
          <p14:tracePt t="44500" x="4686300" y="3657600"/>
          <p14:tracePt t="44500" x="4724400" y="3619500"/>
          <p14:tracePt t="44517" x="4756150" y="3581400"/>
          <p14:tracePt t="44517" x="4826000" y="3505200"/>
          <p14:tracePt t="44535" x="4857750" y="3473450"/>
          <p14:tracePt t="44535" x="4883150" y="3441700"/>
          <p14:tracePt t="44551" x="4914900" y="3416300"/>
          <p14:tracePt t="44551" x="4940300" y="3397250"/>
          <p14:tracePt t="44567" x="4959350" y="3378200"/>
          <p14:tracePt t="44567" x="4978400" y="3359150"/>
          <p14:tracePt t="44584" x="4997450" y="3340100"/>
          <p14:tracePt t="44584" x="5016500" y="3327400"/>
          <p14:tracePt t="44584" x="5035550" y="3314700"/>
          <p14:tracePt t="44602" x="5048250" y="3308350"/>
          <p14:tracePt t="44615" x="5060950" y="3295650"/>
          <p14:tracePt t="44615" x="5073650" y="3282950"/>
          <p14:tracePt t="44634" x="5080000" y="3276600"/>
          <p14:tracePt t="44650" x="5086350" y="3270250"/>
          <p14:tracePt t="44666" x="5080000" y="3263900"/>
          <p14:tracePt t="44687" x="5073650" y="3270250"/>
          <p14:tracePt t="44703" x="5067300" y="3276600"/>
          <p14:tracePt t="44716" x="5060950" y="3276600"/>
          <p14:tracePt t="44732" x="5054600" y="3282950"/>
          <p14:tracePt t="44749" x="5048250" y="3282950"/>
          <p14:tracePt t="44770" x="5041900" y="3289300"/>
          <p14:tracePt t="44814" x="5035550" y="3289300"/>
          <p14:tracePt t="44858" x="5029200" y="3289300"/>
          <p14:tracePt t="44874" x="5022850" y="3289300"/>
          <p14:tracePt t="44890" x="5016500" y="3295650"/>
          <p14:tracePt t="44895" x="5010150" y="3295650"/>
          <p14:tracePt t="44903" x="5003800" y="3295650"/>
          <p14:tracePt t="44903" x="4997450" y="3295650"/>
          <p14:tracePt t="44919" x="4991100" y="3302000"/>
          <p14:tracePt t="44919" x="4984750" y="3302000"/>
          <p14:tracePt t="44936" x="4978400" y="3302000"/>
          <p14:tracePt t="44936" x="4972050" y="3308350"/>
          <p14:tracePt t="44936" x="4965700" y="3308350"/>
          <p14:tracePt t="44954" x="4959350" y="3308350"/>
          <p14:tracePt t="44967" x="4953000" y="3308350"/>
          <p14:tracePt t="44967" x="4940300" y="3308350"/>
          <p14:tracePt t="44987" x="4933950" y="3314700"/>
          <p14:tracePt t="45000" x="4927600" y="3314700"/>
          <p14:tracePt t="45000" x="4921250" y="3314700"/>
          <p14:tracePt t="45019" x="4914900" y="3314700"/>
          <p14:tracePt t="45034" x="4902200" y="3314700"/>
          <p14:tracePt t="45051" x="4895850" y="3321050"/>
          <p14:tracePt t="45051" x="4889500" y="3321050"/>
          <p14:tracePt t="45070" x="4883150" y="3327400"/>
          <p14:tracePt t="45084" x="4870450" y="3333750"/>
          <p14:tracePt t="45101" x="4864100" y="3340100"/>
          <p14:tracePt t="45101" x="4857750" y="3340100"/>
          <p14:tracePt t="45119" x="4851400" y="3346450"/>
          <p14:tracePt t="45119" x="4845050" y="3352800"/>
          <p14:tracePt t="45136" x="4838700" y="3359150"/>
          <p14:tracePt t="45136" x="4838700" y="3365500"/>
          <p14:tracePt t="45153" x="4832350" y="3365500"/>
          <p14:tracePt t="45153" x="4826000" y="3371850"/>
          <p14:tracePt t="45169" x="4819650" y="3378200"/>
          <p14:tracePt t="45185" x="4813300" y="3384550"/>
          <p14:tracePt t="45185" x="4800600" y="3390900"/>
          <p14:tracePt t="45204" x="4794250" y="3397250"/>
          <p14:tracePt t="45204" x="4787900" y="3397250"/>
          <p14:tracePt t="45220" x="4781550" y="3403600"/>
          <p14:tracePt t="45220" x="4775200" y="3403600"/>
          <p14:tracePt t="45237" x="4768850" y="3409950"/>
          <p14:tracePt t="45237" x="4762500" y="3409950"/>
          <p14:tracePt t="45237" x="4756150" y="3409950"/>
          <p14:tracePt t="45255" x="4749800" y="3416300"/>
          <p14:tracePt t="45268" x="4743450" y="3416300"/>
          <p14:tracePt t="45268" x="4730750" y="3422650"/>
          <p14:tracePt t="45288" x="4724400" y="3422650"/>
          <p14:tracePt t="45303" x="4718050" y="3429000"/>
          <p14:tracePt t="45318" x="4711700" y="3429000"/>
          <p14:tracePt t="45334" x="4711700" y="3435350"/>
          <p14:tracePt t="45352" x="4705350" y="3441700"/>
          <p14:tracePt t="45352" x="4705350" y="3448050"/>
          <p14:tracePt t="45371" x="4699000" y="3454400"/>
          <p14:tracePt t="45385" x="4692650" y="3460750"/>
          <p14:tracePt t="45402" x="4686300" y="3473450"/>
          <p14:tracePt t="45418" x="4679950" y="3479800"/>
          <p14:tracePt t="45435" x="4679950" y="3486150"/>
          <p14:tracePt t="45451" x="4679950" y="3492500"/>
          <p14:tracePt t="45468" x="4679950" y="3498850"/>
          <p14:tracePt t="45485" x="4673600" y="3505200"/>
          <p14:tracePt t="45510" x="4667250" y="3505200"/>
          <p14:tracePt t="45534" x="4660900" y="3511550"/>
          <p14:tracePt t="45602" x="4654550" y="3517900"/>
          <p14:tracePt t="45630" x="4648200" y="3517900"/>
          <p14:tracePt t="45647" x="4648200" y="3524250"/>
          <p14:tracePt t="45662" x="4641850" y="3524250"/>
          <p14:tracePt t="45674" x="4635500" y="3530600"/>
          <p14:tracePt t="45691" x="4629150" y="3530600"/>
          <p14:tracePt t="45707" x="4622800" y="3536950"/>
          <p14:tracePt t="45723" x="4616450" y="3536950"/>
          <p14:tracePt t="45736" x="4616450" y="3543300"/>
          <p14:tracePt t="45753" x="4610100" y="3549650"/>
          <p14:tracePt t="45769" x="4610100" y="3556000"/>
          <p14:tracePt t="45786" x="4603750" y="3556000"/>
          <p14:tracePt t="45834" x="4597400" y="3562350"/>
          <p14:tracePt t="45850" x="4591050" y="3562350"/>
          <p14:tracePt t="45862" x="4584700" y="3562350"/>
          <p14:tracePt t="45871" x="4578350" y="3568700"/>
          <p14:tracePt t="45871" x="4572000" y="3568700"/>
          <p14:tracePt t="45889" x="4565650" y="3575050"/>
          <p14:tracePt t="45889" x="4559300" y="3581400"/>
          <p14:tracePt t="45904" x="4552950" y="3581400"/>
          <p14:tracePt t="45904" x="4540250" y="3587750"/>
          <p14:tracePt t="45904" x="4533900" y="3594100"/>
          <p14:tracePt t="45924" x="4527550" y="3606800"/>
          <p14:tracePt t="45924" x="4514850" y="3613150"/>
          <p14:tracePt t="45940" x="4508500" y="3619500"/>
          <p14:tracePt t="45940" x="4495800" y="3625850"/>
          <p14:tracePt t="45955" x="4489450" y="3638550"/>
          <p14:tracePt t="45955" x="4476750" y="3644900"/>
          <p14:tracePt t="45972" x="4464050" y="3657600"/>
          <p14:tracePt t="45972" x="4457700" y="3670300"/>
          <p14:tracePt t="45972" x="4445000" y="3676650"/>
          <p14:tracePt t="45991" x="4432300" y="3689350"/>
          <p14:tracePt t="46003" x="4419600" y="3695700"/>
          <p14:tracePt t="46003" x="4400550" y="3708400"/>
          <p14:tracePt t="46024" x="4387850" y="3714750"/>
          <p14:tracePt t="46024" x="4381500" y="3714750"/>
          <p14:tracePt t="46039" x="4368800" y="3721100"/>
          <p14:tracePt t="46039" x="4362450" y="3727450"/>
          <p14:tracePt t="46055" x="4356100" y="3727450"/>
          <p14:tracePt t="46055" x="4349750" y="3733800"/>
          <p14:tracePt t="46055" x="4337050" y="3733800"/>
          <p14:tracePt t="46075" x="4330700" y="3740150"/>
          <p14:tracePt t="46087" x="4324350" y="3746500"/>
          <p14:tracePt t="46087" x="4311650" y="3752850"/>
          <p14:tracePt t="46106" x="4305300" y="3752850"/>
          <p14:tracePt t="46106" x="4298950" y="3752850"/>
          <p14:tracePt t="46123" x="4292600" y="3759200"/>
          <p14:tracePt t="46123" x="4286250" y="3759200"/>
          <p14:tracePt t="46139" x="4279900" y="3759200"/>
          <p14:tracePt t="46154" x="4273550" y="3759200"/>
          <p14:tracePt t="46171" x="4279900" y="3752850"/>
          <p14:tracePt t="46239" x="4286250" y="3746500"/>
          <p14:tracePt t="46254" x="4279900" y="3746500"/>
          <p14:tracePt t="46314" x="4273550" y="3740150"/>
          <p14:tracePt t="46330" x="4267200" y="3733800"/>
          <p14:tracePt t="46374" x="4260850" y="3733800"/>
          <p14:tracePt t="46402" x="4260850" y="3727450"/>
          <p14:tracePt t="46426" x="4267200" y="3721100"/>
          <p14:tracePt t="46450" x="4267200" y="3714750"/>
          <p14:tracePt t="46463" x="4273550" y="3708400"/>
          <p14:tracePt t="46479" x="4273550" y="3702050"/>
          <p14:tracePt t="46495" x="4279900" y="3702050"/>
          <p14:tracePt t="46511" x="4286250" y="3695700"/>
          <p14:tracePt t="46530" x="4279900" y="3689350"/>
          <p14:tracePt t="46570" x="4273550" y="3689350"/>
          <p14:tracePt t="46591" x="4267200" y="3683000"/>
          <p14:tracePt t="46607" x="4260850" y="3683000"/>
          <p14:tracePt t="46635" x="4254500" y="3683000"/>
          <p14:tracePt t="46650" x="4248150" y="3689350"/>
          <p14:tracePt t="46667" x="4235450" y="3689350"/>
          <p14:tracePt t="46682" x="4229100" y="3689350"/>
          <p14:tracePt t="46694" x="4222750" y="3695700"/>
          <p14:tracePt t="46706" x="4216400" y="3695700"/>
          <p14:tracePt t="46706" x="4203700" y="3702050"/>
          <p14:tracePt t="46706" x="4197350" y="3702050"/>
          <p14:tracePt t="46727" x="4184650" y="3708400"/>
          <p14:tracePt t="46739" x="4171950" y="3714750"/>
          <p14:tracePt t="46739" x="4133850" y="3727450"/>
          <p14:tracePt t="46758" x="4114800" y="3733800"/>
          <p14:tracePt t="46758" x="4095750" y="3740150"/>
          <p14:tracePt t="46775" x="4070350" y="3740150"/>
          <p14:tracePt t="46775" x="4044950" y="3752850"/>
          <p14:tracePt t="46791" x="4019550" y="3759200"/>
          <p14:tracePt t="46791" x="3987800" y="3765550"/>
          <p14:tracePt t="46808" x="3962400" y="3771900"/>
          <p14:tracePt t="46808" x="3905250" y="3784600"/>
          <p14:tracePt t="46825" x="3879850" y="3790950"/>
          <p14:tracePt t="46825" x="3848100" y="3797300"/>
          <p14:tracePt t="46843" x="3816350" y="3803650"/>
          <p14:tracePt t="46843" x="3784600" y="3810000"/>
          <p14:tracePt t="46859" x="3752850" y="3816350"/>
          <p14:tracePt t="46859" x="3695700" y="3835400"/>
          <p14:tracePt t="46875" x="3663950" y="3841750"/>
          <p14:tracePt t="46875" x="3638550" y="3848100"/>
          <p14:tracePt t="46892" x="3613150" y="3854450"/>
          <p14:tracePt t="46892" x="3594100" y="3860800"/>
          <p14:tracePt t="46909" x="3575050" y="3867150"/>
          <p14:tracePt t="46909" x="3556000" y="3873500"/>
          <p14:tracePt t="46925" x="3536950" y="3879850"/>
          <p14:tracePt t="46925" x="3517900" y="3879850"/>
          <p14:tracePt t="46925" x="3498850" y="3886200"/>
          <p14:tracePt t="46944" x="3486150" y="3892550"/>
          <p14:tracePt t="46944" x="3467100" y="3898900"/>
          <p14:tracePt t="46959" x="3454400" y="3905250"/>
          <p14:tracePt t="46959" x="3441700" y="3911600"/>
          <p14:tracePt t="46976" x="3422650" y="3924300"/>
          <p14:tracePt t="46976" x="3409950" y="3930650"/>
          <p14:tracePt t="46992" x="3397250" y="3937000"/>
          <p14:tracePt t="46992" x="3384550" y="3943350"/>
          <p14:tracePt t="46992" x="3378200" y="3949700"/>
          <p14:tracePt t="47011" x="3365500" y="3956050"/>
          <p14:tracePt t="47024" x="3359150" y="3962400"/>
          <p14:tracePt t="47024" x="3346450" y="3975100"/>
          <p14:tracePt t="47043" x="3340100" y="3981450"/>
          <p14:tracePt t="47043" x="3340100" y="3987800"/>
          <p14:tracePt t="47059" x="3333750" y="3994150"/>
          <p14:tracePt t="47074" x="3333750" y="4000500"/>
          <p14:tracePt t="47091" x="3340100" y="4000500"/>
          <p14:tracePt t="47111" x="3346450" y="4000500"/>
          <p14:tracePt t="47111" x="3352800" y="4000500"/>
          <p14:tracePt t="47126" x="3359150" y="3994150"/>
          <p14:tracePt t="47126" x="3365500" y="3994150"/>
          <p14:tracePt t="47143" x="3371850" y="3981450"/>
          <p14:tracePt t="47143" x="3384550" y="3981450"/>
          <p14:tracePt t="47159" x="3397250" y="3968750"/>
          <p14:tracePt t="47159" x="3416300" y="3949700"/>
          <p14:tracePt t="47176" x="3429000" y="3937000"/>
          <p14:tracePt t="47176" x="3441700" y="3924300"/>
          <p14:tracePt t="47193" x="3454400" y="3911600"/>
          <p14:tracePt t="47193" x="3467100" y="3892550"/>
          <p14:tracePt t="47210" x="3479800" y="3873500"/>
          <p14:tracePt t="47210" x="3492500" y="3854450"/>
          <p14:tracePt t="47226" x="3511550" y="3835400"/>
          <p14:tracePt t="47226" x="3543300" y="3797300"/>
          <p14:tracePt t="47244" x="3556000" y="3771900"/>
          <p14:tracePt t="47244" x="3575050" y="3746500"/>
          <p14:tracePt t="47260" x="3587750" y="3721100"/>
          <p14:tracePt t="47260" x="3606800" y="3695700"/>
          <p14:tracePt t="47276" x="3625850" y="3670300"/>
          <p14:tracePt t="47276" x="3638550" y="3644900"/>
          <p14:tracePt t="47276" x="3657600" y="3619500"/>
          <p14:tracePt t="47296" x="3676650" y="3594100"/>
          <p14:tracePt t="47308" x="3695700" y="3568700"/>
          <p14:tracePt t="47308" x="3733800" y="3517900"/>
          <p14:tracePt t="47327" x="3759200" y="3492500"/>
          <p14:tracePt t="47327" x="3784600" y="3467100"/>
          <p14:tracePt t="47344" x="3810000" y="3441700"/>
          <p14:tracePt t="47344" x="3835400" y="3422650"/>
          <p14:tracePt t="47360" x="3867150" y="3397250"/>
          <p14:tracePt t="47360" x="3892550" y="3378200"/>
          <p14:tracePt t="47377" x="3924300" y="3352800"/>
          <p14:tracePt t="47377" x="3956050" y="3333750"/>
          <p14:tracePt t="47377" x="3981450" y="3314700"/>
          <p14:tracePt t="47396" x="4013200" y="3295650"/>
          <p14:tracePt t="47408" x="4038600" y="3276600"/>
          <p14:tracePt t="47408" x="4095750" y="3238500"/>
          <p14:tracePt t="47427" x="4121150" y="3225800"/>
          <p14:tracePt t="47427" x="4146550" y="3213100"/>
          <p14:tracePt t="47444" x="4171950" y="3194050"/>
          <p14:tracePt t="47444" x="4203700" y="3181350"/>
          <p14:tracePt t="47460" x="4222750" y="3168650"/>
          <p14:tracePt t="47460" x="4273550" y="3143250"/>
          <p14:tracePt t="47477" x="4298950" y="3130550"/>
          <p14:tracePt t="47477" x="4324350" y="3124200"/>
          <p14:tracePt t="47494" x="4349750" y="3111500"/>
          <p14:tracePt t="47494" x="4375150" y="3105150"/>
          <p14:tracePt t="47510" x="4394200" y="3098800"/>
          <p14:tracePt t="47510" x="4419600" y="3098800"/>
          <p14:tracePt t="47527" x="4438650" y="3098800"/>
          <p14:tracePt t="47527" x="4470400" y="3111500"/>
          <p14:tracePt t="47544" x="4489450" y="3124200"/>
          <p14:tracePt t="47544" x="4508500" y="3143250"/>
          <p14:tracePt t="47561" x="4521200" y="3168650"/>
          <p14:tracePt t="47561" x="4540250" y="3194050"/>
          <p14:tracePt t="47577" x="4552950" y="3225800"/>
          <p14:tracePt t="47577" x="4572000" y="3263900"/>
          <p14:tracePt t="47577" x="4584700" y="3295650"/>
          <p14:tracePt t="47596" x="4603750" y="3340100"/>
          <p14:tracePt t="47596" x="4622800" y="3384550"/>
          <p14:tracePt t="47612" x="4635500" y="3429000"/>
          <p14:tracePt t="47612" x="4654550" y="3479800"/>
          <p14:tracePt t="47627" x="4667250" y="3530600"/>
          <p14:tracePt t="47627" x="4686300" y="3587750"/>
          <p14:tracePt t="47645" x="4699000" y="3651250"/>
          <p14:tracePt t="47645" x="4711700" y="3714750"/>
          <p14:tracePt t="47645" x="4724400" y="3778250"/>
          <p14:tracePt t="47663" x="4737100" y="3848100"/>
          <p14:tracePt t="47676" x="4749800" y="3911600"/>
          <p14:tracePt t="47676" x="4762500" y="3975100"/>
          <p14:tracePt t="47696" x="4787900" y="4095750"/>
          <p14:tracePt t="47696" x="4800600" y="4146550"/>
          <p14:tracePt t="47712" x="4806950" y="4197350"/>
          <p14:tracePt t="47712" x="4819650" y="4248150"/>
          <p14:tracePt t="47728" x="4832350" y="4298950"/>
          <p14:tracePt t="47728" x="4845050" y="4343400"/>
          <p14:tracePt t="47728" x="4857750" y="4394200"/>
          <p14:tracePt t="47747" x="4870450" y="4445000"/>
          <p14:tracePt t="47760" x="4883150" y="4495800"/>
          <p14:tracePt t="47760" x="4908550" y="4597400"/>
          <p14:tracePt t="47778" x="4921250" y="4648200"/>
          <p14:tracePt t="47778" x="4927600" y="4692650"/>
          <p14:tracePt t="47795" x="4940300" y="4730750"/>
          <p14:tracePt t="47795" x="4953000" y="4768850"/>
          <p14:tracePt t="47812" x="4965700" y="4806950"/>
          <p14:tracePt t="47812" x="4972050" y="4838700"/>
          <p14:tracePt t="47828" x="4984750" y="4870450"/>
          <p14:tracePt t="47828" x="5010150" y="4940300"/>
          <p14:tracePt t="47847" x="5022850" y="4972050"/>
          <p14:tracePt t="47847" x="5041900" y="5003800"/>
          <p14:tracePt t="47862" x="5054600" y="5035550"/>
          <p14:tracePt t="47862" x="5073650" y="5067300"/>
          <p14:tracePt t="47879" x="5092700" y="5099050"/>
          <p14:tracePt t="47879" x="5137150" y="5156200"/>
          <p14:tracePt t="47896" x="5156200" y="5181600"/>
          <p14:tracePt t="47896" x="5181600" y="5207000"/>
          <p14:tracePt t="47912" x="5207000" y="5226050"/>
          <p14:tracePt t="47912" x="5232400" y="5251450"/>
          <p14:tracePt t="47929" x="5257800" y="5270500"/>
          <p14:tracePt t="47929" x="5283200" y="5289550"/>
          <p14:tracePt t="47945" x="5308600" y="5302250"/>
          <p14:tracePt t="47945" x="5359400" y="5334000"/>
          <p14:tracePt t="47964" x="5378450" y="5346700"/>
          <p14:tracePt t="47964" x="5403850" y="5359400"/>
          <p14:tracePt t="47980" x="5422900" y="5365750"/>
          <p14:tracePt t="47980" x="5448300" y="5378450"/>
          <p14:tracePt t="47996" x="5461000" y="5384800"/>
          <p14:tracePt t="47996" x="5480050" y="5397500"/>
          <p14:tracePt t="47996" x="5499100" y="5403850"/>
          <p14:tracePt t="48014" x="5511800" y="5410200"/>
          <p14:tracePt t="48027" x="5518150" y="5416550"/>
          <p14:tracePt t="48027" x="5530850" y="5416550"/>
          <p14:tracePt t="48027" x="5537200" y="5416550"/>
          <p14:tracePt t="48048" x="5543550" y="5422900"/>
          <p14:tracePt t="48061" x="5537200" y="5416550"/>
          <p14:tracePt t="48099" x="5530850" y="5416550"/>
          <p14:tracePt t="48115" x="5524500" y="5416550"/>
          <p14:tracePt t="48123" x="5518150" y="5416550"/>
          <p14:tracePt t="48132" x="5518150" y="5410200"/>
          <p14:tracePt t="48132" x="5511800" y="5410200"/>
          <p14:tracePt t="48146" x="5505450" y="5410200"/>
          <p14:tracePt t="48146" x="5499100" y="5410200"/>
          <p14:tracePt t="48163" x="5492750" y="5410200"/>
          <p14:tracePt t="48178" x="5486400" y="5410200"/>
          <p14:tracePt t="48195" x="5480050" y="5403850"/>
          <p14:tracePt t="48211" x="5473700" y="5403850"/>
          <p14:tracePt t="48228" x="5467350" y="5403850"/>
          <p14:tracePt t="48245" x="5461000" y="5403850"/>
          <p14:tracePt t="48245" x="5454650" y="5403850"/>
          <p14:tracePt t="48264" x="5448300" y="5403850"/>
          <p14:tracePt t="48264" x="5441950" y="5397500"/>
          <p14:tracePt t="48280" x="5435600" y="5397500"/>
          <p14:tracePt t="48280" x="5429250" y="5391150"/>
          <p14:tracePt t="48297" x="5422900" y="5391150"/>
          <p14:tracePt t="48297" x="5416550" y="5384800"/>
          <p14:tracePt t="48297" x="5403850" y="5384800"/>
          <p14:tracePt t="48316" x="5397500" y="5384800"/>
          <p14:tracePt t="48328" x="5391150" y="5378450"/>
          <p14:tracePt t="48328" x="5372100" y="5378450"/>
          <p14:tracePt t="48348" x="5365750" y="5378450"/>
          <p14:tracePt t="48348" x="5353050" y="5378450"/>
          <p14:tracePt t="48364" x="5346700" y="5378450"/>
          <p14:tracePt t="48364" x="5334000" y="5378450"/>
          <p14:tracePt t="48380" x="5327650" y="5384800"/>
          <p14:tracePt t="48380" x="5321300" y="5384800"/>
          <p14:tracePt t="48397" x="5314950" y="5391150"/>
          <p14:tracePt t="48397" x="5308600" y="5397500"/>
          <p14:tracePt t="48397" x="5308600" y="5403850"/>
          <p14:tracePt t="48417" x="5302250" y="5403850"/>
          <p14:tracePt t="48428" x="5302250" y="5410200"/>
          <p14:tracePt t="48428" x="5302250" y="5422900"/>
          <p14:tracePt t="48447" x="5302250" y="5429250"/>
          <p14:tracePt t="48463" x="5302250" y="5435600"/>
          <p14:tracePt t="48479" x="5308600" y="5441950"/>
          <p14:tracePt t="48496" x="5314950" y="5448300"/>
          <p14:tracePt t="48512" x="5314950" y="5454650"/>
          <p14:tracePt t="48551" x="5308600" y="5461000"/>
          <p14:tracePt t="48563" x="5302250" y="5461000"/>
          <p14:tracePt t="48578" x="5295900" y="5467350"/>
          <p14:tracePt t="48587" x="5289550" y="5467350"/>
          <p14:tracePt t="48596" x="5283200" y="5467350"/>
          <p14:tracePt t="48613" x="5276850" y="5467350"/>
          <p14:tracePt t="48613" x="5264150" y="5473700"/>
          <p14:tracePt t="48632" x="5257800" y="5473700"/>
          <p14:tracePt t="48632" x="5251450" y="5473700"/>
          <p14:tracePt t="48648" x="5245100" y="5473700"/>
          <p14:tracePt t="48663" x="5238750" y="5473700"/>
          <p14:tracePt t="48680" x="5232400" y="5473700"/>
          <p14:tracePt t="48696" x="5226050" y="5480050"/>
          <p14:tracePt t="48715" x="5219700" y="5480050"/>
          <p14:tracePt t="48730" x="5213350" y="5473700"/>
          <p14:tracePt t="48746" x="5207000" y="5473700"/>
          <p14:tracePt t="48763" x="5200650" y="5473700"/>
          <p14:tracePt t="48780" x="5194300" y="5467350"/>
          <p14:tracePt t="48780" x="5181600" y="5467350"/>
          <p14:tracePt t="48799" x="5175250" y="5467350"/>
          <p14:tracePt t="48799" x="5168900" y="5467350"/>
          <p14:tracePt t="48815" x="5162550" y="5467350"/>
          <p14:tracePt t="48815" x="5156200" y="5461000"/>
          <p14:tracePt t="48832" x="5149850" y="5461000"/>
          <p14:tracePt t="48832" x="5143500" y="5461000"/>
          <p14:tracePt t="48832" x="5137150" y="5461000"/>
          <p14:tracePt t="48852" x="5130800" y="5454650"/>
          <p14:tracePt t="48852" x="5124450" y="5454650"/>
          <p14:tracePt t="48866" x="5118100" y="5454650"/>
          <p14:tracePt t="48866" x="5111750" y="5454650"/>
          <p14:tracePt t="48882" x="5105400" y="5448300"/>
          <p14:tracePt t="48897" x="5099050" y="5448300"/>
          <p14:tracePt t="48897" x="5092700" y="5441950"/>
          <p14:tracePt t="48916" x="5092700" y="5435600"/>
          <p14:tracePt t="48932" x="5086350" y="5429250"/>
          <p14:tracePt t="48971" x="5092700" y="5435600"/>
          <p14:tracePt t="49023" x="5086350" y="5441950"/>
          <p14:tracePt t="49043" x="5080000" y="5448300"/>
          <p14:tracePt t="49067" x="5073650" y="5448300"/>
          <p14:tracePt t="49083" x="5067300" y="5448300"/>
          <p14:tracePt t="49127" x="5073650" y="5448300"/>
          <p14:tracePt t="49163" x="5080000" y="5441950"/>
          <p14:tracePt t="49179" x="5086350" y="5435600"/>
          <p14:tracePt t="49211" x="5092700" y="5435600"/>
          <p14:tracePt t="49223" x="5099050" y="5435600"/>
          <p14:tracePt t="49247" x="5099050" y="5441950"/>
          <p14:tracePt t="49271" x="5105400" y="5448300"/>
          <p14:tracePt t="49283" x="5099050" y="5454650"/>
          <p14:tracePt t="49299" x="5099050" y="5461000"/>
          <p14:tracePt t="49315" x="5092700" y="5467350"/>
          <p14:tracePt t="49331" x="5092700" y="5473700"/>
          <p14:tracePt t="49343" x="5086350" y="5473700"/>
          <p14:tracePt t="49359" x="5086350" y="5480050"/>
          <p14:tracePt t="49375" x="5086350" y="5486400"/>
          <p14:tracePt t="49384" x="5092700" y="5492750"/>
          <p14:tracePt t="49384" x="5092700" y="5505450"/>
          <p14:tracePt t="49400" x="5099050" y="5511800"/>
          <p14:tracePt t="49400" x="5099050" y="5524500"/>
          <p14:tracePt t="49400" x="5105400" y="5530850"/>
          <p14:tracePt t="49420" x="5111750" y="5543550"/>
          <p14:tracePt t="49432" x="5111750" y="5549900"/>
          <p14:tracePt t="49432" x="5124450" y="5562600"/>
          <p14:tracePt t="49452" x="5124450" y="5568950"/>
          <p14:tracePt t="49452" x="5130800" y="5575300"/>
          <p14:tracePt t="49467" x="5130800" y="5581650"/>
          <p14:tracePt t="49467" x="5130800" y="5588000"/>
          <p14:tracePt t="49485" x="5137150" y="5594350"/>
          <p14:tracePt t="49499" x="5137150" y="5600700"/>
          <p14:tracePt t="49499" x="5137150" y="5613400"/>
          <p14:tracePt t="49517" x="5143500" y="5619750"/>
          <p14:tracePt t="49517" x="5143500" y="5626100"/>
          <p14:tracePt t="49535" x="5149850" y="5626100"/>
          <p14:tracePt t="49550" x="5156200" y="5632450"/>
          <p14:tracePt t="49566" x="5156200" y="5638800"/>
          <p14:tracePt t="49566" x="5162550" y="5645150"/>
          <p14:tracePt t="49585" x="5168900" y="5651500"/>
          <p14:tracePt t="49607" x="5175250" y="5651500"/>
          <p14:tracePt t="49631" x="5181600" y="5645150"/>
          <p14:tracePt t="49643" x="5187950" y="5638800"/>
          <p14:tracePt t="49659" x="5194300" y="5632450"/>
          <p14:tracePt t="49675" x="5207000" y="5626100"/>
          <p14:tracePt t="49691" x="5213350" y="5626100"/>
          <p14:tracePt t="49704" x="5219700" y="5619750"/>
          <p14:tracePt t="49720" x="5226050" y="5619750"/>
          <p14:tracePt t="49736" x="5232400" y="5619750"/>
          <p14:tracePt t="49752" x="5238750" y="5613400"/>
          <p14:tracePt t="49766" x="5245100" y="5613400"/>
          <p14:tracePt t="49766" x="5251450" y="5607050"/>
          <p14:tracePt t="49766" x="5257800" y="5607050"/>
          <p14:tracePt t="49788" x="5264150" y="5600700"/>
          <p14:tracePt t="49800" x="5270500" y="5594350"/>
          <p14:tracePt t="49800" x="5289550" y="5588000"/>
          <p14:tracePt t="49819" x="5295900" y="5588000"/>
          <p14:tracePt t="49819" x="5302250" y="5581650"/>
          <p14:tracePt t="49835" x="5314950" y="5575300"/>
          <p14:tracePt t="49835" x="5321300" y="5575300"/>
          <p14:tracePt t="49835" x="5327650" y="5575300"/>
          <p14:tracePt t="49855" x="5334000" y="5568950"/>
          <p14:tracePt t="49867" x="5340350" y="5568950"/>
          <p14:tracePt t="49867" x="5346700" y="5568950"/>
          <p14:tracePt t="49886" x="5353050" y="5562600"/>
          <p14:tracePt t="49901" x="5346700" y="5568950"/>
          <p14:tracePt t="49951" x="5340350" y="5568950"/>
          <p14:tracePt t="49967" x="5334000" y="5568950"/>
          <p14:tracePt t="49975" x="5334000" y="5562600"/>
          <p14:tracePt t="49984" x="5327650" y="5562600"/>
          <p14:tracePt t="49984" x="5321300" y="5556250"/>
          <p14:tracePt t="49984" x="5314950" y="5556250"/>
          <p14:tracePt t="50005" x="5302250" y="5556250"/>
          <p14:tracePt t="50027" x="5295900" y="5549900"/>
          <p14:tracePt t="50043" x="5289550" y="5543550"/>
          <p14:tracePt t="50055" x="5289550" y="5537200"/>
          <p14:tracePt t="50072" x="5283200" y="5530850"/>
          <p14:tracePt t="50088" x="5276850" y="5524500"/>
          <p14:tracePt t="50104" x="5276850" y="5518150"/>
          <p14:tracePt t="50124" x="5270500" y="5511800"/>
          <p14:tracePt t="50139" x="5264150" y="5505450"/>
          <p14:tracePt t="50156" x="5264150" y="5499100"/>
          <p14:tracePt t="50168" x="5257800" y="5492750"/>
          <p14:tracePt t="50168" x="5257800" y="5486400"/>
          <p14:tracePt t="50186" x="5251450" y="5480050"/>
          <p14:tracePt t="50186" x="5251450" y="5473700"/>
          <p14:tracePt t="50203" x="5245100" y="5467350"/>
          <p14:tracePt t="50203" x="5245100" y="5461000"/>
          <p14:tracePt t="50220" x="5245100" y="5454650"/>
          <p14:tracePt t="50220" x="5251450" y="5441950"/>
          <p14:tracePt t="50237" x="5257800" y="5435600"/>
          <p14:tracePt t="50237" x="5264150" y="5422900"/>
          <p14:tracePt t="50254" x="5270500" y="5422900"/>
          <p14:tracePt t="50254" x="5270500" y="5416550"/>
          <p14:tracePt t="50270" x="5276850" y="5410200"/>
          <p14:tracePt t="50270" x="5283200" y="5397500"/>
          <p14:tracePt t="50289" x="5289550" y="5391150"/>
          <p14:tracePt t="50304" x="5283200" y="5397500"/>
          <p14:tracePt t="50343" x="5270500" y="5403850"/>
          <p14:tracePt t="50355" x="5264150" y="5410200"/>
          <p14:tracePt t="50371" x="5257800" y="5410200"/>
          <p14:tracePt t="50388" x="5251450" y="5410200"/>
          <p14:tracePt t="50395" x="5245100" y="5416550"/>
          <p14:tracePt t="50404" x="5238750" y="5416550"/>
          <p14:tracePt t="50404" x="5232400" y="5422900"/>
          <p14:tracePt t="50421" x="5226050" y="5422900"/>
          <p14:tracePt t="50421" x="5219700" y="5429250"/>
          <p14:tracePt t="50437" x="5219700" y="5435600"/>
          <p14:tracePt t="50437" x="5213350" y="5441950"/>
          <p14:tracePt t="50437" x="5207000" y="5448300"/>
          <p14:tracePt t="50456" x="5200650" y="5461000"/>
          <p14:tracePt t="50456" x="5194300" y="5473700"/>
          <p14:tracePt t="50471" x="5187950" y="5486400"/>
          <p14:tracePt t="50471" x="5187950" y="5505450"/>
          <p14:tracePt t="50488" x="5187950" y="5518150"/>
          <p14:tracePt t="50488" x="5181600" y="5530850"/>
          <p14:tracePt t="50504" x="5181600" y="5543550"/>
          <p14:tracePt t="50504" x="5181600" y="5562600"/>
          <p14:tracePt t="50521" x="5187950" y="5575300"/>
          <p14:tracePt t="50521" x="5187950" y="5588000"/>
          <p14:tracePt t="50539" x="5187950" y="5594350"/>
          <p14:tracePt t="50539" x="5187950" y="5600700"/>
          <p14:tracePt t="50555" x="5194300" y="5600700"/>
          <p14:tracePt t="50575" x="5200650" y="5594350"/>
          <p14:tracePt t="50589" x="5200650" y="5588000"/>
          <p14:tracePt t="50604" x="5200650" y="5581650"/>
          <p14:tracePt t="50620" x="5200650" y="5575300"/>
          <p14:tracePt t="50620" x="5200650" y="5568950"/>
          <p14:tracePt t="50639" x="5194300" y="5556250"/>
          <p14:tracePt t="50639" x="5181600" y="5524500"/>
          <p14:tracePt t="50657" x="5162550" y="5505450"/>
          <p14:tracePt t="50657" x="5143500" y="5480050"/>
          <p14:tracePt t="50672" x="5124450" y="5441950"/>
          <p14:tracePt t="50672" x="5099050" y="5397500"/>
          <p14:tracePt t="50689" x="5067300" y="5346700"/>
          <p14:tracePt t="50689" x="5029200" y="5289550"/>
          <p14:tracePt t="50705" x="4991100" y="5219700"/>
          <p14:tracePt t="50705" x="4946650" y="5137150"/>
          <p14:tracePt t="50705" x="4902200" y="5054600"/>
          <p14:tracePt t="50724" x="4857750" y="4953000"/>
          <p14:tracePt t="50737" x="4806950" y="4857750"/>
          <p14:tracePt t="50737" x="4705350" y="4648200"/>
          <p14:tracePt t="50756" x="4654550" y="4540250"/>
          <p14:tracePt t="50756" x="4603750" y="4438650"/>
          <p14:tracePt t="50773" x="4559300" y="4343400"/>
          <p14:tracePt t="50773" x="4508500" y="4260850"/>
          <p14:tracePt t="50789" x="4470400" y="4178300"/>
          <p14:tracePt t="50789" x="4432300" y="4108450"/>
          <p14:tracePt t="50806" x="4400550" y="4044950"/>
          <p14:tracePt t="50806" x="4375150" y="3987800"/>
          <p14:tracePt t="50806" x="4356100" y="3937000"/>
          <p14:tracePt t="50824" x="4337050" y="3886200"/>
          <p14:tracePt t="50824" x="4330700" y="3841750"/>
          <p14:tracePt t="50840" x="4324350" y="3797300"/>
          <p14:tracePt t="50840" x="4324350" y="3759200"/>
          <p14:tracePt t="50855" x="4324350" y="3727450"/>
          <p14:tracePt t="50855" x="4330700" y="3695700"/>
          <p14:tracePt t="50873" x="4337050" y="3676650"/>
          <p14:tracePt t="50873" x="4343400" y="3663950"/>
          <p14:tracePt t="50873" x="4349750" y="3657600"/>
          <p14:tracePt t="50892" x="4356100" y="3651250"/>
          <p14:tracePt t="50892" x="4368800" y="3651250"/>
          <p14:tracePt t="50905" x="4375150" y="3644900"/>
          <p14:tracePt t="50905" x="4387850" y="3644900"/>
          <p14:tracePt t="50922" x="4400550" y="3644900"/>
          <p14:tracePt t="50922" x="4419600" y="3644900"/>
          <p14:tracePt t="50940" x="4432300" y="3638550"/>
          <p14:tracePt t="50940" x="4464050" y="3625850"/>
          <p14:tracePt t="50957" x="4476750" y="3613150"/>
          <p14:tracePt t="50957" x="4483100" y="3600450"/>
          <p14:tracePt t="50972" x="4489450" y="3587750"/>
          <p14:tracePt t="50972" x="4489450" y="3575050"/>
          <p14:tracePt t="50990" x="4489450" y="3562350"/>
          <p14:tracePt t="50990" x="4489450" y="3549650"/>
          <p14:tracePt t="50990" x="4476750" y="3543300"/>
          <p14:tracePt t="51008" x="4470400" y="3530600"/>
          <p14:tracePt t="51021" x="4457700" y="3517900"/>
          <p14:tracePt t="51021" x="4419600" y="3498850"/>
          <p14:tracePt t="51041" x="4400550" y="3492500"/>
          <p14:tracePt t="51041" x="4381500" y="3479800"/>
          <p14:tracePt t="51057" x="4356100" y="3467100"/>
          <p14:tracePt t="51057" x="4330700" y="3454400"/>
          <p14:tracePt t="51073" x="4311650" y="3435350"/>
          <p14:tracePt t="51073" x="4292600" y="3416300"/>
          <p14:tracePt t="51073" x="4273550" y="3390900"/>
          <p14:tracePt t="51093" x="4254500" y="3359150"/>
          <p14:tracePt t="51104" x="4241800" y="3327400"/>
          <p14:tracePt t="51104" x="4222750" y="3251200"/>
          <p14:tracePt t="51125" x="4216400" y="3213100"/>
          <p14:tracePt t="51125" x="4216400" y="3175000"/>
          <p14:tracePt t="51140" x="4216400" y="3136900"/>
          <p14:tracePt t="51140" x="4229100" y="3105150"/>
          <p14:tracePt t="51156" x="4241800" y="3067050"/>
          <p14:tracePt t="51156" x="4254500" y="3035300"/>
          <p14:tracePt t="51173" x="4273550" y="3009900"/>
          <p14:tracePt t="51173" x="4324350" y="2959100"/>
          <p14:tracePt t="51191" x="4356100" y="2940050"/>
          <p14:tracePt t="51191" x="4387850" y="2927350"/>
          <p14:tracePt t="51207" x="4419600" y="2921000"/>
          <p14:tracePt t="51207" x="4451350" y="2921000"/>
          <p14:tracePt t="51223" x="4489450" y="2921000"/>
          <p14:tracePt t="51223" x="4521200" y="2933700"/>
          <p14:tracePt t="51240" x="4559300" y="2946400"/>
          <p14:tracePt t="51240" x="4629150" y="2997200"/>
          <p14:tracePt t="51257" x="4660900" y="3022600"/>
          <p14:tracePt t="51257" x="4692650" y="3060700"/>
          <p14:tracePt t="51274" x="4718050" y="3092450"/>
          <p14:tracePt t="51274" x="4743450" y="3124200"/>
          <p14:tracePt t="51290" x="4762500" y="3155950"/>
          <p14:tracePt t="51290" x="4787900" y="3219450"/>
          <p14:tracePt t="51309" x="4794250" y="3251200"/>
          <p14:tracePt t="51309" x="4787900" y="3276600"/>
          <p14:tracePt t="51324" x="4781550" y="3302000"/>
          <p14:tracePt t="51324" x="4768850" y="3327400"/>
          <p14:tracePt t="51341" x="4756150" y="3352800"/>
          <p14:tracePt t="51341" x="4737100" y="3371850"/>
          <p14:tracePt t="51358" x="4718050" y="3397250"/>
          <p14:tracePt t="51358" x="4692650" y="3416300"/>
          <p14:tracePt t="51358" x="4673600" y="3435350"/>
          <p14:tracePt t="51376" x="4648200" y="3448050"/>
          <p14:tracePt t="51389" x="4629150" y="3460750"/>
          <p14:tracePt t="51389" x="4610100" y="3473450"/>
          <p14:tracePt t="51408" x="4572000" y="3479800"/>
          <p14:tracePt t="51408" x="4559300" y="3473450"/>
          <p14:tracePt t="51425" x="4546600" y="3467100"/>
          <p14:tracePt t="51425" x="4527550" y="3454400"/>
          <p14:tracePt t="51441" x="4514850" y="3435350"/>
          <p14:tracePt t="51441" x="4502150" y="3422650"/>
          <p14:tracePt t="51458" x="4489450" y="3403600"/>
          <p14:tracePt t="51458" x="4476750" y="3390900"/>
          <p14:tracePt t="51458" x="4464050" y="3378200"/>
          <p14:tracePt t="51476" x="4457700" y="3365500"/>
          <p14:tracePt t="51476" x="4451350" y="3359150"/>
          <p14:tracePt t="51491" x="4451350" y="3346450"/>
          <p14:tracePt t="51491" x="4451350" y="3340100"/>
          <p14:tracePt t="51508" x="4457700" y="3327400"/>
          <p14:tracePt t="51508" x="4464050" y="3314700"/>
          <p14:tracePt t="51525" x="4470400" y="3302000"/>
          <p14:tracePt t="51525" x="4476750" y="32766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r>
              <a:rPr lang="ja-JP" altLang="en-US"/>
              <a:t>最適な水準をみつける</a:t>
            </a:r>
          </a:p>
        </p:txBody>
      </p:sp>
      <p:sp>
        <p:nvSpPr>
          <p:cNvPr id="675843" name="Text Box 3"/>
          <p:cNvSpPr txBox="1">
            <a:spLocks noChangeArrowheads="1"/>
          </p:cNvSpPr>
          <p:nvPr/>
        </p:nvSpPr>
        <p:spPr bwMode="auto">
          <a:xfrm>
            <a:off x="365125" y="1239838"/>
            <a:ext cx="7383463" cy="457200"/>
          </a:xfrm>
          <a:prstGeom prst="rect">
            <a:avLst/>
          </a:prstGeom>
          <a:noFill/>
          <a:ln w="38100">
            <a:noFill/>
            <a:miter lim="800000"/>
            <a:headEnd/>
            <a:tailEnd/>
          </a:ln>
          <a:effectLst/>
        </p:spPr>
        <p:txBody>
          <a:bodyPr wrap="none">
            <a:spAutoFit/>
          </a:bodyPr>
          <a:lstStyle/>
          <a:p>
            <a:r>
              <a:rPr lang="ja-JP" altLang="en-US"/>
              <a:t>おいしいパンを焼くオーブンの温度と焼く時間を決めたい</a:t>
            </a:r>
          </a:p>
        </p:txBody>
      </p:sp>
      <p:sp>
        <p:nvSpPr>
          <p:cNvPr id="675844" name="Text Box 4"/>
          <p:cNvSpPr txBox="1">
            <a:spLocks noChangeArrowheads="1"/>
          </p:cNvSpPr>
          <p:nvPr/>
        </p:nvSpPr>
        <p:spPr bwMode="auto">
          <a:xfrm>
            <a:off x="457200" y="1676400"/>
            <a:ext cx="5529263" cy="457200"/>
          </a:xfrm>
          <a:prstGeom prst="rect">
            <a:avLst/>
          </a:prstGeom>
          <a:noFill/>
          <a:ln w="38100">
            <a:noFill/>
            <a:miter lim="800000"/>
            <a:headEnd/>
            <a:tailEnd/>
          </a:ln>
          <a:effectLst/>
        </p:spPr>
        <p:txBody>
          <a:bodyPr wrap="none">
            <a:spAutoFit/>
          </a:bodyPr>
          <a:lstStyle/>
          <a:p>
            <a:r>
              <a:rPr lang="ja-JP" altLang="en-US"/>
              <a:t>因子Ｘ　オーブンの温度，因子Ｙ　焼く時間</a:t>
            </a:r>
          </a:p>
        </p:txBody>
      </p:sp>
      <p:sp>
        <p:nvSpPr>
          <p:cNvPr id="675845" name="Oval 5"/>
          <p:cNvSpPr>
            <a:spLocks noChangeArrowheads="1"/>
          </p:cNvSpPr>
          <p:nvPr/>
        </p:nvSpPr>
        <p:spPr bwMode="auto">
          <a:xfrm rot="-2421642">
            <a:off x="3981450" y="3409950"/>
            <a:ext cx="728663" cy="1454150"/>
          </a:xfrm>
          <a:prstGeom prst="ellipse">
            <a:avLst/>
          </a:prstGeom>
          <a:noFill/>
          <a:ln w="38100" algn="ctr">
            <a:solidFill>
              <a:schemeClr val="tx1"/>
            </a:solidFill>
            <a:round/>
            <a:headEnd/>
            <a:tailEnd/>
          </a:ln>
          <a:effectLst/>
        </p:spPr>
        <p:txBody>
          <a:bodyPr wrap="none" anchor="ctr"/>
          <a:lstStyle/>
          <a:p>
            <a:endParaRPr lang="ja-JP" altLang="en-US"/>
          </a:p>
        </p:txBody>
      </p:sp>
      <p:sp>
        <p:nvSpPr>
          <p:cNvPr id="675846" name="Oval 6"/>
          <p:cNvSpPr>
            <a:spLocks noChangeArrowheads="1"/>
          </p:cNvSpPr>
          <p:nvPr/>
        </p:nvSpPr>
        <p:spPr bwMode="auto">
          <a:xfrm rot="-2421642">
            <a:off x="3702050" y="3059113"/>
            <a:ext cx="1289050" cy="2138362"/>
          </a:xfrm>
          <a:prstGeom prst="ellipse">
            <a:avLst/>
          </a:prstGeom>
          <a:noFill/>
          <a:ln w="38100" algn="ctr">
            <a:solidFill>
              <a:schemeClr val="tx1"/>
            </a:solidFill>
            <a:round/>
            <a:headEnd/>
            <a:tailEnd/>
          </a:ln>
          <a:effectLst/>
        </p:spPr>
        <p:txBody>
          <a:bodyPr wrap="none" anchor="ctr"/>
          <a:lstStyle/>
          <a:p>
            <a:endParaRPr lang="ja-JP" altLang="en-US"/>
          </a:p>
        </p:txBody>
      </p:sp>
      <p:sp>
        <p:nvSpPr>
          <p:cNvPr id="675847" name="Oval 7"/>
          <p:cNvSpPr>
            <a:spLocks noChangeArrowheads="1"/>
          </p:cNvSpPr>
          <p:nvPr/>
        </p:nvSpPr>
        <p:spPr bwMode="auto">
          <a:xfrm rot="-2421642">
            <a:off x="3533775" y="2652713"/>
            <a:ext cx="1697038" cy="2965450"/>
          </a:xfrm>
          <a:prstGeom prst="ellipse">
            <a:avLst/>
          </a:prstGeom>
          <a:noFill/>
          <a:ln w="38100" algn="ctr">
            <a:solidFill>
              <a:schemeClr val="tx1"/>
            </a:solidFill>
            <a:round/>
            <a:headEnd/>
            <a:tailEnd/>
          </a:ln>
          <a:effectLst/>
        </p:spPr>
        <p:txBody>
          <a:bodyPr wrap="none" anchor="ctr"/>
          <a:lstStyle/>
          <a:p>
            <a:endParaRPr lang="ja-JP" altLang="en-US"/>
          </a:p>
        </p:txBody>
      </p:sp>
      <p:sp>
        <p:nvSpPr>
          <p:cNvPr id="675848" name="Oval 8"/>
          <p:cNvSpPr>
            <a:spLocks noChangeArrowheads="1"/>
          </p:cNvSpPr>
          <p:nvPr/>
        </p:nvSpPr>
        <p:spPr bwMode="auto">
          <a:xfrm rot="-2421642">
            <a:off x="3308350" y="2260600"/>
            <a:ext cx="2162175" cy="3784600"/>
          </a:xfrm>
          <a:prstGeom prst="ellipse">
            <a:avLst/>
          </a:prstGeom>
          <a:noFill/>
          <a:ln w="38100" algn="ctr">
            <a:solidFill>
              <a:schemeClr val="tx1"/>
            </a:solidFill>
            <a:round/>
            <a:headEnd/>
            <a:tailEnd/>
          </a:ln>
          <a:effectLst/>
        </p:spPr>
        <p:txBody>
          <a:bodyPr wrap="none" anchor="ctr"/>
          <a:lstStyle/>
          <a:p>
            <a:pPr algn="ctr"/>
            <a:endParaRPr lang="ja-JP" altLang="ja-JP" sz="1800">
              <a:latin typeface="Arial" charset="0"/>
            </a:endParaRPr>
          </a:p>
        </p:txBody>
      </p:sp>
      <p:sp>
        <p:nvSpPr>
          <p:cNvPr id="675849" name="Line 9"/>
          <p:cNvSpPr>
            <a:spLocks noChangeShapeType="1"/>
          </p:cNvSpPr>
          <p:nvPr/>
        </p:nvSpPr>
        <p:spPr bwMode="auto">
          <a:xfrm>
            <a:off x="2189163" y="2246313"/>
            <a:ext cx="0" cy="4129087"/>
          </a:xfrm>
          <a:prstGeom prst="line">
            <a:avLst/>
          </a:prstGeom>
          <a:noFill/>
          <a:ln w="38100">
            <a:solidFill>
              <a:schemeClr val="tx1"/>
            </a:solidFill>
            <a:round/>
            <a:headEnd/>
            <a:tailEnd/>
          </a:ln>
          <a:effectLst/>
        </p:spPr>
        <p:txBody>
          <a:bodyPr/>
          <a:lstStyle/>
          <a:p>
            <a:endParaRPr lang="ja-JP" altLang="en-US"/>
          </a:p>
        </p:txBody>
      </p:sp>
      <p:sp>
        <p:nvSpPr>
          <p:cNvPr id="675850" name="Line 10"/>
          <p:cNvSpPr>
            <a:spLocks noChangeShapeType="1"/>
          </p:cNvSpPr>
          <p:nvPr/>
        </p:nvSpPr>
        <p:spPr bwMode="auto">
          <a:xfrm>
            <a:off x="2189163" y="6375400"/>
            <a:ext cx="4760912" cy="0"/>
          </a:xfrm>
          <a:prstGeom prst="line">
            <a:avLst/>
          </a:prstGeom>
          <a:noFill/>
          <a:ln w="38100">
            <a:solidFill>
              <a:schemeClr val="tx1"/>
            </a:solidFill>
            <a:round/>
            <a:headEnd/>
            <a:tailEnd/>
          </a:ln>
          <a:effectLst/>
        </p:spPr>
        <p:txBody>
          <a:bodyPr/>
          <a:lstStyle/>
          <a:p>
            <a:endParaRPr lang="ja-JP" altLang="en-US"/>
          </a:p>
        </p:txBody>
      </p:sp>
      <p:sp>
        <p:nvSpPr>
          <p:cNvPr id="675851" name="Text Box 11"/>
          <p:cNvSpPr txBox="1">
            <a:spLocks noChangeArrowheads="1"/>
          </p:cNvSpPr>
          <p:nvPr/>
        </p:nvSpPr>
        <p:spPr bwMode="auto">
          <a:xfrm>
            <a:off x="4103688" y="3932238"/>
            <a:ext cx="412750" cy="366712"/>
          </a:xfrm>
          <a:prstGeom prst="rect">
            <a:avLst/>
          </a:prstGeom>
          <a:noFill/>
          <a:ln w="38100" algn="ctr">
            <a:noFill/>
            <a:miter lim="800000"/>
            <a:headEnd/>
            <a:tailEnd/>
          </a:ln>
          <a:effectLst/>
        </p:spPr>
        <p:txBody>
          <a:bodyPr wrap="none">
            <a:spAutoFit/>
          </a:bodyPr>
          <a:lstStyle/>
          <a:p>
            <a:pPr algn="ctr"/>
            <a:r>
              <a:rPr lang="en-US" altLang="ja-JP" sz="1800" b="1">
                <a:latin typeface="Arial" charset="0"/>
              </a:rPr>
              <a:t>×</a:t>
            </a:r>
          </a:p>
        </p:txBody>
      </p:sp>
      <p:sp>
        <p:nvSpPr>
          <p:cNvPr id="675852" name="Line 12"/>
          <p:cNvSpPr>
            <a:spLocks noChangeShapeType="1"/>
          </p:cNvSpPr>
          <p:nvPr/>
        </p:nvSpPr>
        <p:spPr bwMode="auto">
          <a:xfrm flipV="1">
            <a:off x="2203450" y="5056188"/>
            <a:ext cx="3116263" cy="6350"/>
          </a:xfrm>
          <a:prstGeom prst="line">
            <a:avLst/>
          </a:prstGeom>
          <a:noFill/>
          <a:ln w="38100">
            <a:solidFill>
              <a:srgbClr val="00FF00"/>
            </a:solidFill>
            <a:prstDash val="sysDot"/>
            <a:round/>
            <a:headEnd/>
            <a:tailEnd/>
          </a:ln>
          <a:effectLst/>
        </p:spPr>
        <p:txBody>
          <a:bodyPr/>
          <a:lstStyle/>
          <a:p>
            <a:endParaRPr lang="ja-JP" altLang="en-US"/>
          </a:p>
        </p:txBody>
      </p:sp>
      <p:sp>
        <p:nvSpPr>
          <p:cNvPr id="675853" name="Line 13"/>
          <p:cNvSpPr>
            <a:spLocks noChangeShapeType="1"/>
          </p:cNvSpPr>
          <p:nvPr/>
        </p:nvSpPr>
        <p:spPr bwMode="auto">
          <a:xfrm>
            <a:off x="2205038" y="4090988"/>
            <a:ext cx="2079625" cy="0"/>
          </a:xfrm>
          <a:prstGeom prst="line">
            <a:avLst/>
          </a:prstGeom>
          <a:noFill/>
          <a:ln w="38100">
            <a:solidFill>
              <a:srgbClr val="FFC000"/>
            </a:solidFill>
            <a:prstDash val="dash"/>
            <a:round/>
            <a:headEnd/>
            <a:tailEnd/>
          </a:ln>
          <a:effectLst/>
        </p:spPr>
        <p:txBody>
          <a:bodyPr/>
          <a:lstStyle/>
          <a:p>
            <a:endParaRPr lang="ja-JP" altLang="en-US"/>
          </a:p>
        </p:txBody>
      </p:sp>
      <p:sp>
        <p:nvSpPr>
          <p:cNvPr id="675854" name="Line 14"/>
          <p:cNvSpPr>
            <a:spLocks noChangeShapeType="1"/>
          </p:cNvSpPr>
          <p:nvPr/>
        </p:nvSpPr>
        <p:spPr bwMode="auto">
          <a:xfrm>
            <a:off x="4303713" y="4090988"/>
            <a:ext cx="0" cy="2327275"/>
          </a:xfrm>
          <a:prstGeom prst="line">
            <a:avLst/>
          </a:prstGeom>
          <a:noFill/>
          <a:ln w="38100">
            <a:solidFill>
              <a:srgbClr val="FFC000"/>
            </a:solidFill>
            <a:prstDash val="dash"/>
            <a:round/>
            <a:headEnd/>
            <a:tailEnd/>
          </a:ln>
          <a:effectLst/>
        </p:spPr>
        <p:txBody>
          <a:bodyPr/>
          <a:lstStyle/>
          <a:p>
            <a:endParaRPr lang="ja-JP" altLang="en-US"/>
          </a:p>
        </p:txBody>
      </p:sp>
      <p:sp>
        <p:nvSpPr>
          <p:cNvPr id="675855" name="Text Box 15"/>
          <p:cNvSpPr txBox="1">
            <a:spLocks noChangeArrowheads="1"/>
          </p:cNvSpPr>
          <p:nvPr/>
        </p:nvSpPr>
        <p:spPr bwMode="auto">
          <a:xfrm>
            <a:off x="2843213" y="2420938"/>
            <a:ext cx="608012" cy="396875"/>
          </a:xfrm>
          <a:prstGeom prst="rect">
            <a:avLst/>
          </a:prstGeom>
          <a:solidFill>
            <a:schemeClr val="bg1"/>
          </a:solidFill>
          <a:ln w="38100" algn="ctr">
            <a:noFill/>
            <a:miter lim="800000"/>
            <a:headEnd/>
            <a:tailEnd/>
          </a:ln>
          <a:effectLst/>
        </p:spPr>
        <p:txBody>
          <a:bodyPr wrap="none">
            <a:spAutoFit/>
          </a:bodyPr>
          <a:lstStyle/>
          <a:p>
            <a:pPr algn="ctr"/>
            <a:r>
              <a:rPr lang="en-US" altLang="ja-JP" sz="2000">
                <a:latin typeface="Arial" charset="0"/>
              </a:rPr>
              <a:t>150</a:t>
            </a:r>
          </a:p>
        </p:txBody>
      </p:sp>
      <p:sp>
        <p:nvSpPr>
          <p:cNvPr id="675856" name="Text Box 16"/>
          <p:cNvSpPr txBox="1">
            <a:spLocks noChangeArrowheads="1"/>
          </p:cNvSpPr>
          <p:nvPr/>
        </p:nvSpPr>
        <p:spPr bwMode="auto">
          <a:xfrm>
            <a:off x="3160713" y="2744788"/>
            <a:ext cx="608012" cy="396875"/>
          </a:xfrm>
          <a:prstGeom prst="rect">
            <a:avLst/>
          </a:prstGeom>
          <a:solidFill>
            <a:schemeClr val="bg1"/>
          </a:solidFill>
          <a:ln w="38100" algn="ctr">
            <a:noFill/>
            <a:miter lim="800000"/>
            <a:headEnd/>
            <a:tailEnd/>
          </a:ln>
          <a:effectLst/>
        </p:spPr>
        <p:txBody>
          <a:bodyPr wrap="none">
            <a:spAutoFit/>
          </a:bodyPr>
          <a:lstStyle/>
          <a:p>
            <a:pPr algn="ctr"/>
            <a:r>
              <a:rPr lang="en-US" altLang="ja-JP" sz="2000">
                <a:latin typeface="Arial" charset="0"/>
              </a:rPr>
              <a:t>200</a:t>
            </a:r>
          </a:p>
        </p:txBody>
      </p:sp>
      <p:sp>
        <p:nvSpPr>
          <p:cNvPr id="675857" name="Text Box 17"/>
          <p:cNvSpPr txBox="1">
            <a:spLocks noChangeArrowheads="1"/>
          </p:cNvSpPr>
          <p:nvPr/>
        </p:nvSpPr>
        <p:spPr bwMode="auto">
          <a:xfrm>
            <a:off x="3417888" y="3040063"/>
            <a:ext cx="608012" cy="396875"/>
          </a:xfrm>
          <a:prstGeom prst="rect">
            <a:avLst/>
          </a:prstGeom>
          <a:solidFill>
            <a:schemeClr val="bg1"/>
          </a:solidFill>
          <a:ln w="38100" algn="ctr">
            <a:noFill/>
            <a:miter lim="800000"/>
            <a:headEnd/>
            <a:tailEnd/>
          </a:ln>
          <a:effectLst/>
        </p:spPr>
        <p:txBody>
          <a:bodyPr wrap="none">
            <a:spAutoFit/>
          </a:bodyPr>
          <a:lstStyle/>
          <a:p>
            <a:pPr algn="ctr"/>
            <a:r>
              <a:rPr lang="en-US" altLang="ja-JP" sz="2000">
                <a:latin typeface="Arial" charset="0"/>
              </a:rPr>
              <a:t>250</a:t>
            </a:r>
          </a:p>
        </p:txBody>
      </p:sp>
      <p:sp>
        <p:nvSpPr>
          <p:cNvPr id="675858" name="Text Box 18"/>
          <p:cNvSpPr txBox="1">
            <a:spLocks noChangeArrowheads="1"/>
          </p:cNvSpPr>
          <p:nvPr/>
        </p:nvSpPr>
        <p:spPr bwMode="auto">
          <a:xfrm>
            <a:off x="3595688" y="3416300"/>
            <a:ext cx="608012" cy="396875"/>
          </a:xfrm>
          <a:prstGeom prst="rect">
            <a:avLst/>
          </a:prstGeom>
          <a:solidFill>
            <a:schemeClr val="bg1"/>
          </a:solidFill>
          <a:ln w="38100" algn="ctr">
            <a:noFill/>
            <a:miter lim="800000"/>
            <a:headEnd/>
            <a:tailEnd/>
          </a:ln>
          <a:effectLst/>
        </p:spPr>
        <p:txBody>
          <a:bodyPr wrap="none">
            <a:spAutoFit/>
          </a:bodyPr>
          <a:lstStyle/>
          <a:p>
            <a:pPr algn="ctr"/>
            <a:r>
              <a:rPr lang="en-US" altLang="ja-JP" sz="2000">
                <a:latin typeface="Arial" charset="0"/>
              </a:rPr>
              <a:t>300</a:t>
            </a:r>
          </a:p>
        </p:txBody>
      </p:sp>
      <p:sp>
        <p:nvSpPr>
          <p:cNvPr id="675859" name="Text Box 19"/>
          <p:cNvSpPr txBox="1">
            <a:spLocks noChangeArrowheads="1"/>
          </p:cNvSpPr>
          <p:nvPr/>
        </p:nvSpPr>
        <p:spPr bwMode="auto">
          <a:xfrm>
            <a:off x="1744663" y="3806825"/>
            <a:ext cx="449262" cy="457200"/>
          </a:xfrm>
          <a:prstGeom prst="rect">
            <a:avLst/>
          </a:prstGeom>
          <a:noFill/>
          <a:ln w="38100" algn="ctr">
            <a:noFill/>
            <a:miter lim="800000"/>
            <a:headEnd/>
            <a:tailEnd/>
          </a:ln>
          <a:effectLst/>
        </p:spPr>
        <p:txBody>
          <a:bodyPr wrap="none">
            <a:spAutoFit/>
          </a:bodyPr>
          <a:lstStyle/>
          <a:p>
            <a:pPr algn="ctr"/>
            <a:r>
              <a:rPr lang="en-US" altLang="ja-JP">
                <a:latin typeface="Arial" charset="0"/>
              </a:rPr>
              <a:t>y</a:t>
            </a:r>
            <a:r>
              <a:rPr lang="en-US" altLang="ja-JP" baseline="-25000">
                <a:latin typeface="Arial" charset="0"/>
              </a:rPr>
              <a:t>0</a:t>
            </a:r>
          </a:p>
        </p:txBody>
      </p:sp>
      <p:sp>
        <p:nvSpPr>
          <p:cNvPr id="675860" name="Text Box 20"/>
          <p:cNvSpPr txBox="1">
            <a:spLocks noChangeArrowheads="1"/>
          </p:cNvSpPr>
          <p:nvPr/>
        </p:nvSpPr>
        <p:spPr bwMode="auto">
          <a:xfrm>
            <a:off x="1743075" y="4795838"/>
            <a:ext cx="449263" cy="455612"/>
          </a:xfrm>
          <a:prstGeom prst="rect">
            <a:avLst/>
          </a:prstGeom>
          <a:noFill/>
          <a:ln w="38100" algn="ctr">
            <a:noFill/>
            <a:miter lim="800000"/>
            <a:headEnd/>
            <a:tailEnd/>
          </a:ln>
          <a:effectLst/>
        </p:spPr>
        <p:txBody>
          <a:bodyPr wrap="none">
            <a:spAutoFit/>
          </a:bodyPr>
          <a:lstStyle/>
          <a:p>
            <a:pPr algn="ctr"/>
            <a:r>
              <a:rPr lang="en-US" altLang="ja-JP">
                <a:latin typeface="Arial" charset="0"/>
              </a:rPr>
              <a:t>y</a:t>
            </a:r>
            <a:r>
              <a:rPr lang="en-US" altLang="ja-JP" baseline="-25000">
                <a:latin typeface="Arial" charset="0"/>
              </a:rPr>
              <a:t>1</a:t>
            </a:r>
          </a:p>
        </p:txBody>
      </p:sp>
      <p:sp>
        <p:nvSpPr>
          <p:cNvPr id="675861" name="Text Box 21"/>
          <p:cNvSpPr txBox="1">
            <a:spLocks noChangeArrowheads="1"/>
          </p:cNvSpPr>
          <p:nvPr/>
        </p:nvSpPr>
        <p:spPr bwMode="auto">
          <a:xfrm>
            <a:off x="4073525" y="6302375"/>
            <a:ext cx="449263" cy="455613"/>
          </a:xfrm>
          <a:prstGeom prst="rect">
            <a:avLst/>
          </a:prstGeom>
          <a:noFill/>
          <a:ln w="38100" algn="ctr">
            <a:noFill/>
            <a:miter lim="800000"/>
            <a:headEnd/>
            <a:tailEnd/>
          </a:ln>
          <a:effectLst/>
        </p:spPr>
        <p:txBody>
          <a:bodyPr wrap="none">
            <a:spAutoFit/>
          </a:bodyPr>
          <a:lstStyle/>
          <a:p>
            <a:pPr algn="ctr"/>
            <a:r>
              <a:rPr lang="en-US" altLang="ja-JP">
                <a:latin typeface="Arial" charset="0"/>
              </a:rPr>
              <a:t>x</a:t>
            </a:r>
            <a:r>
              <a:rPr lang="en-US" altLang="ja-JP" baseline="-25000">
                <a:latin typeface="Arial" charset="0"/>
              </a:rPr>
              <a:t>0</a:t>
            </a:r>
          </a:p>
        </p:txBody>
      </p:sp>
      <p:sp>
        <p:nvSpPr>
          <p:cNvPr id="675862" name="Text Box 22"/>
          <p:cNvSpPr txBox="1">
            <a:spLocks noChangeArrowheads="1"/>
          </p:cNvSpPr>
          <p:nvPr/>
        </p:nvSpPr>
        <p:spPr bwMode="auto">
          <a:xfrm>
            <a:off x="5138738" y="6302375"/>
            <a:ext cx="449262" cy="457200"/>
          </a:xfrm>
          <a:prstGeom prst="rect">
            <a:avLst/>
          </a:prstGeom>
          <a:noFill/>
          <a:ln w="38100" algn="ctr">
            <a:noFill/>
            <a:miter lim="800000"/>
            <a:headEnd/>
            <a:tailEnd/>
          </a:ln>
          <a:effectLst/>
        </p:spPr>
        <p:txBody>
          <a:bodyPr wrap="none">
            <a:spAutoFit/>
          </a:bodyPr>
          <a:lstStyle/>
          <a:p>
            <a:pPr algn="ctr"/>
            <a:r>
              <a:rPr lang="en-US" altLang="ja-JP">
                <a:latin typeface="Arial" charset="0"/>
              </a:rPr>
              <a:t>x</a:t>
            </a:r>
            <a:r>
              <a:rPr lang="en-US" altLang="ja-JP" baseline="-25000">
                <a:latin typeface="Arial" charset="0"/>
              </a:rPr>
              <a:t>1</a:t>
            </a:r>
          </a:p>
        </p:txBody>
      </p:sp>
      <p:sp>
        <p:nvSpPr>
          <p:cNvPr id="675863" name="Line 23"/>
          <p:cNvSpPr>
            <a:spLocks noChangeShapeType="1"/>
          </p:cNvSpPr>
          <p:nvPr/>
        </p:nvSpPr>
        <p:spPr bwMode="auto">
          <a:xfrm>
            <a:off x="5326063" y="5073650"/>
            <a:ext cx="0" cy="1279525"/>
          </a:xfrm>
          <a:prstGeom prst="line">
            <a:avLst/>
          </a:prstGeom>
          <a:noFill/>
          <a:ln w="38100">
            <a:solidFill>
              <a:srgbClr val="00FF00"/>
            </a:solidFill>
            <a:prstDash val="sysDot"/>
            <a:round/>
            <a:headEnd/>
            <a:tailEnd/>
          </a:ln>
          <a:effectLst/>
        </p:spPr>
        <p:txBody>
          <a:bodyPr/>
          <a:lstStyle/>
          <a:p>
            <a:endParaRPr lang="ja-JP" altLang="en-US"/>
          </a:p>
        </p:txBody>
      </p:sp>
      <p:sp>
        <p:nvSpPr>
          <p:cNvPr id="675864" name="Text Box 24"/>
          <p:cNvSpPr txBox="1">
            <a:spLocks noChangeArrowheads="1"/>
          </p:cNvSpPr>
          <p:nvPr/>
        </p:nvSpPr>
        <p:spPr bwMode="auto">
          <a:xfrm>
            <a:off x="5095875" y="4648200"/>
            <a:ext cx="387350" cy="457200"/>
          </a:xfrm>
          <a:prstGeom prst="rect">
            <a:avLst/>
          </a:prstGeom>
          <a:noFill/>
          <a:ln w="38100" algn="ctr">
            <a:noFill/>
            <a:miter lim="800000"/>
            <a:headEnd/>
            <a:tailEnd/>
          </a:ln>
          <a:effectLst/>
        </p:spPr>
        <p:txBody>
          <a:bodyPr wrap="none">
            <a:spAutoFit/>
          </a:bodyPr>
          <a:lstStyle/>
          <a:p>
            <a:pPr algn="ctr"/>
            <a:r>
              <a:rPr lang="en-US" altLang="ja-JP">
                <a:latin typeface="Arial" charset="0"/>
              </a:rPr>
              <a:t>A</a:t>
            </a:r>
          </a:p>
        </p:txBody>
      </p:sp>
      <p:sp>
        <p:nvSpPr>
          <p:cNvPr id="675865" name="Text Box 25"/>
          <p:cNvSpPr txBox="1">
            <a:spLocks noChangeArrowheads="1"/>
          </p:cNvSpPr>
          <p:nvPr/>
        </p:nvSpPr>
        <p:spPr bwMode="auto">
          <a:xfrm>
            <a:off x="4591050" y="4648200"/>
            <a:ext cx="387350" cy="458788"/>
          </a:xfrm>
          <a:prstGeom prst="rect">
            <a:avLst/>
          </a:prstGeom>
          <a:noFill/>
          <a:ln w="38100" algn="ctr">
            <a:noFill/>
            <a:miter lim="800000"/>
            <a:headEnd/>
            <a:tailEnd/>
          </a:ln>
          <a:effectLst/>
        </p:spPr>
        <p:txBody>
          <a:bodyPr wrap="none">
            <a:spAutoFit/>
          </a:bodyPr>
          <a:lstStyle/>
          <a:p>
            <a:pPr algn="ctr"/>
            <a:r>
              <a:rPr lang="en-US" altLang="ja-JP">
                <a:latin typeface="Arial" charset="0"/>
              </a:rPr>
              <a:t>B</a:t>
            </a:r>
          </a:p>
        </p:txBody>
      </p:sp>
      <p:sp>
        <p:nvSpPr>
          <p:cNvPr id="675866" name="Rectangle 26"/>
          <p:cNvSpPr>
            <a:spLocks noChangeArrowheads="1"/>
          </p:cNvSpPr>
          <p:nvPr/>
        </p:nvSpPr>
        <p:spPr bwMode="auto">
          <a:xfrm>
            <a:off x="5435600" y="5949950"/>
            <a:ext cx="3221038" cy="457200"/>
          </a:xfrm>
          <a:prstGeom prst="rect">
            <a:avLst/>
          </a:prstGeom>
          <a:noFill/>
          <a:ln w="38100" algn="ctr">
            <a:noFill/>
            <a:miter lim="800000"/>
            <a:headEnd/>
            <a:tailEnd/>
          </a:ln>
          <a:effectLst/>
        </p:spPr>
        <p:txBody>
          <a:bodyPr wrap="none">
            <a:spAutoFit/>
          </a:bodyPr>
          <a:lstStyle/>
          <a:p>
            <a:pPr algn="ctr"/>
            <a:r>
              <a:rPr lang="ja-JP" altLang="en-US"/>
              <a:t>因子Ｘ　オーブンの温度</a:t>
            </a:r>
          </a:p>
        </p:txBody>
      </p:sp>
      <p:sp>
        <p:nvSpPr>
          <p:cNvPr id="675867" name="Text Box 27"/>
          <p:cNvSpPr txBox="1">
            <a:spLocks noChangeArrowheads="1"/>
          </p:cNvSpPr>
          <p:nvPr/>
        </p:nvSpPr>
        <p:spPr bwMode="auto">
          <a:xfrm rot="-5400000">
            <a:off x="342900" y="4200526"/>
            <a:ext cx="2289175" cy="457200"/>
          </a:xfrm>
          <a:prstGeom prst="rect">
            <a:avLst/>
          </a:prstGeom>
          <a:noFill/>
          <a:ln w="38100" algn="ctr">
            <a:noFill/>
            <a:miter lim="800000"/>
            <a:headEnd/>
            <a:tailEnd/>
          </a:ln>
          <a:effectLst/>
        </p:spPr>
        <p:txBody>
          <a:bodyPr wrap="none">
            <a:spAutoFit/>
          </a:bodyPr>
          <a:lstStyle/>
          <a:p>
            <a:pPr algn="ctr"/>
            <a:r>
              <a:rPr lang="ja-JP" altLang="en-US"/>
              <a:t>因子Ｙ　焼く時間</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4898"/>
    </mc:Choice>
    <mc:Fallback xmlns="">
      <p:transition spd="slow" advTm="1248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3" x="2603500" y="3435350"/>
          <p14:tracePt t="1200" x="2597150" y="3422650"/>
          <p14:tracePt t="1208" x="2590800" y="3403600"/>
          <p14:tracePt t="1212" x="2578100" y="3378200"/>
          <p14:tracePt t="1212" x="2565400" y="3352800"/>
          <p14:tracePt t="1228" x="2552700" y="3321050"/>
          <p14:tracePt t="1228" x="2546350" y="3289300"/>
          <p14:tracePt t="1245" x="2540000" y="3257550"/>
          <p14:tracePt t="1245" x="2533650" y="3225800"/>
          <p14:tracePt t="1261" x="2533650" y="3200400"/>
          <p14:tracePt t="1261" x="2527300" y="3175000"/>
          <p14:tracePt t="1261" x="2520950" y="3149600"/>
          <p14:tracePt t="1280" x="2520950" y="3130550"/>
          <p14:tracePt t="1280" x="2520950" y="3105150"/>
          <p14:tracePt t="1296" x="2520950" y="3092450"/>
          <p14:tracePt t="1296" x="2514600" y="3073400"/>
          <p14:tracePt t="1312" x="2514600" y="3054350"/>
          <p14:tracePt t="1312" x="2508250" y="3041650"/>
          <p14:tracePt t="1328" x="2508250" y="3022600"/>
          <p14:tracePt t="1328" x="2501900" y="3009900"/>
          <p14:tracePt t="1328" x="2501900" y="2997200"/>
          <p14:tracePt t="1348" x="2501900" y="2984500"/>
          <p14:tracePt t="1360" x="2501900" y="2965450"/>
          <p14:tracePt t="1360" x="2501900" y="2940050"/>
          <p14:tracePt t="1379" x="2501900" y="2927350"/>
          <p14:tracePt t="1379" x="2501900" y="2914650"/>
          <p14:tracePt t="1395" x="2508250" y="2901950"/>
          <p14:tracePt t="1395" x="2508250" y="2882900"/>
          <p14:tracePt t="1412" x="2508250" y="2870200"/>
          <p14:tracePt t="1412" x="2514600" y="2857500"/>
          <p14:tracePt t="1429" x="2514600" y="2844800"/>
          <p14:tracePt t="1429" x="2520950" y="2832100"/>
          <p14:tracePt t="1429" x="2520950" y="2819400"/>
          <p14:tracePt t="1448" x="2527300" y="2813050"/>
          <p14:tracePt t="1448" x="2533650" y="2800350"/>
          <p14:tracePt t="1462" x="2540000" y="2794000"/>
          <p14:tracePt t="1462" x="2540000" y="2787650"/>
          <p14:tracePt t="1479" x="2540000" y="2774950"/>
          <p14:tracePt t="1479" x="2540000" y="2768600"/>
          <p14:tracePt t="1495" x="2540000" y="2755900"/>
          <p14:tracePt t="1511" x="2533650" y="2755900"/>
          <p14:tracePt t="1527" x="2527300" y="2762250"/>
          <p14:tracePt t="1544" x="2520950" y="2768600"/>
          <p14:tracePt t="1561" x="2514600" y="2774950"/>
          <p14:tracePt t="1578" x="2508250" y="2781300"/>
          <p14:tracePt t="1594" x="2508250" y="2774950"/>
          <p14:tracePt t="1639" x="2508250" y="2762250"/>
          <p14:tracePt t="1655" x="2520950" y="2749550"/>
          <p14:tracePt t="1679" x="2520950" y="2743200"/>
          <p14:tracePt t="1687" x="2527300" y="2730500"/>
          <p14:tracePt t="1694" x="2540000" y="2724150"/>
          <p14:tracePt t="1694" x="2546350" y="2717800"/>
          <p14:tracePt t="1694" x="2552700" y="2705100"/>
          <p14:tracePt t="1715" x="2565400" y="2698750"/>
          <p14:tracePt t="1728" x="2571750" y="2679700"/>
          <p14:tracePt t="1728" x="2584450" y="2673350"/>
          <p14:tracePt t="1748" x="2609850" y="2654300"/>
          <p14:tracePt t="1748" x="2622550" y="2641600"/>
          <p14:tracePt t="1763" x="2628900" y="2635250"/>
          <p14:tracePt t="1763" x="2641600" y="2628900"/>
          <p14:tracePt t="1763" x="2647950" y="2628900"/>
          <p14:tracePt t="1782" x="2660650" y="2628900"/>
          <p14:tracePt t="1795" x="2667000" y="2628900"/>
          <p14:tracePt t="1795" x="2667000" y="2635250"/>
          <p14:tracePt t="1814" x="2673350" y="2647950"/>
          <p14:tracePt t="1814" x="2673350" y="2654300"/>
          <p14:tracePt t="1830" x="2686050" y="2647950"/>
          <p14:tracePt t="1867" x="2686050" y="2641600"/>
          <p14:tracePt t="1871" x="2692400" y="2628900"/>
          <p14:tracePt t="1879" x="2698750" y="2616200"/>
          <p14:tracePt t="1879" x="2705100" y="2597150"/>
          <p14:tracePt t="1897" x="2711450" y="2578100"/>
          <p14:tracePt t="1897" x="2717800" y="2552700"/>
          <p14:tracePt t="1913" x="2730500" y="2527300"/>
          <p14:tracePt t="1913" x="2743200" y="2489200"/>
          <p14:tracePt t="1932" x="2749550" y="2470150"/>
          <p14:tracePt t="1932" x="2755900" y="2457450"/>
          <p14:tracePt t="1949" x="2755900" y="2444750"/>
          <p14:tracePt t="1949" x="2762250" y="2438400"/>
          <p14:tracePt t="1964" x="2768600" y="2425700"/>
          <p14:tracePt t="1979" x="2774950" y="2425700"/>
          <p14:tracePt t="1996" x="2774950" y="2419350"/>
          <p14:tracePt t="1996" x="2781300" y="2406650"/>
          <p14:tracePt t="2016" x="2781300" y="2393950"/>
          <p14:tracePt t="2032" x="2787650" y="2393950"/>
          <p14:tracePt t="2032" x="2787650" y="2387600"/>
          <p14:tracePt t="2051" x="2787650" y="2381250"/>
          <p14:tracePt t="2062" x="2794000" y="2374900"/>
          <p14:tracePt t="2079" x="2794000" y="2368550"/>
          <p14:tracePt t="2096" x="2794000" y="2362200"/>
          <p14:tracePt t="2113" x="2794000" y="2355850"/>
          <p14:tracePt t="2129" x="2787650" y="2349500"/>
          <p14:tracePt t="2151" x="2787650" y="2343150"/>
          <p14:tracePt t="2167" x="2781300" y="2336800"/>
          <p14:tracePt t="2179" x="2781300" y="2330450"/>
          <p14:tracePt t="2211" x="2781300" y="2324100"/>
          <p14:tracePt t="2227" x="2781300" y="2317750"/>
          <p14:tracePt t="2247" x="2781300" y="2324100"/>
          <p14:tracePt t="2307" x="2774950" y="2330450"/>
          <p14:tracePt t="2331" x="2774950" y="2336800"/>
          <p14:tracePt t="2347" x="2768600" y="2343150"/>
          <p14:tracePt t="2359" x="2768600" y="2355850"/>
          <p14:tracePt t="2383" x="2762250" y="2362200"/>
          <p14:tracePt t="2407" x="2755900" y="2368550"/>
          <p14:tracePt t="2427" x="2749550" y="2368550"/>
          <p14:tracePt t="2451" x="2755900" y="2374900"/>
          <p14:tracePt t="2495" x="2762250" y="2374900"/>
          <p14:tracePt t="2511" x="2768600" y="2374900"/>
          <p14:tracePt t="2539" x="2768600" y="2368550"/>
          <p14:tracePt t="2571" x="2774950" y="2368550"/>
          <p14:tracePt t="2587" x="2774950" y="2362200"/>
          <p14:tracePt t="2599" x="2774950" y="2368550"/>
          <p14:tracePt t="2623" x="2768600" y="2374900"/>
          <p14:tracePt t="2727" x="2768600" y="2368550"/>
          <p14:tracePt t="2771" x="2774950" y="2368550"/>
          <p14:tracePt t="2779" x="2774950" y="2362200"/>
          <p14:tracePt t="2787" x="2774950" y="2355850"/>
          <p14:tracePt t="2798" x="2774950" y="2349500"/>
          <p14:tracePt t="2798" x="2781300" y="2343150"/>
          <p14:tracePt t="2817" x="2787650" y="2336800"/>
          <p14:tracePt t="2832" x="2794000" y="2330450"/>
          <p14:tracePt t="2832" x="2800350" y="2324100"/>
          <p14:tracePt t="2850" x="2806700" y="2317750"/>
          <p14:tracePt t="2865" x="2813050" y="2311400"/>
          <p14:tracePt t="2865" x="2819400" y="2305050"/>
          <p14:tracePt t="2884" x="2825750" y="2298700"/>
          <p14:tracePt t="2884" x="2844800" y="2279650"/>
          <p14:tracePt t="2900" x="2857500" y="2273300"/>
          <p14:tracePt t="2900" x="2876550" y="2260600"/>
          <p14:tracePt t="2917" x="2895600" y="2254250"/>
          <p14:tracePt t="2917" x="2914650" y="2247900"/>
          <p14:tracePt t="2934" x="2940050" y="2241550"/>
          <p14:tracePt t="2934" x="3003550" y="2235200"/>
          <p14:tracePt t="2952" x="3035300" y="2235200"/>
          <p14:tracePt t="2952" x="3073400" y="2235200"/>
          <p14:tracePt t="2967" x="3111500" y="2241550"/>
          <p14:tracePt t="2967" x="3149600" y="2241550"/>
          <p14:tracePt t="2985" x="3187700" y="2254250"/>
          <p14:tracePt t="2985" x="3232150" y="2266950"/>
          <p14:tracePt t="3001" x="3276600" y="2286000"/>
          <p14:tracePt t="3001" x="3314700" y="2311400"/>
          <p14:tracePt t="3001" x="3352800" y="2343150"/>
          <p14:tracePt t="3020" x="3390900" y="2381250"/>
          <p14:tracePt t="3033" x="3429000" y="2425700"/>
          <p14:tracePt t="3033" x="3498850" y="2540000"/>
          <p14:tracePt t="3052" x="3530600" y="2603500"/>
          <p14:tracePt t="3052" x="3568700" y="2667000"/>
          <p14:tracePt t="3068" x="3600450" y="2736850"/>
          <p14:tracePt t="3068" x="3638550" y="2806700"/>
          <p14:tracePt t="3085" x="3683000" y="2876550"/>
          <p14:tracePt t="3085" x="3721100" y="2952750"/>
          <p14:tracePt t="3085" x="3771900" y="3028950"/>
          <p14:tracePt t="3104" x="3816350" y="3111500"/>
          <p14:tracePt t="3116" x="3860800" y="3187700"/>
          <p14:tracePt t="3116" x="3956050" y="3346450"/>
          <p14:tracePt t="3134" x="4000500" y="3422650"/>
          <p14:tracePt t="3134" x="4038600" y="3511550"/>
          <p14:tracePt t="3151" x="4076700" y="3606800"/>
          <p14:tracePt t="3151" x="4108450" y="3702050"/>
          <p14:tracePt t="3168" x="4140200" y="3797300"/>
          <p14:tracePt t="3168" x="4171950" y="3898900"/>
          <p14:tracePt t="3185" x="4197350" y="4000500"/>
          <p14:tracePt t="3185" x="4248150" y="4191000"/>
          <p14:tracePt t="3202" x="4267200" y="4267200"/>
          <p14:tracePt t="3202" x="4286250" y="4343400"/>
          <p14:tracePt t="3218" x="4298950" y="4406900"/>
          <p14:tracePt t="3218" x="4318000" y="4464050"/>
          <p14:tracePt t="3235" x="4330700" y="4508500"/>
          <p14:tracePt t="3235" x="4343400" y="4597400"/>
          <p14:tracePt t="3252" x="4349750" y="4629150"/>
          <p14:tracePt t="3252" x="4343400" y="4660900"/>
          <p14:tracePt t="3269" x="4343400" y="4692650"/>
          <p14:tracePt t="3269" x="4330700" y="4724400"/>
          <p14:tracePt t="3286" x="4318000" y="4756150"/>
          <p14:tracePt t="3286" x="4298950" y="4787900"/>
          <p14:tracePt t="3302" x="4273550" y="4819650"/>
          <p14:tracePt t="3302" x="4216400" y="4876800"/>
          <p14:tracePt t="3321" x="4184650" y="4902200"/>
          <p14:tracePt t="3321" x="4146550" y="4914900"/>
          <p14:tracePt t="3336" x="4102100" y="4927600"/>
          <p14:tracePt t="3336" x="4051300" y="4933950"/>
          <p14:tracePt t="3352" x="4000500" y="4927600"/>
          <p14:tracePt t="3352" x="3949700" y="4921250"/>
          <p14:tracePt t="3369" x="3892550" y="4902200"/>
          <p14:tracePt t="3369" x="3835400" y="4876800"/>
          <p14:tracePt t="3369" x="3771900" y="4838700"/>
          <p14:tracePt t="3388" x="3714750" y="4794250"/>
          <p14:tracePt t="3400" x="3651250" y="4737100"/>
          <p14:tracePt t="3400" x="3587750" y="4673600"/>
          <p14:tracePt t="3420" x="3473450" y="4514850"/>
          <p14:tracePt t="3420" x="3416300" y="4425950"/>
          <p14:tracePt t="3435" x="3365500" y="4324350"/>
          <p14:tracePt t="3435" x="3314700" y="4216400"/>
          <p14:tracePt t="3452" x="3276600" y="4095750"/>
          <p14:tracePt t="3452" x="3238500" y="3975100"/>
          <p14:tracePt t="3469" x="3213100" y="3848100"/>
          <p14:tracePt t="3469" x="3187700" y="3721100"/>
          <p14:tracePt t="3469" x="3175000" y="3594100"/>
          <p14:tracePt t="3488" x="3168650" y="3473450"/>
          <p14:tracePt t="3488" x="3168650" y="3365500"/>
          <p14:tracePt t="3503" x="3175000" y="3263900"/>
          <p14:tracePt t="3503" x="3187700" y="3168650"/>
          <p14:tracePt t="3521" x="3200400" y="3079750"/>
          <p14:tracePt t="3521" x="3225800" y="3003550"/>
          <p14:tracePt t="3536" x="3257550" y="2940050"/>
          <p14:tracePt t="3536" x="3346450" y="2838450"/>
          <p14:tracePt t="3553" x="3403600" y="2794000"/>
          <p14:tracePt t="3553" x="3467100" y="2762250"/>
          <p14:tracePt t="3569" x="3536950" y="2736850"/>
          <p14:tracePt t="3569" x="3613150" y="2724150"/>
          <p14:tracePt t="3586" x="3695700" y="2717800"/>
          <p14:tracePt t="3586" x="3778250" y="2717800"/>
          <p14:tracePt t="3603" x="3867150" y="2717800"/>
          <p14:tracePt t="3603" x="4038600" y="2743200"/>
          <p14:tracePt t="3620" x="4121150" y="2768600"/>
          <p14:tracePt t="3620" x="4210050" y="2794000"/>
          <p14:tracePt t="3637" x="4292600" y="2838450"/>
          <p14:tracePt t="3637" x="4375150" y="2882900"/>
          <p14:tracePt t="3653" x="4457700" y="2946400"/>
          <p14:tracePt t="3653" x="4533900" y="3016250"/>
          <p14:tracePt t="3653" x="4616450" y="3092450"/>
          <p14:tracePt t="3672" x="4692650" y="3187700"/>
          <p14:tracePt t="3685" x="4775200" y="3282950"/>
          <p14:tracePt t="3685" x="4927600" y="3479800"/>
          <p14:tracePt t="3704" x="5003800" y="3575050"/>
          <p14:tracePt t="3704" x="5073650" y="3670300"/>
          <p14:tracePt t="3721" x="5143500" y="3759200"/>
          <p14:tracePt t="3721" x="5213350" y="3854450"/>
          <p14:tracePt t="3737" x="5283200" y="3943350"/>
          <p14:tracePt t="3737" x="5346700" y="4032250"/>
          <p14:tracePt t="3737" x="5410200" y="4114800"/>
          <p14:tracePt t="3756" x="5467350" y="4203700"/>
          <p14:tracePt t="3768" x="5518150" y="4286250"/>
          <p14:tracePt t="3768" x="5600700" y="4451350"/>
          <p14:tracePt t="3789" x="5632450" y="4521200"/>
          <p14:tracePt t="3789" x="5651500" y="4584700"/>
          <p14:tracePt t="3804" x="5657850" y="4648200"/>
          <p14:tracePt t="3804" x="5651500" y="4699000"/>
          <p14:tracePt t="3820" x="5638800" y="4756150"/>
          <p14:tracePt t="3820" x="5619750" y="4800600"/>
          <p14:tracePt t="3820" x="5594350" y="4838700"/>
          <p14:tracePt t="3839" x="5562600" y="4876800"/>
          <p14:tracePt t="3839" x="5518150" y="4914900"/>
          <p14:tracePt t="3853" x="5480050" y="4940300"/>
          <p14:tracePt t="3853" x="5429250" y="4965700"/>
          <p14:tracePt t="3871" x="5378450" y="4984750"/>
          <p14:tracePt t="3871" x="5327650" y="4997450"/>
          <p14:tracePt t="3887" x="5270500" y="5003800"/>
          <p14:tracePt t="3887" x="5200650" y="5003800"/>
          <p14:tracePt t="3904" x="5137150" y="4997450"/>
          <p14:tracePt t="3904" x="4984750" y="4978400"/>
          <p14:tracePt t="3921" x="4908550" y="4959350"/>
          <p14:tracePt t="3921" x="4826000" y="4933950"/>
          <p14:tracePt t="3937" x="4743450" y="4908550"/>
          <p14:tracePt t="3937" x="4667250" y="4876800"/>
          <p14:tracePt t="3954" x="4584700" y="4845050"/>
          <p14:tracePt t="3954" x="4432300" y="4775200"/>
          <p14:tracePt t="3972" x="4356100" y="4743450"/>
          <p14:tracePt t="3972" x="4279900" y="4705350"/>
          <p14:tracePt t="3988" x="4210050" y="4660900"/>
          <p14:tracePt t="3988" x="4146550" y="4616450"/>
          <p14:tracePt t="4005" x="4076700" y="4565650"/>
          <p14:tracePt t="4005" x="4013200" y="4508500"/>
          <p14:tracePt t="4022" x="3956050" y="4445000"/>
          <p14:tracePt t="4022" x="3905250" y="4375150"/>
          <p14:tracePt t="4022" x="3848100" y="4298950"/>
          <p14:tracePt t="4040" x="3803650" y="4216400"/>
          <p14:tracePt t="4052" x="3759200" y="4127500"/>
          <p14:tracePt t="4052" x="3689350" y="3943350"/>
          <p14:tracePt t="4072" x="3663950" y="3854450"/>
          <p14:tracePt t="4072" x="3651250" y="3778250"/>
          <p14:tracePt t="4089" x="3651250" y="3708400"/>
          <p14:tracePt t="4089" x="3657600" y="3644900"/>
          <p14:tracePt t="4105" x="3676650" y="3600450"/>
          <p14:tracePt t="4105" x="3708400" y="3562350"/>
          <p14:tracePt t="4105" x="3746500" y="3530600"/>
          <p14:tracePt t="4124" x="3790950" y="3511550"/>
          <p14:tracePt t="4136" x="3841750" y="3505200"/>
          <p14:tracePt t="4136" x="3943350" y="3498850"/>
          <p14:tracePt t="4155" x="4000500" y="3511550"/>
          <p14:tracePt t="4155" x="4057650" y="3530600"/>
          <p14:tracePt t="4171" x="4114800" y="3562350"/>
          <p14:tracePt t="4171" x="4178300" y="3613150"/>
          <p14:tracePt t="4188" x="4241800" y="3670300"/>
          <p14:tracePt t="4188" x="4311650" y="3746500"/>
          <p14:tracePt t="4205" x="4375150" y="3822700"/>
          <p14:tracePt t="4205" x="4495800" y="3994150"/>
          <p14:tracePt t="4222" x="4546600" y="4076700"/>
          <p14:tracePt t="4222" x="4597400" y="4159250"/>
          <p14:tracePt t="4239" x="4641850" y="4235450"/>
          <p14:tracePt t="4239" x="4686300" y="4305300"/>
          <p14:tracePt t="4255" x="4718050" y="4368800"/>
          <p14:tracePt t="4255" x="4775200" y="4489450"/>
          <p14:tracePt t="4272" x="4800600" y="4546600"/>
          <p14:tracePt t="4272" x="4813300" y="4597400"/>
          <p14:tracePt t="4289" x="4826000" y="4654550"/>
          <p14:tracePt t="4289" x="4832350" y="4699000"/>
          <p14:tracePt t="4305" x="4826000" y="4743450"/>
          <p14:tracePt t="4305" x="4813300" y="4787900"/>
          <p14:tracePt t="4322" x="4800600" y="4819650"/>
          <p14:tracePt t="4322" x="4775200" y="4851400"/>
          <p14:tracePt t="4322" x="4743450" y="4876800"/>
          <p14:tracePt t="4341" x="4705350" y="4902200"/>
          <p14:tracePt t="4341" x="4660900" y="4914900"/>
          <p14:tracePt t="4356" x="4616450" y="4927600"/>
          <p14:tracePt t="4356" x="4565650" y="4933950"/>
          <p14:tracePt t="4373" x="4508500" y="4933950"/>
          <p14:tracePt t="4373" x="4451350" y="4927600"/>
          <p14:tracePt t="4373" x="4394200" y="4914900"/>
          <p14:tracePt t="4391" x="4337050" y="4902200"/>
          <p14:tracePt t="4404" x="4279900" y="4883150"/>
          <p14:tracePt t="4404" x="4222750" y="4857750"/>
          <p14:tracePt t="4404" x="4165600" y="4826000"/>
          <p14:tracePt t="4424" x="4108450" y="4794250"/>
          <p14:tracePt t="4437" x="4057650" y="4756150"/>
          <p14:tracePt t="4437" x="3956050" y="4667250"/>
          <p14:tracePt t="4456" x="3911600" y="4610100"/>
          <p14:tracePt t="4456" x="3867150" y="4552950"/>
          <p14:tracePt t="4473" x="3835400" y="4489450"/>
          <p14:tracePt t="4473" x="3803650" y="4425950"/>
          <p14:tracePt t="4489" x="3778250" y="4362450"/>
          <p14:tracePt t="4489" x="3759200" y="4292600"/>
          <p14:tracePt t="4489" x="3746500" y="4229100"/>
          <p14:tracePt t="4508" x="3746500" y="4165600"/>
          <p14:tracePt t="4508" x="3759200" y="4108450"/>
          <p14:tracePt t="4524" x="3771900" y="4051300"/>
          <p14:tracePt t="4524" x="3790950" y="4006850"/>
          <p14:tracePt t="4540" x="3816350" y="3962400"/>
          <p14:tracePt t="4540" x="3848100" y="3937000"/>
          <p14:tracePt t="4556" x="3879850" y="3911600"/>
          <p14:tracePt t="4556" x="3949700" y="3905250"/>
          <p14:tracePt t="4573" x="3994150" y="3917950"/>
          <p14:tracePt t="4573" x="4038600" y="3943350"/>
          <p14:tracePt t="4590" x="4076700" y="3968750"/>
          <p14:tracePt t="4590" x="4121150" y="4006850"/>
          <p14:tracePt t="4606" x="4171950" y="4044950"/>
          <p14:tracePt t="4606" x="4216400" y="4089400"/>
          <p14:tracePt t="4624" x="4260850" y="4133850"/>
          <p14:tracePt t="4624" x="4337050" y="4229100"/>
          <p14:tracePt t="4641" x="4362450" y="4279900"/>
          <p14:tracePt t="4641" x="4387850" y="4324350"/>
          <p14:tracePt t="4657" x="4400550" y="4368800"/>
          <p14:tracePt t="4657" x="4406900" y="4406900"/>
          <p14:tracePt t="4674" x="4406900" y="4438650"/>
          <p14:tracePt t="4674" x="4400550" y="4470400"/>
          <p14:tracePt t="4674" x="4381500" y="4495800"/>
          <p14:tracePt t="4693" x="4362450" y="4521200"/>
          <p14:tracePt t="4706" x="4343400" y="4533900"/>
          <p14:tracePt t="4706" x="4292600" y="4559300"/>
          <p14:tracePt t="4726" x="4267200" y="4559300"/>
          <p14:tracePt t="4726" x="4235450" y="4565650"/>
          <p14:tracePt t="4742" x="4210050" y="4565650"/>
          <p14:tracePt t="4742" x="4184650" y="4565650"/>
          <p14:tracePt t="4758" x="4152900" y="4565650"/>
          <p14:tracePt t="4758" x="4133850" y="4559300"/>
          <p14:tracePt t="4774" x="4108450" y="4552950"/>
          <p14:tracePt t="4774" x="4089400" y="4552950"/>
          <p14:tracePt t="4774" x="4070350" y="4546600"/>
          <p14:tracePt t="4794" x="4051300" y="4540250"/>
          <p14:tracePt t="4805" x="4038600" y="4533900"/>
          <p14:tracePt t="4805" x="4025900" y="4514850"/>
          <p14:tracePt t="4824" x="4019550" y="4502150"/>
          <p14:tracePt t="4824" x="4013200" y="4495800"/>
          <p14:tracePt t="4842" x="4013200" y="4489450"/>
          <p14:tracePt t="4842" x="4013200" y="4483100"/>
          <p14:tracePt t="4858" x="4013200" y="4470400"/>
          <p14:tracePt t="4858" x="4019550" y="4457700"/>
          <p14:tracePt t="4875" x="4025900" y="4451350"/>
          <p14:tracePt t="4875" x="4032250" y="4451350"/>
          <p14:tracePt t="4892" x="4038600" y="4445000"/>
          <p14:tracePt t="4892" x="4044950" y="4445000"/>
          <p14:tracePt t="4908" x="4051300" y="4445000"/>
          <p14:tracePt t="4908" x="4064000" y="4438650"/>
          <p14:tracePt t="4925" x="4070350" y="4438650"/>
          <p14:tracePt t="4925" x="4083050" y="4438650"/>
          <p14:tracePt t="4942" x="4089400" y="4438650"/>
          <p14:tracePt t="4957" x="4095750" y="4438650"/>
          <p14:tracePt t="4973" x="4095750" y="4445000"/>
          <p14:tracePt t="4993" x="4095750" y="4451350"/>
          <p14:tracePt t="5025" x="4089400" y="4451350"/>
          <p14:tracePt t="5052" x="4089400" y="4457700"/>
          <p14:tracePt t="5093" x="4089400" y="4451350"/>
          <p14:tracePt t="5153" x="4095750" y="4451350"/>
          <p14:tracePt t="5172" x="4102100" y="4451350"/>
          <p14:tracePt t="5196" x="4102100" y="4445000"/>
          <p14:tracePt t="5233" x="4102100" y="4438650"/>
          <p14:tracePt t="5249" x="4095750" y="4432300"/>
          <p14:tracePt t="5264" x="4089400" y="4432300"/>
          <p14:tracePt t="5280" x="4089400" y="4425950"/>
          <p14:tracePt t="5292" x="4083050" y="4425950"/>
          <p14:tracePt t="5316" x="4076700" y="4425950"/>
          <p14:tracePt t="5353" x="4083050" y="4419600"/>
          <p14:tracePt t="5369" x="4083050" y="4413250"/>
          <p14:tracePt t="5385" x="4089400" y="4406900"/>
          <p14:tracePt t="5401" x="4089400" y="4400550"/>
          <p14:tracePt t="5412" x="4095750" y="4394200"/>
          <p14:tracePt t="5428" x="4102100" y="4394200"/>
          <p14:tracePt t="5444" x="4108450" y="4387850"/>
          <p14:tracePt t="5462" x="4114800" y="4387850"/>
          <p14:tracePt t="5489" x="4121150" y="4381500"/>
          <p14:tracePt t="5512" x="4127500" y="4381500"/>
          <p14:tracePt t="5539" x="4127500" y="4375150"/>
          <p14:tracePt t="5600" x="4121150" y="4375150"/>
          <p14:tracePt t="5648" x="4121150" y="4368800"/>
          <p14:tracePt t="5667" x="4127500" y="4362450"/>
          <p14:tracePt t="5712" x="4121150" y="4368800"/>
          <p14:tracePt t="5760" x="4114800" y="4368800"/>
          <p14:tracePt t="5788" x="4114800" y="4362450"/>
          <p14:tracePt t="5820" x="4114800" y="4356100"/>
          <p14:tracePt t="5840" x="4114800" y="4362450"/>
          <p14:tracePt t="5916" x="4114800" y="4368800"/>
          <p14:tracePt t="5932" x="4114800" y="4375150"/>
          <p14:tracePt t="5948" x="4108450" y="4381500"/>
          <p14:tracePt t="5960" x="4102100" y="4381500"/>
          <p14:tracePt t="5975" x="4095750" y="4387850"/>
          <p14:tracePt t="5991" x="4089400" y="4387850"/>
          <p14:tracePt t="6008" x="4083050" y="4387850"/>
          <p14:tracePt t="6036" x="4076700" y="4394200"/>
          <p14:tracePt t="6059" x="4076700" y="4387850"/>
          <p14:tracePt t="6104" x="4083050" y="4381500"/>
          <p14:tracePt t="6128" x="4083050" y="4375150"/>
          <p14:tracePt t="6140" x="4089400" y="4375150"/>
          <p14:tracePt t="6172" x="4089400" y="4381500"/>
          <p14:tracePt t="6300" x="4095750" y="4381500"/>
          <p14:tracePt t="6312" x="4102100" y="4387850"/>
          <p14:tracePt t="6328" x="4108450" y="4387850"/>
          <p14:tracePt t="6343" x="4114800" y="4381500"/>
          <p14:tracePt t="6359" x="4121150" y="4381500"/>
          <p14:tracePt t="6368" x="4127500" y="4381500"/>
          <p14:tracePt t="6377" x="4133850" y="4375150"/>
          <p14:tracePt t="6377" x="4140200" y="4375150"/>
          <p14:tracePt t="6397" x="4146550" y="4368800"/>
          <p14:tracePt t="6397" x="4152900" y="4362450"/>
          <p14:tracePt t="6413" x="4159250" y="4362450"/>
          <p14:tracePt t="6413" x="4165600" y="4356100"/>
          <p14:tracePt t="6429" x="4165600" y="4349750"/>
          <p14:tracePt t="6444" x="4178300" y="4343400"/>
          <p14:tracePt t="6461" x="4178300" y="4330700"/>
          <p14:tracePt t="6461" x="4184650" y="4324350"/>
          <p14:tracePt t="6480" x="4178300" y="4318000"/>
          <p14:tracePt t="6494" x="4178300" y="4311650"/>
          <p14:tracePt t="6517" x="4171950" y="4311650"/>
          <p14:tracePt t="6540" x="4165600" y="4318000"/>
          <p14:tracePt t="6568" x="4165600" y="4324350"/>
          <p14:tracePt t="6584" x="4159250" y="4330700"/>
          <p14:tracePt t="6600" x="4159250" y="4337050"/>
          <p14:tracePt t="6620" x="4165600" y="4343400"/>
          <p14:tracePt t="6644" x="4171950" y="4343400"/>
          <p14:tracePt t="6660" x="4178300" y="4349750"/>
          <p14:tracePt t="6672" x="4184650" y="4349750"/>
          <p14:tracePt t="6688" x="4184650" y="4343400"/>
          <p14:tracePt t="6704" x="4191000" y="4343400"/>
          <p14:tracePt t="6727" x="4184650" y="4349750"/>
          <p14:tracePt t="6792" x="4178300" y="4343400"/>
          <p14:tracePt t="6840" x="4171950" y="4343400"/>
          <p14:tracePt t="6860" x="4165600" y="4343400"/>
          <p14:tracePt t="6876" x="4159250" y="4343400"/>
          <p14:tracePt t="6892" x="4152900" y="4343400"/>
          <p14:tracePt t="6920" x="4146550" y="4343400"/>
          <p14:tracePt t="6944" x="4140200" y="4343400"/>
          <p14:tracePt t="6960" x="4133850" y="4349750"/>
          <p14:tracePt t="6980" x="4127500" y="4349750"/>
          <p14:tracePt t="6995" x="4121150" y="4349750"/>
          <p14:tracePt t="7012" x="4114800" y="4349750"/>
          <p14:tracePt t="7027" x="4108450" y="4349750"/>
          <p14:tracePt t="7039" x="4102100" y="4349750"/>
          <p14:tracePt t="7064" x="4095750" y="4349750"/>
          <p14:tracePt t="7088" x="4089400" y="4356100"/>
          <p14:tracePt t="7116" x="4083050" y="4356100"/>
          <p14:tracePt t="7148" x="4089400" y="4362450"/>
          <p14:tracePt t="7208" x="4095750" y="4368800"/>
          <p14:tracePt t="7252" x="4102100" y="4375150"/>
          <p14:tracePt t="7280" x="4108450" y="4375150"/>
          <p14:tracePt t="7328" x="4114800" y="4381500"/>
          <p14:tracePt t="7356" x="4121150" y="4381500"/>
          <p14:tracePt t="7388" x="4127500" y="4381500"/>
          <p14:tracePt t="7400" x="4133850" y="4381500"/>
          <p14:tracePt t="7416" x="4140200" y="4375150"/>
          <p14:tracePt t="7432" x="4146550" y="4375150"/>
          <p14:tracePt t="7452" x="4152900" y="4375150"/>
          <p14:tracePt t="7476" x="4152900" y="4368800"/>
          <p14:tracePt t="7500" x="4159250" y="4368800"/>
          <p14:tracePt t="7521" x="4165600" y="4368800"/>
          <p14:tracePt t="7544" x="4171950" y="4368800"/>
          <p14:tracePt t="7568" x="4171950" y="4375150"/>
          <p14:tracePt t="7612" x="4178300" y="4375150"/>
          <p14:tracePt t="7708" x="4184650" y="4368800"/>
          <p14:tracePt t="7792" x="4191000" y="4368800"/>
          <p14:tracePt t="7860" x="4191000" y="4362450"/>
          <p14:tracePt t="7956" x="4197350" y="4362450"/>
          <p14:tracePt t="8032" x="4203700" y="4362450"/>
          <p14:tracePt t="8076" x="4197350" y="4368800"/>
          <p14:tracePt t="8220" x="4203700" y="4368800"/>
          <p14:tracePt t="8256" x="4197350" y="4375150"/>
          <p14:tracePt t="8480" x="4203700" y="4381500"/>
          <p14:tracePt t="8648" x="4197350" y="4387850"/>
          <p14:tracePt t="8813" x="4191000" y="4394200"/>
          <p14:tracePt t="8840" x="4184650" y="4394200"/>
          <p14:tracePt t="8872" x="4178300" y="4394200"/>
          <p14:tracePt t="8900" x="4165600" y="4400550"/>
          <p14:tracePt t="8940" x="4159250" y="4406900"/>
          <p14:tracePt t="8952" x="4152900" y="4406900"/>
          <p14:tracePt t="8968" x="4146550" y="4406900"/>
          <p14:tracePt t="9000" x="4146550" y="4413250"/>
          <p14:tracePt t="9020" x="4146550" y="4419600"/>
          <p14:tracePt t="9044" x="4146550" y="4413250"/>
          <p14:tracePt t="9120" x="4140200" y="4406900"/>
          <p14:tracePt t="9141" x="4133850" y="4406900"/>
          <p14:tracePt t="9165" x="4127500" y="4413250"/>
          <p14:tracePt t="9209" x="4121150" y="4419600"/>
          <p14:tracePt t="9225" x="4121150" y="4425950"/>
          <p14:tracePt t="9252" x="4121150" y="4432300"/>
          <p14:tracePt t="9285" x="4121150" y="4425950"/>
          <p14:tracePt t="9313" x="4121150" y="4432300"/>
          <p14:tracePt t="11197" x="4089400" y="5810250"/>
          <p14:tracePt t="11197" x="4095750" y="5829300"/>
          <p14:tracePt t="11215" x="4108450" y="5854700"/>
          <p14:tracePt t="11215" x="4114800" y="5886450"/>
          <p14:tracePt t="11230" x="4127500" y="5918200"/>
          <p14:tracePt t="11230" x="4140200" y="5962650"/>
          <p14:tracePt t="11247" x="4152900" y="6007100"/>
          <p14:tracePt t="11247" x="4171950" y="6051550"/>
          <p14:tracePt t="11263" x="4178300" y="6089650"/>
          <p14:tracePt t="11263" x="4191000" y="6121400"/>
          <p14:tracePt t="11263" x="4203700" y="6153150"/>
          <p14:tracePt t="11282" x="4210050" y="6184900"/>
          <p14:tracePt t="11282" x="4216400" y="6210300"/>
          <p14:tracePt t="11296" x="4222750" y="6229350"/>
          <p14:tracePt t="11296" x="4229100" y="6248400"/>
          <p14:tracePt t="11313" x="4241800" y="6261100"/>
          <p14:tracePt t="11313" x="4248150" y="6273800"/>
          <p14:tracePt t="11330" x="4254500" y="6286500"/>
          <p14:tracePt t="11330" x="4267200" y="6299200"/>
          <p14:tracePt t="11347" x="4298950" y="6318250"/>
          <p14:tracePt t="11361" x="4324350" y="6330950"/>
          <p14:tracePt t="11378" x="4356100" y="6356350"/>
          <p14:tracePt t="11395" x="4394200" y="6375400"/>
          <p14:tracePt t="11412" x="4425950" y="6400800"/>
          <p14:tracePt t="11428" x="4445000" y="6426200"/>
          <p14:tracePt t="11445" x="4464050" y="6457950"/>
          <p14:tracePt t="11462" x="4464050" y="6477000"/>
          <p14:tracePt t="11481" x="4457700" y="6502400"/>
          <p14:tracePt t="11513" x="4483100" y="6508750"/>
          <p14:tracePt t="11557" x="4521200" y="6515100"/>
          <p14:tracePt t="11573" x="4552950" y="6521450"/>
          <p14:tracePt t="11581" x="4584700" y="6540500"/>
          <p14:tracePt t="11581" x="4629150" y="6546850"/>
          <p14:tracePt t="11597" x="4673600" y="6565900"/>
          <p14:tracePt t="11597" x="4724400" y="6578600"/>
          <p14:tracePt t="11614" x="4775200" y="6597650"/>
          <p14:tracePt t="11614" x="4832350" y="6616700"/>
          <p14:tracePt t="11614" x="4883150" y="6629400"/>
          <p14:tracePt t="11633" x="4933950" y="6635750"/>
          <p14:tracePt t="11646" x="4984750" y="6642100"/>
          <p14:tracePt t="11646" x="5067300" y="6648450"/>
          <p14:tracePt t="11665" x="5105400" y="6648450"/>
          <p14:tracePt t="11665" x="5137150" y="6648450"/>
          <p14:tracePt t="11680" x="5175250" y="6648450"/>
          <p14:tracePt t="11680" x="5207000" y="6648450"/>
          <p14:tracePt t="11698" x="5238750" y="6648450"/>
          <p14:tracePt t="11698" x="5295900" y="6642100"/>
          <p14:tracePt t="11715" x="5327650" y="6642100"/>
          <p14:tracePt t="11715" x="5353050" y="6642100"/>
          <p14:tracePt t="11732" x="5372100" y="6642100"/>
          <p14:tracePt t="11746" x="5403850" y="6642100"/>
          <p14:tracePt t="11763" x="5378450" y="6635750"/>
          <p14:tracePt t="11833" x="5353050" y="6616700"/>
          <p14:tracePt t="11857" x="5340350" y="6591300"/>
          <p14:tracePt t="11881" x="5340350" y="6565900"/>
          <p14:tracePt t="11901" x="5353050" y="6534150"/>
          <p14:tracePt t="11925" x="5378450" y="6508750"/>
          <p14:tracePt t="11949" x="5397500" y="6489700"/>
          <p14:tracePt t="11969" x="5416550" y="6464300"/>
          <p14:tracePt t="12013" x="5410200" y="6445250"/>
          <p14:tracePt t="12069" x="5422900" y="6470650"/>
          <p14:tracePt t="12193" x="5435600" y="6489700"/>
          <p14:tracePt t="12285" x="5454650" y="6496050"/>
          <p14:tracePt t="12449" x="5467350" y="6515100"/>
          <p14:tracePt t="12585" x="5492750" y="6534150"/>
          <p14:tracePt t="12741" x="5499100" y="6508750"/>
          <p14:tracePt t="13089" x="5511800" y="6489700"/>
          <p14:tracePt t="13153" x="5530850" y="6470650"/>
          <p14:tracePt t="13194" x="5537200" y="6496050"/>
          <p14:tracePt t="13269" x="5524500" y="6521450"/>
          <p14:tracePt t="13289" x="5499100" y="6540500"/>
          <p14:tracePt t="13313" x="5473700" y="6559550"/>
          <p14:tracePt t="13333" x="5448300" y="6578600"/>
          <p14:tracePt t="13350" x="5429250" y="6591300"/>
          <p14:tracePt t="13365" x="5403850" y="6610350"/>
          <p14:tracePt t="13381" x="5372100" y="6623050"/>
          <p14:tracePt t="13393" x="5340350" y="6635750"/>
          <p14:tracePt t="13409" x="5302250" y="6648450"/>
          <p14:tracePt t="13426" x="5276850" y="6648450"/>
          <p14:tracePt t="13435" x="5238750" y="6642100"/>
          <p14:tracePt t="13453" x="5207000" y="6629400"/>
          <p14:tracePt t="13469" x="5175250" y="6604000"/>
          <p14:tracePt t="13486" x="5156200" y="6578600"/>
          <p14:tracePt t="13502" x="5143500" y="6534150"/>
          <p14:tracePt t="13502" x="5143500" y="6470650"/>
          <p14:tracePt t="13522" x="5149850" y="6432550"/>
          <p14:tracePt t="13522" x="5162550" y="6400800"/>
          <p14:tracePt t="13539" x="5175250" y="6362700"/>
          <p14:tracePt t="13539" x="5194300" y="6330950"/>
          <p14:tracePt t="13555" x="5219700" y="6299200"/>
          <p14:tracePt t="13555" x="5251450" y="6267450"/>
          <p14:tracePt t="13571" x="5283200" y="6248400"/>
          <p14:tracePt t="13571" x="5314950" y="6235700"/>
          <p14:tracePt t="13571" x="5353050" y="6223000"/>
          <p14:tracePt t="13590" x="5384800" y="6210300"/>
          <p14:tracePt t="13602" x="5416550" y="6210300"/>
          <p14:tracePt t="13602" x="5486400" y="6216650"/>
          <p14:tracePt t="13623" x="5518150" y="6229350"/>
          <p14:tracePt t="13623" x="5543550" y="6242050"/>
          <p14:tracePt t="13638" x="5568950" y="6261100"/>
          <p14:tracePt t="13638" x="5588000" y="6280150"/>
          <p14:tracePt t="13655" x="5600700" y="6305550"/>
          <p14:tracePt t="13655" x="5613400" y="6337300"/>
          <p14:tracePt t="13655" x="5613400" y="6362700"/>
          <p14:tracePt t="13674" x="5613400" y="6388100"/>
          <p14:tracePt t="13686" x="5600700" y="6413500"/>
          <p14:tracePt t="13686" x="5575300" y="6464300"/>
          <p14:tracePt t="13705" x="5556250" y="6483350"/>
          <p14:tracePt t="13720" x="5518150" y="6515100"/>
          <p14:tracePt t="13737" x="5473700" y="6527800"/>
          <p14:tracePt t="13737" x="5441950" y="6527800"/>
          <p14:tracePt t="13755" x="5422900" y="6515100"/>
          <p14:tracePt t="13770" x="5403850" y="6489700"/>
          <p14:tracePt t="13787" x="5397500" y="6464300"/>
          <p14:tracePt t="13803" x="5397500" y="6432550"/>
          <p14:tracePt t="13820" x="5397500" y="6407150"/>
          <p14:tracePt t="13837" x="5403850" y="6381750"/>
          <p14:tracePt t="13853" x="5410200" y="6400800"/>
          <p14:tracePt t="14130" x="5422900" y="6426200"/>
          <p14:tracePt t="14197" x="5422900" y="6445250"/>
          <p14:tracePt t="14490" x="5416550" y="6464300"/>
          <p14:tracePt t="14550" x="5397500" y="6464300"/>
          <p14:tracePt t="14850" x="5391150" y="6445250"/>
          <p14:tracePt t="14894" x="5391150" y="6419850"/>
          <p14:tracePt t="14926" x="5397500" y="6394450"/>
          <p14:tracePt t="14954" x="5410200" y="6375400"/>
          <p14:tracePt t="14986" x="5416550" y="6350000"/>
          <p14:tracePt t="15013" x="5416550" y="6343650"/>
          <p14:tracePt t="15021" x="5416550" y="6337300"/>
          <p14:tracePt t="15037" x="5416550" y="6330950"/>
          <p14:tracePt t="15046" x="5416550" y="6324600"/>
          <p14:tracePt t="15057" x="5416550" y="6311900"/>
          <p14:tracePt t="15057" x="5422900" y="6305550"/>
          <p14:tracePt t="15076" x="5422900" y="6292850"/>
          <p14:tracePt t="15076" x="5422900" y="6286500"/>
          <p14:tracePt t="15093" x="5422900" y="6280150"/>
          <p14:tracePt t="15093" x="5429250" y="6280150"/>
          <p14:tracePt t="15110" x="5429250" y="6273800"/>
          <p14:tracePt t="15125" x="5435600" y="6273800"/>
          <p14:tracePt t="15142" x="5441950" y="6273800"/>
          <p14:tracePt t="15158" x="5448300" y="6286500"/>
          <p14:tracePt t="15158" x="5448300" y="6292850"/>
          <p14:tracePt t="15177" x="5448300" y="6305550"/>
          <p14:tracePt t="15191" x="5454650" y="6324600"/>
          <p14:tracePt t="15218" x="5448300" y="6350000"/>
          <p14:tracePt t="15246" x="5441950" y="6375400"/>
          <p14:tracePt t="15262" x="5435600" y="6400800"/>
          <p14:tracePt t="15278" x="5429250" y="6432550"/>
          <p14:tracePt t="15294" x="5422900" y="6457950"/>
          <p14:tracePt t="15306" x="5416550" y="6477000"/>
          <p14:tracePt t="15321" x="5397500" y="6502400"/>
          <p14:tracePt t="15338" x="5378450" y="6527800"/>
          <p14:tracePt t="15354" x="5353050" y="6546850"/>
          <p14:tracePt t="15370" x="5327650" y="6559550"/>
          <p14:tracePt t="15382" x="5302250" y="6565900"/>
          <p14:tracePt t="15398" x="5283200" y="6565900"/>
          <p14:tracePt t="15414" x="5257800" y="6540500"/>
          <p14:tracePt t="15434" x="5245100" y="6508750"/>
          <p14:tracePt t="15451" x="5245100" y="6470650"/>
          <p14:tracePt t="15466" x="5245100" y="6451600"/>
          <p14:tracePt t="15476" x="5245100" y="6426200"/>
          <p14:tracePt t="15476" x="5257800" y="6381750"/>
          <p14:tracePt t="15495" x="5270500" y="6362700"/>
          <p14:tracePt t="15495" x="5276850" y="6350000"/>
          <p14:tracePt t="15511" x="5295900" y="6330950"/>
          <p14:tracePt t="15511" x="5308600" y="6318250"/>
          <p14:tracePt t="15528" x="5321300" y="6305550"/>
          <p14:tracePt t="15528" x="5340350" y="6299200"/>
          <p14:tracePt t="15546" x="5359400" y="6292850"/>
          <p14:tracePt t="15546" x="5372100" y="6286500"/>
          <p14:tracePt t="15546" x="5391150" y="6280150"/>
          <p14:tracePt t="15564" x="5403850" y="6280150"/>
          <p14:tracePt t="15564" x="5422900" y="6280150"/>
          <p14:tracePt t="15579" x="5435600" y="6286500"/>
          <p14:tracePt t="15579" x="5448300" y="6292850"/>
          <p14:tracePt t="15595" x="5473700" y="6305550"/>
          <p14:tracePt t="15610" x="5499100" y="6324600"/>
          <p14:tracePt t="15626" x="5511800" y="6350000"/>
          <p14:tracePt t="15643" x="5518150" y="6381750"/>
          <p14:tracePt t="15660" x="5518150" y="6407150"/>
          <p14:tracePt t="15677" x="5518150" y="6432550"/>
          <p14:tracePt t="15693" x="5511800" y="6464300"/>
          <p14:tracePt t="15710" x="5499100" y="6483350"/>
          <p14:tracePt t="15742" x="5473700" y="6502400"/>
          <p14:tracePt t="15794" x="5461000" y="6527800"/>
          <p14:tracePt t="15842" x="5448300" y="6546850"/>
          <p14:tracePt t="15878" x="5422900" y="6565900"/>
          <p14:tracePt t="15914" x="5403850" y="6578600"/>
          <p14:tracePt t="15946" x="5378450" y="6591300"/>
          <p14:tracePt t="15974" x="5359400" y="6604000"/>
          <p14:tracePt t="16014" x="5334000" y="6610350"/>
          <p14:tracePt t="16058" x="5314950" y="6610350"/>
          <p14:tracePt t="16102" x="5289550" y="6610350"/>
          <p14:tracePt t="16146" x="5276850" y="6584950"/>
          <p14:tracePt t="16238" x="5283200" y="6565900"/>
          <p14:tracePt t="16266" x="5283200" y="6540500"/>
          <p14:tracePt t="16290" x="5283200" y="6515100"/>
          <p14:tracePt t="16314" x="5283200" y="6496050"/>
          <p14:tracePt t="16334" x="5283200" y="6477000"/>
          <p14:tracePt t="16358" x="5308600" y="6483350"/>
          <p14:tracePt t="16494" x="5327650" y="6477000"/>
          <p14:tracePt t="16522" x="5353050" y="6477000"/>
          <p14:tracePt t="16546" x="5372100" y="6477000"/>
          <p14:tracePt t="16566" x="5397500" y="6483350"/>
          <p14:tracePt t="16590" x="5416550" y="6489700"/>
          <p14:tracePt t="16614" x="5441950" y="6489700"/>
          <p14:tracePt t="16634" x="5467350" y="6483350"/>
          <p14:tracePt t="16658" x="5492750" y="6483350"/>
          <p14:tracePt t="16682" x="5518150" y="6483350"/>
          <p14:tracePt t="16703" x="5543550" y="6483350"/>
          <p14:tracePt t="16734" x="5562600" y="6483350"/>
          <p14:tracePt t="16762" x="5581650" y="6483350"/>
          <p14:tracePt t="16814" x="5594350" y="6502400"/>
          <p14:tracePt t="16890" x="5568950" y="6521450"/>
          <p14:tracePt t="16942" x="5543550" y="6540500"/>
          <p14:tracePt t="16974" x="5524500" y="6559550"/>
          <p14:tracePt t="17002" x="5499100" y="6572250"/>
          <p14:tracePt t="17042" x="5524500" y="6559550"/>
          <p14:tracePt t="17174" x="5549900" y="6553200"/>
          <p14:tracePt t="17226" x="5568950" y="6546850"/>
          <p14:tracePt t="17266" x="5581650" y="6527800"/>
          <p14:tracePt t="17602" x="5562600" y="6534150"/>
          <p14:tracePt t="17702" x="5537200" y="6515100"/>
          <p14:tracePt t="17850" x="5562600" y="6502400"/>
          <p14:tracePt t="18150" x="5556250" y="6521450"/>
          <p14:tracePt t="18339" x="5537200" y="6521450"/>
          <p14:tracePt t="18459" x="5543550" y="6502400"/>
          <p14:tracePt t="18535" x="5562600" y="6489700"/>
          <p14:tracePt t="18586" x="5562600" y="6470650"/>
          <p14:tracePt t="18690" x="5549900" y="6445250"/>
          <p14:tracePt t="18726" x="5537200" y="6426200"/>
          <p14:tracePt t="18742" x="5530850" y="6394450"/>
          <p14:tracePt t="18759" x="5518150" y="6375400"/>
          <p14:tracePt t="18767" x="5511800" y="6356350"/>
          <p14:tracePt t="18775" x="5505450" y="6337300"/>
          <p14:tracePt t="18775" x="5492750" y="6318250"/>
          <p14:tracePt t="18789" x="5480050" y="6299200"/>
          <p14:tracePt t="18789" x="5461000" y="6273800"/>
          <p14:tracePt t="18806" x="5448300" y="6248400"/>
          <p14:tracePt t="18806" x="5429250" y="6223000"/>
          <p14:tracePt t="18823" x="5403850" y="6191250"/>
          <p14:tracePt t="18823" x="5372100" y="6159500"/>
          <p14:tracePt t="18839" x="5340350" y="6121400"/>
          <p14:tracePt t="18839" x="5270500" y="6032500"/>
          <p14:tracePt t="18856" x="5226050" y="5988050"/>
          <p14:tracePt t="18856" x="5187950" y="5949950"/>
          <p14:tracePt t="18873" x="5156200" y="5905500"/>
          <p14:tracePt t="18873" x="5118100" y="5873750"/>
          <p14:tracePt t="18889" x="5086350" y="5842000"/>
          <p14:tracePt t="18889" x="5060950" y="5816600"/>
          <p14:tracePt t="18889" x="5035550" y="5797550"/>
          <p14:tracePt t="18908" x="5016500" y="5784850"/>
          <p14:tracePt t="18908" x="5003800" y="5772150"/>
          <p14:tracePt t="18924" x="4991100" y="5765800"/>
          <p14:tracePt t="18924" x="4984750" y="5765800"/>
          <p14:tracePt t="18940" x="4978400" y="5765800"/>
          <p14:tracePt t="18955" x="4978400" y="5778500"/>
          <p14:tracePt t="18955" x="4984750" y="5791200"/>
          <p14:tracePt t="18955" x="4997450" y="5810250"/>
          <p14:tracePt t="18975" x="5016500" y="5829300"/>
          <p14:tracePt t="18988" x="5029200" y="5854700"/>
          <p14:tracePt t="18988" x="5048250" y="5886450"/>
          <p14:tracePt t="19008" x="5092700" y="5943600"/>
          <p14:tracePt t="19008" x="5118100" y="5969000"/>
          <p14:tracePt t="19024" x="5137150" y="5988050"/>
          <p14:tracePt t="19024" x="5156200" y="6007100"/>
          <p14:tracePt t="19041" x="5175250" y="6019800"/>
          <p14:tracePt t="19041" x="5194300" y="6026150"/>
          <p14:tracePt t="19057" x="5207000" y="6032500"/>
          <p14:tracePt t="19057" x="5219700" y="6032500"/>
          <p14:tracePt t="19057" x="5226050" y="6026150"/>
          <p14:tracePt t="19075" x="5232400" y="6013450"/>
          <p14:tracePt t="19075" x="5238750" y="5994400"/>
          <p14:tracePt t="19090" x="5238750" y="5975350"/>
          <p14:tracePt t="19090" x="5238750" y="5949950"/>
          <p14:tracePt t="19107" x="5245100" y="5918200"/>
          <p14:tracePt t="19107" x="5245100" y="5880100"/>
          <p14:tracePt t="19123" x="5245100" y="5842000"/>
          <p14:tracePt t="19123" x="5251450" y="5797550"/>
          <p14:tracePt t="19140" x="5251450" y="5753100"/>
          <p14:tracePt t="19140" x="5257800" y="5664200"/>
          <p14:tracePt t="19157" x="5257800" y="5626100"/>
          <p14:tracePt t="19157" x="5251450" y="5588000"/>
          <p14:tracePt t="19174" x="5251450" y="5549900"/>
          <p14:tracePt t="19174" x="5245100" y="5518150"/>
          <p14:tracePt t="19190" x="5238750" y="5486400"/>
          <p14:tracePt t="19190" x="5226050" y="5429250"/>
          <p14:tracePt t="19208" x="5219700" y="5403850"/>
          <p14:tracePt t="19208" x="5213350" y="5378450"/>
          <p14:tracePt t="19224" x="5207000" y="5353050"/>
          <p14:tracePt t="19224" x="5207000" y="5327650"/>
          <p14:tracePt t="19241" x="5200650" y="5302250"/>
          <p14:tracePt t="19241" x="5200650" y="5276850"/>
          <p14:tracePt t="19257" x="5200650" y="5257800"/>
          <p14:tracePt t="19257" x="5200650" y="5226050"/>
          <p14:tracePt t="19276" x="5200650" y="5213350"/>
          <p14:tracePt t="19276" x="5200650" y="5200650"/>
          <p14:tracePt t="19292" x="5207000" y="5194300"/>
          <p14:tracePt t="19292" x="5207000" y="5187950"/>
          <p14:tracePt t="19308" x="5213350" y="5181600"/>
          <p14:tracePt t="19308" x="5213350" y="5175250"/>
          <p14:tracePt t="19324" x="5213350" y="5168900"/>
          <p14:tracePt t="19324" x="5213350" y="5162550"/>
          <p14:tracePt t="19341" x="5213350" y="5156200"/>
          <p14:tracePt t="19356" x="5207000" y="5156200"/>
          <p14:tracePt t="19376" x="5200650" y="5149850"/>
          <p14:tracePt t="19389" x="5194300" y="5149850"/>
          <p14:tracePt t="19389" x="5181600" y="5149850"/>
          <p14:tracePt t="19408" x="5168900" y="5149850"/>
          <p14:tracePt t="19408" x="5149850" y="5143500"/>
          <p14:tracePt t="19425" x="5124450" y="5137150"/>
          <p14:tracePt t="19425" x="5105400" y="5137150"/>
          <p14:tracePt t="19425" x="5073650" y="5130800"/>
          <p14:tracePt t="19443" x="5048250" y="5124450"/>
          <p14:tracePt t="19443" x="5016500" y="5118100"/>
          <p14:tracePt t="19458" x="4984750" y="5118100"/>
          <p14:tracePt t="19458" x="4946650" y="5111750"/>
          <p14:tracePt t="19475" x="4914900" y="5105400"/>
          <p14:tracePt t="19475" x="4876800" y="5099050"/>
          <p14:tracePt t="19491" x="4832350" y="5092700"/>
          <p14:tracePt t="19491" x="4749800" y="5073650"/>
          <p14:tracePt t="19508" x="4699000" y="5067300"/>
          <p14:tracePt t="19508" x="4648200" y="5060950"/>
          <p14:tracePt t="19525" x="4597400" y="5054600"/>
          <p14:tracePt t="19525" x="4546600" y="5054600"/>
          <p14:tracePt t="19543" x="4489450" y="5054600"/>
          <p14:tracePt t="19543" x="4438650" y="5054600"/>
          <p14:tracePt t="19559" x="4381500" y="5054600"/>
          <p14:tracePt t="19559" x="4260850" y="5054600"/>
          <p14:tracePt t="19576" x="4203700" y="5054600"/>
          <p14:tracePt t="19576" x="4133850" y="5054600"/>
          <p14:tracePt t="19592" x="4070350" y="5048250"/>
          <p14:tracePt t="19592" x="4000500" y="5048250"/>
          <p14:tracePt t="19609" x="3924300" y="5041900"/>
          <p14:tracePt t="19609" x="3854450" y="5041900"/>
          <p14:tracePt t="19609" x="3778250" y="5041900"/>
          <p14:tracePt t="19627" x="3702050" y="5041900"/>
          <p14:tracePt t="19640" x="3632200" y="5041900"/>
          <p14:tracePt t="19640" x="3498850" y="5048250"/>
          <p14:tracePt t="19660" x="3429000" y="5048250"/>
          <p14:tracePt t="19660" x="3365500" y="5054600"/>
          <p14:tracePt t="19676" x="3295650" y="5060950"/>
          <p14:tracePt t="19676" x="3232150" y="5060950"/>
          <p14:tracePt t="19692" x="3162300" y="5067300"/>
          <p14:tracePt t="19692" x="3098800" y="5067300"/>
          <p14:tracePt t="19709" x="3028950" y="5073650"/>
          <p14:tracePt t="19709" x="2965450" y="5080000"/>
          <p14:tracePt t="19709" x="2901950" y="5086350"/>
          <p14:tracePt t="19729" x="2838450" y="5086350"/>
          <p14:tracePt t="19740" x="2781300" y="5092700"/>
          <p14:tracePt t="19740" x="2673350" y="5105400"/>
          <p14:tracePt t="19759" x="2628900" y="5105400"/>
          <p14:tracePt t="19759" x="2584450" y="5111750"/>
          <p14:tracePt t="19776" x="2546350" y="5111750"/>
          <p14:tracePt t="19776" x="2508250" y="5105400"/>
          <p14:tracePt t="19792" x="2476500" y="5105400"/>
          <p14:tracePt t="19792" x="2413000" y="5092700"/>
          <p14:tracePt t="19809" x="2381250" y="5086350"/>
          <p14:tracePt t="19809" x="2355850" y="5080000"/>
          <p14:tracePt t="19826" x="2336800" y="5067300"/>
          <p14:tracePt t="19826" x="2317750" y="5060950"/>
          <p14:tracePt t="19843" x="2305050" y="5054600"/>
          <p14:tracePt t="19843" x="2292350" y="5048250"/>
          <p14:tracePt t="19859" x="2286000" y="5041900"/>
          <p14:tracePt t="19859" x="2279650" y="5041900"/>
          <p14:tracePt t="19877" x="2279650" y="5035550"/>
          <p14:tracePt t="19891" x="2286000" y="5029200"/>
          <p14:tracePt t="19891" x="2298700" y="5029200"/>
          <p14:tracePt t="19909" x="2305050" y="5035550"/>
          <p14:tracePt t="19909" x="2317750" y="5035550"/>
          <p14:tracePt t="19909" x="2336800" y="5041900"/>
          <p14:tracePt t="19928" x="2355850" y="5048250"/>
          <p14:tracePt t="19928" x="2374900" y="5054600"/>
          <p14:tracePt t="19944" x="2400300" y="5060950"/>
          <p14:tracePt t="19944" x="2432050" y="5073650"/>
          <p14:tracePt t="19960" x="2463800" y="5080000"/>
          <p14:tracePt t="19960" x="2495550" y="5086350"/>
          <p14:tracePt t="19977" x="2533650" y="5099050"/>
          <p14:tracePt t="19977" x="2571750" y="5105400"/>
          <p14:tracePt t="19993" x="2616200" y="5111750"/>
          <p14:tracePt t="19993" x="2660650" y="5118100"/>
          <p14:tracePt t="19993" x="2711450" y="5118100"/>
          <p14:tracePt t="20012" x="2755900" y="5118100"/>
          <p14:tracePt t="20012" x="2806700" y="5118100"/>
          <p14:tracePt t="20027" x="2857500" y="5118100"/>
          <p14:tracePt t="20027" x="2908300" y="5118100"/>
          <p14:tracePt t="20027" x="2965450" y="5111750"/>
          <p14:tracePt t="20047" x="3022600" y="5105400"/>
          <p14:tracePt t="20058" x="3073400" y="5105400"/>
          <p14:tracePt t="20058" x="3136900" y="5099050"/>
          <p14:tracePt t="20077" x="3194050" y="5092700"/>
          <p14:tracePt t="20077" x="3251200" y="5092700"/>
          <p14:tracePt t="20077" x="3308350" y="5092700"/>
          <p14:tracePt t="20096" x="3365500" y="5092700"/>
          <p14:tracePt t="20096" x="3422650" y="5092700"/>
          <p14:tracePt t="20110" x="3486150" y="5092700"/>
          <p14:tracePt t="20110" x="3543300" y="5099050"/>
          <p14:tracePt t="20127" x="3606800" y="5099050"/>
          <p14:tracePt t="20127" x="3663950" y="5105400"/>
          <p14:tracePt t="20144" x="3727450" y="5111750"/>
          <p14:tracePt t="20144" x="3790950" y="5111750"/>
          <p14:tracePt t="20160" x="3848100" y="5118100"/>
          <p14:tracePt t="20160" x="3968750" y="5124450"/>
          <p14:tracePt t="20177" x="4025900" y="5124450"/>
          <p14:tracePt t="20177" x="4083050" y="5130800"/>
          <p14:tracePt t="20194" x="4140200" y="5130800"/>
          <p14:tracePt t="20194" x="4191000" y="5130800"/>
          <p14:tracePt t="20211" x="4241800" y="5130800"/>
          <p14:tracePt t="20211" x="4343400" y="5124450"/>
          <p14:tracePt t="20227" x="4387850" y="5124450"/>
          <p14:tracePt t="20227" x="4425950" y="5124450"/>
          <p14:tracePt t="20244" x="4470400" y="5118100"/>
          <p14:tracePt t="20244" x="4508500" y="5118100"/>
          <p14:tracePt t="20261" x="4540250" y="5111750"/>
          <p14:tracePt t="20261" x="4572000" y="5111750"/>
          <p14:tracePt t="20277" x="4597400" y="5111750"/>
          <p14:tracePt t="20277" x="4648200" y="5105400"/>
          <p14:tracePt t="20296" x="4673600" y="5105400"/>
          <p14:tracePt t="20296" x="4692650" y="5099050"/>
          <p14:tracePt t="20312" x="4705350" y="5099050"/>
          <p14:tracePt t="20312" x="4724400" y="5099050"/>
          <p14:tracePt t="20328" x="4737100" y="5099050"/>
          <p14:tracePt t="20328" x="4749800" y="5099050"/>
          <p14:tracePt t="20344" x="4762500" y="5092700"/>
          <p14:tracePt t="20344" x="4768850" y="5092700"/>
          <p14:tracePt t="20344" x="4775200" y="5092700"/>
          <p14:tracePt t="20363" x="4781550" y="5092700"/>
          <p14:tracePt t="20376" x="4794250" y="5099050"/>
          <p14:tracePt t="20376" x="4800600" y="5099050"/>
          <p14:tracePt t="20396" x="4806950" y="5105400"/>
          <p14:tracePt t="20396" x="4813300" y="5105400"/>
          <p14:tracePt t="20412" x="4819650" y="5105400"/>
          <p14:tracePt t="20412" x="4826000" y="5111750"/>
          <p14:tracePt t="20428" x="4826000" y="5118100"/>
          <p14:tracePt t="20428" x="4832350" y="5118100"/>
          <p14:tracePt t="20445" x="4838700" y="5124450"/>
          <p14:tracePt t="20445" x="4845050" y="5130800"/>
          <p14:tracePt t="20445" x="4851400" y="5130800"/>
          <p14:tracePt t="20464" x="4857750" y="5137150"/>
          <p14:tracePt t="20476" x="4864100" y="5143500"/>
          <p14:tracePt t="20493" x="4870450" y="5149850"/>
          <p14:tracePt t="20510" x="4876800" y="5149850"/>
          <p14:tracePt t="20510" x="4883150" y="5156200"/>
          <p14:tracePt t="20529" x="4889500" y="5156200"/>
          <p14:tracePt t="20543" x="4895850" y="5162550"/>
          <p14:tracePt t="20567" x="4895850" y="5168900"/>
          <p14:tracePt t="20587" x="4895850" y="5175250"/>
          <p14:tracePt t="20611" x="4895850" y="5181600"/>
          <p14:tracePt t="20635" x="4895850" y="5187950"/>
          <p14:tracePt t="20647" x="4883150" y="5187950"/>
          <p14:tracePt t="20663" x="4876800" y="5194300"/>
          <p14:tracePt t="20679" x="4870450" y="5200650"/>
          <p14:tracePt t="20695" x="4864100" y="5200650"/>
          <p14:tracePt t="20703" x="4857750" y="5200650"/>
          <p14:tracePt t="20710" x="4851400" y="5207000"/>
          <p14:tracePt t="20727" x="4845050" y="5213350"/>
          <p14:tracePt t="20744" x="4838700" y="5213350"/>
          <p14:tracePt t="20761" x="4832350" y="5213350"/>
          <p14:tracePt t="20778" x="4826000" y="5219700"/>
          <p14:tracePt t="20794" x="4819650" y="5219700"/>
          <p14:tracePt t="20794" x="4813300" y="5219700"/>
          <p14:tracePt t="20813" x="4806950" y="5219700"/>
          <p14:tracePt t="20813" x="4794250" y="5219700"/>
          <p14:tracePt t="20829" x="4787900" y="5219700"/>
          <p14:tracePt t="20844" x="4781550" y="5226050"/>
          <p14:tracePt t="20844" x="4775200" y="5226050"/>
          <p14:tracePt t="20863" x="4768850" y="5226050"/>
          <p14:tracePt t="20863" x="4762500" y="5226050"/>
          <p14:tracePt t="20880" x="4756150" y="5226050"/>
          <p14:tracePt t="20880" x="4749800" y="5232400"/>
          <p14:tracePt t="20897" x="4743450" y="5232400"/>
          <p14:tracePt t="20897" x="4737100" y="5232400"/>
          <p14:tracePt t="20913" x="4730750" y="5232400"/>
          <p14:tracePt t="20928" x="4724400" y="5238750"/>
          <p14:tracePt t="20945" x="4718050" y="5238750"/>
          <p14:tracePt t="20945" x="4711700" y="5238750"/>
          <p14:tracePt t="20964" x="4705350" y="5238750"/>
          <p14:tracePt t="20964" x="4699000" y="5238750"/>
          <p14:tracePt t="20981" x="4692650" y="5238750"/>
          <p14:tracePt t="20981" x="4686300" y="5245100"/>
          <p14:tracePt t="20997" x="4679950" y="5245100"/>
          <p14:tracePt t="21011" x="4673600" y="5245100"/>
          <p14:tracePt t="21011" x="4667250" y="5245100"/>
          <p14:tracePt t="21032" x="4660900" y="5245100"/>
          <p14:tracePt t="21045" x="4654550" y="5245100"/>
          <p14:tracePt t="21062" x="4648200" y="5245100"/>
          <p14:tracePt t="21079" x="4641850" y="5245100"/>
          <p14:tracePt t="21095" x="4635500" y="5245100"/>
          <p14:tracePt t="21116" x="4629150" y="5245100"/>
          <p14:tracePt t="21135" x="4622800" y="5245100"/>
          <p14:tracePt t="21152" x="4616450" y="5245100"/>
          <p14:tracePt t="21167" x="4610100" y="5245100"/>
          <p14:tracePt t="21184" x="4603750" y="5245100"/>
          <p14:tracePt t="21195" x="4597400" y="5245100"/>
          <p14:tracePt t="21195" x="4591050" y="5251450"/>
          <p14:tracePt t="21214" x="4584700" y="5251450"/>
          <p14:tracePt t="21214" x="4578350" y="5251450"/>
          <p14:tracePt t="21231" x="4572000" y="5257800"/>
          <p14:tracePt t="21231" x="4552950" y="5257800"/>
          <p14:tracePt t="21248" x="4546600" y="5264150"/>
          <p14:tracePt t="21248" x="4533900" y="5264150"/>
          <p14:tracePt t="21264" x="4527550" y="5264150"/>
          <p14:tracePt t="21264" x="4514850" y="5270500"/>
          <p14:tracePt t="21281" x="4508500" y="5270500"/>
          <p14:tracePt t="21281" x="4495800" y="5276850"/>
          <p14:tracePt t="21297" x="4489450" y="5276850"/>
          <p14:tracePt t="21297" x="4464050" y="5276850"/>
          <p14:tracePt t="21316" x="4457700" y="5283200"/>
          <p14:tracePt t="21316" x="4445000" y="5283200"/>
          <p14:tracePt t="21332" x="4432300" y="5289550"/>
          <p14:tracePt t="21332" x="4419600" y="5289550"/>
          <p14:tracePt t="21348" x="4413250" y="5289550"/>
          <p14:tracePt t="21348" x="4400550" y="5295900"/>
          <p14:tracePt t="21365" x="4387850" y="5295900"/>
          <p14:tracePt t="21365" x="4375150" y="5295900"/>
          <p14:tracePt t="21365" x="4362450" y="5295900"/>
          <p14:tracePt t="21384" x="4349750" y="5295900"/>
          <p14:tracePt t="21396" x="4343400" y="5302250"/>
          <p14:tracePt t="21396" x="4318000" y="5302250"/>
          <p14:tracePt t="21417" x="4305300" y="5302250"/>
          <p14:tracePt t="21417" x="4292600" y="5302250"/>
          <p14:tracePt t="21432" x="4279900" y="5302250"/>
          <p14:tracePt t="21432" x="4267200" y="5302250"/>
          <p14:tracePt t="21448" x="4254500" y="5302250"/>
          <p14:tracePt t="21448" x="4241800" y="5302250"/>
          <p14:tracePt t="21465" x="4229100" y="5302250"/>
          <p14:tracePt t="21465" x="4210050" y="5302250"/>
          <p14:tracePt t="21465" x="4191000" y="5302250"/>
          <p14:tracePt t="21484" x="4178300" y="5302250"/>
          <p14:tracePt t="21484" x="4152900" y="5308600"/>
          <p14:tracePt t="21498" x="4133850" y="5308600"/>
          <p14:tracePt t="21498" x="4108450" y="5308600"/>
          <p14:tracePt t="21515" x="4083050" y="5314950"/>
          <p14:tracePt t="21515" x="4057650" y="5314950"/>
          <p14:tracePt t="21532" x="4032250" y="5314950"/>
          <p14:tracePt t="21532" x="3975100" y="5321300"/>
          <p14:tracePt t="21550" x="3949700" y="5321300"/>
          <p14:tracePt t="21550" x="3917950" y="5327650"/>
          <p14:tracePt t="21565" x="3886200" y="5327650"/>
          <p14:tracePt t="21565" x="3854450" y="5327650"/>
          <p14:tracePt t="21582" x="3822700" y="5327650"/>
          <p14:tracePt t="21582" x="3790950" y="5334000"/>
          <p14:tracePt t="21599" x="3765550" y="5334000"/>
          <p14:tracePt t="21599" x="3702050" y="5334000"/>
          <p14:tracePt t="21617" x="3670300" y="5334000"/>
          <p14:tracePt t="21617" x="3638550" y="5334000"/>
          <p14:tracePt t="21632" x="3606800" y="5334000"/>
          <p14:tracePt t="21632" x="3581400" y="5334000"/>
          <p14:tracePt t="21649" x="3549650" y="5334000"/>
          <p14:tracePt t="21649" x="3524250" y="5334000"/>
          <p14:tracePt t="21649" x="3498850" y="5334000"/>
          <p14:tracePt t="21668" x="3473450" y="5334000"/>
          <p14:tracePt t="21681" x="3448050" y="5334000"/>
          <p14:tracePt t="21681" x="3397250" y="5334000"/>
          <p14:tracePt t="21700" x="3378200" y="5334000"/>
          <p14:tracePt t="21700" x="3352800" y="5340350"/>
          <p14:tracePt t="21716" x="3333750" y="5340350"/>
          <p14:tracePt t="21716" x="3308350" y="5340350"/>
          <p14:tracePt t="21733" x="3289300" y="5340350"/>
          <p14:tracePt t="21733" x="3263900" y="5340350"/>
          <p14:tracePt t="21749" x="3238500" y="5340350"/>
          <p14:tracePt t="21749" x="3219450" y="5340350"/>
          <p14:tracePt t="21749" x="3194050" y="5334000"/>
          <p14:tracePt t="21768" x="3168650" y="5334000"/>
          <p14:tracePt t="21781" x="3143250" y="5334000"/>
          <p14:tracePt t="21781" x="3098800" y="5321300"/>
          <p14:tracePt t="21800" x="3073400" y="5321300"/>
          <p14:tracePt t="21800" x="3041650" y="5314950"/>
          <p14:tracePt t="21816" x="3016250" y="5314950"/>
          <p14:tracePt t="21816" x="2990850" y="5308600"/>
          <p14:tracePt t="21833" x="2965450" y="5308600"/>
          <p14:tracePt t="21833" x="2914650" y="5308600"/>
          <p14:tracePt t="21850" x="2895600" y="5308600"/>
          <p14:tracePt t="21850" x="2876550" y="5308600"/>
          <p14:tracePt t="21866" x="2863850" y="5308600"/>
          <p14:tracePt t="21866" x="2851150" y="5314950"/>
          <p14:tracePt t="21883" x="2844800" y="5314950"/>
          <p14:tracePt t="21883" x="2838450" y="5314950"/>
          <p14:tracePt t="21900" x="2832100" y="5321300"/>
          <p14:tracePt t="21915" x="2838450" y="5314950"/>
          <p14:tracePt t="21915" x="2844800" y="5314950"/>
          <p14:tracePt t="21934" x="2857500" y="5308600"/>
          <p14:tracePt t="21934" x="2876550" y="5308600"/>
          <p14:tracePt t="21950" x="2889250" y="5302250"/>
          <p14:tracePt t="21950" x="2914650" y="5289550"/>
          <p14:tracePt t="21950" x="2940050" y="5283200"/>
          <p14:tracePt t="21969" x="2965450" y="5276850"/>
          <p14:tracePt t="21969" x="2997200" y="5270500"/>
          <p14:tracePt t="21984" x="3028950" y="5257800"/>
          <p14:tracePt t="21984" x="3067050" y="5257800"/>
          <p14:tracePt t="22001" x="3105150" y="5251450"/>
          <p14:tracePt t="22001" x="3149600" y="5245100"/>
          <p14:tracePt t="22017" x="3194050" y="5245100"/>
          <p14:tracePt t="22017" x="3238500" y="5245100"/>
          <p14:tracePt t="22017" x="3282950" y="5245100"/>
          <p14:tracePt t="22036" x="3333750" y="5251450"/>
          <p14:tracePt t="22048" x="3384550" y="5251450"/>
          <p14:tracePt t="22048" x="3435350" y="5257800"/>
          <p14:tracePt t="22068" x="3543300" y="5264150"/>
          <p14:tracePt t="22068" x="3600450" y="5264150"/>
          <p14:tracePt t="22084" x="3657600" y="5270500"/>
          <p14:tracePt t="22084" x="3721100" y="5270500"/>
          <p14:tracePt t="22101" x="3784600" y="5270500"/>
          <p14:tracePt t="22101" x="3841750" y="5276850"/>
          <p14:tracePt t="22117" x="3905250" y="5276850"/>
          <p14:tracePt t="22117" x="3975100" y="5276850"/>
          <p14:tracePt t="22117" x="4038600" y="5276850"/>
          <p14:tracePt t="22136" x="4102100" y="5276850"/>
          <p14:tracePt t="22136" x="4165600" y="5270500"/>
          <p14:tracePt t="22151" x="4229100" y="5270500"/>
          <p14:tracePt t="22151" x="4292600" y="5264150"/>
          <p14:tracePt t="22167" x="4356100" y="5264150"/>
          <p14:tracePt t="22167" x="4419600" y="5257800"/>
          <p14:tracePt t="22184" x="4476750" y="5251450"/>
          <p14:tracePt t="22184" x="4533900" y="5238750"/>
          <p14:tracePt t="22201" x="4591050" y="5232400"/>
          <p14:tracePt t="22201" x="4705350" y="5219700"/>
          <p14:tracePt t="22218" x="4756150" y="5207000"/>
          <p14:tracePt t="22218" x="4800600" y="5200650"/>
          <p14:tracePt t="22234" x="4851400" y="5200650"/>
          <p14:tracePt t="22234" x="4895850" y="5194300"/>
          <p14:tracePt t="22251" x="4940300" y="5187950"/>
          <p14:tracePt t="22251" x="5016500" y="5187950"/>
          <p14:tracePt t="22268" x="5054600" y="5181600"/>
          <p14:tracePt t="22268" x="5086350" y="5181600"/>
          <p14:tracePt t="22284" x="5118100" y="5181600"/>
          <p14:tracePt t="22284" x="5143500" y="5181600"/>
          <p14:tracePt t="22302" x="5162550" y="5181600"/>
          <p14:tracePt t="22302" x="5187950" y="5181600"/>
          <p14:tracePt t="22318" x="5207000" y="5181600"/>
          <p14:tracePt t="22318" x="5238750" y="5181600"/>
          <p14:tracePt t="22337" x="5251450" y="5181600"/>
          <p14:tracePt t="22337" x="5257800" y="5187950"/>
          <p14:tracePt t="22353" x="5270500" y="5187950"/>
          <p14:tracePt t="22353" x="5276850" y="5187950"/>
          <p14:tracePt t="22369" x="5289550" y="5187950"/>
          <p14:tracePt t="22369" x="5295900" y="5194300"/>
          <p14:tracePt t="22385" x="5302250" y="5194300"/>
          <p14:tracePt t="22404" x="5295900" y="5194300"/>
          <p14:tracePt t="22435" x="5289550" y="5194300"/>
          <p14:tracePt t="22444" x="5276850" y="5194300"/>
          <p14:tracePt t="22450" x="5264150" y="5200650"/>
          <p14:tracePt t="22450" x="5245100" y="5200650"/>
          <p14:tracePt t="22468" x="5226050" y="5200650"/>
          <p14:tracePt t="22468" x="5200650" y="5200650"/>
          <p14:tracePt t="22485" x="5175250" y="5207000"/>
          <p14:tracePt t="22485" x="5143500" y="5207000"/>
          <p14:tracePt t="22485" x="5111750" y="5207000"/>
          <p14:tracePt t="22505" x="5073650" y="5213350"/>
          <p14:tracePt t="22505" x="5035550" y="5213350"/>
          <p14:tracePt t="22519" x="4997450" y="5219700"/>
          <p14:tracePt t="22519" x="4953000" y="5219700"/>
          <p14:tracePt t="22536" x="4908550" y="5219700"/>
          <p14:tracePt t="22536" x="4857750" y="5226050"/>
          <p14:tracePt t="22536" x="4806950" y="5226050"/>
          <p14:tracePt t="22556" x="4749800" y="5226050"/>
          <p14:tracePt t="22556" x="4699000" y="5226050"/>
          <p14:tracePt t="22569" x="4648200" y="5232400"/>
          <p14:tracePt t="22569" x="4597400" y="5232400"/>
          <p14:tracePt t="22586" x="4546600" y="5232400"/>
          <p14:tracePt t="22586" x="4495800" y="5238750"/>
          <p14:tracePt t="22603" x="4445000" y="5238750"/>
          <p14:tracePt t="22603" x="4394200" y="5245100"/>
          <p14:tracePt t="22619" x="4349750" y="5245100"/>
          <p14:tracePt t="22619" x="4254500" y="5251450"/>
          <p14:tracePt t="22636" x="4203700" y="5245100"/>
          <p14:tracePt t="22636" x="4152900" y="5245100"/>
          <p14:tracePt t="22653" x="4108450" y="5245100"/>
          <p14:tracePt t="22653" x="4057650" y="5238750"/>
          <p14:tracePt t="22669" x="4013200" y="5232400"/>
          <p14:tracePt t="22669" x="3968750" y="5232400"/>
          <p14:tracePt t="22669" x="3930650" y="5226050"/>
          <p14:tracePt t="22689" x="3898900" y="5219700"/>
          <p14:tracePt t="22701" x="3867150" y="5219700"/>
          <p14:tracePt t="22701" x="3835400" y="5219700"/>
          <p14:tracePt t="22721" x="3790950" y="5213350"/>
          <p14:tracePt t="22721" x="3778250" y="5213350"/>
          <p14:tracePt t="22737" x="3759200" y="5213350"/>
          <p14:tracePt t="22737" x="3752850" y="5213350"/>
          <p14:tracePt t="22737" x="3740150" y="5207000"/>
          <p14:tracePt t="22756" x="3733800" y="5207000"/>
          <p14:tracePt t="22768" x="3727450" y="5200650"/>
          <p14:tracePt t="22785" x="3721100" y="5194300"/>
          <p14:tracePt t="22801" x="3721100" y="5187950"/>
          <p14:tracePt t="22801" x="3727450" y="5181600"/>
          <p14:tracePt t="22820" x="3733800" y="5168900"/>
          <p14:tracePt t="22835" x="3740150" y="5168900"/>
          <p14:tracePt t="22835" x="3746500" y="5162550"/>
          <p14:tracePt t="22835" x="3752850" y="5162550"/>
          <p14:tracePt t="22856" x="3759200" y="5156200"/>
          <p14:tracePt t="22856" x="3771900" y="5156200"/>
          <p14:tracePt t="22869" x="3784600" y="5149850"/>
          <p14:tracePt t="22869" x="3797300" y="5149850"/>
          <p14:tracePt t="22886" x="3810000" y="5143500"/>
          <p14:tracePt t="22886" x="3822700" y="5143500"/>
          <p14:tracePt t="22904" x="3841750" y="5137150"/>
          <p14:tracePt t="22904" x="3860800" y="5137150"/>
          <p14:tracePt t="22920" x="3879850" y="5137150"/>
          <p14:tracePt t="22920" x="3917950" y="5130800"/>
          <p14:tracePt t="22937" x="3937000" y="5130800"/>
          <p14:tracePt t="22937" x="3962400" y="5124450"/>
          <p14:tracePt t="22954" x="3981450" y="5124450"/>
          <p14:tracePt t="22954" x="4006850" y="5118100"/>
          <p14:tracePt t="22970" x="4025900" y="5118100"/>
          <p14:tracePt t="22970" x="4051300" y="5118100"/>
          <p14:tracePt t="22970" x="4070350" y="5111750"/>
          <p14:tracePt t="22989" x="4095750" y="5111750"/>
          <p14:tracePt t="22989" x="4114800" y="5105400"/>
          <p14:tracePt t="23005" x="4140200" y="5105400"/>
          <p14:tracePt t="23005" x="4159250" y="5099050"/>
          <p14:tracePt t="23021" x="4178300" y="5099050"/>
          <p14:tracePt t="23021" x="4197350" y="5092700"/>
          <p14:tracePt t="23038" x="4216400" y="5092700"/>
          <p14:tracePt t="23038" x="4235450" y="5086350"/>
          <p14:tracePt t="23038" x="4248150" y="5086350"/>
          <p14:tracePt t="23057" x="4267200" y="5080000"/>
          <p14:tracePt t="23069" x="4279900" y="5080000"/>
          <p14:tracePt t="23069" x="4311650" y="5073650"/>
          <p14:tracePt t="23089" x="4324350" y="5067300"/>
          <p14:tracePt t="23089" x="4343400" y="5067300"/>
          <p14:tracePt t="23105" x="4356100" y="5060950"/>
          <p14:tracePt t="23105" x="4368800" y="5060950"/>
          <p14:tracePt t="23121" x="4381500" y="5054600"/>
          <p14:tracePt t="23121" x="4394200" y="5054600"/>
          <p14:tracePt t="23138" x="4406900" y="5054600"/>
          <p14:tracePt t="23138" x="4419600" y="5048250"/>
          <p14:tracePt t="23138" x="4432300" y="5048250"/>
          <p14:tracePt t="23157" x="4445000" y="5041900"/>
          <p14:tracePt t="23157" x="4457700" y="5041900"/>
          <p14:tracePt t="23171" x="4464050" y="5035550"/>
          <p14:tracePt t="23171" x="4476750" y="5035550"/>
          <p14:tracePt t="23188" x="4489450" y="5035550"/>
          <p14:tracePt t="23188" x="4495800" y="5029200"/>
          <p14:tracePt t="23205" x="4508500" y="5029200"/>
          <p14:tracePt t="23205" x="4521200" y="5029200"/>
          <p14:tracePt t="23222" x="4533900" y="5022850"/>
          <p14:tracePt t="23222" x="4559300" y="5022850"/>
          <p14:tracePt t="23238" x="4572000" y="5016500"/>
          <p14:tracePt t="23238" x="4584700" y="5016500"/>
          <p14:tracePt t="23255" x="4597400" y="5016500"/>
          <p14:tracePt t="23255" x="4616450" y="5016500"/>
          <p14:tracePt t="23271" x="4635500" y="5016500"/>
          <p14:tracePt t="23271" x="4667250" y="5010150"/>
          <p14:tracePt t="23288" x="4686300" y="5010150"/>
          <p14:tracePt t="23288" x="4705350" y="5010150"/>
          <p14:tracePt t="23305" x="4730750" y="5003800"/>
          <p14:tracePt t="23305" x="4749800" y="5003800"/>
          <p14:tracePt t="23322" x="4768850" y="4997450"/>
          <p14:tracePt t="23322" x="4787900" y="4997450"/>
          <p14:tracePt t="23338" x="4813300" y="4997450"/>
          <p14:tracePt t="23338" x="4851400" y="4991100"/>
          <p14:tracePt t="23358" x="4870450" y="4991100"/>
          <p14:tracePt t="23358" x="4889500" y="4984750"/>
          <p14:tracePt t="23372" x="4908550" y="4984750"/>
          <p14:tracePt t="23372" x="4927600" y="4984750"/>
          <p14:tracePt t="23389" x="4946650" y="4984750"/>
          <p14:tracePt t="23389" x="4965700" y="4984750"/>
          <p14:tracePt t="23406" x="4978400" y="4984750"/>
          <p14:tracePt t="23406" x="4997450" y="4984750"/>
          <p14:tracePt t="23406" x="5010150" y="4978400"/>
          <p14:tracePt t="23424" x="5022850" y="4978400"/>
          <p14:tracePt t="23437" x="5035550" y="4978400"/>
          <p14:tracePt t="23437" x="5054600" y="4978400"/>
          <p14:tracePt t="23457" x="5067300" y="4978400"/>
          <p14:tracePt t="23457" x="5073650" y="4978400"/>
          <p14:tracePt t="23472" x="5080000" y="4978400"/>
          <p14:tracePt t="23472" x="5086350" y="4972050"/>
          <p14:tracePt t="23489" x="5092700" y="4972050"/>
          <p14:tracePt t="23489" x="5099050" y="4972050"/>
          <p14:tracePt t="23505" x="5105400" y="4972050"/>
          <p14:tracePt t="23521" x="5111750" y="4972050"/>
          <p14:tracePt t="23540" x="5118100" y="4972050"/>
          <p14:tracePt t="23554" x="5111750" y="4978400"/>
          <p14:tracePt t="23576" x="5105400" y="4978400"/>
          <p14:tracePt t="23588" x="5099050" y="4978400"/>
          <p14:tracePt t="23604" x="5086350" y="4984750"/>
          <p14:tracePt t="23621" x="5080000" y="4984750"/>
          <p14:tracePt t="23637" x="5073650" y="4984750"/>
          <p14:tracePt t="23655" x="5060950" y="4991100"/>
          <p14:tracePt t="23671" x="5054600" y="4997450"/>
          <p14:tracePt t="23688" x="5048250" y="5003800"/>
          <p14:tracePt t="23688" x="5041900" y="5003800"/>
          <p14:tracePt t="23707" x="5035550" y="5010150"/>
          <p14:tracePt t="23721" x="5029200" y="5016500"/>
          <p14:tracePt t="23721" x="5022850" y="5022850"/>
          <p14:tracePt t="23741" x="5010150" y="5022850"/>
          <p14:tracePt t="23757" x="5003800" y="5029200"/>
          <p14:tracePt t="23771" x="4997450" y="5035550"/>
          <p14:tracePt t="23788" x="5003800" y="5029200"/>
          <p14:tracePt t="23868" x="5010150" y="5029200"/>
          <p14:tracePt t="23904" x="5003800" y="5022850"/>
          <p14:tracePt t="23948" x="4997450" y="5029200"/>
          <p14:tracePt t="23964" x="4991100" y="5029200"/>
          <p14:tracePt t="23980" x="4984750" y="5029200"/>
          <p14:tracePt t="23988" x="4978400" y="5029200"/>
          <p14:tracePt t="23988" x="4972050" y="5035550"/>
          <p14:tracePt t="23988" x="4965700" y="5035550"/>
          <p14:tracePt t="24010" x="4959350" y="5035550"/>
          <p14:tracePt t="24010" x="4953000" y="5041900"/>
          <p14:tracePt t="24025" x="4946650" y="5041900"/>
          <p14:tracePt t="24025" x="4940300" y="5041900"/>
          <p14:tracePt t="24041" x="4933950" y="5048250"/>
          <p14:tracePt t="24041" x="4921250" y="5048250"/>
          <p14:tracePt t="24057" x="4908550" y="5054600"/>
          <p14:tracePt t="24057" x="4902200" y="5054600"/>
          <p14:tracePt t="24057" x="4889500" y="5054600"/>
          <p14:tracePt t="24077" x="4876800" y="5060950"/>
          <p14:tracePt t="24089" x="4864100" y="5060950"/>
          <p14:tracePt t="24089" x="4832350" y="5067300"/>
          <p14:tracePt t="24110" x="4819650" y="5067300"/>
          <p14:tracePt t="24110" x="4806950" y="5067300"/>
          <p14:tracePt t="24125" x="4787900" y="5073650"/>
          <p14:tracePt t="24125" x="4768850" y="5073650"/>
          <p14:tracePt t="24141" x="4749800" y="5073650"/>
          <p14:tracePt t="24141" x="4730750" y="5073650"/>
          <p14:tracePt t="24141" x="4705350" y="5073650"/>
          <p14:tracePt t="24160" x="4686300" y="5080000"/>
          <p14:tracePt t="24172" x="4660900" y="5080000"/>
          <p14:tracePt t="24172" x="4616450" y="5080000"/>
          <p14:tracePt t="24192" x="4597400" y="5086350"/>
          <p14:tracePt t="24192" x="4572000" y="5086350"/>
          <p14:tracePt t="24208" x="4552950" y="5086350"/>
          <p14:tracePt t="24208" x="4527550" y="5092700"/>
          <p14:tracePt t="24225" x="4502150" y="5092700"/>
          <p14:tracePt t="24225" x="4476750" y="5099050"/>
          <p14:tracePt t="24241" x="4451350" y="5099050"/>
          <p14:tracePt t="24241" x="4400550" y="5105400"/>
          <p14:tracePt t="24258" x="4375150" y="5105400"/>
          <p14:tracePt t="24258" x="4343400" y="5105400"/>
          <p14:tracePt t="24275" x="4318000" y="5105400"/>
          <p14:tracePt t="24275" x="4292600" y="5105400"/>
          <p14:tracePt t="24291" x="4267200" y="5105400"/>
          <p14:tracePt t="24291" x="4216400" y="5105400"/>
          <p14:tracePt t="24309" x="4191000" y="5105400"/>
          <p14:tracePt t="24309" x="4171950" y="5105400"/>
          <p14:tracePt t="24325" x="4146550" y="5105400"/>
          <p14:tracePt t="24325" x="4121150" y="5105400"/>
          <p14:tracePt t="24342" x="4102100" y="5105400"/>
          <p14:tracePt t="24342" x="4076700" y="5111750"/>
          <p14:tracePt t="24358" x="4057650" y="5111750"/>
          <p14:tracePt t="24358" x="4038600" y="5111750"/>
          <p14:tracePt t="24358" x="4025900" y="5118100"/>
          <p14:tracePt t="24378" x="4006850" y="5118100"/>
          <p14:tracePt t="24390" x="3994150" y="5118100"/>
          <p14:tracePt t="24390" x="3962400" y="5124450"/>
          <p14:tracePt t="24409" x="3949700" y="5124450"/>
          <p14:tracePt t="24409" x="3930650" y="5124450"/>
          <p14:tracePt t="24426" x="3917950" y="5124450"/>
          <p14:tracePt t="24426" x="3905250" y="5124450"/>
          <p14:tracePt t="24426" x="3886200" y="5124450"/>
          <p14:tracePt t="24444" x="3873500" y="5118100"/>
          <p14:tracePt t="24457" x="3867150" y="5118100"/>
          <p14:tracePt t="24457" x="3841750" y="5118100"/>
          <p14:tracePt t="24477" x="3835400" y="5118100"/>
          <p14:tracePt t="24477" x="3822700" y="5118100"/>
          <p14:tracePt t="24492" x="3816350" y="5118100"/>
          <p14:tracePt t="24492" x="3810000" y="5118100"/>
          <p14:tracePt t="24509" x="3803650" y="5118100"/>
          <p14:tracePt t="24509" x="3797300" y="5111750"/>
          <p14:tracePt t="24526" x="3790950" y="5105400"/>
          <p14:tracePt t="24545" x="3784600" y="5099050"/>
          <p14:tracePt t="24557" x="3790950" y="5092700"/>
          <p14:tracePt t="24574" x="3797300" y="5086350"/>
          <p14:tracePt t="24574" x="3803650" y="5086350"/>
          <p14:tracePt t="24593" x="3816350" y="5086350"/>
          <p14:tracePt t="24593" x="3841750" y="5080000"/>
          <p14:tracePt t="24610" x="3860800" y="5080000"/>
          <p14:tracePt t="24610" x="3879850" y="5073650"/>
          <p14:tracePt t="24626" x="3898900" y="5073650"/>
          <p14:tracePt t="24626" x="3917950" y="5073650"/>
          <p14:tracePt t="24643" x="3943350" y="5067300"/>
          <p14:tracePt t="24643" x="3962400" y="5067300"/>
          <p14:tracePt t="24659" x="3994150" y="5067300"/>
          <p14:tracePt t="24659" x="4051300" y="5073650"/>
          <p14:tracePt t="24677" x="4089400" y="5073650"/>
          <p14:tracePt t="24677" x="4121150" y="5073650"/>
          <p14:tracePt t="24693" x="4159250" y="5073650"/>
          <p14:tracePt t="24693" x="4197350" y="5073650"/>
          <p14:tracePt t="24710" x="4235450" y="5073650"/>
          <p14:tracePt t="24710" x="4279900" y="5073650"/>
          <p14:tracePt t="24710" x="4318000" y="5067300"/>
          <p14:tracePt t="24729" x="4356100" y="5067300"/>
          <p14:tracePt t="24741" x="4394200" y="5060950"/>
          <p14:tracePt t="24741" x="4432300" y="5048250"/>
          <p14:tracePt t="24761" x="4502150" y="5035550"/>
          <p14:tracePt t="24761" x="4533900" y="5029200"/>
          <p14:tracePt t="24777" x="4572000" y="5022850"/>
          <p14:tracePt t="24777" x="4603750" y="5016500"/>
          <p14:tracePt t="24793" x="4629150" y="5010150"/>
          <p14:tracePt t="24793" x="4660900" y="5003800"/>
          <p14:tracePt t="24810" x="4692650" y="4997450"/>
          <p14:tracePt t="24810" x="4718050" y="4991100"/>
          <p14:tracePt t="24810" x="4743450" y="4991100"/>
          <p14:tracePt t="24829" x="4768850" y="4991100"/>
          <p14:tracePt t="24841" x="4787900" y="4991100"/>
          <p14:tracePt t="24841" x="4826000" y="4984750"/>
          <p14:tracePt t="24860" x="4845050" y="4984750"/>
          <p14:tracePt t="24860" x="4857750" y="4984750"/>
          <p14:tracePt t="24877" x="4870450" y="4984750"/>
          <p14:tracePt t="24877" x="4883150" y="4984750"/>
          <p14:tracePt t="24894" x="4895850" y="4991100"/>
          <p14:tracePt t="24894" x="4908550" y="4997450"/>
          <p14:tracePt t="24910" x="4914900" y="4997450"/>
          <p14:tracePt t="24910" x="4921250" y="4997450"/>
          <p14:tracePt t="24927" x="4927600" y="5003800"/>
          <p14:tracePt t="24942" x="4940300" y="5003800"/>
          <p14:tracePt t="24959" x="4946650" y="5010150"/>
          <p14:tracePt t="24992" x="4953000" y="5010150"/>
          <p14:tracePt t="25028" x="4959350" y="5003800"/>
          <p14:tracePt t="25053" x="4965700" y="5003800"/>
          <p14:tracePt t="25084" x="4972050" y="5003800"/>
          <p14:tracePt t="25089" x="4978400" y="4997450"/>
          <p14:tracePt t="25097" x="4984750" y="4997450"/>
          <p14:tracePt t="25109" x="4991100" y="4997450"/>
          <p14:tracePt t="25109" x="4997450" y="4997450"/>
          <p14:tracePt t="25129" x="5003800" y="4997450"/>
          <p14:tracePt t="25129" x="5010150" y="4997450"/>
          <p14:tracePt t="25145" x="5016500" y="4997450"/>
          <p14:tracePt t="25160" x="5022850" y="4997450"/>
          <p14:tracePt t="25176" x="5029200" y="4997450"/>
          <p14:tracePt t="25193" x="5035550" y="4991100"/>
          <p14:tracePt t="25193" x="5041900" y="4984750"/>
          <p14:tracePt t="25212" x="5048250" y="4984750"/>
          <p14:tracePt t="25226" x="5054600" y="4978400"/>
          <p14:tracePt t="25243" x="5060950" y="4972050"/>
          <p14:tracePt t="25260" x="5067300" y="4965700"/>
          <p14:tracePt t="25260" x="5073650" y="4965700"/>
          <p14:tracePt t="25278" x="5080000" y="4959350"/>
          <p14:tracePt t="25278" x="5086350" y="4959350"/>
          <p14:tracePt t="25295" x="5092700" y="4953000"/>
          <p14:tracePt t="25295" x="5099050" y="4953000"/>
          <p14:tracePt t="25312" x="5111750" y="4946650"/>
          <p14:tracePt t="25312" x="5130800" y="4940300"/>
          <p14:tracePt t="25329" x="5143500" y="4940300"/>
          <p14:tracePt t="25329" x="5156200" y="4933950"/>
          <p14:tracePt t="25345" x="5168900" y="4933950"/>
          <p14:tracePt t="25345" x="5175250" y="4933950"/>
          <p14:tracePt t="25362" x="5187950" y="4933950"/>
          <p14:tracePt t="25362" x="5200650" y="4933950"/>
          <p14:tracePt t="25378" x="5213350" y="4933950"/>
          <p14:tracePt t="25378" x="5219700" y="4927600"/>
          <p14:tracePt t="25378" x="5232400" y="4927600"/>
          <p14:tracePt t="25397" x="5238750" y="4927600"/>
          <p14:tracePt t="25410" x="5251450" y="4927600"/>
          <p14:tracePt t="25410" x="5270500" y="4921250"/>
          <p14:tracePt t="25429" x="5276850" y="4921250"/>
          <p14:tracePt t="25429" x="5283200" y="4921250"/>
          <p14:tracePt t="25446" x="5289550" y="4921250"/>
          <p14:tracePt t="25446" x="5295900" y="4921250"/>
          <p14:tracePt t="25463" x="5295900" y="4927600"/>
          <p14:tracePt t="25477" x="5289550" y="4921250"/>
          <p14:tracePt t="25576" x="5283200" y="4927600"/>
          <p14:tracePt t="25624" x="5276850" y="4927600"/>
          <p14:tracePt t="25644" x="5270500" y="4933950"/>
          <p14:tracePt t="25669" x="5264150" y="4940300"/>
          <p14:tracePt t="25684" x="5257800" y="4946650"/>
          <p14:tracePt t="25712" x="5257800" y="4953000"/>
          <p14:tracePt t="25728" x="5251450" y="4959350"/>
          <p14:tracePt t="25744" x="5251450" y="4965700"/>
          <p14:tracePt t="25756" x="5245100" y="4965700"/>
          <p14:tracePt t="25772" x="5238750" y="4972050"/>
          <p14:tracePt t="25788" x="5232400" y="4978400"/>
          <p14:tracePt t="25805" x="5232400" y="4984750"/>
          <p14:tracePt t="25816" x="5226050" y="4984750"/>
          <p14:tracePt t="25840" x="5219700" y="4991100"/>
          <p14:tracePt t="25864" x="5213350" y="4997450"/>
          <p14:tracePt t="25884" x="5207000" y="4991100"/>
          <p14:tracePt t="25908" x="5200650" y="4991100"/>
          <p14:tracePt t="25936" x="5194300" y="4991100"/>
          <p14:tracePt t="26020" x="5187950" y="4997450"/>
          <p14:tracePt t="26036" x="5181600" y="4997450"/>
          <p14:tracePt t="26048" x="5175250" y="5003800"/>
          <p14:tracePt t="26080" x="5168900" y="5003800"/>
          <p14:tracePt t="26096" x="5162550" y="5010150"/>
          <p14:tracePt t="26108" x="5162550" y="5016500"/>
          <p14:tracePt t="26132" x="5156200" y="5022850"/>
          <p14:tracePt t="26148" x="5156200" y="5029200"/>
          <p14:tracePt t="26168" x="5149850" y="5035550"/>
          <p14:tracePt t="26192" x="5143500" y="5041900"/>
          <p14:tracePt t="26216" x="5137150" y="5041900"/>
          <p14:tracePt t="26228" x="5130800" y="5048250"/>
          <p14:tracePt t="26244" x="5124450" y="5048250"/>
          <p14:tracePt t="26252" x="5118100" y="5054600"/>
          <p14:tracePt t="26263" x="5111750" y="5054600"/>
          <p14:tracePt t="26280" x="5099050" y="5060950"/>
          <p14:tracePt t="26280" x="5086350" y="5067300"/>
          <p14:tracePt t="26299" x="5073650" y="5067300"/>
          <p14:tracePt t="26299" x="5067300" y="5073650"/>
          <p14:tracePt t="26315" x="5054600" y="5080000"/>
          <p14:tracePt t="26315" x="5041900" y="5080000"/>
          <p14:tracePt t="26332" x="5022850" y="5086350"/>
          <p14:tracePt t="26332" x="4991100" y="5092700"/>
          <p14:tracePt t="26349" x="4965700" y="5099050"/>
          <p14:tracePt t="26349" x="4946650" y="5099050"/>
          <p14:tracePt t="26366" x="4927600" y="5105400"/>
          <p14:tracePt t="26366" x="4902200" y="5105400"/>
          <p14:tracePt t="26382" x="4876800" y="5105400"/>
          <p14:tracePt t="26382" x="4851400" y="5105400"/>
          <p14:tracePt t="26399" x="4826000" y="5105400"/>
          <p14:tracePt t="26399" x="4800600" y="5105400"/>
          <p14:tracePt t="26399" x="4768850" y="5105400"/>
          <p14:tracePt t="26418" x="4743450" y="5105400"/>
          <p14:tracePt t="26430" x="4718050" y="5105400"/>
          <p14:tracePt t="26430" x="4654550" y="5105400"/>
          <p14:tracePt t="26449" x="4629150" y="5105400"/>
          <p14:tracePt t="26449" x="4597400" y="5105400"/>
          <p14:tracePt t="26466" x="4565650" y="5105400"/>
          <p14:tracePt t="26466" x="4533900" y="5105400"/>
          <p14:tracePt t="26466" x="4502150" y="5111750"/>
          <p14:tracePt t="26485" x="4470400" y="5111750"/>
          <p14:tracePt t="26497" x="4438650" y="5111750"/>
          <p14:tracePt t="26497" x="4375150" y="5118100"/>
          <p14:tracePt t="26518" x="4343400" y="5118100"/>
          <p14:tracePt t="26518" x="4311650" y="5124450"/>
          <p14:tracePt t="26532" x="4273550" y="5124450"/>
          <p14:tracePt t="26532" x="4241800" y="5124450"/>
          <p14:tracePt t="26532" x="4210050" y="5130800"/>
          <p14:tracePt t="26553" x="4171950" y="5130800"/>
          <p14:tracePt t="26564" x="4140200" y="5130800"/>
          <p14:tracePt t="26564" x="4102100" y="5137150"/>
          <p14:tracePt t="26564" x="4070350" y="5143500"/>
          <p14:tracePt t="26586" x="4032250" y="5149850"/>
          <p14:tracePt t="26586" x="4000500" y="5149850"/>
          <p14:tracePt t="26600" x="3968750" y="5156200"/>
          <p14:tracePt t="26600" x="3930650" y="5162550"/>
          <p14:tracePt t="26617" x="3898900" y="5168900"/>
          <p14:tracePt t="26617" x="3867150" y="5175250"/>
          <p14:tracePt t="26633" x="3835400" y="5181600"/>
          <p14:tracePt t="26633" x="3771900" y="5187950"/>
          <p14:tracePt t="26650" x="3746500" y="5194300"/>
          <p14:tracePt t="26650" x="3714750" y="5194300"/>
          <p14:tracePt t="26667" x="3689350" y="5194300"/>
          <p14:tracePt t="26667" x="3657600" y="5200650"/>
          <p14:tracePt t="26683" x="3638550" y="5200650"/>
          <p14:tracePt t="26683" x="3613150" y="5200650"/>
          <p14:tracePt t="26700" x="3587750" y="5200650"/>
          <p14:tracePt t="26700" x="3549650" y="5207000"/>
          <p14:tracePt t="26717" x="3530600" y="5207000"/>
          <p14:tracePt t="26717" x="3511550" y="5207000"/>
          <p14:tracePt t="26734" x="3492500" y="5207000"/>
          <p14:tracePt t="26734" x="3479800" y="5207000"/>
          <p14:tracePt t="26750" x="3467100" y="5213350"/>
          <p14:tracePt t="26750" x="3454400" y="5213350"/>
          <p14:tracePt t="26750" x="3441700" y="5213350"/>
          <p14:tracePt t="26769" x="3435350" y="5213350"/>
          <p14:tracePt t="26782" x="3422650" y="5213350"/>
          <p14:tracePt t="26782" x="3416300" y="5207000"/>
          <p14:tracePt t="26802" x="3397250" y="5207000"/>
          <p14:tracePt t="26802" x="3384550" y="5207000"/>
          <p14:tracePt t="26818" x="3378200" y="5207000"/>
          <p14:tracePt t="26818" x="3371850" y="5207000"/>
          <p14:tracePt t="26834" x="3365500" y="5207000"/>
          <p14:tracePt t="26834" x="3359150" y="5207000"/>
          <p14:tracePt t="26850" x="3352800" y="5207000"/>
          <p14:tracePt t="26850" x="3346450" y="5207000"/>
          <p14:tracePt t="26850" x="3340100" y="5207000"/>
          <p14:tracePt t="26870" x="3333750" y="5207000"/>
          <p14:tracePt t="26885" x="3327400" y="5213350"/>
          <p14:tracePt t="26905" x="3321050" y="5213350"/>
          <p14:tracePt t="26948" x="3314700" y="5219700"/>
          <p14:tracePt t="27048" x="3308350" y="5219700"/>
          <p14:tracePt t="27076" x="3308350" y="5213350"/>
          <p14:tracePt t="27152" x="3314700" y="5213350"/>
          <p14:tracePt t="27221" x="3321050" y="5207000"/>
          <p14:tracePt t="27249" x="3327400" y="5200650"/>
          <p14:tracePt t="27272" x="3333750" y="5194300"/>
          <p14:tracePt t="27289" x="3333750" y="5187950"/>
          <p14:tracePt t="27305" x="3346450" y="5181600"/>
          <p14:tracePt t="27316" x="3352800" y="5175250"/>
          <p14:tracePt t="27332" x="3359150" y="5168900"/>
          <p14:tracePt t="27349" x="3365500" y="5162550"/>
          <p14:tracePt t="27365" x="3371850" y="5162550"/>
          <p14:tracePt t="27376" x="3384550" y="5156200"/>
          <p14:tracePt t="27393" x="3390900" y="5156200"/>
          <p14:tracePt t="27409" x="3397250" y="5149850"/>
          <p14:tracePt t="27417" x="3403600" y="5149850"/>
          <p14:tracePt t="27417" x="3409950" y="5149850"/>
          <p14:tracePt t="27417" x="3416300" y="5149850"/>
          <p14:tracePt t="27438" x="3422650" y="5149850"/>
          <p14:tracePt t="27451" x="3429000" y="5143500"/>
          <p14:tracePt t="27451" x="3441700" y="5143500"/>
          <p14:tracePt t="27470" x="3448050" y="5143500"/>
          <p14:tracePt t="27470" x="3454400" y="5143500"/>
          <p14:tracePt t="27486" x="3460750" y="5143500"/>
          <p14:tracePt t="27501" x="3467100" y="5137150"/>
          <p14:tracePt t="27501" x="3473450" y="5137150"/>
          <p14:tracePt t="27501" x="3486150" y="5137150"/>
          <p14:tracePt t="27521" x="3492500" y="5137150"/>
          <p14:tracePt t="27534" x="3498850" y="5130800"/>
          <p14:tracePt t="27534" x="3517900" y="5130800"/>
          <p14:tracePt t="27534" x="3530600" y="5124450"/>
          <p14:tracePt t="27557" x="3543300" y="5124450"/>
          <p14:tracePt t="27568" x="3556000" y="5124450"/>
          <p14:tracePt t="27568" x="3568700" y="5124450"/>
          <p14:tracePt t="27587" x="3587750" y="5118100"/>
          <p14:tracePt t="27587" x="3606800" y="5118100"/>
          <p14:tracePt t="27587" x="3619500" y="5118100"/>
          <p14:tracePt t="27606" x="3638550" y="5118100"/>
          <p14:tracePt t="27606" x="3663950" y="5118100"/>
          <p14:tracePt t="27620" x="3683000" y="5118100"/>
          <p14:tracePt t="27620" x="3702050" y="5118100"/>
          <p14:tracePt t="27636" x="3727450" y="5118100"/>
          <p14:tracePt t="27636" x="3746500" y="5118100"/>
          <p14:tracePt t="27654" x="3771900" y="5118100"/>
          <p14:tracePt t="27654" x="3829050" y="5118100"/>
          <p14:tracePt t="27670" x="3854450" y="5118100"/>
          <p14:tracePt t="27670" x="3886200" y="5111750"/>
          <p14:tracePt t="27687" x="3917950" y="5111750"/>
          <p14:tracePt t="27687" x="3949700" y="5111750"/>
          <p14:tracePt t="27705" x="3987800" y="5111750"/>
          <p14:tracePt t="27705" x="4019550" y="5111750"/>
          <p14:tracePt t="27720" x="4057650" y="5105400"/>
          <p14:tracePt t="27720" x="4133850" y="5105400"/>
          <p14:tracePt t="27738" x="4178300" y="5105400"/>
          <p14:tracePt t="27738" x="4216400" y="5105400"/>
          <p14:tracePt t="27755" x="4254500" y="5105400"/>
          <p14:tracePt t="27755" x="4298950" y="5105400"/>
          <p14:tracePt t="27770" x="4337050" y="5105400"/>
          <p14:tracePt t="27770" x="4375150" y="5105400"/>
          <p14:tracePt t="27770" x="4419600" y="5105400"/>
          <p14:tracePt t="27790" x="4457700" y="5105400"/>
          <p14:tracePt t="27802" x="4495800" y="5105400"/>
          <p14:tracePt t="27802" x="4533900" y="5105400"/>
          <p14:tracePt t="27822" x="4610100" y="5105400"/>
          <p14:tracePt t="27822" x="4648200" y="5105400"/>
          <p14:tracePt t="27838" x="4679950" y="5105400"/>
          <p14:tracePt t="27838" x="4711700" y="5105400"/>
          <p14:tracePt t="27854" x="4743450" y="5105400"/>
          <p14:tracePt t="27854" x="4768850" y="5105400"/>
          <p14:tracePt t="27870" x="4800600" y="5105400"/>
          <p14:tracePt t="27870" x="4819650" y="5099050"/>
          <p14:tracePt t="27870" x="4845050" y="5099050"/>
          <p14:tracePt t="27890" x="4864100" y="5092700"/>
          <p14:tracePt t="27902" x="4883150" y="5092700"/>
          <p14:tracePt t="27902" x="4914900" y="5092700"/>
          <p14:tracePt t="27921" x="4927600" y="5092700"/>
          <p14:tracePt t="27921" x="4946650" y="5092700"/>
          <p14:tracePt t="27938" x="4959350" y="5092700"/>
          <p14:tracePt t="27938" x="4965700" y="5099050"/>
          <p14:tracePt t="27938" x="4978400" y="5099050"/>
          <p14:tracePt t="27957" x="4991100" y="5099050"/>
          <p14:tracePt t="27957" x="4997450" y="5099050"/>
          <p14:tracePt t="27971" x="5010150" y="5099050"/>
          <p14:tracePt t="27971" x="5016500" y="5099050"/>
          <p14:tracePt t="27988" x="5022850" y="5099050"/>
          <p14:tracePt t="27988" x="5029200" y="5099050"/>
          <p14:tracePt t="28005" x="5035550" y="5092700"/>
          <p14:tracePt t="28005" x="5041900" y="5092700"/>
          <p14:tracePt t="28021" x="5048250" y="5092700"/>
          <p14:tracePt t="28021" x="5067300" y="5086350"/>
          <p14:tracePt t="28039" x="5073650" y="5086350"/>
          <p14:tracePt t="28039" x="5080000" y="5086350"/>
          <p14:tracePt t="28055" x="5086350" y="5086350"/>
          <p14:tracePt t="28055" x="5099050" y="5086350"/>
          <p14:tracePt t="28071" x="5105400" y="5080000"/>
          <p14:tracePt t="28071" x="5124450" y="5080000"/>
          <p14:tracePt t="28090" x="5137150" y="5080000"/>
          <p14:tracePt t="28090" x="5143500" y="5080000"/>
          <p14:tracePt t="28106" x="5149850" y="5080000"/>
          <p14:tracePt t="28106" x="5156200" y="5080000"/>
          <p14:tracePt t="28122" x="5162550" y="5080000"/>
          <p14:tracePt t="28122" x="5168900" y="5080000"/>
          <p14:tracePt t="28139" x="5175250" y="5080000"/>
          <p14:tracePt t="28139" x="5181600" y="5080000"/>
          <p14:tracePt t="28139" x="5187950" y="5080000"/>
          <p14:tracePt t="28157" x="5194300" y="5080000"/>
          <p14:tracePt t="28174" x="5200650" y="5086350"/>
          <p14:tracePt t="28186" x="5207000" y="5086350"/>
          <p14:tracePt t="28204" x="5219700" y="5086350"/>
          <p14:tracePt t="28220" x="5219700" y="5080000"/>
          <p14:tracePt t="28237" x="5226050" y="5073650"/>
          <p14:tracePt t="28254" x="5232400" y="5060950"/>
          <p14:tracePt t="28254" x="5232400" y="5054600"/>
          <p14:tracePt t="28272" x="5245100" y="5054600"/>
          <p14:tracePt t="28287" x="5251450" y="5054600"/>
          <p14:tracePt t="28304" x="5257800" y="5054600"/>
          <p14:tracePt t="28304" x="5264150" y="5054600"/>
          <p14:tracePt t="28322" x="5276850" y="5060950"/>
          <p14:tracePt t="28322" x="5289550" y="5060950"/>
          <p14:tracePt t="28339" x="5295900" y="5067300"/>
          <p14:tracePt t="28354" x="5302250" y="5073650"/>
          <p14:tracePt t="28371" x="5302250" y="5080000"/>
          <p14:tracePt t="28371" x="5302250" y="5086350"/>
          <p14:tracePt t="28390" x="5302250" y="5092700"/>
          <p14:tracePt t="28413" x="5295900" y="5099050"/>
          <p14:tracePt t="28436" x="5289550" y="5105400"/>
          <p14:tracePt t="28445" x="5289550" y="5118100"/>
          <p14:tracePt t="28454" x="5289550" y="5130800"/>
          <p14:tracePt t="28454" x="5289550" y="5156200"/>
          <p14:tracePt t="28474" x="5289550" y="5219700"/>
          <p14:tracePt t="28474" x="5289550" y="5264150"/>
          <p14:tracePt t="28490" x="5283200" y="5314950"/>
          <p14:tracePt t="28490" x="5283200" y="5365750"/>
          <p14:tracePt t="28506" x="5276850" y="5422900"/>
          <p14:tracePt t="28506" x="5270500" y="5480050"/>
          <p14:tracePt t="28506" x="5264150" y="5537200"/>
          <p14:tracePt t="28525" x="5257800" y="5594350"/>
          <p14:tracePt t="28525" x="5245100" y="5645150"/>
          <p14:tracePt t="28542" x="5245100" y="5702300"/>
          <p14:tracePt t="28555" x="5245100" y="5759450"/>
          <p14:tracePt t="28555" x="5251450" y="5867400"/>
          <p14:tracePt t="28573" x="5257800" y="5924550"/>
          <p14:tracePt t="28573" x="5264150" y="5981700"/>
          <p14:tracePt t="28590" x="5270500" y="6032500"/>
          <p14:tracePt t="28590" x="5276850" y="6083300"/>
          <p14:tracePt t="28607" x="5276850" y="6127750"/>
          <p14:tracePt t="28607" x="5276850" y="6172200"/>
          <p14:tracePt t="28607" x="5276850" y="6210300"/>
          <p14:tracePt t="28626" x="5270500" y="6242050"/>
          <p14:tracePt t="28626" x="5264150" y="6267450"/>
          <p14:tracePt t="28640" x="5257800" y="6292850"/>
          <p14:tracePt t="28655" x="5245100" y="6324600"/>
          <p14:tracePt t="28672" x="5232400" y="6343650"/>
          <p14:tracePt t="28672" x="5232400" y="6337300"/>
          <p14:tracePt t="28690" x="5232400" y="6330950"/>
          <p14:tracePt t="28690" x="5232400" y="6318250"/>
          <p14:tracePt t="28707" x="5232400" y="6299200"/>
          <p14:tracePt t="28707" x="5238750" y="6280150"/>
          <p14:tracePt t="28724" x="5238750" y="6254750"/>
          <p14:tracePt t="28724" x="5245100" y="6223000"/>
          <p14:tracePt t="28740" x="5251450" y="6184900"/>
          <p14:tracePt t="28740" x="5270500" y="6102350"/>
          <p14:tracePt t="28758" x="5276850" y="6051550"/>
          <p14:tracePt t="28758" x="5289550" y="5994400"/>
          <p14:tracePt t="28774" x="5295900" y="5937250"/>
          <p14:tracePt t="28774" x="5308600" y="5880100"/>
          <p14:tracePt t="28791" x="5314950" y="5816600"/>
          <p14:tracePt t="28791" x="5321300" y="5759450"/>
          <p14:tracePt t="28807" x="5327650" y="5695950"/>
          <p14:tracePt t="28807" x="5327650" y="5645150"/>
          <p14:tracePt t="28807" x="5327650" y="5594350"/>
          <p14:tracePt t="28826" x="5327650" y="5543550"/>
          <p14:tracePt t="28839" x="5327650" y="5505450"/>
          <p14:tracePt t="28839" x="5327650" y="5422900"/>
          <p14:tracePt t="28858" x="5327650" y="5391150"/>
          <p14:tracePt t="28858" x="5334000" y="5365750"/>
          <p14:tracePt t="28874" x="5334000" y="5340350"/>
          <p14:tracePt t="28874" x="5334000" y="5314950"/>
          <p14:tracePt t="28874" x="5334000" y="5295900"/>
          <p14:tracePt t="28893" x="5334000" y="5276850"/>
          <p14:tracePt t="28906" x="5334000" y="5264150"/>
          <p14:tracePt t="28906" x="5334000" y="5251450"/>
          <p14:tracePt t="28906" x="5334000" y="5245100"/>
          <p14:tracePt t="28927" x="5340350" y="5238750"/>
          <p14:tracePt t="28939" x="5340350" y="5232400"/>
          <p14:tracePt t="28956" x="5340350" y="5238750"/>
          <p14:tracePt t="28973" x="5346700" y="5251450"/>
          <p14:tracePt t="28973" x="5346700" y="5295900"/>
          <p14:tracePt t="28991" x="5346700" y="5327650"/>
          <p14:tracePt t="28991" x="5353050" y="5365750"/>
          <p14:tracePt t="29008" x="5353050" y="5410200"/>
          <p14:tracePt t="29008" x="5359400" y="5461000"/>
          <p14:tracePt t="29025" x="5365750" y="5518150"/>
          <p14:tracePt t="29025" x="5378450" y="5632450"/>
          <p14:tracePt t="29043" x="5384800" y="5689600"/>
          <p14:tracePt t="29043" x="5384800" y="5746750"/>
          <p14:tracePt t="29058" x="5391150" y="5797550"/>
          <p14:tracePt t="29058" x="5391150" y="5854700"/>
          <p14:tracePt t="29075" x="5397500" y="5899150"/>
          <p14:tracePt t="29075" x="5397500" y="5949950"/>
          <p14:tracePt t="29092" x="5397500" y="5988050"/>
          <p14:tracePt t="29092" x="5397500" y="6032500"/>
          <p14:tracePt t="29092" x="5397500" y="6064250"/>
          <p14:tracePt t="29111" x="5397500" y="6096000"/>
          <p14:tracePt t="29111" x="5397500" y="6127750"/>
          <p14:tracePt t="29126" x="5397500" y="6153150"/>
          <p14:tracePt t="29126" x="5397500" y="6178550"/>
          <p14:tracePt t="29142" x="5397500" y="6197600"/>
          <p14:tracePt t="29142" x="5397500" y="6216650"/>
          <p14:tracePt t="29159" x="5397500" y="6229350"/>
          <p14:tracePt t="29159" x="5397500" y="6242050"/>
          <p14:tracePt t="29159" x="5397500" y="6248400"/>
          <p14:tracePt t="29178" x="5397500" y="6254750"/>
          <p14:tracePt t="29190" x="5391150" y="6248400"/>
          <p14:tracePt t="29217" x="5391150" y="6235700"/>
          <p14:tracePt t="29226" x="5391150" y="6229350"/>
          <p14:tracePt t="29226" x="5391150" y="6216650"/>
          <p14:tracePt t="29242" x="5391150" y="6197600"/>
          <p14:tracePt t="29242" x="5391150" y="6178550"/>
          <p14:tracePt t="29259" x="5391150" y="6153150"/>
          <p14:tracePt t="29259" x="5391150" y="6127750"/>
          <p14:tracePt t="29259" x="5391150" y="6096000"/>
          <p14:tracePt t="29278" x="5384800" y="6057900"/>
          <p14:tracePt t="29278" x="5384800" y="6013450"/>
          <p14:tracePt t="29292" x="5378450" y="5962650"/>
          <p14:tracePt t="29292" x="5378450" y="5911850"/>
          <p14:tracePt t="29309" x="5372100" y="5861050"/>
          <p14:tracePt t="29309" x="5365750" y="5810250"/>
          <p14:tracePt t="29326" x="5359400" y="5759450"/>
          <p14:tracePt t="29326" x="5340350" y="5657850"/>
          <p14:tracePt t="29343" x="5334000" y="5607050"/>
          <p14:tracePt t="29343" x="5327650" y="5568950"/>
          <p14:tracePt t="29359" x="5321300" y="5530850"/>
          <p14:tracePt t="29359" x="5314950" y="5492750"/>
          <p14:tracePt t="29376" x="5308600" y="5461000"/>
          <p14:tracePt t="29376" x="5308600" y="5429250"/>
          <p14:tracePt t="29393" x="5302250" y="5397500"/>
          <p14:tracePt t="29393" x="5302250" y="5340350"/>
          <p14:tracePt t="29410" x="5302250" y="5314950"/>
          <p14:tracePt t="29410" x="5302250" y="5289550"/>
          <p14:tracePt t="29427" x="5302250" y="5270500"/>
          <p14:tracePt t="29427" x="5302250" y="5245100"/>
          <p14:tracePt t="29443" x="5302250" y="5226050"/>
          <p14:tracePt t="29443" x="5308600" y="5213350"/>
          <p14:tracePt t="29443" x="5308600" y="5200650"/>
          <p14:tracePt t="29462" x="5314950" y="5194300"/>
          <p14:tracePt t="29474" x="5314950" y="5187950"/>
          <p14:tracePt t="29474" x="5321300" y="5181600"/>
          <p14:tracePt t="29494" x="5327650" y="5175250"/>
          <p14:tracePt t="29508" x="5334000" y="5168900"/>
          <p14:tracePt t="29525" x="5340350" y="5168900"/>
          <p14:tracePt t="29545" x="5346700" y="5162550"/>
          <p14:tracePt t="29558" x="5340350" y="5156200"/>
          <p14:tracePt t="29629" x="5334000" y="5156200"/>
          <p14:tracePt t="29649" x="5327650" y="5149850"/>
          <p14:tracePt t="29665" x="5321300" y="5149850"/>
          <p14:tracePt t="29681" x="5314950" y="5143500"/>
          <p14:tracePt t="29697" x="5308600" y="5143500"/>
          <p14:tracePt t="29717" x="5314950" y="5143500"/>
          <p14:tracePt t="29817" x="5321300" y="5143500"/>
          <p14:tracePt t="29829" x="5327650" y="5143500"/>
          <p14:tracePt t="29869" x="5334000" y="5137150"/>
          <p14:tracePt t="29913" x="5327650" y="5130800"/>
          <p14:tracePt t="29949" x="5327650" y="5124450"/>
          <p14:tracePt t="29989" x="5321300" y="5124450"/>
          <p14:tracePt t="30009" x="5314950" y="5124450"/>
          <p14:tracePt t="30025" x="5308600" y="5118100"/>
          <p14:tracePt t="30041" x="5308600" y="5111750"/>
          <p14:tracePt t="30197" x="5308600" y="5105400"/>
          <p14:tracePt t="30221" x="5302250" y="5105400"/>
          <p14:tracePt t="30246" x="5302250" y="5099050"/>
          <p14:tracePt t="30273" x="5295900" y="5099050"/>
          <p14:tracePt t="30297" x="5289550" y="5099050"/>
          <p14:tracePt t="30309" x="5283200" y="5099050"/>
          <p14:tracePt t="30325" x="5289550" y="5092700"/>
          <p14:tracePt t="30421" x="5295900" y="5092700"/>
          <p14:tracePt t="30446" x="5302250" y="5086350"/>
          <p14:tracePt t="30537" x="5302250" y="5092700"/>
          <p14:tracePt t="30625" x="5302250" y="5099050"/>
          <p14:tracePt t="30642" x="5302250" y="5105400"/>
          <p14:tracePt t="30650" x="5302250" y="5111750"/>
          <p14:tracePt t="30650" x="5302250" y="5124450"/>
          <p14:tracePt t="30664" x="5302250" y="5137150"/>
          <p14:tracePt t="30664" x="5302250" y="5156200"/>
          <p14:tracePt t="30680" x="5302250" y="5175250"/>
          <p14:tracePt t="30680" x="5302250" y="5194300"/>
          <p14:tracePt t="30697" x="5302250" y="5226050"/>
          <p14:tracePt t="30697" x="5302250" y="5251450"/>
          <p14:tracePt t="30714" x="5308600" y="5289550"/>
          <p14:tracePt t="30714" x="5308600" y="5359400"/>
          <p14:tracePt t="30731" x="5308600" y="5397500"/>
          <p14:tracePt t="30731" x="5314950" y="5441950"/>
          <p14:tracePt t="30747" x="5314950" y="5480050"/>
          <p14:tracePt t="30747" x="5314950" y="5524500"/>
          <p14:tracePt t="30764" x="5321300" y="5568950"/>
          <p14:tracePt t="30764" x="5334000" y="5645150"/>
          <p14:tracePt t="30782" x="5346700" y="5683250"/>
          <p14:tracePt t="30782" x="5353050" y="5727700"/>
          <p14:tracePt t="30798" x="5359400" y="5759450"/>
          <p14:tracePt t="30798" x="5365750" y="5797550"/>
          <p14:tracePt t="30815" x="5372100" y="5835650"/>
          <p14:tracePt t="30815" x="5378450" y="5867400"/>
          <p14:tracePt t="30831" x="5378450" y="5905500"/>
          <p14:tracePt t="30831" x="5384800" y="5937250"/>
          <p14:tracePt t="30848" x="5384800" y="5969000"/>
          <p14:tracePt t="30848" x="5391150" y="5994400"/>
          <p14:tracePt t="30848" x="5391150" y="6026150"/>
          <p14:tracePt t="30867" x="5391150" y="6051550"/>
          <p14:tracePt t="30879" x="5397500" y="6076950"/>
          <p14:tracePt t="30879" x="5397500" y="6121400"/>
          <p14:tracePt t="30898" x="5397500" y="6140450"/>
          <p14:tracePt t="30898" x="5397500" y="6159500"/>
          <p14:tracePt t="30915" x="5397500" y="6178550"/>
          <p14:tracePt t="30915" x="5397500" y="6184900"/>
          <p14:tracePt t="30931" x="5391150" y="6197600"/>
          <p14:tracePt t="30931" x="5391150" y="6203950"/>
          <p14:tracePt t="30949" x="5384800" y="6203950"/>
          <p14:tracePt t="30963" x="5378450" y="6197600"/>
          <p14:tracePt t="30979" x="5378450" y="6191250"/>
          <p14:tracePt t="30979" x="5378450" y="6178550"/>
          <p14:tracePt t="30998" x="5378450" y="6165850"/>
          <p14:tracePt t="30998" x="5372100" y="6146800"/>
          <p14:tracePt t="30998" x="5372100" y="6127750"/>
          <p14:tracePt t="31018" x="5372100" y="6108700"/>
          <p14:tracePt t="31018" x="5365750" y="6076950"/>
          <p14:tracePt t="31032" x="5359400" y="6045200"/>
          <p14:tracePt t="31032" x="5346700" y="6013450"/>
          <p14:tracePt t="31050" x="5334000" y="5975350"/>
          <p14:tracePt t="31050" x="5327650" y="5930900"/>
          <p14:tracePt t="31065" x="5308600" y="5886450"/>
          <p14:tracePt t="31065" x="5276850" y="5784850"/>
          <p14:tracePt t="31082" x="5264150" y="5727700"/>
          <p14:tracePt t="31082" x="5251450" y="5670550"/>
          <p14:tracePt t="31098" x="5232400" y="5607050"/>
          <p14:tracePt t="31098" x="5219700" y="5549900"/>
          <p14:tracePt t="31116" x="5207000" y="5486400"/>
          <p14:tracePt t="31116" x="5194300" y="5422900"/>
          <p14:tracePt t="31132" x="5181600" y="5359400"/>
          <p14:tracePt t="31132" x="5168900" y="5295900"/>
          <p14:tracePt t="31132" x="5162550" y="5232400"/>
          <p14:tracePt t="31151" x="5149850" y="5181600"/>
          <p14:tracePt t="31151" x="5143500" y="5124450"/>
          <p14:tracePt t="31166" x="5137150" y="5073650"/>
          <p14:tracePt t="31166" x="5137150" y="5029200"/>
          <p14:tracePt t="31183" x="5130800" y="4984750"/>
          <p14:tracePt t="31183" x="5130800" y="4946650"/>
          <p14:tracePt t="31199" x="5130800" y="4908550"/>
          <p14:tracePt t="31199" x="5130800" y="4876800"/>
          <p14:tracePt t="31199" x="5130800" y="4851400"/>
          <p14:tracePt t="31218" x="5130800" y="4826000"/>
          <p14:tracePt t="31230" x="5130800" y="4806950"/>
          <p14:tracePt t="31230" x="5130800" y="4781550"/>
          <p14:tracePt t="31251" x="5130800" y="4768850"/>
          <p14:tracePt t="31251" x="5130800" y="4762500"/>
          <p14:tracePt t="31266" x="5137150" y="4756150"/>
          <p14:tracePt t="31281" x="5137150" y="4762500"/>
          <p14:tracePt t="31302" x="5137150" y="4768850"/>
          <p14:tracePt t="31314" x="5137150" y="4775200"/>
          <p14:tracePt t="31314" x="5137150" y="4787900"/>
          <p14:tracePt t="31333" x="5143500" y="4800600"/>
          <p14:tracePt t="31333" x="5143500" y="4806950"/>
          <p14:tracePt t="31350" x="5149850" y="4819650"/>
          <p14:tracePt t="31350" x="5156200" y="4832350"/>
          <p14:tracePt t="31366" x="5162550" y="4851400"/>
          <p14:tracePt t="31366" x="5175250" y="4902200"/>
          <p14:tracePt t="31383" x="5181600" y="4933950"/>
          <p14:tracePt t="31383" x="5194300" y="4978400"/>
          <p14:tracePt t="31400" x="5213350" y="5022850"/>
          <p14:tracePt t="31400" x="5226050" y="5080000"/>
          <p14:tracePt t="31417" x="5245100" y="5137150"/>
          <p14:tracePt t="31417" x="5264150" y="5194300"/>
          <p14:tracePt t="31433" x="5289550" y="5257800"/>
          <p14:tracePt t="31433" x="5321300" y="5372100"/>
          <p14:tracePt t="31450" x="5334000" y="5429250"/>
          <p14:tracePt t="31450" x="5346700" y="5480050"/>
          <p14:tracePt t="31467" x="5359400" y="5530850"/>
          <p14:tracePt t="31467" x="5365750" y="5581650"/>
          <p14:tracePt t="31483" x="5372100" y="5632450"/>
          <p14:tracePt t="31483" x="5378450" y="5676900"/>
          <p14:tracePt t="31483" x="5384800" y="5727700"/>
          <p14:tracePt t="31502" x="5391150" y="5772150"/>
          <p14:tracePt t="31515" x="5391150" y="5816600"/>
          <p14:tracePt t="31515" x="5397500" y="5886450"/>
          <p14:tracePt t="31534" x="5397500" y="5924550"/>
          <p14:tracePt t="31534" x="5397500" y="5956300"/>
          <p14:tracePt t="31551" x="5403850" y="5981700"/>
          <p14:tracePt t="31551" x="5403850" y="6000750"/>
          <p14:tracePt t="31567" x="5403850" y="6026150"/>
          <p14:tracePt t="31567" x="5403850" y="6038850"/>
          <p14:tracePt t="31567" x="5403850" y="6057900"/>
          <p14:tracePt t="31586" x="5403850" y="6070600"/>
          <p14:tracePt t="31598" x="5403850" y="6083300"/>
          <p14:tracePt t="31598" x="5403850" y="6102350"/>
          <p14:tracePt t="31619" x="5403850" y="6115050"/>
          <p14:tracePt t="31638" x="5403850" y="6108700"/>
          <p14:tracePt t="31697" x="5403850" y="6096000"/>
          <p14:tracePt t="31714" x="5403850" y="6089650"/>
          <p14:tracePt t="31722" x="5403850" y="6083300"/>
          <p14:tracePt t="31732" x="5403850" y="6076950"/>
          <p14:tracePt t="31732" x="5403850" y="6064250"/>
          <p14:tracePt t="31751" x="5403850" y="6051550"/>
          <p14:tracePt t="31751" x="5403850" y="6038850"/>
          <p14:tracePt t="31767" x="5403850" y="6026150"/>
          <p14:tracePt t="31767" x="5403850" y="6013450"/>
          <p14:tracePt t="31784" x="5397500" y="5994400"/>
          <p14:tracePt t="31784" x="5397500" y="5975350"/>
          <p14:tracePt t="31784" x="5397500" y="5956300"/>
          <p14:tracePt t="31803" x="5391150" y="5930900"/>
          <p14:tracePt t="31803" x="5391150" y="5905500"/>
          <p14:tracePt t="31818" x="5384800" y="5880100"/>
          <p14:tracePt t="31818" x="5378450" y="5854700"/>
          <p14:tracePt t="31835" x="5372100" y="5822950"/>
          <p14:tracePt t="31835" x="5365750" y="5791200"/>
          <p14:tracePt t="31851" x="5359400" y="5765800"/>
          <p14:tracePt t="31851" x="5353050" y="5734050"/>
          <p14:tracePt t="31868" x="5340350" y="5702300"/>
          <p14:tracePt t="31868" x="5334000" y="5664200"/>
          <p14:tracePt t="31868" x="5321300" y="5632450"/>
          <p14:tracePt t="31887" x="5314950" y="5600700"/>
          <p14:tracePt t="31899" x="5308600" y="5568950"/>
          <p14:tracePt t="31899" x="5302250" y="5505450"/>
          <p14:tracePt t="31918" x="5295900" y="5480050"/>
          <p14:tracePt t="31918" x="5295900" y="5461000"/>
          <p14:tracePt t="31935" x="5295900" y="5435600"/>
          <p14:tracePt t="31935" x="5295900" y="5416550"/>
          <p14:tracePt t="31952" x="5289550" y="5391150"/>
          <p14:tracePt t="31952" x="5289550" y="5372100"/>
          <p14:tracePt t="31952" x="5289550" y="5353050"/>
          <p14:tracePt t="31970" x="5283200" y="5334000"/>
          <p14:tracePt t="31970" x="5283200" y="5314950"/>
          <p14:tracePt t="31985" x="5276850" y="5295900"/>
          <p14:tracePt t="31985" x="5270500" y="5283200"/>
          <p14:tracePt t="32002" x="5264150" y="5264150"/>
          <p14:tracePt t="32002" x="5264150" y="5251450"/>
          <p14:tracePt t="32018" x="5257800" y="5245100"/>
          <p14:tracePt t="32018" x="5251450" y="5232400"/>
          <p14:tracePt t="32035" x="5251450" y="5226050"/>
          <p14:tracePt t="32035" x="5245100" y="5226050"/>
          <p14:tracePt t="32053" x="5245100" y="5219700"/>
          <p14:tracePt t="32067" x="5238750" y="5213350"/>
          <p14:tracePt t="32098" x="5245100" y="5207000"/>
          <p14:tracePt t="32158" x="5251450" y="5207000"/>
          <p14:tracePt t="32186" x="5251450" y="5213350"/>
          <p14:tracePt t="32218" x="5251450" y="5219700"/>
          <p14:tracePt t="32222" x="5251450" y="5232400"/>
          <p14:tracePt t="32234" x="5257800" y="5245100"/>
          <p14:tracePt t="32234" x="5257800" y="5264150"/>
          <p14:tracePt t="32234" x="5264150" y="5283200"/>
          <p14:tracePt t="32256" x="5270500" y="5314950"/>
          <p14:tracePt t="32267" x="5276850" y="5346700"/>
          <p14:tracePt t="32267" x="5289550" y="5416550"/>
          <p14:tracePt t="32286" x="5302250" y="5461000"/>
          <p14:tracePt t="32286" x="5314950" y="5499100"/>
          <p14:tracePt t="32303" x="5321300" y="5543550"/>
          <p14:tracePt t="32303" x="5334000" y="5581650"/>
          <p14:tracePt t="32320" x="5334000" y="5619750"/>
          <p14:tracePt t="32320" x="5340350" y="5657850"/>
          <p14:tracePt t="32320" x="5346700" y="5695950"/>
          <p14:tracePt t="32338" x="5346700" y="5740400"/>
          <p14:tracePt t="32338" x="5346700" y="5778500"/>
          <p14:tracePt t="32353" x="5346700" y="5822950"/>
          <p14:tracePt t="32353" x="5353050" y="5867400"/>
          <p14:tracePt t="32370" x="5353050" y="5911850"/>
          <p14:tracePt t="32370" x="5353050" y="5962650"/>
          <p14:tracePt t="32386" x="5359400" y="6007100"/>
          <p14:tracePt t="32386" x="5365750" y="6102350"/>
          <p14:tracePt t="32403" x="5372100" y="6140450"/>
          <p14:tracePt t="32403" x="5378450" y="6178550"/>
          <p14:tracePt t="32420" x="5384800" y="6216650"/>
          <p14:tracePt t="32420" x="5391150" y="6254750"/>
          <p14:tracePt t="32436" x="5397500" y="6286500"/>
          <p14:tracePt t="32436" x="5403850" y="6318250"/>
          <p14:tracePt t="32453" x="5403850" y="6350000"/>
          <p14:tracePt t="32453" x="5410200" y="6407150"/>
          <p14:tracePt t="32470" x="5410200" y="6432550"/>
          <p14:tracePt t="32470" x="5410200" y="6464300"/>
          <p14:tracePt t="32487" x="5410200" y="6483350"/>
          <p14:tracePt t="32487" x="5410200" y="6502400"/>
          <p14:tracePt t="32503" x="5410200" y="6540500"/>
          <p14:tracePt t="32518" x="5410200" y="6578600"/>
          <p14:tracePt t="32535" x="5403850" y="6604000"/>
          <p14:tracePt t="32553" x="5397500" y="6623050"/>
          <p14:tracePt t="32569" x="5384800" y="6648450"/>
          <p14:tracePt t="32590" x="5397500" y="6667500"/>
          <p14:tracePt t="32630" x="5416550" y="6692900"/>
          <p14:tracePt t="32650" x="5429250" y="6718300"/>
          <p14:tracePt t="32682" x="5416550" y="6743700"/>
          <p14:tracePt t="32718" x="5391150" y="6756400"/>
          <p14:tracePt t="32741" x="5365750" y="6762750"/>
          <p14:tracePt t="32758" x="5334000" y="6756400"/>
          <p14:tracePt t="32770" x="5295900" y="6750050"/>
          <p14:tracePt t="32786" x="5257800" y="6737350"/>
          <p14:tracePt t="32801" x="5219700" y="6718300"/>
          <p14:tracePt t="32818" x="5187950" y="6699250"/>
          <p14:tracePt t="32830" x="5168900" y="6673850"/>
          <p14:tracePt t="32846" x="5156200" y="6648450"/>
          <p14:tracePt t="32862" x="5156200" y="6610350"/>
          <p14:tracePt t="32878" x="5162550" y="6591300"/>
          <p14:tracePt t="32886" x="5168900" y="6565900"/>
          <p14:tracePt t="32886" x="5181600" y="6540500"/>
          <p14:tracePt t="32886" x="5200650" y="6508750"/>
          <p14:tracePt t="32908" x="5219700" y="6470650"/>
          <p14:tracePt t="32920" x="5245100" y="6432550"/>
          <p14:tracePt t="32920" x="5302250" y="6356350"/>
          <p14:tracePt t="32938" x="5334000" y="6324600"/>
          <p14:tracePt t="32938" x="5365750" y="6286500"/>
          <p14:tracePt t="32956" x="5403850" y="6261100"/>
          <p14:tracePt t="32956" x="5435600" y="6235700"/>
          <p14:tracePt t="32972" x="5473700" y="6216650"/>
          <p14:tracePt t="32972" x="5505450" y="6210300"/>
          <p14:tracePt t="32972" x="5543550" y="6203950"/>
          <p14:tracePt t="32991" x="5581650" y="6210300"/>
          <p14:tracePt t="33003" x="5619750" y="6223000"/>
          <p14:tracePt t="33003" x="5689600" y="6267450"/>
          <p14:tracePt t="33022" x="5727700" y="6299200"/>
          <p14:tracePt t="33022" x="5759450" y="6337300"/>
          <p14:tracePt t="33040" x="5784850" y="6375400"/>
          <p14:tracePt t="33040" x="5803900" y="6419850"/>
          <p14:tracePt t="33040" x="5810250" y="6464300"/>
          <p14:tracePt t="33058" x="5816600" y="6508750"/>
          <p14:tracePt t="33058" x="5816600" y="6553200"/>
          <p14:tracePt t="33072" x="5810250" y="6591300"/>
          <p14:tracePt t="33072" x="5791200" y="6629400"/>
          <p14:tracePt t="33089" x="5772150" y="6661150"/>
          <p14:tracePt t="33089" x="5753100" y="6692900"/>
          <p14:tracePt t="33106" x="5727700" y="6718300"/>
          <p14:tracePt t="33106" x="5670550" y="6762750"/>
          <p14:tracePt t="33122" x="5638800" y="6775450"/>
          <p14:tracePt t="33122" x="5607050" y="6788150"/>
          <p14:tracePt t="33139" x="5581650" y="6794500"/>
          <p14:tracePt t="33139" x="5549900" y="6800850"/>
          <p14:tracePt t="33157" x="5524500" y="6800850"/>
          <p14:tracePt t="33157" x="5499100" y="6800850"/>
          <p14:tracePt t="33172" x="5473700" y="6794500"/>
          <p14:tracePt t="33187" x="5435600" y="6775450"/>
          <p14:tracePt t="33207" x="5410200" y="6743700"/>
          <p14:tracePt t="33207" x="5397500" y="6705600"/>
          <p14:tracePt t="33223" x="5391150" y="6667500"/>
          <p14:tracePt t="33238" x="5391150" y="6648450"/>
          <p14:tracePt t="33238" x="5397500" y="6623050"/>
          <p14:tracePt t="33258" x="5403850" y="6584950"/>
          <p14:tracePt t="33271" x="5410200" y="6565900"/>
          <p14:tracePt t="33271" x="5416550" y="6546850"/>
          <p14:tracePt t="33291" x="5435600" y="6502400"/>
          <p14:tracePt t="33306" x="5448300" y="6470650"/>
          <p14:tracePt t="33321" x="5461000" y="6438900"/>
          <p14:tracePt t="33338" x="5473700" y="6413500"/>
          <p14:tracePt t="33355" x="5454650" y="6419850"/>
          <p14:tracePt t="33470" x="5441950" y="6394450"/>
          <p14:tracePt t="33566" x="5435600" y="6375400"/>
          <p14:tracePt t="33598" x="5429250" y="6350000"/>
          <p14:tracePt t="33618" x="5422900" y="6343650"/>
          <p14:tracePt t="33626" x="5422900" y="6330950"/>
          <p14:tracePt t="33639" x="5416550" y="6324600"/>
          <p14:tracePt t="33639" x="5410200" y="6299200"/>
          <p14:tracePt t="33659" x="5403850" y="6286500"/>
          <p14:tracePt t="33659" x="5403850" y="6273800"/>
          <p14:tracePt t="33674" x="5397500" y="6254750"/>
          <p14:tracePt t="33674" x="5391150" y="6242050"/>
          <p14:tracePt t="33691" x="5384800" y="6223000"/>
          <p14:tracePt t="33691" x="5378450" y="6197600"/>
          <p14:tracePt t="33708" x="5372100" y="6178550"/>
          <p14:tracePt t="33708" x="5353050" y="6121400"/>
          <p14:tracePt t="33725" x="5346700" y="6089650"/>
          <p14:tracePt t="33725" x="5340350" y="6057900"/>
          <p14:tracePt t="33741" x="5334000" y="6026150"/>
          <p14:tracePt t="33741" x="5327650" y="5988050"/>
          <p14:tracePt t="33757" x="5321300" y="5949950"/>
          <p14:tracePt t="33757" x="5314950" y="5911850"/>
          <p14:tracePt t="33774" x="5308600" y="5873750"/>
          <p14:tracePt t="33774" x="5302250" y="5797550"/>
          <p14:tracePt t="33792" x="5295900" y="5753100"/>
          <p14:tracePt t="33792" x="5295900" y="5708650"/>
          <p14:tracePt t="33808" x="5289550" y="5664200"/>
          <p14:tracePt t="33808" x="5289550" y="5619750"/>
          <p14:tracePt t="33825" x="5283200" y="5575300"/>
          <p14:tracePt t="33825" x="5276850" y="5530850"/>
          <p14:tracePt t="33825" x="5270500" y="5486400"/>
          <p14:tracePt t="33843" x="5270500" y="5441950"/>
          <p14:tracePt t="33843" x="5264150" y="5403850"/>
          <p14:tracePt t="33859" x="5257800" y="5359400"/>
          <p14:tracePt t="33859" x="5251450" y="5321300"/>
          <p14:tracePt t="33875" x="5251450" y="5283200"/>
          <p14:tracePt t="33875" x="5245100" y="5251450"/>
          <p14:tracePt t="33891" x="5245100" y="5219700"/>
          <p14:tracePt t="33891" x="5238750" y="5194300"/>
          <p14:tracePt t="33891" x="5238750" y="5168900"/>
          <p14:tracePt t="33910" x="5238750" y="5143500"/>
          <p14:tracePt t="33923" x="5238750" y="5124450"/>
          <p14:tracePt t="33923" x="5238750" y="5092700"/>
          <p14:tracePt t="33943" x="5245100" y="5080000"/>
          <p14:tracePt t="33943" x="5245100" y="5067300"/>
          <p14:tracePt t="33959" x="5245100" y="5060950"/>
          <p14:tracePt t="33959" x="5245100" y="5048250"/>
          <p14:tracePt t="33975" x="5245100" y="5041900"/>
          <p14:tracePt t="33975" x="5245100" y="5035550"/>
          <p14:tracePt t="33992" x="5245100" y="5029200"/>
          <p14:tracePt t="33992" x="5251450" y="5022850"/>
          <p14:tracePt t="34010" x="5251450" y="5016500"/>
          <p14:tracePt t="34024" x="5257800" y="5010150"/>
          <p14:tracePt t="34062" x="5257800" y="5003800"/>
          <p14:tracePt t="34090" x="5257800" y="4997450"/>
          <p14:tracePt t="34106" x="5257800" y="4991100"/>
          <p14:tracePt t="34122" x="5257800" y="4984750"/>
          <p14:tracePt t="34138" x="5264150" y="4978400"/>
          <p14:tracePt t="34158" x="5264150" y="4972050"/>
          <p14:tracePt t="34202" x="5270500" y="4984750"/>
          <p14:tracePt t="34243" x="5270500" y="4997450"/>
          <p14:tracePt t="34250" x="5270500" y="5010150"/>
          <p14:tracePt t="34259" x="5270500" y="5035550"/>
          <p14:tracePt t="34259" x="5270500" y="5067300"/>
          <p14:tracePt t="34259" x="5270500" y="5105400"/>
          <p14:tracePt t="34279" x="5270500" y="5149850"/>
          <p14:tracePt t="34291" x="5276850" y="5200650"/>
          <p14:tracePt t="34291" x="5283200" y="5308600"/>
          <p14:tracePt t="34312" x="5289550" y="5365750"/>
          <p14:tracePt t="34312" x="5289550" y="5429250"/>
          <p14:tracePt t="34326" x="5289550" y="5486400"/>
          <p14:tracePt t="34326" x="5289550" y="5543550"/>
          <p14:tracePt t="34343" x="5283200" y="5600700"/>
          <p14:tracePt t="34343" x="5283200" y="5657850"/>
          <p14:tracePt t="34360" x="5283200" y="5708650"/>
          <p14:tracePt t="34360" x="5276850" y="5765800"/>
          <p14:tracePt t="34360" x="5276850" y="5816600"/>
          <p14:tracePt t="34379" x="5276850" y="5867400"/>
          <p14:tracePt t="34379" x="5283200" y="5911850"/>
          <p14:tracePt t="34393" x="5283200" y="5956300"/>
          <p14:tracePt t="34393" x="5289550" y="5994400"/>
          <p14:tracePt t="34410" x="5289550" y="6038850"/>
          <p14:tracePt t="34410" x="5289550" y="6070600"/>
          <p14:tracePt t="34427" x="5283200" y="6102350"/>
          <p14:tracePt t="34427" x="5270500" y="6165850"/>
          <p14:tracePt t="34443" x="5264150" y="6191250"/>
          <p14:tracePt t="34443" x="5257800" y="6223000"/>
          <p14:tracePt t="34460" x="5251450" y="6248400"/>
          <p14:tracePt t="34460" x="5245100" y="6273800"/>
          <p14:tracePt t="34477" x="5245100" y="6299200"/>
          <p14:tracePt t="34477" x="5245100" y="6324600"/>
          <p14:tracePt t="34494" x="5245100" y="6350000"/>
          <p14:tracePt t="34494" x="5251450" y="6394450"/>
          <p14:tracePt t="34511" x="5251450" y="6419850"/>
          <p14:tracePt t="34526" x="5264150" y="6445250"/>
          <p14:tracePt t="34545" x="5289550" y="6457950"/>
          <p14:tracePt t="34563" x="5302250" y="6426200"/>
          <p14:tracePt t="34586" x="5314950" y="6388100"/>
          <p14:tracePt t="34602" x="5314950" y="6369050"/>
          <p14:tracePt t="34611" x="5321300" y="6343650"/>
          <p14:tracePt t="34611" x="5327650" y="6311900"/>
          <p14:tracePt t="34628" x="5327650" y="6286500"/>
          <p14:tracePt t="34628" x="5334000" y="6248400"/>
          <p14:tracePt t="34644" x="5340350" y="6210300"/>
          <p14:tracePt t="34644" x="5340350" y="6172200"/>
          <p14:tracePt t="34644" x="5340350" y="6127750"/>
          <p14:tracePt t="34663" x="5340350" y="6076950"/>
          <p14:tracePt t="34676" x="5340350" y="6026150"/>
          <p14:tracePt t="34676" x="5334000" y="5911850"/>
          <p14:tracePt t="34695" x="5327650" y="5861050"/>
          <p14:tracePt t="34695" x="5321300" y="5803900"/>
          <p14:tracePt t="34711" x="5314950" y="5746750"/>
          <p14:tracePt t="34711" x="5302250" y="5683250"/>
          <p14:tracePt t="34728" x="5295900" y="5632450"/>
          <p14:tracePt t="34728" x="5276850" y="5524500"/>
          <p14:tracePt t="34744" x="5264150" y="5473700"/>
          <p14:tracePt t="34744" x="5257800" y="5422900"/>
          <p14:tracePt t="34761" x="5251450" y="5378450"/>
          <p14:tracePt t="34761" x="5245100" y="5340350"/>
          <p14:tracePt t="34778" x="5238750" y="5302250"/>
          <p14:tracePt t="34778" x="5238750" y="5270500"/>
          <p14:tracePt t="34795" x="5232400" y="5238750"/>
          <p14:tracePt t="34795" x="5232400" y="5181600"/>
          <p14:tracePt t="34812" x="5238750" y="5156200"/>
          <p14:tracePt t="34812" x="5238750" y="5137150"/>
          <p14:tracePt t="34828" x="5245100" y="5118100"/>
          <p14:tracePt t="34828" x="5245100" y="5105400"/>
          <p14:tracePt t="34845" x="5245100" y="5099050"/>
          <p14:tracePt t="34845" x="5251450" y="5086350"/>
          <p14:tracePt t="34845" x="5251450" y="5080000"/>
          <p14:tracePt t="34864" x="5257800" y="5080000"/>
          <p14:tracePt t="34879" x="5264150" y="5080000"/>
          <p14:tracePt t="34895" x="5270500" y="5080000"/>
          <p14:tracePt t="34911" x="5276850" y="5080000"/>
          <p14:tracePt t="34927" x="5283200" y="5080000"/>
          <p14:tracePt t="34947" x="5289550" y="5080000"/>
          <p14:tracePt t="34990" x="5295900" y="5080000"/>
          <p14:tracePt t="35015" x="5302250" y="5073650"/>
          <p14:tracePt t="35050" x="5302250" y="5067300"/>
          <p14:tracePt t="35074" x="5308600" y="5060950"/>
          <p14:tracePt t="35098" x="5314950" y="5054600"/>
          <p14:tracePt t="35119" x="5321300" y="5048250"/>
          <p14:tracePt t="35162" x="5327650" y="5041900"/>
          <p14:tracePt t="35186" x="5321300" y="5035550"/>
          <p14:tracePt t="35230" x="5314950" y="5035550"/>
          <p14:tracePt t="35255" x="5308600" y="5035550"/>
          <p14:tracePt t="35271" x="5302250" y="5035550"/>
          <p14:tracePt t="35314" x="5295900" y="5041900"/>
          <p14:tracePt t="35338" x="5289550" y="5048250"/>
          <p14:tracePt t="35351" x="5289550" y="5054600"/>
          <p14:tracePt t="35366" x="5295900" y="5060950"/>
          <p14:tracePt t="35391" x="5302250" y="5060950"/>
          <p14:tracePt t="35403" x="5308600" y="5060950"/>
          <p14:tracePt t="35418" x="5314950" y="5060950"/>
          <p14:tracePt t="35428" x="5321300" y="5060950"/>
          <p14:tracePt t="35445" x="5327650" y="5060950"/>
          <p14:tracePt t="35445" x="5340350" y="5054600"/>
          <p14:tracePt t="35464" x="5346700" y="5054600"/>
          <p14:tracePt t="35479" x="5353050" y="5054600"/>
          <p14:tracePt t="35495" x="5359400" y="5048250"/>
          <p14:tracePt t="35512" x="5365750" y="5048250"/>
          <p14:tracePt t="35532" x="5365750" y="5041900"/>
          <p14:tracePt t="35562" x="5359400" y="5041900"/>
          <p14:tracePt t="35622" x="5353050" y="5041900"/>
          <p14:tracePt t="35643" x="5346700" y="5048250"/>
          <p14:tracePt t="35667" x="5340350" y="5054600"/>
          <p14:tracePt t="35743" x="5334000" y="5054600"/>
          <p14:tracePt t="35770" x="5327650" y="5054600"/>
          <p14:tracePt t="35823" x="5327650" y="5048250"/>
          <p14:tracePt t="35862" x="5321300" y="5041900"/>
          <p14:tracePt t="35922" x="5321300" y="5035550"/>
          <p14:tracePt t="35967" x="5321300" y="5029200"/>
          <p14:tracePt t="36019" x="5327650" y="5022850"/>
          <p14:tracePt t="36050" x="5327650" y="5016500"/>
          <p14:tracePt t="36078" x="5334000" y="5016500"/>
          <p14:tracePt t="36111" x="5327650" y="5010150"/>
          <p14:tracePt t="36179" x="5321300" y="5010150"/>
          <p14:tracePt t="36283" x="5327650" y="5010150"/>
          <p14:tracePt t="36379" x="5321300" y="5016500"/>
          <p14:tracePt t="36471" x="5314950" y="5016500"/>
          <p14:tracePt t="36498" x="5308600" y="5022850"/>
          <p14:tracePt t="36543" x="5302250" y="5022850"/>
          <p14:tracePt t="36635" x="5295900" y="5022850"/>
          <p14:tracePt t="36659" x="5289550" y="5016500"/>
          <p14:tracePt t="36671" x="5283200" y="5010150"/>
          <p14:tracePt t="36688" x="5276850" y="5003800"/>
          <p14:tracePt t="36719" x="5276850" y="4997450"/>
          <p14:tracePt t="36731" x="5283200" y="4991100"/>
          <p14:tracePt t="36763" x="5289550" y="4991100"/>
          <p14:tracePt t="36779" x="5295900" y="4997450"/>
          <p14:tracePt t="36783" x="5302250" y="4997450"/>
          <p14:tracePt t="36783" x="5308600" y="4997450"/>
          <p14:tracePt t="36802" x="5314950" y="5003800"/>
          <p14:tracePt t="36802" x="5321300" y="5003800"/>
          <p14:tracePt t="36819" x="5327650" y="5010150"/>
          <p14:tracePt t="36819" x="5334000" y="5016500"/>
          <p14:tracePt t="36835" x="5340350" y="5016500"/>
          <p14:tracePt t="36835" x="5353050" y="5022850"/>
          <p14:tracePt t="36852" x="5359400" y="5022850"/>
          <p14:tracePt t="36867" x="5365750" y="5029200"/>
          <p14:tracePt t="36884" x="5372100" y="5029200"/>
          <p14:tracePt t="36900" x="5378450" y="5029200"/>
          <p14:tracePt t="36900" x="5384800" y="5022850"/>
          <p14:tracePt t="36920" x="5391150" y="5022850"/>
          <p14:tracePt t="36936" x="5397500" y="5016500"/>
          <p14:tracePt t="36951" x="5403850" y="5010150"/>
          <p14:tracePt t="36971" x="5397500" y="5003800"/>
          <p14:tracePt t="37003" x="5391150" y="5003800"/>
          <p14:tracePt t="37019" x="5384800" y="5003800"/>
          <p14:tracePt t="37030" x="5378450" y="5003800"/>
          <p14:tracePt t="37039" x="5378450" y="4997450"/>
          <p14:tracePt t="37051" x="5372100" y="4997450"/>
          <p14:tracePt t="37068" x="5359400" y="4997450"/>
          <p14:tracePt t="37068" x="5353050" y="4991100"/>
          <p14:tracePt t="37086" x="5346700" y="4984750"/>
          <p14:tracePt t="37101" x="5340350" y="4984750"/>
          <p14:tracePt t="37118" x="5334000" y="4984750"/>
          <p14:tracePt t="37134" x="5327650" y="4991100"/>
          <p14:tracePt t="37151" x="5327650" y="4997450"/>
          <p14:tracePt t="37199" x="5321300" y="5003800"/>
          <p14:tracePt t="37210" x="5321300" y="5010150"/>
          <p14:tracePt t="37227" x="5314950" y="5016500"/>
          <p14:tracePt t="37243" x="5314950" y="5022850"/>
          <p14:tracePt t="37259" x="5308600" y="5029200"/>
          <p14:tracePt t="37272" x="5308600" y="5035550"/>
          <p14:tracePt t="37288" x="5314950" y="5029200"/>
          <p14:tracePt t="37379" x="5314950" y="5022850"/>
          <p14:tracePt t="37391" x="5321300" y="5022850"/>
          <p14:tracePt t="37407" x="5327650" y="5022850"/>
          <p14:tracePt t="37423" x="5334000" y="5029200"/>
          <p14:tracePt t="37443" x="5340350" y="5035550"/>
          <p14:tracePt t="37459" x="5346700" y="5035550"/>
          <p14:tracePt t="37475" x="5353050" y="5041900"/>
          <p14:tracePt t="37499" x="5353050" y="5048250"/>
          <p14:tracePt t="37518" x="5359400" y="5054600"/>
          <p14:tracePt t="37559" x="5359400" y="5060950"/>
          <p14:tracePt t="37595" x="5353050" y="5067300"/>
          <p14:tracePt t="37611" x="5346700" y="5073650"/>
          <p14:tracePt t="37623" x="5340350" y="5080000"/>
          <p14:tracePt t="37639" x="5334000" y="5080000"/>
          <p14:tracePt t="37655" x="5321300" y="5086350"/>
          <p14:tracePt t="37671" x="5314950" y="5086350"/>
          <p14:tracePt t="37707" x="5314950" y="5080000"/>
          <p14:tracePt t="37739" x="5321300" y="5073650"/>
          <p14:tracePt t="37759" x="5321300" y="5067300"/>
          <p14:tracePt t="37775" x="5327650" y="5067300"/>
          <p14:tracePt t="37792" x="5334000" y="5067300"/>
          <p14:tracePt t="37803" x="5340350" y="5073650"/>
          <p14:tracePt t="37827" x="5346700" y="5073650"/>
          <p14:tracePt t="37919" x="5353050" y="5073650"/>
          <p14:tracePt t="37939" x="5346700" y="5067300"/>
          <p14:tracePt t="38099" x="5340350" y="5073650"/>
          <p14:tracePt t="38159" x="5346700" y="5073650"/>
          <p14:tracePt t="38279" x="5353050" y="5073650"/>
          <p14:tracePt t="38331" x="5353050" y="5067300"/>
          <p14:tracePt t="38383" x="5346700" y="5067300"/>
          <p14:tracePt t="38459" x="5340350" y="5067300"/>
          <p14:tracePt t="38503" x="5334000" y="5067300"/>
          <p14:tracePt t="38540" x="5327650" y="5073650"/>
          <p14:tracePt t="38563" x="5321300" y="5073650"/>
          <p14:tracePt t="38579" x="5314950" y="5073650"/>
          <p14:tracePt t="38591" x="5308600" y="5080000"/>
          <p14:tracePt t="38608" x="5302250" y="5080000"/>
          <p14:tracePt t="38639" x="5295900" y="5080000"/>
          <p14:tracePt t="38651" x="5289550" y="5073650"/>
          <p14:tracePt t="38667" x="5283200" y="5073650"/>
          <p14:tracePt t="38676" x="5276850" y="5080000"/>
          <p14:tracePt t="38676" x="5270500" y="5080000"/>
          <p14:tracePt t="38692" x="5264150" y="5080000"/>
          <p14:tracePt t="38706" x="5257800" y="5080000"/>
          <p14:tracePt t="38706" x="5251450" y="5080000"/>
          <p14:tracePt t="38725" x="5245100" y="5080000"/>
          <p14:tracePt t="38725" x="5238750" y="5080000"/>
          <p14:tracePt t="38725" x="5232400" y="5080000"/>
          <p14:tracePt t="38744" x="5226050" y="5086350"/>
          <p14:tracePt t="38760" x="5219700" y="5086350"/>
          <p14:tracePt t="38774" x="5213350" y="5086350"/>
          <p14:tracePt t="38774" x="5207000" y="5092700"/>
          <p14:tracePt t="38792" x="5200650" y="5092700"/>
          <p14:tracePt t="38792" x="5194300" y="5092700"/>
          <p14:tracePt t="38809" x="5187950" y="5099050"/>
          <p14:tracePt t="38809" x="5175250" y="5105400"/>
          <p14:tracePt t="38826" x="5162550" y="5105400"/>
          <p14:tracePt t="38826" x="5156200" y="5105400"/>
          <p14:tracePt t="38842" x="5143500" y="5111750"/>
          <p14:tracePt t="38842" x="5137150" y="5111750"/>
          <p14:tracePt t="38859" x="5118100" y="5118100"/>
          <p14:tracePt t="38859" x="5105400" y="5124450"/>
          <p14:tracePt t="38876" x="5092700" y="5124450"/>
          <p14:tracePt t="38876" x="5048250" y="5130800"/>
          <p14:tracePt t="38892" x="5022850" y="5137150"/>
          <p14:tracePt t="38892" x="4997450" y="5137150"/>
          <p14:tracePt t="38909" x="4965700" y="5143500"/>
          <p14:tracePt t="38909" x="4933950" y="5143500"/>
          <p14:tracePt t="38926" x="4895850" y="5149850"/>
          <p14:tracePt t="38926" x="4851400" y="5149850"/>
          <p14:tracePt t="38926" x="4800600" y="5156200"/>
          <p14:tracePt t="38945" x="4756150" y="5156200"/>
          <p14:tracePt t="38945" x="4699000" y="5162550"/>
          <p14:tracePt t="38960" x="4641850" y="5168900"/>
          <p14:tracePt t="38960" x="4578350" y="5175250"/>
          <p14:tracePt t="38977" x="4514850" y="5175250"/>
          <p14:tracePt t="38977" x="4451350" y="5181600"/>
          <p14:tracePt t="38992" x="4381500" y="5187950"/>
          <p14:tracePt t="38992" x="4311650" y="5194300"/>
          <p14:tracePt t="38992" x="4241800" y="5200650"/>
          <p14:tracePt t="39012" x="4165600" y="5207000"/>
          <p14:tracePt t="39024" x="4095750" y="5213350"/>
          <p14:tracePt t="39024" x="4019550" y="5219700"/>
          <p14:tracePt t="39045" x="3867150" y="5226050"/>
          <p14:tracePt t="39045" x="3797300" y="5232400"/>
          <p14:tracePt t="39060" x="3721100" y="5238750"/>
          <p14:tracePt t="39060" x="3657600" y="5245100"/>
          <p14:tracePt t="39076" x="3587750" y="5251450"/>
          <p14:tracePt t="39076" x="3524250" y="5257800"/>
          <p14:tracePt t="39093" x="3460750" y="5270500"/>
          <p14:tracePt t="39093" x="3403600" y="5276850"/>
          <p14:tracePt t="39093" x="3340100" y="5289550"/>
          <p14:tracePt t="39112" x="3282950" y="5295900"/>
          <p14:tracePt t="39112" x="3225800" y="5308600"/>
          <p14:tracePt t="39126" x="3168650" y="5314950"/>
          <p14:tracePt t="39126" x="3111500" y="5314950"/>
          <p14:tracePt t="39144" x="3054350" y="5321300"/>
          <p14:tracePt t="39144" x="2997200" y="5321300"/>
          <p14:tracePt t="39160" x="2940050" y="5321300"/>
          <p14:tracePt t="39160" x="2882900" y="5314950"/>
          <p14:tracePt t="39177" x="2832100" y="5308600"/>
          <p14:tracePt t="39177" x="2730500" y="5289550"/>
          <p14:tracePt t="39194" x="2679700" y="5276850"/>
          <p14:tracePt t="39194" x="2635250" y="5264150"/>
          <p14:tracePt t="39210" x="2597150" y="5251450"/>
          <p14:tracePt t="39210" x="2559050" y="5238750"/>
          <p14:tracePt t="39227" x="2527300" y="5226050"/>
          <p14:tracePt t="39227" x="2470150" y="5207000"/>
          <p14:tracePt t="39244" x="2444750" y="5200650"/>
          <p14:tracePt t="39244" x="2419350" y="5187950"/>
          <p14:tracePt t="39260" x="2400300" y="5181600"/>
          <p14:tracePt t="39260" x="2387600" y="5175250"/>
          <p14:tracePt t="39277" x="2374900" y="5168900"/>
          <p14:tracePt t="39277" x="2362200" y="5162550"/>
          <p14:tracePt t="39293" x="2349500" y="5156200"/>
          <p14:tracePt t="39293" x="2343150" y="5143500"/>
          <p14:tracePt t="39293" x="2330450" y="5137150"/>
          <p14:tracePt t="39313" x="2324100" y="5137150"/>
          <p14:tracePt t="39325" x="2317750" y="5130800"/>
          <p14:tracePt t="39325" x="2311400" y="5130800"/>
          <p14:tracePt t="39344" x="2305050" y="5137150"/>
          <p14:tracePt t="39360" x="2298700" y="5137150"/>
          <p14:tracePt t="39387" x="2292350" y="5130800"/>
          <p14:tracePt t="39411" x="2279650" y="5124450"/>
          <p14:tracePt t="39424" x="2273300" y="5124450"/>
          <p14:tracePt t="39431" x="2266950" y="5124450"/>
          <p14:tracePt t="39442" x="2260600" y="5124450"/>
          <p14:tracePt t="39442" x="2254250" y="5124450"/>
          <p14:tracePt t="39461" x="2247900" y="5124450"/>
          <p14:tracePt t="39476" x="2235200" y="5130800"/>
          <p14:tracePt t="39493" x="2228850" y="5137150"/>
          <p14:tracePt t="39509" x="2228850" y="5143500"/>
          <p14:tracePt t="39526" x="2228850" y="5149850"/>
          <p14:tracePt t="39545" x="2228850" y="5156200"/>
          <p14:tracePt t="39567" x="2235200" y="5156200"/>
          <p14:tracePt t="39584" x="2241550" y="5156200"/>
          <p14:tracePt t="39599" x="2247900" y="5156200"/>
          <p14:tracePt t="39612" x="2254250" y="5162550"/>
          <p14:tracePt t="39629" x="2260600" y="5162550"/>
          <p14:tracePt t="39644" x="2266950" y="5162550"/>
          <p14:tracePt t="39660" x="2273300" y="5162550"/>
          <p14:tracePt t="39676" x="2273300" y="5156200"/>
          <p14:tracePt t="39693" x="2286000" y="5156200"/>
          <p14:tracePt t="39710" x="2292350" y="5149850"/>
          <p14:tracePt t="39727" x="2298700" y="5143500"/>
          <p14:tracePt t="39727" x="2305050" y="5143500"/>
          <p14:tracePt t="39745" x="2311400" y="5137150"/>
          <p14:tracePt t="39745" x="2317750" y="5137150"/>
          <p14:tracePt t="39745" x="2324100" y="5130800"/>
          <p14:tracePt t="39764" x="2336800" y="5130800"/>
          <p14:tracePt t="39777" x="2343150" y="5124450"/>
          <p14:tracePt t="39777" x="2362200" y="5118100"/>
          <p14:tracePt t="39796" x="2374900" y="5111750"/>
          <p14:tracePt t="39796" x="2387600" y="5111750"/>
          <p14:tracePt t="39812" x="2406650" y="5111750"/>
          <p14:tracePt t="39812" x="2419350" y="5111750"/>
          <p14:tracePt t="39829" x="2438400" y="5105400"/>
          <p14:tracePt t="39829" x="2482850" y="5105400"/>
          <p14:tracePt t="39846" x="2501900" y="5105400"/>
          <p14:tracePt t="39846" x="2527300" y="5105400"/>
          <p14:tracePt t="39862" x="2559050" y="5111750"/>
          <p14:tracePt t="39862" x="2590800" y="5111750"/>
          <p14:tracePt t="39879" x="2622550" y="5118100"/>
          <p14:tracePt t="39879" x="2660650" y="5118100"/>
          <p14:tracePt t="39896" x="2698750" y="5124450"/>
          <p14:tracePt t="39896" x="2794000" y="5137150"/>
          <p14:tracePt t="39913" x="2844800" y="5143500"/>
          <p14:tracePt t="39913" x="2901950" y="5149850"/>
          <p14:tracePt t="39929" x="2959100" y="5156200"/>
          <p14:tracePt t="39929" x="3022600" y="5162550"/>
          <p14:tracePt t="39946" x="3086100" y="5168900"/>
          <p14:tracePt t="39946" x="3149600" y="5168900"/>
          <p14:tracePt t="39946" x="3213100" y="5175250"/>
          <p14:tracePt t="39965" x="3270250" y="5181600"/>
          <p14:tracePt t="39977" x="3333750" y="5181600"/>
          <p14:tracePt t="39977" x="3460750" y="5181600"/>
          <p14:tracePt t="39997" x="3524250" y="5181600"/>
          <p14:tracePt t="39997" x="3587750" y="5175250"/>
          <p14:tracePt t="40013" x="3651250" y="5175250"/>
          <p14:tracePt t="40013" x="3714750" y="5168900"/>
          <p14:tracePt t="40013" x="3784600" y="5162550"/>
          <p14:tracePt t="40032" x="3848100" y="5156200"/>
          <p14:tracePt t="40045" x="3911600" y="5149850"/>
          <p14:tracePt t="40045" x="4044950" y="5143500"/>
          <p14:tracePt t="40065" x="4108450" y="5137150"/>
          <p14:tracePt t="40065" x="4171950" y="5130800"/>
          <p14:tracePt t="40080" x="4229100" y="5124450"/>
          <p14:tracePt t="40080" x="4292600" y="5124450"/>
          <p14:tracePt t="40097" x="4343400" y="5118100"/>
          <p14:tracePt t="40097" x="4400550" y="5118100"/>
          <p14:tracePt t="40114" x="4445000" y="5111750"/>
          <p14:tracePt t="40114" x="4495800" y="5111750"/>
          <p14:tracePt t="40114" x="4540250" y="5105400"/>
          <p14:tracePt t="40132" x="4584700" y="5105400"/>
          <p14:tracePt t="40132" x="4629150" y="5105400"/>
          <p14:tracePt t="40147" x="4667250" y="5105400"/>
          <p14:tracePt t="40147" x="4705350" y="5105400"/>
          <p14:tracePt t="40163" x="4743450" y="5105400"/>
          <p14:tracePt t="40163" x="4775200" y="5111750"/>
          <p14:tracePt t="40180" x="4806950" y="5111750"/>
          <p14:tracePt t="40180" x="4838700" y="5111750"/>
          <p14:tracePt t="40197" x="4864100" y="5118100"/>
          <p14:tracePt t="40197" x="4921250" y="5118100"/>
          <p14:tracePt t="40214" x="4946650" y="5118100"/>
          <p14:tracePt t="40214" x="4972050" y="5118100"/>
          <p14:tracePt t="40230" x="4997450" y="5118100"/>
          <p14:tracePt t="40230" x="5016500" y="5118100"/>
          <p14:tracePt t="40247" x="5041900" y="5118100"/>
          <p14:tracePt t="40247" x="5086350" y="5111750"/>
          <p14:tracePt t="40265" x="5105400" y="5118100"/>
          <p14:tracePt t="40265" x="5124450" y="5118100"/>
          <p14:tracePt t="40281" x="5137150" y="5118100"/>
          <p14:tracePt t="40281" x="5156200" y="5118100"/>
          <p14:tracePt t="40297" x="5168900" y="5118100"/>
          <p14:tracePt t="40297" x="5181600" y="5118100"/>
          <p14:tracePt t="40314" x="5194300" y="5118100"/>
          <p14:tracePt t="40314" x="5207000" y="5118100"/>
          <p14:tracePt t="40314" x="5219700" y="5118100"/>
          <p14:tracePt t="40333" x="5226050" y="5118100"/>
          <p14:tracePt t="40345" x="5238750" y="5118100"/>
          <p14:tracePt t="40345" x="5257800" y="5111750"/>
          <p14:tracePt t="40364" x="5270500" y="5111750"/>
          <p14:tracePt t="40364" x="5283200" y="5105400"/>
          <p14:tracePt t="40381" x="5295900" y="5099050"/>
          <p14:tracePt t="40381" x="5308600" y="5099050"/>
          <p14:tracePt t="40381" x="5321300" y="5092700"/>
          <p14:tracePt t="40400" x="5327650" y="5092700"/>
          <p14:tracePt t="40412" x="5340350" y="5086350"/>
          <p14:tracePt t="40412" x="5346700" y="5086350"/>
          <p14:tracePt t="40412" x="5353050" y="5080000"/>
          <p14:tracePt t="40433" x="5359400" y="5080000"/>
          <p14:tracePt t="40446" x="5365750" y="5080000"/>
          <p14:tracePt t="40463" x="5365750" y="5086350"/>
          <p14:tracePt t="40484" x="5359400" y="5092700"/>
          <p14:tracePt t="40504" x="5353050" y="5092700"/>
          <p14:tracePt t="40544" x="5340350" y="5099050"/>
          <p14:tracePt t="40632" x="5334000" y="5099050"/>
          <p14:tracePt t="40656" x="5340350" y="5092700"/>
          <p14:tracePt t="40723" x="5346700" y="5086350"/>
          <p14:tracePt t="40740" x="5359400" y="5080000"/>
          <p14:tracePt t="40752" x="5365750" y="5080000"/>
          <p14:tracePt t="40763" x="5365750" y="5073650"/>
          <p14:tracePt t="40763" x="5372100" y="5073650"/>
          <p14:tracePt t="40763" x="5378450" y="5067300"/>
          <p14:tracePt t="40785" x="5384800" y="5067300"/>
          <p14:tracePt t="40797" x="5391150" y="5060950"/>
          <p14:tracePt t="40797" x="5410200" y="5060950"/>
          <p14:tracePt t="40816" x="5416550" y="5060950"/>
          <p14:tracePt t="40816" x="5422900" y="5060950"/>
          <p14:tracePt t="40832" x="5429250" y="5060950"/>
          <p14:tracePt t="40832" x="5435600" y="5060950"/>
          <p14:tracePt t="40849" x="5441950" y="5060950"/>
          <p14:tracePt t="40849" x="5454650" y="5060950"/>
          <p14:tracePt t="40866" x="5461000" y="5067300"/>
          <p14:tracePt t="40866" x="5467350" y="5067300"/>
          <p14:tracePt t="40882" x="5473700" y="5073650"/>
          <p14:tracePt t="40897" x="5486400" y="5073650"/>
          <p14:tracePt t="40914" x="5492750" y="5080000"/>
          <p14:tracePt t="40931" x="5492750" y="5086350"/>
          <p14:tracePt t="40948" x="5499100" y="5092700"/>
          <p14:tracePt t="40964" x="5499100" y="5099050"/>
          <p14:tracePt t="40981" x="5499100" y="5105400"/>
          <p14:tracePt t="40999" x="5499100" y="5111750"/>
          <p14:tracePt t="41015" x="5499100" y="5118100"/>
          <p14:tracePt t="41032" x="5492750" y="5124450"/>
          <p14:tracePt t="41052" x="5486400" y="5124450"/>
          <p14:tracePt t="41068" x="5480050" y="5124450"/>
          <p14:tracePt t="41085" x="5473700" y="5130800"/>
          <p14:tracePt t="41100" x="5467350" y="5130800"/>
          <p14:tracePt t="41100" x="5461000" y="5137150"/>
          <p14:tracePt t="41116" x="5448300" y="5137150"/>
          <p14:tracePt t="41116" x="5441950" y="5143500"/>
          <p14:tracePt t="41134" x="5435600" y="5143500"/>
          <p14:tracePt t="41134" x="5422900" y="5149850"/>
          <p14:tracePt t="41134" x="5416550" y="5149850"/>
          <p14:tracePt t="41153" x="5410200" y="5156200"/>
          <p14:tracePt t="41153" x="5403850" y="5156200"/>
          <p14:tracePt t="41167" x="5397500" y="5156200"/>
          <p14:tracePt t="41167" x="5391150" y="5156200"/>
          <p14:tracePt t="41184" x="5378450" y="5156200"/>
          <p14:tracePt t="41198" x="5372100" y="5156200"/>
          <p14:tracePt t="41215" x="5372100" y="5149850"/>
          <p14:tracePt t="41232" x="5365750" y="5143500"/>
          <p14:tracePt t="41249" x="5359400" y="5143500"/>
          <p14:tracePt t="41272" x="5353050" y="5137150"/>
          <p14:tracePt t="41292" x="5353050" y="5130800"/>
          <p14:tracePt t="41375" x="5359400" y="5124450"/>
          <p14:tracePt t="41400" x="5365750" y="5118100"/>
          <p14:tracePt t="41420" x="5365750" y="5111750"/>
          <p14:tracePt t="41452" x="5372100" y="5105400"/>
          <p14:tracePt t="41523" x="5378450" y="5099050"/>
          <p14:tracePt t="41616" x="5372100" y="5099050"/>
          <p14:tracePt t="41692" x="5372100" y="5092700"/>
          <p14:tracePt t="41760" x="5372100" y="5086350"/>
          <p14:tracePt t="41788" x="5372100" y="5080000"/>
          <p14:tracePt t="41840" x="5365750" y="5073650"/>
          <p14:tracePt t="41864" x="5365750" y="5067300"/>
          <p14:tracePt t="41880" x="5359400" y="5060950"/>
          <p14:tracePt t="41892" x="5353050" y="5054600"/>
          <p14:tracePt t="41908" x="5346700" y="5048250"/>
          <p14:tracePt t="41940" x="5340350" y="5048250"/>
          <p14:tracePt t="41952" x="5334000" y="5054600"/>
          <p14:tracePt t="41968" x="5327650" y="5054600"/>
          <p14:tracePt t="41983" x="5321300" y="5060950"/>
          <p14:tracePt t="42000" x="5314950" y="5067300"/>
          <p14:tracePt t="42012" x="5314950" y="5073650"/>
          <p14:tracePt t="42027" x="5308600" y="5080000"/>
          <p14:tracePt t="42044" x="5308600" y="5086350"/>
          <p14:tracePt t="42064" x="5314950" y="5086350"/>
          <p14:tracePt t="42088" x="5321300" y="5092700"/>
          <p14:tracePt t="42112" x="5321300" y="5086350"/>
          <p14:tracePt t="42156" x="5314950" y="5080000"/>
          <p14:tracePt t="42184" x="5314950" y="5073650"/>
          <p14:tracePt t="42232" x="5308600" y="5073650"/>
          <p14:tracePt t="42312" x="5302250" y="5073650"/>
          <p14:tracePt t="42344" x="5302250" y="5067300"/>
          <p14:tracePt t="42432" x="5302250" y="5060950"/>
          <p14:tracePt t="42480" x="5302250" y="5054600"/>
          <p14:tracePt t="42524" x="5302250" y="5060950"/>
          <p14:tracePt t="42620" x="5295900" y="5060950"/>
          <p14:tracePt t="42696" x="5302250" y="5054600"/>
          <p14:tracePt t="42800" x="5308600" y="5054600"/>
          <p14:tracePt t="42840" x="5308600" y="5048250"/>
          <p14:tracePt t="43228" x="5308600" y="5041900"/>
          <p14:tracePt t="43272" x="5308600" y="5035550"/>
          <p14:tracePt t="43356" x="5302250" y="5041900"/>
          <p14:tracePt t="43400" x="5295900" y="5048250"/>
          <p14:tracePt t="43416" x="5289550" y="5054600"/>
          <p14:tracePt t="43432" x="5289550" y="5067300"/>
          <p14:tracePt t="43445" x="5289550" y="5060950"/>
          <p14:tracePt t="43528" x="5295900" y="5054600"/>
          <p14:tracePt t="43664" x="5289550" y="5048250"/>
          <p14:tracePt t="43752" x="5289550" y="5041900"/>
          <p14:tracePt t="43896" x="5289550" y="5048250"/>
          <p14:tracePt t="44008" x="5283200" y="5054600"/>
          <p14:tracePt t="44076" x="5276850" y="5048250"/>
          <p14:tracePt t="44180" x="5283200" y="5041900"/>
          <p14:tracePt t="44220" x="5289550" y="5035550"/>
          <p14:tracePt t="44256" x="5283200" y="5035550"/>
          <p14:tracePt t="44520" x="5289550" y="5035550"/>
          <p14:tracePt t="44592" x="5283200" y="5035550"/>
          <p14:tracePt t="44884" x="5283200" y="5041900"/>
          <p14:tracePt t="44976" x="5276850" y="5048250"/>
          <p14:tracePt t="45020" x="5276850" y="5054600"/>
          <p14:tracePt t="45056" x="5270500" y="5060950"/>
          <p14:tracePt t="45140" x="5264150" y="5067300"/>
          <p14:tracePt t="45176" x="5257800" y="5067300"/>
          <p14:tracePt t="45200" x="5251450" y="5060950"/>
          <p14:tracePt t="45284" x="5257800" y="5060950"/>
          <p14:tracePt t="45404" x="5257800" y="5067300"/>
          <p14:tracePt t="45476" x="5251450" y="5067300"/>
          <p14:tracePt t="45492" x="5245100" y="5067300"/>
          <p14:tracePt t="45516" x="5251450" y="5067300"/>
          <p14:tracePt t="45661" x="5245100" y="5067300"/>
          <p14:tracePt t="45989" x="5238750" y="5073650"/>
          <p14:tracePt t="46005" x="5232400" y="5073650"/>
          <p14:tracePt t="46024" x="5226050" y="5073650"/>
          <p14:tracePt t="46049" x="5219700" y="5073650"/>
          <p14:tracePt t="46064" x="5213350" y="5067300"/>
          <p14:tracePt t="46092" x="5207000" y="5060950"/>
          <p14:tracePt t="46110" x="5200650" y="5054600"/>
          <p14:tracePt t="46125" x="5207000" y="5048250"/>
          <p14:tracePt t="46169" x="5213350" y="5048250"/>
          <p14:tracePt t="46185" x="5219700" y="5048250"/>
          <p14:tracePt t="46193" x="5226050" y="5048250"/>
          <p14:tracePt t="46199" x="5232400" y="5054600"/>
          <p14:tracePt t="46199" x="5238750" y="5054600"/>
          <p14:tracePt t="46218" x="5245100" y="5054600"/>
          <p14:tracePt t="46218" x="5251450" y="5060950"/>
          <p14:tracePt t="46235" x="5257800" y="5060950"/>
          <p14:tracePt t="46249" x="5264150" y="5067300"/>
          <p14:tracePt t="46249" x="5270500" y="5073650"/>
          <p14:tracePt t="46268" x="5276850" y="5080000"/>
          <p14:tracePt t="46283" x="5276850" y="5086350"/>
          <p14:tracePt t="46313" x="5276850" y="5092700"/>
          <p14:tracePt t="46332" x="5276850" y="5086350"/>
          <p14:tracePt t="46385" x="5276850" y="5080000"/>
          <p14:tracePt t="46401" x="5276850" y="5073650"/>
          <p14:tracePt t="46417" x="5276850" y="5060950"/>
          <p14:tracePt t="46433" x="5276850" y="5054600"/>
          <p14:tracePt t="46445" x="5270500" y="5048250"/>
          <p14:tracePt t="46461" x="5264150" y="5048250"/>
          <p14:tracePt t="46477" x="5257800" y="5041900"/>
          <p14:tracePt t="46505" x="5251450" y="5048250"/>
          <p14:tracePt t="46536" x="5257800" y="5048250"/>
          <p14:tracePt t="46605" x="5251450" y="5054600"/>
          <p14:tracePt t="46641" x="5238750" y="5054600"/>
          <p14:tracePt t="46649" x="5226050" y="5060950"/>
          <p14:tracePt t="46657" x="5213350" y="5060950"/>
          <p14:tracePt t="46668" x="5187950" y="5067300"/>
          <p14:tracePt t="46668" x="5118100" y="5073650"/>
          <p14:tracePt t="46687" x="5080000" y="5073650"/>
          <p14:tracePt t="46687" x="5029200" y="5073650"/>
          <p14:tracePt t="46703" x="4965700" y="5073650"/>
          <p14:tracePt t="46703" x="4902200" y="5073650"/>
          <p14:tracePt t="46720" x="4832350" y="5067300"/>
          <p14:tracePt t="46720" x="4749800" y="5067300"/>
          <p14:tracePt t="46720" x="4667250" y="5060950"/>
          <p14:tracePt t="46739" x="4572000" y="5060950"/>
          <p14:tracePt t="46751" x="4470400" y="5054600"/>
          <p14:tracePt t="46751" x="4248150" y="5060950"/>
          <p14:tracePt t="46770" x="4127500" y="5067300"/>
          <p14:tracePt t="46770" x="4013200" y="5073650"/>
          <p14:tracePt t="46787" x="3892550" y="5080000"/>
          <p14:tracePt t="46787" x="3778250" y="5086350"/>
          <p14:tracePt t="46787" x="3663950" y="5099050"/>
          <p14:tracePt t="46805" x="3562350" y="5105400"/>
          <p14:tracePt t="46818" x="3460750" y="5118100"/>
          <p14:tracePt t="46818" x="3270250" y="5143500"/>
          <p14:tracePt t="46839" x="3175000" y="5162550"/>
          <p14:tracePt t="46839" x="3086100" y="5175250"/>
          <p14:tracePt t="46854" x="2997200" y="5194300"/>
          <p14:tracePt t="46854" x="2908300" y="5207000"/>
          <p14:tracePt t="46870" x="2832100" y="5226050"/>
          <p14:tracePt t="46870" x="2755900" y="5238750"/>
          <p14:tracePt t="46870" x="2686050" y="5251450"/>
          <p14:tracePt t="46889" x="2622550" y="5270500"/>
          <p14:tracePt t="46902" x="2565400" y="5283200"/>
          <p14:tracePt t="46902" x="2463800" y="5314950"/>
          <p14:tracePt t="46920" x="2419350" y="5327650"/>
          <p14:tracePt t="46920" x="2381250" y="5346700"/>
          <p14:tracePt t="46937" x="2343150" y="5359400"/>
          <p14:tracePt t="46937" x="2305050" y="5372100"/>
          <p14:tracePt t="46954" x="2273300" y="5384800"/>
          <p14:tracePt t="46954" x="2241550" y="5391150"/>
          <p14:tracePt t="46971" x="2209800" y="5403850"/>
          <p14:tracePt t="46971" x="2152650" y="5416550"/>
          <p14:tracePt t="46987" x="2127250" y="5422900"/>
          <p14:tracePt t="46987" x="2101850" y="5429250"/>
          <p14:tracePt t="47004" x="2076450" y="5435600"/>
          <p14:tracePt t="47004" x="2057400" y="5441950"/>
          <p14:tracePt t="47021" x="2032000" y="5448300"/>
          <p14:tracePt t="47021" x="1987550" y="5467350"/>
          <p14:tracePt t="47038" x="1974850" y="5473700"/>
          <p14:tracePt t="47038" x="1955800" y="5473700"/>
          <p14:tracePt t="47055" x="1936750" y="5480050"/>
          <p14:tracePt t="47055" x="1917700" y="5480050"/>
          <p14:tracePt t="47071" x="1898650" y="5480050"/>
          <p14:tracePt t="47071" x="1879600" y="5473700"/>
          <p14:tracePt t="47087" x="1860550" y="5473700"/>
          <p14:tracePt t="47087" x="1841500" y="5467350"/>
          <p14:tracePt t="47087" x="1822450" y="5461000"/>
          <p14:tracePt t="47106" x="1809750" y="5454650"/>
          <p14:tracePt t="47106" x="1790700" y="5448300"/>
          <p14:tracePt t="47122" x="1778000" y="5441950"/>
          <p14:tracePt t="47122" x="1758950" y="5429250"/>
          <p14:tracePt t="47138" x="1752600" y="5416550"/>
          <p14:tracePt t="47138" x="1739900" y="5397500"/>
          <p14:tracePt t="47155" x="1727200" y="5378450"/>
          <p14:tracePt t="47155" x="1720850" y="5359400"/>
          <p14:tracePt t="47155" x="1714500" y="5334000"/>
          <p14:tracePt t="47174" x="1714500" y="5308600"/>
          <p14:tracePt t="47186" x="1708150" y="5283200"/>
          <p14:tracePt t="47186" x="1708150" y="5219700"/>
          <p14:tracePt t="47207" x="1714500" y="5187950"/>
          <p14:tracePt t="47207" x="1720850" y="5156200"/>
          <p14:tracePt t="47222" x="1727200" y="5124450"/>
          <p14:tracePt t="47222" x="1746250" y="5092700"/>
          <p14:tracePt t="47238" x="1758950" y="5054600"/>
          <p14:tracePt t="47238" x="1778000" y="5022850"/>
          <p14:tracePt t="47255" x="1803400" y="4991100"/>
          <p14:tracePt t="47255" x="1828800" y="4953000"/>
          <p14:tracePt t="47255" x="1854200" y="4921250"/>
          <p14:tracePt t="47274" x="1885950" y="4889500"/>
          <p14:tracePt t="47274" x="1917700" y="4864100"/>
          <p14:tracePt t="47289" x="1943100" y="4832350"/>
          <p14:tracePt t="47289" x="1974850" y="4806950"/>
          <p14:tracePt t="47305" x="2006600" y="4787900"/>
          <p14:tracePt t="47305" x="2038350" y="4768850"/>
          <p14:tracePt t="47322" x="2076450" y="4756150"/>
          <p14:tracePt t="47322" x="2146300" y="4749800"/>
          <p14:tracePt t="47339" x="2178050" y="4762500"/>
          <p14:tracePt t="47339" x="2216150" y="4775200"/>
          <p14:tracePt t="47355" x="2254250" y="4800600"/>
          <p14:tracePt t="47355" x="2286000" y="4826000"/>
          <p14:tracePt t="47372" x="2317750" y="4864100"/>
          <p14:tracePt t="47372" x="2349500" y="4902200"/>
          <p14:tracePt t="47388" x="2374900" y="4940300"/>
          <p14:tracePt t="47388" x="2413000" y="5022850"/>
          <p14:tracePt t="47407" x="2425700" y="5060950"/>
          <p14:tracePt t="47407" x="2432050" y="5099050"/>
          <p14:tracePt t="47423" x="2432050" y="5130800"/>
          <p14:tracePt t="47423" x="2432050" y="5168900"/>
          <p14:tracePt t="47439" x="2419350" y="5200650"/>
          <p14:tracePt t="47439" x="2406650" y="5226050"/>
          <p14:tracePt t="47439" x="2393950" y="5251450"/>
          <p14:tracePt t="47459" x="2374900" y="5276850"/>
          <p14:tracePt t="47470" x="2355850" y="5295900"/>
          <p14:tracePt t="47470" x="2305050" y="5327650"/>
          <p14:tracePt t="47491" x="2273300" y="5334000"/>
          <p14:tracePt t="47491" x="2247900" y="5334000"/>
          <p14:tracePt t="47507" x="2216150" y="5334000"/>
          <p14:tracePt t="47507" x="2190750" y="5321300"/>
          <p14:tracePt t="47522" x="2165350" y="5314950"/>
          <p14:tracePt t="47522" x="2139950" y="5302250"/>
          <p14:tracePt t="47539" x="2114550" y="5289550"/>
          <p14:tracePt t="47539" x="2101850" y="5270500"/>
          <p14:tracePt t="47539" x="2089150" y="5257800"/>
          <p14:tracePt t="47559" x="2082800" y="5238750"/>
          <p14:tracePt t="47571" x="2082800" y="5219700"/>
          <p14:tracePt t="47571" x="2089150" y="5187950"/>
          <p14:tracePt t="47589" x="2101850" y="5175250"/>
          <p14:tracePt t="47589" x="2114550" y="5162550"/>
          <p14:tracePt t="47606" x="2127250" y="5143500"/>
          <p14:tracePt t="47606" x="2139950" y="5130800"/>
          <p14:tracePt t="47623" x="2159000" y="5118100"/>
          <p14:tracePt t="47623" x="2190750" y="5099050"/>
          <p14:tracePt t="47639" x="2209800" y="5086350"/>
          <p14:tracePt t="47639" x="2228850" y="5086350"/>
          <p14:tracePt t="47657" x="2241550" y="5080000"/>
          <p14:tracePt t="47657" x="2254250" y="5080000"/>
          <p14:tracePt t="47673" x="2273300" y="5073650"/>
          <p14:tracePt t="47673" x="2286000" y="5080000"/>
          <p14:tracePt t="47690" x="2292350" y="5080000"/>
          <p14:tracePt t="47690" x="2311400" y="5080000"/>
          <p14:tracePt t="47706" x="2311400" y="5086350"/>
          <p14:tracePt t="47721" x="2317750" y="5092700"/>
          <p14:tracePt t="47738" x="2311400" y="5099050"/>
          <p14:tracePt t="47755" x="2311400" y="5105400"/>
          <p14:tracePt t="47755" x="2305050" y="5105400"/>
          <p14:tracePt t="47774" x="2298700" y="5111750"/>
          <p14:tracePt t="47790" x="2305050" y="5105400"/>
          <p14:tracePt t="47833" x="2311400" y="5099050"/>
          <p14:tracePt t="47849" x="2317750" y="5099050"/>
          <p14:tracePt t="47865" x="2324100" y="5092700"/>
          <p14:tracePt t="47886" x="2324100" y="5086350"/>
          <p14:tracePt t="47925" x="2330450" y="5086350"/>
          <p14:tracePt t="47945" x="2336800" y="5080000"/>
          <p14:tracePt t="47961" x="2343150" y="5073650"/>
          <p14:tracePt t="47977" x="2343150" y="5067300"/>
          <p14:tracePt t="47986" x="2349500" y="5060950"/>
          <p14:tracePt t="47993" x="2349500" y="5054600"/>
          <p14:tracePt t="47993" x="2355850" y="5054600"/>
          <p14:tracePt t="48007" x="2355850" y="5048250"/>
          <p14:tracePt t="48022" x="2362200" y="5041900"/>
          <p14:tracePt t="48039" x="2355850" y="5041900"/>
          <p14:tracePt t="48081" x="2349500" y="5041900"/>
          <p14:tracePt t="48097" x="2343150" y="5048250"/>
          <p14:tracePt t="48114" x="2336800" y="5054600"/>
          <p14:tracePt t="48177" x="2336800" y="5060950"/>
          <p14:tracePt t="48210" x="2330450" y="5060950"/>
          <p14:tracePt t="48238" x="2324100" y="5060950"/>
          <p14:tracePt t="48261" x="2317750" y="5054600"/>
          <p14:tracePt t="48285" x="2311400" y="5054600"/>
          <p14:tracePt t="48298" x="2305050" y="5048250"/>
          <p14:tracePt t="48314" x="2298700" y="5048250"/>
          <p14:tracePt t="48329" x="2292350" y="5041900"/>
          <p14:tracePt t="48353" x="2292350" y="5035550"/>
          <p14:tracePt t="48373" x="2292350" y="5029200"/>
          <p14:tracePt t="48397" x="2292350" y="5022850"/>
          <p14:tracePt t="48413" x="2292350" y="5016500"/>
          <p14:tracePt t="48433" x="2292350" y="5010150"/>
          <p14:tracePt t="48458" x="2286000" y="5010150"/>
          <p14:tracePt t="48622" x="2286000" y="5016500"/>
          <p14:tracePt t="48714" x="2279650" y="5022850"/>
          <p14:tracePt t="48757" x="2273300" y="5016500"/>
          <p14:tracePt t="48834" x="2273300" y="5022850"/>
          <p14:tracePt t="48861" x="2266950" y="5022850"/>
          <p14:tracePt t="48885" x="2260600" y="5016500"/>
          <p14:tracePt t="48898" x="2254250" y="5022850"/>
          <p14:tracePt t="48930" x="2247900" y="5022850"/>
          <p14:tracePt t="48945" x="2235200" y="5022850"/>
          <p14:tracePt t="48957" x="2235200" y="5029200"/>
          <p14:tracePt t="48974" x="2235200" y="5022850"/>
          <p14:tracePt t="49042" x="2241550" y="5016500"/>
          <p14:tracePt t="49057" x="2247900" y="5016500"/>
          <p14:tracePt t="49065" x="2254250" y="5010150"/>
          <p14:tracePt t="49065" x="2260600" y="5010150"/>
          <p14:tracePt t="49079" x="2266950" y="5003800"/>
          <p14:tracePt t="49079" x="2273300" y="4997450"/>
          <p14:tracePt t="49095" x="2279650" y="4997450"/>
          <p14:tracePt t="49095" x="2286000" y="4991100"/>
          <p14:tracePt t="49111" x="2298700" y="4984750"/>
          <p14:tracePt t="49111" x="2305050" y="4978400"/>
          <p14:tracePt t="49128" x="2317750" y="4978400"/>
          <p14:tracePt t="49128" x="2324100" y="4972050"/>
          <p14:tracePt t="49128" x="2336800" y="4972050"/>
          <p14:tracePt t="49147" x="2349500" y="4972050"/>
          <p14:tracePt t="49159" x="2362200" y="4972050"/>
          <p14:tracePt t="49159" x="2381250" y="4972050"/>
          <p14:tracePt t="49178" x="2393950" y="4972050"/>
          <p14:tracePt t="49178" x="2406650" y="4972050"/>
          <p14:tracePt t="49195" x="2419350" y="4972050"/>
          <p14:tracePt t="49195" x="2432050" y="4972050"/>
          <p14:tracePt t="49211" x="2438400" y="4972050"/>
          <p14:tracePt t="49211" x="2451100" y="4972050"/>
          <p14:tracePt t="49211" x="2463800" y="4972050"/>
          <p14:tracePt t="49230" x="2476500" y="4972050"/>
          <p14:tracePt t="49243" x="2489200" y="4965700"/>
          <p14:tracePt t="49243" x="2514600" y="4965700"/>
          <p14:tracePt t="49262" x="2527300" y="4965700"/>
          <p14:tracePt t="49262" x="2540000" y="4959350"/>
          <p14:tracePt t="49278" x="2559050" y="4959350"/>
          <p14:tracePt t="49278" x="2571750" y="4953000"/>
          <p14:tracePt t="49295" x="2584450" y="4953000"/>
          <p14:tracePt t="49295" x="2603500" y="4953000"/>
          <p14:tracePt t="49295" x="2616200" y="4953000"/>
          <p14:tracePt t="49314" x="2628900" y="4946650"/>
          <p14:tracePt t="49314" x="2647950" y="4946650"/>
          <p14:tracePt t="49328" x="2667000" y="4946650"/>
          <p14:tracePt t="49328" x="2679700" y="4946650"/>
          <p14:tracePt t="49345" x="2698750" y="4946650"/>
          <p14:tracePt t="49345" x="2717800" y="4946650"/>
          <p14:tracePt t="49363" x="2736850" y="4946650"/>
          <p14:tracePt t="49363" x="2774950" y="4946650"/>
          <p14:tracePt t="49379" x="2794000" y="4953000"/>
          <p14:tracePt t="49379" x="2813050" y="4953000"/>
          <p14:tracePt t="49395" x="2825750" y="4953000"/>
          <p14:tracePt t="49395" x="2844800" y="4959350"/>
          <p14:tracePt t="49412" x="2863850" y="4959350"/>
          <p14:tracePt t="49412" x="2876550" y="4959350"/>
          <p14:tracePt t="49429" x="2895600" y="4959350"/>
          <p14:tracePt t="49429" x="2927350" y="4965700"/>
          <p14:tracePt t="49446" x="2940050" y="4965700"/>
          <p14:tracePt t="49446" x="2959100" y="4965700"/>
          <p14:tracePt t="49463" x="2978150" y="4965700"/>
          <p14:tracePt t="49463" x="2990850" y="4972050"/>
          <p14:tracePt t="49480" x="3009900" y="4972050"/>
          <p14:tracePt t="49480" x="3022600" y="4978400"/>
          <p14:tracePt t="49496" x="3041650" y="4984750"/>
          <p14:tracePt t="49496" x="3060700" y="4984750"/>
          <p14:tracePt t="49496" x="3073400" y="4991100"/>
          <p14:tracePt t="49515" x="3092450" y="4997450"/>
          <p14:tracePt t="49528" x="3111500" y="4997450"/>
          <p14:tracePt t="49528" x="3143250" y="5003800"/>
          <p14:tracePt t="49548" x="3162300" y="5010150"/>
          <p14:tracePt t="49548" x="3175000" y="5010150"/>
          <p14:tracePt t="49563" x="3194050" y="5010150"/>
          <p14:tracePt t="49563" x="3213100" y="5010150"/>
          <p14:tracePt t="49563" x="3232150" y="5010150"/>
          <p14:tracePt t="49582" x="3251200" y="5010150"/>
          <p14:tracePt t="49594" x="3270250" y="5010150"/>
          <p14:tracePt t="49594" x="3289300" y="5016500"/>
          <p14:tracePt t="49594" x="3308350" y="5016500"/>
          <p14:tracePt t="49615" x="3327400" y="5016500"/>
          <p14:tracePt t="49615" x="3352800" y="5016500"/>
          <p14:tracePt t="49630" x="3371850" y="5016500"/>
          <p14:tracePt t="49630" x="3390900" y="5016500"/>
          <p14:tracePt t="49647" x="3409950" y="5016500"/>
          <p14:tracePt t="49647" x="3429000" y="5016500"/>
          <p14:tracePt t="49663" x="3448050" y="5016500"/>
          <p14:tracePt t="49663" x="3486150" y="5016500"/>
          <p14:tracePt t="49680" x="3505200" y="5016500"/>
          <p14:tracePt t="49680" x="3524250" y="5022850"/>
          <p14:tracePt t="49696" x="3543300" y="5022850"/>
          <p14:tracePt t="49696" x="3562350" y="5022850"/>
          <p14:tracePt t="49713" x="3581400" y="5022850"/>
          <p14:tracePt t="49713" x="3600450" y="5022850"/>
          <p14:tracePt t="49730" x="3619500" y="5022850"/>
          <p14:tracePt t="49730" x="3657600" y="5016500"/>
          <p14:tracePt t="49747" x="3683000" y="5016500"/>
          <p14:tracePt t="49747" x="3702050" y="5016500"/>
          <p14:tracePt t="49764" x="3721100" y="5016500"/>
          <p14:tracePt t="49764" x="3740150" y="5016500"/>
          <p14:tracePt t="49780" x="3765550" y="5016500"/>
          <p14:tracePt t="49780" x="3784600" y="5016500"/>
          <p14:tracePt t="49780" x="3810000" y="5022850"/>
          <p14:tracePt t="49799" x="3829050" y="5022850"/>
          <p14:tracePt t="49812" x="3854450" y="5022850"/>
          <p14:tracePt t="49812" x="3898900" y="5029200"/>
          <p14:tracePt t="49831" x="3924300" y="5029200"/>
          <p14:tracePt t="49831" x="3943350" y="5029200"/>
          <p14:tracePt t="49847" x="3968750" y="5029200"/>
          <p14:tracePt t="49847" x="3987800" y="5035550"/>
          <p14:tracePt t="49864" x="4006850" y="5035550"/>
          <p14:tracePt t="49864" x="4032250" y="5035550"/>
          <p14:tracePt t="49864" x="4057650" y="5035550"/>
          <p14:tracePt t="49882" x="4076700" y="5035550"/>
          <p14:tracePt t="49895" x="4102100" y="5035550"/>
          <p14:tracePt t="49895" x="4146550" y="5035550"/>
          <p14:tracePt t="49915" x="4165600" y="5035550"/>
          <p14:tracePt t="49915" x="4191000" y="5035550"/>
          <p14:tracePt t="49930" x="4210050" y="5041900"/>
          <p14:tracePt t="49930" x="4229100" y="5041900"/>
          <p14:tracePt t="49947" x="4254500" y="5041900"/>
          <p14:tracePt t="49947" x="4273550" y="5041900"/>
          <p14:tracePt t="49947" x="4292600" y="5035550"/>
          <p14:tracePt t="49967" x="4311650" y="5035550"/>
          <p14:tracePt t="49967" x="4330700" y="5035550"/>
          <p14:tracePt t="49981" x="4356100" y="5035550"/>
          <p14:tracePt t="49981" x="4375150" y="5035550"/>
          <p14:tracePt t="49998" x="4387850" y="5035550"/>
          <p14:tracePt t="49998" x="4406900" y="5035550"/>
          <p14:tracePt t="50014" x="4425950" y="5029200"/>
          <p14:tracePt t="50014" x="4445000" y="5029200"/>
          <p14:tracePt t="50031" x="4464050" y="5035550"/>
          <p14:tracePt t="50031" x="4495800" y="5035550"/>
          <p14:tracePt t="50048" x="4514850" y="5035550"/>
          <p14:tracePt t="50048" x="4533900" y="5041900"/>
          <p14:tracePt t="50065" x="4546600" y="5041900"/>
          <p14:tracePt t="50065" x="4565650" y="5041900"/>
          <p14:tracePt t="50081" x="4578350" y="5041900"/>
          <p14:tracePt t="50081" x="4610100" y="5041900"/>
          <p14:tracePt t="50099" x="4629150" y="5041900"/>
          <p14:tracePt t="50099" x="4641850" y="5041900"/>
          <p14:tracePt t="50115" x="4654550" y="5041900"/>
          <p14:tracePt t="50115" x="4673600" y="5041900"/>
          <p14:tracePt t="50131" x="4686300" y="5041900"/>
          <p14:tracePt t="50131" x="4699000" y="5041900"/>
          <p14:tracePt t="50148" x="4718050" y="5048250"/>
          <p14:tracePt t="50148" x="4730750" y="5048250"/>
          <p14:tracePt t="50148" x="4749800" y="5048250"/>
          <p14:tracePt t="50167" x="4768850" y="5048250"/>
          <p14:tracePt t="50180" x="4781550" y="5054600"/>
          <p14:tracePt t="50180" x="4819650" y="5054600"/>
          <p14:tracePt t="50199" x="4832350" y="5054600"/>
          <p14:tracePt t="50199" x="4851400" y="5054600"/>
          <p14:tracePt t="50215" x="4870450" y="5054600"/>
          <p14:tracePt t="50215" x="4889500" y="5054600"/>
          <p14:tracePt t="50215" x="4908550" y="5054600"/>
          <p14:tracePt t="50234" x="4927600" y="5054600"/>
          <p14:tracePt t="50247" x="4946650" y="5054600"/>
          <p14:tracePt t="50247" x="4972050" y="5054600"/>
          <p14:tracePt t="50247" x="4997450" y="5054600"/>
          <p14:tracePt t="50267" x="5016500" y="5048250"/>
          <p14:tracePt t="50267" x="5041900" y="5048250"/>
          <p14:tracePt t="50282" x="5067300" y="5041900"/>
          <p14:tracePt t="50282" x="5092700" y="5041900"/>
          <p14:tracePt t="50298" x="5118100" y="5035550"/>
          <p14:tracePt t="50298" x="5149850" y="5035550"/>
          <p14:tracePt t="50315" x="5175250" y="5029200"/>
          <p14:tracePt t="50315" x="5200650" y="5029200"/>
          <p14:tracePt t="50315" x="5232400" y="5022850"/>
          <p14:tracePt t="50335" x="5257800" y="5022850"/>
          <p14:tracePt t="50335" x="5283200" y="5022850"/>
          <p14:tracePt t="50349" x="5308600" y="5016500"/>
          <p14:tracePt t="50349" x="5334000" y="5016500"/>
          <p14:tracePt t="50366" x="5359400" y="5016500"/>
          <p14:tracePt t="50366" x="5378450" y="5016500"/>
          <p14:tracePt t="50383" x="5397500" y="5016500"/>
          <p14:tracePt t="50383" x="5435600" y="5016500"/>
          <p14:tracePt t="50399" x="5454650" y="5016500"/>
          <p14:tracePt t="50399" x="5467350" y="5022850"/>
          <p14:tracePt t="50416" x="5486400" y="5022850"/>
          <p14:tracePt t="50416" x="5492750" y="5022850"/>
          <p14:tracePt t="50432" x="5505450" y="5029200"/>
          <p14:tracePt t="50432" x="5511800" y="5029200"/>
          <p14:tracePt t="50450" x="5518150" y="5029200"/>
          <p14:tracePt t="50450" x="5524500" y="5029200"/>
          <p14:tracePt t="50467" x="5524500" y="5035550"/>
          <p14:tracePt t="50511" x="5518150" y="5035550"/>
          <p14:tracePt t="50558" x="5511800" y="5035550"/>
          <p14:tracePt t="50578" x="5505450" y="5035550"/>
          <p14:tracePt t="50594" x="5499100" y="5041900"/>
          <p14:tracePt t="50602" x="5492750" y="5041900"/>
          <p14:tracePt t="50614" x="5486400" y="5048250"/>
          <p14:tracePt t="50614" x="5480050" y="5054600"/>
          <p14:tracePt t="50614" x="5473700" y="5054600"/>
          <p14:tracePt t="50636" x="5467350" y="5060950"/>
          <p14:tracePt t="50636" x="5461000" y="5067300"/>
          <p14:tracePt t="50650" x="5448300" y="5067300"/>
          <p14:tracePt t="50650" x="5441950" y="5073650"/>
          <p14:tracePt t="50667" x="5435600" y="5073650"/>
          <p14:tracePt t="50667" x="5429250" y="5073650"/>
          <p14:tracePt t="50683" x="5422900" y="5080000"/>
          <p14:tracePt t="50683" x="5403850" y="5080000"/>
          <p14:tracePt t="50700" x="5397500" y="5080000"/>
          <p14:tracePt t="50700" x="5391150" y="5080000"/>
          <p14:tracePt t="50717" x="5384800" y="5080000"/>
          <p14:tracePt t="50717" x="5384800" y="5086350"/>
          <p14:tracePt t="50734" x="5378450" y="5086350"/>
          <p14:tracePt t="50734" x="5372100" y="5080000"/>
          <p14:tracePt t="50750" x="5365750" y="5080000"/>
          <p14:tracePt t="50750" x="5359400" y="5080000"/>
          <p14:tracePt t="50767" x="5353050" y="5080000"/>
          <p14:tracePt t="50782" x="5346700" y="5080000"/>
          <p14:tracePt t="50799" x="5334000" y="5086350"/>
          <p14:tracePt t="50815" x="5327650" y="5086350"/>
          <p14:tracePt t="50815" x="5321300" y="5086350"/>
          <p14:tracePt t="50835" x="5314950" y="5086350"/>
          <p14:tracePt t="50835" x="5308600" y="5086350"/>
          <p14:tracePt t="50852" x="5302250" y="5086350"/>
          <p14:tracePt t="50866" x="5295900" y="5092700"/>
          <p14:tracePt t="50866" x="5289550" y="5092700"/>
          <p14:tracePt t="50866" x="5283200" y="5092700"/>
          <p14:tracePt t="50887" x="5276850" y="5092700"/>
          <p14:tracePt t="50899" x="5264150" y="5092700"/>
          <p14:tracePt t="50899" x="5251450" y="5099050"/>
          <p14:tracePt t="50919" x="5245100" y="5099050"/>
          <p14:tracePt t="50919" x="5238750" y="5099050"/>
          <p14:tracePt t="50935" x="5232400" y="5099050"/>
          <p14:tracePt t="50935" x="5226050" y="5099050"/>
          <p14:tracePt t="50951" x="5219700" y="5099050"/>
          <p14:tracePt t="50951" x="5213350" y="5099050"/>
          <p14:tracePt t="50968" x="5207000" y="5099050"/>
          <p14:tracePt t="50968" x="5194300" y="5099050"/>
          <p14:tracePt t="50968" x="5187950" y="5099050"/>
          <p14:tracePt t="50987" x="5181600" y="5105400"/>
          <p14:tracePt t="50987" x="5175250" y="5105400"/>
          <p14:tracePt t="51001" x="5168900" y="5105400"/>
          <p14:tracePt t="51001" x="5162550" y="5105400"/>
          <p14:tracePt t="51018" x="5156200" y="5105400"/>
          <p14:tracePt t="51033" x="5149850" y="5105400"/>
          <p14:tracePt t="51033" x="5143500" y="5111750"/>
          <p14:tracePt t="51053" x="5137150" y="5111750"/>
          <p14:tracePt t="51066" x="5130800" y="5118100"/>
          <p14:tracePt t="51083" x="5124450" y="5124450"/>
          <p14:tracePt t="51099" x="5118100" y="5124450"/>
          <p14:tracePt t="51119" x="5111750" y="5130800"/>
          <p14:tracePt t="51150" x="5105400" y="5130800"/>
          <p14:tracePt t="51178" x="5099050" y="5137150"/>
          <p14:tracePt t="51210" x="5086350" y="5137150"/>
          <p14:tracePt t="51226" x="5080000" y="5137150"/>
          <p14:tracePt t="51238" x="5073650" y="5137150"/>
          <p14:tracePt t="51250" x="5067300" y="5137150"/>
          <p14:tracePt t="51250" x="5060950" y="5137150"/>
          <p14:tracePt t="51250" x="5054600" y="5137150"/>
          <p14:tracePt t="51271" x="5048250" y="5137150"/>
          <p14:tracePt t="51284" x="5041900" y="5137150"/>
          <p14:tracePt t="51284" x="5022850" y="5137150"/>
          <p14:tracePt t="51302" x="5016500" y="5137150"/>
          <p14:tracePt t="51302" x="5010150" y="5137150"/>
          <p14:tracePt t="51319" x="4997450" y="5137150"/>
          <p14:tracePt t="51319" x="4991100" y="5137150"/>
          <p14:tracePt t="51336" x="4978400" y="5137150"/>
          <p14:tracePt t="51336" x="4972050" y="5137150"/>
          <p14:tracePt t="51336" x="4959350" y="5137150"/>
          <p14:tracePt t="51355" x="4946650" y="5137150"/>
          <p14:tracePt t="51355" x="4933950" y="5137150"/>
          <p14:tracePt t="51369" x="4921250" y="5143500"/>
          <p14:tracePt t="51369" x="4914900" y="5143500"/>
          <p14:tracePt t="51386" x="4902200" y="5143500"/>
          <p14:tracePt t="51386" x="4889500" y="5143500"/>
          <p14:tracePt t="51403" x="4883150" y="5143500"/>
          <p14:tracePt t="51403" x="4864100" y="5143500"/>
          <p14:tracePt t="51420" x="4851400" y="5143500"/>
          <p14:tracePt t="51420" x="4838700" y="5143500"/>
          <p14:tracePt t="51436" x="4832350" y="5143500"/>
          <p14:tracePt t="51436" x="4819650" y="5143500"/>
          <p14:tracePt t="51453" x="4806950" y="5143500"/>
          <p14:tracePt t="51453" x="4794250" y="5143500"/>
          <p14:tracePt t="51469" x="4781550" y="5143500"/>
          <p14:tracePt t="51469" x="4749800" y="5143500"/>
          <p14:tracePt t="51487" x="4737100" y="5143500"/>
          <p14:tracePt t="51487" x="4718050" y="5143500"/>
          <p14:tracePt t="51504" x="4705350" y="5143500"/>
          <p14:tracePt t="51504" x="4686300" y="5143500"/>
          <p14:tracePt t="51520" x="4667250" y="5143500"/>
          <p14:tracePt t="51520" x="4654550" y="5143500"/>
          <p14:tracePt t="51520" x="4635500" y="5137150"/>
          <p14:tracePt t="51539" x="4616450" y="5137150"/>
          <p14:tracePt t="51551" x="4597400" y="5137150"/>
          <p14:tracePt t="51551" x="4552950" y="5137150"/>
          <p14:tracePt t="51571" x="4527550" y="5130800"/>
          <p14:tracePt t="51571" x="4508500" y="5130800"/>
          <p14:tracePt t="51587" x="4483100" y="5124450"/>
          <p14:tracePt t="51587" x="4451350" y="5124450"/>
          <p14:tracePt t="51603" x="4425950" y="5118100"/>
          <p14:tracePt t="51603" x="4394200" y="5111750"/>
          <p14:tracePt t="51620" x="4356100" y="5105400"/>
          <p14:tracePt t="51620" x="4324350" y="5105400"/>
          <p14:tracePt t="51620" x="4286250" y="5099050"/>
          <p14:tracePt t="51639" x="4241800" y="5092700"/>
          <p14:tracePt t="51651" x="4197350" y="5092700"/>
          <p14:tracePt t="51651" x="4108450" y="5099050"/>
          <p14:tracePt t="51670" x="4064000" y="5105400"/>
          <p14:tracePt t="51670" x="4013200" y="5111750"/>
          <p14:tracePt t="51687" x="3968750" y="5118100"/>
          <p14:tracePt t="51687" x="3917950" y="5124450"/>
          <p14:tracePt t="51704" x="3867150" y="5130800"/>
          <p14:tracePt t="51704" x="3759200" y="5143500"/>
          <p14:tracePt t="51720" x="3708400" y="5149850"/>
          <p14:tracePt t="51720" x="3651250" y="5156200"/>
          <p14:tracePt t="51737" x="3594100" y="5156200"/>
          <p14:tracePt t="51737" x="3543300" y="5156200"/>
          <p14:tracePt t="51754" x="3486150" y="5162550"/>
          <p14:tracePt t="51754" x="3435350" y="5162550"/>
          <p14:tracePt t="51771" x="3378200" y="5162550"/>
          <p14:tracePt t="51771" x="3276600" y="5168900"/>
          <p14:tracePt t="51788" x="3232150" y="5175250"/>
          <p14:tracePt t="51788" x="3181350" y="5175250"/>
          <p14:tracePt t="51804" x="3130550" y="5175250"/>
          <p14:tracePt t="51804" x="3079750" y="5175250"/>
          <p14:tracePt t="51820" x="3022600" y="5175250"/>
          <p14:tracePt t="51820" x="2971800" y="5168900"/>
          <p14:tracePt t="51820" x="2914650" y="5162550"/>
          <p14:tracePt t="51840" x="2857500" y="5162550"/>
          <p14:tracePt t="51852" x="2800350" y="5156200"/>
          <p14:tracePt t="51852" x="2692400" y="5156200"/>
          <p14:tracePt t="51871" x="2641600" y="5156200"/>
          <p14:tracePt t="51871" x="2597150" y="5156200"/>
          <p14:tracePt t="51888" x="2552700" y="5156200"/>
          <p14:tracePt t="51888" x="2514600" y="5162550"/>
          <p14:tracePt t="51904" x="2476500" y="5162550"/>
          <p14:tracePt t="51904" x="2393950" y="5162550"/>
          <p14:tracePt t="51924" x="2355850" y="5156200"/>
          <p14:tracePt t="51936" x="2317750" y="5156200"/>
          <p14:tracePt t="51936" x="2235200" y="5143500"/>
          <p14:tracePt t="51955" x="2197100" y="5143500"/>
          <p14:tracePt t="51955" x="2152650" y="5137150"/>
          <p14:tracePt t="51971" x="2114550" y="5137150"/>
          <p14:tracePt t="51971" x="2076450" y="5137150"/>
          <p14:tracePt t="51988" x="2044700" y="5137150"/>
          <p14:tracePt t="51988" x="2012950" y="5137150"/>
          <p14:tracePt t="51988" x="1981200" y="5137150"/>
          <p14:tracePt t="52007" x="1949450" y="5137150"/>
          <p14:tracePt t="52007" x="1924050" y="5137150"/>
          <p14:tracePt t="52021" x="1892300" y="5137150"/>
          <p14:tracePt t="52021" x="1866900" y="5130800"/>
          <p14:tracePt t="52039" x="1841500" y="5130800"/>
          <p14:tracePt t="52039" x="1816100" y="5130800"/>
          <p14:tracePt t="52055" x="1790700" y="5130800"/>
          <p14:tracePt t="52055" x="1771650" y="5130800"/>
          <p14:tracePt t="52072" x="1758950" y="5124450"/>
          <p14:tracePt t="52072" x="1752600" y="5124450"/>
          <p14:tracePt t="52088" x="1758950" y="5118100"/>
          <p14:tracePt t="52103" x="1771650" y="5111750"/>
          <p14:tracePt t="52103" x="1790700" y="5111750"/>
          <p14:tracePt t="52122" x="1809750" y="5105400"/>
          <p14:tracePt t="52122" x="1860550" y="5099050"/>
          <p14:tracePt t="52139" x="1898650" y="5092700"/>
          <p14:tracePt t="52139" x="1936750" y="5092700"/>
          <p14:tracePt t="52156" x="1981200" y="5092700"/>
          <p14:tracePt t="52156" x="2032000" y="5099050"/>
          <p14:tracePt t="52172" x="2082800" y="5099050"/>
          <p14:tracePt t="52172" x="2133600" y="5105400"/>
          <p14:tracePt t="52189" x="2197100" y="5111750"/>
          <p14:tracePt t="52189" x="2260600" y="5124450"/>
          <p14:tracePt t="52189" x="2324100" y="5130800"/>
          <p14:tracePt t="52208" x="2393950" y="5137150"/>
          <p14:tracePt t="52220" x="2470150" y="5143500"/>
          <p14:tracePt t="52220" x="2635250" y="5156200"/>
          <p14:tracePt t="52239" x="2724150" y="5162550"/>
          <p14:tracePt t="52239" x="2819400" y="5168900"/>
          <p14:tracePt t="52255" x="2914650" y="5168900"/>
          <p14:tracePt t="52255" x="3009900" y="5175250"/>
          <p14:tracePt t="52272" x="3111500" y="5175250"/>
          <p14:tracePt t="52272" x="3206750" y="5181600"/>
          <p14:tracePt t="52272" x="3302000" y="5181600"/>
          <p14:tracePt t="52291" x="3397250" y="5187950"/>
          <p14:tracePt t="52304" x="3492500" y="5187950"/>
          <p14:tracePt t="52304" x="3676650" y="5187950"/>
          <p14:tracePt t="52322" x="3771900" y="5187950"/>
          <p14:tracePt t="52322" x="3860800" y="5187950"/>
          <p14:tracePt t="52339" x="3956050" y="5187950"/>
          <p14:tracePt t="52339" x="4044950" y="5187950"/>
          <p14:tracePt t="52356" x="4133850" y="5187950"/>
          <p14:tracePt t="52356" x="4222750" y="5181600"/>
          <p14:tracePt t="52356" x="4298950" y="5181600"/>
          <p14:tracePt t="52375" x="4381500" y="5175250"/>
          <p14:tracePt t="52375" x="4451350" y="5175250"/>
          <p14:tracePt t="52389" x="4521200" y="5175250"/>
          <p14:tracePt t="52389" x="4591050" y="5168900"/>
          <p14:tracePt t="52406" x="4648200" y="5168900"/>
          <p14:tracePt t="52406" x="4705350" y="5162550"/>
          <p14:tracePt t="52423" x="4762500" y="5162550"/>
          <p14:tracePt t="52423" x="4857750" y="5156200"/>
          <p14:tracePt t="52440" x="4908550" y="5149850"/>
          <p14:tracePt t="52440" x="4946650" y="5149850"/>
          <p14:tracePt t="52457" x="4991100" y="5149850"/>
          <p14:tracePt t="52457" x="5022850" y="5149850"/>
          <p14:tracePt t="52473" x="5060950" y="5143500"/>
          <p14:tracePt t="52473" x="5092700" y="5149850"/>
          <p14:tracePt t="52490" x="5118100" y="5149850"/>
          <p14:tracePt t="52490" x="5168900" y="5156200"/>
          <p14:tracePt t="52507" x="5194300" y="5156200"/>
          <p14:tracePt t="52507" x="5213350" y="5156200"/>
          <p14:tracePt t="52525" x="5232400" y="5162550"/>
          <p14:tracePt t="52525" x="5251450" y="5162550"/>
          <p14:tracePt t="52542" x="5264150" y="5162550"/>
          <p14:tracePt t="52542" x="5276850" y="5162550"/>
          <p14:tracePt t="52542" x="5283200" y="5162550"/>
          <p14:tracePt t="52559" x="5289550" y="5162550"/>
          <p14:tracePt t="52571" x="5295900" y="5162550"/>
          <p14:tracePt t="52571" x="5302250" y="5162550"/>
          <p14:tracePt t="52591" x="5295900" y="5168900"/>
          <p14:tracePt t="52619" x="5289550" y="5168900"/>
          <p14:tracePt t="52634" x="5283200" y="5168900"/>
          <p14:tracePt t="52643" x="5276850" y="5168900"/>
          <p14:tracePt t="52655" x="5270500" y="5168900"/>
          <p14:tracePt t="52655" x="5257800" y="5168900"/>
          <p14:tracePt t="52655" x="5251450" y="5168900"/>
          <p14:tracePt t="52676" x="5238750" y="5168900"/>
          <p14:tracePt t="52676" x="5232400" y="5168900"/>
          <p14:tracePt t="52690" x="5219700" y="5168900"/>
          <p14:tracePt t="52690" x="5213350" y="5168900"/>
          <p14:tracePt t="52707" x="5207000" y="5168900"/>
          <p14:tracePt t="52707" x="5194300" y="5168900"/>
          <p14:tracePt t="52724" x="5187950" y="5168900"/>
          <p14:tracePt t="52724" x="5181600" y="5168900"/>
          <p14:tracePt t="52740" x="5175250" y="5168900"/>
          <p14:tracePt t="52756" x="5168900" y="5168900"/>
          <p14:tracePt t="52772" x="5162550" y="5168900"/>
          <p14:tracePt t="52789" x="5156200" y="5168900"/>
          <p14:tracePt t="52789" x="5149850" y="5168900"/>
          <p14:tracePt t="52807" x="5143500" y="5168900"/>
          <p14:tracePt t="52823" x="5137150" y="5175250"/>
          <p14:tracePt t="52846" x="5130800" y="5168900"/>
          <p14:tracePt t="52875" x="5118100" y="5168900"/>
          <p14:tracePt t="52891" x="5111750" y="5168900"/>
          <p14:tracePt t="52907" x="5105400" y="5162550"/>
          <p14:tracePt t="52915" x="5099050" y="5162550"/>
          <p14:tracePt t="52927" x="5092700" y="5162550"/>
          <p14:tracePt t="52939" x="5086350" y="5156200"/>
          <p14:tracePt t="52939" x="5080000" y="5156200"/>
          <p14:tracePt t="52939" x="5073650" y="5156200"/>
          <p14:tracePt t="52961" x="5067300" y="5156200"/>
          <p14:tracePt t="52961" x="5060950" y="5149850"/>
          <p14:tracePt t="52975" x="5054600" y="5149850"/>
          <p14:tracePt t="52975" x="5048250" y="5149850"/>
          <p14:tracePt t="52991" x="5041900" y="5149850"/>
          <p14:tracePt t="52991" x="5035550" y="5149850"/>
          <p14:tracePt t="53008" x="5029200" y="5149850"/>
          <p14:tracePt t="53008" x="5022850" y="5149850"/>
          <p14:tracePt t="53008" x="5016500" y="5149850"/>
          <p14:tracePt t="53027" x="5010150" y="5149850"/>
          <p14:tracePt t="53027" x="5003800" y="5149850"/>
          <p14:tracePt t="53042" x="4997450" y="5149850"/>
          <p14:tracePt t="53042" x="4991100" y="5156200"/>
          <p14:tracePt t="53058" x="4984750" y="5156200"/>
          <p14:tracePt t="53058" x="4978400" y="5156200"/>
          <p14:tracePt t="53075" x="4972050" y="5156200"/>
          <p14:tracePt t="53090" x="4965700" y="5162550"/>
          <p14:tracePt t="53090" x="4953000" y="5162550"/>
          <p14:tracePt t="53109" x="4946650" y="5162550"/>
          <p14:tracePt t="53124" x="4940300" y="5162550"/>
          <p14:tracePt t="53140" x="4933950" y="5162550"/>
          <p14:tracePt t="53140" x="4927600" y="5162550"/>
          <p14:tracePt t="53159" x="4914900" y="5162550"/>
          <p14:tracePt t="53191" x="4908550" y="5162550"/>
          <p14:tracePt t="53206" x="4902200" y="5156200"/>
          <p14:tracePt t="53215" x="4895850" y="5156200"/>
          <p14:tracePt t="53224" x="4889500" y="5156200"/>
          <p14:tracePt t="53224" x="4876800" y="5156200"/>
          <p14:tracePt t="53244" x="4870450" y="5156200"/>
          <p14:tracePt t="53244" x="4857750" y="5162550"/>
          <p14:tracePt t="53260" x="4851400" y="5162550"/>
          <p14:tracePt t="53260" x="4845050" y="5162550"/>
          <p14:tracePt t="53276" x="4838700" y="5162550"/>
          <p14:tracePt t="53276" x="4832350" y="5162550"/>
          <p14:tracePt t="53292" x="4826000" y="5162550"/>
          <p14:tracePt t="53292" x="4813300" y="5162550"/>
          <p14:tracePt t="53292" x="4806950" y="5162550"/>
          <p14:tracePt t="53312" x="4800600" y="5162550"/>
          <p14:tracePt t="53324" x="4794250" y="5162550"/>
          <p14:tracePt t="53324" x="4787900" y="5162550"/>
          <p14:tracePt t="53343" x="4781550" y="5162550"/>
          <p14:tracePt t="53358" x="4775200" y="5162550"/>
          <p14:tracePt t="53374" x="4768850" y="5162550"/>
          <p14:tracePt t="53391" x="4768850" y="5156200"/>
          <p14:tracePt t="53415" x="4775200" y="5149850"/>
          <p14:tracePt t="53459" x="4775200" y="5143500"/>
          <p14:tracePt t="53490" x="4768850" y="5137150"/>
          <p14:tracePt t="53526" x="4775200" y="5137150"/>
          <p14:tracePt t="53695" x="4781550" y="5130800"/>
          <p14:tracePt t="53758" x="4787900" y="5124450"/>
          <p14:tracePt t="53799" x="4781550" y="5124450"/>
          <p14:tracePt t="53999" x="4775200" y="5130800"/>
          <p14:tracePt t="54031" x="4768850" y="5137150"/>
          <p14:tracePt t="54059" x="4762500" y="5137150"/>
          <p14:tracePt t="54235" x="4756150" y="5143500"/>
          <p14:tracePt t="54255" x="4749800" y="5149850"/>
          <p14:tracePt t="54279" x="4743450" y="5149850"/>
          <p14:tracePt t="54295" x="4737100" y="5156200"/>
          <p14:tracePt t="54307" x="4730750" y="5156200"/>
          <p14:tracePt t="54323" x="4724400" y="5162550"/>
          <p14:tracePt t="54339" x="4718050" y="5162550"/>
          <p14:tracePt t="54355" x="4711700" y="5162550"/>
          <p14:tracePt t="54367" x="4705350" y="5162550"/>
          <p14:tracePt t="54383" x="4699000" y="5162550"/>
          <p14:tracePt t="54399" x="4692650" y="5156200"/>
          <p14:tracePt t="54416" x="4686300" y="5149850"/>
          <p14:tracePt t="54443" x="4679950" y="5149850"/>
          <p14:tracePt t="54459" x="4673600" y="5143500"/>
          <p14:tracePt t="54479" x="4673600" y="5137150"/>
          <p14:tracePt t="54494" x="4673600" y="5130800"/>
          <p14:tracePt t="54511" x="4679950" y="5124450"/>
          <p14:tracePt t="54526" x="4679950" y="5118100"/>
          <p14:tracePt t="54538" x="4686300" y="5111750"/>
          <p14:tracePt t="54555" x="4692650" y="5105400"/>
          <p14:tracePt t="54571" x="4692650" y="5111750"/>
          <p14:tracePt t="54647" x="4692650" y="5118100"/>
          <p14:tracePt t="54667" x="4686300" y="5118100"/>
          <p14:tracePt t="54787" x="4679950" y="5118100"/>
          <p14:tracePt t="54811" x="4673600" y="5118100"/>
          <p14:tracePt t="54827" x="4667250" y="5124450"/>
          <p14:tracePt t="54839" x="4654550" y="5130800"/>
          <p14:tracePt t="54855" x="4654550" y="5137150"/>
          <p14:tracePt t="54863" x="4648200" y="5137150"/>
          <p14:tracePt t="54863" x="4641850" y="5137150"/>
          <p14:tracePt t="54881" x="4635500" y="5143500"/>
          <p14:tracePt t="54881" x="4629150" y="5143500"/>
          <p14:tracePt t="54881" x="4622800" y="5149850"/>
          <p14:tracePt t="54901" x="4616450" y="5149850"/>
          <p14:tracePt t="54913" x="4610100" y="5149850"/>
          <p14:tracePt t="54913" x="4591050" y="5143500"/>
          <p14:tracePt t="54932" x="4578350" y="5137150"/>
          <p14:tracePt t="54932" x="4572000" y="5130800"/>
          <p14:tracePt t="54948" x="4565650" y="5124450"/>
          <p14:tracePt t="54948" x="4552950" y="5111750"/>
          <p14:tracePt t="54965" x="4546600" y="5099050"/>
          <p14:tracePt t="54965" x="4540250" y="5086350"/>
          <p14:tracePt t="54965" x="4533900" y="5073650"/>
          <p14:tracePt t="54984" x="4533900" y="5060950"/>
          <p14:tracePt t="54996" x="4533900" y="5041900"/>
          <p14:tracePt t="54996" x="4533900" y="5010150"/>
          <p14:tracePt t="55016" x="4546600" y="4991100"/>
          <p14:tracePt t="55016" x="4552950" y="4972050"/>
          <p14:tracePt t="55032" x="4565650" y="4959350"/>
          <p14:tracePt t="55032" x="4578350" y="4946650"/>
          <p14:tracePt t="55032" x="4591050" y="4933950"/>
          <p14:tracePt t="55052" x="4603750" y="4921250"/>
          <p14:tracePt t="55063" x="4622800" y="4908550"/>
          <p14:tracePt t="55063" x="4667250" y="4889500"/>
          <p14:tracePt t="55082" x="4686300" y="4883150"/>
          <p14:tracePt t="55082" x="4711700" y="4876800"/>
          <p14:tracePt t="55099" x="4737100" y="4870450"/>
          <p14:tracePt t="55099" x="4756150" y="4870450"/>
          <p14:tracePt t="55116" x="4781550" y="4870450"/>
          <p14:tracePt t="55116" x="4800600" y="4876800"/>
          <p14:tracePt t="55132" x="4826000" y="4883150"/>
          <p14:tracePt t="55132" x="4864100" y="4908550"/>
          <p14:tracePt t="55149" x="4883150" y="4927600"/>
          <p14:tracePt t="55149" x="4902200" y="4946650"/>
          <p14:tracePt t="55166" x="4921250" y="4965700"/>
          <p14:tracePt t="55166" x="4933950" y="4991100"/>
          <p14:tracePt t="55182" x="4940300" y="5010150"/>
          <p14:tracePt t="55182" x="4959350" y="5048250"/>
          <p14:tracePt t="55200" x="4959350" y="5067300"/>
          <p14:tracePt t="55200" x="4959350" y="5080000"/>
          <p14:tracePt t="55216" x="4959350" y="5099050"/>
          <p14:tracePt t="55216" x="4953000" y="5111750"/>
          <p14:tracePt t="55233" x="4946650" y="5130800"/>
          <p14:tracePt t="55233" x="4940300" y="5137150"/>
          <p14:tracePt t="55249" x="4933950" y="5149850"/>
          <p14:tracePt t="55249" x="4921250" y="5162550"/>
          <p14:tracePt t="55249" x="4908550" y="5168900"/>
          <p14:tracePt t="55268" x="4902200" y="5181600"/>
          <p14:tracePt t="55281" x="4889500" y="5187950"/>
          <p14:tracePt t="55281" x="4864100" y="5200650"/>
          <p14:tracePt t="55300" x="4851400" y="5207000"/>
          <p14:tracePt t="55300" x="4838700" y="5207000"/>
          <p14:tracePt t="55316" x="4826000" y="5213350"/>
          <p14:tracePt t="55316" x="4813300" y="5213350"/>
          <p14:tracePt t="55333" x="4794250" y="5213350"/>
          <p14:tracePt t="55333" x="4781550" y="5207000"/>
          <p14:tracePt t="55333" x="4762500" y="5207000"/>
          <p14:tracePt t="55351" x="4743450" y="5200650"/>
          <p14:tracePt t="55364" x="4724400" y="5194300"/>
          <p14:tracePt t="55364" x="4686300" y="5175250"/>
          <p14:tracePt t="55383" x="4667250" y="5162550"/>
          <p14:tracePt t="55383" x="4648200" y="5149850"/>
          <p14:tracePt t="55400" x="4635500" y="5130800"/>
          <p14:tracePt t="55400" x="4616450" y="5111750"/>
          <p14:tracePt t="55416" x="4603750" y="5099050"/>
          <p14:tracePt t="55416" x="4591050" y="5073650"/>
          <p14:tracePt t="55416" x="4578350" y="5054600"/>
          <p14:tracePt t="55436" x="4565650" y="5029200"/>
          <p14:tracePt t="55436" x="4559300" y="5010150"/>
          <p14:tracePt t="55450" x="4552950" y="4984750"/>
          <p14:tracePt t="55450" x="4546600" y="4965700"/>
          <p14:tracePt t="55467" x="4546600" y="4946650"/>
          <p14:tracePt t="55467" x="4546600" y="4927600"/>
          <p14:tracePt t="55483" x="4552950" y="4908550"/>
          <p14:tracePt t="55483" x="4572000" y="4876800"/>
          <p14:tracePt t="55500" x="4584700" y="4864100"/>
          <p14:tracePt t="55500" x="4603750" y="4845050"/>
          <p14:tracePt t="55517" x="4622800" y="4832350"/>
          <p14:tracePt t="55517" x="4635500" y="4826000"/>
          <p14:tracePt t="55534" x="4654550" y="4813300"/>
          <p14:tracePt t="55534" x="4679950" y="4813300"/>
          <p14:tracePt t="55552" x="4699000" y="4806950"/>
          <p14:tracePt t="55552" x="4743450" y="4819650"/>
          <p14:tracePt t="55568" x="4762500" y="4832350"/>
          <p14:tracePt t="55568" x="4781550" y="4851400"/>
          <p14:tracePt t="55584" x="4806950" y="4870450"/>
          <p14:tracePt t="55584" x="4826000" y="4889500"/>
          <p14:tracePt t="55600" x="4838700" y="4914900"/>
          <p14:tracePt t="55600" x="4857750" y="4940300"/>
          <p14:tracePt t="55600" x="4870450" y="4965700"/>
          <p14:tracePt t="55620" x="4876800" y="4997450"/>
          <p14:tracePt t="55632" x="4883150" y="5016500"/>
          <p14:tracePt t="55632" x="4895850" y="5060950"/>
          <p14:tracePt t="55653" x="4895850" y="5080000"/>
          <p14:tracePt t="55653" x="4889500" y="5099050"/>
          <p14:tracePt t="55668" x="4883150" y="5118100"/>
          <p14:tracePt t="55668" x="4876800" y="5130800"/>
          <p14:tracePt t="55684" x="4870450" y="5143500"/>
          <p14:tracePt t="55684" x="4864100" y="5156200"/>
          <p14:tracePt t="55701" x="4851400" y="5162550"/>
          <p14:tracePt t="55701" x="4838700" y="5175250"/>
          <p14:tracePt t="55701" x="4826000" y="5181600"/>
          <p14:tracePt t="55720" x="4819650" y="5187950"/>
          <p14:tracePt t="55732" x="4806950" y="5194300"/>
          <p14:tracePt t="55732" x="4775200" y="5194300"/>
          <p14:tracePt t="55751" x="4762500" y="5194300"/>
          <p14:tracePt t="55751" x="4743450" y="5187950"/>
          <p14:tracePt t="55768" x="4730750" y="5181600"/>
          <p14:tracePt t="55768" x="4711700" y="5175250"/>
          <p14:tracePt t="55784" x="4699000" y="5168900"/>
          <p14:tracePt t="55784" x="4667250" y="5156200"/>
          <p14:tracePt t="55801" x="4654550" y="5149850"/>
          <p14:tracePt t="55801" x="4641850" y="5137150"/>
          <p14:tracePt t="55818" x="4629150" y="5124450"/>
          <p14:tracePt t="55818" x="4622800" y="5111750"/>
          <p14:tracePt t="55835" x="4616450" y="5099050"/>
          <p14:tracePt t="55835" x="4610100" y="5080000"/>
          <p14:tracePt t="55851" x="4603750" y="5060950"/>
          <p14:tracePt t="55851" x="4597400" y="5016500"/>
          <p14:tracePt t="55868" x="4597400" y="4997450"/>
          <p14:tracePt t="55868" x="4597400" y="4972050"/>
          <p14:tracePt t="55885" x="4597400" y="4946650"/>
          <p14:tracePt t="55885" x="4597400" y="4927600"/>
          <p14:tracePt t="55901" x="4603750" y="4902200"/>
          <p14:tracePt t="55901" x="4603750" y="4883150"/>
          <p14:tracePt t="55901" x="4616450" y="4870450"/>
          <p14:tracePt t="55921" x="4622800" y="4851400"/>
          <p14:tracePt t="55921" x="4635500" y="4838700"/>
          <p14:tracePt t="55936" x="4654550" y="4832350"/>
          <p14:tracePt t="55936" x="4667250" y="4826000"/>
          <p14:tracePt t="55952" x="4686300" y="4813300"/>
          <p14:tracePt t="55952" x="4705350" y="4813300"/>
          <p14:tracePt t="55969" x="4718050" y="4806950"/>
          <p14:tracePt t="55969" x="4737100" y="4806950"/>
          <p14:tracePt t="55985" x="4756150" y="4806950"/>
          <p14:tracePt t="55985" x="4775200" y="4813300"/>
          <p14:tracePt t="55985" x="4794250" y="4819650"/>
          <p14:tracePt t="56004" x="4813300" y="4826000"/>
          <p14:tracePt t="56017" x="4826000" y="4838700"/>
          <p14:tracePt t="56017" x="4857750" y="4870450"/>
          <p14:tracePt t="56036" x="4870450" y="4889500"/>
          <p14:tracePt t="56036" x="4883150" y="4908550"/>
          <p14:tracePt t="56053" x="4895850" y="4927600"/>
          <p14:tracePt t="56053" x="4902200" y="4946650"/>
          <p14:tracePt t="56069" x="4908550" y="4972050"/>
          <p14:tracePt t="56069" x="4908550" y="4991100"/>
          <p14:tracePt t="56069" x="4908550" y="5010150"/>
          <p14:tracePt t="56087" x="4908550" y="5029200"/>
          <p14:tracePt t="56087" x="4902200" y="5048250"/>
          <p14:tracePt t="56102" x="4895850" y="5067300"/>
          <p14:tracePt t="56102" x="4883150" y="5080000"/>
          <p14:tracePt t="56119" x="4876800" y="5099050"/>
          <p14:tracePt t="56119" x="4864100" y="5111750"/>
          <p14:tracePt t="56136" x="4851400" y="5124450"/>
          <p14:tracePt t="56136" x="4832350" y="5137150"/>
          <p14:tracePt t="56136" x="4819650" y="5149850"/>
          <p14:tracePt t="56155" x="4806950" y="5156200"/>
          <p14:tracePt t="56155" x="4787900" y="5162550"/>
          <p14:tracePt t="56169" x="4768850" y="5175250"/>
          <p14:tracePt t="56169" x="4749800" y="5175250"/>
          <p14:tracePt t="56186" x="4737100" y="5175250"/>
          <p14:tracePt t="56186" x="4718050" y="5175250"/>
          <p14:tracePt t="56203" x="4699000" y="5175250"/>
          <p14:tracePt t="56203" x="4660900" y="5162550"/>
          <p14:tracePt t="56220" x="4648200" y="5156200"/>
          <p14:tracePt t="56220" x="4629150" y="5143500"/>
          <p14:tracePt t="56237" x="4616450" y="5137150"/>
          <p14:tracePt t="56237" x="4610100" y="5118100"/>
          <p14:tracePt t="56252" x="4597400" y="5105400"/>
          <p14:tracePt t="56252" x="4591050" y="5086350"/>
          <p14:tracePt t="56270" x="4578350" y="5060950"/>
          <p14:tracePt t="56270" x="4578350" y="5041900"/>
          <p14:tracePt t="56270" x="4572000" y="5016500"/>
          <p14:tracePt t="56289" x="4572000" y="4991100"/>
          <p14:tracePt t="56301" x="4565650" y="4965700"/>
          <p14:tracePt t="56301" x="4572000" y="4921250"/>
          <p14:tracePt t="56320" x="4578350" y="4895850"/>
          <p14:tracePt t="56320" x="4584700" y="4876800"/>
          <p14:tracePt t="56337" x="4591050" y="4857750"/>
          <p14:tracePt t="56337" x="4603750" y="4838700"/>
          <p14:tracePt t="56353" x="4616450" y="4826000"/>
          <p14:tracePt t="56353" x="4635500" y="4813300"/>
          <p14:tracePt t="56353" x="4648200" y="4800600"/>
          <p14:tracePt t="56372" x="4667250" y="4794250"/>
          <p14:tracePt t="56385" x="4686300" y="4787900"/>
          <p14:tracePt t="56385" x="4718050" y="4794250"/>
          <p14:tracePt t="56403" x="4737100" y="4800600"/>
          <p14:tracePt t="56403" x="4749800" y="4806950"/>
          <p14:tracePt t="56420" x="4768850" y="4826000"/>
          <p14:tracePt t="56420" x="4781550" y="4845050"/>
          <p14:tracePt t="56437" x="4794250" y="4864100"/>
          <p14:tracePt t="56437" x="4806950" y="4883150"/>
          <p14:tracePt t="56437" x="4813300" y="4908550"/>
          <p14:tracePt t="56456" x="4826000" y="4927600"/>
          <p14:tracePt t="56456" x="4832350" y="4953000"/>
          <p14:tracePt t="56470" x="4838700" y="4978400"/>
          <p14:tracePt t="56470" x="4838700" y="4997450"/>
          <p14:tracePt t="56487" x="4838700" y="5022850"/>
          <p14:tracePt t="56487" x="4838700" y="5041900"/>
          <p14:tracePt t="56503" x="4838700" y="5060950"/>
          <p14:tracePt t="56503" x="4832350" y="5099050"/>
          <p14:tracePt t="56521" x="4832350" y="5118100"/>
          <p14:tracePt t="56521" x="4826000" y="5130800"/>
          <p14:tracePt t="56537" x="4819650" y="5143500"/>
          <p14:tracePt t="56537" x="4819650" y="5156200"/>
          <p14:tracePt t="56555" x="4813300" y="5162550"/>
          <p14:tracePt t="56555" x="4806950" y="5168900"/>
          <p14:tracePt t="56571" x="4800600" y="5181600"/>
          <p14:tracePt t="56571" x="4787900" y="5187950"/>
          <p14:tracePt t="56588" x="4775200" y="5194300"/>
          <p14:tracePt t="56588" x="4762500" y="5200650"/>
          <p14:tracePt t="56604" x="4749800" y="5200650"/>
          <p14:tracePt t="56604" x="4743450" y="5207000"/>
          <p14:tracePt t="56621" x="4730750" y="5207000"/>
          <p14:tracePt t="56621" x="4718050" y="5207000"/>
          <p14:tracePt t="56637" x="4711700" y="5207000"/>
          <p14:tracePt t="56637" x="4699000" y="5200650"/>
          <p14:tracePt t="56637" x="4686300" y="5194300"/>
          <p14:tracePt t="56657" x="4679950" y="5187950"/>
          <p14:tracePt t="56669" x="4667250" y="5181600"/>
          <p14:tracePt t="56669" x="4641850" y="5156200"/>
          <p14:tracePt t="56689" x="4635500" y="5143500"/>
          <p14:tracePt t="56689" x="4622800" y="5124450"/>
          <p14:tracePt t="56704" x="4610100" y="5105400"/>
          <p14:tracePt t="56704" x="4603750" y="5086350"/>
          <p14:tracePt t="56721" x="4591050" y="5067300"/>
          <p14:tracePt t="56721" x="4584700" y="5048250"/>
          <p14:tracePt t="56721" x="4578350" y="5022850"/>
          <p14:tracePt t="56740" x="4572000" y="5003800"/>
          <p14:tracePt t="56753" x="4565650" y="4984750"/>
          <p14:tracePt t="56753" x="4565650" y="4946650"/>
          <p14:tracePt t="56772" x="4572000" y="4933950"/>
          <p14:tracePt t="56772" x="4578350" y="4914900"/>
          <p14:tracePt t="56788" x="4584700" y="4902200"/>
          <p14:tracePt t="56788" x="4597400" y="4889500"/>
          <p14:tracePt t="56805" x="4603750" y="4876800"/>
          <p14:tracePt t="56805" x="4629150" y="4851400"/>
          <p14:tracePt t="56821" x="4648200" y="4838700"/>
          <p14:tracePt t="56821" x="4660900" y="4832350"/>
          <p14:tracePt t="56838" x="4673600" y="4819650"/>
          <p14:tracePt t="56838" x="4692650" y="4813300"/>
          <p14:tracePt t="56855" x="4705350" y="4806950"/>
          <p14:tracePt t="56855" x="4718050" y="4806950"/>
          <p14:tracePt t="56872" x="4737100" y="4806950"/>
          <p14:tracePt t="56872" x="4762500" y="4806950"/>
          <p14:tracePt t="56888" x="4768850" y="4806950"/>
          <p14:tracePt t="56888" x="4781550" y="4813300"/>
          <p14:tracePt t="56905" x="4787900" y="4819650"/>
          <p14:tracePt t="56905" x="4800600" y="4826000"/>
          <p14:tracePt t="56921" x="4800600" y="4832350"/>
          <p14:tracePt t="56921" x="4806950" y="4845050"/>
          <p14:tracePt t="56921" x="4813300" y="4851400"/>
          <p14:tracePt t="56941" x="4813300" y="4857750"/>
          <p14:tracePt t="56953" x="4813300" y="4864100"/>
          <p14:tracePt t="56953" x="4813300" y="4883150"/>
          <p14:tracePt t="56972" x="4806950" y="4883150"/>
          <p14:tracePt t="56972" x="4806950" y="4889500"/>
          <p14:tracePt t="56989" x="4806950" y="4895850"/>
          <p14:tracePt t="56989" x="4800600" y="4902200"/>
          <p14:tracePt t="57005" x="4800600" y="4908550"/>
          <p14:tracePt t="57005" x="4800600" y="4914900"/>
          <p14:tracePt t="57005" x="4800600" y="4921250"/>
          <p14:tracePt t="57024" x="4806950" y="4927600"/>
          <p14:tracePt t="57037" x="4806950" y="4933950"/>
          <p14:tracePt t="57037" x="4819650" y="4946650"/>
          <p14:tracePt t="57057" x="4826000" y="4953000"/>
          <p14:tracePt t="57057" x="4832350" y="4953000"/>
          <p14:tracePt t="57073" x="4838700" y="4959350"/>
          <p14:tracePt t="57073" x="4845050" y="4959350"/>
          <p14:tracePt t="57089" x="4851400" y="4965700"/>
          <p14:tracePt t="57089" x="4864100" y="4972050"/>
          <p14:tracePt t="57089" x="4870450" y="4978400"/>
          <p14:tracePt t="57108" x="4883150" y="4991100"/>
          <p14:tracePt t="57108" x="4889500" y="4997450"/>
          <p14:tracePt t="57122" x="4902200" y="5010150"/>
          <p14:tracePt t="57122" x="4908550" y="5022850"/>
          <p14:tracePt t="57139" x="4921250" y="5041900"/>
          <p14:tracePt t="57139" x="4933950" y="5054600"/>
          <p14:tracePt t="57157" x="4940300" y="5067300"/>
          <p14:tracePt t="57157" x="4953000" y="5080000"/>
          <p14:tracePt t="57172" x="4959350" y="5092700"/>
          <p14:tracePt t="57172" x="4965700" y="5118100"/>
          <p14:tracePt t="57190" x="4965700" y="5130800"/>
          <p14:tracePt t="57190" x="4965700" y="5143500"/>
          <p14:tracePt t="57207" x="4959350" y="5156200"/>
          <p14:tracePt t="57207" x="4953000" y="5168900"/>
          <p14:tracePt t="57224" x="4940300" y="5181600"/>
          <p14:tracePt t="57224" x="4921250" y="5207000"/>
          <p14:tracePt t="57241" x="4908550" y="5219700"/>
          <p14:tracePt t="57241" x="4895850" y="5232400"/>
          <p14:tracePt t="57258" x="4883150" y="5238750"/>
          <p14:tracePt t="57258" x="4870450" y="5251450"/>
          <p14:tracePt t="57274" x="4857750" y="5251450"/>
          <p14:tracePt t="57274" x="4838700" y="5257800"/>
          <p14:tracePt t="57291" x="4819650" y="5264150"/>
          <p14:tracePt t="57291" x="4800600" y="5264150"/>
          <p14:tracePt t="57291" x="4781550" y="5264150"/>
          <p14:tracePt t="57310" x="4762500" y="5264150"/>
          <p14:tracePt t="57322" x="4743450" y="5264150"/>
          <p14:tracePt t="57322" x="4705350" y="5251450"/>
          <p14:tracePt t="57341" x="4686300" y="5251450"/>
          <p14:tracePt t="57341" x="4667250" y="5238750"/>
          <p14:tracePt t="57358" x="4648200" y="5232400"/>
          <p14:tracePt t="57358" x="4629150" y="5219700"/>
          <p14:tracePt t="57374" x="4616450" y="5207000"/>
          <p14:tracePt t="57374" x="4597400" y="5187950"/>
          <p14:tracePt t="57374" x="4584700" y="5168900"/>
          <p14:tracePt t="57393" x="4572000" y="5143500"/>
          <p14:tracePt t="57406" x="4565650" y="5118100"/>
          <p14:tracePt t="57406" x="4546600" y="5060950"/>
          <p14:tracePt t="57425" x="4546600" y="5029200"/>
          <p14:tracePt t="57425" x="4546600" y="4997450"/>
          <p14:tracePt t="57441" x="4546600" y="4965700"/>
          <p14:tracePt t="57441" x="4552950" y="4933950"/>
          <p14:tracePt t="57458" x="4565650" y="4908550"/>
          <p14:tracePt t="57458" x="4572000" y="4876800"/>
          <p14:tracePt t="57474" x="4591050" y="4851400"/>
          <p14:tracePt t="57474" x="4629150" y="4806950"/>
          <p14:tracePt t="57491" x="4648200" y="4787900"/>
          <p14:tracePt t="57491" x="4673600" y="4775200"/>
          <p14:tracePt t="57508" x="4699000" y="4756150"/>
          <p14:tracePt t="57508" x="4724400" y="4749800"/>
          <p14:tracePt t="57525" x="4749800" y="4743450"/>
          <p14:tracePt t="57525" x="4800600" y="4743450"/>
          <p14:tracePt t="57542" x="4826000" y="4749800"/>
          <p14:tracePt t="57542" x="4851400" y="4756150"/>
          <p14:tracePt t="57558" x="4876800" y="4775200"/>
          <p14:tracePt t="57558" x="4902200" y="4794250"/>
          <p14:tracePt t="57575" x="4927600" y="4813300"/>
          <p14:tracePt t="57575" x="4953000" y="4838700"/>
          <p14:tracePt t="57592" x="4972050" y="4864100"/>
          <p14:tracePt t="57592" x="5010150" y="4914900"/>
          <p14:tracePt t="57609" x="5029200" y="4940300"/>
          <p14:tracePt t="57609" x="5041900" y="4972050"/>
          <p14:tracePt t="57626" x="5048250" y="4997450"/>
          <p14:tracePt t="57626" x="5054600" y="5022850"/>
          <p14:tracePt t="57642" x="5060950" y="5048250"/>
          <p14:tracePt t="57642" x="5060950" y="5067300"/>
          <p14:tracePt t="57642" x="5060950" y="5092700"/>
          <p14:tracePt t="57661" x="5054600" y="5111750"/>
          <p14:tracePt t="57674" x="5048250" y="5130800"/>
          <p14:tracePt t="57674" x="5029200" y="5168900"/>
          <p14:tracePt t="57694" x="5016500" y="5181600"/>
          <p14:tracePt t="57694" x="5003800" y="5194300"/>
          <p14:tracePt t="57710" x="4991100" y="5207000"/>
          <p14:tracePt t="57710" x="4978400" y="5213350"/>
          <p14:tracePt t="57725" x="4965700" y="5226050"/>
          <p14:tracePt t="57725" x="4946650" y="5232400"/>
          <p14:tracePt t="57742" x="4933950" y="5238750"/>
          <p14:tracePt t="57742" x="4921250" y="5245100"/>
          <p14:tracePt t="57742" x="4902200" y="5245100"/>
          <p14:tracePt t="57762" x="4889500" y="5251450"/>
          <p14:tracePt t="57774" x="4876800" y="5251450"/>
          <p14:tracePt t="57774" x="4851400" y="5251450"/>
          <p14:tracePt t="57792" x="4845050" y="5251450"/>
          <p14:tracePt t="57792" x="4832350" y="5245100"/>
          <p14:tracePt t="57809" x="4826000" y="5238750"/>
          <p14:tracePt t="57809" x="4819650" y="5238750"/>
          <p14:tracePt t="57826" x="4806950" y="5232400"/>
          <p14:tracePt t="57826" x="4794250" y="5213350"/>
          <p14:tracePt t="57843" x="4787900" y="5207000"/>
          <p14:tracePt t="57843" x="4775200" y="5200650"/>
          <p14:tracePt t="57859" x="4768850" y="5187950"/>
          <p14:tracePt t="57859" x="4762500" y="5181600"/>
          <p14:tracePt t="57877" x="4756150" y="5175250"/>
          <p14:tracePt t="57877" x="4756150" y="5162550"/>
          <p14:tracePt t="57893" x="4749800" y="5156200"/>
          <p14:tracePt t="57893" x="4743450" y="5137150"/>
          <p14:tracePt t="57910" x="4737100" y="5124450"/>
          <p14:tracePt t="57910" x="4737100" y="5118100"/>
          <p14:tracePt t="57927" x="4730750" y="5105400"/>
          <p14:tracePt t="57927" x="4730750" y="5092700"/>
          <p14:tracePt t="57943" x="4724400" y="5080000"/>
          <p14:tracePt t="57943" x="4724400" y="5067300"/>
          <p14:tracePt t="57943" x="4724400" y="5048250"/>
          <p14:tracePt t="57962" x="4724400" y="5035550"/>
          <p14:tracePt t="57974" x="4718050" y="5016500"/>
          <p14:tracePt t="57974" x="4718050" y="4978400"/>
          <p14:tracePt t="57994" x="4718050" y="4965700"/>
          <p14:tracePt t="57994" x="4711700" y="4946650"/>
          <p14:tracePt t="58010" x="4711700" y="4927600"/>
          <p14:tracePt t="58010" x="4718050" y="4908550"/>
          <p14:tracePt t="58027" x="4718050" y="4889500"/>
          <p14:tracePt t="58027" x="4718050" y="4876800"/>
          <p14:tracePt t="58027" x="4724400" y="4864100"/>
          <p14:tracePt t="58046" x="4730750" y="4851400"/>
          <p14:tracePt t="58058" x="4743450" y="4838700"/>
          <p14:tracePt t="58058" x="4762500" y="4819650"/>
          <p14:tracePt t="58078" x="4768850" y="4819650"/>
          <p14:tracePt t="58078" x="4787900" y="4819650"/>
          <p14:tracePt t="58093" x="4800600" y="4819650"/>
          <p14:tracePt t="58093" x="4813300" y="4826000"/>
          <p14:tracePt t="58111" x="4832350" y="4832350"/>
          <p14:tracePt t="58111" x="4845050" y="4838700"/>
          <p14:tracePt t="58111" x="4864100" y="4851400"/>
          <p14:tracePt t="58129" x="4876800" y="4864100"/>
          <p14:tracePt t="58129" x="4889500" y="4876800"/>
          <p14:tracePt t="58143" x="4908550" y="4889500"/>
          <p14:tracePt t="58143" x="4914900" y="4908550"/>
          <p14:tracePt t="58161" x="4927600" y="4921250"/>
          <p14:tracePt t="58161" x="4933950" y="4940300"/>
          <p14:tracePt t="58177" x="4940300" y="4959350"/>
          <p14:tracePt t="58177" x="4940300" y="4978400"/>
          <p14:tracePt t="58194" x="4940300" y="5003800"/>
          <p14:tracePt t="58194" x="4933950" y="5041900"/>
          <p14:tracePt t="58211" x="4933950" y="5060950"/>
          <p14:tracePt t="58211" x="4921250" y="5080000"/>
          <p14:tracePt t="58227" x="4914900" y="5092700"/>
          <p14:tracePt t="58227" x="4902200" y="5105400"/>
          <p14:tracePt t="58244" x="4889500" y="5118100"/>
          <p14:tracePt t="58244" x="4857750" y="5143500"/>
          <p14:tracePt t="58262" x="4845050" y="5156200"/>
          <p14:tracePt t="58262" x="4826000" y="5162550"/>
          <p14:tracePt t="58277" x="4813300" y="5168900"/>
          <p14:tracePt t="58277" x="4794250" y="5168900"/>
          <p14:tracePt t="58294" x="4781550" y="5175250"/>
          <p14:tracePt t="58294" x="4768850" y="5175250"/>
          <p14:tracePt t="58311" x="4749800" y="5168900"/>
          <p14:tracePt t="58311" x="4737100" y="5168900"/>
          <p14:tracePt t="58311" x="4724400" y="5156200"/>
          <p14:tracePt t="58330" x="4718050" y="5149850"/>
          <p14:tracePt t="58342" x="4705350" y="5137150"/>
          <p14:tracePt t="58342" x="4686300" y="5099050"/>
          <p14:tracePt t="58362" x="4679950" y="5080000"/>
          <p14:tracePt t="58362" x="4673600" y="5054600"/>
          <p14:tracePt t="58378" x="4667250" y="5035550"/>
          <p14:tracePt t="58378" x="4667250" y="5010150"/>
          <p14:tracePt t="58395" x="4667250" y="4991100"/>
          <p14:tracePt t="58395" x="4667250" y="4965700"/>
          <p14:tracePt t="58395" x="4673600" y="4946650"/>
          <p14:tracePt t="58414" x="4679950" y="4927600"/>
          <p14:tracePt t="58426" x="4686300" y="4908550"/>
          <p14:tracePt t="58426" x="4711700" y="4883150"/>
          <p14:tracePt t="58445" x="4724400" y="4870450"/>
          <p14:tracePt t="58445" x="4743450" y="4864100"/>
          <p14:tracePt t="58462" x="4756150" y="4857750"/>
          <p14:tracePt t="58462" x="4775200" y="4857750"/>
          <p14:tracePt t="58479" x="4787900" y="4857750"/>
          <p14:tracePt t="58479" x="4806950" y="4857750"/>
          <p14:tracePt t="58495" x="4826000" y="4864100"/>
          <p14:tracePt t="58495" x="4857750" y="4889500"/>
          <p14:tracePt t="58512" x="4876800" y="4902200"/>
          <p14:tracePt t="58512" x="4889500" y="4914900"/>
          <p14:tracePt t="58529" x="4902200" y="4933950"/>
          <p14:tracePt t="58529" x="4914900" y="4953000"/>
          <p14:tracePt t="58529" x="4921250" y="4972050"/>
          <p14:tracePt t="58549" x="4933950" y="4991100"/>
          <p14:tracePt t="58549" x="4933950" y="5016500"/>
          <p14:tracePt t="58563" x="4940300" y="5035550"/>
          <p14:tracePt t="58563" x="4940300" y="5060950"/>
          <p14:tracePt t="58579" x="4940300" y="5080000"/>
          <p14:tracePt t="58579" x="4933950" y="5099050"/>
          <p14:tracePt t="58595" x="4927600" y="5118100"/>
          <p14:tracePt t="58595" x="4921250" y="5130800"/>
          <p14:tracePt t="58613" x="4908550" y="5143500"/>
          <p14:tracePt t="58613" x="4895850" y="5156200"/>
          <p14:tracePt t="58630" x="4876800" y="5181600"/>
          <p14:tracePt t="58630" x="4864100" y="5187950"/>
          <p14:tracePt t="58646" x="4851400" y="5194300"/>
          <p14:tracePt t="58646" x="4838700" y="5200650"/>
          <p14:tracePt t="58663" x="4826000" y="5200650"/>
          <p14:tracePt t="58663" x="4813300" y="5200650"/>
          <p14:tracePt t="58679" x="4806950" y="5200650"/>
          <p14:tracePt t="58679" x="4800600" y="5200650"/>
          <p14:tracePt t="58679" x="4794250" y="5194300"/>
          <p14:tracePt t="58698" x="4787900" y="5194300"/>
          <p14:tracePt t="58710" x="4781550" y="5187950"/>
          <p14:tracePt t="58710" x="4768850" y="5168900"/>
          <p14:tracePt t="58730" x="4768850" y="5156200"/>
          <p14:tracePt t="58730" x="4762500" y="5143500"/>
          <p14:tracePt t="58745" x="4756150" y="5130800"/>
          <p14:tracePt t="58745" x="4756150" y="5118100"/>
          <p14:tracePt t="58745" x="4749800" y="5105400"/>
          <p14:tracePt t="58765" x="4743450" y="5086350"/>
          <p14:tracePt t="58777" x="4743450" y="5073650"/>
          <p14:tracePt t="58777" x="4737100" y="5054600"/>
          <p14:tracePt t="58777" x="4737100" y="5035550"/>
          <p14:tracePt t="58798" x="4737100" y="5016500"/>
          <p14:tracePt t="58798" x="4730750" y="4997450"/>
          <p14:tracePt t="58813" x="4730750" y="4984750"/>
          <p14:tracePt t="58813" x="4730750" y="4965700"/>
          <p14:tracePt t="58829" x="4730750" y="4946650"/>
          <p14:tracePt t="58829" x="4730750" y="4933950"/>
          <p14:tracePt t="58846" x="4737100" y="4914900"/>
          <p14:tracePt t="58846" x="4743450" y="4889500"/>
          <p14:tracePt t="58863" x="4756150" y="4876800"/>
          <p14:tracePt t="58863" x="4762500" y="4864100"/>
          <p14:tracePt t="58879" x="4775200" y="4851400"/>
          <p14:tracePt t="58879" x="4787900" y="4845050"/>
          <p14:tracePt t="58896" x="4794250" y="4832350"/>
          <p14:tracePt t="58896" x="4806950" y="4832350"/>
          <p14:tracePt t="58914" x="4819650" y="4826000"/>
          <p14:tracePt t="58914" x="4845050" y="4826000"/>
          <p14:tracePt t="58930" x="4857750" y="4832350"/>
          <p14:tracePt t="58930" x="4870450" y="4838700"/>
          <p14:tracePt t="58946" x="4883150" y="4851400"/>
          <p14:tracePt t="58946" x="4889500" y="4864100"/>
          <p14:tracePt t="58963" x="4902200" y="4883150"/>
          <p14:tracePt t="58963" x="4914900" y="4895850"/>
          <p14:tracePt t="58963" x="4921250" y="4921250"/>
          <p14:tracePt t="58983" x="4933950" y="4940300"/>
          <p14:tracePt t="58995" x="4940300" y="4959350"/>
          <p14:tracePt t="58995" x="4953000" y="5003800"/>
          <p14:tracePt t="59015" x="4953000" y="5029200"/>
          <p14:tracePt t="59015" x="4953000" y="5048250"/>
          <p14:tracePt t="59030" x="4953000" y="5067300"/>
          <p14:tracePt t="59030" x="4946650" y="5086350"/>
          <p14:tracePt t="59030" x="4940300" y="5105400"/>
          <p14:tracePt t="59050" x="4927600" y="5118100"/>
          <p14:tracePt t="59062" x="4921250" y="5130800"/>
          <p14:tracePt t="59062" x="4908550" y="5143500"/>
          <p14:tracePt t="59062" x="4889500" y="5156200"/>
          <p14:tracePt t="59082" x="4876800" y="5162550"/>
          <p14:tracePt t="59082" x="4864100" y="5168900"/>
          <p14:tracePt t="59098" x="4845050" y="5175250"/>
          <p14:tracePt t="59098" x="4826000" y="5175250"/>
          <p14:tracePt t="59115" x="4806950" y="5175250"/>
          <p14:tracePt t="59115" x="4794250" y="5175250"/>
          <p14:tracePt t="59130" x="4775200" y="5168900"/>
          <p14:tracePt t="59130" x="4756150" y="5162550"/>
          <p14:tracePt t="59130" x="4743450" y="5149850"/>
          <p14:tracePt t="59149" x="4724400" y="5137150"/>
          <p14:tracePt t="59149" x="4711700" y="5124450"/>
          <p14:tracePt t="59164" x="4699000" y="5111750"/>
          <p14:tracePt t="59164" x="4692650" y="5092700"/>
          <p14:tracePt t="59180" x="4679950" y="5067300"/>
          <p14:tracePt t="59180" x="4673600" y="5041900"/>
          <p14:tracePt t="59197" x="4667250" y="5016500"/>
          <p14:tracePt t="59197" x="4667250" y="4991100"/>
          <p14:tracePt t="59214" x="4660900" y="4965700"/>
          <p14:tracePt t="59214" x="4667250" y="4908550"/>
          <p14:tracePt t="59231" x="4673600" y="4883150"/>
          <p14:tracePt t="59231" x="4679950" y="4864100"/>
          <p14:tracePt t="59248" x="4692650" y="4845050"/>
          <p14:tracePt t="59248" x="4705350" y="4826000"/>
          <p14:tracePt t="59265" x="4724400" y="4813300"/>
          <p14:tracePt t="59265" x="4756150" y="4794250"/>
          <p14:tracePt t="59282" x="4775200" y="4794250"/>
          <p14:tracePt t="59282" x="4794250" y="4794250"/>
          <p14:tracePt t="59299" x="4813300" y="4794250"/>
          <p14:tracePt t="59299" x="4832350" y="4800600"/>
          <p14:tracePt t="59315" x="4851400" y="4813300"/>
          <p14:tracePt t="59315" x="4870450" y="4826000"/>
          <p14:tracePt t="59331" x="4889500" y="4845050"/>
          <p14:tracePt t="59331" x="4908550" y="4870450"/>
          <p14:tracePt t="59331" x="4927600" y="4895850"/>
          <p14:tracePt t="59350" x="4940300" y="4921250"/>
          <p14:tracePt t="59363" x="4953000" y="4953000"/>
          <p14:tracePt t="59363" x="4965700" y="5010150"/>
          <p14:tracePt t="59381" x="4965700" y="5035550"/>
          <p14:tracePt t="59381" x="4965700" y="5060950"/>
          <p14:tracePt t="59398" x="4965700" y="5080000"/>
          <p14:tracePt t="59398" x="4959350" y="5099050"/>
          <p14:tracePt t="59415" x="4946650" y="5118100"/>
          <p14:tracePt t="59415" x="4940300" y="5130800"/>
          <p14:tracePt t="59415" x="4927600" y="5137150"/>
          <p14:tracePt t="59434" x="4914900" y="5143500"/>
          <p14:tracePt t="59446" x="4902200" y="5149850"/>
          <p14:tracePt t="59446" x="4876800" y="5156200"/>
          <p14:tracePt t="59465" x="4870450" y="5156200"/>
          <p14:tracePt t="59465" x="4857750" y="5156200"/>
          <p14:tracePt t="59481" x="4851400" y="5156200"/>
          <p14:tracePt t="59481" x="4838700" y="5149850"/>
          <p14:tracePt t="59499" x="4832350" y="5143500"/>
          <p14:tracePt t="59499" x="4826000" y="5137150"/>
          <p14:tracePt t="59515" x="4819650" y="5130800"/>
          <p14:tracePt t="59515" x="4813300" y="5111750"/>
          <p14:tracePt t="59532" x="4813300" y="5099050"/>
          <p14:tracePt t="59532" x="4813300" y="5092700"/>
          <p14:tracePt t="59551" x="4813300" y="5080000"/>
          <p14:tracePt t="59551" x="4813300" y="5073650"/>
          <p14:tracePt t="59566" x="4813300" y="5060950"/>
          <p14:tracePt t="59566" x="4819650" y="5048250"/>
          <p14:tracePt t="59582" x="4819650" y="5041900"/>
          <p14:tracePt t="59582" x="4826000" y="5035550"/>
          <p14:tracePt t="59599" x="4826000" y="5029200"/>
          <p14:tracePt t="59614" x="4832350" y="5022850"/>
          <p14:tracePt t="59614" x="4838700" y="5022850"/>
          <p14:tracePt t="59632" x="4845050" y="5022850"/>
          <p14:tracePt t="59632" x="4851400" y="5016500"/>
          <p14:tracePt t="59650" x="4857750" y="5016500"/>
          <p14:tracePt t="59650" x="4864100" y="5016500"/>
          <p14:tracePt t="59666" x="4870450" y="5022850"/>
          <p14:tracePt t="59666" x="4876800" y="5022850"/>
          <p14:tracePt t="59682" x="4883150" y="5022850"/>
          <p14:tracePt t="59682" x="4889500" y="5022850"/>
          <p14:tracePt t="59682" x="4895850" y="5022850"/>
          <p14:tracePt t="59702" x="4902200" y="5022850"/>
          <p14:tracePt t="59714" x="4908550" y="5016500"/>
          <p14:tracePt t="59731" x="4914900" y="5016500"/>
          <p14:tracePt t="59731" x="4927600" y="5010150"/>
          <p14:tracePt t="59751" x="4933950" y="5010150"/>
          <p14:tracePt t="59764" x="4940300" y="5010150"/>
          <p14:tracePt t="59781" x="4933950" y="5010150"/>
          <p14:tracePt t="59837" x="4927600" y="5016500"/>
          <p14:tracePt t="59853" x="4921250" y="5016500"/>
          <p14:tracePt t="59869" x="4914900" y="5016500"/>
          <p14:tracePt t="59881" x="4902200" y="5016500"/>
          <p14:tracePt t="59897" x="4895850" y="5016500"/>
          <p14:tracePt t="59913" x="4889500" y="5016500"/>
          <p14:tracePt t="59921" x="4883150" y="5016500"/>
          <p14:tracePt t="59931" x="4876800" y="5016500"/>
          <p14:tracePt t="59931" x="4864100" y="5016500"/>
          <p14:tracePt t="59951" x="4857750" y="5016500"/>
          <p14:tracePt t="59951" x="4851400" y="5016500"/>
          <p14:tracePt t="59967" x="4838700" y="5016500"/>
          <p14:tracePt t="59989" x="4832350" y="5016500"/>
          <p14:tracePt t="60002" x="4826000" y="5022850"/>
          <p14:tracePt t="60018" x="4826000" y="5016500"/>
          <p14:tracePt t="60041" x="4826000" y="5010150"/>
          <p14:tracePt t="60061" x="4832350" y="5003800"/>
          <p14:tracePt t="60077" x="4838700" y="4997450"/>
          <p14:tracePt t="60093" x="4845050" y="4991100"/>
          <p14:tracePt t="60109" x="4851400" y="4984750"/>
          <p14:tracePt t="60121" x="4857750" y="4984750"/>
          <p14:tracePt t="60174" x="4851400" y="4997450"/>
          <p14:tracePt t="60189" x="4851400" y="5003800"/>
          <p14:tracePt t="60206" x="4845050" y="5016500"/>
          <p14:tracePt t="60214" x="4845050" y="5022850"/>
          <p14:tracePt t="60222" x="4838700" y="5029200"/>
          <p14:tracePt t="60232" x="4832350" y="5035550"/>
          <p14:tracePt t="60232" x="4826000" y="5054600"/>
          <p14:tracePt t="60251" x="4819650" y="5060950"/>
          <p14:tracePt t="60251" x="4813300" y="5067300"/>
          <p14:tracePt t="60268" x="4813300" y="5080000"/>
          <p14:tracePt t="60268" x="4806950" y="5086350"/>
          <p14:tracePt t="60284" x="4800600" y="5092700"/>
          <p14:tracePt t="60300" x="4794250" y="5105400"/>
          <p14:tracePt t="60317" x="4794250" y="5111750"/>
          <p14:tracePt t="60333" x="4800600" y="5111750"/>
          <p14:tracePt t="60349" x="4800600" y="5118100"/>
          <p14:tracePt t="60366" x="4806950" y="5118100"/>
          <p14:tracePt t="60383" x="4813300" y="5118100"/>
          <p14:tracePt t="60400" x="4819650" y="5124450"/>
          <p14:tracePt t="60418" x="4819650" y="5130800"/>
          <p14:tracePt t="60438" x="4813300" y="5137150"/>
          <p14:tracePt t="60461" x="4806950" y="5137150"/>
          <p14:tracePt t="60477" x="4800600" y="5137150"/>
          <p14:tracePt t="60483" x="4787900" y="5137150"/>
          <p14:tracePt t="60483" x="4781550" y="5137150"/>
          <p14:tracePt t="60502" x="4775200" y="5137150"/>
          <p14:tracePt t="60502" x="4762500" y="5130800"/>
          <p14:tracePt t="60519" x="4749800" y="5124450"/>
          <p14:tracePt t="60519" x="4743450" y="5118100"/>
          <p14:tracePt t="60519" x="4730750" y="5111750"/>
          <p14:tracePt t="60538" x="4718050" y="5099050"/>
          <p14:tracePt t="60538" x="4711700" y="5086350"/>
          <p14:tracePt t="60554" x="4699000" y="5073650"/>
          <p14:tracePt t="60554" x="4692650" y="5054600"/>
          <p14:tracePt t="60569" x="4679950" y="5035550"/>
          <p14:tracePt t="60569" x="4673600" y="5016500"/>
          <p14:tracePt t="60586" x="4667250" y="4997450"/>
          <p14:tracePt t="60586" x="4660900" y="4946650"/>
          <p14:tracePt t="60603" x="4654550" y="4921250"/>
          <p14:tracePt t="60603" x="4654550" y="4902200"/>
          <p14:tracePt t="60619" x="4654550" y="4876800"/>
          <p14:tracePt t="60619" x="4660900" y="4857750"/>
          <p14:tracePt t="60636" x="4667250" y="4838700"/>
          <p14:tracePt t="60636" x="4673600" y="4826000"/>
          <p14:tracePt t="60652" x="4686300" y="4806950"/>
          <p14:tracePt t="60652" x="4705350" y="4794250"/>
          <p14:tracePt t="60670" x="4737100" y="4775200"/>
          <p14:tracePt t="60670" x="4756150" y="4762500"/>
          <p14:tracePt t="60686" x="4775200" y="4756150"/>
          <p14:tracePt t="60686" x="4794250" y="4756150"/>
          <p14:tracePt t="60703" x="4813300" y="4756150"/>
          <p14:tracePt t="60703" x="4832350" y="4762500"/>
          <p14:tracePt t="60719" x="4851400" y="4768850"/>
          <p14:tracePt t="60719" x="4876800" y="4781550"/>
          <p14:tracePt t="60719" x="4895850" y="4794250"/>
          <p14:tracePt t="60739" x="4914900" y="4813300"/>
          <p14:tracePt t="60751" x="4933950" y="4838700"/>
          <p14:tracePt t="60751" x="4972050" y="4889500"/>
          <p14:tracePt t="60770" x="4984750" y="4914900"/>
          <p14:tracePt t="60770" x="4997450" y="4946650"/>
          <p14:tracePt t="60786" x="5003800" y="4972050"/>
          <p14:tracePt t="60786" x="5010150" y="4997450"/>
          <p14:tracePt t="60803" x="5016500" y="5022850"/>
          <p14:tracePt t="60803" x="5016500" y="5048250"/>
          <p14:tracePt t="60803" x="5016500" y="5073650"/>
          <p14:tracePt t="60822" x="5010150" y="5092700"/>
          <p14:tracePt t="60835" x="5003800" y="5105400"/>
          <p14:tracePt t="60835" x="4984750" y="5130800"/>
          <p14:tracePt t="60853" x="4972050" y="5143500"/>
          <p14:tracePt t="60853" x="4959350" y="5156200"/>
          <p14:tracePt t="60871" x="4946650" y="5162550"/>
          <p14:tracePt t="60871" x="4933950" y="5168900"/>
          <p14:tracePt t="60887" x="4921250" y="5175250"/>
          <p14:tracePt t="60887" x="4889500" y="5187950"/>
          <p14:tracePt t="60904" x="4876800" y="5194300"/>
          <p14:tracePt t="60904" x="4864100" y="5194300"/>
          <p14:tracePt t="60921" x="4845050" y="5194300"/>
          <p14:tracePt t="60921" x="4832350" y="5187950"/>
          <p14:tracePt t="60937" x="4813300" y="5187950"/>
          <p14:tracePt t="60937" x="4800600" y="5181600"/>
          <p14:tracePt t="60953" x="4781550" y="5175250"/>
          <p14:tracePt t="60953" x="4756150" y="5156200"/>
          <p14:tracePt t="60971" x="4743450" y="5143500"/>
          <p14:tracePt t="60971" x="4730750" y="5130800"/>
          <p14:tracePt t="60987" x="4718050" y="5118100"/>
          <p14:tracePt t="60987" x="4705350" y="5099050"/>
          <p14:tracePt t="61003" x="4692650" y="5080000"/>
          <p14:tracePt t="61003" x="4686300" y="5054600"/>
          <p14:tracePt t="61003" x="4679950" y="5035550"/>
          <p14:tracePt t="61022" x="4679950" y="5010150"/>
          <p14:tracePt t="61022" x="4673600" y="4991100"/>
          <p14:tracePt t="61038" x="4673600" y="4965700"/>
          <p14:tracePt t="61038" x="4679950" y="4940300"/>
          <p14:tracePt t="61055" x="4686300" y="4921250"/>
          <p14:tracePt t="61055" x="4692650" y="4902200"/>
          <p14:tracePt t="61071" x="4705350" y="4883150"/>
          <p14:tracePt t="61071" x="4711700" y="4864100"/>
          <p14:tracePt t="61087" x="4724400" y="4851400"/>
          <p14:tracePt t="61087" x="4743450" y="4838700"/>
          <p14:tracePt t="61087" x="4756150" y="4826000"/>
          <p14:tracePt t="61106" x="4775200" y="4813300"/>
          <p14:tracePt t="61119" x="4787900" y="4806950"/>
          <p14:tracePt t="61119" x="4826000" y="4794250"/>
          <p14:tracePt t="61138" x="4838700" y="4794250"/>
          <p14:tracePt t="61138" x="4851400" y="4794250"/>
          <p14:tracePt t="61154" x="4870450" y="4800600"/>
          <p14:tracePt t="61154" x="4883150" y="4813300"/>
          <p14:tracePt t="61171" x="4895850" y="4826000"/>
          <p14:tracePt t="61171" x="4914900" y="4845050"/>
          <p14:tracePt t="61171" x="4927600" y="4864100"/>
          <p14:tracePt t="61190" x="4940300" y="4883150"/>
          <p14:tracePt t="61190" x="4953000" y="4908550"/>
          <p14:tracePt t="61205" x="4959350" y="4927600"/>
          <p14:tracePt t="61205" x="4972050" y="4953000"/>
          <p14:tracePt t="61221" x="4978400" y="4978400"/>
          <p14:tracePt t="61221" x="4984750" y="4997450"/>
          <p14:tracePt t="61238" x="4984750" y="5016500"/>
          <p14:tracePt t="61238" x="4991100" y="5041900"/>
          <p14:tracePt t="61254" x="4984750" y="5054600"/>
          <p14:tracePt t="61254" x="4978400" y="5092700"/>
          <p14:tracePt t="61271" x="4972050" y="5105400"/>
          <p14:tracePt t="61271" x="4965700" y="5111750"/>
          <p14:tracePt t="61288" x="4959350" y="5124450"/>
          <p14:tracePt t="61288" x="4953000" y="5130800"/>
          <p14:tracePt t="61304" x="4946650" y="5143500"/>
          <p14:tracePt t="61304" x="4940300" y="5149850"/>
          <p14:tracePt t="61323" x="4921250" y="5156200"/>
          <p14:tracePt t="61323" x="4914900" y="5156200"/>
          <p14:tracePt t="61339" x="4902200" y="5162550"/>
          <p14:tracePt t="61339" x="4895850" y="5162550"/>
          <p14:tracePt t="61355" x="4883150" y="5162550"/>
          <p14:tracePt t="61355" x="4870450" y="5156200"/>
          <p14:tracePt t="61372" x="4864100" y="5156200"/>
          <p14:tracePt t="61372" x="4851400" y="5149850"/>
          <p14:tracePt t="61372" x="4838700" y="5143500"/>
          <p14:tracePt t="61391" x="4826000" y="5137150"/>
          <p14:tracePt t="61403" x="4819650" y="5137150"/>
          <p14:tracePt t="61403" x="4806950" y="5124450"/>
          <p14:tracePt t="61422" x="4800600" y="5118100"/>
          <p14:tracePt t="61422" x="4800600" y="5111750"/>
          <p14:tracePt t="61439" x="4800600" y="5105400"/>
          <p14:tracePt t="61453" x="4800600" y="5099050"/>
          <p14:tracePt t="61470" x="4806950" y="5092700"/>
          <p14:tracePt t="61470" x="4813300" y="5086350"/>
          <p14:tracePt t="61470" x="4819650" y="5080000"/>
          <p14:tracePt t="61491" x="4826000" y="5073650"/>
          <p14:tracePt t="61491" x="4826000" y="5067300"/>
          <p14:tracePt t="61505" x="4832350" y="5060950"/>
          <p14:tracePt t="61505" x="4845050" y="5060950"/>
          <p14:tracePt t="61522" x="4851400" y="5054600"/>
          <p14:tracePt t="61522" x="4857750" y="5048250"/>
          <p14:tracePt t="61539" x="4864100" y="5048250"/>
          <p14:tracePt t="61539" x="4870450" y="5041900"/>
          <p14:tracePt t="61539" x="4876800" y="5041900"/>
          <p14:tracePt t="61558" x="4883150" y="5041900"/>
          <p14:tracePt t="61558" x="4889500" y="5041900"/>
          <p14:tracePt t="61572" x="4895850" y="5041900"/>
          <p14:tracePt t="61587" x="4895850" y="5048250"/>
          <p14:tracePt t="61604" x="4889500" y="5054600"/>
          <p14:tracePt t="61604" x="4883150" y="5060950"/>
          <p14:tracePt t="61623" x="4876800" y="5073650"/>
          <p14:tracePt t="61623" x="4870450" y="5080000"/>
          <p14:tracePt t="61639" x="4864100" y="5092700"/>
          <p14:tracePt t="61639" x="4851400" y="5105400"/>
          <p14:tracePt t="61656" x="4845050" y="5124450"/>
          <p14:tracePt t="61656" x="4832350" y="5143500"/>
          <p14:tracePt t="61673" x="4826000" y="5168900"/>
          <p14:tracePt t="61673" x="4806950" y="5238750"/>
          <p14:tracePt t="61690" x="4794250" y="5276850"/>
          <p14:tracePt t="61690" x="4781550" y="5321300"/>
          <p14:tracePt t="61706" x="4768850" y="5365750"/>
          <p14:tracePt t="61706" x="4756150" y="5410200"/>
          <p14:tracePt t="61723" x="4737100" y="5454650"/>
          <p14:tracePt t="61723" x="4718050" y="5499100"/>
          <p14:tracePt t="61739" x="4699000" y="5537200"/>
          <p14:tracePt t="61739" x="4673600" y="5581650"/>
          <p14:tracePt t="61739" x="4654550" y="5613400"/>
          <p14:tracePt t="61758" x="4629150" y="5651500"/>
          <p14:tracePt t="61771" x="4610100" y="5689600"/>
          <p14:tracePt t="61771" x="4578350" y="5753100"/>
          <p14:tracePt t="61790" x="4559300" y="5784850"/>
          <p14:tracePt t="61790" x="4546600" y="5822950"/>
          <p14:tracePt t="61807" x="4533900" y="5854700"/>
          <p14:tracePt t="61807" x="4514850" y="5892800"/>
          <p14:tracePt t="61823" x="4502150" y="5930900"/>
          <p14:tracePt t="61823" x="4489450" y="5969000"/>
          <p14:tracePt t="61823" x="4476750" y="6007100"/>
          <p14:tracePt t="61842" x="4464050" y="6038850"/>
          <p14:tracePt t="61842" x="4451350" y="6076950"/>
          <p14:tracePt t="61856" x="4445000" y="6108700"/>
          <p14:tracePt t="61856" x="4432300" y="6140450"/>
          <p14:tracePt t="61874" x="4432300" y="6165850"/>
          <p14:tracePt t="61874" x="4425950" y="6191250"/>
          <p14:tracePt t="61890" x="4425950" y="6216650"/>
          <p14:tracePt t="61890" x="4419600" y="6242050"/>
          <p14:tracePt t="61907" x="4419600" y="6267450"/>
          <p14:tracePt t="61907" x="4406900" y="6324600"/>
          <p14:tracePt t="61923" x="4400550" y="6356350"/>
          <p14:tracePt t="61923" x="4394200" y="6388100"/>
          <p14:tracePt t="61940" x="4387850" y="6419850"/>
          <p14:tracePt t="61940" x="4375150" y="6445250"/>
          <p14:tracePt t="61957" x="4368800" y="6477000"/>
          <p14:tracePt t="61957" x="4362450" y="6502400"/>
          <p14:tracePt t="61974" x="4356100" y="6527800"/>
          <p14:tracePt t="61974" x="4343400" y="6559550"/>
          <p14:tracePt t="61991" x="4343400" y="6591300"/>
          <p14:tracePt t="62006" x="4362450" y="6591300"/>
          <p14:tracePt t="62058" x="4381500" y="6572250"/>
          <p14:tracePt t="62090" x="4394200" y="6553200"/>
          <p14:tracePt t="62126" x="4419600" y="6534150"/>
          <p14:tracePt t="62170" x="4425950" y="6559550"/>
          <p14:tracePt t="62230" x="4413250" y="6584950"/>
          <p14:tracePt t="62254" x="4394200" y="6604000"/>
          <p14:tracePt t="62278" x="4362450" y="6629400"/>
          <p14:tracePt t="62305" x="4343400" y="6642100"/>
          <p14:tracePt t="62330" x="4311650" y="6648450"/>
          <p14:tracePt t="62349" x="4292600" y="6648450"/>
          <p14:tracePt t="62366" x="4267200" y="6642100"/>
          <p14:tracePt t="62382" x="4235450" y="6623050"/>
          <p14:tracePt t="62398" x="4203700" y="6591300"/>
          <p14:tracePt t="62411" x="4165600" y="6553200"/>
          <p14:tracePt t="62427" x="4152900" y="6527800"/>
          <p14:tracePt t="62427" x="4133850" y="6496050"/>
          <p14:tracePt t="62443" x="4121150" y="6464300"/>
          <p14:tracePt t="62443" x="4108450" y="6438900"/>
          <p14:tracePt t="62459" x="4102100" y="6407150"/>
          <p14:tracePt t="62459" x="4095750" y="6375400"/>
          <p14:tracePt t="62475" x="4095750" y="6350000"/>
          <p14:tracePt t="62475" x="4095750" y="6318250"/>
          <p14:tracePt t="62475" x="4102100" y="6292850"/>
          <p14:tracePt t="62494" x="4114800" y="6267450"/>
          <p14:tracePt t="62507" x="4127500" y="6242050"/>
          <p14:tracePt t="62507" x="4159250" y="6191250"/>
          <p14:tracePt t="62525" x="4184650" y="6165850"/>
          <p14:tracePt t="62525" x="4203700" y="6146800"/>
          <p14:tracePt t="62543" x="4229100" y="6121400"/>
          <p14:tracePt t="62543" x="4254500" y="6102350"/>
          <p14:tracePt t="62543" x="4286250" y="6083300"/>
          <p14:tracePt t="62564" x="4318000" y="6070600"/>
          <p14:tracePt t="62564" x="4349750" y="6064250"/>
          <p14:tracePt t="62576" x="4387850" y="6070600"/>
          <p14:tracePt t="62576" x="4425950" y="6076950"/>
          <p14:tracePt t="62593" x="4464050" y="6089650"/>
          <p14:tracePt t="62593" x="4502150" y="6108700"/>
          <p14:tracePt t="62609" x="4540250" y="6127750"/>
          <p14:tracePt t="62609" x="4578350" y="6153150"/>
          <p14:tracePt t="62626" x="4616450" y="6178550"/>
          <p14:tracePt t="62626" x="4673600" y="6235700"/>
          <p14:tracePt t="62643" x="4692650" y="6261100"/>
          <p14:tracePt t="62643" x="4705350" y="6292850"/>
          <p14:tracePt t="62660" x="4711700" y="6324600"/>
          <p14:tracePt t="62660" x="4718050" y="6356350"/>
          <p14:tracePt t="62676" x="4711700" y="6388100"/>
          <p14:tracePt t="62676" x="4705350" y="6419850"/>
          <p14:tracePt t="62676" x="4686300" y="6451600"/>
          <p14:tracePt t="62695" x="4673600" y="6483350"/>
          <p14:tracePt t="62708" x="4648200" y="6515100"/>
          <p14:tracePt t="62708" x="4603750" y="6553200"/>
          <p14:tracePt t="62726" x="4584700" y="6572250"/>
          <p14:tracePt t="62726" x="4565650" y="6584950"/>
          <p14:tracePt t="62743" x="4540250" y="6597650"/>
          <p14:tracePt t="62743" x="4514850" y="6604000"/>
          <p14:tracePt t="62760" x="4495800" y="6604000"/>
          <p14:tracePt t="62760" x="4470400" y="6597650"/>
          <p14:tracePt t="62760" x="4451350" y="6597650"/>
          <p14:tracePt t="62779" x="4425950" y="6584950"/>
          <p14:tracePt t="62791" x="4387850" y="6559550"/>
          <p14:tracePt t="62809" x="4362450" y="6527800"/>
          <p14:tracePt t="62825" x="4349750" y="6502400"/>
          <p14:tracePt t="62842" x="4349750" y="6470650"/>
          <p14:tracePt t="62858" x="4349750" y="6438900"/>
          <p14:tracePt t="62875" x="4356100" y="6394450"/>
          <p14:tracePt t="62875" x="4368800" y="6362700"/>
          <p14:tracePt t="62894" x="4368800" y="6343650"/>
          <p14:tracePt t="62894" x="4375150" y="6330950"/>
          <p14:tracePt t="62910" x="4375150" y="6318250"/>
          <p14:tracePt t="62910" x="4381500" y="6299200"/>
          <p14:tracePt t="62927" x="4381500" y="6292850"/>
          <p14:tracePt t="62927" x="4387850" y="6273800"/>
          <p14:tracePt t="62944" x="4387850" y="6267450"/>
          <p14:tracePt t="62944" x="4387850" y="6254750"/>
          <p14:tracePt t="62960" x="4387850" y="6242050"/>
          <p14:tracePt t="62960" x="4387850" y="6229350"/>
          <p14:tracePt t="62977" x="4387850" y="6210300"/>
          <p14:tracePt t="62977" x="4381500" y="6159500"/>
          <p14:tracePt t="62995" x="4375150" y="6127750"/>
          <p14:tracePt t="62995" x="4368800" y="6096000"/>
          <p14:tracePt t="63011" x="4356100" y="6051550"/>
          <p14:tracePt t="63011" x="4343400" y="6013450"/>
          <p14:tracePt t="63027" x="4324350" y="5962650"/>
          <p14:tracePt t="63027" x="4298950" y="5911850"/>
          <p14:tracePt t="63044" x="4273550" y="5861050"/>
          <p14:tracePt t="63044" x="4235450" y="5797550"/>
          <p14:tracePt t="63044" x="4197350" y="5734050"/>
          <p14:tracePt t="63064" x="4146550" y="5670550"/>
          <p14:tracePt t="63076" x="4089400" y="5600700"/>
          <p14:tracePt t="63076" x="3956050" y="5448300"/>
          <p14:tracePt t="63095" x="3879850" y="5378450"/>
          <p14:tracePt t="63095" x="3803650" y="5302250"/>
          <p14:tracePt t="63111" x="3721100" y="5226050"/>
          <p14:tracePt t="63111" x="3644900" y="5162550"/>
          <p14:tracePt t="63128" x="3562350" y="5099050"/>
          <p14:tracePt t="63128" x="3486150" y="5041900"/>
          <p14:tracePt t="63128" x="3409950" y="4997450"/>
          <p14:tracePt t="63147" x="3333750" y="4953000"/>
          <p14:tracePt t="63159" x="3263900" y="4914900"/>
          <p14:tracePt t="63159" x="3105150" y="4851400"/>
          <p14:tracePt t="63178" x="3028950" y="4813300"/>
          <p14:tracePt t="63178" x="2946400" y="4768850"/>
          <p14:tracePt t="63194" x="2863850" y="4730750"/>
          <p14:tracePt t="63194" x="2781300" y="4679950"/>
          <p14:tracePt t="63211" x="2698750" y="4635500"/>
          <p14:tracePt t="63211" x="2622550" y="4591050"/>
          <p14:tracePt t="63211" x="2546350" y="4546600"/>
          <p14:tracePt t="63230" x="2476500" y="4514850"/>
          <p14:tracePt t="63230" x="2413000" y="4483100"/>
          <p14:tracePt t="63244" x="2355850" y="4464050"/>
          <p14:tracePt t="63244" x="2305050" y="4451350"/>
          <p14:tracePt t="63261" x="2260600" y="4445000"/>
          <p14:tracePt t="63261" x="2216150" y="4445000"/>
          <p14:tracePt t="63278" x="2178050" y="4445000"/>
          <p14:tracePt t="63278" x="2114550" y="4445000"/>
          <p14:tracePt t="63295" x="2089150" y="4451350"/>
          <p14:tracePt t="63295" x="2070100" y="4451350"/>
          <p14:tracePt t="63312" x="2057400" y="4457700"/>
          <p14:tracePt t="63312" x="2044700" y="4457700"/>
          <p14:tracePt t="63328" x="2038350" y="4464050"/>
          <p14:tracePt t="63328" x="2032000" y="4464050"/>
          <p14:tracePt t="63345" x="2032000" y="4470400"/>
          <p14:tracePt t="63361" x="2032000" y="4464050"/>
          <p14:tracePt t="63386" x="2025650" y="4451350"/>
          <p14:tracePt t="63394" x="2019300" y="4438650"/>
          <p14:tracePt t="63394" x="2012950" y="4425950"/>
          <p14:tracePt t="63394" x="2000250" y="4406900"/>
          <p14:tracePt t="63415" x="1987550" y="4387850"/>
          <p14:tracePt t="63427" x="1974850" y="4368800"/>
          <p14:tracePt t="63427" x="1943100" y="4330700"/>
          <p14:tracePt t="63447" x="1930400" y="4318000"/>
          <p14:tracePt t="63447" x="1911350" y="4298950"/>
          <p14:tracePt t="63463" x="1898650" y="4279900"/>
          <p14:tracePt t="63463" x="1879600" y="4260850"/>
          <p14:tracePt t="63479" x="1866900" y="4235450"/>
          <p14:tracePt t="63479" x="1847850" y="4210050"/>
          <p14:tracePt t="63495" x="1835150" y="4178300"/>
          <p14:tracePt t="63495" x="1816100" y="4146550"/>
          <p14:tracePt t="63495" x="1803400" y="4114800"/>
          <p14:tracePt t="63515" x="1797050" y="4076700"/>
          <p14:tracePt t="63527" x="1790700" y="4044950"/>
          <p14:tracePt t="63527" x="1790700" y="3975100"/>
          <p14:tracePt t="63547" x="1797050" y="3949700"/>
          <p14:tracePt t="63547" x="1809750" y="3924300"/>
          <p14:tracePt t="63564" x="1828800" y="3898900"/>
          <p14:tracePt t="63564" x="1847850" y="3873500"/>
          <p14:tracePt t="63579" x="1873250" y="3854450"/>
          <p14:tracePt t="63579" x="1943100" y="3822700"/>
          <p14:tracePt t="63596" x="1981200" y="3810000"/>
          <p14:tracePt t="63596" x="2032000" y="3803650"/>
          <p14:tracePt t="63613" x="2076450" y="3797300"/>
          <p14:tracePt t="63613" x="2133600" y="3797300"/>
          <p14:tracePt t="63630" x="2190750" y="3803650"/>
          <p14:tracePt t="63630" x="2254250" y="3810000"/>
          <p14:tracePt t="63646" x="2317750" y="3829050"/>
          <p14:tracePt t="63646" x="2451100" y="3867150"/>
          <p14:tracePt t="63664" x="2514600" y="3892550"/>
          <p14:tracePt t="63664" x="2578100" y="3917950"/>
          <p14:tracePt t="63680" x="2635250" y="3943350"/>
          <p14:tracePt t="63680" x="2692400" y="3968750"/>
          <p14:tracePt t="63696" x="2743200" y="3987800"/>
          <p14:tracePt t="63696" x="2787650" y="4006850"/>
          <p14:tracePt t="63696" x="2832100" y="4025900"/>
          <p14:tracePt t="63716" x="2870200" y="4051300"/>
          <p14:tracePt t="63728" x="2901950" y="4070350"/>
          <p14:tracePt t="63728" x="2946400" y="4114800"/>
          <p14:tracePt t="63747" x="2965450" y="4133850"/>
          <p14:tracePt t="63747" x="2978150" y="4159250"/>
          <p14:tracePt t="63764" x="2990850" y="4178300"/>
          <p14:tracePt t="63764" x="3003550" y="4203700"/>
          <p14:tracePt t="63780" x="3016250" y="4222750"/>
          <p14:tracePt t="63780" x="3022600" y="4235450"/>
          <p14:tracePt t="63780" x="3028950" y="4241800"/>
          <p14:tracePt t="63799" x="3035300" y="4254500"/>
          <p14:tracePt t="63811" x="3035300" y="4260850"/>
          <p14:tracePt t="63811" x="3041650" y="4260850"/>
          <p14:tracePt t="63831" x="3048000" y="4260850"/>
          <p14:tracePt t="63845" x="3060700" y="4260850"/>
          <p14:tracePt t="63862" x="3067050" y="4254500"/>
          <p14:tracePt t="63862" x="3073400" y="4254500"/>
          <p14:tracePt t="63862" x="3079750" y="4254500"/>
          <p14:tracePt t="63883" x="3092450" y="4248150"/>
          <p14:tracePt t="63883" x="3105150" y="4248150"/>
          <p14:tracePt t="63897" x="3117850" y="4241800"/>
          <p14:tracePt t="63897" x="3136900" y="4241800"/>
          <p14:tracePt t="63915" x="3162300" y="4241800"/>
          <p14:tracePt t="63915" x="3187700" y="4241800"/>
          <p14:tracePt t="63931" x="3219450" y="4241800"/>
          <p14:tracePt t="63931" x="3251200" y="4241800"/>
          <p14:tracePt t="63947" x="3289300" y="4248150"/>
          <p14:tracePt t="63947" x="3378200" y="4254500"/>
          <p14:tracePt t="63964" x="3429000" y="4254500"/>
          <p14:tracePt t="63964" x="3479800" y="4260850"/>
          <p14:tracePt t="63980" x="3536950" y="4260850"/>
          <p14:tracePt t="63980" x="3594100" y="4260850"/>
          <p14:tracePt t="63997" x="3651250" y="4267200"/>
          <p14:tracePt t="63997" x="3771900" y="4267200"/>
          <p14:tracePt t="64016" x="3835400" y="4267200"/>
          <p14:tracePt t="64016" x="3892550" y="4267200"/>
          <p14:tracePt t="64032" x="3956050" y="4267200"/>
          <p14:tracePt t="64032" x="4013200" y="4273550"/>
          <p14:tracePt t="64049" x="4070350" y="4273550"/>
          <p14:tracePt t="64049" x="4127500" y="4279900"/>
          <p14:tracePt t="64065" x="4178300" y="4279900"/>
          <p14:tracePt t="64065" x="4229100" y="4286250"/>
          <p14:tracePt t="64065" x="4273550" y="4286250"/>
          <p14:tracePt t="64084" x="4318000" y="4292600"/>
          <p14:tracePt t="64096" x="4356100" y="4298950"/>
          <p14:tracePt t="64096" x="4419600" y="4311650"/>
          <p14:tracePt t="64116" x="4445000" y="4318000"/>
          <p14:tracePt t="64116" x="4470400" y="4318000"/>
          <p14:tracePt t="64131" x="4495800" y="4324350"/>
          <p14:tracePt t="64131" x="4521200" y="4324350"/>
          <p14:tracePt t="64148" x="4540250" y="4330700"/>
          <p14:tracePt t="64148" x="4559300" y="4330700"/>
          <p14:tracePt t="64148" x="4572000" y="4330700"/>
          <p14:tracePt t="64168" x="4584700" y="4330700"/>
          <p14:tracePt t="64179" x="4597400" y="4330700"/>
          <p14:tracePt t="64179" x="4616450" y="4337050"/>
          <p14:tracePt t="64198" x="4622800" y="4337050"/>
          <p14:tracePt t="64213" x="4622800" y="4343400"/>
          <p14:tracePt t="64230" x="4622800" y="4349750"/>
          <p14:tracePt t="64230" x="4622800" y="4356100"/>
          <p14:tracePt t="64248" x="4616450" y="4362450"/>
          <p14:tracePt t="64248" x="4603750" y="4375150"/>
          <p14:tracePt t="64265" x="4597400" y="4375150"/>
          <p14:tracePt t="64265" x="4591050" y="4381500"/>
          <p14:tracePt t="64282" x="4584700" y="4387850"/>
          <p14:tracePt t="64282" x="4584700" y="4394200"/>
          <p14:tracePt t="64298" x="4578350" y="4400550"/>
          <p14:tracePt t="64298" x="4572000" y="4406900"/>
          <p14:tracePt t="64315" x="4572000" y="4413250"/>
          <p14:tracePt t="64315" x="4559300" y="4419600"/>
          <p14:tracePt t="64332" x="4559300" y="4425950"/>
          <p14:tracePt t="64347" x="4552950" y="4432300"/>
          <p14:tracePt t="64364" x="4552950" y="4438650"/>
          <p14:tracePt t="64381" x="4559300" y="4445000"/>
          <p14:tracePt t="64397" x="4559300" y="4451350"/>
          <p14:tracePt t="64397" x="4559300" y="4457700"/>
          <p14:tracePt t="64416" x="4559300" y="4464050"/>
          <p14:tracePt t="64416" x="4559300" y="4470400"/>
          <p14:tracePt t="64432" x="4565650" y="4483100"/>
          <p14:tracePt t="64432" x="4565650" y="4489450"/>
          <p14:tracePt t="64432" x="4572000" y="4502150"/>
          <p14:tracePt t="64451" x="4572000" y="4514850"/>
          <p14:tracePt t="64464" x="4578350" y="4527550"/>
          <p14:tracePt t="64464" x="4591050" y="4565650"/>
          <p14:tracePt t="64483" x="4597400" y="4584700"/>
          <p14:tracePt t="64483" x="4597400" y="4616450"/>
          <p14:tracePt t="64499" x="4603750" y="4648200"/>
          <p14:tracePt t="64499" x="4610100" y="4679950"/>
          <p14:tracePt t="64516" x="4616450" y="4724400"/>
          <p14:tracePt t="64516" x="4622800" y="4768850"/>
          <p14:tracePt t="64516" x="4629150" y="4819650"/>
          <p14:tracePt t="64535" x="4629150" y="4876800"/>
          <p14:tracePt t="64535" x="4629150" y="4933950"/>
          <p14:tracePt t="64535" x="4629150" y="4991100"/>
          <p14:tracePt t="64554" x="4622800" y="5048250"/>
          <p14:tracePt t="64565" x="4622800" y="5105400"/>
          <p14:tracePt t="64565" x="4616450" y="5156200"/>
          <p14:tracePt t="64583" x="4610100" y="5207000"/>
          <p14:tracePt t="64583" x="4603750" y="5257800"/>
          <p14:tracePt t="64600" x="4603750" y="5302250"/>
          <p14:tracePt t="64600" x="4603750" y="5378450"/>
          <p14:tracePt t="64616" x="4603750" y="5416550"/>
          <p14:tracePt t="64616" x="4603750" y="5448300"/>
          <p14:tracePt t="64633" x="4603750" y="5480050"/>
          <p14:tracePt t="64633" x="4603750" y="5505450"/>
          <p14:tracePt t="64650" x="4603750" y="5537200"/>
          <p14:tracePt t="64650" x="4603750" y="5562600"/>
          <p14:tracePt t="64666" x="4603750" y="5588000"/>
          <p14:tracePt t="64666" x="4603750" y="5632450"/>
          <p14:tracePt t="64684" x="4610100" y="5651500"/>
          <p14:tracePt t="64684" x="4610100" y="5670550"/>
          <p14:tracePt t="64700" x="4610100" y="5689600"/>
          <p14:tracePt t="64700" x="4616450" y="5708650"/>
          <p14:tracePt t="64716" x="4616450" y="5721350"/>
          <p14:tracePt t="64716" x="4622800" y="5734050"/>
          <p14:tracePt t="64716" x="4622800" y="5753100"/>
          <p14:tracePt t="64736" x="4629150" y="5765800"/>
          <p14:tracePt t="64736" x="4629150" y="5772150"/>
          <p14:tracePt t="64751" x="4635500" y="5784850"/>
          <p14:tracePt t="64751" x="4635500" y="5803900"/>
          <p14:tracePt t="64767" x="4635500" y="5816600"/>
          <p14:tracePt t="64767" x="4641850" y="5835650"/>
          <p14:tracePt t="64783" x="4641850" y="5848350"/>
          <p14:tracePt t="64783" x="4641850" y="5867400"/>
          <p14:tracePt t="64783" x="4641850" y="5886450"/>
          <p14:tracePt t="64803" x="4641850" y="5905500"/>
          <p14:tracePt t="64815" x="4641850" y="5924550"/>
          <p14:tracePt t="64815" x="4648200" y="5956300"/>
          <p14:tracePt t="64836" x="4648200" y="5969000"/>
          <p14:tracePt t="64836" x="4648200" y="5975350"/>
          <p14:tracePt t="64851" x="4648200" y="5981700"/>
          <p14:tracePt t="64865" x="4648200" y="5988050"/>
          <p14:tracePt t="64882" x="4648200" y="5981700"/>
          <p14:tracePt t="64899" x="4654550" y="5975350"/>
          <p14:tracePt t="64899" x="4654550" y="5956300"/>
          <p14:tracePt t="64917" x="4660900" y="5943600"/>
          <p14:tracePt t="64917" x="4660900" y="5924550"/>
          <p14:tracePt t="64934" x="4660900" y="5899150"/>
          <p14:tracePt t="64934" x="4660900" y="5873750"/>
          <p14:tracePt t="64951" x="4660900" y="5848350"/>
          <p14:tracePt t="64951" x="4667250" y="5816600"/>
          <p14:tracePt t="64967" x="4660900" y="5778500"/>
          <p14:tracePt t="64967" x="4660900" y="5695950"/>
          <p14:tracePt t="64985" x="4654550" y="5651500"/>
          <p14:tracePt t="64985" x="4654550" y="5600700"/>
          <p14:tracePt t="65001" x="4648200" y="5549900"/>
          <p14:tracePt t="65001" x="4635500" y="5492750"/>
          <p14:tracePt t="65018" x="4629150" y="5429250"/>
          <p14:tracePt t="65018" x="4603750" y="5308600"/>
          <p14:tracePt t="65035" x="4591050" y="5245100"/>
          <p14:tracePt t="65035" x="4572000" y="5187950"/>
          <p14:tracePt t="65053" x="4559300" y="5124450"/>
          <p14:tracePt t="65053" x="4546600" y="5073650"/>
          <p14:tracePt t="65068" x="4533900" y="5016500"/>
          <p14:tracePt t="65068" x="4521200" y="4965700"/>
          <p14:tracePt t="65085" x="4508500" y="4921250"/>
          <p14:tracePt t="65085" x="4502150" y="4870450"/>
          <p14:tracePt t="65085" x="4489450" y="4826000"/>
          <p14:tracePt t="65104" x="4483100" y="4787900"/>
          <p14:tracePt t="65116" x="4476750" y="4743450"/>
          <p14:tracePt t="65116" x="4457700" y="4673600"/>
          <p14:tracePt t="65135" x="4445000" y="4641850"/>
          <p14:tracePt t="65135" x="4432300" y="4610100"/>
          <p14:tracePt t="65152" x="4419600" y="4591050"/>
          <p14:tracePt t="65152" x="4406900" y="4572000"/>
          <p14:tracePt t="65152" x="4400550" y="4559300"/>
          <p14:tracePt t="65171" x="4387850" y="4546600"/>
          <p14:tracePt t="65183" x="4381500" y="4540250"/>
          <p14:tracePt t="65183" x="4375150" y="4540250"/>
          <p14:tracePt t="65204" x="4368800" y="4540250"/>
          <p14:tracePt t="65217" x="4375150" y="4546600"/>
          <p14:tracePt t="65350" x="4368800" y="4540250"/>
          <p14:tracePt t="65410" x="4368800" y="4533900"/>
          <p14:tracePt t="65434" x="4368800" y="4527550"/>
          <p14:tracePt t="65470" x="4368800" y="4521200"/>
          <p14:tracePt t="65515" x="4368800" y="4514850"/>
          <p14:tracePt t="65570" x="4368800" y="4508500"/>
          <p14:tracePt t="65591" x="4375150" y="4508500"/>
          <p14:tracePt t="65623" x="4368800" y="4508500"/>
          <p14:tracePt t="65690" x="4368800" y="4502150"/>
          <p14:tracePt t="65734" x="4362450" y="4508500"/>
          <p14:tracePt t="65818" x="4356100" y="4508500"/>
          <p14:tracePt t="65863" x="4356100" y="4502150"/>
          <p14:tracePt t="65974" x="4349750" y="4502150"/>
          <p14:tracePt t="66078" x="4349750" y="4495800"/>
          <p14:tracePt t="66163" x="4343400" y="4495800"/>
          <p14:tracePt t="66222" x="4349750" y="4489450"/>
          <p14:tracePt t="66327" x="4356100" y="4495800"/>
          <p14:tracePt t="66343" x="4362450" y="4495800"/>
          <p14:tracePt t="66363" x="4368800" y="4489450"/>
          <p14:tracePt t="66386" x="4362450" y="4495800"/>
          <p14:tracePt t="66423" x="4356100" y="4502150"/>
          <p14:tracePt t="66439" x="4349750" y="4514850"/>
          <p14:tracePt t="66446" x="4343400" y="4521200"/>
          <p14:tracePt t="66455" x="4343400" y="4540250"/>
          <p14:tracePt t="66455" x="4337050" y="4559300"/>
          <p14:tracePt t="66455" x="4337050" y="4591050"/>
          <p14:tracePt t="66476" x="4343400" y="4616450"/>
          <p14:tracePt t="66487" x="4343400" y="4654550"/>
          <p14:tracePt t="66487" x="4349750" y="4686300"/>
          <p14:tracePt t="66487" x="4356100" y="4730750"/>
          <p14:tracePt t="66508" x="4368800" y="4768850"/>
          <p14:tracePt t="66508" x="4381500" y="4813300"/>
          <p14:tracePt t="66524" x="4394200" y="4857750"/>
          <p14:tracePt t="66524" x="4406900" y="4902200"/>
          <p14:tracePt t="66540" x="4425950" y="4953000"/>
          <p14:tracePt t="66540" x="4438650" y="5016500"/>
          <p14:tracePt t="66540" x="4445000" y="5080000"/>
          <p14:tracePt t="66560" x="4457700" y="5143500"/>
          <p14:tracePt t="66571" x="4464050" y="5207000"/>
          <p14:tracePt t="66571" x="4470400" y="5276850"/>
          <p14:tracePt t="66571" x="4476750" y="5340350"/>
          <p14:tracePt t="66592" x="4476750" y="5403850"/>
          <p14:tracePt t="66592" x="4483100" y="5461000"/>
          <p14:tracePt t="66606" x="4483100" y="5511800"/>
          <p14:tracePt t="66606" x="4483100" y="5562600"/>
          <p14:tracePt t="66624" x="4483100" y="5607050"/>
          <p14:tracePt t="66624" x="4483100" y="5645150"/>
          <p14:tracePt t="66640" x="4489450" y="5683250"/>
          <p14:tracePt t="66640" x="4483100" y="5746750"/>
          <p14:tracePt t="66657" x="4483100" y="5772150"/>
          <p14:tracePt t="66657" x="4483100" y="5803900"/>
          <p14:tracePt t="66673" x="4483100" y="5829300"/>
          <p14:tracePt t="66673" x="4483100" y="5848350"/>
          <p14:tracePt t="66690" x="4483100" y="5867400"/>
          <p14:tracePt t="66690" x="4483100" y="5886450"/>
          <p14:tracePt t="66707" x="4483100" y="5899150"/>
          <p14:tracePt t="66707" x="4483100" y="5924550"/>
          <p14:tracePt t="66725" x="4483100" y="5930900"/>
          <p14:tracePt t="66725" x="4483100" y="5937250"/>
          <p14:tracePt t="66740" x="4489450" y="5937250"/>
          <p14:tracePt t="66774" x="4495800" y="5937250"/>
          <p14:tracePt t="66791" x="4502150" y="5924550"/>
          <p14:tracePt t="66815" x="4502150" y="5918200"/>
          <p14:tracePt t="66831" x="4508500" y="5918200"/>
          <p14:tracePt t="66839" x="4508500" y="5911850"/>
          <p14:tracePt t="66839" x="4508500" y="5905500"/>
          <p14:tracePt t="66839" x="4508500" y="5892800"/>
          <p14:tracePt t="66860" x="4514850" y="5886450"/>
          <p14:tracePt t="66872" x="4514850" y="5873750"/>
          <p14:tracePt t="66872" x="4527550" y="5842000"/>
          <p14:tracePt t="66892" x="4527550" y="5829300"/>
          <p14:tracePt t="66892" x="4533900" y="5810250"/>
          <p14:tracePt t="66907" x="4540250" y="5784850"/>
          <p14:tracePt t="66907" x="4546600" y="5765800"/>
          <p14:tracePt t="66924" x="4546600" y="5746750"/>
          <p14:tracePt t="66924" x="4552950" y="5721350"/>
          <p14:tracePt t="66924" x="4552950" y="5695950"/>
          <p14:tracePt t="66943" x="4559300" y="5670550"/>
          <p14:tracePt t="66943" x="4559300" y="5638800"/>
          <p14:tracePt t="66958" x="4559300" y="5607050"/>
          <p14:tracePt t="66958" x="4559300" y="5581650"/>
          <p14:tracePt t="66974" x="4552950" y="5543550"/>
          <p14:tracePt t="66974" x="4552950" y="5511800"/>
          <p14:tracePt t="66991" x="4552950" y="5480050"/>
          <p14:tracePt t="66991" x="4546600" y="5441950"/>
          <p14:tracePt t="67008" x="4546600" y="5410200"/>
          <p14:tracePt t="67008" x="4546600" y="5346700"/>
          <p14:tracePt t="67025" x="4540250" y="5321300"/>
          <p14:tracePt t="67025" x="4540250" y="5295900"/>
          <p14:tracePt t="67042" x="4533900" y="5270500"/>
          <p14:tracePt t="67042" x="4533900" y="5245100"/>
          <p14:tracePt t="67059" x="4527550" y="5226050"/>
          <p14:tracePt t="67059" x="4521200" y="5187950"/>
          <p14:tracePt t="67076" x="4521200" y="5168900"/>
          <p14:tracePt t="67076" x="4514850" y="5156200"/>
          <p14:tracePt t="67092" x="4508500" y="5130800"/>
          <p14:tracePt t="67092" x="4502150" y="5105400"/>
          <p14:tracePt t="67108" x="4489450" y="5080000"/>
          <p14:tracePt t="67108" x="4483100" y="5054600"/>
          <p14:tracePt t="67125" x="4470400" y="5016500"/>
          <p14:tracePt t="67125" x="4464050" y="4978400"/>
          <p14:tracePt t="67125" x="4451350" y="4940300"/>
          <p14:tracePt t="67144" x="4438650" y="4895850"/>
          <p14:tracePt t="67156" x="4419600" y="4845050"/>
          <p14:tracePt t="67156" x="4387850" y="4756150"/>
          <p14:tracePt t="67176" x="4375150" y="4711700"/>
          <p14:tracePt t="67176" x="4362450" y="4667250"/>
          <p14:tracePt t="67192" x="4349750" y="4629150"/>
          <p14:tracePt t="67192" x="4337050" y="4597400"/>
          <p14:tracePt t="67208" x="4330700" y="4565650"/>
          <p14:tracePt t="67208" x="4324350" y="4540250"/>
          <p14:tracePt t="67208" x="4324350" y="4514850"/>
          <p14:tracePt t="67228" x="4318000" y="4489450"/>
          <p14:tracePt t="67240" x="4318000" y="4470400"/>
          <p14:tracePt t="67240" x="4324350" y="4432300"/>
          <p14:tracePt t="67259" x="4324350" y="4419600"/>
          <p14:tracePt t="67259" x="4324350" y="4406900"/>
          <p14:tracePt t="67275" x="4324350" y="4400550"/>
          <p14:tracePt t="67290" x="4324350" y="4387850"/>
          <p14:tracePt t="67307" x="4318000" y="4387850"/>
          <p14:tracePt t="67339" x="4311650" y="4394200"/>
          <p14:tracePt t="67363" x="4311650" y="4400550"/>
          <p14:tracePt t="67371" x="4305300" y="4406900"/>
          <p14:tracePt t="67391" x="4292600" y="4413250"/>
          <p14:tracePt t="67406" x="4286250" y="4413250"/>
          <p14:tracePt t="67423" x="4279900" y="4419600"/>
          <p14:tracePt t="67431" x="4273550" y="4419600"/>
          <p14:tracePt t="67441" x="4260850" y="4425950"/>
          <p14:tracePt t="67441" x="4248150" y="4432300"/>
          <p14:tracePt t="67460" x="4235450" y="4432300"/>
          <p14:tracePt t="67460" x="4229100" y="4438650"/>
          <p14:tracePt t="67477" x="4216400" y="4438650"/>
          <p14:tracePt t="67477" x="4203700" y="4438650"/>
          <p14:tracePt t="67477" x="4191000" y="4438650"/>
          <p14:tracePt t="67495" x="4171950" y="4438650"/>
          <p14:tracePt t="67508" x="4159250" y="4438650"/>
          <p14:tracePt t="67508" x="4121150" y="4438650"/>
          <p14:tracePt t="67528" x="4108450" y="4438650"/>
          <p14:tracePt t="67528" x="4089400" y="4438650"/>
          <p14:tracePt t="67543" x="4070350" y="4438650"/>
          <p14:tracePt t="67543" x="4057650" y="4438650"/>
          <p14:tracePt t="67560" x="4038600" y="4438650"/>
          <p14:tracePt t="67560" x="4025900" y="4445000"/>
          <p14:tracePt t="67577" x="4006850" y="4445000"/>
          <p14:tracePt t="67577" x="3994150" y="4445000"/>
          <p14:tracePt t="67577" x="3975100" y="4445000"/>
          <p14:tracePt t="67595" x="3962400" y="4445000"/>
          <p14:tracePt t="67608" x="3949700" y="4445000"/>
          <p14:tracePt t="67608" x="3924300" y="4451350"/>
          <p14:tracePt t="67627" x="3911600" y="4451350"/>
          <p14:tracePt t="67627" x="3898900" y="4445000"/>
          <p14:tracePt t="67644" x="3892550" y="4445000"/>
          <p14:tracePt t="67644" x="3879850" y="4445000"/>
          <p14:tracePt t="67660" x="3867150" y="4438650"/>
          <p14:tracePt t="67660" x="3841750" y="4438650"/>
          <p14:tracePt t="67677" x="3835400" y="4432300"/>
          <p14:tracePt t="67677" x="3822700" y="4432300"/>
          <p14:tracePt t="67694" x="3810000" y="4432300"/>
          <p14:tracePt t="67694" x="3797300" y="4425950"/>
          <p14:tracePt t="67710" x="3784600" y="4425950"/>
          <p14:tracePt t="67710" x="3771900" y="4425950"/>
          <p14:tracePt t="67727" x="3759200" y="4425950"/>
          <p14:tracePt t="67727" x="3733800" y="4425950"/>
          <p14:tracePt t="67745" x="3721100" y="4425950"/>
          <p14:tracePt t="67745" x="3702050" y="4425950"/>
          <p14:tracePt t="67761" x="3689350" y="4425950"/>
          <p14:tracePt t="67761" x="3676650" y="4432300"/>
          <p14:tracePt t="67777" x="3657600" y="4425950"/>
          <p14:tracePt t="67777" x="3638550" y="4432300"/>
          <p14:tracePt t="67777" x="3625850" y="4432300"/>
          <p14:tracePt t="67797" x="3606800" y="4438650"/>
          <p14:tracePt t="67809" x="3581400" y="4438650"/>
          <p14:tracePt t="67809" x="3536950" y="4445000"/>
          <p14:tracePt t="67828" x="3511550" y="4451350"/>
          <p14:tracePt t="67828" x="3486150" y="4451350"/>
          <p14:tracePt t="67844" x="3460750" y="4451350"/>
          <p14:tracePt t="67844" x="3441700" y="4457700"/>
          <p14:tracePt t="67861" x="3416300" y="4464050"/>
          <p14:tracePt t="67861" x="3397250" y="4470400"/>
          <p14:tracePt t="67861" x="3378200" y="4470400"/>
          <p14:tracePt t="67880" x="3359150" y="4476750"/>
          <p14:tracePt t="67893" x="3333750" y="4483100"/>
          <p14:tracePt t="67893" x="3295650" y="4483100"/>
          <p14:tracePt t="67913" x="3276600" y="4483100"/>
          <p14:tracePt t="67913" x="3263900" y="4483100"/>
          <p14:tracePt t="67928" x="3244850" y="4476750"/>
          <p14:tracePt t="67928" x="3225800" y="4476750"/>
          <p14:tracePt t="67945" x="3206750" y="4476750"/>
          <p14:tracePt t="67945" x="3194050" y="4470400"/>
          <p14:tracePt t="67945" x="3181350" y="4470400"/>
          <p14:tracePt t="67963" x="3168650" y="4470400"/>
          <p14:tracePt t="67963" x="3162300" y="4470400"/>
          <p14:tracePt t="67978" x="3149600" y="4470400"/>
          <p14:tracePt t="67978" x="3143250" y="4464050"/>
          <p14:tracePt t="67995" x="3130550" y="4464050"/>
          <p14:tracePt t="67995" x="3124200" y="4457700"/>
          <p14:tracePt t="68011" x="3117850" y="4457700"/>
          <p14:tracePt t="68011" x="3111500" y="4451350"/>
          <p14:tracePt t="68011" x="3098800" y="4451350"/>
          <p14:tracePt t="68031" x="3092450" y="4445000"/>
          <p14:tracePt t="68031" x="3086100" y="4438650"/>
          <p14:tracePt t="68045" x="3073400" y="4432300"/>
          <p14:tracePt t="68045" x="3067050" y="4432300"/>
          <p14:tracePt t="68062" x="3060700" y="4425950"/>
          <p14:tracePt t="68062" x="3054350" y="4419600"/>
          <p14:tracePt t="68078" x="3048000" y="4413250"/>
          <p14:tracePt t="68096" x="3041650" y="4413250"/>
          <p14:tracePt t="68112" x="3048000" y="4406900"/>
          <p14:tracePt t="68135" x="3054350" y="4406900"/>
          <p14:tracePt t="68143" x="3060700" y="4400550"/>
          <p14:tracePt t="68143" x="3073400" y="4400550"/>
          <p14:tracePt t="68143" x="3086100" y="4400550"/>
          <p14:tracePt t="68165" x="3098800" y="4400550"/>
          <p14:tracePt t="68177" x="3117850" y="4400550"/>
          <p14:tracePt t="68177" x="3162300" y="4406900"/>
          <p14:tracePt t="68196" x="3187700" y="4406900"/>
          <p14:tracePt t="68196" x="3219450" y="4413250"/>
          <p14:tracePt t="68212" x="3251200" y="4413250"/>
          <p14:tracePt t="68212" x="3289300" y="4419600"/>
          <p14:tracePt t="68229" x="3327400" y="4419600"/>
          <p14:tracePt t="68229" x="3371850" y="4425950"/>
          <p14:tracePt t="68229" x="3422650" y="4425950"/>
          <p14:tracePt t="68248" x="3467100" y="4432300"/>
          <p14:tracePt t="68260" x="3517900" y="4432300"/>
          <p14:tracePt t="68260" x="3625850" y="4432300"/>
          <p14:tracePt t="68280" x="3676650" y="4432300"/>
          <p14:tracePt t="68280" x="3733800" y="4432300"/>
          <p14:tracePt t="68296" x="3784600" y="4438650"/>
          <p14:tracePt t="68296" x="3835400" y="4438650"/>
          <p14:tracePt t="68312" x="3886200" y="4438650"/>
          <p14:tracePt t="68312" x="3937000" y="4445000"/>
          <p14:tracePt t="68312" x="3981450" y="4445000"/>
          <p14:tracePt t="68332" x="4025900" y="4445000"/>
          <p14:tracePt t="68332" x="4064000" y="4445000"/>
          <p14:tracePt t="68347" x="4102100" y="4445000"/>
          <p14:tracePt t="68347" x="4133850" y="4445000"/>
          <p14:tracePt t="68362" x="4165600" y="4445000"/>
          <p14:tracePt t="68362" x="4191000" y="4445000"/>
          <p14:tracePt t="68380" x="4216400" y="4445000"/>
          <p14:tracePt t="68380" x="4254500" y="4438650"/>
          <p14:tracePt t="68396" x="4267200" y="4438650"/>
          <p14:tracePt t="68396" x="4273550" y="4438650"/>
          <p14:tracePt t="68413" x="4279900" y="4438650"/>
          <p14:tracePt t="68428" x="4286250" y="4438650"/>
          <p14:tracePt t="68444" x="4279900" y="4438650"/>
          <p14:tracePt t="68465" x="4273550" y="4438650"/>
          <p14:tracePt t="68480" x="4267200" y="4438650"/>
          <p14:tracePt t="68503" x="4267200" y="4432300"/>
          <p14:tracePt t="68555" x="4267200" y="4438650"/>
          <p14:tracePt t="68623" x="4260850" y="4432300"/>
          <p14:tracePt t="68651" x="4254500" y="4438650"/>
          <p14:tracePt t="68695" x="4254500" y="4445000"/>
          <p14:tracePt t="68719" x="4248150" y="4451350"/>
          <p14:tracePt t="68751" x="4241800" y="4451350"/>
          <p14:tracePt t="68787" x="4241800" y="4457700"/>
          <p14:tracePt t="68875" x="4235450" y="4464050"/>
          <p14:tracePt t="68891" x="4235450" y="4470400"/>
          <p14:tracePt t="68907" x="4235450" y="4476750"/>
          <p14:tracePt t="68916" x="4235450" y="4483100"/>
          <p14:tracePt t="68916" x="4235450" y="4502150"/>
          <p14:tracePt t="68932" x="4235450" y="4514850"/>
          <p14:tracePt t="68932" x="4235450" y="4533900"/>
          <p14:tracePt t="68948" x="4241800" y="4559300"/>
          <p14:tracePt t="68948" x="4248150" y="4584700"/>
          <p14:tracePt t="68948" x="4254500" y="4610100"/>
          <p14:tracePt t="68967" x="4260850" y="4641850"/>
          <p14:tracePt t="68979" x="4273550" y="4673600"/>
          <p14:tracePt t="68979" x="4292600" y="4743450"/>
          <p14:tracePt t="68998" x="4305300" y="4781550"/>
          <p14:tracePt t="68998" x="4311650" y="4819650"/>
          <p14:tracePt t="69015" x="4318000" y="4864100"/>
          <p14:tracePt t="69015" x="4324350" y="4908550"/>
          <p14:tracePt t="69033" x="4330700" y="4953000"/>
          <p14:tracePt t="69033" x="4337050" y="4997450"/>
          <p14:tracePt t="69049" x="4343400" y="5048250"/>
          <p14:tracePt t="69049" x="4362450" y="5143500"/>
          <p14:tracePt t="69066" x="4368800" y="5187950"/>
          <p14:tracePt t="69066" x="4375150" y="5232400"/>
          <p14:tracePt t="69082" x="4387850" y="5276850"/>
          <p14:tracePt t="69082" x="4394200" y="5314950"/>
          <p14:tracePt t="69098" x="4400550" y="5359400"/>
          <p14:tracePt t="69098" x="4413250" y="5435600"/>
          <p14:tracePt t="69117" x="4413250" y="5473700"/>
          <p14:tracePt t="69117" x="4419600" y="5511800"/>
          <p14:tracePt t="69132" x="4419600" y="5549900"/>
          <p14:tracePt t="69132" x="4419600" y="5588000"/>
          <p14:tracePt t="69149" x="4413250" y="5619750"/>
          <p14:tracePt t="69149" x="4413250" y="5651500"/>
          <p14:tracePt t="69166" x="4413250" y="5683250"/>
          <p14:tracePt t="69166" x="4413250" y="5715000"/>
          <p14:tracePt t="69166" x="4419600" y="5746750"/>
          <p14:tracePt t="69184" x="4419600" y="5772150"/>
          <p14:tracePt t="69197" x="4425950" y="5797550"/>
          <p14:tracePt t="69197" x="4432300" y="5842000"/>
          <p14:tracePt t="69216" x="4438650" y="5861050"/>
          <p14:tracePt t="69216" x="4445000" y="5880100"/>
          <p14:tracePt t="69232" x="4451350" y="5899150"/>
          <p14:tracePt t="69232" x="4451350" y="5911850"/>
          <p14:tracePt t="69249" x="4457700" y="5924550"/>
          <p14:tracePt t="69249" x="4464050" y="5937250"/>
          <p14:tracePt t="69249" x="4464050" y="5943600"/>
          <p14:tracePt t="69269" x="4464050" y="5956300"/>
          <p14:tracePt t="69281" x="4464050" y="5962650"/>
          <p14:tracePt t="69281" x="4464050" y="5981700"/>
          <p14:tracePt t="69299" x="4464050" y="5988050"/>
          <p14:tracePt t="69299" x="4464050" y="5994400"/>
          <p14:tracePt t="69317" x="4464050" y="6000750"/>
          <p14:tracePt t="69317" x="4464050" y="6007100"/>
          <p14:tracePt t="69333" x="4464050" y="6013450"/>
          <p14:tracePt t="69333" x="4464050" y="6019800"/>
          <p14:tracePt t="69333" x="4464050" y="6026150"/>
          <p14:tracePt t="69351" x="4470400" y="6032500"/>
          <p14:tracePt t="69365" x="4470400" y="6038850"/>
          <p14:tracePt t="69387" x="4476750" y="6038850"/>
          <p14:tracePt t="69415" x="4483100" y="6032500"/>
          <p14:tracePt t="69439" x="4489450" y="6026150"/>
          <p14:tracePt t="69471" x="4489450" y="6019800"/>
          <p14:tracePt t="69476" x="4495800" y="6013450"/>
          <p14:tracePt t="69485" x="4495800" y="6007100"/>
          <p14:tracePt t="69485" x="4495800" y="6000750"/>
          <p14:tracePt t="69500" x="4502150" y="5994400"/>
          <p14:tracePt t="69500" x="4502150" y="5988050"/>
          <p14:tracePt t="69517" x="4502150" y="5975350"/>
          <p14:tracePt t="69517" x="4508500" y="5969000"/>
          <p14:tracePt t="69517" x="4508500" y="5956300"/>
          <p14:tracePt t="69536" x="4508500" y="5937250"/>
          <p14:tracePt t="69536" x="4514850" y="5924550"/>
          <p14:tracePt t="69553" x="4514850" y="5905500"/>
          <p14:tracePt t="69565" x="4514850" y="5880100"/>
          <p14:tracePt t="69565" x="4521200" y="5829300"/>
          <p14:tracePt t="69584" x="4521200" y="5797550"/>
          <p14:tracePt t="69584" x="4521200" y="5765800"/>
          <p14:tracePt t="69601" x="4521200" y="5734050"/>
          <p14:tracePt t="69601" x="4521200" y="5702300"/>
          <p14:tracePt t="69617" x="4521200" y="5664200"/>
          <p14:tracePt t="69617" x="4514850" y="5626100"/>
          <p14:tracePt t="69617" x="4508500" y="5588000"/>
          <p14:tracePt t="69637" x="4508500" y="5543550"/>
          <p14:tracePt t="69648" x="4502150" y="5499100"/>
          <p14:tracePt t="69648" x="4489450" y="5403850"/>
          <p14:tracePt t="69667" x="4483100" y="5353050"/>
          <p14:tracePt t="69667" x="4470400" y="5302250"/>
          <p14:tracePt t="69684" x="4464050" y="5245100"/>
          <p14:tracePt t="69684" x="4451350" y="5194300"/>
          <p14:tracePt t="69701" x="4438650" y="5137150"/>
          <p14:tracePt t="69701" x="4413250" y="5035550"/>
          <p14:tracePt t="69718" x="4400550" y="4984750"/>
          <p14:tracePt t="69718" x="4394200" y="4940300"/>
          <p14:tracePt t="69734" x="4381500" y="4902200"/>
          <p14:tracePt t="69734" x="4375150" y="4864100"/>
          <p14:tracePt t="69751" x="4368800" y="4832350"/>
          <p14:tracePt t="69751" x="4362450" y="4806950"/>
          <p14:tracePt t="69767" x="4356100" y="4775200"/>
          <p14:tracePt t="69767" x="4349750" y="4743450"/>
          <p14:tracePt t="69784" x="4349750" y="4724400"/>
          <p14:tracePt t="69784" x="4349750" y="4718050"/>
          <p14:tracePt t="69801" x="4349750" y="4711700"/>
          <p14:tracePt t="69801" x="4349750" y="4705350"/>
          <p14:tracePt t="69817" x="4349750" y="4699000"/>
          <p14:tracePt t="69833" x="4356100" y="4692650"/>
          <p14:tracePt t="69849" x="4362450" y="4686300"/>
          <p14:tracePt t="69866" x="4368800" y="4679950"/>
          <p14:tracePt t="69883" x="4375150" y="4673600"/>
          <p14:tracePt t="69900" x="4381500" y="4667250"/>
          <p14:tracePt t="69916" x="4381500" y="4660900"/>
          <p14:tracePt t="69916" x="4387850" y="4654550"/>
          <p14:tracePt t="69936" x="4387850" y="4641850"/>
          <p14:tracePt t="69936" x="4394200" y="4641850"/>
          <p14:tracePt t="69953" x="4394200" y="4635500"/>
          <p14:tracePt t="69953" x="4387850" y="4629150"/>
          <p14:tracePt t="69974" x="4387850" y="4622800"/>
          <p14:tracePt t="69989" x="4387850" y="4616450"/>
          <p14:tracePt t="70005" x="4381500" y="4610100"/>
          <p14:tracePt t="70017" x="4375150" y="4603750"/>
          <p14:tracePt t="70034" x="4368800" y="4597400"/>
          <p14:tracePt t="70034" x="4362450" y="4597400"/>
          <p14:tracePt t="70053" x="4356100" y="4591050"/>
          <p14:tracePt t="70053" x="4349750" y="4591050"/>
          <p14:tracePt t="70069" x="4349750" y="4584700"/>
          <p14:tracePt t="70069" x="4337050" y="4578350"/>
          <p14:tracePt t="70085" x="4330700" y="4584700"/>
          <p14:tracePt t="70116" x="4330700" y="4591050"/>
          <p14:tracePt t="70123" x="4337050" y="4603750"/>
          <p14:tracePt t="70133" x="4337050" y="4616450"/>
          <p14:tracePt t="70133" x="4356100" y="4660900"/>
          <p14:tracePt t="70153" x="4362450" y="4686300"/>
          <p14:tracePt t="70153" x="4375150" y="4711700"/>
          <p14:tracePt t="70169" x="4387850" y="4743450"/>
          <p14:tracePt t="70169" x="4400550" y="4768850"/>
          <p14:tracePt t="70186" x="4413250" y="4800600"/>
          <p14:tracePt t="70186" x="4425950" y="4832350"/>
          <p14:tracePt t="70186" x="4432300" y="4864100"/>
          <p14:tracePt t="70205" x="4445000" y="4889500"/>
          <p14:tracePt t="70217" x="4457700" y="4921250"/>
          <p14:tracePt t="70217" x="4470400" y="4972050"/>
          <p14:tracePt t="70236" x="4476750" y="4997450"/>
          <p14:tracePt t="70236" x="4483100" y="5016500"/>
          <p14:tracePt t="70253" x="4489450" y="5035550"/>
          <p14:tracePt t="70253" x="4495800" y="5054600"/>
          <p14:tracePt t="70269" x="4495800" y="5067300"/>
          <p14:tracePt t="70269" x="4502150" y="5086350"/>
          <p14:tracePt t="70269" x="4508500" y="5092700"/>
          <p14:tracePt t="70289" x="4508500" y="5105400"/>
          <p14:tracePt t="70301" x="4508500" y="5111750"/>
          <p14:tracePt t="70301" x="4514850" y="5118100"/>
          <p14:tracePt t="70319" x="4514850" y="5124450"/>
          <p14:tracePt t="70334" x="4508500" y="5124450"/>
          <p14:tracePt t="70351" x="4508500" y="5118100"/>
          <p14:tracePt t="70408" x="4508500" y="5111750"/>
          <p14:tracePt t="70424" x="4508500" y="5105400"/>
          <p14:tracePt t="70432" x="4508500" y="5099050"/>
          <p14:tracePt t="70436" x="4508500" y="5092700"/>
          <p14:tracePt t="70436" x="4508500" y="5086350"/>
          <p14:tracePt t="70453" x="4502150" y="5080000"/>
          <p14:tracePt t="70453" x="4502150" y="5073650"/>
          <p14:tracePt t="70470" x="4502150" y="5067300"/>
          <p14:tracePt t="70485" x="4495800" y="5067300"/>
          <p14:tracePt t="70485" x="4483100" y="5060950"/>
          <p14:tracePt t="70504" x="4470400" y="5067300"/>
          <p14:tracePt t="70527" x="4464050" y="5073650"/>
          <p14:tracePt t="70536" x="4457700" y="5073650"/>
          <p14:tracePt t="70536" x="4451350" y="5080000"/>
          <p14:tracePt t="70536" x="4445000" y="5080000"/>
          <p14:tracePt t="70557" x="4432300" y="5086350"/>
          <p14:tracePt t="70568" x="4425950" y="5092700"/>
          <p14:tracePt t="70568" x="4394200" y="5099050"/>
          <p14:tracePt t="70589" x="4375150" y="5105400"/>
          <p14:tracePt t="70589" x="4356100" y="5105400"/>
          <p14:tracePt t="70605" x="4337050" y="5111750"/>
          <p14:tracePt t="70605" x="4311650" y="5118100"/>
          <p14:tracePt t="70620" x="4286250" y="5124450"/>
          <p14:tracePt t="70620" x="4260850" y="5130800"/>
          <p14:tracePt t="70638" x="4235450" y="5130800"/>
          <p14:tracePt t="70638" x="4203700" y="5137150"/>
          <p14:tracePt t="70638" x="4178300" y="5137150"/>
          <p14:tracePt t="70656" x="4146550" y="5143500"/>
          <p14:tracePt t="70669" x="4114800" y="5143500"/>
          <p14:tracePt t="70669" x="4044950" y="5143500"/>
          <p14:tracePt t="70687" x="4013200" y="5149850"/>
          <p14:tracePt t="70687" x="3981450" y="5149850"/>
          <p14:tracePt t="70704" x="3943350" y="5149850"/>
          <p14:tracePt t="70704" x="3905250" y="5149850"/>
          <p14:tracePt t="70721" x="3867150" y="5149850"/>
          <p14:tracePt t="70721" x="3784600" y="5149850"/>
          <p14:tracePt t="70737" x="3740150" y="5156200"/>
          <p14:tracePt t="70737" x="3695700" y="5162550"/>
          <p14:tracePt t="70754" x="3651250" y="5162550"/>
          <p14:tracePt t="70754" x="3606800" y="5175250"/>
          <p14:tracePt t="70771" x="3562350" y="5181600"/>
          <p14:tracePt t="70771" x="3517900" y="5181600"/>
          <p14:tracePt t="70787" x="3473450" y="5187950"/>
          <p14:tracePt t="70787" x="3390900" y="5200650"/>
          <p14:tracePt t="70805" x="3346450" y="5207000"/>
          <p14:tracePt t="70805" x="3302000" y="5213350"/>
          <p14:tracePt t="70821" x="3251200" y="5219700"/>
          <p14:tracePt t="70821" x="3206750" y="5226050"/>
          <p14:tracePt t="70838" x="3162300" y="5232400"/>
          <p14:tracePt t="70838" x="3117850" y="5238750"/>
          <p14:tracePt t="70838" x="3073400" y="5238750"/>
          <p14:tracePt t="70857" x="3028950" y="5245100"/>
          <p14:tracePt t="70869" x="2984500" y="5251450"/>
          <p14:tracePt t="70869" x="2908300" y="5257800"/>
          <p14:tracePt t="70888" x="2870200" y="5257800"/>
          <p14:tracePt t="70888" x="2832100" y="5264150"/>
          <p14:tracePt t="70904" x="2800350" y="5264150"/>
          <p14:tracePt t="70904" x="2762250" y="5264150"/>
          <p14:tracePt t="70922" x="2736850" y="5264150"/>
          <p14:tracePt t="70922" x="2705100" y="5264150"/>
          <p14:tracePt t="70922" x="2679700" y="5270500"/>
          <p14:tracePt t="70941" x="2654300" y="5270500"/>
          <p14:tracePt t="70953" x="2635250" y="5270500"/>
          <p14:tracePt t="70953" x="2603500" y="5270500"/>
          <p14:tracePt t="70972" x="2597150" y="5264150"/>
          <p14:tracePt t="70972" x="2590800" y="5264150"/>
          <p14:tracePt t="70988" x="2584450" y="5264150"/>
          <p14:tracePt t="71003" x="2578100" y="5257800"/>
          <p14:tracePt t="71020" x="2578100" y="5251450"/>
          <p14:tracePt t="71020" x="2578100" y="5245100"/>
          <p14:tracePt t="71039" x="2578100" y="5238750"/>
          <p14:tracePt t="71060" x="2584450" y="5238750"/>
          <p14:tracePt t="71096" x="2590800" y="5232400"/>
          <p14:tracePt t="71112" x="2597150" y="5232400"/>
          <p14:tracePt t="71119" x="2603500" y="5226050"/>
          <p14:tracePt t="71127" x="2609850" y="5226050"/>
          <p14:tracePt t="71137" x="2622550" y="5219700"/>
          <p14:tracePt t="71137" x="2635250" y="5213350"/>
          <p14:tracePt t="71157" x="2660650" y="5207000"/>
          <p14:tracePt t="71157" x="2679700" y="5207000"/>
          <p14:tracePt t="71173" x="2698750" y="5200650"/>
          <p14:tracePt t="71173" x="2724150" y="5200650"/>
          <p14:tracePt t="71190" x="2749550" y="5194300"/>
          <p14:tracePt t="71190" x="2774950" y="5194300"/>
          <p14:tracePt t="71206" x="2806700" y="5194300"/>
          <p14:tracePt t="71206" x="2838450" y="5194300"/>
          <p14:tracePt t="71206" x="2876550" y="5194300"/>
          <p14:tracePt t="71225" x="2908300" y="5200650"/>
          <p14:tracePt t="71237" x="2946400" y="5200650"/>
          <p14:tracePt t="71237" x="3022600" y="5200650"/>
          <p14:tracePt t="71257" x="3060700" y="5200650"/>
          <p14:tracePt t="71257" x="3098800" y="5207000"/>
          <p14:tracePt t="71273" x="3136900" y="5200650"/>
          <p14:tracePt t="71273" x="3175000" y="5207000"/>
          <p14:tracePt t="71273" x="3213100" y="5200650"/>
          <p14:tracePt t="71292" x="3251200" y="5200650"/>
          <p14:tracePt t="71304" x="3289300" y="5200650"/>
          <p14:tracePt t="71304" x="3327400" y="5200650"/>
          <p14:tracePt t="71304" x="3365500" y="5200650"/>
          <p14:tracePt t="71325" x="3403600" y="5200650"/>
          <p14:tracePt t="71325" x="3448050" y="5200650"/>
          <p14:tracePt t="71340" x="3492500" y="5207000"/>
          <p14:tracePt t="71340" x="3536950" y="5207000"/>
          <p14:tracePt t="71357" x="3581400" y="5207000"/>
          <p14:tracePt t="71357" x="3625850" y="5207000"/>
          <p14:tracePt t="71373" x="3676650" y="5213350"/>
          <p14:tracePt t="71373" x="3727450" y="5213350"/>
          <p14:tracePt t="71390" x="3778250" y="5213350"/>
          <p14:tracePt t="71390" x="3879850" y="5213350"/>
          <p14:tracePt t="71406" x="3930650" y="5213350"/>
          <p14:tracePt t="71406" x="3981450" y="5213350"/>
          <p14:tracePt t="71423" x="4032250" y="5207000"/>
          <p14:tracePt t="71423" x="4083050" y="5207000"/>
          <p14:tracePt t="71440" x="4133850" y="5207000"/>
          <p14:tracePt t="71440" x="4229100" y="5207000"/>
          <p14:tracePt t="71457" x="4279900" y="5207000"/>
          <p14:tracePt t="71457" x="4324350" y="5207000"/>
          <p14:tracePt t="71473" x="4368800" y="5207000"/>
          <p14:tracePt t="71473" x="4413250" y="5207000"/>
          <p14:tracePt t="71490" x="4457700" y="5200650"/>
          <p14:tracePt t="71490" x="4495800" y="5200650"/>
          <p14:tracePt t="71507" x="4540250" y="5200650"/>
          <p14:tracePt t="71507" x="4578350" y="5194300"/>
          <p14:tracePt t="71525" x="4654550" y="5194300"/>
          <p14:tracePt t="71525" x="4686300" y="5194300"/>
          <p14:tracePt t="71541" x="4718050" y="5194300"/>
          <p14:tracePt t="71541" x="4756150" y="5194300"/>
          <p14:tracePt t="71559" x="4787900" y="5200650"/>
          <p14:tracePt t="71559" x="4813300" y="5200650"/>
          <p14:tracePt t="71559" x="4845050" y="5200650"/>
          <p14:tracePt t="71576" x="4876800" y="5207000"/>
          <p14:tracePt t="71589" x="4902200" y="5200650"/>
          <p14:tracePt t="71589" x="4927600" y="5200650"/>
          <p14:tracePt t="71589" x="4953000" y="5200650"/>
          <p14:tracePt t="71609" x="4978400" y="5200650"/>
          <p14:tracePt t="71609" x="4997450" y="5194300"/>
          <p14:tracePt t="71624" x="5016500" y="5194300"/>
          <p14:tracePt t="71624" x="5035550" y="5194300"/>
          <p14:tracePt t="71641" x="5054600" y="5194300"/>
          <p14:tracePt t="71641" x="5073650" y="5194300"/>
          <p14:tracePt t="71657" x="5086350" y="5194300"/>
          <p14:tracePt t="71657" x="5099050" y="5194300"/>
          <p14:tracePt t="71657" x="5111750" y="5200650"/>
          <p14:tracePt t="71676" x="5124450" y="5200650"/>
          <p14:tracePt t="71689" x="5137150" y="5200650"/>
          <p14:tracePt t="71689" x="5156200" y="5194300"/>
          <p14:tracePt t="71708" x="5168900" y="5194300"/>
          <p14:tracePt t="71708" x="5181600" y="5194300"/>
          <p14:tracePt t="71724" x="5194300" y="5194300"/>
          <p14:tracePt t="71724" x="5200650" y="5187950"/>
          <p14:tracePt t="71741" x="5213350" y="5187950"/>
          <p14:tracePt t="71741" x="5232400" y="5181600"/>
          <p14:tracePt t="71758" x="5238750" y="5181600"/>
          <p14:tracePt t="71758" x="5245100" y="5181600"/>
          <p14:tracePt t="71774" x="5251450" y="5181600"/>
          <p14:tracePt t="71790" x="5257800" y="5187950"/>
          <p14:tracePt t="71806" x="5257800" y="5194300"/>
          <p14:tracePt t="71823" x="5251450" y="5194300"/>
          <p14:tracePt t="71932" x="5251450" y="5200650"/>
          <p14:tracePt t="71968" x="5251450" y="5213350"/>
          <p14:tracePt t="71984" x="5251450" y="5219700"/>
          <p14:tracePt t="71996" x="5257800" y="5232400"/>
          <p14:tracePt t="72007" x="5264150" y="5251450"/>
          <p14:tracePt t="72007" x="5270500" y="5270500"/>
          <p14:tracePt t="72025" x="5283200" y="5295900"/>
          <p14:tracePt t="72025" x="5295900" y="5334000"/>
          <p14:tracePt t="72042" x="5308600" y="5372100"/>
          <p14:tracePt t="72042" x="5334000" y="5461000"/>
          <p14:tracePt t="72059" x="5340350" y="5511800"/>
          <p14:tracePt t="72059" x="5346700" y="5562600"/>
          <p14:tracePt t="72075" x="5346700" y="5613400"/>
          <p14:tracePt t="72075" x="5346700" y="5664200"/>
          <p14:tracePt t="72092" x="5346700" y="5708650"/>
          <p14:tracePt t="72092" x="5340350" y="5759450"/>
          <p14:tracePt t="72109" x="5340350" y="5803900"/>
          <p14:tracePt t="72109" x="5340350" y="5892800"/>
          <p14:tracePt t="72126" x="5340350" y="5930900"/>
          <p14:tracePt t="72126" x="5346700" y="5975350"/>
          <p14:tracePt t="72142" x="5346700" y="6019800"/>
          <p14:tracePt t="72142" x="5346700" y="6057900"/>
          <p14:tracePt t="72159" x="5346700" y="6096000"/>
          <p14:tracePt t="72159" x="5346700" y="6127750"/>
          <p14:tracePt t="72177" x="5340350" y="6178550"/>
          <p14:tracePt t="72177" x="5334000" y="6203950"/>
          <p14:tracePt t="72193" x="5334000" y="6216650"/>
          <p14:tracePt t="72193" x="5327650" y="6229350"/>
          <p14:tracePt t="72209" x="5327650" y="6242050"/>
          <p14:tracePt t="72224" x="5327650" y="6248400"/>
          <p14:tracePt t="72241" x="5334000" y="6248400"/>
          <p14:tracePt t="72260" x="5340350" y="6242050"/>
          <p14:tracePt t="72260" x="5346700" y="6235700"/>
          <p14:tracePt t="72277" x="5353050" y="6229350"/>
          <p14:tracePt t="72277" x="5359400" y="6223000"/>
          <p14:tracePt t="72293" x="5365750" y="6216650"/>
          <p14:tracePt t="72293" x="5372100" y="6210300"/>
          <p14:tracePt t="72309" x="5378450" y="6197600"/>
          <p14:tracePt t="72309" x="5378450" y="6184900"/>
          <p14:tracePt t="72309" x="5384800" y="6172200"/>
          <p14:tracePt t="72328" x="5384800" y="6159500"/>
          <p14:tracePt t="72341" x="5384800" y="6140450"/>
          <p14:tracePt t="72341" x="5378450" y="6096000"/>
          <p14:tracePt t="72360" x="5372100" y="6070600"/>
          <p14:tracePt t="72360" x="5365750" y="6038850"/>
          <p14:tracePt t="72376" x="5359400" y="6007100"/>
          <p14:tracePt t="72376" x="5353050" y="5969000"/>
          <p14:tracePt t="72393" x="5340350" y="5930900"/>
          <p14:tracePt t="72393" x="5327650" y="5886450"/>
          <p14:tracePt t="72410" x="5314950" y="5842000"/>
          <p14:tracePt t="72410" x="5289550" y="5753100"/>
          <p14:tracePt t="72426" x="5283200" y="5708650"/>
          <p14:tracePt t="72426" x="5270500" y="5670550"/>
          <p14:tracePt t="72443" x="5264150" y="5632450"/>
          <p14:tracePt t="72443" x="5251450" y="5600700"/>
          <p14:tracePt t="72460" x="5245100" y="5568950"/>
          <p14:tracePt t="72460" x="5238750" y="5511800"/>
          <p14:tracePt t="72477" x="5238750" y="5486400"/>
          <p14:tracePt t="72477" x="5238750" y="5461000"/>
          <p14:tracePt t="72494" x="5232400" y="5441950"/>
          <p14:tracePt t="72494" x="5232400" y="5429250"/>
          <p14:tracePt t="72511" x="5232400" y="5410200"/>
          <p14:tracePt t="72511" x="5232400" y="5397500"/>
          <p14:tracePt t="72527" x="5238750" y="5384800"/>
          <p14:tracePt t="72527" x="5238750" y="5359400"/>
          <p14:tracePt t="72545" x="5238750" y="5353050"/>
          <p14:tracePt t="72545" x="5245100" y="5340350"/>
          <p14:tracePt t="72562" x="5245100" y="5327650"/>
          <p14:tracePt t="72562" x="5245100" y="5314950"/>
          <p14:tracePt t="72578" x="5251450" y="5308600"/>
          <p14:tracePt t="72578" x="5251450" y="5295900"/>
          <p14:tracePt t="72594" x="5251450" y="5289550"/>
          <p14:tracePt t="72594" x="5251450" y="5283200"/>
          <p14:tracePt t="72594" x="5251450" y="5276850"/>
          <p14:tracePt t="72613" x="5251450" y="5270500"/>
          <p14:tracePt t="72625" x="5251450" y="5264150"/>
          <p14:tracePt t="72625" x="5251450" y="5257800"/>
          <p14:tracePt t="72645" x="5245100" y="5251450"/>
          <p14:tracePt t="72672" x="5238750" y="5251450"/>
          <p14:tracePt t="72704" x="5232400" y="5251450"/>
          <p14:tracePt t="72748" x="5232400" y="5257800"/>
          <p14:tracePt t="72772" x="5226050" y="5257800"/>
          <p14:tracePt t="72800" x="5219700" y="5264150"/>
          <p14:tracePt t="72832" x="5219700" y="5270500"/>
          <p14:tracePt t="72852" x="5213350" y="5270500"/>
          <p14:tracePt t="72884" x="5213350" y="5264150"/>
          <p14:tracePt t="72920" x="5207000" y="5270500"/>
          <p14:tracePt t="72980" x="5207000" y="5276850"/>
          <p14:tracePt t="73004" x="5200650" y="5283200"/>
          <p14:tracePt t="73024" x="5194300" y="5283200"/>
          <p14:tracePt t="73049" x="5194300" y="5289550"/>
          <p14:tracePt t="73144" x="5187950" y="5295900"/>
          <p14:tracePt t="73244" x="5181600" y="5302250"/>
          <p14:tracePt t="73392" x="5187950" y="5302250"/>
          <p14:tracePt t="73460" x="5181600" y="5302250"/>
          <p14:tracePt t="73544" x="5181600" y="5295900"/>
          <p14:tracePt t="73656" x="5175250" y="5289550"/>
          <p14:tracePt t="73692" x="5175250" y="5283200"/>
          <p14:tracePt t="73708" x="5175250" y="5276850"/>
          <p14:tracePt t="73724" x="5175250" y="5283200"/>
          <p14:tracePt t="73792" x="5168900" y="5289550"/>
          <p14:tracePt t="73812" x="5175250" y="5289550"/>
          <p14:tracePt t="73857" x="5181600" y="5289550"/>
          <p14:tracePt t="73888" x="5187950" y="5289550"/>
          <p14:tracePt t="73912" x="5194300" y="5283200"/>
          <p14:tracePt t="73933" x="5194300" y="5276850"/>
          <p14:tracePt t="73956" x="5200650" y="5270500"/>
          <p14:tracePt t="73976" x="5200650" y="5264150"/>
          <p14:tracePt t="74001" x="5200650" y="5257800"/>
          <p14:tracePt t="74024" x="5200650" y="5251450"/>
          <p14:tracePt t="74052" x="5200650" y="5245100"/>
          <p14:tracePt t="74069" x="5200650" y="5238750"/>
          <p14:tracePt t="74084" x="5200650" y="5232400"/>
          <p14:tracePt t="74096" x="5200650" y="5226050"/>
          <p14:tracePt t="74120" x="5207000" y="5226050"/>
          <p14:tracePt t="74217" x="5213350" y="5219700"/>
          <p14:tracePt t="74240" x="5219700" y="5219700"/>
          <p14:tracePt t="74256" x="5226050" y="5219700"/>
          <p14:tracePt t="74272" x="5226050" y="5213350"/>
          <p14:tracePt t="74308" x="5219700" y="5207000"/>
          <p14:tracePt t="74376" x="5213350" y="5194300"/>
          <p14:tracePt t="74393" x="5213350" y="5187950"/>
          <p14:tracePt t="74404" x="5207000" y="5181600"/>
          <p14:tracePt t="74421" x="5207000" y="5175250"/>
          <p14:tracePt t="74437" x="5200650" y="5168900"/>
          <p14:tracePt t="74454" x="5207000" y="5162550"/>
          <p14:tracePt t="74465" x="5207000" y="5156200"/>
          <p14:tracePt t="74482" x="5219700" y="5149850"/>
          <p14:tracePt t="74499" x="5226050" y="5149850"/>
          <p14:tracePt t="74499" x="5232400" y="5149850"/>
          <p14:tracePt t="74518" x="5238750" y="5143500"/>
          <p14:tracePt t="74518" x="5245100" y="5149850"/>
          <p14:tracePt t="74535" x="5251450" y="5149850"/>
          <p14:tracePt t="74535" x="5257800" y="5149850"/>
          <p14:tracePt t="74552" x="5264150" y="5149850"/>
          <p14:tracePt t="74566" x="5270500" y="5156200"/>
          <p14:tracePt t="74585" x="5276850" y="5162550"/>
          <p14:tracePt t="74599" x="5276850" y="5168900"/>
          <p14:tracePt t="74617" x="5283200" y="5168900"/>
          <p14:tracePt t="74713" x="5283200" y="5162550"/>
          <p14:tracePt t="74745" x="5289550" y="5156200"/>
          <p14:tracePt t="74781" x="5295900" y="5149850"/>
          <p14:tracePt t="74813" x="5302250" y="5149850"/>
          <p14:tracePt t="74841" x="5295900" y="5149850"/>
          <p14:tracePt t="74945" x="5289550" y="5149850"/>
          <p14:tracePt t="74969" x="5283200" y="5149850"/>
          <p14:tracePt t="74992" x="5289550" y="5149850"/>
          <p14:tracePt t="75081" x="5295900" y="5143500"/>
          <p14:tracePt t="75125" x="5302250" y="5143500"/>
          <p14:tracePt t="75164" x="5295900" y="5143500"/>
          <p14:tracePt t="75233" x="5302250" y="5143500"/>
          <p14:tracePt t="75321" x="5302250" y="5137150"/>
          <p14:tracePt t="75389" x="5308600" y="5130800"/>
          <p14:tracePt t="75425" x="5314950" y="5130800"/>
          <p14:tracePt t="75449" x="5321300" y="5130800"/>
          <p14:tracePt t="75473" x="5327650" y="5130800"/>
          <p14:tracePt t="75493" x="5321300" y="5137150"/>
          <p14:tracePt t="75561" x="5327650" y="5143500"/>
          <p14:tracePt t="75637" x="5334000" y="5143500"/>
          <p14:tracePt t="75657" x="5340350" y="5137150"/>
          <p14:tracePt t="75681" x="5340350" y="5143500"/>
          <p14:tracePt t="75733" x="5340350" y="5149850"/>
          <p14:tracePt t="75749" x="5334000" y="5156200"/>
          <p14:tracePt t="75777" x="5340350" y="5149850"/>
          <p14:tracePt t="75905" x="5340350" y="5143500"/>
          <p14:tracePt t="75945" x="5346700" y="5137150"/>
          <p14:tracePt t="75981" x="5353050" y="5137150"/>
          <p14:tracePt t="76025" x="5346700" y="5137150"/>
          <p14:tracePt t="76085" x="5353050" y="5130800"/>
          <p14:tracePt t="76169" x="5359400" y="5130800"/>
          <p14:tracePt t="76193" x="5359400" y="5124450"/>
          <p14:tracePt t="76220" x="5359400" y="5118100"/>
          <p14:tracePt t="76357" x="5365750" y="5118100"/>
          <p14:tracePt t="76409" x="5372100" y="5111750"/>
          <p14:tracePt t="76437" x="5365750" y="5111750"/>
          <p14:tracePt t="76529" x="5365750" y="5105400"/>
          <p14:tracePt t="76581" x="5359400" y="5099050"/>
          <p14:tracePt t="76633" x="5353050" y="5099050"/>
          <p14:tracePt t="76649" x="5346700" y="5099050"/>
          <p14:tracePt t="76665" x="5340350" y="5099050"/>
          <p14:tracePt t="76673" x="5334000" y="5099050"/>
          <p14:tracePt t="76673" x="5327650" y="5092700"/>
          <p14:tracePt t="76673" x="5321300" y="5092700"/>
          <p14:tracePt t="76694" x="5314950" y="5086350"/>
          <p14:tracePt t="76710" x="5302250" y="5086350"/>
          <p14:tracePt t="76710" x="5295900" y="5086350"/>
          <p14:tracePt t="76726" x="5289550" y="5080000"/>
          <p14:tracePt t="76726" x="5276850" y="5073650"/>
          <p14:tracePt t="76742" x="5264150" y="5073650"/>
          <p14:tracePt t="76742" x="5251450" y="5067300"/>
          <p14:tracePt t="76758" x="5238750" y="5054600"/>
          <p14:tracePt t="76758" x="5226050" y="5048250"/>
          <p14:tracePt t="76758" x="5207000" y="5041900"/>
          <p14:tracePt t="76778" x="5194300" y="5029200"/>
          <p14:tracePt t="76778" x="5181600" y="5022850"/>
          <p14:tracePt t="76792" x="5162550" y="5010150"/>
          <p14:tracePt t="76792" x="5149850" y="4997450"/>
          <p14:tracePt t="76809" x="5130800" y="4984750"/>
          <p14:tracePt t="76809" x="5118100" y="4972050"/>
          <p14:tracePt t="76825" x="5099050" y="4959350"/>
          <p14:tracePt t="76825" x="5080000" y="4946650"/>
          <p14:tracePt t="76842" x="5060950" y="4927600"/>
          <p14:tracePt t="76842" x="5022850" y="4895850"/>
          <p14:tracePt t="76859" x="5003800" y="4883150"/>
          <p14:tracePt t="76859" x="4984750" y="4864100"/>
          <p14:tracePt t="76875" x="4965700" y="4851400"/>
          <p14:tracePt t="76875" x="4946650" y="4832350"/>
          <p14:tracePt t="76892" x="4933950" y="4819650"/>
          <p14:tracePt t="76892" x="4902200" y="4794250"/>
          <p14:tracePt t="76910" x="4889500" y="4775200"/>
          <p14:tracePt t="76910" x="4883150" y="4768850"/>
          <p14:tracePt t="76926" x="4870450" y="4756150"/>
          <p14:tracePt t="76926" x="4864100" y="4743450"/>
          <p14:tracePt t="76942" x="4851400" y="4730750"/>
          <p14:tracePt t="76942" x="4845050" y="4718050"/>
          <p14:tracePt t="76959" x="4838700" y="4705350"/>
          <p14:tracePt t="76959" x="4826000" y="4692650"/>
          <p14:tracePt t="76959" x="4819650" y="4679950"/>
          <p14:tracePt t="76978" x="4806950" y="4667250"/>
          <p14:tracePt t="76991" x="4800600" y="4654550"/>
          <p14:tracePt t="76991" x="4775200" y="4629150"/>
          <p14:tracePt t="77010" x="4762500" y="4616450"/>
          <p14:tracePt t="77010" x="4749800" y="4603750"/>
          <p14:tracePt t="77026" x="4730750" y="4591050"/>
          <p14:tracePt t="77026" x="4711700" y="4578350"/>
          <p14:tracePt t="77043" x="4692650" y="4565650"/>
          <p14:tracePt t="77043" x="4673600" y="4552950"/>
          <p14:tracePt t="77043" x="4654550" y="4540250"/>
          <p14:tracePt t="77063" x="4635500" y="4521200"/>
          <p14:tracePt t="77074" x="4610100" y="4508500"/>
          <p14:tracePt t="77074" x="4572000" y="4470400"/>
          <p14:tracePt t="77093" x="4552950" y="4451350"/>
          <p14:tracePt t="77093" x="4533900" y="4438650"/>
          <p14:tracePt t="77110" x="4521200" y="4419600"/>
          <p14:tracePt t="77110" x="4502150" y="4406900"/>
          <p14:tracePt t="77127" x="4489450" y="4400550"/>
          <p14:tracePt t="77127" x="4476750" y="4387850"/>
          <p14:tracePt t="77127" x="4464050" y="4381500"/>
          <p14:tracePt t="77146" x="4451350" y="4375150"/>
          <p14:tracePt t="77146" x="4438650" y="4368800"/>
          <p14:tracePt t="77160" x="4432300" y="4362450"/>
          <p14:tracePt t="77160" x="4419600" y="4356100"/>
          <p14:tracePt t="77176" x="4413250" y="4349750"/>
          <p14:tracePt t="77176" x="4400550" y="4349750"/>
          <p14:tracePt t="77193" x="4394200" y="4343400"/>
          <p14:tracePt t="77193" x="4375150" y="4337050"/>
          <p14:tracePt t="77210" x="4362450" y="4330700"/>
          <p14:tracePt t="77210" x="4356100" y="4318000"/>
          <p14:tracePt t="77227" x="4343400" y="4311650"/>
          <p14:tracePt t="77227" x="4330700" y="4305300"/>
          <p14:tracePt t="77243" x="4318000" y="4292600"/>
          <p14:tracePt t="77243" x="4298950" y="4286250"/>
          <p14:tracePt t="77260" x="4286250" y="4273550"/>
          <p14:tracePt t="77260" x="4267200" y="4260850"/>
          <p14:tracePt t="77278" x="4229100" y="4235450"/>
          <p14:tracePt t="77278" x="4203700" y="4222750"/>
          <p14:tracePt t="77294" x="4184650" y="4203700"/>
          <p14:tracePt t="77294" x="4159250" y="4184650"/>
          <p14:tracePt t="77310" x="4133850" y="4165600"/>
          <p14:tracePt t="77310" x="4102100" y="4140200"/>
          <p14:tracePt t="77327" x="4076700" y="4114800"/>
          <p14:tracePt t="77327" x="4044950" y="4089400"/>
          <p14:tracePt t="77327" x="4019550" y="4064000"/>
          <p14:tracePt t="77346" x="3987800" y="4038600"/>
          <p14:tracePt t="77359" x="3962400" y="4013200"/>
          <p14:tracePt t="77359" x="3924300" y="3949700"/>
          <p14:tracePt t="77378" x="3905250" y="3917950"/>
          <p14:tracePt t="77378" x="3892550" y="3886200"/>
          <p14:tracePt t="77394" x="3879850" y="3848100"/>
          <p14:tracePt t="77394" x="3879850" y="3816350"/>
          <p14:tracePt t="77411" x="3879850" y="3778250"/>
          <p14:tracePt t="77411" x="3886200" y="3740150"/>
          <p14:tracePt t="77411" x="3898900" y="3708400"/>
          <p14:tracePt t="77430" x="3917950" y="3670300"/>
          <p14:tracePt t="77442" x="3943350" y="3638550"/>
          <p14:tracePt t="77442" x="4006850" y="3581400"/>
          <p14:tracePt t="77461" x="4044950" y="3562350"/>
          <p14:tracePt t="77461" x="4083050" y="3536950"/>
          <p14:tracePt t="77477" x="4121150" y="3517900"/>
          <p14:tracePt t="77477" x="4165600" y="3505200"/>
          <p14:tracePt t="77494" x="4203700" y="3498850"/>
          <p14:tracePt t="77494" x="4286250" y="3498850"/>
          <p14:tracePt t="77511" x="4324350" y="3511550"/>
          <p14:tracePt t="77511" x="4356100" y="3524250"/>
          <p14:tracePt t="77528" x="4394200" y="3549650"/>
          <p14:tracePt t="77528" x="4432300" y="3575050"/>
          <p14:tracePt t="77545" x="4464050" y="3606800"/>
          <p14:tracePt t="77545" x="4489450" y="3638550"/>
          <p14:tracePt t="77563" x="4514850" y="3676650"/>
          <p14:tracePt t="77563" x="4559300" y="3759200"/>
          <p14:tracePt t="77579" x="4572000" y="3803650"/>
          <p14:tracePt t="77579" x="4584700" y="3841750"/>
          <p14:tracePt t="77595" x="4591050" y="3879850"/>
          <p14:tracePt t="77595" x="4597400" y="3917950"/>
          <p14:tracePt t="77612" x="4597400" y="3949700"/>
          <p14:tracePt t="77612" x="4597400" y="3987800"/>
          <p14:tracePt t="77628" x="4591050" y="4013200"/>
          <p14:tracePt t="77628" x="4572000" y="4070350"/>
          <p14:tracePt t="77647" x="4559300" y="4089400"/>
          <p14:tracePt t="77647" x="4546600" y="4108450"/>
          <p14:tracePt t="77662" x="4533900" y="4127500"/>
          <p14:tracePt t="77662" x="4514850" y="4140200"/>
          <p14:tracePt t="77678" x="4502150" y="4152900"/>
          <p14:tracePt t="77678" x="4483100" y="4165600"/>
          <p14:tracePt t="77695" x="4464050" y="4178300"/>
          <p14:tracePt t="77695" x="4451350" y="4184650"/>
          <p14:tracePt t="77695" x="4432300" y="4191000"/>
          <p14:tracePt t="77713" x="4419600" y="4197350"/>
          <p14:tracePt t="77727" x="4400550" y="4203700"/>
          <p14:tracePt t="77727" x="4375150" y="4210050"/>
          <p14:tracePt t="77746" x="4368800" y="4216400"/>
          <p14:tracePt t="77746" x="4356100" y="4222750"/>
          <p14:tracePt t="77763" x="4349750" y="4222750"/>
          <p14:tracePt t="77763" x="4343400" y="4229100"/>
          <p14:tracePt t="77779" x="4337050" y="4229100"/>
          <p14:tracePt t="77779" x="4330700" y="4229100"/>
          <p14:tracePt t="77797" x="4324350" y="4235450"/>
          <p14:tracePt t="77811" x="4318000" y="4235450"/>
          <p14:tracePt t="77827" x="4324350" y="4229100"/>
          <p14:tracePt t="77869" x="4330700" y="4229100"/>
          <p14:tracePt t="77885" x="4337050" y="4229100"/>
          <p14:tracePt t="77893" x="4343400" y="4229100"/>
          <p14:tracePt t="77901" x="4349750" y="4222750"/>
          <p14:tracePt t="77911" x="4356100" y="4222750"/>
          <p14:tracePt t="77911" x="4368800" y="4216400"/>
          <p14:tracePt t="77930" x="4375150" y="4210050"/>
          <p14:tracePt t="77930" x="4387850" y="4210050"/>
          <p14:tracePt t="77947" x="4394200" y="4203700"/>
          <p14:tracePt t="77947" x="4400550" y="4203700"/>
          <p14:tracePt t="77962" x="4406900" y="4203700"/>
          <p14:tracePt t="77978" x="4413250" y="4203700"/>
          <p14:tracePt t="77994" x="4419600" y="4210050"/>
          <p14:tracePt t="78014" x="4425950" y="4210050"/>
          <p14:tracePt t="78030" x="4432300" y="4216400"/>
          <p14:tracePt t="78046" x="4438650" y="4222750"/>
          <p14:tracePt t="78061" x="4445000" y="4222750"/>
          <p14:tracePt t="78061" x="4451350" y="4222750"/>
          <p14:tracePt t="78061" x="4457700" y="4222750"/>
          <p14:tracePt t="78082" x="4464050" y="4222750"/>
          <p14:tracePt t="78094" x="4470400" y="4222750"/>
          <p14:tracePt t="78094" x="4476750" y="4222750"/>
          <p14:tracePt t="78113" x="4483100" y="4222750"/>
          <p14:tracePt t="78113" x="4489450" y="4222750"/>
          <p14:tracePt t="78130" x="4495800" y="4222750"/>
          <p14:tracePt t="78145" x="4502150" y="4222750"/>
          <p14:tracePt t="78161" x="4508500" y="4222750"/>
          <p14:tracePt t="78178" x="4514850" y="4222750"/>
          <p14:tracePt t="78195" x="4508500" y="4216400"/>
          <p14:tracePt t="78253" x="4514850" y="4210050"/>
          <p14:tracePt t="78345" x="4514850" y="4203700"/>
          <p14:tracePt t="78466" x="4508500" y="4203700"/>
          <p14:tracePt t="78570" x="4508500" y="4210050"/>
          <p14:tracePt t="78598" x="4502150" y="4210050"/>
          <p14:tracePt t="78629" x="4495800" y="4210050"/>
          <p14:tracePt t="78673" x="4495800" y="4203700"/>
          <p14:tracePt t="78710" x="4502150" y="4197350"/>
          <p14:tracePt t="78770" x="4508500" y="4191000"/>
          <p14:tracePt t="78801" x="4514850" y="4191000"/>
          <p14:tracePt t="78837" x="4521200" y="4184650"/>
          <p14:tracePt t="78906" x="4527550" y="4178300"/>
          <p14:tracePt t="78929" x="4521200" y="4178300"/>
          <p14:tracePt t="79133" x="4527550" y="4171950"/>
          <p14:tracePt t="79194" x="4533900" y="4171950"/>
          <p14:tracePt t="79213" x="4540250" y="4165600"/>
          <p14:tracePt t="79238" x="4540250" y="4171950"/>
          <p14:tracePt t="79326" x="4540250" y="4178300"/>
          <p14:tracePt t="79358" x="4533900" y="4178300"/>
          <p14:tracePt t="79402" x="4540250" y="4171950"/>
          <p14:tracePt t="79486" x="4533900" y="4171950"/>
          <p14:tracePt t="79626" x="4533900" y="4178300"/>
          <p14:tracePt t="79670" x="4527550" y="4171950"/>
          <p14:tracePt t="79814" x="4527550" y="4178300"/>
          <p14:tracePt t="79858" x="4521200" y="4178300"/>
          <p14:tracePt t="79898" x="4514850" y="4184650"/>
          <p14:tracePt t="79933" x="4508500" y="4191000"/>
          <p14:tracePt t="80010" x="4508500" y="4197350"/>
          <p14:tracePt t="80078" x="4514850" y="4191000"/>
          <p14:tracePt t="80258" x="4508500" y="4191000"/>
          <p14:tracePt t="80450" x="4502150" y="4197350"/>
          <p14:tracePt t="80490" x="4495800" y="4197350"/>
          <p14:tracePt t="80558" x="4495800" y="4191000"/>
          <p14:tracePt t="80586" x="4489450" y="4191000"/>
          <p14:tracePt t="80618" x="4483100" y="4184650"/>
          <p14:tracePt t="80638" x="4495800" y="4178300"/>
          <p14:tracePt t="80690" x="4502150" y="4178300"/>
          <p14:tracePt t="80698" x="4508500" y="4171950"/>
          <p14:tracePt t="80707" x="4514850" y="4165600"/>
          <p14:tracePt t="80707" x="4527550" y="4165600"/>
          <p14:tracePt t="80723" x="4540250" y="4159250"/>
          <p14:tracePt t="80723" x="4552950" y="4152900"/>
          <p14:tracePt t="80739" x="4565650" y="4152900"/>
          <p14:tracePt t="80739" x="4578350" y="4152900"/>
          <p14:tracePt t="80756" x="4591050" y="4152900"/>
          <p14:tracePt t="80756" x="4603750" y="4159250"/>
          <p14:tracePt t="80756" x="4622800" y="4171950"/>
          <p14:tracePt t="80775" x="4635500" y="4178300"/>
          <p14:tracePt t="80787" x="4654550" y="4197350"/>
          <p14:tracePt t="80787" x="4699000" y="4235450"/>
          <p14:tracePt t="80806" x="4724400" y="4260850"/>
          <p14:tracePt t="80806" x="4756150" y="4286250"/>
          <p14:tracePt t="80823" x="4787900" y="4318000"/>
          <p14:tracePt t="80823" x="4819650" y="4343400"/>
          <p14:tracePt t="80840" x="4851400" y="4381500"/>
          <p14:tracePt t="80840" x="4889500" y="4419600"/>
          <p14:tracePt t="80856" x="4921250" y="4457700"/>
          <p14:tracePt t="80856" x="4991100" y="4533900"/>
          <p14:tracePt t="80873" x="5029200" y="4578350"/>
          <p14:tracePt t="80873" x="5060950" y="4622800"/>
          <p14:tracePt t="80889" x="5099050" y="4667250"/>
          <p14:tracePt t="80889" x="5130800" y="4711700"/>
          <p14:tracePt t="80906" x="5168900" y="4756150"/>
          <p14:tracePt t="80906" x="5200650" y="4794250"/>
          <p14:tracePt t="80924" x="5232400" y="4832350"/>
          <p14:tracePt t="80924" x="5289550" y="4908550"/>
          <p14:tracePt t="80940" x="5314950" y="4940300"/>
          <p14:tracePt t="80940" x="5340350" y="4965700"/>
          <p14:tracePt t="80956" x="5365750" y="4991100"/>
          <p14:tracePt t="80956" x="5384800" y="5010150"/>
          <p14:tracePt t="80973" x="5403850" y="5029200"/>
          <p14:tracePt t="80973" x="5422900" y="5054600"/>
          <p14:tracePt t="80990" x="5429250" y="5060950"/>
          <p14:tracePt t="80990" x="5435600" y="5067300"/>
          <p14:tracePt t="81007" x="5441950" y="5073650"/>
          <p14:tracePt t="81022" x="5448300" y="5073650"/>
          <p14:tracePt t="81039" x="5448300" y="5067300"/>
          <p14:tracePt t="81074" x="5441950" y="5067300"/>
          <p14:tracePt t="81090" x="5429250" y="5067300"/>
          <p14:tracePt t="81106" x="5422900" y="5073650"/>
          <p14:tracePt t="81119" x="5416550" y="5080000"/>
          <p14:tracePt t="81134" x="5410200" y="5080000"/>
          <p14:tracePt t="81150" x="5403850" y="5086350"/>
          <p14:tracePt t="81166" x="5403850" y="5092700"/>
          <p14:tracePt t="81178" x="5397500" y="5099050"/>
          <p14:tracePt t="81194" x="5391150" y="5105400"/>
          <p14:tracePt t="81210" x="5391150" y="5111750"/>
          <p14:tracePt t="81230" x="5384800" y="5111750"/>
          <p14:tracePt t="81254" x="5378450" y="5118100"/>
          <p14:tracePt t="81278" x="5378450" y="5124450"/>
          <p14:tracePt t="81290" x="5372100" y="5130800"/>
          <p14:tracePt t="81306" x="5372100" y="5137150"/>
          <p14:tracePt t="81322" x="5372100" y="5143500"/>
          <p14:tracePt t="81338" x="5378450" y="5149850"/>
          <p14:tracePt t="81350" x="5378450" y="5156200"/>
          <p14:tracePt t="81374" x="5384800" y="5162550"/>
          <p14:tracePt t="81406" x="5391150" y="5162550"/>
          <p14:tracePt t="81426" x="5391150" y="5156200"/>
          <p14:tracePt t="81502" x="5384800" y="5156200"/>
          <p14:tracePt t="81570" x="5378450" y="5156200"/>
          <p14:tracePt t="81598" x="5372100" y="5156200"/>
          <p14:tracePt t="81622" x="5365750" y="5156200"/>
          <p14:tracePt t="81638" x="5359400" y="5156200"/>
          <p14:tracePt t="81650" x="5346700" y="5162550"/>
          <p14:tracePt t="81666" x="5340350" y="5162550"/>
          <p14:tracePt t="81682" x="5334000" y="5168900"/>
          <p14:tracePt t="81698" x="5327650" y="5175250"/>
          <p14:tracePt t="81711" x="5321300" y="5181600"/>
          <p14:tracePt t="81727" x="5314950" y="5187950"/>
          <p14:tracePt t="81741" x="5308600" y="5200650"/>
          <p14:tracePt t="81741" x="5302250" y="5200650"/>
          <p14:tracePt t="81759" x="5302250" y="5207000"/>
          <p14:tracePt t="81774" x="5295900" y="5213350"/>
          <p14:tracePt t="81791" x="5289550" y="5219700"/>
          <p14:tracePt t="81808" x="5283200" y="5226050"/>
          <p14:tracePt t="81826" x="5276850" y="5226050"/>
          <p14:tracePt t="81846" x="5276850" y="5219700"/>
          <p14:tracePt t="81870" x="5270500" y="5219700"/>
          <p14:tracePt t="81890" x="5264150" y="5213350"/>
          <p14:tracePt t="81906" x="5257800" y="5213350"/>
          <p14:tracePt t="81922" x="5251450" y="5207000"/>
          <p14:tracePt t="81938" x="5245100" y="5207000"/>
          <p14:tracePt t="81974" x="5238750" y="5200650"/>
          <p14:tracePt t="82086" x="5238750" y="5194300"/>
          <p14:tracePt t="82186" x="5232400" y="5194300"/>
          <p14:tracePt t="82250" x="5226050" y="5194300"/>
          <p14:tracePt t="82274" x="5219700" y="5200650"/>
          <p14:tracePt t="82478" x="5219700" y="5207000"/>
          <p14:tracePt t="82499" x="5219700" y="5213350"/>
          <p14:tracePt t="82522" x="5219700" y="5219700"/>
          <p14:tracePt t="82538" x="5226050" y="5226050"/>
          <p14:tracePt t="82566" x="5226050" y="5232400"/>
          <p14:tracePt t="82582" x="5232400" y="5238750"/>
          <p14:tracePt t="82598" x="5238750" y="5245100"/>
          <p14:tracePt t="82610" x="5245100" y="5245100"/>
          <p14:tracePt t="82642" x="5251450" y="5245100"/>
          <p14:tracePt t="82658" x="5257800" y="5238750"/>
          <p14:tracePt t="82670" x="5264150" y="5238750"/>
          <p14:tracePt t="82686" x="5270500" y="5232400"/>
          <p14:tracePt t="82702" x="5270500" y="5226050"/>
          <p14:tracePt t="82719" x="5276850" y="5219700"/>
          <p14:tracePt t="82731" x="5276850" y="5213350"/>
          <p14:tracePt t="82744" x="5276850" y="5200650"/>
          <p14:tracePt t="82744" x="5270500" y="5187950"/>
          <p14:tracePt t="82763" x="5264150" y="5181600"/>
          <p14:tracePt t="82763" x="5264150" y="5175250"/>
          <p14:tracePt t="82779" x="5257800" y="5168900"/>
          <p14:tracePt t="82779" x="5251450" y="5168900"/>
          <p14:tracePt t="82796" x="5245100" y="5162550"/>
          <p14:tracePt t="82811" x="5238750" y="5156200"/>
          <p14:tracePt t="82828" x="5245100" y="5162550"/>
          <p14:tracePt t="82919" x="5251450" y="5168900"/>
          <p14:tracePt t="82935" x="5251450" y="5175250"/>
          <p14:tracePt t="82942" x="5257800" y="5181600"/>
          <p14:tracePt t="82951" x="5257800" y="5187950"/>
          <p14:tracePt t="82961" x="5264150" y="5194300"/>
          <p14:tracePt t="82961" x="5270500" y="5200650"/>
          <p14:tracePt t="82980" x="5270500" y="5207000"/>
          <p14:tracePt t="82980" x="5270500" y="5213350"/>
          <p14:tracePt t="82997" x="5270500" y="5219700"/>
          <p14:tracePt t="83012" x="5270500" y="5226050"/>
          <p14:tracePt t="83030" x="5251450" y="5238750"/>
          <p14:tracePt t="83030" x="5245100" y="5238750"/>
          <p14:tracePt t="83047" x="5238750" y="5245100"/>
          <p14:tracePt t="83047" x="5232400" y="5245100"/>
          <p14:tracePt t="83064" x="5219700" y="5245100"/>
          <p14:tracePt t="83064" x="5213350" y="5245100"/>
          <p14:tracePt t="83080" x="5207000" y="5245100"/>
          <p14:tracePt t="83080" x="5194300" y="5245100"/>
          <p14:tracePt t="83080" x="5187950" y="5245100"/>
          <p14:tracePt t="83100" x="5181600" y="5245100"/>
          <p14:tracePt t="83112" x="5175250" y="5245100"/>
          <p14:tracePt t="83112" x="5168900" y="5245100"/>
          <p14:tracePt t="83132" x="5162550" y="5251450"/>
          <p14:tracePt t="83146" x="5168900" y="5257800"/>
          <p14:tracePt t="83146" x="5175250" y="5270500"/>
          <p14:tracePt t="83164" x="5181600" y="5283200"/>
          <p14:tracePt t="83164" x="5194300" y="5308600"/>
          <p14:tracePt t="83164" x="5213350" y="5334000"/>
          <p14:tracePt t="83183" x="5232400" y="5359400"/>
          <p14:tracePt t="83196" x="5251450" y="5391150"/>
          <p14:tracePt t="83196" x="5308600" y="5467350"/>
          <p14:tracePt t="83214" x="5334000" y="5511800"/>
          <p14:tracePt t="83214" x="5359400" y="5549900"/>
          <p14:tracePt t="83231" x="5378450" y="5588000"/>
          <p14:tracePt t="83231" x="5397500" y="5626100"/>
          <p14:tracePt t="83248" x="5410200" y="5664200"/>
          <p14:tracePt t="83248" x="5416550" y="5708650"/>
          <p14:tracePt t="83248" x="5416550" y="5746750"/>
          <p14:tracePt t="83267" x="5416550" y="5784850"/>
          <p14:tracePt t="83267" x="5410200" y="5822950"/>
          <p14:tracePt t="83281" x="5403850" y="5854700"/>
          <p14:tracePt t="83281" x="5391150" y="5892800"/>
          <p14:tracePt t="83298" x="5378450" y="5924550"/>
          <p14:tracePt t="83298" x="5365750" y="5962650"/>
          <p14:tracePt t="83315" x="5346700" y="6000750"/>
          <p14:tracePt t="83315" x="5314950" y="6076950"/>
          <p14:tracePt t="83331" x="5295900" y="6115050"/>
          <p14:tracePt t="83331" x="5276850" y="6146800"/>
          <p14:tracePt t="83348" x="5257800" y="6184900"/>
          <p14:tracePt t="83348" x="5245100" y="6216650"/>
          <p14:tracePt t="83365" x="5226050" y="6248400"/>
          <p14:tracePt t="83365" x="5213350" y="6280150"/>
          <p14:tracePt t="83382" x="5200650" y="6305550"/>
          <p14:tracePt t="83382" x="5194300" y="6337300"/>
          <p14:tracePt t="83400" x="5168900" y="6394450"/>
          <p14:tracePt t="83400" x="5162550" y="6419850"/>
          <p14:tracePt t="83415" x="5156200" y="6438900"/>
          <p14:tracePt t="83430" x="5143500" y="6470650"/>
          <p14:tracePt t="83447" x="5124450" y="6489700"/>
          <p14:tracePt t="83482" x="5111750" y="6464300"/>
          <p14:tracePt t="83515" x="5092700" y="6438900"/>
          <p14:tracePt t="83526" x="5067300" y="6407150"/>
          <p14:tracePt t="83542" x="5041900" y="6388100"/>
          <p14:tracePt t="83551" x="5010150" y="6369050"/>
          <p14:tracePt t="83564" x="4978400" y="6343650"/>
          <p14:tracePt t="83564" x="4876800" y="6280150"/>
          <p14:tracePt t="83582" x="4806950" y="6248400"/>
          <p14:tracePt t="83582" x="4737100" y="6210300"/>
          <p14:tracePt t="83599" x="4648200" y="6165850"/>
          <p14:tracePt t="83599" x="4559300" y="6115050"/>
          <p14:tracePt t="83616" x="4464050" y="6057900"/>
          <p14:tracePt t="83616" x="4248150" y="5924550"/>
          <p14:tracePt t="83632" x="4133850" y="5835650"/>
          <p14:tracePt t="83632" x="4013200" y="5746750"/>
          <p14:tracePt t="83649" x="3898900" y="5645150"/>
          <p14:tracePt t="83649" x="3778250" y="5543550"/>
          <p14:tracePt t="83666" x="3663950" y="5435600"/>
          <p14:tracePt t="83666" x="3549650" y="5327650"/>
          <p14:tracePt t="83683" x="3441700" y="5219700"/>
          <p14:tracePt t="83683" x="3219450" y="5029200"/>
          <p14:tracePt t="83700" x="3111500" y="4953000"/>
          <p14:tracePt t="83700" x="3009900" y="4895850"/>
          <p14:tracePt t="83716" x="2908300" y="4845050"/>
          <p14:tracePt t="83716" x="2813050" y="4813300"/>
          <p14:tracePt t="83732" x="2724150" y="4787900"/>
          <p14:tracePt t="83732" x="2641600" y="4768850"/>
          <p14:tracePt t="83732" x="2571750" y="4756150"/>
          <p14:tracePt t="83752" x="2501900" y="4749800"/>
          <p14:tracePt t="83764" x="2438400" y="4737100"/>
          <p14:tracePt t="83764" x="2336800" y="4711700"/>
          <p14:tracePt t="83783" x="2286000" y="4692650"/>
          <p14:tracePt t="83783" x="2235200" y="4673600"/>
          <p14:tracePt t="83800" x="2190750" y="4654550"/>
          <p14:tracePt t="83800" x="2139950" y="4629150"/>
          <p14:tracePt t="83816" x="2095500" y="4610100"/>
          <p14:tracePt t="83816" x="2051050" y="4591050"/>
          <p14:tracePt t="83816" x="2006600" y="4572000"/>
          <p14:tracePt t="83836" x="1962150" y="4559300"/>
          <p14:tracePt t="83848" x="1924050" y="4540250"/>
          <p14:tracePt t="83848" x="1892300" y="4533900"/>
          <p14:tracePt t="83869" x="1835150" y="4514850"/>
          <p14:tracePt t="83869" x="1816100" y="4508500"/>
          <p14:tracePt t="83883" x="1797050" y="4502150"/>
          <p14:tracePt t="83883" x="1784350" y="4502150"/>
          <p14:tracePt t="83900" x="1771650" y="4495800"/>
          <p14:tracePt t="83900" x="1765300" y="4489450"/>
          <p14:tracePt t="83916" x="1758950" y="4476750"/>
          <p14:tracePt t="83916" x="1752600" y="4464050"/>
          <p14:tracePt t="83933" x="1746250" y="4457700"/>
          <p14:tracePt t="83948" x="1746250" y="4451350"/>
          <p14:tracePt t="83971" x="1746250" y="4457700"/>
          <p14:tracePt t="83982" x="1752600" y="4464050"/>
          <p14:tracePt t="83999" x="1758950" y="4470400"/>
          <p14:tracePt t="84015" x="1765300" y="4476750"/>
          <p14:tracePt t="84015" x="1771650" y="4483100"/>
          <p14:tracePt t="84034" x="1778000" y="4489450"/>
          <p14:tracePt t="84034" x="1797050" y="4502150"/>
          <p14:tracePt t="84052" x="1803400" y="4514850"/>
          <p14:tracePt t="84052" x="1816100" y="4521200"/>
          <p14:tracePt t="84067" x="1835150" y="4527550"/>
          <p14:tracePt t="84067" x="1847850" y="4533900"/>
          <p14:tracePt t="84084" x="1873250" y="4546600"/>
          <p14:tracePt t="84084" x="1892300" y="4552950"/>
          <p14:tracePt t="84100" x="1924050" y="4559300"/>
          <p14:tracePt t="84100" x="1955800" y="4572000"/>
          <p14:tracePt t="84100" x="1993900" y="4578350"/>
          <p14:tracePt t="84120" x="2038350" y="4591050"/>
          <p14:tracePt t="84132" x="2089150" y="4597400"/>
          <p14:tracePt t="84132" x="2209800" y="4629150"/>
          <p14:tracePt t="84152" x="2279650" y="4654550"/>
          <p14:tracePt t="84152" x="2362200" y="4673600"/>
          <p14:tracePt t="84168" x="2444750" y="4699000"/>
          <p14:tracePt t="84168" x="2540000" y="4737100"/>
          <p14:tracePt t="84184" x="2641600" y="4768850"/>
          <p14:tracePt t="84184" x="2749550" y="4800600"/>
          <p14:tracePt t="84184" x="2857500" y="4832350"/>
          <p14:tracePt t="84203" x="2978150" y="4870450"/>
          <p14:tracePt t="84216" x="3092450" y="4902200"/>
          <p14:tracePt t="84216" x="3327400" y="4965700"/>
          <p14:tracePt t="84235" x="3441700" y="4997450"/>
          <p14:tracePt t="84235" x="3562350" y="5029200"/>
          <p14:tracePt t="84251" x="3676650" y="5060950"/>
          <p14:tracePt t="84251" x="3790950" y="5099050"/>
          <p14:tracePt t="84269" x="3905250" y="5130800"/>
          <p14:tracePt t="84269" x="4013200" y="5156200"/>
          <p14:tracePt t="84269" x="4121150" y="5187950"/>
          <p14:tracePt t="84287" x="4222750" y="5213350"/>
          <p14:tracePt t="84287" x="4318000" y="5238750"/>
          <p14:tracePt t="84301" x="4400550" y="5257800"/>
          <p14:tracePt t="84301" x="4483100" y="5276850"/>
          <p14:tracePt t="84319" x="4559300" y="5289550"/>
          <p14:tracePt t="84319" x="4629150" y="5302250"/>
          <p14:tracePt t="84335" x="4692650" y="5314950"/>
          <p14:tracePt t="84335" x="4800600" y="5321300"/>
          <p14:tracePt t="84352" x="4851400" y="5327650"/>
          <p14:tracePt t="84352" x="4889500" y="5327650"/>
          <p14:tracePt t="84369" x="4921250" y="5334000"/>
          <p14:tracePt t="84369" x="4953000" y="5340350"/>
          <p14:tracePt t="84385" x="4978400" y="5340350"/>
          <p14:tracePt t="84385" x="5003800" y="5346700"/>
          <p14:tracePt t="84401" x="5022850" y="5353050"/>
          <p14:tracePt t="84401" x="5054600" y="5372100"/>
          <p14:tracePt t="84420" x="5067300" y="5378450"/>
          <p14:tracePt t="84420" x="5073650" y="5384800"/>
          <p14:tracePt t="84435" x="5086350" y="5391150"/>
          <p14:tracePt t="84435" x="5092700" y="5397500"/>
          <p14:tracePt t="84452" x="5099050" y="5403850"/>
          <p14:tracePt t="84467" x="5099050" y="5410200"/>
          <p14:tracePt t="84483" x="5092700" y="5416550"/>
          <p14:tracePt t="84500" x="5092700" y="5422900"/>
          <p14:tracePt t="84520" x="5086350" y="5416550"/>
          <p14:tracePt t="84547" x="5080000" y="5410200"/>
          <p14:tracePt t="84623" x="5086350" y="5403850"/>
          <p14:tracePt t="84666" x="5086350" y="5397500"/>
          <p14:tracePt t="84691" x="5086350" y="5391150"/>
          <p14:tracePt t="84707" x="5092700" y="5384800"/>
          <p14:tracePt t="84719" x="5099050" y="5372100"/>
          <p14:tracePt t="84735" x="5099050" y="5365750"/>
          <p14:tracePt t="84743" x="5105400" y="5359400"/>
          <p14:tracePt t="84759" x="5111750" y="5359400"/>
          <p14:tracePt t="84772" x="5118100" y="5353050"/>
          <p14:tracePt t="84788" x="5118100" y="5346700"/>
          <p14:tracePt t="84839" x="5111750" y="5346700"/>
          <p14:tracePt t="84855" x="5105400" y="5346700"/>
          <p14:tracePt t="84871" x="5099050" y="5353050"/>
          <p14:tracePt t="84923" x="5105400" y="5353050"/>
          <p14:tracePt t="84975" x="5099050" y="5359400"/>
          <p14:tracePt t="85067" x="5092700" y="5359400"/>
          <p14:tracePt t="85087" x="5086350" y="5365750"/>
          <p14:tracePt t="85111" x="5080000" y="5359400"/>
          <p14:tracePt t="85131" x="5073650" y="5359400"/>
          <p14:tracePt t="85179" x="5067300" y="5353050"/>
          <p14:tracePt t="85207" x="5067300" y="5346700"/>
          <p14:tracePt t="85259" x="5060950" y="5346700"/>
          <p14:tracePt t="85283" x="5060950" y="5340350"/>
          <p14:tracePt t="85307" x="5054600" y="5346700"/>
          <p14:tracePt t="85319" x="5048250" y="5346700"/>
          <p14:tracePt t="85335" x="5041900" y="5353050"/>
          <p14:tracePt t="85351" x="5035550" y="5353050"/>
          <p14:tracePt t="85371" x="5035550" y="5359400"/>
          <p14:tracePt t="85455" x="5029200" y="5359400"/>
          <p14:tracePt t="85507" x="5022850" y="5365750"/>
          <p14:tracePt t="85611" x="5016500" y="5365750"/>
          <p14:tracePt t="85671" x="5010150" y="5365750"/>
          <p14:tracePt t="85791" x="5003800" y="5359400"/>
          <p14:tracePt t="85823" x="4997450" y="5365750"/>
          <p14:tracePt t="85839" x="4991100" y="5365750"/>
          <p14:tracePt t="85851" x="4984750" y="5365750"/>
          <p14:tracePt t="85860" x="4978400" y="5372100"/>
          <p14:tracePt t="85871" x="4972050" y="5372100"/>
          <p14:tracePt t="85889" x="4965700" y="5378450"/>
          <p14:tracePt t="85889" x="4959350" y="5378450"/>
          <p14:tracePt t="85908" x="4946650" y="5378450"/>
          <p14:tracePt t="85908" x="4940300" y="5384800"/>
          <p14:tracePt t="85924" x="4933950" y="5384800"/>
          <p14:tracePt t="85939" x="4927600" y="5384800"/>
          <p14:tracePt t="85955" x="4921250" y="5384800"/>
          <p14:tracePt t="85972" x="4921250" y="5378450"/>
          <p14:tracePt t="85989" x="4927600" y="5372100"/>
          <p14:tracePt t="86011" x="4927600" y="5365750"/>
          <p14:tracePt t="86031" x="4933950" y="5365750"/>
          <p14:tracePt t="86055" x="4933950" y="5359400"/>
          <p14:tracePt t="86132" x="4927600" y="5359400"/>
          <p14:tracePt t="86151" x="4921250" y="5359400"/>
          <p14:tracePt t="86183" x="4914900" y="5359400"/>
          <p14:tracePt t="86199" x="4908550" y="5365750"/>
          <p14:tracePt t="86211" x="4902200" y="5365750"/>
          <p14:tracePt t="86227" x="4895850" y="5365750"/>
          <p14:tracePt t="86244" x="4889500" y="5359400"/>
          <p14:tracePt t="86267" x="4883150" y="5359400"/>
          <p14:tracePt t="86287" x="4883150" y="5353050"/>
          <p14:tracePt t="86303" x="4876800" y="5346700"/>
          <p14:tracePt t="86320" x="4870450" y="5340350"/>
          <p14:tracePt t="86331" x="4864100" y="5334000"/>
          <p14:tracePt t="86348" x="4857750" y="5334000"/>
          <p14:tracePt t="86357" x="4851400" y="5327650"/>
          <p14:tracePt t="86373" x="4845050" y="5327650"/>
          <p14:tracePt t="86373" x="4832350" y="5321300"/>
          <p14:tracePt t="86393" x="4826000" y="5314950"/>
          <p14:tracePt t="86408" x="4819650" y="5314950"/>
          <p14:tracePt t="86408" x="4813300" y="5308600"/>
          <p14:tracePt t="86426" x="4806950" y="5308600"/>
          <p14:tracePt t="86440" x="4800600" y="5302250"/>
          <p14:tracePt t="86440" x="4794250" y="5302250"/>
          <p14:tracePt t="86461" x="4781550" y="5295900"/>
          <p14:tracePt t="86476" x="4775200" y="5289550"/>
          <p14:tracePt t="86492" x="4768850" y="5283200"/>
          <p14:tracePt t="86507" x="4756150" y="5276850"/>
          <p14:tracePt t="86524" x="4749800" y="5270500"/>
          <p14:tracePt t="86541" x="4743450" y="5270500"/>
          <p14:tracePt t="86561" x="4737100" y="5264150"/>
          <p14:tracePt t="86574" x="4730750" y="5257800"/>
          <p14:tracePt t="86591" x="4724400" y="5251450"/>
          <p14:tracePt t="86608" x="4711700" y="5245100"/>
          <p14:tracePt t="86624" x="4705350" y="5238750"/>
          <p14:tracePt t="86624" x="4699000" y="5232400"/>
          <p14:tracePt t="86642" x="4692650" y="5226050"/>
          <p14:tracePt t="86642" x="4686300" y="5219700"/>
          <p14:tracePt t="86660" x="4686300" y="5213350"/>
          <p14:tracePt t="86675" x="4679950" y="5207000"/>
          <p14:tracePt t="86675" x="4679950" y="5200650"/>
          <p14:tracePt t="86693" x="4673600" y="5194300"/>
          <p14:tracePt t="86715" x="4667250" y="5194300"/>
          <p14:tracePt t="86747" x="4660900" y="5194300"/>
          <p14:tracePt t="86759" x="4654550" y="5194300"/>
          <p14:tracePt t="86767" x="4648200" y="5200650"/>
          <p14:tracePt t="86783" x="4641850" y="5200650"/>
          <p14:tracePt t="86791" x="4635500" y="5200650"/>
          <p14:tracePt t="86791" x="4629150" y="5200650"/>
          <p14:tracePt t="86791" x="4622800" y="5200650"/>
          <p14:tracePt t="86813" x="4616450" y="5200650"/>
          <p14:tracePt t="86825" x="4610100" y="5194300"/>
          <p14:tracePt t="86842" x="4610100" y="5187950"/>
          <p14:tracePt t="86861" x="4610100" y="5181600"/>
          <p14:tracePt t="86875" x="4616450" y="5175250"/>
          <p14:tracePt t="86892" x="4629150" y="5162550"/>
          <p14:tracePt t="86908" x="4635500" y="5156200"/>
          <p14:tracePt t="86925" x="4641850" y="5156200"/>
          <p14:tracePt t="86925" x="4654550" y="5143500"/>
          <p14:tracePt t="86944" x="4660900" y="5137150"/>
          <p14:tracePt t="86959" x="4667250" y="5130800"/>
          <p14:tracePt t="86975" x="4667250" y="5124450"/>
          <p14:tracePt t="86992" x="4660900" y="5118100"/>
          <p14:tracePt t="87009" x="4654550" y="5118100"/>
          <p14:tracePt t="87009" x="4648200" y="5124450"/>
          <p14:tracePt t="87028" x="4641850" y="5124450"/>
          <p14:tracePt t="87028" x="4635500" y="5124450"/>
          <p14:tracePt t="87044" x="4629150" y="5130800"/>
          <p14:tracePt t="87044" x="4622800" y="5137150"/>
          <p14:tracePt t="87062" x="4610100" y="5143500"/>
          <p14:tracePt t="87076" x="4616450" y="5149850"/>
          <p14:tracePt t="87135" x="4622800" y="5143500"/>
          <p14:tracePt t="87159" x="4616450" y="5143500"/>
          <p14:tracePt t="87232" x="4610100" y="5143500"/>
          <p14:tracePt t="87247" x="4603750" y="5143500"/>
          <p14:tracePt t="87264" x="4597400" y="5143500"/>
          <p14:tracePt t="87279" x="4591050" y="5137150"/>
          <p14:tracePt t="87291" x="4584700" y="5130800"/>
          <p14:tracePt t="87307" x="4578350" y="5124450"/>
          <p14:tracePt t="87323" x="4572000" y="5118100"/>
          <p14:tracePt t="87339" x="4572000" y="5111750"/>
          <p14:tracePt t="87352" x="4559300" y="5105400"/>
          <p14:tracePt t="87367" x="4559300" y="5092700"/>
          <p14:tracePt t="87383" x="4552950" y="5086350"/>
          <p14:tracePt t="87399" x="4540250" y="5080000"/>
          <p14:tracePt t="87413" x="4533900" y="5073650"/>
          <p14:tracePt t="87428" x="4527550" y="5073650"/>
          <p14:tracePt t="87428" x="4521200" y="5067300"/>
          <p14:tracePt t="87446" x="4514850" y="5067300"/>
          <p14:tracePt t="87461" x="4508500" y="5060950"/>
          <p14:tracePt t="87461" x="4495800" y="5060950"/>
          <p14:tracePt t="87481" x="4489450" y="5060950"/>
          <p14:tracePt t="87481" x="4483100" y="5060950"/>
          <p14:tracePt t="87496" x="4476750" y="5060950"/>
          <p14:tracePt t="87496" x="4470400" y="5060950"/>
          <p14:tracePt t="87513" x="4464050" y="5067300"/>
          <p14:tracePt t="87528" x="4457700" y="5067300"/>
          <p14:tracePt t="87544" x="4464050" y="5067300"/>
          <p14:tracePt t="87599" x="4470400" y="5060950"/>
          <p14:tracePt t="87615" x="4476750" y="5054600"/>
          <p14:tracePt t="87623" x="4483100" y="5048250"/>
          <p14:tracePt t="87632" x="4489450" y="5048250"/>
          <p14:tracePt t="87645" x="4495800" y="5041900"/>
          <p14:tracePt t="87645" x="4508500" y="5035550"/>
          <p14:tracePt t="87663" x="4521200" y="5035550"/>
          <p14:tracePt t="87663" x="4527550" y="5035550"/>
          <p14:tracePt t="87680" x="4533900" y="5041900"/>
          <p14:tracePt t="87680" x="4546600" y="5041900"/>
          <p14:tracePt t="87696" x="4552950" y="5041900"/>
          <p14:tracePt t="87696" x="4578350" y="5054600"/>
          <p14:tracePt t="87713" x="4584700" y="5054600"/>
          <p14:tracePt t="87713" x="4597400" y="5060950"/>
          <p14:tracePt t="87730" x="4616450" y="5067300"/>
          <p14:tracePt t="87730" x="4629150" y="5073650"/>
          <p14:tracePt t="87747" x="4641850" y="5073650"/>
          <p14:tracePt t="87747" x="4654550" y="5080000"/>
          <p14:tracePt t="87763" x="4673600" y="5086350"/>
          <p14:tracePt t="87763" x="4705350" y="5092700"/>
          <p14:tracePt t="87781" x="4718050" y="5092700"/>
          <p14:tracePt t="87781" x="4730750" y="5092700"/>
          <p14:tracePt t="87797" x="4743450" y="5099050"/>
          <p14:tracePt t="87797" x="4756150" y="5099050"/>
          <p14:tracePt t="87813" x="4768850" y="5099050"/>
          <p14:tracePt t="87813" x="4781550" y="5105400"/>
          <p14:tracePt t="87813" x="4787900" y="5105400"/>
          <p14:tracePt t="87832" x="4800600" y="5105400"/>
          <p14:tracePt t="87845" x="4813300" y="5111750"/>
          <p14:tracePt t="87845" x="4838700" y="5118100"/>
          <p14:tracePt t="87864" x="4851400" y="5118100"/>
          <p14:tracePt t="87864" x="4864100" y="5118100"/>
          <p14:tracePt t="87881" x="4876800" y="5124450"/>
          <p14:tracePt t="87881" x="4889500" y="5124450"/>
          <p14:tracePt t="87897" x="4902200" y="5124450"/>
          <p14:tracePt t="87897" x="4914900" y="5124450"/>
          <p14:tracePt t="87897" x="4927600" y="5124450"/>
          <p14:tracePt t="87916" x="4940300" y="5124450"/>
          <p14:tracePt t="87929" x="4953000" y="5124450"/>
          <p14:tracePt t="87929" x="4978400" y="5130800"/>
          <p14:tracePt t="87948" x="4984750" y="5130800"/>
          <p14:tracePt t="87948" x="4997450" y="5130800"/>
          <p14:tracePt t="87964" x="5010150" y="5130800"/>
          <p14:tracePt t="87964" x="5022850" y="5130800"/>
          <p14:tracePt t="87981" x="5029200" y="5130800"/>
          <p14:tracePt t="87981" x="5041900" y="5130800"/>
          <p14:tracePt t="87998" x="5048250" y="5130800"/>
          <p14:tracePt t="87998" x="5067300" y="5130800"/>
          <p14:tracePt t="88014" x="5080000" y="5130800"/>
          <p14:tracePt t="88014" x="5086350" y="5130800"/>
          <p14:tracePt t="88031" x="5092700" y="5130800"/>
          <p14:tracePt t="88031" x="5099050" y="5137150"/>
          <p14:tracePt t="88048" x="5105400" y="5137150"/>
          <p14:tracePt t="88048" x="5111750" y="5137150"/>
          <p14:tracePt t="88065" x="5118100" y="5137150"/>
          <p14:tracePt t="88065" x="5130800" y="5137150"/>
          <p14:tracePt t="88082" x="5137150" y="5137150"/>
          <p14:tracePt t="88096" x="5143500" y="5137150"/>
          <p14:tracePt t="88096" x="5149850" y="5137150"/>
          <p14:tracePt t="88114" x="5156200" y="5137150"/>
          <p14:tracePt t="88132" x="5168900" y="5137150"/>
          <p14:tracePt t="88147" x="5175250" y="5143500"/>
          <p14:tracePt t="88163" x="5181600" y="5143500"/>
          <p14:tracePt t="88180" x="5187950" y="5143500"/>
          <p14:tracePt t="88197" x="5200650" y="5143500"/>
          <p14:tracePt t="88213" x="5207000" y="5143500"/>
          <p14:tracePt t="88213" x="5213350" y="5149850"/>
          <p14:tracePt t="88233" x="5219700" y="5149850"/>
          <p14:tracePt t="88249" x="5226050" y="5156200"/>
          <p14:tracePt t="88263" x="5232400" y="5162550"/>
          <p14:tracePt t="88284" x="5226050" y="5162550"/>
          <p14:tracePt t="88312" x="5226050" y="5168900"/>
          <p14:tracePt t="88328" x="5219700" y="5175250"/>
          <p14:tracePt t="88352" x="5213350" y="5181600"/>
          <p14:tracePt t="88368" x="5207000" y="5194300"/>
          <p14:tracePt t="88379" x="5207000" y="5200650"/>
          <p14:tracePt t="88395" x="5207000" y="5207000"/>
          <p14:tracePt t="88404" x="5207000" y="5213350"/>
          <p14:tracePt t="88420" x="5207000" y="5219700"/>
          <p14:tracePt t="88432" x="5207000" y="5226050"/>
          <p14:tracePt t="88432" x="5213350" y="5232400"/>
          <p14:tracePt t="88449" x="5213350" y="5238750"/>
          <p14:tracePt t="88449" x="5213350" y="5245100"/>
          <p14:tracePt t="88466" x="5213350" y="5251450"/>
          <p14:tracePt t="88466" x="5213350" y="5257800"/>
          <p14:tracePt t="88483" x="5213350" y="5264150"/>
          <p14:tracePt t="88483" x="5219700" y="5283200"/>
          <p14:tracePt t="88501" x="5219700" y="5295900"/>
          <p14:tracePt t="88501" x="5219700" y="5302250"/>
          <p14:tracePt t="88516" x="5219700" y="5314950"/>
          <p14:tracePt t="88516" x="5226050" y="5327650"/>
          <p14:tracePt t="88533" x="5226050" y="5334000"/>
          <p14:tracePt t="88533" x="5226050" y="5346700"/>
          <p14:tracePt t="88533" x="5232400" y="5359400"/>
          <p14:tracePt t="88553" x="5232400" y="5372100"/>
          <p14:tracePt t="88564" x="5232400" y="5378450"/>
          <p14:tracePt t="88564" x="5232400" y="5391150"/>
          <p14:tracePt t="88564" x="5238750" y="5397500"/>
          <p14:tracePt t="88585" x="5238750" y="5410200"/>
          <p14:tracePt t="88585" x="5238750" y="5416550"/>
          <p14:tracePt t="88601" x="5238750" y="5422900"/>
          <p14:tracePt t="88601" x="5238750" y="5435600"/>
          <p14:tracePt t="88617" x="5238750" y="5448300"/>
          <p14:tracePt t="88617" x="5238750" y="5461000"/>
          <p14:tracePt t="88633" x="5238750" y="5467350"/>
          <p14:tracePt t="88633" x="5245100" y="5480050"/>
          <p14:tracePt t="88633" x="5245100" y="5492750"/>
          <p14:tracePt t="88653" x="5245100" y="5505450"/>
          <p14:tracePt t="88665" x="5245100" y="5518150"/>
          <p14:tracePt t="88665" x="5251450" y="5537200"/>
          <p14:tracePt t="88683" x="5251450" y="5549900"/>
          <p14:tracePt t="88683" x="5251450" y="5562600"/>
          <p14:tracePt t="88700" x="5251450" y="5568950"/>
          <p14:tracePt t="88700" x="5245100" y="5581650"/>
          <p14:tracePt t="88717" x="5245100" y="5594350"/>
          <p14:tracePt t="88717" x="5245100" y="5619750"/>
          <p14:tracePt t="88733" x="5245100" y="5626100"/>
          <p14:tracePt t="88733" x="5245100" y="5638800"/>
          <p14:tracePt t="88750" x="5245100" y="5651500"/>
          <p14:tracePt t="88750" x="5245100" y="5664200"/>
          <p14:tracePt t="88767" x="5245100" y="5670550"/>
          <p14:tracePt t="88767" x="5245100" y="5683250"/>
          <p14:tracePt t="88783" x="5245100" y="5689600"/>
          <p14:tracePt t="88783" x="5245100" y="5708650"/>
          <p14:tracePt t="88802" x="5245100" y="5715000"/>
          <p14:tracePt t="88802" x="5245100" y="5727700"/>
          <p14:tracePt t="88817" x="5245100" y="5734050"/>
          <p14:tracePt t="88817" x="5245100" y="5740400"/>
          <p14:tracePt t="88834" x="5245100" y="5746750"/>
          <p14:tracePt t="88834" x="5245100" y="5753100"/>
          <p14:tracePt t="88834" x="5245100" y="5759450"/>
          <p14:tracePt t="88853" x="5245100" y="5765800"/>
          <p14:tracePt t="88865" x="5245100" y="5772150"/>
          <p14:tracePt t="88865" x="5245100" y="5778500"/>
          <p14:tracePt t="88885" x="5245100" y="5784850"/>
          <p14:tracePt t="88900" x="5245100" y="5791200"/>
          <p14:tracePt t="88915" x="5245100" y="5797550"/>
          <p14:tracePt t="88932" x="5251450" y="5803900"/>
          <p14:tracePt t="88949" x="5251450" y="5816600"/>
          <p14:tracePt t="88969" x="5251450" y="5822950"/>
          <p14:tracePt t="88982" x="5251450" y="5829300"/>
          <p14:tracePt t="88982" x="5251450" y="5835650"/>
          <p14:tracePt t="89001" x="5251450" y="5842000"/>
          <p14:tracePt t="89001" x="5251450" y="5848350"/>
          <p14:tracePt t="89001" x="5251450" y="5854700"/>
          <p14:tracePt t="89021" x="5245100" y="5854700"/>
          <p14:tracePt t="89021" x="5245100" y="5861050"/>
          <p14:tracePt t="89034" x="5245100" y="5867400"/>
          <p14:tracePt t="89050" x="5245100" y="5873750"/>
          <p14:tracePt t="89066" x="5245100" y="5880100"/>
          <p14:tracePt t="89083" x="5245100" y="5886450"/>
          <p14:tracePt t="89100" x="5238750" y="5880100"/>
          <p14:tracePt t="89140" x="5238750" y="5873750"/>
          <p14:tracePt t="89152" x="5238750" y="5867400"/>
          <p14:tracePt t="89160" x="5238750" y="5854700"/>
          <p14:tracePt t="89168" x="5238750" y="5848350"/>
          <p14:tracePt t="89168" x="5232400" y="5835650"/>
          <p14:tracePt t="89185" x="5232400" y="5822950"/>
          <p14:tracePt t="89185" x="5232400" y="5810250"/>
          <p14:tracePt t="89202" x="5226050" y="5791200"/>
          <p14:tracePt t="89202" x="5226050" y="5778500"/>
          <p14:tracePt t="89202" x="5219700" y="5759450"/>
          <p14:tracePt t="89221" x="5219700" y="5740400"/>
          <p14:tracePt t="89233" x="5213350" y="5715000"/>
          <p14:tracePt t="89233" x="5200650" y="5670550"/>
          <p14:tracePt t="89252" x="5200650" y="5645150"/>
          <p14:tracePt t="89252" x="5194300" y="5626100"/>
          <p14:tracePt t="89270" x="5187950" y="5600700"/>
          <p14:tracePt t="89270" x="5181600" y="5575300"/>
          <p14:tracePt t="89286" x="5175250" y="5549900"/>
          <p14:tracePt t="89286" x="5168900" y="5524500"/>
          <p14:tracePt t="89286" x="5168900" y="5499100"/>
          <p14:tracePt t="89305" x="5162550" y="5473700"/>
          <p14:tracePt t="89317" x="5156200" y="5454650"/>
          <p14:tracePt t="89317" x="5143500" y="5397500"/>
          <p14:tracePt t="89335" x="5137150" y="5372100"/>
          <p14:tracePt t="89335" x="5137150" y="5346700"/>
          <p14:tracePt t="89352" x="5130800" y="5321300"/>
          <p14:tracePt t="89352" x="5124450" y="5295900"/>
          <p14:tracePt t="89352" x="5118100" y="5264150"/>
          <p14:tracePt t="89372" x="5111750" y="5238750"/>
          <p14:tracePt t="89384" x="5105400" y="5219700"/>
          <p14:tracePt t="89384" x="5099050" y="5175250"/>
          <p14:tracePt t="89402" x="5092700" y="5162550"/>
          <p14:tracePt t="89402" x="5086350" y="5149850"/>
          <p14:tracePt t="89420" x="5086350" y="5137150"/>
          <p14:tracePt t="89420" x="5080000" y="5124450"/>
          <p14:tracePt t="89436" x="5080000" y="5111750"/>
          <p14:tracePt t="89436" x="5073650" y="5092700"/>
          <p14:tracePt t="89453" x="5067300" y="5086350"/>
          <p14:tracePt t="89453" x="5067300" y="5080000"/>
          <p14:tracePt t="89470" x="5060950" y="5067300"/>
          <p14:tracePt t="89470" x="5060950" y="5060950"/>
          <p14:tracePt t="89486" x="5054600" y="5054600"/>
          <p14:tracePt t="89486" x="5048250" y="5054600"/>
          <p14:tracePt t="89502" x="5041900" y="5041900"/>
          <p14:tracePt t="89518" x="5035550" y="5041900"/>
          <p14:tracePt t="89518" x="5029200" y="5035550"/>
          <p14:tracePt t="89537" x="5022850" y="5029200"/>
          <p14:tracePt t="89555" x="5016500" y="5035550"/>
          <p14:tracePt t="89568" x="5010150" y="5035550"/>
          <p14:tracePt t="89596" x="5010150" y="5022850"/>
          <p14:tracePt t="89628" x="5016500" y="5016500"/>
          <p14:tracePt t="89664" x="5010150" y="5016500"/>
          <p14:tracePt t="89740" x="5003800" y="5016500"/>
          <p14:tracePt t="89760" x="4997450" y="5010150"/>
          <p14:tracePt t="89800" x="4997450" y="5003800"/>
          <p14:tracePt t="89812" x="4997450" y="4997450"/>
          <p14:tracePt t="89844" x="4997450" y="4991100"/>
          <p14:tracePt t="89972" x="5003800" y="4984750"/>
          <p14:tracePt t="89992" x="5003800" y="4978400"/>
          <p14:tracePt t="90031" x="4997450" y="4978400"/>
          <p14:tracePt t="90120" x="4991100" y="4978400"/>
          <p14:tracePt t="90196" x="4984750" y="4978400"/>
          <p14:tracePt t="90212" x="4978400" y="4984750"/>
          <p14:tracePt t="90228" x="4972050" y="4984750"/>
          <p14:tracePt t="90241" x="4965700" y="4984750"/>
          <p14:tracePt t="90257" x="4959350" y="4984750"/>
          <p14:tracePt t="90273" x="4953000" y="4984750"/>
          <p14:tracePt t="90289" x="4946650" y="4991100"/>
          <p14:tracePt t="90304" x="4940300" y="4991100"/>
          <p14:tracePt t="90324" x="4933950" y="4991100"/>
          <p14:tracePt t="90360" x="4933950" y="4997450"/>
          <p14:tracePt t="90436" x="4933950" y="5003800"/>
          <p14:tracePt t="90472" x="4933950" y="4997450"/>
          <p14:tracePt t="90556" x="4927600" y="5010150"/>
          <p14:tracePt t="90632" x="4921250" y="5010150"/>
          <p14:tracePt t="90652" x="4914900" y="5010150"/>
          <p14:tracePt t="90684" x="4914900" y="5016500"/>
          <p14:tracePt t="90736" x="4908550" y="5016500"/>
          <p14:tracePt t="90856" x="4914900" y="5022850"/>
          <p14:tracePt t="90908" x="4921250" y="5029200"/>
          <p14:tracePt t="90933" x="4927600" y="5029200"/>
          <p14:tracePt t="90952" x="4933950" y="5022850"/>
          <p14:tracePt t="90976" x="4940300" y="5022850"/>
          <p14:tracePt t="90993" x="4946650" y="5022850"/>
          <p14:tracePt t="91028" x="4940300" y="5022850"/>
          <p14:tracePt t="91096" x="4933950" y="5022850"/>
          <p14:tracePt t="91132" x="4940300" y="5022850"/>
          <p14:tracePt t="91200" x="4940300" y="5029200"/>
          <p14:tracePt t="91292" x="4946650" y="5029200"/>
          <p14:tracePt t="91312" x="4953000" y="5035550"/>
          <p14:tracePt t="91329" x="4953000" y="5041900"/>
          <p14:tracePt t="91344" x="4953000" y="5048250"/>
          <p14:tracePt t="91352" x="4953000" y="5054600"/>
          <p14:tracePt t="91361" x="4959350" y="5067300"/>
          <p14:tracePt t="91361" x="4959350" y="5080000"/>
          <p14:tracePt t="91376" x="4959350" y="5092700"/>
          <p14:tracePt t="91376" x="4965700" y="5111750"/>
          <p14:tracePt t="91393" x="4972050" y="5124450"/>
          <p14:tracePt t="91393" x="4972050" y="5143500"/>
          <p14:tracePt t="91409" x="4978400" y="5156200"/>
          <p14:tracePt t="91409" x="4984750" y="5175250"/>
          <p14:tracePt t="91426" x="4991100" y="5187950"/>
          <p14:tracePt t="91426" x="4991100" y="5213350"/>
          <p14:tracePt t="91443" x="4984750" y="5219700"/>
          <p14:tracePt t="91443" x="4984750" y="5238750"/>
          <p14:tracePt t="91460" x="4978400" y="5245100"/>
          <p14:tracePt t="91460" x="4972050" y="5257800"/>
          <p14:tracePt t="91476" x="4965700" y="5264150"/>
          <p14:tracePt t="91476" x="4959350" y="5289550"/>
          <p14:tracePt t="91494" x="4959350" y="5308600"/>
          <p14:tracePt t="91494" x="4959350" y="5327650"/>
          <p14:tracePt t="91510" x="4965700" y="5346700"/>
          <p14:tracePt t="91510" x="4972050" y="5372100"/>
          <p14:tracePt t="91527" x="4978400" y="5397500"/>
          <p14:tracePt t="91527" x="4991100" y="5422900"/>
          <p14:tracePt t="91544" x="4997450" y="5454650"/>
          <p14:tracePt t="91544" x="5010150" y="5486400"/>
          <p14:tracePt t="91563" x="5035550" y="5556250"/>
          <p14:tracePt t="91563" x="5048250" y="5588000"/>
          <p14:tracePt t="91578" x="5054600" y="5626100"/>
          <p14:tracePt t="91578" x="5067300" y="5657850"/>
          <p14:tracePt t="91593" x="5073650" y="5689600"/>
          <p14:tracePt t="91818" x="5143500" y="6413500"/>
          <p14:tracePt t="91869" x="5143500" y="6381750"/>
          <p14:tracePt t="91889" x="5124450" y="6362700"/>
          <p14:tracePt t="91904" x="5111750" y="6343650"/>
          <p14:tracePt t="91914" x="5099050" y="6324600"/>
          <p14:tracePt t="91926" x="5080000" y="6311900"/>
          <p14:tracePt t="91926" x="5035550" y="6273800"/>
          <p14:tracePt t="91945" x="5010150" y="6254750"/>
          <p14:tracePt t="91945" x="4984750" y="6229350"/>
          <p14:tracePt t="91961" x="4953000" y="6210300"/>
          <p14:tracePt t="91961" x="4921250" y="6184900"/>
          <p14:tracePt t="91978" x="4883150" y="6153150"/>
          <p14:tracePt t="91978" x="4838700" y="6115050"/>
          <p14:tracePt t="91978" x="4787900" y="6076950"/>
          <p14:tracePt t="91997" x="4737100" y="6045200"/>
          <p14:tracePt t="91997" x="4679950" y="6007100"/>
          <p14:tracePt t="92011" x="4616450" y="5969000"/>
          <p14:tracePt t="92011" x="4552950" y="5930900"/>
          <p14:tracePt t="92028" x="4489450" y="5899150"/>
          <p14:tracePt t="92028" x="4425950" y="5861050"/>
          <p14:tracePt t="92045" x="4356100" y="5829300"/>
          <p14:tracePt t="92045" x="4292600" y="5803900"/>
          <p14:tracePt t="92045" x="4222750" y="5772150"/>
          <p14:tracePt t="92065" x="4146550" y="5740400"/>
          <p14:tracePt t="92065" x="4076700" y="5715000"/>
          <p14:tracePt t="92079" x="4006850" y="5676900"/>
          <p14:tracePt t="92093" x="3930650" y="5657850"/>
          <p14:tracePt t="92125" x="3822700" y="5600700"/>
          <p14:tracePt t="92130" x="3708400" y="5549900"/>
          <p14:tracePt t="92130" x="3600450" y="5492750"/>
          <p14:tracePt t="92146" x="3492500" y="5435600"/>
          <p14:tracePt t="92146" x="3384550" y="5378450"/>
          <p14:tracePt t="92162" x="3276600" y="5327650"/>
          <p14:tracePt t="92162" x="3162300" y="5276850"/>
          <p14:tracePt t="92179" x="3048000" y="5213350"/>
          <p14:tracePt t="92179" x="2971800" y="5194300"/>
          <p14:tracePt t="92179" x="2889250" y="5162550"/>
          <p14:tracePt t="92198" x="2813050" y="5137150"/>
          <p14:tracePt t="92210" x="2743200" y="5111750"/>
          <p14:tracePt t="92210" x="2597150" y="5060950"/>
          <p14:tracePt t="92230" x="2533650" y="5035550"/>
          <p14:tracePt t="92230" x="2476500" y="5010150"/>
          <p14:tracePt t="92246" x="2425700" y="4978400"/>
          <p14:tracePt t="92246" x="2368550" y="4953000"/>
          <p14:tracePt t="92262" x="2311400" y="4914900"/>
          <p14:tracePt t="92262" x="2260600" y="4883150"/>
          <p14:tracePt t="92262" x="2203450" y="4845050"/>
          <p14:tracePt t="92281" x="2159000" y="4813300"/>
          <p14:tracePt t="92294" x="2114550" y="4775200"/>
          <p14:tracePt t="92294" x="2032000" y="4724400"/>
          <p14:tracePt t="92313" x="1993900" y="4705350"/>
          <p14:tracePt t="92313" x="1962150" y="4686300"/>
          <p14:tracePt t="92329" x="1930400" y="4673600"/>
          <p14:tracePt t="92329" x="1905000" y="4654550"/>
          <p14:tracePt t="92347" x="1879600" y="4635500"/>
          <p14:tracePt t="92347" x="1854200" y="4616450"/>
          <p14:tracePt t="92363" x="1822450" y="4591050"/>
          <p14:tracePt t="92363" x="1778000" y="4546600"/>
          <p14:tracePt t="92379" x="1758950" y="4527550"/>
          <p14:tracePt t="92379" x="1746250" y="4514850"/>
          <p14:tracePt t="92396" x="1727200" y="4502150"/>
          <p14:tracePt t="92396" x="1720850" y="4495800"/>
          <p14:tracePt t="92413" x="1714500" y="4489450"/>
          <p14:tracePt t="92428" x="1720850" y="4483100"/>
          <p14:tracePt t="92428" x="1727200" y="4483100"/>
          <p14:tracePt t="92447" x="1733550" y="4483100"/>
          <p14:tracePt t="92447" x="1739900" y="4483100"/>
          <p14:tracePt t="92463" x="1746250" y="4476750"/>
          <p14:tracePt t="92463" x="1752600" y="4483100"/>
          <p14:tracePt t="92480" x="1758950" y="4483100"/>
          <p14:tracePt t="92480" x="1771650" y="4483100"/>
          <p14:tracePt t="92497" x="1778000" y="4495800"/>
          <p14:tracePt t="92513" x="1790700" y="4502150"/>
          <p14:tracePt t="92529" x="1797050" y="4502150"/>
          <p14:tracePt t="92529" x="1797050" y="4508500"/>
          <p14:tracePt t="92547" x="1803400" y="4508500"/>
          <p14:tracePt t="92547" x="1809750" y="4514850"/>
          <p14:tracePt t="92547" x="1816100" y="4514850"/>
          <p14:tracePt t="92567" x="1822450" y="4521200"/>
          <p14:tracePt t="92578" x="1828800" y="4527550"/>
          <p14:tracePt t="92578" x="1841500" y="4533900"/>
          <p14:tracePt t="92597" x="1847850" y="4540250"/>
          <p14:tracePt t="92597" x="1854200" y="4546600"/>
          <p14:tracePt t="92614" x="1860550" y="4552950"/>
          <p14:tracePt t="92614" x="1866900" y="4565650"/>
          <p14:tracePt t="92614" x="1879600" y="4572000"/>
          <p14:tracePt t="92633" x="1892300" y="4584700"/>
          <p14:tracePt t="92645" x="1898650" y="4591050"/>
          <p14:tracePt t="92645" x="1911350" y="4597400"/>
          <p14:tracePt t="92645" x="1924050" y="4603750"/>
          <p14:tracePt t="92666" x="1943100" y="4610100"/>
          <p14:tracePt t="92666" x="1955800" y="4610100"/>
          <p14:tracePt t="92681" x="1974850" y="4616450"/>
          <p14:tracePt t="92681" x="1993900" y="4622800"/>
          <p14:tracePt t="92697" x="2019300" y="4629150"/>
          <p14:tracePt t="92697" x="2044700" y="4629150"/>
          <p14:tracePt t="92714" x="2070100" y="4635500"/>
          <p14:tracePt t="92714" x="2127250" y="4667250"/>
          <p14:tracePt t="92731" x="2159000" y="4686300"/>
          <p14:tracePt t="92731" x="2197100" y="4711700"/>
          <p14:tracePt t="92747" x="2241550" y="4737100"/>
          <p14:tracePt t="92747" x="2286000" y="4768850"/>
          <p14:tracePt t="92764" x="2336800" y="4806950"/>
          <p14:tracePt t="92764" x="2393950" y="4845050"/>
          <p14:tracePt t="92781" x="2457450" y="4883150"/>
          <p14:tracePt t="92781" x="2609850" y="4965700"/>
          <p14:tracePt t="92798" x="2692400" y="5016500"/>
          <p14:tracePt t="92798" x="2787650" y="5060950"/>
          <p14:tracePt t="92815" x="2882900" y="5105400"/>
          <p14:tracePt t="92815" x="2984500" y="5156200"/>
          <p14:tracePt t="92831" x="3086100" y="5207000"/>
          <p14:tracePt t="92831" x="3194050" y="5251450"/>
          <p14:tracePt t="92831" x="3295650" y="5295900"/>
          <p14:tracePt t="92850" x="3390900" y="5340350"/>
          <p14:tracePt t="92862" x="3486150" y="5378450"/>
          <p14:tracePt t="92862" x="3670300" y="5441950"/>
          <p14:tracePt t="92882" x="3752850" y="5461000"/>
          <p14:tracePt t="92882" x="3835400" y="5486400"/>
          <p14:tracePt t="92898" x="3917950" y="5505450"/>
          <p14:tracePt t="92898" x="3994150" y="5530850"/>
          <p14:tracePt t="92898" x="4070350" y="5549900"/>
          <p14:tracePt t="92917" x="4146550" y="5568950"/>
          <p14:tracePt t="92929" x="4216400" y="5594350"/>
          <p14:tracePt t="92929" x="4292600" y="5619750"/>
          <p14:tracePt t="92929" x="4362450" y="5638800"/>
          <p14:tracePt t="92950" x="4425950" y="5664200"/>
          <p14:tracePt t="92950" x="4489450" y="5683250"/>
          <p14:tracePt t="92966" x="4546600" y="5702300"/>
          <p14:tracePt t="92966" x="4597400" y="5721350"/>
          <p14:tracePt t="92982" x="4648200" y="5734050"/>
          <p14:tracePt t="92982" x="4692650" y="5740400"/>
          <p14:tracePt t="92999" x="4730750" y="5746750"/>
          <p14:tracePt t="92999" x="4762500" y="5753100"/>
          <p14:tracePt t="92999" x="4794250" y="5753100"/>
          <p14:tracePt t="93017" x="4819650" y="5759450"/>
          <p14:tracePt t="93017" x="4838700" y="5759450"/>
          <p14:tracePt t="93031" x="4857750" y="5765800"/>
          <p14:tracePt t="93031" x="4870450" y="5765800"/>
          <p14:tracePt t="93048" x="4883150" y="5772150"/>
          <p14:tracePt t="93048" x="4889500" y="5772150"/>
          <p14:tracePt t="93066" x="4895850" y="5772150"/>
          <p14:tracePt t="93080" x="4889500" y="5778500"/>
          <p14:tracePt t="93121" x="4883150" y="5778500"/>
          <p14:tracePt t="93137" x="4870450" y="5784850"/>
          <p14:tracePt t="93149" x="4864100" y="5791200"/>
          <p14:tracePt t="93165" x="4857750" y="5791200"/>
          <p14:tracePt t="93181" x="4857750" y="5784850"/>
          <p14:tracePt t="93225" x="4857750" y="5778500"/>
          <p14:tracePt t="93249" x="4857750" y="5772150"/>
          <p14:tracePt t="93277" x="4864100" y="5765800"/>
          <p14:tracePt t="93293" x="4870450" y="5759450"/>
          <p14:tracePt t="93309" x="4870450" y="5753100"/>
          <p14:tracePt t="93318" x="4876800" y="5753100"/>
          <p14:tracePt t="93318" x="4876800" y="5746750"/>
          <p14:tracePt t="93333" x="4876800" y="5734050"/>
          <p14:tracePt t="93333" x="4883150" y="5727700"/>
          <p14:tracePt t="93349" x="4883150" y="5715000"/>
          <p14:tracePt t="93349" x="4883150" y="5708650"/>
          <p14:tracePt t="93366" x="4883150" y="5695950"/>
          <p14:tracePt t="93366" x="4883150" y="5683250"/>
          <p14:tracePt t="93366" x="4883150" y="5670550"/>
          <p14:tracePt t="93385" x="4883150" y="5657850"/>
          <p14:tracePt t="93385" x="4883150" y="5645150"/>
          <p14:tracePt t="93400" x="4883150" y="5632450"/>
          <p14:tracePt t="93400" x="4883150" y="5619750"/>
          <p14:tracePt t="93416" x="4883150" y="5607050"/>
          <p14:tracePt t="93416" x="4883150" y="5594350"/>
          <p14:tracePt t="93433" x="4883150" y="5581650"/>
          <p14:tracePt t="93433" x="4876800" y="5562600"/>
          <p14:tracePt t="93450" x="4876800" y="5549900"/>
          <p14:tracePt t="93450" x="4876800" y="5543550"/>
          <p14:tracePt t="93467" x="4876800" y="5530850"/>
          <p14:tracePt t="93467" x="4870450" y="5524500"/>
          <p14:tracePt t="93483" x="4870450" y="5511800"/>
          <p14:tracePt t="93483" x="4864100" y="5505450"/>
          <p14:tracePt t="93500" x="4864100" y="5499100"/>
          <p14:tracePt t="93500" x="4857750" y="5492750"/>
          <p14:tracePt t="93518" x="4851400" y="5480050"/>
          <p14:tracePt t="93518" x="4851400" y="5473700"/>
          <p14:tracePt t="93534" x="4851400" y="5467350"/>
          <p14:tracePt t="93534" x="4845050" y="5461000"/>
          <p14:tracePt t="93551" x="4845050" y="5454650"/>
          <p14:tracePt t="93565" x="4838700" y="5448300"/>
          <p14:tracePt t="93582" x="4838700" y="5441950"/>
          <p14:tracePt t="93601" x="4832350" y="5435600"/>
          <p14:tracePt t="93617" x="4832350" y="5429250"/>
          <p14:tracePt t="93637" x="4826000" y="5422900"/>
          <p14:tracePt t="93713" x="4826000" y="5416550"/>
          <p14:tracePt t="93748" x="4819650" y="5410200"/>
          <p14:tracePt t="93833" x="4819650" y="5403850"/>
          <p14:tracePt t="94057" x="4826000" y="5403850"/>
          <p14:tracePt t="94089" x="4832350" y="5397500"/>
          <p14:tracePt t="94125" x="4826000" y="5403850"/>
          <p14:tracePt t="94177" x="4819650" y="5410200"/>
          <p14:tracePt t="94209" x="4813300" y="5416550"/>
          <p14:tracePt t="94269" x="4813300" y="5410200"/>
          <p14:tracePt t="94345" x="4813300" y="5403850"/>
          <p14:tracePt t="94373" x="4819650" y="5416550"/>
          <p14:tracePt t="94417" x="4819650" y="5422900"/>
          <p14:tracePt t="94425" x="4826000" y="5435600"/>
          <p14:tracePt t="94435" x="4832350" y="5441950"/>
          <p14:tracePt t="94435" x="4832350" y="5461000"/>
          <p14:tracePt t="94453" x="4838700" y="5473700"/>
          <p14:tracePt t="94453" x="4851400" y="5505450"/>
          <p14:tracePt t="94470" x="4857750" y="5524500"/>
          <p14:tracePt t="94470" x="4870450" y="5543550"/>
          <p14:tracePt t="94487" x="4876800" y="5562600"/>
          <p14:tracePt t="94487" x="4889500" y="5581650"/>
          <p14:tracePt t="94504" x="4902200" y="5607050"/>
          <p14:tracePt t="94504" x="4914900" y="5632450"/>
          <p14:tracePt t="94504" x="4927600" y="5651500"/>
          <p14:tracePt t="94523" x="4940300" y="5676900"/>
          <p14:tracePt t="94523" x="4959350" y="5695950"/>
          <p14:tracePt t="94538" x="4972050" y="5715000"/>
          <p14:tracePt t="94538" x="4984750" y="5727700"/>
          <p14:tracePt t="94556" x="4997450" y="5746750"/>
          <p14:tracePt t="94556" x="5003800" y="5753100"/>
          <p14:tracePt t="94572" x="5010150" y="5759450"/>
          <p14:tracePt t="94572" x="5016500" y="5765800"/>
          <p14:tracePt t="94588" x="5022850" y="5772150"/>
          <p14:tracePt t="94602" x="5016500" y="5772150"/>
          <p14:tracePt t="94637" x="5010150" y="5765800"/>
          <p14:tracePt t="94649" x="5003800" y="5765800"/>
          <p14:tracePt t="94657" x="4997450" y="5759450"/>
          <p14:tracePt t="94669" x="4984750" y="5759450"/>
          <p14:tracePt t="94669" x="4972050" y="5753100"/>
          <p14:tracePt t="94669" x="4959350" y="5746750"/>
          <p14:tracePt t="94690" x="4946650" y="5740400"/>
          <p14:tracePt t="94690" x="4927600" y="5727700"/>
          <p14:tracePt t="94704" x="4908550" y="5721350"/>
          <p14:tracePt t="94704" x="4889500" y="5715000"/>
          <p14:tracePt t="94722" x="4870450" y="5702300"/>
          <p14:tracePt t="94722" x="4845050" y="5695950"/>
          <p14:tracePt t="94738" x="4819650" y="5683250"/>
          <p14:tracePt t="94738" x="4794250" y="5670550"/>
          <p14:tracePt t="94755" x="4768850" y="5657850"/>
          <p14:tracePt t="94755" x="4711700" y="5632450"/>
          <p14:tracePt t="94772" x="4686300" y="5619750"/>
          <p14:tracePt t="94772" x="4667250" y="5607050"/>
          <p14:tracePt t="94788" x="4641850" y="5588000"/>
          <p14:tracePt t="94788" x="4616450" y="5575300"/>
          <p14:tracePt t="94805" x="4591050" y="5556250"/>
          <p14:tracePt t="94805" x="4540250" y="5530850"/>
          <p14:tracePt t="94823" x="4508500" y="5518150"/>
          <p14:tracePt t="94823" x="4476750" y="5505450"/>
          <p14:tracePt t="94838" x="4445000" y="5492750"/>
          <p14:tracePt t="94838" x="4406900" y="5480050"/>
          <p14:tracePt t="94855" x="4375150" y="5473700"/>
          <p14:tracePt t="94855" x="4330700" y="5467350"/>
          <p14:tracePt t="94872" x="4292600" y="5454650"/>
          <p14:tracePt t="94872" x="4241800" y="5448300"/>
          <p14:tracePt t="94872" x="4191000" y="5441950"/>
          <p14:tracePt t="94891" x="4140200" y="5429250"/>
          <p14:tracePt t="94903" x="4076700" y="5416550"/>
          <p14:tracePt t="94903" x="3937000" y="5378450"/>
          <p14:tracePt t="94923" x="3854450" y="5359400"/>
          <p14:tracePt t="94923" x="3771900" y="5346700"/>
          <p14:tracePt t="94938" x="3689350" y="5327650"/>
          <p14:tracePt t="94938" x="3606800" y="5314950"/>
          <p14:tracePt t="94955" x="3524250" y="5308600"/>
          <p14:tracePt t="94955" x="3435350" y="5302250"/>
          <p14:tracePt t="94955" x="3352800" y="5308600"/>
          <p14:tracePt t="94975" x="3270250" y="5314950"/>
          <p14:tracePt t="94987" x="3181350" y="5327650"/>
          <p14:tracePt t="94987" x="3009900" y="5340350"/>
          <p14:tracePt t="95005" x="2927350" y="5346700"/>
          <p14:tracePt t="95005" x="2838450" y="5359400"/>
          <p14:tracePt t="95023" x="2755900" y="5353050"/>
          <p14:tracePt t="95023" x="2679700" y="5346700"/>
          <p14:tracePt t="95039" x="2603500" y="5334000"/>
          <p14:tracePt t="95039" x="2527300" y="5314950"/>
          <p14:tracePt t="95039" x="2463800" y="5295900"/>
          <p14:tracePt t="95059" x="2406650" y="5276850"/>
          <p14:tracePt t="95059" x="2349500" y="5251450"/>
          <p14:tracePt t="95073" x="2305050" y="5232400"/>
          <p14:tracePt t="95073" x="2260600" y="5219700"/>
          <p14:tracePt t="95089" x="2222500" y="5200650"/>
          <p14:tracePt t="95089" x="2190750" y="5194300"/>
          <p14:tracePt t="95106" x="2159000" y="5181600"/>
          <p14:tracePt t="95106" x="2133600" y="5175250"/>
          <p14:tracePt t="95123" x="2114550" y="5168900"/>
          <p14:tracePt t="95123" x="2076450" y="5162550"/>
          <p14:tracePt t="95139" x="2063750" y="5149850"/>
          <p14:tracePt t="95139" x="2057400" y="5143500"/>
          <p14:tracePt t="95156" x="2057400" y="5130800"/>
          <p14:tracePt t="95156" x="2051050" y="5130800"/>
          <p14:tracePt t="95174" x="2057400" y="5118100"/>
          <p14:tracePt t="95174" x="2070100" y="5105400"/>
          <p14:tracePt t="95190" x="2076450" y="5105400"/>
          <p14:tracePt t="95190" x="2082800" y="5099050"/>
          <p14:tracePt t="95206" x="2095500" y="5099050"/>
          <p14:tracePt t="95206" x="2101850" y="5092700"/>
          <p14:tracePt t="95223" x="2114550" y="5092700"/>
          <p14:tracePt t="95223" x="2127250" y="5092700"/>
          <p14:tracePt t="95239" x="2146300" y="5086350"/>
          <p14:tracePt t="95239" x="2159000" y="5092700"/>
          <p14:tracePt t="95239" x="2178050" y="5092700"/>
          <p14:tracePt t="95258" x="2203450" y="5092700"/>
          <p14:tracePt t="95271" x="2222500" y="5092700"/>
          <p14:tracePt t="95271" x="2273300" y="5099050"/>
          <p14:tracePt t="95290" x="2305050" y="5105400"/>
          <p14:tracePt t="95290" x="2343150" y="5105400"/>
          <p14:tracePt t="95307" x="2374900" y="5111750"/>
          <p14:tracePt t="95307" x="2419350" y="5118100"/>
          <p14:tracePt t="95323" x="2470150" y="5118100"/>
          <p14:tracePt t="95323" x="2520950" y="5124450"/>
          <p14:tracePt t="95323" x="2578100" y="5124450"/>
          <p14:tracePt t="95342" x="2641600" y="5124450"/>
          <p14:tracePt t="95354" x="2711450" y="5124450"/>
          <p14:tracePt t="95354" x="2851150" y="5124450"/>
          <p14:tracePt t="95373" x="2933700" y="5124450"/>
          <p14:tracePt t="95373" x="3009900" y="5130800"/>
          <p14:tracePt t="95390" x="3092450" y="5130800"/>
          <p14:tracePt t="95390" x="3168650" y="5130800"/>
          <p14:tracePt t="95407" x="3251200" y="5130800"/>
          <p14:tracePt t="95407" x="3409950" y="5143500"/>
          <p14:tracePt t="95424" x="3492500" y="5143500"/>
          <p14:tracePt t="95424" x="3568700" y="5149850"/>
          <p14:tracePt t="95440" x="3651250" y="5149850"/>
          <p14:tracePt t="95440" x="3727450" y="5149850"/>
          <p14:tracePt t="95457" x="3803650" y="5149850"/>
          <p14:tracePt t="95457" x="3873500" y="5149850"/>
          <p14:tracePt t="95473" x="3943350" y="5143500"/>
          <p14:tracePt t="95473" x="4076700" y="5130800"/>
          <p14:tracePt t="95491" x="4140200" y="5124450"/>
          <p14:tracePt t="95491" x="4197350" y="5118100"/>
          <p14:tracePt t="95507" x="4254500" y="5111750"/>
          <p14:tracePt t="95507" x="4305300" y="5111750"/>
          <p14:tracePt t="95524" x="4349750" y="5105400"/>
          <p14:tracePt t="95524" x="4400550" y="5105400"/>
          <p14:tracePt t="95524" x="4438650" y="5105400"/>
          <p14:tracePt t="95543" x="4476750" y="5105400"/>
          <p14:tracePt t="95543" x="4514850" y="5105400"/>
          <p14:tracePt t="95559" x="4546600" y="5105400"/>
          <p14:tracePt t="95559" x="4578350" y="5111750"/>
          <p14:tracePt t="95575" x="4603750" y="5111750"/>
          <p14:tracePt t="95575" x="4629150" y="5118100"/>
          <p14:tracePt t="95590" x="4648200" y="5118100"/>
          <p14:tracePt t="95590" x="4660900" y="5118100"/>
          <p14:tracePt t="95607" x="4673600" y="5124450"/>
          <p14:tracePt t="95607" x="4686300" y="5124450"/>
          <p14:tracePt t="95607" x="4692650" y="5130800"/>
          <p14:tracePt t="95627" x="4692650" y="5137150"/>
          <p14:tracePt t="95642" x="4686300" y="5143500"/>
          <p14:tracePt t="95658" x="4679950" y="5149850"/>
          <p14:tracePt t="95672" x="4673600" y="5156200"/>
          <p14:tracePt t="95672" x="4667250" y="5156200"/>
          <p14:tracePt t="95691" x="4660900" y="5156200"/>
          <p14:tracePt t="95691" x="4654550" y="5156200"/>
          <p14:tracePt t="95709" x="4648200" y="5162550"/>
          <p14:tracePt t="95723" x="4641850" y="5162550"/>
          <p14:tracePt t="95739" x="4648200" y="5156200"/>
          <p14:tracePt t="95789" x="4654550" y="5156200"/>
          <p14:tracePt t="95805" x="4660900" y="5156200"/>
          <p14:tracePt t="95821" x="4667250" y="5156200"/>
          <p14:tracePt t="95837" x="4673600" y="5156200"/>
          <p14:tracePt t="95849" x="4679950" y="5162550"/>
          <p14:tracePt t="95873" x="4686300" y="5175250"/>
          <p14:tracePt t="95889" x="4692650" y="5181600"/>
          <p14:tracePt t="95902" x="4692650" y="5187950"/>
          <p14:tracePt t="95910" x="4692650" y="5194300"/>
          <p14:tracePt t="95923" x="4699000" y="5200650"/>
          <p14:tracePt t="95940" x="4705350" y="5213350"/>
          <p14:tracePt t="95957" x="4711700" y="5226050"/>
          <p14:tracePt t="95973" x="4718050" y="5232400"/>
          <p14:tracePt t="95990" x="4724400" y="5238750"/>
          <p14:tracePt t="96037" x="4724400" y="5245100"/>
          <p14:tracePt t="96069" x="4718050" y="5245100"/>
          <p14:tracePt t="96100" x="4711700" y="5238750"/>
          <p14:tracePt t="96137" x="4705350" y="5238750"/>
          <p14:tracePt t="96165" x="4699000" y="5238750"/>
          <p14:tracePt t="96189" x="4692650" y="5238750"/>
          <p14:tracePt t="96205" x="4686300" y="5238750"/>
          <p14:tracePt t="96217" x="4679950" y="5238750"/>
          <p14:tracePt t="96257" x="4673600" y="5232400"/>
          <p14:tracePt t="96269" x="4667250" y="5226050"/>
          <p14:tracePt t="96317" x="4667250" y="5219700"/>
          <p14:tracePt t="96338" x="4667250" y="5213350"/>
          <p14:tracePt t="96354" x="4660900" y="5207000"/>
          <p14:tracePt t="96370" x="4660900" y="5200650"/>
          <p14:tracePt t="96389" x="4654550" y="5200650"/>
          <p14:tracePt t="96422" x="4648200" y="5200650"/>
          <p14:tracePt t="96450" x="4641850" y="5200650"/>
          <p14:tracePt t="96489" x="4641850" y="5194300"/>
          <p14:tracePt t="96506" x="4635500" y="5194300"/>
          <p14:tracePt t="96557" x="4635500" y="5187950"/>
          <p14:tracePt t="96594" x="4629150" y="5187950"/>
          <p14:tracePt t="96622" x="4622800" y="5187950"/>
          <p14:tracePt t="96638" x="4616450" y="5194300"/>
          <p14:tracePt t="96653" x="4610100" y="5194300"/>
          <p14:tracePt t="96669" x="4603750" y="5200650"/>
          <p14:tracePt t="96681" x="4597400" y="5207000"/>
          <p14:tracePt t="96698" x="4591050" y="5207000"/>
          <p14:tracePt t="96714" x="4584700" y="5207000"/>
          <p14:tracePt t="96730" x="4578350" y="5200650"/>
          <p14:tracePt t="96781" x="4584700" y="5194300"/>
          <p14:tracePt t="96834" x="4584700" y="5187950"/>
          <p14:tracePt t="96858" x="4584700" y="5181600"/>
          <p14:tracePt t="96869" x="4584700" y="5175250"/>
          <p14:tracePt t="96886" x="4584700" y="5168900"/>
          <p14:tracePt t="96902" x="4584700" y="5162550"/>
          <p14:tracePt t="96929" x="4578350" y="5156200"/>
          <p14:tracePt t="96946" x="4578350" y="5149850"/>
          <p14:tracePt t="96962" x="4572000" y="5143500"/>
          <p14:tracePt t="96981" x="4578350" y="5149850"/>
          <p14:tracePt t="97050" x="4584700" y="5156200"/>
          <p14:tracePt t="97058" x="4584700" y="5162550"/>
          <p14:tracePt t="97074" x="4591050" y="5168900"/>
          <p14:tracePt t="97082" x="4597400" y="5175250"/>
          <p14:tracePt t="97094" x="4603750" y="5187950"/>
          <p14:tracePt t="97094" x="4622800" y="5207000"/>
          <p14:tracePt t="97113" x="4635500" y="5219700"/>
          <p14:tracePt t="97113" x="4648200" y="5238750"/>
          <p14:tracePt t="97130" x="4660900" y="5257800"/>
          <p14:tracePt t="97130" x="4673600" y="5270500"/>
          <p14:tracePt t="97146" x="4686300" y="5289550"/>
          <p14:tracePt t="97146" x="4705350" y="5321300"/>
          <p14:tracePt t="97163" x="4705350" y="5334000"/>
          <p14:tracePt t="97163" x="4711700" y="5353050"/>
          <p14:tracePt t="97180" x="4711700" y="5372100"/>
          <p14:tracePt t="97180" x="4718050" y="5397500"/>
          <p14:tracePt t="97196" x="4718050" y="5422900"/>
          <p14:tracePt t="97196" x="4724400" y="5454650"/>
          <p14:tracePt t="97213" x="4730750" y="5492750"/>
          <p14:tracePt t="97213" x="4737100" y="5524500"/>
          <p14:tracePt t="97231" x="4756150" y="5607050"/>
          <p14:tracePt t="97231" x="4768850" y="5645150"/>
          <p14:tracePt t="97247" x="4781550" y="5683250"/>
          <p14:tracePt t="97247" x="4787900" y="5727700"/>
          <p14:tracePt t="97263" x="4794250" y="5759450"/>
          <p14:tracePt t="97263" x="4794250" y="5797550"/>
          <p14:tracePt t="97263" x="4794250" y="5829300"/>
          <p14:tracePt t="97282" x="4787900" y="5861050"/>
          <p14:tracePt t="97295" x="4781550" y="5892800"/>
          <p14:tracePt t="97295" x="4762500" y="5949950"/>
          <p14:tracePt t="97315" x="4756150" y="5975350"/>
          <p14:tracePt t="97315" x="4749800" y="6000750"/>
          <p14:tracePt t="97330" x="4749800" y="6019800"/>
          <p14:tracePt t="97330" x="4743450" y="6045200"/>
          <p14:tracePt t="97347" x="4743450" y="6064250"/>
          <p14:tracePt t="97347" x="4743450" y="6083300"/>
          <p14:tracePt t="97363" x="4743450" y="6096000"/>
          <p14:tracePt t="97363" x="4743450" y="6108700"/>
          <p14:tracePt t="97363" x="4743450" y="6115050"/>
          <p14:tracePt t="97382" x="4749800" y="6127750"/>
          <p14:tracePt t="97395" x="4756150" y="6134100"/>
          <p14:tracePt t="97395" x="4768850" y="6140450"/>
          <p14:tracePt t="97414" x="4775200" y="6140450"/>
          <p14:tracePt t="97414" x="4781550" y="6140450"/>
          <p14:tracePt t="97430" x="4787900" y="6146800"/>
          <p14:tracePt t="97430" x="4794250" y="6146800"/>
          <p14:tracePt t="97447" x="4800600" y="6153150"/>
          <p14:tracePt t="97447" x="4800600" y="6159500"/>
          <p14:tracePt t="97464" x="4806950" y="6165850"/>
          <p14:tracePt t="97464" x="4813300" y="6172200"/>
          <p14:tracePt t="97481" x="4819650" y="6172200"/>
          <p14:tracePt t="97495" x="4826000" y="6178550"/>
          <p14:tracePt t="97512" x="4832350" y="6165850"/>
          <p14:tracePt t="97530" x="4838700" y="6159500"/>
          <p14:tracePt t="97530" x="4845050" y="6153150"/>
          <p14:tracePt t="97548" x="4857750" y="6140450"/>
          <p14:tracePt t="97548" x="4864100" y="6134100"/>
          <p14:tracePt t="97566" x="4876800" y="6121400"/>
          <p14:tracePt t="97566" x="4889500" y="6108700"/>
          <p14:tracePt t="97566" x="4908550" y="6102350"/>
          <p14:tracePt t="97583" x="4921250" y="6089650"/>
          <p14:tracePt t="97596" x="4940300" y="6083300"/>
          <p14:tracePt t="97596" x="4978400" y="6070600"/>
          <p14:tracePt t="97615" x="5003800" y="6064250"/>
          <p14:tracePt t="97615" x="5022850" y="6057900"/>
          <p14:tracePt t="97631" x="5041900" y="6057900"/>
          <p14:tracePt t="97631" x="5060950" y="6057900"/>
          <p14:tracePt t="97648" x="5080000" y="6057900"/>
          <p14:tracePt t="97648" x="5099050" y="6057900"/>
          <p14:tracePt t="97648" x="5118100" y="6064250"/>
          <p14:tracePt t="97667" x="5137150" y="6064250"/>
          <p14:tracePt t="97679" x="5156200" y="6070600"/>
          <p14:tracePt t="97679" x="5194300" y="6083300"/>
          <p14:tracePt t="97699" x="5207000" y="6089650"/>
          <p14:tracePt t="97699" x="5219700" y="6096000"/>
          <p14:tracePt t="97714" x="5232400" y="6102350"/>
          <p14:tracePt t="97714" x="5238750" y="6108700"/>
          <p14:tracePt t="97731" x="5245100" y="6115050"/>
          <p14:tracePt t="97747" x="5251450" y="6121400"/>
          <p14:tracePt t="97747" x="5245100" y="6127750"/>
          <p14:tracePt t="97765" x="5238750" y="6127750"/>
          <p14:tracePt t="97780" x="5232400" y="6127750"/>
          <p14:tracePt t="97780" x="5226050" y="6127750"/>
          <p14:tracePt t="97798" x="5219700" y="6127750"/>
          <p14:tracePt t="97798" x="5213350" y="6127750"/>
          <p14:tracePt t="97815" x="5207000" y="6127750"/>
          <p14:tracePt t="97815" x="5194300" y="6127750"/>
          <p14:tracePt t="97832" x="5187950" y="6127750"/>
          <p14:tracePt t="97832" x="5181600" y="6127750"/>
          <p14:tracePt t="97849" x="5175250" y="6121400"/>
          <p14:tracePt t="97863" x="5168900" y="6121400"/>
          <p14:tracePt t="97881" x="5168900" y="6115050"/>
          <p14:tracePt t="97898" x="5175250" y="6108700"/>
          <p14:tracePt t="97898" x="5181600" y="6108700"/>
          <p14:tracePt t="97916" x="5187950" y="6108700"/>
          <p14:tracePt t="97916" x="5194300" y="6102350"/>
          <p14:tracePt t="97932" x="5200650" y="6102350"/>
          <p14:tracePt t="97932" x="5207000" y="6102350"/>
          <p14:tracePt t="97932" x="5213350" y="6102350"/>
          <p14:tracePt t="97951" x="5226050" y="6096000"/>
          <p14:tracePt t="97964" x="5232400" y="6096000"/>
          <p14:tracePt t="97964" x="5245100" y="6102350"/>
          <p14:tracePt t="97983" x="5251450" y="6102350"/>
          <p14:tracePt t="97983" x="5257800" y="6102350"/>
          <p14:tracePt t="97999" x="5264150" y="6108700"/>
          <p14:tracePt t="97999" x="5270500" y="6108700"/>
          <p14:tracePt t="98015" x="5276850" y="6108700"/>
          <p14:tracePt t="98031" x="5283200" y="6115050"/>
          <p14:tracePt t="98050" x="5289550" y="6115050"/>
          <p14:tracePt t="98064" x="5283200" y="6108700"/>
          <p14:tracePt t="98102" x="5283200" y="6096000"/>
          <p14:tracePt t="98118" x="5276850" y="6089650"/>
          <p14:tracePt t="98124" x="5276850" y="6083300"/>
          <p14:tracePt t="98131" x="5276850" y="6070600"/>
          <p14:tracePt t="98131" x="5270500" y="6064250"/>
          <p14:tracePt t="98149" x="5270500" y="6051550"/>
          <p14:tracePt t="98149" x="5264150" y="6038850"/>
          <p14:tracePt t="98166" x="5264150" y="6019800"/>
          <p14:tracePt t="98166" x="5251450" y="5981700"/>
          <p14:tracePt t="98183" x="5238750" y="5962650"/>
          <p14:tracePt t="98183" x="5232400" y="5937250"/>
          <p14:tracePt t="98200" x="5219700" y="5911850"/>
          <p14:tracePt t="98200" x="5213350" y="5880100"/>
          <p14:tracePt t="98216" x="5200650" y="5848350"/>
          <p14:tracePt t="98216" x="5187950" y="5816600"/>
          <p14:tracePt t="98233" x="5175250" y="5784850"/>
          <p14:tracePt t="98233" x="5162550" y="5753100"/>
          <p14:tracePt t="98251" x="5137150" y="5683250"/>
          <p14:tracePt t="98251" x="5130800" y="5657850"/>
          <p14:tracePt t="98267" x="5118100" y="5626100"/>
          <p14:tracePt t="98267" x="5105400" y="5600700"/>
          <p14:tracePt t="98284" x="5099050" y="5575300"/>
          <p14:tracePt t="98284" x="5092700" y="5549900"/>
          <p14:tracePt t="98300" x="5086350" y="5524500"/>
          <p14:tracePt t="98300" x="5080000" y="5505450"/>
          <p14:tracePt t="98300" x="5080000" y="5486400"/>
          <p14:tracePt t="98319" x="5073650" y="5473700"/>
          <p14:tracePt t="98332" x="5073650" y="5461000"/>
          <p14:tracePt t="98332" x="5073650" y="5441950"/>
          <p14:tracePt t="98350" x="5067300" y="5435600"/>
          <p14:tracePt t="98365" x="5060950" y="5435600"/>
          <p14:tracePt t="98382" x="5054600" y="5435600"/>
          <p14:tracePt t="98398" x="5054600" y="5441950"/>
          <p14:tracePt t="98415" x="5048250" y="5448300"/>
          <p14:tracePt t="98432" x="5054600" y="5448300"/>
          <p14:tracePt t="98470" x="5054600" y="5435600"/>
          <p14:tracePt t="98482" x="5060950" y="5435600"/>
          <p14:tracePt t="98490" x="5060950" y="5429250"/>
          <p14:tracePt t="98499" x="5067300" y="5422900"/>
          <p14:tracePt t="98516" x="5067300" y="5416550"/>
          <p14:tracePt t="98516" x="5067300" y="5410200"/>
          <p14:tracePt t="98534" x="5067300" y="5403850"/>
          <p14:tracePt t="98534" x="5067300" y="5391150"/>
          <p14:tracePt t="98551" x="5067300" y="5384800"/>
          <p14:tracePt t="98566" x="5060950" y="5378450"/>
          <p14:tracePt t="98582" x="5054600" y="5378450"/>
          <p14:tracePt t="98582" x="5048250" y="5378450"/>
          <p14:tracePt t="98582" x="5041900" y="5378450"/>
          <p14:tracePt t="98603" x="5035550" y="5378450"/>
          <p14:tracePt t="98603" x="5029200" y="5384800"/>
          <p14:tracePt t="98619" x="5022850" y="5384800"/>
          <p14:tracePt t="98633" x="5016500" y="5391150"/>
          <p14:tracePt t="98650" x="5010150" y="5391150"/>
          <p14:tracePt t="98666" x="5003800" y="5397500"/>
          <p14:tracePt t="98683" x="4997450" y="5391150"/>
          <p14:tracePt t="98700" x="4991100" y="5391150"/>
          <p14:tracePt t="98717" x="4997450" y="5378450"/>
          <p14:tracePt t="98733" x="4997450" y="5372100"/>
          <p14:tracePt t="98733" x="4997450" y="5365750"/>
          <p14:tracePt t="98752" x="4997450" y="5359400"/>
          <p14:tracePt t="98752" x="5003800" y="5353050"/>
          <p14:tracePt t="98768" x="5003800" y="5346700"/>
          <p14:tracePt t="98768" x="5003800" y="5327650"/>
          <p14:tracePt t="98785" x="5003800" y="5321300"/>
          <p14:tracePt t="98785" x="5003800" y="5308600"/>
          <p14:tracePt t="98802" x="4997450" y="5302250"/>
          <p14:tracePt t="98802" x="4997450" y="5295900"/>
          <p14:tracePt t="98819" x="4997450" y="5289550"/>
          <p14:tracePt t="98819" x="4997450" y="5283200"/>
          <p14:tracePt t="98835" x="4991100" y="5276850"/>
          <p14:tracePt t="98835" x="4991100" y="5270500"/>
          <p14:tracePt t="98852" x="4991100" y="5264150"/>
          <p14:tracePt t="98867" x="4997450" y="5257800"/>
          <p14:tracePt t="98883" x="4997450" y="5264150"/>
          <p14:tracePt t="98926" x="4991100" y="5270500"/>
          <p14:tracePt t="98942" x="4984750" y="5276850"/>
          <p14:tracePt t="98958" x="4978400" y="5276850"/>
          <p14:tracePt t="98966" x="4972050" y="5276850"/>
          <p14:tracePt t="98971" x="4965700" y="5283200"/>
          <p14:tracePt t="98984" x="4959350" y="5283200"/>
          <p14:tracePt t="98984" x="4946650" y="5289550"/>
          <p14:tracePt t="99003" x="4933950" y="5295900"/>
          <p14:tracePt t="99003" x="4921250" y="5295900"/>
          <p14:tracePt t="99019" x="4908550" y="5295900"/>
          <p14:tracePt t="99019" x="4895850" y="5295900"/>
          <p14:tracePt t="99036" x="4876800" y="5295900"/>
          <p14:tracePt t="99036" x="4857750" y="5289550"/>
          <p14:tracePt t="99036" x="4838700" y="5289550"/>
          <p14:tracePt t="99055" x="4813300" y="5283200"/>
          <p14:tracePt t="99067" x="4787900" y="5283200"/>
          <p14:tracePt t="99067" x="4743450" y="5276850"/>
          <p14:tracePt t="99086" x="4718050" y="5276850"/>
          <p14:tracePt t="99086" x="4692650" y="5276850"/>
          <p14:tracePt t="99103" x="4667250" y="5270500"/>
          <p14:tracePt t="99103" x="4641850" y="5270500"/>
          <p14:tracePt t="99120" x="4610100" y="5270500"/>
          <p14:tracePt t="99120" x="4578350" y="5270500"/>
          <p14:tracePt t="99120" x="4546600" y="5270500"/>
          <p14:tracePt t="99139" x="4514850" y="5264150"/>
          <p14:tracePt t="99139" x="4476750" y="5264150"/>
          <p14:tracePt t="99153" x="4438650" y="5264150"/>
          <p14:tracePt t="99153" x="4400550" y="5264150"/>
          <p14:tracePt t="99170" x="4362450" y="5257800"/>
          <p14:tracePt t="99170" x="4318000" y="5257800"/>
          <p14:tracePt t="99187" x="4279900" y="5251450"/>
          <p14:tracePt t="99187" x="4203700" y="5245100"/>
          <p14:tracePt t="99203" x="4171950" y="5245100"/>
          <p14:tracePt t="99203" x="4140200" y="5238750"/>
          <p14:tracePt t="99220" x="4102100" y="5232400"/>
          <p14:tracePt t="99220" x="4070350" y="5226050"/>
          <p14:tracePt t="99236" x="4044950" y="5219700"/>
          <p14:tracePt t="99236" x="4013200" y="5213350"/>
          <p14:tracePt t="99253" x="3981450" y="5207000"/>
          <p14:tracePt t="99253" x="3930650" y="5187950"/>
          <p14:tracePt t="99271" x="3911600" y="5181600"/>
          <p14:tracePt t="99271" x="3892550" y="5175250"/>
          <p14:tracePt t="99287" x="3873500" y="5168900"/>
          <p14:tracePt t="99287" x="3854450" y="5162550"/>
          <p14:tracePt t="99303" x="3841750" y="5156200"/>
          <p14:tracePt t="99303" x="3829050" y="5156200"/>
          <p14:tracePt t="99303" x="3816350" y="5149850"/>
          <p14:tracePt t="99323" x="3810000" y="5149850"/>
          <p14:tracePt t="99335" x="3797300" y="5143500"/>
          <p14:tracePt t="99335" x="3778250" y="5143500"/>
          <p14:tracePt t="99356" x="3771900" y="5143500"/>
          <p14:tracePt t="99356" x="3765550" y="5143500"/>
          <p14:tracePt t="99372" x="3752850" y="5137150"/>
          <p14:tracePt t="99372" x="3746500" y="5137150"/>
          <p14:tracePt t="99387" x="3740150" y="5137150"/>
          <p14:tracePt t="99387" x="3727450" y="5130800"/>
          <p14:tracePt t="99404" x="3714750" y="5130800"/>
          <p14:tracePt t="99404" x="3702050" y="5130800"/>
          <p14:tracePt t="99404" x="3695700" y="5124450"/>
          <p14:tracePt t="99424" x="3683000" y="5124450"/>
          <p14:tracePt t="99435" x="3670300" y="5124450"/>
          <p14:tracePt t="99435" x="3638550" y="5118100"/>
          <p14:tracePt t="99454" x="3619500" y="5118100"/>
          <p14:tracePt t="99454" x="3600450" y="5118100"/>
          <p14:tracePt t="99471" x="3581400" y="5118100"/>
          <p14:tracePt t="99471" x="3562350" y="5111750"/>
          <p14:tracePt t="99488" x="3536950" y="5111750"/>
          <p14:tracePt t="99488" x="3492500" y="5105400"/>
          <p14:tracePt t="99505" x="3473450" y="5105400"/>
          <p14:tracePt t="99505" x="3454400" y="5105400"/>
          <p14:tracePt t="99521" x="3435350" y="5105400"/>
          <p14:tracePt t="99521" x="3416300" y="5105400"/>
          <p14:tracePt t="99538" x="3397250" y="5111750"/>
          <p14:tracePt t="99538" x="3378200" y="5118100"/>
          <p14:tracePt t="99538" x="3359150" y="5118100"/>
          <p14:tracePt t="99558" x="3340100" y="5118100"/>
          <p14:tracePt t="99558" x="3327400" y="5124450"/>
          <p14:tracePt t="99572" x="3308350" y="5124450"/>
          <p14:tracePt t="99572" x="3289300" y="5124450"/>
          <p14:tracePt t="99588" x="3270250" y="5124450"/>
          <p14:tracePt t="99588" x="3251200" y="5124450"/>
          <p14:tracePt t="99605" x="3238500" y="5124450"/>
          <p14:tracePt t="99605" x="3219450" y="5118100"/>
          <p14:tracePt t="99605" x="3206750" y="5118100"/>
          <p14:tracePt t="99624" x="3194050" y="5111750"/>
          <p14:tracePt t="99636" x="3181350" y="5111750"/>
          <p14:tracePt t="99636" x="3175000" y="5111750"/>
          <p14:tracePt t="99655" x="3175000" y="5105400"/>
          <p14:tracePt t="99655" x="3187700" y="5099050"/>
          <p14:tracePt t="99672" x="3194050" y="5099050"/>
          <p14:tracePt t="99672" x="3206750" y="5099050"/>
          <p14:tracePt t="99688" x="3225800" y="5092700"/>
          <p14:tracePt t="99688" x="3251200" y="5092700"/>
          <p14:tracePt t="99688" x="3276600" y="5092700"/>
          <p14:tracePt t="99707" x="3308350" y="5099050"/>
          <p14:tracePt t="99720" x="3346450" y="5105400"/>
          <p14:tracePt t="99720" x="3441700" y="5124450"/>
          <p14:tracePt t="99739" x="3498850" y="5137150"/>
          <p14:tracePt t="99739" x="3562350" y="5149850"/>
          <p14:tracePt t="99755" x="3625850" y="5168900"/>
          <p14:tracePt t="99755" x="3695700" y="5181600"/>
          <p14:tracePt t="99755" x="3771900" y="5194300"/>
          <p14:tracePt t="99774" x="3841750" y="5207000"/>
          <p14:tracePt t="99787" x="3917950" y="5219700"/>
          <p14:tracePt t="99787" x="4070350" y="5232400"/>
          <p14:tracePt t="99805" x="4146550" y="5245100"/>
          <p14:tracePt t="99805" x="4222750" y="5251450"/>
          <p14:tracePt t="99823" x="4292600" y="5264150"/>
          <p14:tracePt t="99823" x="4362450" y="5270500"/>
          <p14:tracePt t="99839" x="4425950" y="5283200"/>
          <p14:tracePt t="99839" x="4489450" y="5289550"/>
          <p14:tracePt t="99856" x="4552950" y="5302250"/>
          <p14:tracePt t="99856" x="4667250" y="5314950"/>
          <p14:tracePt t="99873" x="4718050" y="5321300"/>
          <p14:tracePt t="99873" x="4768850" y="5321300"/>
          <p14:tracePt t="99889" x="4819650" y="5321300"/>
          <p14:tracePt t="99889" x="4864100" y="5321300"/>
          <p14:tracePt t="99905" x="4908550" y="5321300"/>
          <p14:tracePt t="99905" x="4978400" y="5321300"/>
          <p14:tracePt t="99924" x="5010150" y="5321300"/>
          <p14:tracePt t="99924" x="5041900" y="5327650"/>
          <p14:tracePt t="99940" x="5067300" y="5327650"/>
          <p14:tracePt t="99940" x="5092700" y="5327650"/>
          <p14:tracePt t="99956" x="5111750" y="5334000"/>
          <p14:tracePt t="99956" x="5137150" y="5334000"/>
          <p14:tracePt t="99973" x="5156200" y="5340350"/>
          <p14:tracePt t="99973" x="5168900" y="5340350"/>
          <p14:tracePt t="99973" x="5181600" y="5340350"/>
          <p14:tracePt t="99991" x="5194300" y="5346700"/>
          <p14:tracePt t="100004" x="5207000" y="5346700"/>
          <p14:tracePt t="100004" x="5219700" y="5346700"/>
          <p14:tracePt t="100024" x="5226050" y="5346700"/>
          <p14:tracePt t="100039" x="5232400" y="5340350"/>
          <p14:tracePt t="100055" x="5238750" y="5340350"/>
          <p14:tracePt t="100055" x="5245100" y="5334000"/>
          <p14:tracePt t="100055" x="5251450" y="5334000"/>
          <p14:tracePt t="100076" x="5257800" y="5327650"/>
          <p14:tracePt t="100088" x="5264150" y="5321300"/>
          <p14:tracePt t="100088" x="5276850" y="5308600"/>
          <p14:tracePt t="100106" x="5283200" y="5302250"/>
          <p14:tracePt t="100106" x="5289550" y="5295900"/>
          <p14:tracePt t="100124" x="5295900" y="5289550"/>
          <p14:tracePt t="100124" x="5302250" y="5289550"/>
          <p14:tracePt t="100140" x="5308600" y="5283200"/>
          <p14:tracePt t="100155" x="5314950" y="5283200"/>
          <p14:tracePt t="100155" x="5321300" y="5276850"/>
          <p14:tracePt t="100174" x="5327650" y="5270500"/>
          <p14:tracePt t="100188" x="5334000" y="5270500"/>
          <p14:tracePt t="100188" x="5340350" y="5264150"/>
          <p14:tracePt t="100207" x="5346700" y="5257800"/>
          <p14:tracePt t="100207" x="5353050" y="5251450"/>
          <p14:tracePt t="100224" x="5359400" y="5251450"/>
          <p14:tracePt t="100239" x="5365750" y="5245100"/>
          <p14:tracePt t="100255" x="5372100" y="5251450"/>
          <p14:tracePt t="100255" x="5372100" y="5257800"/>
          <p14:tracePt t="100274" x="5372100" y="5270500"/>
          <p14:tracePt t="100274" x="5378450" y="5302250"/>
          <p14:tracePt t="100291" x="5384800" y="5321300"/>
          <p14:tracePt t="100291" x="5391150" y="5340350"/>
          <p14:tracePt t="100308" x="5403850" y="5365750"/>
          <p14:tracePt t="100308" x="5410200" y="5391150"/>
          <p14:tracePt t="100324" x="5422900" y="5416550"/>
          <p14:tracePt t="100324" x="5429250" y="5435600"/>
          <p14:tracePt t="100324" x="5441950" y="5461000"/>
          <p14:tracePt t="100343" x="5448300" y="5480050"/>
          <p14:tracePt t="100355" x="5454650" y="5499100"/>
          <p14:tracePt t="100355" x="5461000" y="5543550"/>
          <p14:tracePt t="100376" x="5467350" y="5568950"/>
          <p14:tracePt t="100376" x="5467350" y="5588000"/>
          <p14:tracePt t="100392" x="5473700" y="5619750"/>
          <p14:tracePt t="100392" x="5473700" y="5645150"/>
          <p14:tracePt t="100407" x="5473700" y="5670550"/>
          <p14:tracePt t="100407" x="5480050" y="5695950"/>
          <p14:tracePt t="100424" x="5480050" y="5721350"/>
          <p14:tracePt t="100424" x="5480050" y="5746750"/>
          <p14:tracePt t="100424" x="5486400" y="5765800"/>
          <p14:tracePt t="100443" x="5486400" y="5784850"/>
          <p14:tracePt t="100456" x="5486400" y="5803900"/>
          <p14:tracePt t="100456" x="5480050" y="5842000"/>
          <p14:tracePt t="100474" x="5480050" y="5854700"/>
          <p14:tracePt t="100474" x="5480050" y="5873750"/>
          <p14:tracePt t="100491" x="5480050" y="5899150"/>
          <p14:tracePt t="100491" x="5486400" y="5924550"/>
          <p14:tracePt t="100508" x="5492750" y="5943600"/>
          <p14:tracePt t="100508" x="5505450" y="5994400"/>
          <p14:tracePt t="100524" x="5511800" y="6013450"/>
          <p14:tracePt t="100524" x="5511800" y="6038850"/>
          <p14:tracePt t="100541" x="5518150" y="6057900"/>
          <p14:tracePt t="100541" x="5524500" y="6076950"/>
          <p14:tracePt t="100560" x="5524500" y="6089650"/>
          <p14:tracePt t="100560" x="5524500" y="6108700"/>
          <p14:tracePt t="100575" x="5524500" y="6127750"/>
          <p14:tracePt t="100575" x="5518150" y="6159500"/>
          <p14:tracePt t="100592" x="5511800" y="6172200"/>
          <p14:tracePt t="100592" x="5505450" y="6191250"/>
          <p14:tracePt t="100608" x="5499100" y="6203950"/>
          <p14:tracePt t="100608" x="5492750" y="6216650"/>
          <p14:tracePt t="100625" x="5486400" y="6229350"/>
          <p14:tracePt t="100625" x="5480050" y="6242050"/>
          <p14:tracePt t="100625" x="5473700" y="6254750"/>
          <p14:tracePt t="100644" x="5467350" y="6261100"/>
          <p14:tracePt t="100656" x="5454650" y="6273800"/>
          <p14:tracePt t="100656" x="5441950" y="6280150"/>
          <p14:tracePt t="100675" x="5435600" y="6286500"/>
          <p14:tracePt t="100675" x="5429250" y="6286500"/>
          <p14:tracePt t="100692" x="5422900" y="6286500"/>
          <p14:tracePt t="100692" x="5416550" y="6280150"/>
          <p14:tracePt t="100708" x="5416550" y="6273800"/>
          <p14:tracePt t="100708" x="5410200" y="6267450"/>
          <p14:tracePt t="100708" x="5410200" y="6261100"/>
          <p14:tracePt t="100728" x="5403850" y="6248400"/>
          <p14:tracePt t="100740" x="5403850" y="6242050"/>
          <p14:tracePt t="100740" x="5397500" y="6203950"/>
          <p14:tracePt t="100760" x="5391150" y="6184900"/>
          <p14:tracePt t="100760" x="5391150" y="6165850"/>
          <p14:tracePt t="100776" x="5384800" y="6140450"/>
          <p14:tracePt t="100776" x="5384800" y="6115050"/>
          <p14:tracePt t="100792" x="5378450" y="6089650"/>
          <p14:tracePt t="100792" x="5372100" y="6057900"/>
          <p14:tracePt t="100792" x="5365750" y="6026150"/>
          <p14:tracePt t="100811" x="5359400" y="5994400"/>
          <p14:tracePt t="100811" x="5346700" y="5956300"/>
          <p14:tracePt t="100825" x="5340350" y="5924550"/>
          <p14:tracePt t="100825" x="5334000" y="5886450"/>
          <p14:tracePt t="100842" x="5327650" y="5848350"/>
          <p14:tracePt t="100842" x="5314950" y="5810250"/>
          <p14:tracePt t="100859" x="5308600" y="5772150"/>
          <p14:tracePt t="100859" x="5295900" y="5734050"/>
          <p14:tracePt t="100876" x="5289550" y="5695950"/>
          <p14:tracePt t="100876" x="5264150" y="5619750"/>
          <p14:tracePt t="100893" x="5251450" y="5588000"/>
          <p14:tracePt t="100893" x="5245100" y="5556250"/>
          <p14:tracePt t="100909" x="5232400" y="5518150"/>
          <p14:tracePt t="100909" x="5219700" y="5486400"/>
          <p14:tracePt t="100926" x="5207000" y="5454650"/>
          <p14:tracePt t="100926" x="5194300" y="5403850"/>
          <p14:tracePt t="100943" x="5187950" y="5384800"/>
          <p14:tracePt t="100943" x="5181600" y="5365750"/>
          <p14:tracePt t="100960" x="5175250" y="5346700"/>
          <p14:tracePt t="100960" x="5175250" y="5334000"/>
          <p14:tracePt t="100976" x="5168900" y="5327650"/>
          <p14:tracePt t="100976" x="5162550" y="5314950"/>
          <p14:tracePt t="100993" x="5162550" y="5308600"/>
          <p14:tracePt t="100993" x="5156200" y="5302250"/>
          <p14:tracePt t="100993" x="5149850" y="5295900"/>
          <p14:tracePt t="101012" x="5143500" y="5289550"/>
          <p14:tracePt t="101027" x="5137150" y="5283200"/>
          <p14:tracePt t="101043" x="5137150" y="5276850"/>
          <p14:tracePt t="101071" x="5130800" y="5276850"/>
          <p14:tracePt t="101086" x="5124450" y="5276850"/>
          <p14:tracePt t="101103" x="5118100" y="5276850"/>
          <p14:tracePt t="101112" x="5111750" y="5276850"/>
          <p14:tracePt t="101112" x="5105400" y="5276850"/>
          <p14:tracePt t="101126" x="5099050" y="5283200"/>
          <p14:tracePt t="101126" x="5086350" y="5283200"/>
          <p14:tracePt t="101143" x="5073650" y="5283200"/>
          <p14:tracePt t="101143" x="5060950" y="5289550"/>
          <p14:tracePt t="101160" x="5048250" y="5283200"/>
          <p14:tracePt t="101160" x="5029200" y="5289550"/>
          <p14:tracePt t="101160" x="5010150" y="5289550"/>
          <p14:tracePt t="101179" x="4991100" y="5295900"/>
          <p14:tracePt t="101179" x="4972050" y="5295900"/>
          <p14:tracePt t="101193" x="4946650" y="5295900"/>
          <p14:tracePt t="101193" x="4921250" y="5302250"/>
          <p14:tracePt t="101210" x="4889500" y="5302250"/>
          <p14:tracePt t="101210" x="4857750" y="5302250"/>
          <p14:tracePt t="101227" x="4826000" y="5295900"/>
          <p14:tracePt t="101227" x="4762500" y="5295900"/>
          <p14:tracePt t="101244" x="4724400" y="5295900"/>
          <p14:tracePt t="101244" x="4692650" y="5295900"/>
          <p14:tracePt t="101260" x="4660900" y="5295900"/>
          <p14:tracePt t="101260" x="4629150" y="5302250"/>
          <p14:tracePt t="101277" x="4597400" y="5302250"/>
          <p14:tracePt t="101277" x="4572000" y="5314950"/>
          <p14:tracePt t="101294" x="4540250" y="5321300"/>
          <p14:tracePt t="101294" x="4476750" y="5334000"/>
          <p14:tracePt t="101312" x="4445000" y="5340350"/>
          <p14:tracePt t="101312" x="4413250" y="5346700"/>
          <p14:tracePt t="101328" x="4381500" y="5346700"/>
          <p14:tracePt t="101328" x="4349750" y="5353050"/>
          <p14:tracePt t="101344" x="4311650" y="5353050"/>
          <p14:tracePt t="101344" x="4273550" y="5353050"/>
          <p14:tracePt t="101344" x="4229100" y="5353050"/>
          <p14:tracePt t="101363" x="4191000" y="5346700"/>
          <p14:tracePt t="101375" x="4152900" y="5346700"/>
          <p14:tracePt t="101375" x="4076700" y="5340350"/>
          <p14:tracePt t="101396" x="4038600" y="5340350"/>
          <p14:tracePt t="101396" x="4006850" y="5340350"/>
          <p14:tracePt t="101412" x="3975100" y="5334000"/>
          <p14:tracePt t="101412" x="3943350" y="5340350"/>
          <p14:tracePt t="101428" x="3917950" y="5340350"/>
          <p14:tracePt t="101428" x="3886200" y="5334000"/>
          <p14:tracePt t="101428" x="3854450" y="5334000"/>
          <p14:tracePt t="101447" x="3829050" y="5334000"/>
          <p14:tracePt t="101459" x="3803650" y="5340350"/>
          <p14:tracePt t="101459" x="3778250" y="5334000"/>
          <p14:tracePt t="101459" x="3752850" y="5334000"/>
          <p14:tracePt t="101481" x="3727450" y="5334000"/>
          <p14:tracePt t="101481" x="3702050" y="5334000"/>
          <p14:tracePt t="101495" x="3683000" y="5334000"/>
          <p14:tracePt t="101495" x="3663950" y="5340350"/>
          <p14:tracePt t="101511" x="3644900" y="5340350"/>
          <p14:tracePt t="101511" x="3632200" y="5340350"/>
          <p14:tracePt t="101528" x="3619500" y="5340350"/>
          <p14:tracePt t="101528" x="3594100" y="5340350"/>
          <p14:tracePt t="101545" x="3587750" y="5340350"/>
          <p14:tracePt t="101545" x="3575050" y="5334000"/>
          <p14:tracePt t="101563" x="3568700" y="5334000"/>
          <p14:tracePt t="101563" x="3562350" y="5334000"/>
          <p14:tracePt t="101578" x="3562350" y="5327650"/>
          <p14:tracePt t="101593" x="3556000" y="5321300"/>
          <p14:tracePt t="101610" x="3562350" y="5308600"/>
          <p14:tracePt t="101627" x="3568700" y="5302250"/>
          <p14:tracePt t="101627" x="3581400" y="5302250"/>
          <p14:tracePt t="101645" x="3594100" y="5295900"/>
          <p14:tracePt t="101645" x="3606800" y="5289550"/>
          <p14:tracePt t="101645" x="3625850" y="5283200"/>
          <p14:tracePt t="101664" x="3651250" y="5276850"/>
          <p14:tracePt t="101677" x="3676650" y="5276850"/>
          <p14:tracePt t="101677" x="3740150" y="5276850"/>
          <p14:tracePt t="101695" x="3778250" y="5283200"/>
          <p14:tracePt t="101695" x="3822700" y="5289550"/>
          <p14:tracePt t="101712" x="3867150" y="5295900"/>
          <p14:tracePt t="101712" x="3917950" y="5308600"/>
          <p14:tracePt t="101728" x="3968750" y="5314950"/>
          <p14:tracePt t="101728" x="4019550" y="5314950"/>
          <p14:tracePt t="101728" x="4070350" y="5321300"/>
          <p14:tracePt t="101747" x="4121150" y="5321300"/>
          <p14:tracePt t="101760" x="4171950" y="5321300"/>
          <p14:tracePt t="101760" x="4273550" y="5321300"/>
          <p14:tracePt t="101779" x="4318000" y="5314950"/>
          <p14:tracePt t="101779" x="4368800" y="5308600"/>
          <p14:tracePt t="101796" x="4419600" y="5308600"/>
          <p14:tracePt t="101796" x="4464050" y="5302250"/>
          <p14:tracePt t="101812" x="4514850" y="5295900"/>
          <p14:tracePt t="101812" x="4559300" y="5289550"/>
          <p14:tracePt t="101812" x="4603750" y="5289550"/>
          <p14:tracePt t="101831" x="4641850" y="5283200"/>
          <p14:tracePt t="101831" x="4679950" y="5276850"/>
          <p14:tracePt t="101846" x="4711700" y="5270500"/>
          <p14:tracePt t="101846" x="4743450" y="5270500"/>
          <p14:tracePt t="101862" x="4775200" y="5264150"/>
          <p14:tracePt t="101862" x="4800600" y="5257800"/>
          <p14:tracePt t="101879" x="4826000" y="5251450"/>
          <p14:tracePt t="101879" x="4845050" y="5251450"/>
          <p14:tracePt t="101896" x="4864100" y="5245100"/>
          <p14:tracePt t="101896" x="4902200" y="5238750"/>
          <p14:tracePt t="101913" x="4914900" y="5238750"/>
          <p14:tracePt t="101913" x="4927600" y="5232400"/>
          <p14:tracePt t="101929" x="4933950" y="5232400"/>
          <p14:tracePt t="101929" x="4946650" y="5232400"/>
          <p14:tracePt t="101946" x="4953000" y="5232400"/>
          <p14:tracePt t="101946" x="4965700" y="5238750"/>
          <p14:tracePt t="101964" x="4978400" y="5238750"/>
          <p14:tracePt t="101987" x="4984750" y="5238750"/>
          <p14:tracePt t="102003" x="4991100" y="5245100"/>
          <p14:tracePt t="102019" x="4997450" y="5238750"/>
          <p14:tracePt t="102028" x="5003800" y="5238750"/>
          <p14:tracePt t="102028" x="5010150" y="5238750"/>
          <p14:tracePt t="102048" x="5016500" y="5238750"/>
          <p14:tracePt t="102048" x="5022850" y="5232400"/>
          <p14:tracePt t="102064" x="5029200" y="5232400"/>
          <p14:tracePt t="102080" x="5035550" y="5232400"/>
          <p14:tracePt t="102095" x="5041900" y="5226050"/>
          <p14:tracePt t="102111" x="5035550" y="5226050"/>
          <p14:tracePt t="102167" x="5029200" y="5226050"/>
          <p14:tracePt t="102191" x="5022850" y="5219700"/>
          <p14:tracePt t="102219" x="5022850" y="5213350"/>
          <p14:tracePt t="102263" x="5022850" y="5207000"/>
          <p14:tracePt t="102287" x="5029200" y="5207000"/>
          <p14:tracePt t="102319" x="5035550" y="5200650"/>
          <p14:tracePt t="102347" x="5041900" y="5194300"/>
          <p14:tracePt t="102399" x="5048250" y="5194300"/>
          <p14:tracePt t="102431" x="5054600" y="5187950"/>
          <p14:tracePt t="102467" x="5048250" y="5181600"/>
          <p14:tracePt t="102483" x="5048250" y="5175250"/>
          <p14:tracePt t="102503" x="5048250" y="5168900"/>
          <p14:tracePt t="102534" x="5054600" y="5162550"/>
          <p14:tracePt t="102571" x="5060950" y="5156200"/>
          <p14:tracePt t="102612" x="5067300" y="5156200"/>
          <p14:tracePt t="102623" x="5073650" y="5149850"/>
          <p14:tracePt t="102639" x="5080000" y="5149850"/>
          <p14:tracePt t="102654" x="5086350" y="5149850"/>
          <p14:tracePt t="102671" x="5092700" y="5143500"/>
          <p14:tracePt t="102691" x="5099050" y="5137150"/>
          <p14:tracePt t="102731" x="5099050" y="5143500"/>
          <p14:tracePt t="102811" x="5099050" y="5149850"/>
          <p14:tracePt t="102859" x="5092700" y="5156200"/>
          <p14:tracePt t="102924" x="5086350" y="5156200"/>
          <p14:tracePt t="102947" x="5080000" y="5156200"/>
          <p14:tracePt t="102979" x="5080000" y="5162550"/>
          <p14:tracePt t="103007" x="5080000" y="5168900"/>
          <p14:tracePt t="103098" x="5080000" y="5175250"/>
          <p14:tracePt t="103104" x="5080000" y="5181600"/>
          <p14:tracePt t="103115" x="5080000" y="5194300"/>
          <p14:tracePt t="103115" x="5080000" y="5200650"/>
          <p14:tracePt t="103115" x="5086350" y="5213350"/>
          <p14:tracePt t="103136" x="5086350" y="5226050"/>
          <p14:tracePt t="103149" x="5092700" y="5238750"/>
          <p14:tracePt t="103149" x="5105400" y="5270500"/>
          <p14:tracePt t="103167" x="5111750" y="5289550"/>
          <p14:tracePt t="103167" x="5124450" y="5308600"/>
          <p14:tracePt t="103184" x="5130800" y="5327650"/>
          <p14:tracePt t="103184" x="5137150" y="5346700"/>
          <p14:tracePt t="103200" x="5143500" y="5365750"/>
          <p14:tracePt t="103200" x="5149850" y="5384800"/>
          <p14:tracePt t="103217" x="5156200" y="5397500"/>
          <p14:tracePt t="103217" x="5162550" y="5435600"/>
          <p14:tracePt t="103234" x="5162550" y="5454650"/>
          <p14:tracePt t="103234" x="5162550" y="5480050"/>
          <p14:tracePt t="103250" x="5168900" y="5505450"/>
          <p14:tracePt t="103250" x="5168900" y="5530850"/>
          <p14:tracePt t="103267" x="5175250" y="5556250"/>
          <p14:tracePt t="103267" x="5181600" y="5607050"/>
          <p14:tracePt t="103284" x="5187950" y="5632450"/>
          <p14:tracePt t="103284" x="5194300" y="5651500"/>
          <p14:tracePt t="103301" x="5200650" y="5676900"/>
          <p14:tracePt t="103301" x="5207000" y="5695950"/>
          <p14:tracePt t="103317" x="5213350" y="5721350"/>
          <p14:tracePt t="103317" x="5213350" y="5746750"/>
          <p14:tracePt t="103335" x="5219700" y="5772150"/>
          <p14:tracePt t="103335" x="5219700" y="5797550"/>
          <p14:tracePt t="103352" x="5219700" y="5848350"/>
          <p14:tracePt t="103352" x="5219700" y="5867400"/>
          <p14:tracePt t="103368" x="5219700" y="5892800"/>
          <p14:tracePt t="103368" x="5219700" y="5911850"/>
          <p14:tracePt t="103385" x="5213350" y="5930900"/>
          <p14:tracePt t="103385" x="5213350" y="5943600"/>
          <p14:tracePt t="103385" x="5213350" y="5956300"/>
          <p14:tracePt t="103404" x="5213350" y="5969000"/>
          <p14:tracePt t="103416" x="5207000" y="5981700"/>
          <p14:tracePt t="103416" x="5207000" y="5988050"/>
          <p14:tracePt t="103416" x="5207000" y="6000750"/>
          <p14:tracePt t="103436" x="5200650" y="6007100"/>
          <p14:tracePt t="103436" x="5200650" y="6019800"/>
          <p14:tracePt t="103452" x="5200650" y="6026150"/>
          <p14:tracePt t="103452" x="5200650" y="6038850"/>
          <p14:tracePt t="103468" x="5194300" y="6045200"/>
          <p14:tracePt t="103468" x="5194300" y="6057900"/>
          <p14:tracePt t="103485" x="5194300" y="6064250"/>
          <p14:tracePt t="103485" x="5194300" y="6070600"/>
          <p14:tracePt t="103485" x="5194300" y="6083300"/>
          <p14:tracePt t="103504" x="5200650" y="6089650"/>
          <p14:tracePt t="103516" x="5200650" y="6102350"/>
          <p14:tracePt t="103516" x="5200650" y="6127750"/>
          <p14:tracePt t="103535" x="5207000" y="6140450"/>
          <p14:tracePt t="103535" x="5207000" y="6153150"/>
          <p14:tracePt t="103552" x="5213350" y="6165850"/>
          <p14:tracePt t="103552" x="5219700" y="6178550"/>
          <p14:tracePt t="103552" x="5219700" y="6191250"/>
          <p14:tracePt t="103573" x="5226050" y="6203950"/>
          <p14:tracePt t="103573" x="5232400" y="6223000"/>
          <p14:tracePt t="103586" x="5232400" y="6235700"/>
          <p14:tracePt t="103586" x="5238750" y="6248400"/>
          <p14:tracePt t="103602" x="5238750" y="6261100"/>
          <p14:tracePt t="103617" x="5245100" y="6292850"/>
          <p14:tracePt t="103634" x="5245100" y="6311900"/>
          <p14:tracePt t="103651" x="5245100" y="6337300"/>
          <p14:tracePt t="103683" x="5232400" y="6343650"/>
          <p14:tracePt t="103763" x="5232400" y="6337300"/>
          <p14:tracePt t="103771" x="5232400" y="6330950"/>
          <p14:tracePt t="103784" x="5232400" y="6318250"/>
          <p14:tracePt t="103784" x="5238750" y="6305550"/>
          <p14:tracePt t="103784" x="5238750" y="6299200"/>
          <p14:tracePt t="103805" x="5238750" y="6286500"/>
          <p14:tracePt t="103805" x="5238750" y="6273800"/>
          <p14:tracePt t="103819" x="5238750" y="6254750"/>
          <p14:tracePt t="103819" x="5238750" y="6242050"/>
          <p14:tracePt t="103836" x="5238750" y="6223000"/>
          <p14:tracePt t="103836" x="5232400" y="6203950"/>
          <p14:tracePt t="103853" x="5232400" y="6184900"/>
          <p14:tracePt t="103853" x="5226050" y="6159500"/>
          <p14:tracePt t="103869" x="5219700" y="6134100"/>
          <p14:tracePt t="103869" x="5200650" y="6083300"/>
          <p14:tracePt t="103886" x="5187950" y="6051550"/>
          <p14:tracePt t="103886" x="5181600" y="6013450"/>
          <p14:tracePt t="103903" x="5168900" y="5975350"/>
          <p14:tracePt t="103903" x="5156200" y="5943600"/>
          <p14:tracePt t="103920" x="5143500" y="5905500"/>
          <p14:tracePt t="103920" x="5130800" y="5867400"/>
          <p14:tracePt t="103936" x="5118100" y="5829300"/>
          <p14:tracePt t="103936" x="5092700" y="5759450"/>
          <p14:tracePt t="103953" x="5080000" y="5727700"/>
          <p14:tracePt t="103953" x="5073650" y="5702300"/>
          <p14:tracePt t="103969" x="5060950" y="5670550"/>
          <p14:tracePt t="103969" x="5054600" y="5645150"/>
          <p14:tracePt t="103986" x="5048250" y="5613400"/>
          <p14:tracePt t="103986" x="5041900" y="5562600"/>
          <p14:tracePt t="104004" x="5041900" y="5543550"/>
          <p14:tracePt t="104004" x="5035550" y="5518150"/>
          <p14:tracePt t="104020" x="5035550" y="5492750"/>
          <p14:tracePt t="104020" x="5035550" y="5473700"/>
          <p14:tracePt t="104036" x="5035550" y="5448300"/>
          <p14:tracePt t="104036" x="5035550" y="5435600"/>
          <p14:tracePt t="104054" x="5029200" y="5416550"/>
          <p14:tracePt t="104054" x="5029200" y="5397500"/>
          <p14:tracePt t="104054" x="5029200" y="5384800"/>
          <p14:tracePt t="104072" x="5022850" y="5372100"/>
          <p14:tracePt t="104085" x="5022850" y="5365750"/>
          <p14:tracePt t="104085" x="5016500" y="5346700"/>
          <p14:tracePt t="104104" x="5016500" y="5340350"/>
          <p14:tracePt t="104104" x="5010150" y="5334000"/>
          <p14:tracePt t="104120" x="5010150" y="5327650"/>
          <p14:tracePt t="104120" x="5010150" y="5321300"/>
          <p14:tracePt t="104137" x="5003800" y="5314950"/>
          <p14:tracePt t="104137" x="5003800" y="5302250"/>
          <p14:tracePt t="104155" x="5003800" y="5289550"/>
          <p14:tracePt t="104173" x="5003800" y="5283200"/>
          <p14:tracePt t="104173" x="5003800" y="5276850"/>
          <p14:tracePt t="104187" x="4997450" y="5276850"/>
          <p14:tracePt t="104202" x="5003800" y="5264150"/>
          <p14:tracePt t="104202" x="4997450" y="5264150"/>
          <p14:tracePt t="104221" x="4997450" y="5251450"/>
          <p14:tracePt t="104236" x="4991100" y="5245100"/>
          <p14:tracePt t="104236" x="4984750" y="5232400"/>
          <p14:tracePt t="104254" x="4978400" y="5232400"/>
          <p14:tracePt t="104269" x="4972050" y="5226050"/>
          <p14:tracePt t="104286" x="4965700" y="5219700"/>
          <p14:tracePt t="104303" x="4972050" y="5219700"/>
          <p14:tracePt t="104335" x="4984750" y="5226050"/>
          <p14:tracePt t="104351" x="4991100" y="5232400"/>
          <p14:tracePt t="104359" x="4997450" y="5238750"/>
          <p14:tracePt t="104369" x="5003800" y="5245100"/>
          <p14:tracePt t="104369" x="5022850" y="5264150"/>
          <p14:tracePt t="104388" x="5035550" y="5276850"/>
          <p14:tracePt t="104388" x="5041900" y="5289550"/>
          <p14:tracePt t="104405" x="5054600" y="5302250"/>
          <p14:tracePt t="104405" x="5067300" y="5321300"/>
          <p14:tracePt t="104405" x="5073650" y="5340350"/>
          <p14:tracePt t="104425" x="5092700" y="5365750"/>
          <p14:tracePt t="104436" x="5105400" y="5391150"/>
          <p14:tracePt t="104436" x="5118100" y="5422900"/>
          <p14:tracePt t="104436" x="5137150" y="5454650"/>
          <p14:tracePt t="104457" x="5156200" y="5492750"/>
          <p14:tracePt t="104457" x="5168900" y="5530850"/>
          <p14:tracePt t="104473" x="5187950" y="5562600"/>
          <p14:tracePt t="104473" x="5200650" y="5600700"/>
          <p14:tracePt t="104488" x="5213350" y="5632450"/>
          <p14:tracePt t="104488" x="5226050" y="5664200"/>
          <p14:tracePt t="104505" x="5245100" y="5695950"/>
          <p14:tracePt t="104505" x="5257800" y="5740400"/>
          <p14:tracePt t="104521" x="5276850" y="5778500"/>
          <p14:tracePt t="104521" x="5302250" y="5816600"/>
          <p14:tracePt t="104521" x="5321300" y="5861050"/>
          <p14:tracePt t="104541" x="5340350" y="5899150"/>
          <p14:tracePt t="104541" x="5365750" y="5943600"/>
          <p14:tracePt t="104557" x="5384800" y="5975350"/>
          <p14:tracePt t="104557" x="5397500" y="6013450"/>
          <p14:tracePt t="104572" x="5410200" y="6038850"/>
          <p14:tracePt t="104572" x="5416550" y="6064250"/>
          <p14:tracePt t="104589" x="5422900" y="6089650"/>
          <p14:tracePt t="104589" x="5429250" y="6127750"/>
          <p14:tracePt t="104605" x="5429250" y="6146800"/>
          <p14:tracePt t="104605" x="5429250" y="6159500"/>
          <p14:tracePt t="104622" x="5422900" y="6172200"/>
          <p14:tracePt t="104622" x="5416550" y="6191250"/>
          <p14:tracePt t="104639" x="5410200" y="6216650"/>
          <p14:tracePt t="104654" x="5397500" y="6254750"/>
          <p14:tracePt t="104654" x="5378450" y="6292850"/>
          <p14:tracePt t="104673" x="5372100" y="6311900"/>
          <p14:tracePt t="104687" x="5359400" y="6343650"/>
          <p14:tracePt t="104704" x="5340350" y="6369050"/>
          <p14:tracePt t="104720" x="5334000" y="6388100"/>
          <p14:tracePt t="104779" x="5353050" y="6413500"/>
          <p14:tracePt t="104824" x="5327650" y="6394450"/>
          <p14:tracePt t="104912" x="5302250" y="6388100"/>
          <p14:tracePt t="104927" x="5264150" y="6375400"/>
          <p14:tracePt t="104944" x="5245100" y="6362700"/>
          <p14:tracePt t="104951" x="5219700" y="6350000"/>
          <p14:tracePt t="104960" x="5194300" y="6337300"/>
          <p14:tracePt t="104960" x="5168900" y="6318250"/>
          <p14:tracePt t="104974" x="5137150" y="6305550"/>
          <p14:tracePt t="104974" x="5111750" y="6286500"/>
          <p14:tracePt t="104990" x="5086350" y="6273800"/>
          <p14:tracePt t="104990" x="5067300" y="6261100"/>
          <p14:tracePt t="105006" x="5048250" y="6248400"/>
          <p14:tracePt t="105006" x="5029200" y="6242050"/>
          <p14:tracePt t="105025" x="5016500" y="6235700"/>
          <p14:tracePt t="105039" x="5010150" y="6235700"/>
          <p14:tracePt t="105057" x="5016500" y="6235700"/>
          <p14:tracePt t="105072" x="5022850" y="6235700"/>
          <p14:tracePt t="105089" x="5029200" y="6235700"/>
          <p14:tracePt t="105089" x="5041900" y="6235700"/>
          <p14:tracePt t="105109" x="5048250" y="6235700"/>
          <p14:tracePt t="105109" x="5054600" y="6235700"/>
          <p14:tracePt t="105125" x="5060950" y="6235700"/>
          <p14:tracePt t="105125" x="5073650" y="6229350"/>
          <p14:tracePt t="105141" x="5080000" y="6229350"/>
          <p14:tracePt t="105141" x="5092700" y="6223000"/>
          <p14:tracePt t="105157" x="5105400" y="6223000"/>
          <p14:tracePt t="105157" x="5111750" y="6223000"/>
          <p14:tracePt t="105157" x="5124450" y="6216650"/>
          <p14:tracePt t="105177" x="5137150" y="6216650"/>
          <p14:tracePt t="105189" x="5149850" y="6216650"/>
          <p14:tracePt t="105189" x="5162550" y="6210300"/>
          <p14:tracePt t="105208" x="5168900" y="6210300"/>
          <p14:tracePt t="105222" x="5175250" y="6203950"/>
          <p14:tracePt t="105239" x="5181600" y="6203950"/>
          <p14:tracePt t="105256" x="5187950" y="6203950"/>
          <p14:tracePt t="105256" x="5194300" y="6203950"/>
          <p14:tracePt t="105275" x="5200650" y="6203950"/>
          <p14:tracePt t="105289" x="5207000" y="6210300"/>
          <p14:tracePt t="105306" x="5213350" y="6216650"/>
          <p14:tracePt t="105306" x="5213350" y="6229350"/>
          <p14:tracePt t="105325" x="5213350" y="6235700"/>
          <p14:tracePt t="105340" x="5213350" y="6242050"/>
          <p14:tracePt t="105356" x="5207000" y="6254750"/>
          <p14:tracePt t="105373" x="5200650" y="6254750"/>
          <p14:tracePt t="105373" x="5194300" y="6261100"/>
          <p14:tracePt t="105393" x="5162550" y="6261100"/>
          <p14:tracePt t="105393" x="5143500" y="6261100"/>
          <p14:tracePt t="105408" x="5118100" y="6261100"/>
          <p14:tracePt t="105408" x="5092700" y="6261100"/>
          <p14:tracePt t="105425" x="5054600" y="6254750"/>
          <p14:tracePt t="105425" x="5016500" y="6254750"/>
          <p14:tracePt t="105425" x="4972050" y="6248400"/>
          <p14:tracePt t="105444" x="4927600" y="6242050"/>
          <p14:tracePt t="105456" x="4883150" y="6235700"/>
          <p14:tracePt t="105456" x="4781550" y="6216650"/>
          <p14:tracePt t="105477" x="4730750" y="6203950"/>
          <p14:tracePt t="105477" x="4679950" y="6191250"/>
          <p14:tracePt t="105493" x="4629150" y="6178550"/>
          <p14:tracePt t="105493" x="4578350" y="6165850"/>
          <p14:tracePt t="105509" x="4533900" y="6146800"/>
          <p14:tracePt t="105509" x="4483100" y="6121400"/>
          <p14:tracePt t="105509" x="4438650" y="6096000"/>
          <p14:tracePt t="105528" x="4387850" y="6070600"/>
          <p14:tracePt t="105540" x="4343400" y="6045200"/>
          <p14:tracePt t="105540" x="4260850" y="5981700"/>
          <p14:tracePt t="105540" x="4216400" y="5949950"/>
          <p14:tracePt t="105564" x="4171950" y="5918200"/>
          <p14:tracePt t="105574" x="4127500" y="5892800"/>
          <p14:tracePt t="105574" x="4089400" y="5861050"/>
          <p14:tracePt t="105593" x="4044950" y="5835650"/>
          <p14:tracePt t="105593" x="4006850" y="5810250"/>
          <p14:tracePt t="105609" x="3975100" y="5784850"/>
          <p14:tracePt t="105609" x="3911600" y="5753100"/>
          <p14:tracePt t="105626" x="3886200" y="5734050"/>
          <p14:tracePt t="105626" x="3867150" y="5727700"/>
          <p14:tracePt t="105642" x="3848100" y="5715000"/>
          <p14:tracePt t="105642" x="3829050" y="5702300"/>
          <p14:tracePt t="105659" x="3810000" y="5683250"/>
          <p14:tracePt t="105659" x="3790950" y="5670550"/>
          <p14:tracePt t="105676" x="3765550" y="5651500"/>
          <p14:tracePt t="105676" x="3714750" y="5607050"/>
          <p14:tracePt t="105693" x="3689350" y="5581650"/>
          <p14:tracePt t="105693" x="3657600" y="5556250"/>
          <p14:tracePt t="105709" x="3625850" y="5530850"/>
          <p14:tracePt t="105709" x="3587750" y="5511800"/>
          <p14:tracePt t="105726" x="3562350" y="5492750"/>
          <p14:tracePt t="105726" x="3530600" y="5480050"/>
          <p14:tracePt t="105726" x="3498850" y="5467350"/>
          <p14:tracePt t="105745" x="3467100" y="5454650"/>
          <p14:tracePt t="105757" x="3435350" y="5441950"/>
          <p14:tracePt t="105757" x="3371850" y="5422900"/>
          <p14:tracePt t="105777" x="3327400" y="5416550"/>
          <p14:tracePt t="105777" x="3289300" y="5403850"/>
          <p14:tracePt t="105793" x="3244850" y="5391150"/>
          <p14:tracePt t="105793" x="3200400" y="5384800"/>
          <p14:tracePt t="105793" x="3155950" y="5372100"/>
          <p14:tracePt t="105812" x="3105150" y="5359400"/>
          <p14:tracePt t="105824" x="3060700" y="5353050"/>
          <p14:tracePt t="105824" x="3016250" y="5346700"/>
          <p14:tracePt t="105824" x="2971800" y="5340350"/>
          <p14:tracePt t="105845" x="2927350" y="5327650"/>
          <p14:tracePt t="105845" x="2889250" y="5321300"/>
          <p14:tracePt t="105860" x="2857500" y="5308600"/>
          <p14:tracePt t="105860" x="2825750" y="5302250"/>
          <p14:tracePt t="105876" x="2800350" y="5289550"/>
          <p14:tracePt t="105876" x="2781300" y="5276850"/>
          <p14:tracePt t="105893" x="2768600" y="5257800"/>
          <p14:tracePt t="105893" x="2755900" y="5245100"/>
          <p14:tracePt t="105893" x="2755900" y="5238750"/>
          <p14:tracePt t="105912" x="2762250" y="5226050"/>
          <p14:tracePt t="105912" x="2774950" y="5219700"/>
          <p14:tracePt t="105927" x="2800350" y="5213350"/>
          <p14:tracePt t="105927" x="2825750" y="5207000"/>
          <p14:tracePt t="105943" x="2863850" y="5207000"/>
          <p14:tracePt t="105943" x="2901950" y="5207000"/>
          <p14:tracePt t="105960" x="2952750" y="5213350"/>
          <p14:tracePt t="105960" x="3009900" y="5219700"/>
          <p14:tracePt t="105977" x="3073400" y="5226050"/>
          <p14:tracePt t="105977" x="3219450" y="5232400"/>
          <p14:tracePt t="105994" x="3302000" y="5238750"/>
          <p14:tracePt t="105994" x="3384550" y="5245100"/>
          <p14:tracePt t="106010" x="3473450" y="5245100"/>
          <p14:tracePt t="106010" x="3556000" y="5245100"/>
          <p14:tracePt t="106027" x="3651250" y="5245100"/>
          <p14:tracePt t="106027" x="3829050" y="5238750"/>
          <p14:tracePt t="106044" x="3924300" y="5232400"/>
          <p14:tracePt t="106044" x="4013200" y="5232400"/>
          <p14:tracePt t="106062" x="4102100" y="5226050"/>
          <p14:tracePt t="106062" x="4191000" y="5226050"/>
          <p14:tracePt t="106077" x="4273550" y="5226050"/>
          <p14:tracePt t="106077" x="4356100" y="5219700"/>
          <p14:tracePt t="106094" x="4432300" y="5219700"/>
          <p14:tracePt t="106094" x="4502150" y="5219700"/>
          <p14:tracePt t="106094" x="4565650" y="5219700"/>
          <p14:tracePt t="106113" x="4629150" y="5213350"/>
          <p14:tracePt t="106125" x="4679950" y="5213350"/>
          <p14:tracePt t="106125" x="4768850" y="5207000"/>
          <p14:tracePt t="106145" x="4806950" y="5207000"/>
          <p14:tracePt t="106145" x="4845050" y="5200650"/>
          <p14:tracePt t="106161" x="4876800" y="5200650"/>
          <p14:tracePt t="106161" x="4908550" y="5194300"/>
          <p14:tracePt t="106177" x="4933950" y="5194300"/>
          <p14:tracePt t="106177" x="4953000" y="5187950"/>
          <p14:tracePt t="106177" x="4972050" y="5187950"/>
          <p14:tracePt t="106197" x="4991100" y="5187950"/>
          <p14:tracePt t="106209" x="5003800" y="5187950"/>
          <p14:tracePt t="106209" x="5022850" y="5187950"/>
          <p14:tracePt t="106227" x="5029200" y="5187950"/>
          <p14:tracePt t="106227" x="5029200" y="5194300"/>
          <p14:tracePt t="106244" x="5035550" y="5200650"/>
          <p14:tracePt t="106259" x="5035550" y="5207000"/>
          <p14:tracePt t="106276" x="5029200" y="5213350"/>
          <p14:tracePt t="106293" x="5022850" y="5219700"/>
          <p14:tracePt t="106293" x="5016500" y="5226050"/>
          <p14:tracePt t="106311" x="5016500" y="5232400"/>
          <p14:tracePt t="106326" x="5010150" y="5232400"/>
          <p14:tracePt t="106343" x="5003800" y="5226050"/>
          <p14:tracePt t="106383" x="5010150" y="5219700"/>
          <p14:tracePt t="106400" x="5016500" y="5219700"/>
          <p14:tracePt t="106412" x="5016500" y="5213350"/>
          <p14:tracePt t="106428" x="5022850" y="5213350"/>
          <p14:tracePt t="106452" x="5029200" y="5213350"/>
          <p14:tracePt t="106472" x="5035550" y="5213350"/>
          <p14:tracePt t="106496" x="5041900" y="5207000"/>
          <p14:tracePt t="106524" x="5041900" y="5200650"/>
          <p14:tracePt t="106652" x="5048250" y="5200650"/>
          <p14:tracePt t="106720" x="5054600" y="5213350"/>
          <p14:tracePt t="106743" x="5054600" y="5219700"/>
          <p14:tracePt t="106752" x="5060950" y="5226050"/>
          <p14:tracePt t="106761" x="5060950" y="5238750"/>
          <p14:tracePt t="106761" x="5080000" y="5276850"/>
          <p14:tracePt t="106782" x="5086350" y="5295900"/>
          <p14:tracePt t="106782" x="5099050" y="5321300"/>
          <p14:tracePt t="106797" x="5111750" y="5346700"/>
          <p14:tracePt t="106797" x="5124450" y="5378450"/>
          <p14:tracePt t="106813" x="5137150" y="5403850"/>
          <p14:tracePt t="106813" x="5149850" y="5435600"/>
          <p14:tracePt t="106830" x="5162550" y="5467350"/>
          <p14:tracePt t="106830" x="5168900" y="5499100"/>
          <p14:tracePt t="106830" x="5181600" y="5530850"/>
          <p14:tracePt t="106849" x="5187950" y="5562600"/>
          <p14:tracePt t="106861" x="5194300" y="5594350"/>
          <p14:tracePt t="106861" x="5213350" y="5651500"/>
          <p14:tracePt t="106880" x="5219700" y="5683250"/>
          <p14:tracePt t="106880" x="5226050" y="5708650"/>
          <p14:tracePt t="106897" x="5232400" y="5734050"/>
          <p14:tracePt t="106897" x="5238750" y="5753100"/>
          <p14:tracePt t="106914" x="5245100" y="5772150"/>
          <p14:tracePt t="106914" x="5251450" y="5791200"/>
          <p14:tracePt t="106914" x="5251450" y="5803900"/>
          <p14:tracePt t="106933" x="5257800" y="5816600"/>
          <p14:tracePt t="106933" x="5257800" y="5829300"/>
          <p14:tracePt t="106947" x="5257800" y="5835650"/>
          <p14:tracePt t="106947" x="5257800" y="5842000"/>
          <p14:tracePt t="106963" x="5257800" y="5848350"/>
          <p14:tracePt t="106963" x="5257800" y="5854700"/>
          <p14:tracePt t="106980" x="5257800" y="5861050"/>
          <p14:tracePt t="106995" x="5257800" y="5867400"/>
          <p14:tracePt t="107012" x="5257800" y="5873750"/>
          <p14:tracePt t="107060" x="5251450" y="5886450"/>
          <p14:tracePt t="107104" x="5245100" y="5886450"/>
          <p14:tracePt t="107132" x="5245100" y="5892800"/>
          <p14:tracePt t="107172" x="5245100" y="5899150"/>
          <p14:tracePt t="107184" x="5251450" y="5905500"/>
          <p14:tracePt t="107196" x="5251450" y="5911850"/>
          <p14:tracePt t="107196" x="5257800" y="5924550"/>
          <p14:tracePt t="107196" x="5264150" y="5930900"/>
          <p14:tracePt t="107217" x="5270500" y="5943600"/>
          <p14:tracePt t="107230" x="5276850" y="5956300"/>
          <p14:tracePt t="107230" x="5289550" y="5975350"/>
          <p14:tracePt t="107249" x="5295900" y="5988050"/>
          <p14:tracePt t="107249" x="5302250" y="6000750"/>
          <p14:tracePt t="107265" x="5308600" y="6007100"/>
          <p14:tracePt t="107265" x="5314950" y="6019800"/>
          <p14:tracePt t="107282" x="5314950" y="6026150"/>
          <p14:tracePt t="107282" x="5321300" y="6032500"/>
          <p14:tracePt t="107282" x="5321300" y="6045200"/>
          <p14:tracePt t="107300" x="5327650" y="6051550"/>
          <p14:tracePt t="107300" x="5327650" y="6064250"/>
          <p14:tracePt t="107315" x="5334000" y="6070600"/>
          <p14:tracePt t="107330" x="5334000" y="6076950"/>
          <p14:tracePt t="107330" x="5340350" y="6083300"/>
          <p14:tracePt t="107348" x="5340350" y="6089650"/>
          <p14:tracePt t="107364" x="5340350" y="6083300"/>
          <p14:tracePt t="107424" x="5334000" y="6076950"/>
          <p14:tracePt t="107440" x="5334000" y="6070600"/>
          <p14:tracePt t="107456" x="5327650" y="6064250"/>
          <p14:tracePt t="107472" x="5327650" y="6057900"/>
          <p14:tracePt t="107485" x="5321300" y="6051550"/>
          <p14:tracePt t="107508" x="5314950" y="6051550"/>
          <p14:tracePt t="107540" x="5308600" y="6045200"/>
          <p14:tracePt t="107560" x="5308600" y="6038850"/>
          <p14:tracePt t="107576" x="5308600" y="6026150"/>
          <p14:tracePt t="107592" x="5314950" y="6019800"/>
          <p14:tracePt t="107604" x="5314950" y="6013450"/>
          <p14:tracePt t="107614" x="5321300" y="6000750"/>
          <p14:tracePt t="107631" x="5327650" y="5994400"/>
          <p14:tracePt t="107647" x="5334000" y="6000750"/>
          <p14:tracePt t="107720" x="5327650" y="5994400"/>
          <p14:tracePt t="107780" x="5334000" y="5988050"/>
          <p14:tracePt t="107860" x="5334000" y="5981700"/>
          <p14:tracePt t="107876" x="5334000" y="5975350"/>
          <p14:tracePt t="107892" x="5334000" y="5969000"/>
          <p14:tracePt t="107904" x="5334000" y="5962650"/>
          <p14:tracePt t="107915" x="5334000" y="5956300"/>
          <p14:tracePt t="107915" x="5327650" y="5949950"/>
          <p14:tracePt t="107934" x="5327650" y="5937250"/>
          <p14:tracePt t="107934" x="5321300" y="5930900"/>
          <p14:tracePt t="107950" x="5314950" y="5924550"/>
          <p14:tracePt t="107950" x="5308600" y="5892800"/>
          <p14:tracePt t="107967" x="5302250" y="5880100"/>
          <p14:tracePt t="107967" x="5295900" y="5861050"/>
          <p14:tracePt t="107984" x="5289550" y="5848350"/>
          <p14:tracePt t="107984" x="5283200" y="5829300"/>
          <p14:tracePt t="108000" x="5276850" y="5810250"/>
          <p14:tracePt t="108000" x="5264150" y="5797550"/>
          <p14:tracePt t="108018" x="5257800" y="5778500"/>
          <p14:tracePt t="108018" x="5245100" y="5746750"/>
          <p14:tracePt t="108034" x="5245100" y="5734050"/>
          <p14:tracePt t="108034" x="5238750" y="5721350"/>
          <p14:tracePt t="108051" x="5232400" y="5708650"/>
          <p14:tracePt t="108051" x="5226050" y="5695950"/>
          <p14:tracePt t="108069" x="5219700" y="5683250"/>
          <p14:tracePt t="108069" x="5219700" y="5676900"/>
          <p14:tracePt t="108085" x="5213350" y="5657850"/>
          <p14:tracePt t="108085" x="5213350" y="5651500"/>
          <p14:tracePt t="108101" x="5213350" y="5645150"/>
          <p14:tracePt t="108101" x="5207000" y="5638800"/>
          <p14:tracePt t="108118" x="5207000" y="5632450"/>
          <p14:tracePt t="108133" x="5207000" y="5619750"/>
          <p14:tracePt t="108149" x="5200650" y="5613400"/>
          <p14:tracePt t="108166" x="5200650" y="5607050"/>
          <p14:tracePt t="108166" x="5207000" y="5600700"/>
          <p14:tracePt t="108186" x="5200650" y="5588000"/>
          <p14:tracePt t="108204" x="5200650" y="5581650"/>
          <p14:tracePt t="108216" x="5200650" y="5575300"/>
          <p14:tracePt t="108233" x="5194300" y="5568950"/>
          <p14:tracePt t="108233" x="5194300" y="5562600"/>
          <p14:tracePt t="108233" x="5194300" y="5556250"/>
          <p14:tracePt t="108253" x="5187950" y="5549900"/>
          <p14:tracePt t="108272" x="5187950" y="5543550"/>
          <p14:tracePt t="108288" x="5181600" y="5537200"/>
          <p14:tracePt t="108304" x="5181600" y="5530850"/>
          <p14:tracePt t="108320" x="5181600" y="5524500"/>
          <p14:tracePt t="108356" x="5181600" y="5518150"/>
          <p14:tracePt t="108425" x="5181600" y="5511800"/>
          <p14:tracePt t="108441" x="5181600" y="5505450"/>
          <p14:tracePt t="108452" x="5181600" y="5499100"/>
          <p14:tracePt t="108469" x="5181600" y="5492750"/>
          <p14:tracePt t="108493" x="5181600" y="5486400"/>
          <p14:tracePt t="108504" x="5181600" y="5480050"/>
          <p14:tracePt t="108552" x="5175250" y="5486400"/>
          <p14:tracePt t="108589" x="5181600" y="5492750"/>
          <p14:tracePt t="108597" x="5181600" y="5499100"/>
          <p14:tracePt t="108605" x="5181600" y="5505450"/>
          <p14:tracePt t="108617" x="5181600" y="5518150"/>
          <p14:tracePt t="108617" x="5187950" y="5549900"/>
          <p14:tracePt t="108636" x="5187950" y="5562600"/>
          <p14:tracePt t="108636" x="5187950" y="5575300"/>
          <p14:tracePt t="108653" x="5194300" y="5588000"/>
          <p14:tracePt t="108653" x="5194300" y="5600700"/>
          <p14:tracePt t="108670" x="5194300" y="5607050"/>
          <p14:tracePt t="108670" x="5200650" y="5626100"/>
          <p14:tracePt t="108686" x="5200650" y="5632450"/>
          <p14:tracePt t="108686" x="5200650" y="5638800"/>
          <p14:tracePt t="108703" x="5200650" y="5645150"/>
          <p14:tracePt t="108703" x="5200650" y="5651500"/>
          <p14:tracePt t="108720" x="5200650" y="5664200"/>
          <p14:tracePt t="108720" x="5207000" y="5670550"/>
          <p14:tracePt t="108736" x="5207000" y="5683250"/>
          <p14:tracePt t="108736" x="5207000" y="5695950"/>
          <p14:tracePt t="108754" x="5213350" y="5702300"/>
          <p14:tracePt t="108769" x="5219700" y="5702300"/>
          <p14:tracePt t="108793" x="5226050" y="5689600"/>
          <p14:tracePt t="108836" x="5226050" y="5683250"/>
          <p14:tracePt t="108853" x="5226050" y="5676900"/>
          <p14:tracePt t="108864" x="5226050" y="5670550"/>
          <p14:tracePt t="108881" x="5226050" y="5657850"/>
          <p14:tracePt t="108896" x="5226050" y="5651500"/>
          <p14:tracePt t="108905" x="5219700" y="5645150"/>
          <p14:tracePt t="108905" x="5219700" y="5632450"/>
          <p14:tracePt t="108921" x="5219700" y="5626100"/>
          <p14:tracePt t="108921" x="5213350" y="5613400"/>
          <p14:tracePt t="108937" x="5213350" y="5607050"/>
          <p14:tracePt t="108937" x="5207000" y="5594350"/>
          <p14:tracePt t="108954" x="5207000" y="5581650"/>
          <p14:tracePt t="108954" x="5207000" y="5575300"/>
          <p14:tracePt t="108954" x="5200650" y="5562600"/>
          <p14:tracePt t="108973" x="5200650" y="5556250"/>
          <p14:tracePt t="108973" x="5194300" y="5543550"/>
          <p14:tracePt t="108987" x="5194300" y="5537200"/>
          <p14:tracePt t="108987" x="5187950" y="5530850"/>
          <p14:tracePt t="109004" x="5181600" y="5518150"/>
          <p14:tracePt t="109004" x="5181600" y="5511800"/>
          <p14:tracePt t="109021" x="5175250" y="5505450"/>
          <p14:tracePt t="109021" x="5168900" y="5492750"/>
          <p14:tracePt t="109037" x="5168900" y="5486400"/>
          <p14:tracePt t="109037" x="5162550" y="5473700"/>
          <p14:tracePt t="109055" x="5156200" y="5461000"/>
          <p14:tracePt t="109069" x="5156200" y="5454650"/>
          <p14:tracePt t="109069" x="5149850" y="5448300"/>
          <p14:tracePt t="109088" x="5149850" y="5441950"/>
          <p14:tracePt t="109088" x="5149850" y="5435600"/>
          <p14:tracePt t="109105" x="5156200" y="5429250"/>
          <p14:tracePt t="109120" x="5156200" y="5422900"/>
          <p14:tracePt t="109136" x="5156200" y="5416550"/>
          <p14:tracePt t="109233" x="5162550" y="5416550"/>
          <p14:tracePt t="109345" x="5168900" y="5416550"/>
          <p14:tracePt t="109368" x="5168900" y="5410200"/>
          <p14:tracePt t="109393" x="5168900" y="5403850"/>
          <p14:tracePt t="109412" x="5168900" y="5397500"/>
          <p14:tracePt t="109428" x="5162550" y="5391150"/>
          <p14:tracePt t="109445" x="5162550" y="5384800"/>
          <p14:tracePt t="109460" x="5156200" y="5378450"/>
          <p14:tracePt t="109480" x="5149850" y="5378450"/>
          <p14:tracePt t="109496" x="5143500" y="5372100"/>
          <p14:tracePt t="109520" x="5137150" y="5365750"/>
          <p14:tracePt t="109532" x="5137150" y="5359400"/>
          <p14:tracePt t="109549" x="5137150" y="5353050"/>
          <p14:tracePt t="109564" x="5137150" y="5346700"/>
          <p14:tracePt t="109581" x="5137150" y="5334000"/>
          <p14:tracePt t="109593" x="5137150" y="5327650"/>
          <p14:tracePt t="109609" x="5137150" y="5321300"/>
          <p14:tracePt t="109621" x="5137150" y="5314950"/>
          <p14:tracePt t="109638" x="5137150" y="5308600"/>
          <p14:tracePt t="109638" x="5143500" y="5295900"/>
          <p14:tracePt t="109656" x="5143500" y="5289550"/>
          <p14:tracePt t="109656" x="5143500" y="5283200"/>
          <p14:tracePt t="109673" x="5143500" y="5270500"/>
          <p14:tracePt t="109673" x="5149850" y="5264150"/>
          <p14:tracePt t="109690" x="5149850" y="5257800"/>
          <p14:tracePt t="109690" x="5156200" y="5238750"/>
          <p14:tracePt t="109707" x="5156200" y="5232400"/>
          <p14:tracePt t="109707" x="5156200" y="5226050"/>
          <p14:tracePt t="109723" x="5156200" y="5219700"/>
          <p14:tracePt t="109738" x="5162550" y="5213350"/>
          <p14:tracePt t="109796" x="5162550" y="5207000"/>
          <p14:tracePt t="109820" x="5162550" y="5200650"/>
          <p14:tracePt t="109833" x="5162550" y="5194300"/>
          <p14:tracePt t="109857" x="5168900" y="5187950"/>
          <p14:tracePt t="109873" x="5168900" y="5181600"/>
          <p14:tracePt t="109901" x="5168900" y="5187950"/>
          <p14:tracePt t="109925" x="5168900" y="5194300"/>
          <p14:tracePt t="109941" x="5168900" y="5200650"/>
          <p14:tracePt t="109945" x="5175250" y="5213350"/>
          <p14:tracePt t="109955" x="5175250" y="5219700"/>
          <p14:tracePt t="109955" x="5175250" y="5232400"/>
          <p14:tracePt t="109974" x="5181600" y="5238750"/>
          <p14:tracePt t="109974" x="5181600" y="5251450"/>
          <p14:tracePt t="109991" x="5187950" y="5264150"/>
          <p14:tracePt t="109991" x="5194300" y="5289550"/>
          <p14:tracePt t="110007" x="5200650" y="5295900"/>
          <p14:tracePt t="110007" x="5207000" y="5302250"/>
          <p14:tracePt t="110024" x="5207000" y="5308600"/>
          <p14:tracePt t="110024" x="5213350" y="5314950"/>
          <p14:tracePt t="110041" x="5213350" y="5321300"/>
          <p14:tracePt t="110056" x="5219700" y="5327650"/>
          <p14:tracePt t="110056" x="5226050" y="5327650"/>
          <p14:tracePt t="110076" x="5232400" y="5327650"/>
          <p14:tracePt t="110089" x="5238750" y="5327650"/>
          <p14:tracePt t="110106" x="5245100" y="5327650"/>
          <p14:tracePt t="110123" x="5245100" y="5321300"/>
          <p14:tracePt t="110140" x="5251450" y="5314950"/>
          <p14:tracePt t="110156" x="5251450" y="5308600"/>
          <p14:tracePt t="110173" x="5245100" y="5302250"/>
          <p14:tracePt t="110189" x="5245100" y="5295900"/>
          <p14:tracePt t="110225" x="5251450" y="5295900"/>
          <p14:tracePt t="110285" x="5257800" y="5295900"/>
          <p14:tracePt t="110297" x="5270500" y="5295900"/>
          <p14:tracePt t="110313" x="5270500" y="5302250"/>
          <p14:tracePt t="110323" x="5276850" y="5308600"/>
          <p14:tracePt t="110323" x="5283200" y="5314950"/>
          <p14:tracePt t="110342" x="5289550" y="5327650"/>
          <p14:tracePt t="110342" x="5295900" y="5346700"/>
          <p14:tracePt t="110359" x="5302250" y="5359400"/>
          <p14:tracePt t="110359" x="5321300" y="5397500"/>
          <p14:tracePt t="110376" x="5327650" y="5416550"/>
          <p14:tracePt t="110376" x="5340350" y="5435600"/>
          <p14:tracePt t="110392" x="5346700" y="5454650"/>
          <p14:tracePt t="110392" x="5359400" y="5467350"/>
          <p14:tracePt t="110409" x="5365750" y="5486400"/>
          <p14:tracePt t="110409" x="5378450" y="5518150"/>
          <p14:tracePt t="110426" x="5384800" y="5537200"/>
          <p14:tracePt t="110426" x="5391150" y="5549900"/>
          <p14:tracePt t="110442" x="5397500" y="5568950"/>
          <p14:tracePt t="110442" x="5403850" y="5581650"/>
          <p14:tracePt t="110459" x="5410200" y="5594350"/>
          <p14:tracePt t="110459" x="5416550" y="5600700"/>
          <p14:tracePt t="110459" x="5422900" y="5613400"/>
          <p14:tracePt t="110478" x="5422900" y="5619750"/>
          <p14:tracePt t="110491" x="5429250" y="5626100"/>
          <p14:tracePt t="110508" x="5429250" y="5632450"/>
          <p14:tracePt t="110533" x="5422900" y="5626100"/>
          <p14:tracePt t="110593" x="5422900" y="5632450"/>
          <p14:tracePt t="110629" x="5422900" y="5638800"/>
          <p14:tracePt t="110637" x="5416550" y="5645150"/>
          <p14:tracePt t="110653" x="5416550" y="5651500"/>
          <p14:tracePt t="110661" x="5416550" y="5664200"/>
          <p14:tracePt t="110661" x="5410200" y="5676900"/>
          <p14:tracePt t="110677" x="5410200" y="5689600"/>
          <p14:tracePt t="110677" x="5410200" y="5702300"/>
          <p14:tracePt t="110693" x="5403850" y="5721350"/>
          <p14:tracePt t="110693" x="5403850" y="5734050"/>
          <p14:tracePt t="110709" x="5403850" y="5746750"/>
          <p14:tracePt t="110709" x="5397500" y="5778500"/>
          <p14:tracePt t="110727" x="5397500" y="5791200"/>
          <p14:tracePt t="110727" x="5397500" y="5803900"/>
          <p14:tracePt t="110743" x="5397500" y="5816600"/>
          <p14:tracePt t="110743" x="5397500" y="5829300"/>
          <p14:tracePt t="110761" x="5397500" y="5848350"/>
          <p14:tracePt t="110761" x="5403850" y="5861050"/>
          <p14:tracePt t="110778" x="5410200" y="5886450"/>
          <p14:tracePt t="110778" x="5410200" y="5899150"/>
          <p14:tracePt t="110794" x="5416550" y="5911850"/>
          <p14:tracePt t="110794" x="5416550" y="5924550"/>
          <p14:tracePt t="110810" x="5422900" y="5930900"/>
          <p14:tracePt t="110810" x="5422900" y="5937250"/>
          <p14:tracePt t="110827" x="5429250" y="5943600"/>
          <p14:tracePt t="110842" x="5435600" y="5943600"/>
          <p14:tracePt t="110859" x="5441950" y="5943600"/>
          <p14:tracePt t="110859" x="5448300" y="5937250"/>
          <p14:tracePt t="110878" x="5454650" y="5937250"/>
          <p14:tracePt t="110878" x="5461000" y="5930900"/>
          <p14:tracePt t="110894" x="5467350" y="5930900"/>
          <p14:tracePt t="110894" x="5467350" y="5924550"/>
          <p14:tracePt t="110910" x="5473700" y="5924550"/>
          <p14:tracePt t="110926" x="5480050" y="5911850"/>
          <p14:tracePt t="110942" x="5486400" y="5905500"/>
          <p14:tracePt t="110942" x="5492750" y="5899150"/>
          <p14:tracePt t="110961" x="5492750" y="5892800"/>
          <p14:tracePt t="110976" x="5492750" y="5886450"/>
          <p14:tracePt t="110992" x="5492750" y="5880100"/>
          <p14:tracePt t="111009" x="5492750" y="5873750"/>
          <p14:tracePt t="111026" x="5499100" y="5873750"/>
          <p14:tracePt t="111043" x="5499100" y="5867400"/>
          <p14:tracePt t="111061" x="5499100" y="5861050"/>
          <p14:tracePt t="111076" x="5499100" y="5854700"/>
          <p14:tracePt t="111093" x="5492750" y="5848350"/>
          <p14:tracePt t="111117" x="5486400" y="5848350"/>
          <p14:tracePt t="111145" x="5486400" y="5854700"/>
          <p14:tracePt t="111161" x="5480050" y="5861050"/>
          <p14:tracePt t="111177" x="5467350" y="5861050"/>
          <p14:tracePt t="111192" x="5461000" y="5867400"/>
          <p14:tracePt t="111205" x="5454650" y="5867400"/>
          <p14:tracePt t="111221" x="5448300" y="5867400"/>
          <p14:tracePt t="111237" x="5435600" y="5861050"/>
          <p14:tracePt t="111253" x="5429250" y="5861050"/>
          <p14:tracePt t="111265" x="5422900" y="5861050"/>
          <p14:tracePt t="111277" x="5416550" y="5854700"/>
          <p14:tracePt t="111293" x="5410200" y="5854700"/>
          <p14:tracePt t="111310" x="5403850" y="5848350"/>
          <p14:tracePt t="111310" x="5397500" y="5842000"/>
          <p14:tracePt t="111328" x="5391150" y="5835650"/>
          <p14:tracePt t="111328" x="5384800" y="5829300"/>
          <p14:tracePt t="111346" x="5378450" y="5822950"/>
          <p14:tracePt t="111360" x="5372100" y="5816600"/>
          <p14:tracePt t="111360" x="5359400" y="5810250"/>
          <p14:tracePt t="111379" x="5353050" y="5803900"/>
          <p14:tracePt t="111379" x="5346700" y="5797550"/>
          <p14:tracePt t="111396" x="5340350" y="5791200"/>
          <p14:tracePt t="111396" x="5334000" y="5784850"/>
          <p14:tracePt t="111412" x="5327650" y="5778500"/>
          <p14:tracePt t="111412" x="5321300" y="5765800"/>
          <p14:tracePt t="111429" x="5308600" y="5759450"/>
          <p14:tracePt t="111429" x="5295900" y="5734050"/>
          <p14:tracePt t="111446" x="5289550" y="5727700"/>
          <p14:tracePt t="111446" x="5276850" y="5715000"/>
          <p14:tracePt t="111463" x="5270500" y="5702300"/>
          <p14:tracePt t="111463" x="5257800" y="5695950"/>
          <p14:tracePt t="111479" x="5251450" y="5683250"/>
          <p14:tracePt t="111479" x="5238750" y="5676900"/>
          <p14:tracePt t="111479" x="5232400" y="5670550"/>
          <p14:tracePt t="111498" x="5219700" y="5657850"/>
          <p14:tracePt t="111511" x="5213350" y="5651500"/>
          <p14:tracePt t="111511" x="5194300" y="5645150"/>
          <p14:tracePt t="111531" x="5181600" y="5638800"/>
          <p14:tracePt t="111531" x="5168900" y="5632450"/>
          <p14:tracePt t="111547" x="5162550" y="5626100"/>
          <p14:tracePt t="111547" x="5149850" y="5619750"/>
          <p14:tracePt t="111547" x="5143500" y="5613400"/>
          <p14:tracePt t="111567" x="5130800" y="5607050"/>
          <p14:tracePt t="111578" x="5124450" y="5600700"/>
          <p14:tracePt t="111578" x="5111750" y="5600700"/>
          <p14:tracePt t="111598" x="5099050" y="5588000"/>
          <p14:tracePt t="111598" x="5092700" y="5581650"/>
          <p14:tracePt t="111614" x="5086350" y="5581650"/>
          <p14:tracePt t="111614" x="5080000" y="5575300"/>
          <p14:tracePt t="111630" x="5073650" y="5568950"/>
          <p14:tracePt t="111645" x="5067300" y="5556250"/>
          <p14:tracePt t="111662" x="5067300" y="5543550"/>
          <p14:tracePt t="111662" x="5060950" y="5537200"/>
          <p14:tracePt t="111680" x="5060950" y="5530850"/>
          <p14:tracePt t="111695" x="5067300" y="5524500"/>
          <p14:tracePt t="111712" x="5067300" y="5518150"/>
          <p14:tracePt t="111728" x="5073650" y="5505450"/>
          <p14:tracePt t="111728" x="5080000" y="5505450"/>
          <p14:tracePt t="111747" x="5086350" y="5499100"/>
          <p14:tracePt t="111769" x="5092700" y="5505450"/>
          <p14:tracePt t="111793" x="5092700" y="5499100"/>
          <p14:tracePt t="111805" x="5092700" y="5492750"/>
          <p14:tracePt t="111829" x="5099050" y="5486400"/>
          <p14:tracePt t="111881" x="5099050" y="5480050"/>
          <p14:tracePt t="111905" x="5099050" y="5473700"/>
          <p14:tracePt t="111933" x="5105400" y="5473700"/>
          <p14:tracePt t="111965" x="5105400" y="5480050"/>
          <p14:tracePt t="111993" x="5111750" y="5480050"/>
          <p14:tracePt t="112017" x="5118100" y="5486400"/>
          <p14:tracePt t="112032" x="5118100" y="5492750"/>
          <p14:tracePt t="112053" x="5124450" y="5499100"/>
          <p14:tracePt t="112069" x="5130800" y="5505450"/>
          <p14:tracePt t="112097" x="5130800" y="5511800"/>
          <p14:tracePt t="112121" x="5137150" y="5518150"/>
          <p14:tracePt t="112145" x="5143500" y="5511800"/>
          <p14:tracePt t="112173" x="5149850" y="5511800"/>
          <p14:tracePt t="112205" x="5156200" y="5518150"/>
          <p14:tracePt t="112217" x="5162550" y="5518150"/>
          <p14:tracePt t="112226" x="5168900" y="5518150"/>
          <p14:tracePt t="112241" x="5175250" y="5524500"/>
          <p14:tracePt t="112250" x="5181600" y="5524500"/>
          <p14:tracePt t="112264" x="5187950" y="5530850"/>
          <p14:tracePt t="112264" x="5194300" y="5530850"/>
          <p14:tracePt t="112282" x="5200650" y="5530850"/>
          <p14:tracePt t="112297" x="5207000" y="5537200"/>
          <p14:tracePt t="112297" x="5213350" y="5537200"/>
          <p14:tracePt t="112317" x="5219700" y="5543550"/>
          <p14:tracePt t="112330" x="5226050" y="5543550"/>
          <p14:tracePt t="112347" x="5232400" y="5549900"/>
          <p14:tracePt t="112364" x="5238750" y="5556250"/>
          <p14:tracePt t="112380" x="5245100" y="5556250"/>
          <p14:tracePt t="112405" x="5238750" y="5556250"/>
          <p14:tracePt t="112481" x="5238750" y="5562600"/>
          <p14:tracePt t="112526" x="5245100" y="5562600"/>
          <p14:tracePt t="112558" x="5251450" y="5568950"/>
          <p14:tracePt t="112574" x="5257800" y="5568950"/>
          <p14:tracePt t="112586" x="5264150" y="5575300"/>
          <p14:tracePt t="112626" x="5270500" y="5581650"/>
          <p14:tracePt t="112653" x="5270500" y="5588000"/>
          <p14:tracePt t="112669" x="5270500" y="5594350"/>
          <p14:tracePt t="112706" x="5270500" y="5600700"/>
          <p14:tracePt t="112721" x="5270500" y="5607050"/>
          <p14:tracePt t="112754" x="5276850" y="5613400"/>
          <p14:tracePt t="112781" x="5270500" y="5613400"/>
          <p14:tracePt t="112857" x="5264150" y="5613400"/>
          <p14:tracePt t="112873" x="5257800" y="5613400"/>
          <p14:tracePt t="112901" x="5251450" y="5613400"/>
          <p14:tracePt t="112917" x="5245100" y="5607050"/>
          <p14:tracePt t="112942" x="5245100" y="5600700"/>
          <p14:tracePt t="112946" x="5245100" y="5594350"/>
          <p14:tracePt t="112961" x="5251450" y="5588000"/>
          <p14:tracePt t="112978" x="5257800" y="5575300"/>
          <p14:tracePt t="112993" x="5264150" y="5575300"/>
          <p14:tracePt t="113003" x="5270500" y="5568950"/>
          <p14:tracePt t="113003" x="5276850" y="5562600"/>
          <p14:tracePt t="113018" x="5283200" y="5562600"/>
          <p14:tracePt t="113018" x="5289550" y="5562600"/>
          <p14:tracePt t="113035" x="5295900" y="5556250"/>
          <p14:tracePt t="113035" x="5302250" y="5556250"/>
          <p14:tracePt t="113051" x="5308600" y="5556250"/>
          <p14:tracePt t="113051" x="5314950" y="5556250"/>
          <p14:tracePt t="113069" x="5321300" y="5556250"/>
          <p14:tracePt t="113083" x="5327650" y="5556250"/>
          <p14:tracePt t="113100" x="5334000" y="5556250"/>
          <p14:tracePt t="113100" x="5340350" y="5562600"/>
          <p14:tracePt t="113119" x="5346700" y="5568950"/>
          <p14:tracePt t="113134" x="5353050" y="5575300"/>
          <p14:tracePt t="113150" x="5353050" y="5581650"/>
          <p14:tracePt t="113167" x="5359400" y="5588000"/>
          <p14:tracePt t="113186" x="5365750" y="5600700"/>
          <p14:tracePt t="113186" x="5365750" y="5607050"/>
          <p14:tracePt t="113202" x="5372100" y="5613400"/>
          <p14:tracePt t="113218" x="5372100" y="5619750"/>
          <p14:tracePt t="113233" x="5365750" y="5626100"/>
          <p14:tracePt t="113250" x="5365750" y="5632450"/>
          <p14:tracePt t="113267" x="5359400" y="5638800"/>
          <p14:tracePt t="113267" x="5353050" y="5645150"/>
          <p14:tracePt t="113286" x="5346700" y="5645150"/>
          <p14:tracePt t="113286" x="5340350" y="5651500"/>
          <p14:tracePt t="113303" x="5334000" y="5657850"/>
          <p14:tracePt t="113303" x="5327650" y="5664200"/>
          <p14:tracePt t="113319" x="5321300" y="5664200"/>
          <p14:tracePt t="113319" x="5314950" y="5670550"/>
          <p14:tracePt t="113319" x="5308600" y="5676900"/>
          <p14:tracePt t="113338" x="5302250" y="5683250"/>
          <p14:tracePt t="113354" x="5295900" y="5689600"/>
          <p14:tracePt t="113367" x="5295900" y="5695950"/>
          <p14:tracePt t="113384" x="5289550" y="5695950"/>
          <p14:tracePt t="113406" x="5283200" y="5689600"/>
          <p14:tracePt t="113433" x="5276850" y="5683250"/>
          <p14:tracePt t="113474" x="5270500" y="5676900"/>
          <p14:tracePt t="113486" x="5264150" y="5676900"/>
          <p14:tracePt t="113501" x="5257800" y="5670550"/>
          <p14:tracePt t="113526" x="5257800" y="5676900"/>
          <p14:tracePt t="113554" x="5264150" y="5683250"/>
          <p14:tracePt t="113585" x="5270500" y="5683250"/>
          <p14:tracePt t="113598" x="5276850" y="5683250"/>
          <p14:tracePt t="113613" x="5283200" y="5683250"/>
          <p14:tracePt t="113629" x="5289550" y="5683250"/>
          <p14:tracePt t="113638" x="5295900" y="5676900"/>
          <p14:tracePt t="113655" x="5302250" y="5676900"/>
          <p14:tracePt t="113668" x="5314950" y="5670550"/>
          <p14:tracePt t="113685" x="5321300" y="5670550"/>
          <p14:tracePt t="113702" x="5327650" y="5670550"/>
          <p14:tracePt t="113718" x="5327650" y="5664200"/>
          <p14:tracePt t="113817" x="5321300" y="5664200"/>
          <p14:tracePt t="113958" x="5314950" y="5670550"/>
          <p14:tracePt t="113981" x="5308600" y="5670550"/>
          <p14:tracePt t="114006" x="5302250" y="5676900"/>
          <p14:tracePt t="114169" x="5295900" y="5670550"/>
          <p14:tracePt t="114366" x="5302250" y="5670550"/>
          <p14:tracePt t="114402" x="5295900" y="5670550"/>
          <p14:tracePt t="114486" x="5295900" y="5676900"/>
          <p14:tracePt t="114506" x="5289550" y="5676900"/>
          <p14:tracePt t="114574" x="5295900" y="5683250"/>
          <p14:tracePt t="114618" x="5302250" y="5689600"/>
          <p14:tracePt t="114686" x="5295900" y="5689600"/>
          <p14:tracePt t="114734" x="5302250" y="5683250"/>
          <p14:tracePt t="114830" x="5302250" y="5676900"/>
          <p14:tracePt t="114858" x="5295900" y="5670550"/>
          <p14:tracePt t="114890" x="5289550" y="5670550"/>
          <p14:tracePt t="114914" x="5283200" y="5670550"/>
          <p14:tracePt t="114942" x="5276850" y="5664200"/>
          <p14:tracePt t="114986" x="5283200" y="5670550"/>
          <p14:tracePt t="115026" x="5283200" y="5676900"/>
          <p14:tracePt t="115037" x="5283200" y="5683250"/>
          <p14:tracePt t="115078" x="5283200" y="5689600"/>
          <p14:tracePt t="115098" x="5283200" y="5695950"/>
          <p14:tracePt t="115122" x="5283200" y="5702300"/>
          <p14:tracePt t="115158" x="5283200" y="5708650"/>
          <p14:tracePt t="115189" x="5289550" y="5708650"/>
          <p14:tracePt t="115227" x="5295900" y="5702300"/>
          <p14:tracePt t="115266" x="5289550" y="5695950"/>
          <p14:tracePt t="115346" x="5283200" y="5689600"/>
          <p14:tracePt t="115378" x="5276850" y="5683250"/>
          <p14:tracePt t="115414" x="5276850" y="5676900"/>
          <p14:tracePt t="115438" x="5276850" y="5670550"/>
          <p14:tracePt t="115474" x="5276850" y="5664200"/>
          <p14:tracePt t="115506" x="5283200" y="5657850"/>
          <p14:tracePt t="115527" x="5283200" y="5651500"/>
          <p14:tracePt t="115566" x="5283200" y="5645150"/>
          <p14:tracePt t="115586" x="5283200" y="5638800"/>
          <p14:tracePt t="115610" x="5289550" y="5638800"/>
          <p14:tracePt t="115678" x="5295900" y="5645150"/>
          <p14:tracePt t="115722" x="5295900" y="5651500"/>
          <p14:tracePt t="115730" x="5302250" y="5657850"/>
          <p14:tracePt t="115742" x="5302250" y="5664200"/>
          <p14:tracePt t="115742" x="5302250" y="5670550"/>
          <p14:tracePt t="115761" x="5302250" y="5676900"/>
          <p14:tracePt t="115761" x="5302250" y="5683250"/>
          <p14:tracePt t="115778" x="5295900" y="5689600"/>
          <p14:tracePt t="115792" x="5295900" y="5702300"/>
          <p14:tracePt t="115809" x="5289550" y="5708650"/>
          <p14:tracePt t="115826" x="5276850" y="5715000"/>
          <p14:tracePt t="115843" x="5270500" y="5721350"/>
          <p14:tracePt t="115860" x="5264150" y="5727700"/>
          <p14:tracePt t="115860" x="5251450" y="5727700"/>
          <p14:tracePt t="115879" x="5245100" y="5727700"/>
          <p14:tracePt t="115894" x="5238750" y="5721350"/>
          <p14:tracePt t="115926" x="5245100" y="5715000"/>
          <p14:tracePt t="115938" x="5245100" y="5708650"/>
          <p14:tracePt t="115947" x="5251450" y="5702300"/>
          <p14:tracePt t="115960" x="5251450" y="5695950"/>
          <p14:tracePt t="115960" x="5264150" y="5689600"/>
          <p14:tracePt t="115979" x="5270500" y="5683250"/>
          <p14:tracePt t="115979" x="5276850" y="5676900"/>
          <p14:tracePt t="115995" x="5283200" y="5670550"/>
          <p14:tracePt t="115995" x="5289550" y="5664200"/>
          <p14:tracePt t="116012" x="5295900" y="5657850"/>
          <p14:tracePt t="116012" x="5295900" y="5651500"/>
          <p14:tracePt t="116012" x="5302250" y="5645150"/>
          <p14:tracePt t="116031" x="5302250" y="5638800"/>
          <p14:tracePt t="116044" x="5302250" y="5632450"/>
          <p14:tracePt t="116044" x="5295900" y="5619750"/>
          <p14:tracePt t="116063" x="5289550" y="5613400"/>
          <p14:tracePt t="116077" x="5283200" y="5613400"/>
          <p14:tracePt t="116094" x="5276850" y="5613400"/>
          <p14:tracePt t="116094" x="5270500" y="5613400"/>
          <p14:tracePt t="116094" x="5264150" y="5613400"/>
          <p14:tracePt t="116115" x="5257800" y="5619750"/>
          <p14:tracePt t="116115" x="5257800" y="5626100"/>
          <p14:tracePt t="116129" x="5251450" y="5632450"/>
          <p14:tracePt t="116129" x="5251450" y="5638800"/>
          <p14:tracePt t="116145" x="5251450" y="5645150"/>
          <p14:tracePt t="116145" x="5251450" y="5657850"/>
          <p14:tracePt t="116162" x="5257800" y="5664200"/>
          <p14:tracePt t="116162" x="5264150" y="5683250"/>
          <p14:tracePt t="116179" x="5264150" y="5689600"/>
          <p14:tracePt t="116179" x="5270500" y="5695950"/>
          <p14:tracePt t="116196" x="5276850" y="5702300"/>
          <p14:tracePt t="116196" x="5276850" y="5708650"/>
          <p14:tracePt t="116212" x="5283200" y="5715000"/>
          <p14:tracePt t="116212" x="5289550" y="5721350"/>
          <p14:tracePt t="116229" x="5295900" y="5727700"/>
          <p14:tracePt t="116244" x="5302250" y="5734050"/>
          <p14:tracePt t="116261" x="5302250" y="5740400"/>
          <p14:tracePt t="116278" x="5295900" y="5740400"/>
          <p14:tracePt t="116306" x="5289550" y="5746750"/>
          <p14:tracePt t="116322" x="5283200" y="5740400"/>
          <p14:tracePt t="116338" x="5276850" y="5740400"/>
          <p14:tracePt t="116354" x="5270500" y="5746750"/>
          <p14:tracePt t="116366" x="5264150" y="5746750"/>
          <p14:tracePt t="116382" x="5257800" y="5746750"/>
          <p14:tracePt t="116399" x="5251450" y="5746750"/>
          <p14:tracePt t="116418" x="5245100" y="5753100"/>
          <p14:tracePt t="116486" x="5251450" y="5753100"/>
          <p14:tracePt t="116510" x="5257800" y="5759450"/>
          <p14:tracePt t="116527" x="5264150" y="5759450"/>
          <p14:tracePt t="116538" x="5270500" y="5765800"/>
          <p14:tracePt t="116555" x="5276850" y="5772150"/>
          <p14:tracePt t="116563" x="5283200" y="5778500"/>
          <p14:tracePt t="116563" x="5289550" y="5784850"/>
          <p14:tracePt t="116580" x="5295900" y="5791200"/>
          <p14:tracePt t="116580" x="5302250" y="5803900"/>
          <p14:tracePt t="116580" x="5308600" y="5816600"/>
          <p14:tracePt t="116599" x="5314950" y="5829300"/>
          <p14:tracePt t="116612" x="5321300" y="5842000"/>
          <p14:tracePt t="116612" x="5340350" y="5880100"/>
          <p14:tracePt t="116631" x="5353050" y="5899150"/>
          <p14:tracePt t="116631" x="5365750" y="5918200"/>
          <p14:tracePt t="116647" x="5378450" y="5937250"/>
          <p14:tracePt t="116647" x="5384800" y="5949950"/>
          <p14:tracePt t="116664" x="5397500" y="5969000"/>
          <p14:tracePt t="116664" x="5403850" y="5988050"/>
          <p14:tracePt t="116664" x="5410200" y="6000750"/>
          <p14:tracePt t="116683" x="5416550" y="6013450"/>
          <p14:tracePt t="116695" x="5416550" y="6019800"/>
          <p14:tracePt t="116695" x="5422900" y="6032500"/>
          <p14:tracePt t="116716" x="5422900" y="6045200"/>
          <p14:tracePt t="116716" x="5422900" y="6051550"/>
          <p14:tracePt t="116731" x="5429250" y="6064250"/>
          <p14:tracePt t="116731" x="5429250" y="6070600"/>
          <p14:tracePt t="116748" x="5429250" y="6076950"/>
          <p14:tracePt t="116748" x="5429250" y="6089650"/>
          <p14:tracePt t="116764" x="5429250" y="6096000"/>
          <p14:tracePt t="116764" x="5435600" y="6127750"/>
          <p14:tracePt t="116781" x="5441950" y="6134100"/>
          <p14:tracePt t="116781" x="5441950" y="6153150"/>
          <p14:tracePt t="116798" x="5441950" y="6159500"/>
          <p14:tracePt t="116798" x="5448300" y="6172200"/>
          <p14:tracePt t="116814" x="5448300" y="6178550"/>
          <p14:tracePt t="116814" x="5448300" y="6184900"/>
          <p14:tracePt t="116831" x="5448300" y="6191250"/>
          <p14:tracePt t="116831" x="5448300" y="6203950"/>
          <p14:tracePt t="116848" x="5448300" y="6210300"/>
          <p14:tracePt t="116863" x="5448300" y="6223000"/>
          <p14:tracePt t="116863" x="5448300" y="6229350"/>
          <p14:tracePt t="116882" x="5448300" y="6235700"/>
          <p14:tracePt t="116882" x="5448300" y="6248400"/>
          <p14:tracePt t="116899" x="5454650" y="6273800"/>
          <p14:tracePt t="116913" x="5454650" y="6299200"/>
          <p14:tracePt t="116930" x="5461000" y="6324600"/>
          <p14:tracePt t="116947" x="5461000" y="6350000"/>
          <p14:tracePt t="116963" x="5454650" y="6375400"/>
          <p14:tracePt t="116983" x="5429250" y="6400800"/>
          <p14:tracePt t="117027" x="5410200" y="6419850"/>
          <p14:tracePt t="117078" x="5422900" y="6394450"/>
          <p14:tracePt t="117231" x="5441950" y="6369050"/>
          <p14:tracePt t="117274" x="5461000" y="6350000"/>
          <p14:tracePt t="117334" x="5467350" y="6337300"/>
          <p14:tracePt t="117470" x="5467350" y="6330950"/>
          <p14:tracePt t="117494" x="5467350" y="6324600"/>
          <p14:tracePt t="117514" x="5467350" y="6318250"/>
          <p14:tracePt t="117538" x="5473700" y="6318250"/>
          <p14:tracePt t="117574" x="5480050" y="6311900"/>
          <p14:tracePt t="117591" x="5480050" y="6318250"/>
          <p14:tracePt t="117607" x="5486400" y="6318250"/>
          <p14:tracePt t="117619" x="5499100" y="6311900"/>
          <p14:tracePt t="117634" x="5511800" y="6311900"/>
          <p14:tracePt t="117666" x="5524500" y="6318250"/>
          <p14:tracePt t="117687" x="5530850" y="6318250"/>
          <p14:tracePt t="117702" x="5537200" y="6318250"/>
          <p14:tracePt t="117727" x="5537200" y="6324600"/>
          <p14:tracePt t="117770" x="5543550" y="6318250"/>
          <p14:tracePt t="117815" x="5549900" y="6311900"/>
          <p14:tracePt t="117831" x="5556250" y="6305550"/>
          <p14:tracePt t="117847" x="5562600" y="6299200"/>
          <p14:tracePt t="117859" x="5568950" y="6292850"/>
          <p14:tracePt t="117875" x="5575300" y="6286500"/>
          <p14:tracePt t="117891" x="5581650" y="6280150"/>
          <p14:tracePt t="117900" x="5588000" y="6273800"/>
          <p14:tracePt t="117900" x="5594350" y="6254750"/>
          <p14:tracePt t="117920" x="5600700" y="6242050"/>
          <p14:tracePt t="117920" x="5607050" y="6235700"/>
          <p14:tracePt t="117935" x="5607050" y="6223000"/>
          <p14:tracePt t="117935" x="5607050" y="6216650"/>
          <p14:tracePt t="117953" x="5607050" y="6210300"/>
          <p14:tracePt t="117953" x="5600700" y="6203950"/>
          <p14:tracePt t="117969" x="5588000" y="6197600"/>
          <p14:tracePt t="117969" x="5581650" y="61849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r>
              <a:rPr lang="ja-JP" altLang="en-US" sz="3200"/>
              <a:t>２つ以上の要因を同時に比較した方がよい</a:t>
            </a:r>
          </a:p>
        </p:txBody>
      </p:sp>
      <p:sp>
        <p:nvSpPr>
          <p:cNvPr id="596995" name="Text Box 3"/>
          <p:cNvSpPr txBox="1">
            <a:spLocks noChangeArrowheads="1"/>
          </p:cNvSpPr>
          <p:nvPr/>
        </p:nvSpPr>
        <p:spPr bwMode="auto">
          <a:xfrm>
            <a:off x="669925" y="1697038"/>
            <a:ext cx="3281363" cy="457200"/>
          </a:xfrm>
          <a:prstGeom prst="rect">
            <a:avLst/>
          </a:prstGeom>
          <a:noFill/>
          <a:ln w="38100">
            <a:noFill/>
            <a:miter lim="800000"/>
            <a:headEnd/>
            <a:tailEnd/>
          </a:ln>
          <a:effectLst/>
        </p:spPr>
        <p:txBody>
          <a:bodyPr wrap="none">
            <a:spAutoFit/>
          </a:bodyPr>
          <a:lstStyle/>
          <a:p>
            <a:r>
              <a:rPr lang="ja-JP" altLang="en-US"/>
              <a:t>ヤギの成長がよくなる薬</a:t>
            </a:r>
          </a:p>
        </p:txBody>
      </p:sp>
      <p:sp>
        <p:nvSpPr>
          <p:cNvPr id="596996" name="Text Box 4"/>
          <p:cNvSpPr txBox="1">
            <a:spLocks noChangeArrowheads="1"/>
          </p:cNvSpPr>
          <p:nvPr/>
        </p:nvSpPr>
        <p:spPr bwMode="auto">
          <a:xfrm>
            <a:off x="1279525" y="2230438"/>
            <a:ext cx="3636963" cy="457200"/>
          </a:xfrm>
          <a:prstGeom prst="rect">
            <a:avLst/>
          </a:prstGeom>
          <a:noFill/>
          <a:ln w="38100">
            <a:noFill/>
            <a:miter lim="800000"/>
            <a:headEnd/>
            <a:tailEnd/>
          </a:ln>
          <a:effectLst/>
        </p:spPr>
        <p:txBody>
          <a:bodyPr wrap="none">
            <a:spAutoFit/>
          </a:bodyPr>
          <a:lstStyle/>
          <a:p>
            <a:r>
              <a:rPr lang="ja-JP" altLang="en-US"/>
              <a:t>Ａ，　Ｂ，　Ｃ，　Ｄ，　対照区</a:t>
            </a:r>
          </a:p>
        </p:txBody>
      </p:sp>
      <p:sp>
        <p:nvSpPr>
          <p:cNvPr id="596997" name="Text Box 5"/>
          <p:cNvSpPr txBox="1">
            <a:spLocks noChangeArrowheads="1"/>
          </p:cNvSpPr>
          <p:nvPr/>
        </p:nvSpPr>
        <p:spPr bwMode="auto">
          <a:xfrm>
            <a:off x="746125" y="2992438"/>
            <a:ext cx="692150" cy="457200"/>
          </a:xfrm>
          <a:prstGeom prst="rect">
            <a:avLst/>
          </a:prstGeom>
          <a:noFill/>
          <a:ln w="38100">
            <a:noFill/>
            <a:miter lim="800000"/>
            <a:headEnd/>
            <a:tailEnd/>
          </a:ln>
          <a:effectLst/>
        </p:spPr>
        <p:txBody>
          <a:bodyPr wrap="none">
            <a:spAutoFit/>
          </a:bodyPr>
          <a:lstStyle/>
          <a:p>
            <a:r>
              <a:rPr lang="ja-JP" altLang="en-US"/>
              <a:t>えさ</a:t>
            </a:r>
          </a:p>
        </p:txBody>
      </p:sp>
      <p:sp>
        <p:nvSpPr>
          <p:cNvPr id="596998" name="Text Box 6"/>
          <p:cNvSpPr txBox="1">
            <a:spLocks noChangeArrowheads="1"/>
          </p:cNvSpPr>
          <p:nvPr/>
        </p:nvSpPr>
        <p:spPr bwMode="auto">
          <a:xfrm>
            <a:off x="1203325" y="3602038"/>
            <a:ext cx="3927475" cy="457200"/>
          </a:xfrm>
          <a:prstGeom prst="rect">
            <a:avLst/>
          </a:prstGeom>
          <a:noFill/>
          <a:ln w="38100">
            <a:noFill/>
            <a:miter lim="800000"/>
            <a:headEnd/>
            <a:tailEnd/>
          </a:ln>
          <a:effectLst/>
        </p:spPr>
        <p:txBody>
          <a:bodyPr wrap="none">
            <a:spAutoFit/>
          </a:bodyPr>
          <a:lstStyle/>
          <a:p>
            <a:r>
              <a:rPr lang="ja-JP" altLang="en-US"/>
              <a:t>麦わら，　稲わら，　濃厚飼料</a:t>
            </a:r>
          </a:p>
        </p:txBody>
      </p:sp>
      <p:grpSp>
        <p:nvGrpSpPr>
          <p:cNvPr id="597009" name="Group 17"/>
          <p:cNvGrpSpPr>
            <a:grpSpLocks/>
          </p:cNvGrpSpPr>
          <p:nvPr/>
        </p:nvGrpSpPr>
        <p:grpSpPr bwMode="auto">
          <a:xfrm>
            <a:off x="5334000" y="2438400"/>
            <a:ext cx="3287713" cy="1447800"/>
            <a:chOff x="3360" y="1536"/>
            <a:chExt cx="2071" cy="912"/>
          </a:xfrm>
        </p:grpSpPr>
        <p:grpSp>
          <p:nvGrpSpPr>
            <p:cNvPr id="597003" name="Group 11"/>
            <p:cNvGrpSpPr>
              <a:grpSpLocks/>
            </p:cNvGrpSpPr>
            <p:nvPr/>
          </p:nvGrpSpPr>
          <p:grpSpPr bwMode="auto">
            <a:xfrm>
              <a:off x="3360" y="1536"/>
              <a:ext cx="864" cy="912"/>
              <a:chOff x="3360" y="1536"/>
              <a:chExt cx="864" cy="912"/>
            </a:xfrm>
          </p:grpSpPr>
          <p:sp>
            <p:nvSpPr>
              <p:cNvPr id="596999" name="Line 7"/>
              <p:cNvSpPr>
                <a:spLocks noChangeShapeType="1"/>
              </p:cNvSpPr>
              <p:nvPr/>
            </p:nvSpPr>
            <p:spPr bwMode="auto">
              <a:xfrm flipH="1">
                <a:off x="3360" y="1536"/>
                <a:ext cx="864"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97001" name="Line 9"/>
              <p:cNvSpPr>
                <a:spLocks noChangeShapeType="1"/>
              </p:cNvSpPr>
              <p:nvPr/>
            </p:nvSpPr>
            <p:spPr bwMode="auto">
              <a:xfrm flipH="1">
                <a:off x="3360" y="2448"/>
                <a:ext cx="864"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97002" name="Line 10"/>
              <p:cNvSpPr>
                <a:spLocks noChangeShapeType="1"/>
              </p:cNvSpPr>
              <p:nvPr/>
            </p:nvSpPr>
            <p:spPr bwMode="auto">
              <a:xfrm>
                <a:off x="4224" y="1536"/>
                <a:ext cx="0" cy="912"/>
              </a:xfrm>
              <a:prstGeom prst="line">
                <a:avLst/>
              </a:prstGeom>
              <a:noFill/>
              <a:ln w="38100">
                <a:solidFill>
                  <a:srgbClr val="FF6600"/>
                </a:solidFill>
                <a:round/>
                <a:headEnd/>
                <a:tailEnd/>
              </a:ln>
              <a:effectLst/>
            </p:spPr>
            <p:txBody>
              <a:bodyPr wrap="none" anchor="ctr">
                <a:spAutoFit/>
              </a:bodyPr>
              <a:lstStyle/>
              <a:p>
                <a:endParaRPr lang="ja-JP" altLang="en-US"/>
              </a:p>
            </p:txBody>
          </p:sp>
        </p:grpSp>
        <p:sp>
          <p:nvSpPr>
            <p:cNvPr id="597004" name="Text Box 12"/>
            <p:cNvSpPr txBox="1">
              <a:spLocks noChangeArrowheads="1"/>
            </p:cNvSpPr>
            <p:nvPr/>
          </p:nvSpPr>
          <p:spPr bwMode="auto">
            <a:xfrm>
              <a:off x="4272" y="1728"/>
              <a:ext cx="1159" cy="518"/>
            </a:xfrm>
            <a:prstGeom prst="rect">
              <a:avLst/>
            </a:prstGeom>
            <a:noFill/>
            <a:ln w="38100">
              <a:noFill/>
              <a:miter lim="800000"/>
              <a:headEnd/>
              <a:tailEnd/>
            </a:ln>
            <a:effectLst/>
          </p:spPr>
          <p:txBody>
            <a:bodyPr>
              <a:spAutoFit/>
            </a:bodyPr>
            <a:lstStyle/>
            <a:p>
              <a:r>
                <a:rPr lang="ja-JP" altLang="en-US"/>
                <a:t>２つを同時に評価したい</a:t>
              </a:r>
            </a:p>
          </p:txBody>
        </p:sp>
      </p:grpSp>
      <p:sp>
        <p:nvSpPr>
          <p:cNvPr id="597006" name="Text Box 14"/>
          <p:cNvSpPr txBox="1">
            <a:spLocks noChangeArrowheads="1"/>
          </p:cNvSpPr>
          <p:nvPr/>
        </p:nvSpPr>
        <p:spPr bwMode="auto">
          <a:xfrm>
            <a:off x="684213" y="4652963"/>
            <a:ext cx="7378700" cy="457200"/>
          </a:xfrm>
          <a:prstGeom prst="rect">
            <a:avLst/>
          </a:prstGeom>
          <a:noFill/>
          <a:ln w="38100">
            <a:noFill/>
            <a:miter lim="800000"/>
            <a:headEnd/>
            <a:tailEnd/>
          </a:ln>
          <a:effectLst/>
        </p:spPr>
        <p:txBody>
          <a:bodyPr wrap="none">
            <a:spAutoFit/>
          </a:bodyPr>
          <a:lstStyle/>
          <a:p>
            <a:r>
              <a:rPr lang="ja-JP" altLang="en-US"/>
              <a:t>２つの要因が絡んだ結果をどのように分散分析するか？</a:t>
            </a:r>
          </a:p>
        </p:txBody>
      </p:sp>
      <p:sp>
        <p:nvSpPr>
          <p:cNvPr id="597007" name="Line 15"/>
          <p:cNvSpPr>
            <a:spLocks noChangeShapeType="1"/>
          </p:cNvSpPr>
          <p:nvPr/>
        </p:nvSpPr>
        <p:spPr bwMode="auto">
          <a:xfrm flipV="1">
            <a:off x="684213" y="5110163"/>
            <a:ext cx="3276600" cy="0"/>
          </a:xfrm>
          <a:prstGeom prst="line">
            <a:avLst/>
          </a:prstGeom>
          <a:noFill/>
          <a:ln w="38100">
            <a:solidFill>
              <a:srgbClr val="FF6600"/>
            </a:solidFill>
            <a:round/>
            <a:headEnd/>
            <a:tailEnd/>
          </a:ln>
          <a:effectLst/>
        </p:spPr>
        <p:txBody>
          <a:bodyPr anchor="ctr">
            <a:spAutoFit/>
          </a:bodyPr>
          <a:lstStyle/>
          <a:p>
            <a:endParaRPr lang="ja-JP" altLang="en-US"/>
          </a:p>
        </p:txBody>
      </p:sp>
      <p:sp>
        <p:nvSpPr>
          <p:cNvPr id="597008" name="Text Box 16"/>
          <p:cNvSpPr txBox="1">
            <a:spLocks noChangeArrowheads="1"/>
          </p:cNvSpPr>
          <p:nvPr/>
        </p:nvSpPr>
        <p:spPr bwMode="auto">
          <a:xfrm>
            <a:off x="1619250" y="5157788"/>
            <a:ext cx="1403350" cy="457200"/>
          </a:xfrm>
          <a:prstGeom prst="rect">
            <a:avLst/>
          </a:prstGeom>
          <a:noFill/>
          <a:ln w="38100">
            <a:noFill/>
            <a:miter lim="800000"/>
            <a:headEnd/>
            <a:tailEnd/>
          </a:ln>
          <a:effectLst/>
        </p:spPr>
        <p:txBody>
          <a:bodyPr wrap="none">
            <a:spAutoFit/>
          </a:bodyPr>
          <a:lstStyle/>
          <a:p>
            <a:r>
              <a:rPr lang="ja-JP" altLang="en-US"/>
              <a:t>交互作用</a:t>
            </a:r>
          </a:p>
        </p:txBody>
      </p:sp>
      <p:sp>
        <p:nvSpPr>
          <p:cNvPr id="597010" name="Text Box 18"/>
          <p:cNvSpPr txBox="1">
            <a:spLocks noChangeArrowheads="1"/>
          </p:cNvSpPr>
          <p:nvPr/>
        </p:nvSpPr>
        <p:spPr bwMode="auto">
          <a:xfrm>
            <a:off x="3059113" y="5157788"/>
            <a:ext cx="2454275" cy="457200"/>
          </a:xfrm>
          <a:prstGeom prst="rect">
            <a:avLst/>
          </a:prstGeom>
          <a:noFill/>
          <a:ln w="38100">
            <a:noFill/>
            <a:miter lim="800000"/>
            <a:headEnd/>
            <a:tailEnd/>
          </a:ln>
          <a:effectLst/>
        </p:spPr>
        <p:txBody>
          <a:bodyPr wrap="none">
            <a:spAutoFit/>
          </a:bodyPr>
          <a:lstStyle/>
          <a:p>
            <a:r>
              <a:rPr lang="ja-JP" altLang="en-US"/>
              <a:t>を分離できないか</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1550"/>
    </mc:Choice>
    <mc:Fallback xmlns="">
      <p:transition spd="slow" advTm="61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970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70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70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97008"/>
                                        </p:tgtEl>
                                        <p:attrNameLst>
                                          <p:attrName>style.visibility</p:attrName>
                                        </p:attrNameLst>
                                      </p:cBhvr>
                                      <p:to>
                                        <p:strVal val="visible"/>
                                      </p:to>
                                    </p:set>
                                    <p:anim calcmode="lin" valueType="num">
                                      <p:cBhvr additive="base">
                                        <p:cTn id="23" dur="500" fill="hold"/>
                                        <p:tgtEl>
                                          <p:spTgt spid="597008"/>
                                        </p:tgtEl>
                                        <p:attrNameLst>
                                          <p:attrName>ppt_x</p:attrName>
                                        </p:attrNameLst>
                                      </p:cBhvr>
                                      <p:tavLst>
                                        <p:tav tm="0">
                                          <p:val>
                                            <p:strVal val="0-#ppt_w/2"/>
                                          </p:val>
                                        </p:tav>
                                        <p:tav tm="100000">
                                          <p:val>
                                            <p:strVal val="#ppt_x"/>
                                          </p:val>
                                        </p:tav>
                                      </p:tavLst>
                                    </p:anim>
                                    <p:anim calcmode="lin" valueType="num">
                                      <p:cBhvr additive="base">
                                        <p:cTn id="24" dur="500" fill="hold"/>
                                        <p:tgtEl>
                                          <p:spTgt spid="597008"/>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 presetClass="entr" presetSubtype="0" fill="hold" grpId="0" nodeType="afterEffect">
                                  <p:stCondLst>
                                    <p:cond delay="1000"/>
                                  </p:stCondLst>
                                  <p:childTnLst>
                                    <p:set>
                                      <p:cBhvr>
                                        <p:cTn id="27" dur="1" fill="hold">
                                          <p:stCondLst>
                                            <p:cond delay="0"/>
                                          </p:stCondLst>
                                        </p:cTn>
                                        <p:tgtEl>
                                          <p:spTgt spid="597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597006" grpId="0" autoUpdateAnimBg="0"/>
      <p:bldP spid="597007" grpId="0" animBg="1"/>
      <p:bldP spid="597008" grpId="0" autoUpdateAnimBg="0"/>
      <p:bldP spid="597010" grpId="0"/>
    </p:bldLst>
  </p:timing>
  <p:extLst>
    <p:ext uri="{3A86A75C-4F4B-4683-9AE1-C65F6400EC91}">
      <p14:laserTraceLst xmlns:p14="http://schemas.microsoft.com/office/powerpoint/2010/main">
        <p14:tracePtLst>
          <p14:tracePt t="21" x="3651250" y="1631950"/>
          <p14:tracePt t="1801" x="3663950" y="1625600"/>
          <p14:tracePt t="1811" x="3670300" y="1619250"/>
          <p14:tracePt t="1818" x="3683000" y="1612900"/>
          <p14:tracePt t="1818" x="3695700" y="1600200"/>
          <p14:tracePt t="1832" x="3702050" y="1587500"/>
          <p14:tracePt t="1832" x="3714750" y="1581150"/>
          <p14:tracePt t="1849" x="3727450" y="1568450"/>
          <p14:tracePt t="1849" x="3740150" y="1555750"/>
          <p14:tracePt t="1865" x="3752850" y="1549400"/>
          <p14:tracePt t="1865" x="3765550" y="1536700"/>
          <p14:tracePt t="1882" x="3778250" y="1524000"/>
          <p14:tracePt t="1882" x="3816350" y="1504950"/>
          <p14:tracePt t="1899" x="3841750" y="1492250"/>
          <p14:tracePt t="1899" x="3867150" y="1479550"/>
          <p14:tracePt t="1916" x="3892550" y="1466850"/>
          <p14:tracePt t="1916" x="3924300" y="1454150"/>
          <p14:tracePt t="1932" x="3962400" y="1441450"/>
          <p14:tracePt t="1932" x="4032250" y="1422400"/>
          <p14:tracePt t="1951" x="4076700" y="1409700"/>
          <p14:tracePt t="1951" x="4114800" y="1403350"/>
          <p14:tracePt t="1967" x="4159250" y="1390650"/>
          <p14:tracePt t="1967" x="4210050" y="1384300"/>
          <p14:tracePt t="1983" x="4260850" y="1377950"/>
          <p14:tracePt t="1983" x="4311650" y="1365250"/>
          <p14:tracePt t="1999" x="4362450" y="1358900"/>
          <p14:tracePt t="1999" x="4419600" y="1346200"/>
          <p14:tracePt t="1999" x="4476750" y="1333500"/>
          <p14:tracePt t="2018" x="4540250" y="1320800"/>
          <p14:tracePt t="2031" x="4597400" y="1308100"/>
          <p14:tracePt t="2031" x="4724400" y="1282700"/>
          <p14:tracePt t="2052" x="4781550" y="1270000"/>
          <p14:tracePt t="2052" x="4845050" y="1250950"/>
          <p14:tracePt t="2067" x="4908550" y="1238250"/>
          <p14:tracePt t="2067" x="4972050" y="1219200"/>
          <p14:tracePt t="2083" x="5029200" y="1206500"/>
          <p14:tracePt t="2083" x="5092700" y="1187450"/>
          <p14:tracePt t="2100" x="5156200" y="1174750"/>
          <p14:tracePt t="2100" x="5213350" y="1155700"/>
          <p14:tracePt t="2100" x="5270500" y="1143000"/>
          <p14:tracePt t="2119" x="5327650" y="1136650"/>
          <p14:tracePt t="2119" x="5378450" y="1130300"/>
          <p14:tracePt t="2133" x="5429250" y="1117600"/>
          <p14:tracePt t="2133" x="5480050" y="1111250"/>
          <p14:tracePt t="2150" x="5530850" y="1104900"/>
          <p14:tracePt t="2150" x="5581650" y="1098550"/>
          <p14:tracePt t="2166" x="5626100" y="1098550"/>
          <p14:tracePt t="2166" x="5670550" y="1092200"/>
          <p14:tracePt t="2184" x="5715000" y="1085850"/>
          <p14:tracePt t="2184" x="5803900" y="1079500"/>
          <p14:tracePt t="2200" x="5848350" y="1079500"/>
          <p14:tracePt t="2200" x="5886450" y="1079500"/>
          <p14:tracePt t="2218" x="5924550" y="1085850"/>
          <p14:tracePt t="2218" x="5962650" y="1085850"/>
          <p14:tracePt t="2234" x="5994400" y="1085850"/>
          <p14:tracePt t="2234" x="6051550" y="1085850"/>
          <p14:tracePt t="2251" x="6083300" y="1085850"/>
          <p14:tracePt t="2251" x="6102350" y="1092200"/>
          <p14:tracePt t="2267" x="6127750" y="1092200"/>
          <p14:tracePt t="2267" x="6146800" y="1092200"/>
          <p14:tracePt t="2284" x="6165850" y="1092200"/>
          <p14:tracePt t="2284" x="6184900" y="1092200"/>
          <p14:tracePt t="2300" x="6197600" y="1098550"/>
          <p14:tracePt t="2300" x="6223000" y="1098550"/>
          <p14:tracePt t="2319" x="6229350" y="1098550"/>
          <p14:tracePt t="2319" x="6242050" y="1104900"/>
          <p14:tracePt t="2335" x="6248400" y="1104900"/>
          <p14:tracePt t="2349" x="6254750" y="1104900"/>
          <p14:tracePt t="2366" x="6261100" y="1104900"/>
          <p14:tracePt t="2382" x="6267450" y="1104900"/>
          <p14:tracePt t="2399" x="6273800" y="1111250"/>
          <p14:tracePt t="2419" x="6273800" y="1117600"/>
          <p14:tracePt t="2438" x="6267450" y="1123950"/>
          <p14:tracePt t="2454" x="6267450" y="1130300"/>
          <p14:tracePt t="2470" x="6261100" y="1143000"/>
          <p14:tracePt t="2490" x="6261100" y="1149350"/>
          <p14:tracePt t="2506" x="6254750" y="1155700"/>
          <p14:tracePt t="2522" x="6254750" y="1162050"/>
          <p14:tracePt t="2533" x="6254750" y="1168400"/>
          <p14:tracePt t="2552" x="6261100" y="1174750"/>
          <p14:tracePt t="2566" x="6267450" y="1181100"/>
          <p14:tracePt t="2583" x="6267450" y="1187450"/>
          <p14:tracePt t="2600" x="6273800" y="1193800"/>
          <p14:tracePt t="2600" x="6280150" y="1200150"/>
          <p14:tracePt t="2619" x="6286500" y="1206500"/>
          <p14:tracePt t="2634" x="6286500" y="1212850"/>
          <p14:tracePt t="2650" x="6292850" y="1212850"/>
          <p14:tracePt t="2666" x="6299200" y="1225550"/>
          <p14:tracePt t="2687" x="6305550" y="1225550"/>
          <p14:tracePt t="2710" x="6305550" y="1231900"/>
          <p14:tracePt t="2726" x="6305550" y="1238250"/>
          <p14:tracePt t="2746" x="6305550" y="1244600"/>
          <p14:tracePt t="2762" x="6305550" y="1250950"/>
          <p14:tracePt t="2786" x="6299200" y="1250950"/>
          <p14:tracePt t="2806" x="6292850" y="1257300"/>
          <p14:tracePt t="2830" x="6292850" y="1263650"/>
          <p14:tracePt t="2850" x="6286500" y="1270000"/>
          <p14:tracePt t="2889" x="6292850" y="1263650"/>
          <p14:tracePt t="2910" x="6299200" y="1263650"/>
          <p14:tracePt t="2925" x="6305550" y="1257300"/>
          <p14:tracePt t="2941" x="6311900" y="1250950"/>
          <p14:tracePt t="2949" x="6318250" y="1250950"/>
          <p14:tracePt t="2957" x="6324600" y="1250950"/>
          <p14:tracePt t="2957" x="6330950" y="1244600"/>
          <p14:tracePt t="2971" x="6337300" y="1244600"/>
          <p14:tracePt t="2971" x="6343650" y="1244600"/>
          <p14:tracePt t="2988" x="6350000" y="1244600"/>
          <p14:tracePt t="2988" x="6356350" y="1238250"/>
          <p14:tracePt t="3003" x="6362700" y="1238250"/>
          <p14:tracePt t="3018" x="6369050" y="1238250"/>
          <p14:tracePt t="3018" x="6375400" y="1238250"/>
          <p14:tracePt t="3018" x="6381750" y="1238250"/>
          <p14:tracePt t="3039" x="6388100" y="1238250"/>
          <p14:tracePt t="3052" x="6400800" y="1238250"/>
          <p14:tracePt t="3052" x="6407150" y="1238250"/>
          <p14:tracePt t="3071" x="6419850" y="1238250"/>
          <p14:tracePt t="3071" x="6432550" y="1238250"/>
          <p14:tracePt t="3087" x="6438900" y="1238250"/>
          <p14:tracePt t="3087" x="6445250" y="1238250"/>
          <p14:tracePt t="3103" x="6451600" y="1244600"/>
          <p14:tracePt t="3103" x="6457950" y="1244600"/>
          <p14:tracePt t="3121" x="6464300" y="1250950"/>
          <p14:tracePt t="3135" x="6464300" y="1257300"/>
          <p14:tracePt t="3152" x="6457950" y="1257300"/>
          <p14:tracePt t="3168" x="6451600" y="1263650"/>
          <p14:tracePt t="3185" x="6445250" y="1263650"/>
          <p14:tracePt t="3202" x="6438900" y="1263650"/>
          <p14:tracePt t="3202" x="6432550" y="1270000"/>
          <p14:tracePt t="3220" x="6432550" y="1263650"/>
          <p14:tracePt t="3242" x="6432550" y="1257300"/>
          <p14:tracePt t="3266" x="6438900" y="1257300"/>
          <p14:tracePt t="3278" x="6445250" y="1257300"/>
          <p14:tracePt t="3294" x="6451600" y="1257300"/>
          <p14:tracePt t="3302" x="6457950" y="1257300"/>
          <p14:tracePt t="3302" x="6464300" y="1257300"/>
          <p14:tracePt t="3321" x="6470650" y="1263650"/>
          <p14:tracePt t="3321" x="6483350" y="1263650"/>
          <p14:tracePt t="3340" x="6496050" y="1263650"/>
          <p14:tracePt t="3340" x="6508750" y="1263650"/>
          <p14:tracePt t="3355" x="6515100" y="1263650"/>
          <p14:tracePt t="3355" x="6527800" y="1270000"/>
          <p14:tracePt t="3372" x="6540500" y="1270000"/>
          <p14:tracePt t="3372" x="6553200" y="1263650"/>
          <p14:tracePt t="3388" x="6565900" y="1270000"/>
          <p14:tracePt t="3388" x="6584950" y="1270000"/>
          <p14:tracePt t="3388" x="6597650" y="1270000"/>
          <p14:tracePt t="3407" x="6610350" y="1270000"/>
          <p14:tracePt t="3419" x="6629400" y="1270000"/>
          <p14:tracePt t="3419" x="6661150" y="1270000"/>
          <p14:tracePt t="3439" x="6680200" y="1276350"/>
          <p14:tracePt t="3439" x="6699250" y="1270000"/>
          <p14:tracePt t="3454" x="6718300" y="1276350"/>
          <p14:tracePt t="3454" x="6737350" y="1276350"/>
          <p14:tracePt t="3471" x="6756400" y="1282700"/>
          <p14:tracePt t="3471" x="6769100" y="1282700"/>
          <p14:tracePt t="3488" x="6788150" y="1282700"/>
          <p14:tracePt t="3488" x="6807200" y="1276350"/>
          <p14:tracePt t="3488" x="6826250" y="1276350"/>
          <p14:tracePt t="3507" x="6838950" y="1282700"/>
          <p14:tracePt t="3507" x="6858000" y="1282700"/>
          <p14:tracePt t="3522" x="6870700" y="1282700"/>
          <p14:tracePt t="3522" x="6883400" y="1289050"/>
          <p14:tracePt t="3538" x="6889750" y="1289050"/>
          <p14:tracePt t="3538" x="6902450" y="1289050"/>
          <p14:tracePt t="3538" x="6915150" y="1295400"/>
          <p14:tracePt t="3558" x="6921500" y="1295400"/>
          <p14:tracePt t="3558" x="6934200" y="1295400"/>
          <p14:tracePt t="3572" x="6940550" y="1295400"/>
          <p14:tracePt t="3572" x="6946900" y="1295400"/>
          <p14:tracePt t="3588" x="6953250" y="1295400"/>
          <p14:tracePt t="3588" x="6959600" y="1289050"/>
          <p14:tracePt t="3605" x="6972300" y="1295400"/>
          <p14:tracePt t="3605" x="6978650" y="1289050"/>
          <p14:tracePt t="3622" x="6985000" y="1295400"/>
          <p14:tracePt t="3622" x="6997700" y="1289050"/>
          <p14:tracePt t="3639" x="7004050" y="1289050"/>
          <p14:tracePt t="3639" x="7010400" y="1289050"/>
          <p14:tracePt t="3655" x="7016750" y="1289050"/>
          <p14:tracePt t="3655" x="7023100" y="1289050"/>
          <p14:tracePt t="3672" x="7023100" y="1295400"/>
          <p14:tracePt t="3672" x="7029450" y="1289050"/>
          <p14:tracePt t="3672" x="7035800" y="1289050"/>
          <p14:tracePt t="3691" x="7042150" y="1289050"/>
          <p14:tracePt t="3703" x="7048500" y="1282700"/>
          <p14:tracePt t="3721" x="7054850" y="1276350"/>
          <p14:tracePt t="3737" x="7061200" y="1270000"/>
          <p14:tracePt t="3754" x="7067550" y="1276350"/>
          <p14:tracePt t="3770" x="7073900" y="1276350"/>
          <p14:tracePt t="3787" x="7080250" y="1276350"/>
          <p14:tracePt t="3806" x="7086600" y="1270000"/>
          <p14:tracePt t="3820" x="7092950" y="1263650"/>
          <p14:tracePt t="3837" x="7099300" y="1263650"/>
          <p14:tracePt t="3854" x="7105650" y="1263650"/>
          <p14:tracePt t="3886" x="7112000" y="1270000"/>
          <p14:tracePt t="3910" x="7118350" y="1257300"/>
          <p14:tracePt t="3930" x="7124700" y="1257300"/>
          <p14:tracePt t="3962" x="7124700" y="1250950"/>
          <p14:tracePt t="3970" x="7124700" y="1244600"/>
          <p14:tracePt t="4022" x="7118350" y="1244600"/>
          <p14:tracePt t="4046" x="7112000" y="1244600"/>
          <p14:tracePt t="4066" x="7112000" y="1238250"/>
          <p14:tracePt t="4106" x="7118350" y="1231900"/>
          <p14:tracePt t="4150" x="7124700" y="1231900"/>
          <p14:tracePt t="4166" x="7124700" y="1225550"/>
          <p14:tracePt t="4186" x="7131050" y="1225550"/>
          <p14:tracePt t="4230" x="7137400" y="1219200"/>
          <p14:tracePt t="4270" x="7143750" y="1219200"/>
          <p14:tracePt t="4286" x="7143750" y="1212850"/>
          <p14:tracePt t="4299" x="7150100" y="1212850"/>
          <p14:tracePt t="4314" x="7156450" y="1212850"/>
          <p14:tracePt t="4338" x="7162800" y="1219200"/>
          <p14:tracePt t="4346" x="7169150" y="1225550"/>
          <p14:tracePt t="4426" x="7169150" y="1231900"/>
          <p14:tracePt t="4494" x="7162800" y="1231900"/>
          <p14:tracePt t="4518" x="7156450" y="1231900"/>
          <p14:tracePt t="4530" x="7150100" y="1238250"/>
          <p14:tracePt t="4540" x="7143750" y="1244600"/>
          <p14:tracePt t="4540" x="7131050" y="1244600"/>
          <p14:tracePt t="4558" x="7124700" y="1244600"/>
          <p14:tracePt t="4558" x="7112000" y="1250950"/>
          <p14:tracePt t="4575" x="7105650" y="1250950"/>
          <p14:tracePt t="4575" x="7086600" y="1250950"/>
          <p14:tracePt t="4592" x="7073900" y="1250950"/>
          <p14:tracePt t="4592" x="7061200" y="1250950"/>
          <p14:tracePt t="4608" x="7054850" y="1250950"/>
          <p14:tracePt t="4608" x="7042150" y="1244600"/>
          <p14:tracePt t="4625" x="7035800" y="1244600"/>
          <p14:tracePt t="4625" x="7029450" y="1244600"/>
          <p14:tracePt t="4642" x="7023100" y="1244600"/>
          <p14:tracePt t="4642" x="7016750" y="1238250"/>
          <p14:tracePt t="4659" x="7023100" y="1238250"/>
          <p14:tracePt t="4682" x="7035800" y="1238250"/>
          <p14:tracePt t="4691" x="7042150" y="1238250"/>
          <p14:tracePt t="4691" x="7054850" y="1231900"/>
          <p14:tracePt t="4691" x="7067550" y="1238250"/>
          <p14:tracePt t="4712" x="7080250" y="1231900"/>
          <p14:tracePt t="4724" x="7086600" y="1231900"/>
          <p14:tracePt t="4724" x="7099300" y="1225550"/>
          <p14:tracePt t="4742" x="7219950" y="1257300"/>
          <p14:tracePt t="4867" x="7213600" y="1250950"/>
          <p14:tracePt t="4890" x="7213600" y="1257300"/>
          <p14:tracePt t="4951" x="7207250" y="1263650"/>
          <p14:tracePt t="4979" x="7200900" y="1263650"/>
          <p14:tracePt t="5002" x="7200900" y="1270000"/>
          <p14:tracePt t="5018" x="7194550" y="1276350"/>
          <p14:tracePt t="5047" x="7194550" y="1282700"/>
          <p14:tracePt t="5098" x="7188200" y="1282700"/>
          <p14:tracePt t="5114" x="7181850" y="1282700"/>
          <p14:tracePt t="5130" x="7175500" y="1282700"/>
          <p14:tracePt t="5139" x="7162800" y="1276350"/>
          <p14:tracePt t="5143" x="7156450" y="1276350"/>
          <p14:tracePt t="5143" x="7143750" y="1276350"/>
          <p14:tracePt t="5161" x="7124700" y="1276350"/>
          <p14:tracePt t="5161" x="7112000" y="1270000"/>
          <p14:tracePt t="5177" x="7086600" y="1270000"/>
          <p14:tracePt t="5177" x="7067550" y="1270000"/>
          <p14:tracePt t="5193" x="7042150" y="1263650"/>
          <p14:tracePt t="5193" x="6985000" y="1263650"/>
          <p14:tracePt t="5211" x="6959600" y="1263650"/>
          <p14:tracePt t="5211" x="6934200" y="1257300"/>
          <p14:tracePt t="5227" x="6908800" y="1257300"/>
          <p14:tracePt t="5227" x="6883400" y="1257300"/>
          <p14:tracePt t="5244" x="6858000" y="1257300"/>
          <p14:tracePt t="5244" x="6832600" y="1257300"/>
          <p14:tracePt t="5244" x="6813550" y="1257300"/>
          <p14:tracePt t="5264" x="6788150" y="1257300"/>
          <p14:tracePt t="5276" x="6769100" y="1257300"/>
          <p14:tracePt t="5276" x="6737350" y="1257300"/>
          <p14:tracePt t="5295" x="6718300" y="1257300"/>
          <p14:tracePt t="5295" x="6705600" y="1263650"/>
          <p14:tracePt t="5312" x="6699250" y="1257300"/>
          <p14:tracePt t="5312" x="6686550" y="1257300"/>
          <p14:tracePt t="5328" x="6680200" y="1257300"/>
          <p14:tracePt t="5328" x="6673850" y="1257300"/>
          <p14:tracePt t="5344" x="6667500" y="1257300"/>
          <p14:tracePt t="5344" x="6654800" y="1250950"/>
          <p14:tracePt t="5344" x="6648450" y="1250950"/>
          <p14:tracePt t="5364" x="6635750" y="1250950"/>
          <p14:tracePt t="5376" x="6623050" y="1250950"/>
          <p14:tracePt t="5376" x="6584950" y="1244600"/>
          <p14:tracePt t="5394" x="6565900" y="1244600"/>
          <p14:tracePt t="5394" x="6534150" y="1244600"/>
          <p14:tracePt t="5412" x="6502400" y="1244600"/>
          <p14:tracePt t="5412" x="6470650" y="1238250"/>
          <p14:tracePt t="5428" x="6438900" y="1238250"/>
          <p14:tracePt t="5428" x="6356350" y="1231900"/>
          <p14:tracePt t="5445" x="6311900" y="1219200"/>
          <p14:tracePt t="5445" x="6267450" y="1206500"/>
          <p14:tracePt t="5462" x="6216650" y="1193800"/>
          <p14:tracePt t="5462" x="6172200" y="1174750"/>
          <p14:tracePt t="5478" x="6115050" y="1149350"/>
          <p14:tracePt t="5478" x="6064250" y="1123950"/>
          <p14:tracePt t="5495" x="6007100" y="1098550"/>
          <p14:tracePt t="5495" x="5899150" y="1054100"/>
          <p14:tracePt t="5513" x="5842000" y="1035050"/>
          <p14:tracePt t="5513" x="5784850" y="1022350"/>
          <p14:tracePt t="5528" x="5727700" y="1009650"/>
          <p14:tracePt t="5528" x="5670550" y="996950"/>
          <p14:tracePt t="5547" x="5619750" y="990600"/>
          <p14:tracePt t="5547" x="5568950" y="984250"/>
          <p14:tracePt t="5564" x="5473700" y="971550"/>
          <p14:tracePt t="5564" x="5435600" y="965200"/>
          <p14:tracePt t="5579" x="5391150" y="958850"/>
          <p14:tracePt t="5579" x="5359400" y="952500"/>
          <p14:tracePt t="5595" x="5327650" y="946150"/>
          <p14:tracePt t="5595" x="5302250" y="939800"/>
          <p14:tracePt t="5613" x="5283200" y="933450"/>
          <p14:tracePt t="5613" x="5270500" y="920750"/>
          <p14:tracePt t="5613" x="5264150" y="914400"/>
          <p14:tracePt t="5631" x="5264150" y="908050"/>
          <p14:tracePt t="5643" x="5276850" y="908050"/>
          <p14:tracePt t="5643" x="5308600" y="889000"/>
          <p14:tracePt t="5664" x="5334000" y="882650"/>
          <p14:tracePt t="5664" x="5365750" y="876300"/>
          <p14:tracePt t="5679" x="5403850" y="863600"/>
          <p14:tracePt t="5679" x="5448300" y="850900"/>
          <p14:tracePt t="5696" x="5492750" y="844550"/>
          <p14:tracePt t="5696" x="5543550" y="831850"/>
          <p14:tracePt t="5712" x="5600700" y="825500"/>
          <p14:tracePt t="5712" x="5664200" y="812800"/>
          <p14:tracePt t="5712" x="5727700" y="800100"/>
          <p14:tracePt t="5731" x="5803900" y="793750"/>
          <p14:tracePt t="5731" x="5873750" y="787400"/>
          <p14:tracePt t="5746" x="5949950" y="793750"/>
          <p14:tracePt t="5746" x="6032500" y="793750"/>
          <p14:tracePt t="5763" x="6108700" y="793750"/>
          <p14:tracePt t="5763" x="6184900" y="793750"/>
          <p14:tracePt t="5779" x="6261100" y="800100"/>
          <p14:tracePt t="5779" x="6337300" y="806450"/>
          <p14:tracePt t="5796" x="6413500" y="812800"/>
          <p14:tracePt t="5796" x="6559550" y="812800"/>
          <p14:tracePt t="5813" x="6629400" y="819150"/>
          <p14:tracePt t="5813" x="6699250" y="819150"/>
          <p14:tracePt t="5829" x="6769100" y="819150"/>
          <p14:tracePt t="5829" x="6832600" y="819150"/>
          <p14:tracePt t="5846" x="6889750" y="819150"/>
          <p14:tracePt t="5846" x="6991350" y="831850"/>
          <p14:tracePt t="5863" x="7035800" y="831850"/>
          <p14:tracePt t="5863" x="7073900" y="831850"/>
          <p14:tracePt t="5880" x="7112000" y="831850"/>
          <p14:tracePt t="5880" x="7143750" y="838200"/>
          <p14:tracePt t="5896" x="7169150" y="831850"/>
          <p14:tracePt t="5896" x="7194550" y="838200"/>
          <p14:tracePt t="5913" x="7213600" y="825500"/>
          <p14:tracePt t="5913" x="7226300" y="831850"/>
          <p14:tracePt t="5913" x="7245350" y="825500"/>
          <p14:tracePt t="5932" x="7251700" y="825500"/>
          <p14:tracePt t="5945" x="7264400" y="825500"/>
          <p14:tracePt t="5945" x="7283450" y="831850"/>
          <p14:tracePt t="5964" x="7289800" y="831850"/>
          <p14:tracePt t="5983" x="7289800" y="838200"/>
          <p14:tracePt t="5995" x="7283450" y="844550"/>
          <p14:tracePt t="6038" x="7277100" y="838200"/>
          <p14:tracePt t="6058" x="7277100" y="844550"/>
          <p14:tracePt t="6075" x="7289800" y="844550"/>
          <p14:tracePt t="6127" x="7296150" y="844550"/>
          <p14:tracePt t="6151" x="7302500" y="844550"/>
          <p14:tracePt t="6163" x="7308850" y="844550"/>
          <p14:tracePt t="6178" x="7315200" y="838200"/>
          <p14:tracePt t="6194" x="7321550" y="838200"/>
          <p14:tracePt t="6219" x="7327900" y="838200"/>
          <p14:tracePt t="6231" x="7327900" y="844550"/>
          <p14:tracePt t="6255" x="7327900" y="838200"/>
          <p14:tracePt t="6283" x="7327900" y="844550"/>
          <p14:tracePt t="6298" x="7321550" y="844550"/>
          <p14:tracePt t="6315" x="7315200" y="844550"/>
          <p14:tracePt t="6331" x="7308850" y="850900"/>
          <p14:tracePt t="6339" x="7302500" y="850900"/>
          <p14:tracePt t="6346" x="7296150" y="857250"/>
          <p14:tracePt t="6346" x="7289800" y="857250"/>
          <p14:tracePt t="6365" x="7283450" y="863600"/>
          <p14:tracePt t="6379" x="7277100" y="869950"/>
          <p14:tracePt t="6396" x="7270750" y="869950"/>
          <p14:tracePt t="6396" x="7258050" y="876300"/>
          <p14:tracePt t="6415" x="7251700" y="882650"/>
          <p14:tracePt t="6429" x="7245350" y="882650"/>
          <p14:tracePt t="6446" x="7239000" y="882650"/>
          <p14:tracePt t="6446" x="7226300" y="889000"/>
          <p14:tracePt t="6465" x="7219950" y="889000"/>
          <p14:tracePt t="6465" x="7213600" y="889000"/>
          <p14:tracePt t="6482" x="7207250" y="889000"/>
          <p14:tracePt t="6482" x="7194550" y="889000"/>
          <p14:tracePt t="6498" x="7188200" y="895350"/>
          <p14:tracePt t="6498" x="7175500" y="895350"/>
          <p14:tracePt t="6515" x="7169150" y="895350"/>
          <p14:tracePt t="6515" x="7143750" y="901700"/>
          <p14:tracePt t="6532" x="7124700" y="901700"/>
          <p14:tracePt t="6532" x="7112000" y="908050"/>
          <p14:tracePt t="6550" x="7092950" y="914400"/>
          <p14:tracePt t="6550" x="7073900" y="914400"/>
          <p14:tracePt t="6565" x="7054850" y="920750"/>
          <p14:tracePt t="6565" x="7029450" y="920750"/>
          <p14:tracePt t="6565" x="7004050" y="927100"/>
          <p14:tracePt t="6584" x="6972300" y="933450"/>
          <p14:tracePt t="6584" x="6940550" y="946150"/>
          <p14:tracePt t="6600" x="6902450" y="952500"/>
          <p14:tracePt t="6600" x="6864350" y="958850"/>
          <p14:tracePt t="6616" x="6819900" y="971550"/>
          <p14:tracePt t="6616" x="6775450" y="984250"/>
          <p14:tracePt t="6632" x="6718300" y="990600"/>
          <p14:tracePt t="6632" x="6661150" y="996950"/>
          <p14:tracePt t="6632" x="6604000" y="1003300"/>
          <p14:tracePt t="6651" x="6540500" y="1009650"/>
          <p14:tracePt t="6664" x="6470650" y="1022350"/>
          <p14:tracePt t="6664" x="6330950" y="1041400"/>
          <p14:tracePt t="6684" x="6254750" y="1060450"/>
          <p14:tracePt t="6684" x="6172200" y="1085850"/>
          <p14:tracePt t="6700" x="6083300" y="1111250"/>
          <p14:tracePt t="6700" x="5994400" y="1143000"/>
          <p14:tracePt t="6716" x="5905500" y="1181100"/>
          <p14:tracePt t="6997" x="2305050" y="2000250"/>
          <p14:tracePt t="6997" x="2286000" y="2000250"/>
          <p14:tracePt t="6997" x="2266950" y="2000250"/>
          <p14:tracePt t="7020" x="2247900" y="2000250"/>
          <p14:tracePt t="7032" x="2222500" y="2000250"/>
          <p14:tracePt t="7032" x="2190750" y="2006600"/>
          <p14:tracePt t="7032" x="2152650" y="2006600"/>
          <p14:tracePt t="7032" x="2120900" y="2012950"/>
          <p14:tracePt t="7055" x="2095500" y="2019300"/>
          <p14:tracePt t="7065" x="2070100" y="2025650"/>
          <p14:tracePt t="7065" x="2044700" y="2032000"/>
          <p14:tracePt t="7084" x="2025650" y="2044700"/>
          <p14:tracePt t="7084" x="2000250" y="2057400"/>
          <p14:tracePt t="7101" x="1981200" y="2070100"/>
          <p14:tracePt t="7101" x="1949450" y="2095500"/>
          <p14:tracePt t="7117" x="1936750" y="2114550"/>
          <p14:tracePt t="7117" x="1930400" y="2127250"/>
          <p14:tracePt t="7134" x="1917700" y="2139950"/>
          <p14:tracePt t="7134" x="1911350" y="2152650"/>
          <p14:tracePt t="7151" x="1905000" y="2159000"/>
          <p14:tracePt t="7151" x="1905000" y="2171700"/>
          <p14:tracePt t="7167" x="1905000" y="2178050"/>
          <p14:tracePt t="7167" x="1898650" y="2190750"/>
          <p14:tracePt t="7184" x="1898650" y="2197100"/>
          <p14:tracePt t="7184" x="1898650" y="2203450"/>
          <p14:tracePt t="7201" x="1898650" y="2209800"/>
          <p14:tracePt t="7216" x="1898650" y="2216150"/>
          <p14:tracePt t="7216" x="1892300" y="2222500"/>
          <p14:tracePt t="7216" x="1892300" y="2228850"/>
          <p14:tracePt t="7236" x="1885950" y="2241550"/>
          <p14:tracePt t="7259" x="1879600" y="2247900"/>
          <p14:tracePt t="7268" x="1879600" y="2254250"/>
          <p14:tracePt t="7268" x="1879600" y="2260600"/>
          <p14:tracePt t="7285" x="1873250" y="2266950"/>
          <p14:tracePt t="7285" x="1873250" y="2273300"/>
          <p14:tracePt t="7285" x="1873250" y="2279650"/>
          <p14:tracePt t="7303" x="1873250" y="2286000"/>
          <p14:tracePt t="7316" x="1873250" y="2292350"/>
          <p14:tracePt t="7333" x="1879600" y="2298700"/>
          <p14:tracePt t="7333" x="1879600" y="2311400"/>
          <p14:tracePt t="7351" x="1879600" y="2317750"/>
          <p14:tracePt t="7351" x="1879600" y="2324100"/>
          <p14:tracePt t="7368" x="1879600" y="2330450"/>
          <p14:tracePt t="7368" x="1879600" y="2336800"/>
          <p14:tracePt t="7368" x="1885950" y="2343150"/>
          <p14:tracePt t="7388" x="1885950" y="2349500"/>
          <p14:tracePt t="7400" x="1885950" y="2355850"/>
          <p14:tracePt t="7417" x="1892300" y="2362200"/>
          <p14:tracePt t="7433" x="1898650" y="2368550"/>
          <p14:tracePt t="7450" x="1905000" y="2362200"/>
          <p14:tracePt t="7467" x="1911350" y="2355850"/>
          <p14:tracePt t="7491" x="1911350" y="2349500"/>
          <p14:tracePt t="7507" x="1911350" y="2343150"/>
          <p14:tracePt t="7517" x="1917700" y="2336800"/>
          <p14:tracePt t="7517" x="1917700" y="2330450"/>
          <p14:tracePt t="7536" x="1917700" y="2324100"/>
          <p14:tracePt t="7552" x="1911350" y="2324100"/>
          <p14:tracePt t="7603" x="1898650" y="2330450"/>
          <p14:tracePt t="7619" x="1892300" y="2336800"/>
          <p14:tracePt t="7635" x="1885950" y="2343150"/>
          <p14:tracePt t="7643" x="1879600" y="2349500"/>
          <p14:tracePt t="7651" x="1873250" y="2349500"/>
          <p14:tracePt t="7651" x="1873250" y="2355850"/>
          <p14:tracePt t="7651" x="1860550" y="2355850"/>
          <p14:tracePt t="7671" x="1854200" y="2362200"/>
          <p14:tracePt t="7684" x="1847850" y="2368550"/>
          <p14:tracePt t="7684" x="1835150" y="2374900"/>
          <p14:tracePt t="7704" x="1828800" y="2381250"/>
          <p14:tracePt t="7704" x="1816100" y="2387600"/>
          <p14:tracePt t="7719" x="1809750" y="2387600"/>
          <p14:tracePt t="7719" x="1803400" y="2387600"/>
          <p14:tracePt t="7736" x="1803400" y="2393950"/>
          <p14:tracePt t="7736" x="1797050" y="2393950"/>
          <p14:tracePt t="7736" x="1790700" y="2393950"/>
          <p14:tracePt t="7755" x="1784350" y="2387600"/>
          <p14:tracePt t="7772" x="1778000" y="2381250"/>
          <p14:tracePt t="7784" x="1771650" y="2374900"/>
          <p14:tracePt t="7784" x="1771650" y="2368550"/>
          <p14:tracePt t="7803" x="1765300" y="2362200"/>
          <p14:tracePt t="7803" x="1765300" y="2349500"/>
          <p14:tracePt t="7820" x="1758950" y="2343150"/>
          <p14:tracePt t="7820" x="1746250" y="2324100"/>
          <p14:tracePt t="7837" x="1746250" y="2317750"/>
          <p14:tracePt t="7837" x="1739900" y="2305050"/>
          <p14:tracePt t="7854" x="1739900" y="2298700"/>
          <p14:tracePt t="7854" x="1739900" y="2292350"/>
          <p14:tracePt t="7870" x="1733550" y="2286000"/>
          <p14:tracePt t="7870" x="1733550" y="2279650"/>
          <p14:tracePt t="7887" x="1733550" y="2273300"/>
          <p14:tracePt t="7887" x="1727200" y="2266950"/>
          <p14:tracePt t="7904" x="1727200" y="2260600"/>
          <p14:tracePt t="7919" x="1720850" y="2254250"/>
          <p14:tracePt t="7935" x="1720850" y="2247900"/>
          <p14:tracePt t="7952" x="1727200" y="2247900"/>
          <p14:tracePt t="7969" x="1733550" y="2241550"/>
          <p14:tracePt t="7969" x="1739900" y="2241550"/>
          <p14:tracePt t="7988" x="1752600" y="2241550"/>
          <p14:tracePt t="7988" x="1765300" y="2241550"/>
          <p14:tracePt t="8004" x="1778000" y="2235200"/>
          <p14:tracePt t="8004" x="1790700" y="2235200"/>
          <p14:tracePt t="8021" x="1803400" y="2228850"/>
          <p14:tracePt t="8021" x="1822450" y="2228850"/>
          <p14:tracePt t="8037" x="1841500" y="2222500"/>
          <p14:tracePt t="8037" x="1860550" y="2222500"/>
          <p14:tracePt t="8037" x="1879600" y="2222500"/>
          <p14:tracePt t="8056" x="1905000" y="2222500"/>
          <p14:tracePt t="8069" x="1924050" y="2222500"/>
          <p14:tracePt t="8069" x="1968500" y="2228850"/>
          <p14:tracePt t="8087" x="1987550" y="2235200"/>
          <p14:tracePt t="8087" x="2012950" y="2241550"/>
          <p14:tracePt t="8104" x="2032000" y="2241550"/>
          <p14:tracePt t="8104" x="2057400" y="2247900"/>
          <p14:tracePt t="8121" x="2076450" y="2247900"/>
          <p14:tracePt t="8121" x="2114550" y="2241550"/>
          <p14:tracePt t="8138" x="2127250" y="2241550"/>
          <p14:tracePt t="8138" x="2146300" y="2241550"/>
          <p14:tracePt t="8154" x="2159000" y="2235200"/>
          <p14:tracePt t="8154" x="2171700" y="2235200"/>
          <p14:tracePt t="8171" x="2178050" y="2228850"/>
          <p14:tracePt t="8171" x="2190750" y="2228850"/>
          <p14:tracePt t="8187" x="2197100" y="2222500"/>
          <p14:tracePt t="8187" x="2203450" y="2222500"/>
          <p14:tracePt t="8204" x="2203450" y="2216150"/>
          <p14:tracePt t="8219" x="2197100" y="2216150"/>
          <p14:tracePt t="8236" x="2190750" y="2216150"/>
          <p14:tracePt t="8236" x="2178050" y="2216150"/>
          <p14:tracePt t="8236" x="2171700" y="2216150"/>
          <p14:tracePt t="8257" x="2159000" y="2216150"/>
          <p14:tracePt t="8257" x="2146300" y="2216150"/>
          <p14:tracePt t="8272" x="2127250" y="2209800"/>
          <p14:tracePt t="8272" x="2108200" y="2209800"/>
          <p14:tracePt t="8289" x="2089150" y="2203450"/>
          <p14:tracePt t="8289" x="2070100" y="2203450"/>
          <p14:tracePt t="8305" x="2051050" y="2197100"/>
          <p14:tracePt t="8305" x="2032000" y="2197100"/>
          <p14:tracePt t="8321" x="2012950" y="2190750"/>
          <p14:tracePt t="8321" x="1993900" y="2184400"/>
          <p14:tracePt t="8321" x="1974850" y="2184400"/>
          <p14:tracePt t="8341" x="1962150" y="2184400"/>
          <p14:tracePt t="8353" x="1955800" y="2178050"/>
          <p14:tracePt t="8353" x="1949450" y="2178050"/>
          <p14:tracePt t="8372" x="1955800" y="2171700"/>
          <p14:tracePt t="8386" x="1968500" y="2171700"/>
          <p14:tracePt t="8386" x="1981200" y="2165350"/>
          <p14:tracePt t="8405" x="1993900" y="2165350"/>
          <p14:tracePt t="8405" x="2019300" y="2159000"/>
          <p14:tracePt t="8405" x="2038350" y="2159000"/>
          <p14:tracePt t="8424" x="2063750" y="2159000"/>
          <p14:tracePt t="8424" x="2095500" y="2159000"/>
          <p14:tracePt t="8439" x="2127250" y="2159000"/>
          <p14:tracePt t="8439" x="2165350" y="2159000"/>
          <p14:tracePt t="8455" x="2203450" y="2159000"/>
          <p14:tracePt t="8455" x="2247900" y="2159000"/>
          <p14:tracePt t="8472" x="2292350" y="2165350"/>
          <p14:tracePt t="8472" x="2336800" y="2165350"/>
          <p14:tracePt t="8489" x="2387600" y="2171700"/>
          <p14:tracePt t="8489" x="2489200" y="2178050"/>
          <p14:tracePt t="8506" x="2540000" y="2184400"/>
          <p14:tracePt t="8506" x="2597150" y="2190750"/>
          <p14:tracePt t="8522" x="2647950" y="2197100"/>
          <p14:tracePt t="8522" x="2705100" y="2197100"/>
          <p14:tracePt t="8539" x="2762250" y="2203450"/>
          <p14:tracePt t="8539" x="2819400" y="2203450"/>
          <p14:tracePt t="8557" x="2876550" y="2203450"/>
          <p14:tracePt t="8557" x="2990850" y="2209800"/>
          <p14:tracePt t="8573" x="3048000" y="2209800"/>
          <p14:tracePt t="8573" x="3105150" y="2216150"/>
          <p14:tracePt t="8589" x="3162300" y="2222500"/>
          <p14:tracePt t="8589" x="3213100" y="2222500"/>
          <p14:tracePt t="8606" x="3270250" y="2222500"/>
          <p14:tracePt t="8606" x="3327400" y="2222500"/>
          <p14:tracePt t="8606" x="3378200" y="2228850"/>
          <p14:tracePt t="8625" x="3429000" y="2222500"/>
          <p14:tracePt t="8625" x="3479800" y="2222500"/>
          <p14:tracePt t="8640" x="3530600" y="2222500"/>
          <p14:tracePt t="8640" x="3581400" y="2222500"/>
          <p14:tracePt t="8656" x="3625850" y="2222500"/>
          <p14:tracePt t="8656" x="3670300" y="2222500"/>
          <p14:tracePt t="8673" x="3714750" y="2222500"/>
          <p14:tracePt t="8673" x="3752850" y="2222500"/>
          <p14:tracePt t="8673" x="3797300" y="2222500"/>
          <p14:tracePt t="8692" x="3835400" y="2222500"/>
          <p14:tracePt t="8704" x="3873500" y="2216150"/>
          <p14:tracePt t="8704" x="3937000" y="2209800"/>
          <p14:tracePt t="8724" x="3968750" y="2203450"/>
          <p14:tracePt t="8724" x="3994150" y="2197100"/>
          <p14:tracePt t="8740" x="4019550" y="2197100"/>
          <p14:tracePt t="8740" x="4038600" y="2190750"/>
          <p14:tracePt t="8756" x="4057650" y="2190750"/>
          <p14:tracePt t="8756" x="4070350" y="2190750"/>
          <p14:tracePt t="8773" x="4083050" y="2190750"/>
          <p14:tracePt t="8773" x="4089400" y="2190750"/>
          <p14:tracePt t="8773" x="4102100" y="2190750"/>
          <p14:tracePt t="8792" x="4108450" y="2190750"/>
          <p14:tracePt t="8805" x="4114800" y="2197100"/>
          <p14:tracePt t="8821" x="4114800" y="2203450"/>
          <p14:tracePt t="8838" x="4108450" y="2209800"/>
          <p14:tracePt t="8838" x="4102100" y="2216150"/>
          <p14:tracePt t="8857" x="4095750" y="2216150"/>
          <p14:tracePt t="8872" x="4089400" y="2222500"/>
          <p14:tracePt t="8888" x="4083050" y="2222500"/>
          <p14:tracePt t="8912" x="4083050" y="2216150"/>
          <p14:tracePt t="8931" x="4089400" y="2209800"/>
          <p14:tracePt t="8947" x="4095750" y="2209800"/>
          <p14:tracePt t="8963" x="4108450" y="2203450"/>
          <p14:tracePt t="8976" x="4114800" y="2203450"/>
          <p14:tracePt t="8988" x="4121150" y="2203450"/>
          <p14:tracePt t="9005" x="4127500" y="2197100"/>
          <p14:tracePt t="9023" x="4133850" y="2197100"/>
          <p14:tracePt t="9039" x="4133850" y="2203450"/>
          <p14:tracePt t="9076" x="4127500" y="2209800"/>
          <p14:tracePt t="9096" x="4114800" y="2209800"/>
          <p14:tracePt t="9127" x="4114800" y="2216150"/>
          <p14:tracePt t="9143" x="4108450" y="2216150"/>
          <p14:tracePt t="9155" x="4102100" y="2216150"/>
          <p14:tracePt t="9179" x="4095750" y="2216150"/>
          <p14:tracePt t="9212" x="4089400" y="2216150"/>
          <p14:tracePt t="9239" x="4083050" y="2222500"/>
          <p14:tracePt t="9263" x="4076700" y="2222500"/>
          <p14:tracePt t="9275" x="4070350" y="2222500"/>
          <p14:tracePt t="9283" x="4064000" y="2228850"/>
          <p14:tracePt t="9292" x="4057650" y="2228850"/>
          <p14:tracePt t="9292" x="4051300" y="2235200"/>
          <p14:tracePt t="9309" x="4038600" y="2235200"/>
          <p14:tracePt t="9309" x="4025900" y="2241550"/>
          <p14:tracePt t="9325" x="4013200" y="2247900"/>
          <p14:tracePt t="9325" x="3994150" y="2247900"/>
          <p14:tracePt t="9325" x="3975100" y="2254250"/>
          <p14:tracePt t="9344" x="3949700" y="2254250"/>
          <p14:tracePt t="9356" x="3924300" y="2254250"/>
          <p14:tracePt t="9356" x="3854450" y="2247900"/>
          <p14:tracePt t="9377" x="3816350" y="2241550"/>
          <p14:tracePt t="9377" x="3778250" y="2235200"/>
          <p14:tracePt t="9393" x="3733800" y="2222500"/>
          <p14:tracePt t="9393" x="3689350" y="2209800"/>
          <p14:tracePt t="9409" x="3644900" y="2197100"/>
          <p14:tracePt t="9409" x="3600450" y="2178050"/>
          <p14:tracePt t="9425" x="3556000" y="2165350"/>
          <p14:tracePt t="9425" x="3517900" y="2146300"/>
          <p14:tracePt t="9425" x="3486150" y="2120900"/>
          <p14:tracePt t="9445" x="3448050" y="2095500"/>
          <p14:tracePt t="9445" x="3422650" y="2070100"/>
          <p14:tracePt t="9459" x="3403600" y="2032000"/>
          <p14:tracePt t="9459" x="3390900" y="2000250"/>
          <p14:tracePt t="9475" x="3384550" y="1962150"/>
          <p14:tracePt t="9475" x="3384550" y="1924050"/>
          <p14:tracePt t="9492" x="3397250" y="1879600"/>
          <p14:tracePt t="9492" x="3416300" y="1841500"/>
          <p14:tracePt t="9509" x="3448050" y="1803400"/>
          <p14:tracePt t="9509" x="3524250" y="1727200"/>
          <p14:tracePt t="9525" x="3568700" y="1695450"/>
          <p14:tracePt t="9525" x="3619500" y="1670050"/>
          <p14:tracePt t="9542" x="3676650" y="1644650"/>
          <p14:tracePt t="9542" x="3727450" y="1619250"/>
          <p14:tracePt t="9559" x="3778250" y="1600200"/>
          <p14:tracePt t="9559" x="3879850" y="1574800"/>
          <p14:tracePt t="9576" x="3930650" y="1574800"/>
          <p14:tracePt t="9576" x="3975100" y="1581150"/>
          <p14:tracePt t="9592" x="4019550" y="1593850"/>
          <p14:tracePt t="9592" x="4057650" y="1612900"/>
          <p14:tracePt t="9609" x="4095750" y="1638300"/>
          <p14:tracePt t="9609" x="4133850" y="1676400"/>
          <p14:tracePt t="9626" x="4159250" y="1708150"/>
          <p14:tracePt t="9626" x="4184650" y="1752600"/>
          <p14:tracePt t="9626" x="4210050" y="1790700"/>
          <p14:tracePt t="9645" x="4222750" y="1828800"/>
          <p14:tracePt t="9657" x="4229100" y="1866900"/>
          <p14:tracePt t="9657" x="4229100" y="1943100"/>
          <p14:tracePt t="9677" x="4222750" y="1974850"/>
          <p14:tracePt t="9677" x="4210050" y="2006600"/>
          <p14:tracePt t="9693" x="4184650" y="2038350"/>
          <p14:tracePt t="9693" x="4165600" y="2070100"/>
          <p14:tracePt t="9693" x="4133850" y="2101850"/>
          <p14:tracePt t="9713" x="4102100" y="2133600"/>
          <p14:tracePt t="9724" x="4064000" y="2165350"/>
          <p14:tracePt t="9724" x="3987800" y="2216150"/>
          <p14:tracePt t="9745" x="3943350" y="2241550"/>
          <p14:tracePt t="9745" x="3905250" y="2266950"/>
          <p14:tracePt t="9760" x="3860800" y="2286000"/>
          <p14:tracePt t="9760" x="3822700" y="2298700"/>
          <p14:tracePt t="9776" x="3784600" y="2311400"/>
          <p14:tracePt t="9776" x="3740150" y="2324100"/>
          <p14:tracePt t="9793" x="3702050" y="2336800"/>
          <p14:tracePt t="9793" x="3670300" y="2343150"/>
          <p14:tracePt t="9793" x="3632200" y="2349500"/>
          <p14:tracePt t="9813" x="3600450" y="2355850"/>
          <p14:tracePt t="9813" x="3568700" y="2362200"/>
          <p14:tracePt t="9827" x="3543300" y="2368550"/>
          <p14:tracePt t="9827" x="3517900" y="2368550"/>
          <p14:tracePt t="9843" x="3492500" y="2374900"/>
          <p14:tracePt t="9843" x="3467100" y="2381250"/>
          <p14:tracePt t="9860" x="3448050" y="2387600"/>
          <p14:tracePt t="9860" x="3409950" y="2400300"/>
          <p14:tracePt t="9877" x="3384550" y="2406650"/>
          <p14:tracePt t="9877" x="3365500" y="2413000"/>
          <p14:tracePt t="9893" x="3346450" y="2425700"/>
          <p14:tracePt t="9893" x="3321050" y="2432050"/>
          <p14:tracePt t="9911" x="3289300" y="2444750"/>
          <p14:tracePt t="9911" x="3263900" y="2451100"/>
          <p14:tracePt t="9927" x="3232150" y="2463800"/>
          <p14:tracePt t="9927" x="3162300" y="2489200"/>
          <p14:tracePt t="9945" x="3124200" y="2501900"/>
          <p14:tracePt t="9945" x="3073400" y="2514600"/>
          <p14:tracePt t="9960" x="3028950" y="2527300"/>
          <p14:tracePt t="9960" x="2978150" y="2540000"/>
          <p14:tracePt t="9977" x="2921000" y="2552700"/>
          <p14:tracePt t="9977" x="2863850" y="2559050"/>
          <p14:tracePt t="9977" x="2800350" y="2571750"/>
          <p14:tracePt t="9996" x="2736850" y="2578100"/>
          <p14:tracePt t="10009" x="2679700" y="2590800"/>
          <p14:tracePt t="10009" x="2559050" y="2603500"/>
          <p14:tracePt t="10028" x="2501900" y="2616200"/>
          <p14:tracePt t="10028" x="2444750" y="2622550"/>
          <p14:tracePt t="10046" x="2393950" y="2635250"/>
          <p14:tracePt t="10046" x="2349500" y="2654300"/>
          <p14:tracePt t="10062" x="2305050" y="2667000"/>
          <p14:tracePt t="10062" x="2260600" y="2686050"/>
          <p14:tracePt t="10078" x="2222500" y="2705100"/>
          <p14:tracePt t="10078" x="2184400" y="2724150"/>
          <p14:tracePt t="10078" x="2159000" y="2743200"/>
          <p14:tracePt t="10097" x="2133600" y="2762250"/>
          <p14:tracePt t="10109" x="2114550" y="2774950"/>
          <p14:tracePt t="10109" x="2108200" y="2800350"/>
          <p14:tracePt t="10128" x="2120900" y="2806700"/>
          <p14:tracePt t="10128" x="2139950" y="2819400"/>
          <p14:tracePt t="10145" x="2171700" y="2825750"/>
          <p14:tracePt t="10145" x="2216150" y="2832100"/>
          <p14:tracePt t="10145" x="2266950" y="2838450"/>
          <p14:tracePt t="10164" x="2324100" y="2851150"/>
          <p14:tracePt t="10164" x="2393950" y="2863850"/>
          <p14:tracePt t="10178" x="2463800" y="2876550"/>
          <p14:tracePt t="10178" x="2540000" y="2889250"/>
          <p14:tracePt t="10194" x="2622550" y="2895600"/>
          <p14:tracePt t="10194" x="2711450" y="2908300"/>
          <p14:tracePt t="10212" x="2806700" y="2908300"/>
          <p14:tracePt t="10212" x="2901950" y="2908300"/>
          <p14:tracePt t="10228" x="2997200" y="2908300"/>
          <p14:tracePt t="10228" x="3200400" y="2895600"/>
          <p14:tracePt t="10245" x="3295650" y="2889250"/>
          <p14:tracePt t="10245" x="3390900" y="2882900"/>
          <p14:tracePt t="10262" x="3479800" y="2870200"/>
          <p14:tracePt t="10262" x="3568700" y="2863850"/>
          <p14:tracePt t="10278" x="3651250" y="2863850"/>
          <p14:tracePt t="10278" x="3727450" y="2863850"/>
          <p14:tracePt t="10278" x="3790950" y="2863850"/>
          <p14:tracePt t="10298" x="3854450" y="2863850"/>
          <p14:tracePt t="10298" x="3905250" y="2863850"/>
          <p14:tracePt t="10313" x="3956050" y="2863850"/>
          <p14:tracePt t="10313" x="4000500" y="2870200"/>
          <p14:tracePt t="10328" x="4032250" y="2870200"/>
          <p14:tracePt t="10328" x="4064000" y="2870200"/>
          <p14:tracePt t="10345" x="4089400" y="2870200"/>
          <p14:tracePt t="10345" x="4108450" y="2870200"/>
          <p14:tracePt t="10345" x="4127500" y="2870200"/>
          <p14:tracePt t="10365" x="4140200" y="2863850"/>
          <p14:tracePt t="10377" x="4146550" y="2863850"/>
          <p14:tracePt t="10377" x="4152900" y="2863850"/>
          <p14:tracePt t="10397" x="4152900" y="2870200"/>
          <p14:tracePt t="10424" x="4140200" y="2870200"/>
          <p14:tracePt t="10440" x="4133850" y="2876550"/>
          <p14:tracePt t="10456" x="4127500" y="2882900"/>
          <p14:tracePt t="10472" x="4121150" y="2882900"/>
          <p14:tracePt t="10492" x="4121150" y="2876550"/>
          <p14:tracePt t="10532" x="4121150" y="2870200"/>
          <p14:tracePt t="10543" x="4127500" y="2863850"/>
          <p14:tracePt t="10559" x="4133850" y="2863850"/>
          <p14:tracePt t="10576" x="4140200" y="2857500"/>
          <p14:tracePt t="10592" x="4146550" y="2851150"/>
          <p14:tracePt t="10604" x="4140200" y="2857500"/>
          <p14:tracePt t="10664" x="4133850" y="2857500"/>
          <p14:tracePt t="10672" x="4121150" y="2863850"/>
          <p14:tracePt t="10681" x="4102100" y="2870200"/>
          <p14:tracePt t="10681" x="4083050" y="2882900"/>
          <p14:tracePt t="10697" x="4057650" y="2889250"/>
          <p14:tracePt t="10697" x="4025900" y="2908300"/>
          <p14:tracePt t="10713" x="3987800" y="2921000"/>
          <p14:tracePt t="10713" x="3949700" y="2940050"/>
          <p14:tracePt t="10713" x="3898900" y="2959100"/>
          <p14:tracePt t="10732" x="3841750" y="2978150"/>
          <p14:tracePt t="10744" x="3784600" y="2997200"/>
          <p14:tracePt t="10744" x="3651250" y="3048000"/>
          <p14:tracePt t="10764" x="3581400" y="3073400"/>
          <p14:tracePt t="10764" x="3505200" y="3098800"/>
          <p14:tracePt t="10780" x="3429000" y="3124200"/>
          <p14:tracePt t="10780" x="3346450" y="3155950"/>
          <p14:tracePt t="10797" x="3270250" y="3181350"/>
          <p14:tracePt t="10797" x="3187700" y="3213100"/>
          <p14:tracePt t="10814" x="3105150" y="3244850"/>
          <p14:tracePt t="10814" x="3028950" y="3270250"/>
          <p14:tracePt t="10814" x="2946400" y="3302000"/>
          <p14:tracePt t="10832" x="2870200" y="3327400"/>
          <p14:tracePt t="10832" x="2794000" y="3359150"/>
          <p14:tracePt t="10847" x="2717800" y="3384550"/>
          <p14:tracePt t="10847" x="2647950" y="3409950"/>
          <p14:tracePt t="10864" x="2578100" y="3435350"/>
          <p14:tracePt t="10864" x="2514600" y="3454400"/>
          <p14:tracePt t="10880" x="2451100" y="3479800"/>
          <p14:tracePt t="10880" x="2343150" y="3517900"/>
          <p14:tracePt t="10897" x="2292350" y="3536950"/>
          <p14:tracePt t="10897" x="2247900" y="3556000"/>
          <p14:tracePt t="10914" x="2203450" y="3575050"/>
          <p14:tracePt t="10914" x="2171700" y="3587750"/>
          <p14:tracePt t="10930" x="2139950" y="3600450"/>
          <p14:tracePt t="10930" x="2108200" y="3613150"/>
          <p14:tracePt t="10947" x="2082800" y="3619500"/>
          <p14:tracePt t="10947" x="2038350" y="3632200"/>
          <p14:tracePt t="10964" x="2019300" y="3638550"/>
          <p14:tracePt t="10964" x="2000250" y="3638550"/>
          <p14:tracePt t="10981" x="1981200" y="3638550"/>
          <p14:tracePt t="10981" x="1962150" y="3638550"/>
          <p14:tracePt t="10997" x="1943100" y="3632200"/>
          <p14:tracePt t="10997" x="1924050" y="3632200"/>
          <p14:tracePt t="10997" x="1905000" y="3625850"/>
          <p14:tracePt t="11016" x="1885950" y="3625850"/>
          <p14:tracePt t="11029" x="1873250" y="3625850"/>
          <p14:tracePt t="11029" x="1854200" y="3619500"/>
          <p14:tracePt t="11049" x="1828800" y="3625850"/>
          <p14:tracePt t="11049" x="1822450" y="3625850"/>
          <p14:tracePt t="11065" x="1809750" y="3625850"/>
          <p14:tracePt t="11065" x="1803400" y="3625850"/>
          <p14:tracePt t="11081" x="1797050" y="3632200"/>
          <p14:tracePt t="11081" x="1790700" y="3632200"/>
          <p14:tracePt t="11098" x="1784350" y="3638550"/>
          <p14:tracePt t="11098" x="1778000" y="3644900"/>
          <p14:tracePt t="11098" x="1771650" y="3651250"/>
          <p14:tracePt t="11116" x="1771650" y="3657600"/>
          <p14:tracePt t="11129" x="1765300" y="3663950"/>
          <p14:tracePt t="11129" x="1758950" y="3689350"/>
          <p14:tracePt t="11148" x="1752600" y="3702050"/>
          <p14:tracePt t="11148" x="1746250" y="3714750"/>
          <p14:tracePt t="11164" x="1746250" y="3727450"/>
          <p14:tracePt t="11164" x="1739900" y="3740150"/>
          <p14:tracePt t="11181" x="1733550" y="3752850"/>
          <p14:tracePt t="11181" x="1714500" y="3778250"/>
          <p14:tracePt t="11198" x="1708150" y="3790950"/>
          <p14:tracePt t="11198" x="1689100" y="3797300"/>
          <p14:tracePt t="11215" x="1676400" y="3810000"/>
          <p14:tracePt t="11215" x="1651000" y="3810000"/>
          <p14:tracePt t="11231" x="1619250" y="3816350"/>
          <p14:tracePt t="11231" x="1581150" y="3816350"/>
          <p14:tracePt t="11248" x="1543050" y="3816350"/>
          <p14:tracePt t="11248" x="1441450" y="3810000"/>
          <p14:tracePt t="11266" x="1390650" y="3803650"/>
          <p14:tracePt t="11266" x="1339850" y="3797300"/>
          <p14:tracePt t="11282" x="1282700" y="3790950"/>
          <p14:tracePt t="11282" x="1238250" y="3778250"/>
          <p14:tracePt t="11298" x="1187450" y="3765550"/>
          <p14:tracePt t="11298" x="1104900" y="3733800"/>
          <p14:tracePt t="11317" x="1060450" y="3708400"/>
          <p14:tracePt t="11317" x="1016000" y="3676650"/>
          <p14:tracePt t="11333" x="977900" y="3644900"/>
          <p14:tracePt t="11333" x="939800" y="3600450"/>
          <p14:tracePt t="11349" x="901700" y="3549650"/>
          <p14:tracePt t="11349" x="863600" y="3498850"/>
          <p14:tracePt t="11366" x="831850" y="3441700"/>
          <p14:tracePt t="11366" x="806450" y="3390900"/>
          <p14:tracePt t="11382" x="787400" y="3340100"/>
          <p14:tracePt t="11382" x="781050" y="3289300"/>
          <p14:tracePt t="11382" x="781050" y="3244850"/>
          <p14:tracePt t="11401" x="793750" y="3206750"/>
          <p14:tracePt t="11401" x="812800" y="3175000"/>
          <p14:tracePt t="11416" x="844550" y="3136900"/>
          <p14:tracePt t="11416" x="882650" y="3105150"/>
          <p14:tracePt t="11433" x="933450" y="3073400"/>
          <p14:tracePt t="11433" x="984250" y="3041650"/>
          <p14:tracePt t="11449" x="1041400" y="3016250"/>
          <p14:tracePt t="11449" x="1098550" y="2990850"/>
          <p14:tracePt t="11449" x="1162050" y="2978150"/>
          <p14:tracePt t="11468" x="1231900" y="2971800"/>
          <p14:tracePt t="11481" x="1295400" y="2978150"/>
          <p14:tracePt t="11481" x="1428750" y="3028950"/>
          <p14:tracePt t="11499" x="1485900" y="3073400"/>
          <p14:tracePt t="11499" x="1536700" y="3124200"/>
          <p14:tracePt t="11516" x="1587500" y="3175000"/>
          <p14:tracePt t="11516" x="1619250" y="3225800"/>
          <p14:tracePt t="11533" x="1651000" y="3276600"/>
          <p14:tracePt t="11533" x="1663700" y="3327400"/>
          <p14:tracePt t="11533" x="1670050" y="3365500"/>
          <p14:tracePt t="11553" x="1670050" y="3409950"/>
          <p14:tracePt t="11553" x="1663700" y="3441700"/>
          <p14:tracePt t="11566" x="1651000" y="3479800"/>
          <p14:tracePt t="11566" x="1631950" y="3511550"/>
          <p14:tracePt t="11583" x="1606550" y="3536950"/>
          <p14:tracePt t="11583" x="1581150" y="3568700"/>
          <p14:tracePt t="11599" x="1549400" y="3594100"/>
          <p14:tracePt t="11599" x="1492250" y="3638550"/>
          <p14:tracePt t="11617" x="1466850" y="3657600"/>
          <p14:tracePt t="11617" x="1441450" y="3670300"/>
          <p14:tracePt t="11633" x="1416050" y="3683000"/>
          <p14:tracePt t="11633" x="1397000" y="3689350"/>
          <p14:tracePt t="11650" x="1384300" y="3695700"/>
          <p14:tracePt t="11650" x="1371600" y="3702050"/>
          <p14:tracePt t="11666" x="1358900" y="3708400"/>
          <p14:tracePt t="11666" x="1352550" y="3708400"/>
          <p14:tracePt t="11666" x="1346200" y="3714750"/>
          <p14:tracePt t="11685" x="1339850" y="3714750"/>
          <p14:tracePt t="11700" x="1346200" y="3721100"/>
          <p14:tracePt t="11724" x="1352550" y="3721100"/>
          <p14:tracePt t="11732" x="1358900" y="3721100"/>
          <p14:tracePt t="11732" x="1371600" y="3721100"/>
          <p14:tracePt t="11750" x="1377950" y="3721100"/>
          <p14:tracePt t="11750" x="1390650" y="3721100"/>
          <p14:tracePt t="11750" x="1403350" y="3727450"/>
          <p14:tracePt t="11769" x="1409700" y="3733800"/>
          <p14:tracePt t="11781" x="1422400" y="3740150"/>
          <p14:tracePt t="11781" x="1441450" y="3752850"/>
          <p14:tracePt t="11800" x="1447800" y="3759200"/>
          <p14:tracePt t="11800" x="1454150" y="3771900"/>
          <p14:tracePt t="11817" x="1466850" y="3784600"/>
          <p14:tracePt t="11817" x="1473200" y="3797300"/>
          <p14:tracePt t="11834" x="1479550" y="3816350"/>
          <p14:tracePt t="11834" x="1485900" y="3829050"/>
          <p14:tracePt t="11850" x="1492250" y="3841750"/>
          <p14:tracePt t="11850" x="1498600" y="3873500"/>
          <p14:tracePt t="11867" x="1498600" y="3886200"/>
          <p14:tracePt t="11867" x="1504950" y="3898900"/>
          <p14:tracePt t="11884" x="1504950" y="3917950"/>
          <p14:tracePt t="11884" x="1504950" y="3930650"/>
          <p14:tracePt t="11901" x="1504950" y="3943350"/>
          <p14:tracePt t="11901" x="1511300" y="3968750"/>
          <p14:tracePt t="11918" x="1511300" y="3987800"/>
          <p14:tracePt t="11918" x="1511300" y="3994150"/>
          <p14:tracePt t="11934" x="1511300" y="4006850"/>
          <p14:tracePt t="11934" x="1511300" y="4019550"/>
          <p14:tracePt t="11950" x="1511300" y="4025900"/>
          <p14:tracePt t="11950" x="1511300" y="4032250"/>
          <p14:tracePt t="11968" x="1511300" y="4038600"/>
          <p14:tracePt t="11968" x="1504950" y="4044950"/>
          <p14:tracePt t="11985" x="1498600" y="4051300"/>
          <p14:tracePt t="12001" x="1498600" y="4057650"/>
          <p14:tracePt t="12016" x="1498600" y="4064000"/>
          <p14:tracePt t="12037" x="1498600" y="4057650"/>
          <p14:tracePt t="12113" x="1498600" y="4051300"/>
          <p14:tracePt t="12128" x="1504950" y="4044950"/>
          <p14:tracePt t="12144" x="1511300" y="4038600"/>
          <p14:tracePt t="12156" x="1517650" y="4038600"/>
          <p14:tracePt t="12180" x="1517650" y="4032250"/>
          <p14:tracePt t="12204" x="1524000" y="4025900"/>
          <p14:tracePt t="12240" x="1524000" y="4019550"/>
          <p14:tracePt t="12276" x="1517650" y="4025900"/>
          <p14:tracePt t="12352" x="1511300" y="4025900"/>
          <p14:tracePt t="12404" x="1517650" y="4025900"/>
          <p14:tracePt t="12616" x="1524000" y="4025900"/>
          <p14:tracePt t="12692" x="1530350" y="4025900"/>
          <p14:tracePt t="12713" x="1536700" y="4019550"/>
          <p14:tracePt t="12736" x="1543050" y="4013200"/>
          <p14:tracePt t="12884" x="1543050" y="4006850"/>
          <p14:tracePt t="12936" x="1549400" y="4006850"/>
          <p14:tracePt t="13065" x="1555750" y="4000500"/>
          <p14:tracePt t="13088" x="1562100" y="3994150"/>
          <p14:tracePt t="13105" x="1568450" y="3994150"/>
          <p14:tracePt t="13113" x="1574800" y="3994150"/>
          <p14:tracePt t="13120" x="1581150" y="3987800"/>
          <p14:tracePt t="13120" x="1587500" y="3987800"/>
          <p14:tracePt t="13139" x="1600200" y="3981450"/>
          <p14:tracePt t="13139" x="1612900" y="3981450"/>
          <p14:tracePt t="13139" x="1625600" y="3975100"/>
          <p14:tracePt t="13157" x="1638300" y="3975100"/>
          <p14:tracePt t="13170" x="1657350" y="3975100"/>
          <p14:tracePt t="13170" x="1708150" y="3968750"/>
          <p14:tracePt t="13188" x="1733550" y="3962400"/>
          <p14:tracePt t="13188" x="1771650" y="3962400"/>
          <p14:tracePt t="13205" x="1803400" y="3962400"/>
          <p14:tracePt t="13205" x="1847850" y="3956050"/>
          <p14:tracePt t="13222" x="1892300" y="3956050"/>
          <p14:tracePt t="13222" x="2000250" y="3956050"/>
          <p14:tracePt t="13239" x="2057400" y="3956050"/>
          <p14:tracePt t="13239" x="2114550" y="3956050"/>
          <p14:tracePt t="13255" x="2178050" y="3962400"/>
          <p14:tracePt t="13255" x="2247900" y="3962400"/>
          <p14:tracePt t="13272" x="2324100" y="3962400"/>
          <p14:tracePt t="13272" x="2400300" y="3962400"/>
          <p14:tracePt t="13289" x="2482850" y="3962400"/>
          <p14:tracePt t="13289" x="2654300" y="3962400"/>
          <p14:tracePt t="13305" x="2743200" y="3962400"/>
          <p14:tracePt t="13305" x="2832100" y="3962400"/>
          <p14:tracePt t="13322" x="2927350" y="3962400"/>
          <p14:tracePt t="13322" x="3016250" y="3956050"/>
          <p14:tracePt t="13339" x="3105150" y="3949700"/>
          <p14:tracePt t="13339" x="3200400" y="3943350"/>
          <p14:tracePt t="13339" x="3282950" y="3937000"/>
          <p14:tracePt t="13358" x="3371850" y="3930650"/>
          <p14:tracePt t="13358" x="3454400" y="3924300"/>
          <p14:tracePt t="13373" x="3536950" y="3917950"/>
          <p14:tracePt t="13373" x="3619500" y="3911600"/>
          <p14:tracePt t="13390" x="3702050" y="3905250"/>
          <p14:tracePt t="13390" x="3771900" y="3892550"/>
          <p14:tracePt t="13406" x="3848100" y="3886200"/>
          <p14:tracePt t="13406" x="3917950" y="3879850"/>
          <p14:tracePt t="13406" x="3981450" y="3873500"/>
          <p14:tracePt t="13425" x="4044950" y="3867150"/>
          <p14:tracePt t="13437" x="4108450" y="3854450"/>
          <p14:tracePt t="13437" x="4216400" y="3841750"/>
          <p14:tracePt t="13458" x="4267200" y="3835400"/>
          <p14:tracePt t="13458" x="4311650" y="3835400"/>
          <p14:tracePt t="13473" x="4356100" y="3829050"/>
          <p14:tracePt t="13473" x="4394200" y="3822700"/>
          <p14:tracePt t="13489" x="4425950" y="3822700"/>
          <p14:tracePt t="13489" x="4457700" y="3822700"/>
          <p14:tracePt t="13506" x="4489450" y="3816350"/>
          <p14:tracePt t="13506" x="4514850" y="3816350"/>
          <p14:tracePt t="13506" x="4533900" y="3816350"/>
          <p14:tracePt t="13525" x="4552950" y="3816350"/>
          <p14:tracePt t="13525" x="4565650" y="3816350"/>
          <p14:tracePt t="13540" x="4578350" y="3822700"/>
          <p14:tracePt t="13540" x="4591050" y="3822700"/>
          <p14:tracePt t="13558" x="4597400" y="3829050"/>
          <p14:tracePt t="13558" x="4603750" y="3835400"/>
          <p14:tracePt t="13573" x="4610100" y="3841750"/>
          <p14:tracePt t="13588" x="4610100" y="3848100"/>
          <p14:tracePt t="13588" x="4610100" y="3854450"/>
          <p14:tracePt t="13606" x="4603750" y="3860800"/>
          <p14:tracePt t="13621" x="4597400" y="3867150"/>
          <p14:tracePt t="13638" x="4591050" y="3873500"/>
          <p14:tracePt t="13638" x="4591050" y="3879850"/>
          <p14:tracePt t="13658" x="4597400" y="3879850"/>
          <p14:tracePt t="13713" x="4603750" y="3879850"/>
          <p14:tracePt t="13756" x="4603750" y="3886200"/>
          <p14:tracePt t="13800" x="4597400" y="3892550"/>
          <p14:tracePt t="13816" x="4597400" y="3898900"/>
          <p14:tracePt t="13832" x="4591050" y="3905250"/>
          <p14:tracePt t="13845" x="4591050" y="3911600"/>
          <p14:tracePt t="13876" x="4584700" y="3911600"/>
          <p14:tracePt t="13913" x="4578350" y="3911600"/>
          <p14:tracePt t="13945" x="4572000" y="3917950"/>
          <p14:tracePt t="13964" x="4565650" y="3917950"/>
          <p14:tracePt t="13988" x="4559300" y="3924300"/>
          <p14:tracePt t="14004" x="4552950" y="3930650"/>
          <p14:tracePt t="14017" x="4546600" y="3937000"/>
          <p14:tracePt t="14033" x="4540250" y="3943350"/>
          <p14:tracePt t="14042" x="4533900" y="3943350"/>
          <p14:tracePt t="14042" x="4527550" y="3949700"/>
          <p14:tracePt t="14059" x="4521200" y="3956050"/>
          <p14:tracePt t="14059" x="4514850" y="3956050"/>
          <p14:tracePt t="14059" x="4514850" y="3962400"/>
          <p14:tracePt t="14077" x="4508500" y="3968750"/>
          <p14:tracePt t="14093" x="4502150" y="3975100"/>
          <p14:tracePt t="14106" x="4502150" y="3981450"/>
          <p14:tracePt t="14123" x="4502150" y="3987800"/>
          <p14:tracePt t="14140" x="4508500" y="3994150"/>
          <p14:tracePt t="14157" x="4514850" y="3994150"/>
          <p14:tracePt t="14173" x="4521200" y="3994150"/>
          <p14:tracePt t="14193" x="4527550" y="3987800"/>
          <p14:tracePt t="14207" x="4533900" y="3981450"/>
          <p14:tracePt t="14223" x="4540250" y="3975100"/>
          <p14:tracePt t="14265" x="4540250" y="3981450"/>
          <p14:tracePt t="14313" x="4533900" y="3981450"/>
          <p14:tracePt t="14332" x="4527550" y="3968750"/>
          <p14:tracePt t="14348" x="4527550" y="3956050"/>
          <p14:tracePt t="14364" x="4527550" y="3943350"/>
          <p14:tracePt t="14372" x="4527550" y="3924300"/>
          <p14:tracePt t="14378" x="4533900" y="3898900"/>
          <p14:tracePt t="14378" x="4533900" y="3873500"/>
          <p14:tracePt t="14393" x="4540250" y="3841750"/>
          <p14:tracePt t="14393" x="4546600" y="3797300"/>
          <p14:tracePt t="14410" x="4559300" y="3752850"/>
          <p14:tracePt t="14410" x="4565650" y="3702050"/>
          <p14:tracePt t="14426" x="4572000" y="3651250"/>
          <p14:tracePt t="14426" x="4584700" y="3594100"/>
          <p14:tracePt t="14426" x="4591050" y="3536950"/>
          <p14:tracePt t="14445" x="4597400" y="3473450"/>
          <p14:tracePt t="14457" x="4603750" y="3403600"/>
          <p14:tracePt t="14457" x="4610100" y="3263900"/>
          <p14:tracePt t="14478" x="4610100" y="3187700"/>
          <p14:tracePt t="14478" x="4610100" y="3111500"/>
          <p14:tracePt t="14494" x="4610100" y="3035300"/>
          <p14:tracePt t="14494" x="4603750" y="2946400"/>
          <p14:tracePt t="14510" x="4603750" y="2863850"/>
          <p14:tracePt t="14525" x="4597400" y="2762250"/>
          <p14:tracePt t="14541" x="4597400" y="2667000"/>
          <p14:tracePt t="14541" x="4584700" y="2508250"/>
          <p14:tracePt t="14562" x="4584700" y="2451100"/>
          <p14:tracePt t="14562" x="4578350" y="2393950"/>
          <p14:tracePt t="14576" x="4572000" y="2355850"/>
          <p14:tracePt t="14576" x="4572000" y="2330450"/>
          <p14:tracePt t="14593" x="4565650" y="2330450"/>
          <p14:tracePt t="14608" x="4559300" y="2330450"/>
          <p14:tracePt t="14625" x="4559300" y="2343150"/>
          <p14:tracePt t="14625" x="4559300" y="2349500"/>
          <p14:tracePt t="14643" x="4559300" y="2355850"/>
          <p14:tracePt t="14643" x="4565650" y="2362200"/>
          <p14:tracePt t="14660" x="4565650" y="2368550"/>
          <p14:tracePt t="14660" x="4572000" y="2387600"/>
          <p14:tracePt t="14678" x="4578350" y="2393950"/>
          <p14:tracePt t="14678" x="4578350" y="2400300"/>
          <p14:tracePt t="14693" x="4584700" y="2413000"/>
          <p14:tracePt t="14693" x="4584700" y="2419350"/>
          <p14:tracePt t="14710" x="4591050" y="2432050"/>
          <p14:tracePt t="14710" x="4591050" y="2444750"/>
          <p14:tracePt t="14727" x="4591050" y="2457450"/>
          <p14:tracePt t="14727" x="4591050" y="2476500"/>
          <p14:tracePt t="14727" x="4597400" y="2495550"/>
          <p14:tracePt t="14746" x="4597400" y="2514600"/>
          <p14:tracePt t="14759" x="4603750" y="2546350"/>
          <p14:tracePt t="14759" x="4610100" y="2616200"/>
          <p14:tracePt t="14777" x="4616450" y="2667000"/>
          <p14:tracePt t="14777" x="4622800" y="2717800"/>
          <p14:tracePt t="14794" x="4629150" y="2774950"/>
          <p14:tracePt t="14794" x="4629150" y="2838450"/>
          <p14:tracePt t="14811" x="4641850" y="2914650"/>
          <p14:tracePt t="14811" x="4648200" y="2984500"/>
          <p14:tracePt t="14811" x="4654550" y="3060700"/>
          <p14:tracePt t="14830" x="4660900" y="3136900"/>
          <p14:tracePt t="14842" x="4667250" y="3213100"/>
          <p14:tracePt t="14842" x="4686300" y="3352800"/>
          <p14:tracePt t="14861" x="4699000" y="3416300"/>
          <p14:tracePt t="14861" x="4699000" y="3479800"/>
          <p14:tracePt t="14878" x="4699000" y="3536950"/>
          <p14:tracePt t="14878" x="4699000" y="3587750"/>
          <p14:tracePt t="14894" x="4692650" y="3632200"/>
          <p14:tracePt t="14894" x="4679950" y="3676650"/>
          <p14:tracePt t="14894" x="4667250" y="3714750"/>
          <p14:tracePt t="14914" x="4648200" y="3752850"/>
          <p14:tracePt t="14914" x="4629150" y="3784600"/>
          <p14:tracePt t="14928" x="4610100" y="3816350"/>
          <p14:tracePt t="14928" x="4591050" y="3848100"/>
          <p14:tracePt t="14944" x="4572000" y="3867150"/>
          <p14:tracePt t="14944" x="4552950" y="3892550"/>
          <p14:tracePt t="14961" x="4540250" y="3911600"/>
          <p14:tracePt t="14961" x="4508500" y="3943350"/>
          <p14:tracePt t="14978" x="4495800" y="3949700"/>
          <p14:tracePt t="14978" x="4489450" y="3962400"/>
          <p14:tracePt t="14995" x="4476750" y="3968750"/>
          <p14:tracePt t="14995" x="4470400" y="3975100"/>
          <p14:tracePt t="15011" x="4470400" y="3981450"/>
          <p14:tracePt t="15027" x="4464050" y="3981450"/>
          <p14:tracePt t="15044" x="4470400" y="3981450"/>
          <p14:tracePt t="15062" x="4476750" y="3981450"/>
          <p14:tracePt t="15077" x="4483100" y="3975100"/>
          <p14:tracePt t="15077" x="4489450" y="3968750"/>
          <p14:tracePt t="15077" x="4495800" y="3962400"/>
          <p14:tracePt t="15097" x="4502150" y="3962400"/>
          <p14:tracePt t="15110" x="4508500" y="3956050"/>
          <p14:tracePt t="15110" x="4521200" y="3949700"/>
          <p14:tracePt t="15130" x="4527550" y="3943350"/>
          <p14:tracePt t="15144" x="4540250" y="3937000"/>
          <p14:tracePt t="15160" x="4546600" y="3930650"/>
          <p14:tracePt t="15177" x="4552950" y="3924300"/>
          <p14:tracePt t="15198" x="4552950" y="3917950"/>
          <p14:tracePt t="15214" x="4552950" y="3911600"/>
          <p14:tracePt t="15241" x="4552950" y="3917950"/>
          <p14:tracePt t="15293" x="4552950" y="3924300"/>
          <p14:tracePt t="15393" x="4546600" y="3930650"/>
          <p14:tracePt t="15505" x="4540250" y="3937000"/>
          <p14:tracePt t="15525" x="4540250" y="3943350"/>
          <p14:tracePt t="15541" x="4533900" y="3943350"/>
          <p14:tracePt t="15557" x="4527550" y="3949700"/>
          <p14:tracePt t="15577" x="4521200" y="3949700"/>
          <p14:tracePt t="15609" x="4521200" y="3956050"/>
          <p14:tracePt t="15637" x="4514850" y="3956050"/>
          <p14:tracePt t="15669" x="4514850" y="3949700"/>
          <p14:tracePt t="15697" x="4514850" y="3937000"/>
          <p14:tracePt t="15714" x="4514850" y="3930650"/>
          <p14:tracePt t="15721" x="4514850" y="3924300"/>
          <p14:tracePt t="15729" x="4514850" y="3911600"/>
          <p14:tracePt t="15729" x="4514850" y="3905250"/>
          <p14:tracePt t="15747" x="4514850" y="3892550"/>
          <p14:tracePt t="15747" x="4514850" y="3867150"/>
          <p14:tracePt t="15766" x="4514850" y="3854450"/>
          <p14:tracePt t="15779" x="4514850" y="3848100"/>
          <p14:tracePt t="15779" x="4521200" y="3829050"/>
          <p14:tracePt t="15798" x="4521200" y="3822700"/>
          <p14:tracePt t="15813" x="4514850" y="3829050"/>
          <p14:tracePt t="15841" x="4514850" y="3841750"/>
          <p14:tracePt t="15857" x="4502150" y="3848100"/>
          <p14:tracePt t="15873" x="4495800" y="3854450"/>
          <p14:tracePt t="15885" x="4489450" y="3860800"/>
          <p14:tracePt t="15896" x="4483100" y="3860800"/>
          <p14:tracePt t="15896" x="4476750" y="3867150"/>
          <p14:tracePt t="15915" x="4470400" y="3867150"/>
          <p14:tracePt t="15929" x="4464050" y="3867150"/>
          <p14:tracePt t="15947" x="4470400" y="3860800"/>
          <p14:tracePt t="15977" x="4476750" y="3860800"/>
          <p14:tracePt t="15993" x="4483100" y="3854450"/>
          <p14:tracePt t="16005" x="4476750" y="3860800"/>
          <p14:tracePt t="16045" x="4470400" y="3867150"/>
          <p14:tracePt t="16053" x="4464050" y="3867150"/>
          <p14:tracePt t="16053" x="4451350" y="3873500"/>
          <p14:tracePt t="16066" x="4438650" y="3879850"/>
          <p14:tracePt t="16066" x="4425950" y="3886200"/>
          <p14:tracePt t="16082" x="4406900" y="3898900"/>
          <p14:tracePt t="16082" x="4387850" y="3905250"/>
          <p14:tracePt t="16099" x="4368800" y="3911600"/>
          <p14:tracePt t="16099" x="4349750" y="3924300"/>
          <p14:tracePt t="16099" x="4324350" y="3930650"/>
          <p14:tracePt t="16117" x="4298950" y="3943350"/>
          <p14:tracePt t="16130" x="4273550" y="3949700"/>
          <p14:tracePt t="16130" x="4216400" y="3968750"/>
          <p14:tracePt t="16150" x="4184650" y="3981450"/>
          <p14:tracePt t="16150" x="4152900" y="3987800"/>
          <p14:tracePt t="16166" x="4114800" y="3987800"/>
          <p14:tracePt t="16166" x="4076700" y="3987800"/>
          <p14:tracePt t="16182" x="4032250" y="3981450"/>
          <p14:tracePt t="16182" x="3981450" y="3975100"/>
          <p14:tracePt t="16199" x="3930650" y="3956050"/>
          <p14:tracePt t="16199" x="3873500" y="3937000"/>
          <p14:tracePt t="16199" x="3816350" y="3911600"/>
          <p14:tracePt t="16217" x="3759200" y="3879850"/>
          <p14:tracePt t="16230" x="3695700" y="3841750"/>
          <p14:tracePt t="16230" x="3568700" y="3765550"/>
          <p14:tracePt t="16249" x="3511550" y="3721100"/>
          <p14:tracePt t="16249" x="3454400" y="3676650"/>
          <p14:tracePt t="16266" x="3397250" y="3632200"/>
          <p14:tracePt t="16266" x="3340100" y="3581400"/>
          <p14:tracePt t="16282" x="3282950" y="3530600"/>
          <p14:tracePt t="16282" x="3181350" y="3409950"/>
          <p14:tracePt t="16299" x="3130550" y="3352800"/>
          <p14:tracePt t="16299" x="3079750" y="3289300"/>
          <p14:tracePt t="16316" x="3035300" y="3225800"/>
          <p14:tracePt t="16316" x="2997200" y="3168650"/>
          <p14:tracePt t="16333" x="2959100" y="3111500"/>
          <p14:tracePt t="16333" x="2933700" y="3060700"/>
          <p14:tracePt t="16349" x="2914650" y="3016250"/>
          <p14:tracePt t="16349" x="2889250" y="2933700"/>
          <p14:tracePt t="16366" x="2889250" y="2901950"/>
          <p14:tracePt t="16366" x="2889250" y="2870200"/>
          <p14:tracePt t="16382" x="2895600" y="2838450"/>
          <p14:tracePt t="16382" x="2901950" y="2806700"/>
          <p14:tracePt t="16400" x="2908300" y="2774950"/>
          <p14:tracePt t="16400" x="2921000" y="2743200"/>
          <p14:tracePt t="16400" x="2933700" y="2711450"/>
          <p14:tracePt t="16419" x="2940050" y="2679700"/>
          <p14:tracePt t="16431" x="2959100" y="2641600"/>
          <p14:tracePt t="16431" x="2990850" y="2571750"/>
          <p14:tracePt t="16450" x="3016250" y="2546350"/>
          <p14:tracePt t="16450" x="3035300" y="2514600"/>
          <p14:tracePt t="16467" x="3054350" y="2482850"/>
          <p14:tracePt t="16467" x="3079750" y="2463800"/>
          <p14:tracePt t="16483" x="3098800" y="2438400"/>
          <p14:tracePt t="16483" x="3117850" y="2425700"/>
          <p14:tracePt t="16483" x="3143250" y="2406650"/>
          <p14:tracePt t="16502" x="3162300" y="2387600"/>
          <p14:tracePt t="16515" x="3187700" y="2368550"/>
          <p14:tracePt t="16515" x="3238500" y="2336800"/>
          <p14:tracePt t="16534" x="3263900" y="2317750"/>
          <p14:tracePt t="16534" x="3295650" y="2298700"/>
          <p14:tracePt t="16534" x="3327400" y="2286000"/>
          <p14:tracePt t="16554" x="3365500" y="2266950"/>
          <p14:tracePt t="16565" x="3403600" y="2247900"/>
          <p14:tracePt t="16565" x="3441700" y="2235200"/>
          <p14:tracePt t="16565" x="3486150" y="2222500"/>
          <p14:tracePt t="16586" x="3530600" y="2209800"/>
          <p14:tracePt t="16586" x="3568700" y="2203450"/>
          <p14:tracePt t="16601" x="3613150" y="2209800"/>
          <p14:tracePt t="16601" x="3657600" y="2222500"/>
          <p14:tracePt t="16617" x="3702050" y="2247900"/>
          <p14:tracePt t="16617" x="3746500" y="2286000"/>
          <p14:tracePt t="16634" x="3790950" y="2336800"/>
          <p14:tracePt t="16634" x="3829050" y="2393950"/>
          <p14:tracePt t="16650" x="3867150" y="2457450"/>
          <p14:tracePt t="16650" x="3937000" y="2597150"/>
          <p14:tracePt t="16667" x="3968750" y="2667000"/>
          <p14:tracePt t="16667" x="3994150" y="2724150"/>
          <p14:tracePt t="16684" x="4019550" y="2781300"/>
          <p14:tracePt t="16684" x="4032250" y="2825750"/>
          <p14:tracePt t="16700" x="4044950" y="2870200"/>
          <p14:tracePt t="16700" x="4044950" y="2940050"/>
          <p14:tracePt t="16718" x="4038600" y="2965450"/>
          <p14:tracePt t="16718" x="4025900" y="2990850"/>
          <p14:tracePt t="16734" x="4006850" y="3016250"/>
          <p14:tracePt t="16734" x="3981450" y="3041650"/>
          <p14:tracePt t="16750" x="3949700" y="3060700"/>
          <p14:tracePt t="16750" x="3917950" y="3073400"/>
          <p14:tracePt t="16767" x="3886200" y="3092450"/>
          <p14:tracePt t="16767" x="3848100" y="3105150"/>
          <p14:tracePt t="16767" x="3816350" y="3124200"/>
          <p14:tracePt t="16786" x="3784600" y="3136900"/>
          <p14:tracePt t="16799" x="3759200" y="3155950"/>
          <p14:tracePt t="16799" x="3727450" y="3187700"/>
          <p14:tracePt t="16817" x="3714750" y="3206750"/>
          <p14:tracePt t="16817" x="3714750" y="3225800"/>
          <p14:tracePt t="16834" x="3721100" y="3251200"/>
          <p14:tracePt t="16834" x="3733800" y="3282950"/>
          <p14:tracePt t="16851" x="3752850" y="3314700"/>
          <p14:tracePt t="16851" x="3771900" y="3346450"/>
          <p14:tracePt t="16851" x="3803650" y="3390900"/>
          <p14:tracePt t="16870" x="3835400" y="3429000"/>
          <p14:tracePt t="16883" x="3873500" y="3473450"/>
          <p14:tracePt t="16883" x="3962400" y="3562350"/>
          <p14:tracePt t="16901" x="4006850" y="3613150"/>
          <p14:tracePt t="16901" x="4051300" y="3651250"/>
          <p14:tracePt t="16918" x="4095750" y="3695700"/>
          <p14:tracePt t="16918" x="4140200" y="3740150"/>
          <p14:tracePt t="16934" x="4184650" y="3784600"/>
          <p14:tracePt t="16934" x="4222750" y="3829050"/>
          <p14:tracePt t="16951" x="4260850" y="3867150"/>
          <p14:tracePt t="16951" x="4311650" y="3949700"/>
          <p14:tracePt t="16968" x="4330700" y="3994150"/>
          <p14:tracePt t="16968" x="4343400" y="4032250"/>
          <p14:tracePt t="16985" x="4343400" y="4064000"/>
          <p14:tracePt t="16985" x="4343400" y="4095750"/>
          <p14:tracePt t="17002" x="4337050" y="4127500"/>
          <p14:tracePt t="17002" x="4311650" y="4171950"/>
          <p14:tracePt t="17018" x="4292600" y="4197350"/>
          <p14:tracePt t="17018" x="4267200" y="4210050"/>
          <p14:tracePt t="17035" x="4241800" y="4229100"/>
          <p14:tracePt t="17035" x="4216400" y="4241800"/>
          <p14:tracePt t="17052" x="4184650" y="4248150"/>
          <p14:tracePt t="17052" x="4152900" y="4260850"/>
          <p14:tracePt t="17068" x="4114800" y="4260850"/>
          <p14:tracePt t="17068" x="4044950" y="4267200"/>
          <p14:tracePt t="17086" x="4006850" y="4267200"/>
          <p14:tracePt t="17086" x="3968750" y="4260850"/>
          <p14:tracePt t="17103" x="3930650" y="4254500"/>
          <p14:tracePt t="17103" x="3892550" y="4248150"/>
          <p14:tracePt t="17119" x="3860800" y="4229100"/>
          <p14:tracePt t="17119" x="3829050" y="4210050"/>
          <p14:tracePt t="17135" x="3797300" y="4184650"/>
          <p14:tracePt t="17135" x="3771900" y="4152900"/>
          <p14:tracePt t="17135" x="3752850" y="4114800"/>
          <p14:tracePt t="17155" x="3733800" y="4070350"/>
          <p14:tracePt t="17167" x="3721100" y="4025900"/>
          <p14:tracePt t="17167" x="3702050" y="3911600"/>
          <p14:tracePt t="17186" x="3702050" y="3854450"/>
          <p14:tracePt t="17186" x="3702050" y="3790950"/>
          <p14:tracePt t="17202" x="3708400" y="3727450"/>
          <p14:tracePt t="17202" x="3714750" y="3670300"/>
          <p14:tracePt t="17219" x="3727450" y="3613150"/>
          <p14:tracePt t="17219" x="3752850" y="3556000"/>
          <p14:tracePt t="17219" x="3778250" y="3505200"/>
          <p14:tracePt t="17238" x="3810000" y="3460750"/>
          <p14:tracePt t="17251" x="3848100" y="3422650"/>
          <p14:tracePt t="17251" x="3937000" y="3346450"/>
          <p14:tracePt t="17270" x="3994150" y="3321050"/>
          <p14:tracePt t="17270" x="4051300" y="3295650"/>
          <p14:tracePt t="17286" x="4108450" y="3276600"/>
          <p14:tracePt t="17286" x="4165600" y="3263900"/>
          <p14:tracePt t="17303" x="4235450" y="3251200"/>
          <p14:tracePt t="17303" x="4368800" y="3251200"/>
          <p14:tracePt t="17319" x="4432300" y="3257550"/>
          <p14:tracePt t="17319" x="4502150" y="3263900"/>
          <p14:tracePt t="17336" x="4572000" y="3276600"/>
          <p14:tracePt t="17336" x="4641850" y="3289300"/>
          <p14:tracePt t="17353" x="4705350" y="3308350"/>
          <p14:tracePt t="17353" x="4768850" y="3327400"/>
          <p14:tracePt t="17369" x="4832350" y="3352800"/>
          <p14:tracePt t="17369" x="4946650" y="3409950"/>
          <p14:tracePt t="17386" x="5003800" y="3448050"/>
          <p14:tracePt t="17386" x="5048250" y="3479800"/>
          <p14:tracePt t="17403" x="5092700" y="3517900"/>
          <p14:tracePt t="17403" x="5130800" y="3556000"/>
          <p14:tracePt t="17420" x="5162550" y="3600450"/>
          <p14:tracePt t="17420" x="5181600" y="3644900"/>
          <p14:tracePt t="17420" x="5200650" y="3689350"/>
          <p14:tracePt t="17439" x="5219700" y="3733800"/>
          <p14:tracePt t="17451" x="5226050" y="3778250"/>
          <p14:tracePt t="17451" x="5226050" y="3867150"/>
          <p14:tracePt t="17471" x="5219700" y="3911600"/>
          <p14:tracePt t="17471" x="5207000" y="3956050"/>
          <p14:tracePt t="17486" x="5194300" y="4000500"/>
          <p14:tracePt t="17486" x="5175250" y="4038600"/>
          <p14:tracePt t="17503" x="5156200" y="4076700"/>
          <p14:tracePt t="17503" x="5130800" y="4114800"/>
          <p14:tracePt t="17503" x="5099050" y="4152900"/>
          <p14:tracePt t="17522" x="5073650" y="4178300"/>
          <p14:tracePt t="17535" x="5041900" y="4210050"/>
          <p14:tracePt t="17535" x="4972050" y="4260850"/>
          <p14:tracePt t="17535" x="4940300" y="4279900"/>
          <p14:tracePt t="17557" x="4902200" y="4305300"/>
          <p14:tracePt t="17568" x="4857750" y="4324350"/>
          <p14:tracePt t="17568" x="4819650" y="4343400"/>
          <p14:tracePt t="17587" x="4775200" y="4362450"/>
          <p14:tracePt t="17587" x="4737100" y="4375150"/>
          <p14:tracePt t="17587" x="4692650" y="4394200"/>
          <p14:tracePt t="17606" x="4641850" y="4406900"/>
          <p14:tracePt t="17606" x="4597400" y="4419600"/>
          <p14:tracePt t="17620" x="4552950" y="4425950"/>
          <p14:tracePt t="17620" x="4508500" y="4438650"/>
          <p14:tracePt t="17637" x="4457700" y="4438650"/>
          <p14:tracePt t="17637" x="4413250" y="4445000"/>
          <p14:tracePt t="17654" x="4368800" y="4451350"/>
          <p14:tracePt t="17654" x="4330700" y="4451350"/>
          <p14:tracePt t="17671" x="4286250" y="4451350"/>
          <p14:tracePt t="17671" x="4210050" y="4451350"/>
          <p14:tracePt t="17687" x="4178300" y="4451350"/>
          <p14:tracePt t="17687" x="4146550" y="4451350"/>
          <p14:tracePt t="17704" x="4121150" y="4451350"/>
          <p14:tracePt t="17704" x="4095750" y="4445000"/>
          <p14:tracePt t="17721" x="4070350" y="4445000"/>
          <p14:tracePt t="17721" x="4032250" y="4445000"/>
          <p14:tracePt t="17738" x="4019550" y="4445000"/>
          <p14:tracePt t="17738" x="4013200" y="4445000"/>
          <p14:tracePt t="17755" x="4000500" y="4438650"/>
          <p14:tracePt t="17755" x="3994150" y="4438650"/>
          <p14:tracePt t="17771" x="3987800" y="4432300"/>
          <p14:tracePt t="17786" x="3987800" y="4425950"/>
          <p14:tracePt t="17802" x="3994150" y="4419600"/>
          <p14:tracePt t="17819" x="3994150" y="4413250"/>
          <p14:tracePt t="17819" x="4006850" y="4400550"/>
          <p14:tracePt t="17838" x="4013200" y="4394200"/>
          <p14:tracePt t="17854" x="4013200" y="4387850"/>
          <p14:tracePt t="17854" x="4019550" y="4381500"/>
          <p14:tracePt t="17871" x="4019550" y="4375150"/>
          <p14:tracePt t="17886" x="4025900" y="4368800"/>
          <p14:tracePt t="17903" x="4025900" y="4362450"/>
          <p14:tracePt t="17920" x="4025900" y="4356100"/>
          <p14:tracePt t="17941" x="4019550" y="4356100"/>
          <p14:tracePt t="18017" x="4013200" y="4356100"/>
          <p14:tracePt t="18038" x="4006850" y="4356100"/>
          <p14:tracePt t="18053" x="4000500" y="4356100"/>
          <p14:tracePt t="18069" x="3994150" y="4356100"/>
          <p14:tracePt t="18085" x="3987800" y="4349750"/>
          <p14:tracePt t="18097" x="3987800" y="4343400"/>
          <p14:tracePt t="18114" x="3981450" y="4337050"/>
          <p14:tracePt t="18122" x="3981450" y="4324350"/>
          <p14:tracePt t="18122" x="3981450" y="4318000"/>
          <p14:tracePt t="18139" x="3987800" y="4305300"/>
          <p14:tracePt t="18139" x="3987800" y="4298950"/>
          <p14:tracePt t="18139" x="3987800" y="4286250"/>
          <p14:tracePt t="18158" x="3994150" y="4279900"/>
          <p14:tracePt t="18170" x="3994150" y="4267200"/>
          <p14:tracePt t="18170" x="4006850" y="4248150"/>
          <p14:tracePt t="18191" x="4013200" y="4241800"/>
          <p14:tracePt t="18191" x="4019550" y="4235450"/>
          <p14:tracePt t="18206" x="4025900" y="4229100"/>
          <p14:tracePt t="18206" x="4032250" y="4222750"/>
          <p14:tracePt t="18223" x="4044950" y="4210050"/>
          <p14:tracePt t="18223" x="4057650" y="4210050"/>
          <p14:tracePt t="18223" x="4064000" y="4203700"/>
          <p14:tracePt t="18241" x="4083050" y="4203700"/>
          <p14:tracePt t="18254" x="4089400" y="4197350"/>
          <p14:tracePt t="18254" x="4108450" y="4191000"/>
          <p14:tracePt t="18254" x="4121150" y="4191000"/>
          <p14:tracePt t="18275" x="4140200" y="4191000"/>
          <p14:tracePt t="18275" x="4152900" y="4191000"/>
          <p14:tracePt t="18290" x="4165600" y="4184650"/>
          <p14:tracePt t="18290" x="4178300" y="4184650"/>
          <p14:tracePt t="18307" x="4191000" y="4184650"/>
          <p14:tracePt t="18307" x="4203700" y="4191000"/>
          <p14:tracePt t="18323" x="4210050" y="4184650"/>
          <p14:tracePt t="18323" x="4222750" y="4184650"/>
          <p14:tracePt t="18340" x="4229100" y="4184650"/>
          <p14:tracePt t="18355" x="4235450" y="4184650"/>
          <p14:tracePt t="18371" x="4241800" y="4191000"/>
          <p14:tracePt t="18466" x="4248150" y="4184650"/>
          <p14:tracePt t="18534" x="4254500" y="4184650"/>
          <p14:tracePt t="18550" x="4260850" y="4184650"/>
          <p14:tracePt t="18574" x="4260850" y="4191000"/>
          <p14:tracePt t="18602" x="4254500" y="4197350"/>
          <p14:tracePt t="18634" x="4248150" y="4203700"/>
          <p14:tracePt t="18646" x="4241800" y="4210050"/>
          <p14:tracePt t="18662" x="4235450" y="4216400"/>
          <p14:tracePt t="18677" x="4229100" y="4216400"/>
          <p14:tracePt t="18694" x="4229100" y="4222750"/>
          <p14:tracePt t="18714" x="4235450" y="4229100"/>
          <p14:tracePt t="18754" x="4241800" y="4222750"/>
          <p14:tracePt t="18782" x="4248150" y="4222750"/>
          <p14:tracePt t="18798" x="4254500" y="4216400"/>
          <p14:tracePt t="18814" x="4260850" y="4216400"/>
          <p14:tracePt t="18826" x="4267200" y="4216400"/>
          <p14:tracePt t="18850" x="4267200" y="4222750"/>
          <p14:tracePt t="18866" x="4260850" y="4229100"/>
          <p14:tracePt t="18886" x="4254500" y="4229100"/>
          <p14:tracePt t="18902" x="4248150" y="4235450"/>
          <p14:tracePt t="18918" x="4241800" y="4235450"/>
          <p14:tracePt t="18934" x="4235450" y="4241800"/>
          <p14:tracePt t="18946" x="4229100" y="4241800"/>
          <p14:tracePt t="18970" x="4229100" y="4248150"/>
          <p14:tracePt t="19057" x="4222750" y="4254500"/>
          <p14:tracePt t="19126" x="4222750" y="4260850"/>
          <p14:tracePt t="19149" x="4222750" y="4267200"/>
          <p14:tracePt t="19177" x="4222750" y="4273550"/>
          <p14:tracePt t="19202" x="4222750" y="4279900"/>
          <p14:tracePt t="19238" x="4216400" y="4279900"/>
          <p14:tracePt t="19338" x="4222750" y="4273550"/>
          <p14:tracePt t="19494" x="4222750" y="4279900"/>
          <p14:tracePt t="19554" x="4222750" y="4286250"/>
          <p14:tracePt t="19598" x="4216400" y="4279900"/>
          <p14:tracePt t="19638" x="4222750" y="4273550"/>
          <p14:tracePt t="19674" x="4222750" y="4267200"/>
          <p14:tracePt t="19710" x="4222750" y="4260850"/>
          <p14:tracePt t="19742" x="4216400" y="4260850"/>
          <p14:tracePt t="19769" x="4222750" y="4267200"/>
          <p14:tracePt t="19801" x="4229100" y="4273550"/>
          <p14:tracePt t="19825" x="4235450" y="4279900"/>
          <p14:tracePt t="19837" x="4241800" y="4279900"/>
          <p14:tracePt t="19853" x="4235450" y="4273550"/>
          <p14:tracePt t="19958" x="4241800" y="4267200"/>
          <p14:tracePt t="20006" x="4248150" y="4260850"/>
          <p14:tracePt t="20025" x="4254500" y="4260850"/>
          <p14:tracePt t="20042" x="4260850" y="4254500"/>
          <p14:tracePt t="20058" x="4267200" y="4254500"/>
          <p14:tracePt t="20074" x="4273550" y="4254500"/>
          <p14:tracePt t="20093" x="4273550" y="4248150"/>
          <p14:tracePt t="20126" x="4267200" y="4248150"/>
          <p14:tracePt t="20334" x="4260850" y="4248150"/>
          <p14:tracePt t="20358" x="4254500" y="4254500"/>
          <p14:tracePt t="20377" x="4248150" y="4260850"/>
          <p14:tracePt t="20402" x="4241800" y="4260850"/>
          <p14:tracePt t="20446" x="4235450" y="4260850"/>
          <p14:tracePt t="20506" x="4229100" y="4254500"/>
          <p14:tracePt t="20538" x="4222750" y="4254500"/>
          <p14:tracePt t="20550" x="4216400" y="4254500"/>
          <p14:tracePt t="20566" x="4210050" y="4254500"/>
          <p14:tracePt t="20574" x="4203700" y="4254500"/>
          <p14:tracePt t="20590" x="4197350" y="4254500"/>
          <p14:tracePt t="20599" x="4191000" y="4248150"/>
          <p14:tracePt t="20599" x="4184650" y="4248150"/>
          <p14:tracePt t="20615" x="4171950" y="4248150"/>
          <p14:tracePt t="20615" x="4165600" y="4248150"/>
          <p14:tracePt t="20631" x="4152900" y="4248150"/>
          <p14:tracePt t="20631" x="4146550" y="4248150"/>
          <p14:tracePt t="20647" x="4133850" y="4248150"/>
          <p14:tracePt t="20647" x="4121150" y="4248150"/>
          <p14:tracePt t="20647" x="4102100" y="4248150"/>
          <p14:tracePt t="20667" x="4089400" y="4254500"/>
          <p14:tracePt t="20667" x="4070350" y="4254500"/>
          <p14:tracePt t="20681" x="4051300" y="4260850"/>
          <p14:tracePt t="20681" x="4032250" y="4260850"/>
          <p14:tracePt t="20698" x="4013200" y="4267200"/>
          <p14:tracePt t="20698" x="3994150" y="4267200"/>
          <p14:tracePt t="20715" x="3975100" y="4273550"/>
          <p14:tracePt t="20715" x="3924300" y="4279900"/>
          <p14:tracePt t="20731" x="3892550" y="4286250"/>
          <p14:tracePt t="20731" x="3860800" y="4286250"/>
          <p14:tracePt t="20748" x="3822700" y="4292600"/>
          <p14:tracePt t="20748" x="3778250" y="4298950"/>
          <p14:tracePt t="20765" x="3733800" y="4305300"/>
          <p14:tracePt t="20765" x="3683000" y="4311650"/>
          <p14:tracePt t="20781" x="3632200" y="4311650"/>
          <p14:tracePt t="20781" x="3517900" y="4318000"/>
          <p14:tracePt t="20800" x="3460750" y="4318000"/>
          <p14:tracePt t="20800" x="3397250" y="4318000"/>
          <p14:tracePt t="20816" x="3327400" y="4311650"/>
          <p14:tracePt t="20816" x="3263900" y="4311650"/>
          <p14:tracePt t="20832" x="3194050" y="4305300"/>
          <p14:tracePt t="20832" x="3124200" y="4305300"/>
          <p14:tracePt t="20832" x="3048000" y="4298950"/>
          <p14:tracePt t="20851" x="2978150" y="4298950"/>
          <p14:tracePt t="20863" x="2901950" y="4298950"/>
          <p14:tracePt t="20863" x="2749550" y="4292600"/>
          <p14:tracePt t="20883" x="2673350" y="4292600"/>
          <p14:tracePt t="20883" x="2590800" y="4292600"/>
          <p14:tracePt t="20898" x="2508250" y="4292600"/>
          <p14:tracePt t="20898" x="2432050" y="4286250"/>
          <p14:tracePt t="20898" x="2349500" y="4286250"/>
          <p14:tracePt t="20918" x="2266950" y="4286250"/>
          <p14:tracePt t="20930" x="2184400" y="4286250"/>
          <p14:tracePt t="20930" x="2101850" y="4286250"/>
          <p14:tracePt t="20930" x="2019300" y="4279900"/>
          <p14:tracePt t="20951" x="1936750" y="4273550"/>
          <p14:tracePt t="20963" x="1847850" y="4267200"/>
          <p14:tracePt t="20963" x="1670050" y="4248150"/>
          <p14:tracePt t="20982" x="1574800" y="4229100"/>
          <p14:tracePt t="20982" x="1479550" y="4210050"/>
          <p14:tracePt t="20999" x="1390650" y="4191000"/>
          <p14:tracePt t="20999" x="1295400" y="4165600"/>
          <p14:tracePt t="21016" x="1206500" y="4140200"/>
          <p14:tracePt t="21016" x="1028700" y="4070350"/>
          <p14:tracePt t="21033" x="939800" y="4019550"/>
          <p14:tracePt t="21033" x="857250" y="3968750"/>
          <p14:tracePt t="21050" x="774700" y="3911600"/>
          <p14:tracePt t="21050" x="692150" y="3848100"/>
          <p14:tracePt t="21066" x="615950" y="3778250"/>
          <p14:tracePt t="21066" x="539750" y="3708400"/>
          <p14:tracePt t="21083" x="469900" y="3625850"/>
          <p14:tracePt t="21083" x="349250" y="3460750"/>
          <p14:tracePt t="21100" x="304800" y="3378200"/>
          <p14:tracePt t="21100" x="266700" y="3289300"/>
          <p14:tracePt t="21117" x="228600" y="3200400"/>
          <p14:tracePt t="21117" x="209550" y="3105150"/>
          <p14:tracePt t="21134" x="196850" y="3009900"/>
          <p14:tracePt t="21134" x="190500" y="2914650"/>
          <p14:tracePt t="21134" x="190500" y="2813050"/>
          <p14:tracePt t="21152" x="203200" y="2717800"/>
          <p14:tracePt t="21152" x="222250" y="2616200"/>
          <p14:tracePt t="21167" x="254000" y="2520950"/>
          <p14:tracePt t="21167" x="285750" y="2432050"/>
          <p14:tracePt t="21183" x="330200" y="2336800"/>
          <p14:tracePt t="21183" x="387350" y="2254250"/>
          <p14:tracePt t="21200" x="444500" y="2171700"/>
          <p14:tracePt t="21200" x="514350" y="2095500"/>
          <p14:tracePt t="21200" x="596900" y="2019300"/>
          <p14:tracePt t="21219" x="679450" y="1943100"/>
          <p14:tracePt t="21231" x="774700" y="1873250"/>
          <p14:tracePt t="21231" x="984250" y="1739900"/>
          <p14:tracePt t="21251" x="1098550" y="1676400"/>
          <p14:tracePt t="21251" x="1219200" y="1612900"/>
          <p14:tracePt t="21268" x="1346200" y="1555750"/>
          <p14:tracePt t="21268" x="1479550" y="1504950"/>
          <p14:tracePt t="21283" x="1612900" y="1454150"/>
          <p14:tracePt t="21283" x="1752600" y="1409700"/>
          <p14:tracePt t="21300" x="1892300" y="1371600"/>
          <p14:tracePt t="21300" x="2038350" y="1339850"/>
          <p14:tracePt t="21300" x="2184400" y="1314450"/>
          <p14:tracePt t="21319" x="2330450" y="1295400"/>
          <p14:tracePt t="21319" x="2476500" y="1282700"/>
          <p14:tracePt t="21333" x="2622550" y="1276350"/>
          <p14:tracePt t="21333" x="2768600" y="1276350"/>
          <p14:tracePt t="21350" x="2914650" y="1282700"/>
          <p14:tracePt t="21350" x="3067050" y="1289050"/>
          <p14:tracePt t="21367" x="3213100" y="1308100"/>
          <p14:tracePt t="21367" x="3365500" y="1320800"/>
          <p14:tracePt t="21383" x="3511550" y="1346200"/>
          <p14:tracePt t="21383" x="3797300" y="1416050"/>
          <p14:tracePt t="21400" x="3937000" y="1460500"/>
          <p14:tracePt t="21400" x="4070350" y="1511300"/>
          <p14:tracePt t="21417" x="4197350" y="1574800"/>
          <p14:tracePt t="21417" x="4318000" y="1644650"/>
          <p14:tracePt t="21434" x="4438650" y="1720850"/>
          <p14:tracePt t="21434" x="4648200" y="1879600"/>
          <p14:tracePt t="21451" x="4743450" y="1955800"/>
          <p14:tracePt t="21451" x="4838700" y="2038350"/>
          <p14:tracePt t="21467" x="4921250" y="2120900"/>
          <p14:tracePt t="21467" x="5003800" y="2203450"/>
          <p14:tracePt t="21484" x="5080000" y="2286000"/>
          <p14:tracePt t="21484" x="5143500" y="2368550"/>
          <p14:tracePt t="21501" x="5207000" y="2444750"/>
          <p14:tracePt t="21501" x="5257800" y="2520950"/>
          <p14:tracePt t="21501" x="5308600" y="2597150"/>
          <p14:tracePt t="21519" x="5346700" y="2673350"/>
          <p14:tracePt t="21519" x="5378450" y="2749550"/>
          <p14:tracePt t="21535" x="5403850" y="2819400"/>
          <p14:tracePt t="21535" x="5422900" y="2889250"/>
          <p14:tracePt t="21553" x="5429250" y="2959100"/>
          <p14:tracePt t="21553" x="5429250" y="3022600"/>
          <p14:tracePt t="21568" x="5429250" y="3079750"/>
          <p14:tracePt t="21568" x="5416550" y="3136900"/>
          <p14:tracePt t="21584" x="5397500" y="3194050"/>
          <p14:tracePt t="21584" x="5365750" y="3251200"/>
          <p14:tracePt t="21584" x="5334000" y="3302000"/>
          <p14:tracePt t="21604" x="5295900" y="3352800"/>
          <p14:tracePt t="21616" x="5257800" y="3409950"/>
          <p14:tracePt t="21616" x="5156200" y="3517900"/>
          <p14:tracePt t="21634" x="5099050" y="3575050"/>
          <p14:tracePt t="21634" x="5035550" y="3632200"/>
          <p14:tracePt t="21651" x="4972050" y="3689350"/>
          <p14:tracePt t="21651" x="4902200" y="3746500"/>
          <p14:tracePt t="21668" x="4826000" y="3803650"/>
          <p14:tracePt t="21668" x="4743450" y="3860800"/>
          <p14:tracePt t="21668" x="4660900" y="3917950"/>
          <p14:tracePt t="21687" x="4572000" y="3968750"/>
          <p14:tracePt t="21687" x="4483100" y="4019550"/>
          <p14:tracePt t="21701" x="4387850" y="4064000"/>
          <p14:tracePt t="21701" x="4286250" y="4108450"/>
          <p14:tracePt t="21718" x="4184650" y="4146550"/>
          <p14:tracePt t="21718" x="4083050" y="4178300"/>
          <p14:tracePt t="21735" x="3975100" y="4210050"/>
          <p14:tracePt t="21735" x="3759200" y="4267200"/>
          <p14:tracePt t="21752" x="3644900" y="4286250"/>
          <p14:tracePt t="21752" x="3536950" y="4305300"/>
          <p14:tracePt t="21768" x="3422650" y="4318000"/>
          <p14:tracePt t="21768" x="3314700" y="4337050"/>
          <p14:tracePt t="21785" x="3200400" y="4343400"/>
          <p14:tracePt t="21785" x="3092450" y="4356100"/>
          <p14:tracePt t="21802" x="2990850" y="4362450"/>
          <p14:tracePt t="21802" x="2800350" y="4381500"/>
          <p14:tracePt t="21818" x="2711450" y="4387850"/>
          <p14:tracePt t="21818" x="2628900" y="4394200"/>
          <p14:tracePt t="21836" x="2559050" y="4394200"/>
          <p14:tracePt t="21836" x="2489200" y="4394200"/>
          <p14:tracePt t="21852" x="2432050" y="4400550"/>
          <p14:tracePt t="21852" x="2374900" y="4394200"/>
          <p14:tracePt t="21868" x="2330450" y="4394200"/>
          <p14:tracePt t="21868" x="2286000" y="4387850"/>
          <p14:tracePt t="21868" x="2247900" y="4381500"/>
          <p14:tracePt t="21888" x="2216150" y="4381500"/>
          <p14:tracePt t="21900" x="2184400" y="4375150"/>
          <p14:tracePt t="21900" x="2139950" y="4362450"/>
          <p14:tracePt t="21919" x="2120900" y="4362450"/>
          <p14:tracePt t="21919" x="2108200" y="4356100"/>
          <p14:tracePt t="21935" x="2095500" y="4356100"/>
          <p14:tracePt t="21935" x="2089150" y="4356100"/>
          <p14:tracePt t="21954" x="2082800" y="4349750"/>
          <p14:tracePt t="21967" x="2089150" y="4349750"/>
          <p14:tracePt t="21991" x="2101850" y="4349750"/>
          <p14:tracePt t="22007" x="2108200" y="4349750"/>
          <p14:tracePt t="22017" x="2114550" y="4349750"/>
          <p14:tracePt t="22017" x="2120900" y="4349750"/>
          <p14:tracePt t="22036" x="2127250" y="4349750"/>
          <p14:tracePt t="22036" x="2139950" y="4356100"/>
          <p14:tracePt t="22053" x="2146300" y="4356100"/>
          <p14:tracePt t="22053" x="2152650" y="4362450"/>
          <p14:tracePt t="22069" x="2159000" y="4362450"/>
          <p14:tracePt t="22069" x="2165350" y="4362450"/>
          <p14:tracePt t="22086" x="2171700" y="4362450"/>
          <p14:tracePt t="22086" x="2171700" y="4368800"/>
          <p14:tracePt t="22103" x="2178050" y="4368800"/>
          <p14:tracePt t="22118" x="2184400" y="4381500"/>
          <p14:tracePt t="22135" x="2184400" y="4387850"/>
          <p14:tracePt t="22135" x="2184400" y="4394200"/>
          <p14:tracePt t="22153" x="2184400" y="4400550"/>
          <p14:tracePt t="22153" x="2178050" y="4406900"/>
          <p14:tracePt t="22153" x="2178050" y="4413250"/>
          <p14:tracePt t="22172" x="2178050" y="4419600"/>
          <p14:tracePt t="22172" x="2178050" y="4425950"/>
          <p14:tracePt t="22188" x="2171700" y="4425950"/>
          <p14:tracePt t="22188" x="2171700" y="4432300"/>
          <p14:tracePt t="22203" x="2171700" y="4438650"/>
          <p14:tracePt t="22203" x="2165350" y="4445000"/>
          <p14:tracePt t="22220" x="2165350" y="4451350"/>
          <p14:tracePt t="22220" x="2159000" y="4457700"/>
          <p14:tracePt t="22220" x="2159000" y="4470400"/>
          <p14:tracePt t="22239" x="2152650" y="4476750"/>
          <p14:tracePt t="22251" x="2152650" y="4483100"/>
          <p14:tracePt t="22251" x="2146300" y="4495800"/>
          <p14:tracePt t="22251" x="2146300" y="4502150"/>
          <p14:tracePt t="22272" x="2139950" y="4514850"/>
          <p14:tracePt t="22272" x="2139950" y="4521200"/>
          <p14:tracePt t="22287" x="2139950" y="4533900"/>
          <p14:tracePt t="22287" x="2133600" y="4540250"/>
          <p14:tracePt t="22304" x="2133600" y="4552950"/>
          <p14:tracePt t="22304" x="2127250" y="4559300"/>
          <p14:tracePt t="22320" x="2127250" y="4565650"/>
          <p14:tracePt t="22320" x="2120900" y="4578350"/>
          <p14:tracePt t="22320" x="2120900" y="4591050"/>
          <p14:tracePt t="22339" x="2114550" y="4597400"/>
          <p14:tracePt t="22339" x="2114550" y="4610100"/>
          <p14:tracePt t="22354" x="2108200" y="4622800"/>
          <p14:tracePt t="22354" x="2108200" y="4641850"/>
          <p14:tracePt t="22370" x="2101850" y="4654550"/>
          <p14:tracePt t="22370" x="2101850" y="4667250"/>
          <p14:tracePt t="22387" x="2101850" y="4686300"/>
          <p14:tracePt t="22387" x="2101850" y="4705350"/>
          <p14:tracePt t="22404" x="2101850" y="4724400"/>
          <p14:tracePt t="22404" x="2101850" y="4768850"/>
          <p14:tracePt t="22421" x="2101850" y="4794250"/>
          <p14:tracePt t="22421" x="2101850" y="4819650"/>
          <p14:tracePt t="22437" x="2101850" y="4851400"/>
          <p14:tracePt t="22437" x="2101850" y="4876800"/>
          <p14:tracePt t="22454" x="2095500" y="4908550"/>
          <p14:tracePt t="22454" x="2089150" y="4978400"/>
          <p14:tracePt t="22471" x="2089150" y="5010150"/>
          <p14:tracePt t="22471" x="2082800" y="5048250"/>
          <p14:tracePt t="22488" x="2076450" y="5086350"/>
          <p14:tracePt t="22488" x="2070100" y="5124450"/>
          <p14:tracePt t="22504" x="2063750" y="5156200"/>
          <p14:tracePt t="22504" x="2051050" y="5194300"/>
          <p14:tracePt t="22521" x="2038350" y="5226050"/>
          <p14:tracePt t="22521" x="2025650" y="5264150"/>
          <p14:tracePt t="22521" x="2012950" y="5302250"/>
          <p14:tracePt t="22540" x="2000250" y="5334000"/>
          <p14:tracePt t="22540" x="1987550" y="5372100"/>
          <p14:tracePt t="22556" x="1974850" y="5410200"/>
          <p14:tracePt t="22556" x="1955800" y="5448300"/>
          <p14:tracePt t="22572" x="1936750" y="5486400"/>
          <p14:tracePt t="22572" x="1924050" y="5524500"/>
          <p14:tracePt t="22588" x="1905000" y="5568950"/>
          <p14:tracePt t="22588" x="1885950" y="5613400"/>
          <p14:tracePt t="22604" x="1866900" y="5657850"/>
          <p14:tracePt t="22604" x="1854200" y="5702300"/>
          <p14:tracePt t="22604" x="1835150" y="5746750"/>
          <p14:tracePt t="22623" x="1822450" y="5791200"/>
          <p14:tracePt t="22636" x="1803400" y="5842000"/>
          <p14:tracePt t="22636" x="1771650" y="5930900"/>
          <p14:tracePt t="22655" x="1758950" y="5969000"/>
          <p14:tracePt t="22655" x="1746250" y="6007100"/>
          <p14:tracePt t="22671" x="1733550" y="6045200"/>
          <p14:tracePt t="22671" x="1720850" y="6083300"/>
          <p14:tracePt t="22688" x="1714500" y="6115050"/>
          <p14:tracePt t="22688" x="1701800" y="6146800"/>
          <p14:tracePt t="22688" x="1695450" y="6184900"/>
          <p14:tracePt t="22707" x="1689100" y="6223000"/>
          <p14:tracePt t="22707" x="1682750" y="6261100"/>
          <p14:tracePt t="22721" x="1676400" y="6299200"/>
          <p14:tracePt t="22721" x="1670050" y="6343650"/>
          <p14:tracePt t="22739" x="1670050" y="6381750"/>
          <p14:tracePt t="22739" x="1663700" y="6426200"/>
          <p14:tracePt t="22755" x="1657350" y="6464300"/>
          <p14:tracePt t="36202" x="1187450" y="6470650"/>
          <p14:tracePt t="36209" x="1212850" y="6445250"/>
          <p14:tracePt t="36219" x="1231900" y="6426200"/>
          <p14:tracePt t="36219" x="1257300" y="6400800"/>
          <p14:tracePt t="36235" x="1289050" y="6369050"/>
          <p14:tracePt t="36235" x="1314450" y="6343650"/>
          <p14:tracePt t="36252" x="1339850" y="6318250"/>
          <p14:tracePt t="36252" x="1397000" y="6267450"/>
          <p14:tracePt t="36271" x="1428750" y="6242050"/>
          <p14:tracePt t="36271" x="1460500" y="6223000"/>
          <p14:tracePt t="36287" x="1492250" y="6203950"/>
          <p14:tracePt t="36287" x="1517650" y="6184900"/>
          <p14:tracePt t="36303" x="1549400" y="6165850"/>
          <p14:tracePt t="36303" x="1581150" y="6146800"/>
          <p14:tracePt t="36319" x="1612900" y="6121400"/>
          <p14:tracePt t="36319" x="1644650" y="6102350"/>
          <p14:tracePt t="36335" x="1670050" y="6089650"/>
          <p14:tracePt t="36335" x="1701800" y="6064250"/>
          <p14:tracePt t="36335" x="1733550" y="6045200"/>
          <p14:tracePt t="36355" x="1765300" y="6026150"/>
          <p14:tracePt t="36367" x="1797050" y="6007100"/>
          <p14:tracePt t="36367" x="1866900" y="5969000"/>
          <p14:tracePt t="36386" x="1898650" y="5949950"/>
          <p14:tracePt t="36386" x="1930400" y="5930900"/>
          <p14:tracePt t="36402" x="1968500" y="5905500"/>
          <p14:tracePt t="36402" x="2006600" y="5886450"/>
          <p14:tracePt t="36419" x="2044700" y="5867400"/>
          <p14:tracePt t="36419" x="2082800" y="5854700"/>
          <p14:tracePt t="36419" x="2114550" y="5835650"/>
          <p14:tracePt t="36438" x="2152650" y="5816600"/>
          <p14:tracePt t="36438" x="2184400" y="5803900"/>
          <p14:tracePt t="36453" x="2222500" y="5784850"/>
          <p14:tracePt t="36453" x="2254250" y="5772150"/>
          <p14:tracePt t="36470" x="2292350" y="5753100"/>
          <p14:tracePt t="36470" x="2330450" y="5740400"/>
          <p14:tracePt t="36486" x="2362200" y="5727700"/>
          <p14:tracePt t="36486" x="2432050" y="5702300"/>
          <p14:tracePt t="36503" x="2470150" y="5683250"/>
          <p14:tracePt t="36503" x="2508250" y="5670550"/>
          <p14:tracePt t="36520" x="2540000" y="5657850"/>
          <p14:tracePt t="36520" x="2578100" y="5645150"/>
          <p14:tracePt t="36537" x="2609850" y="5626100"/>
          <p14:tracePt t="36537" x="2647950" y="5613400"/>
          <p14:tracePt t="36555" x="2686050" y="5600700"/>
          <p14:tracePt t="36555" x="2755900" y="5575300"/>
          <p14:tracePt t="36571" x="2794000" y="5562600"/>
          <p14:tracePt t="36571" x="2832100" y="5549900"/>
          <p14:tracePt t="36939" x="3517900" y="5543550"/>
          <p14:tracePt t="36970" x="3524250" y="5537200"/>
          <p14:tracePt t="36982" x="3530600" y="5530850"/>
          <p14:tracePt t="36998" x="3536950" y="5530850"/>
          <p14:tracePt t="37021" x="3543300" y="5524500"/>
          <p14:tracePt t="37033" x="3549650" y="5524500"/>
          <p14:tracePt t="37074" x="3556000" y="5524500"/>
          <p14:tracePt t="37118" x="3562350" y="5524500"/>
          <p14:tracePt t="37142" x="3568700" y="5524500"/>
          <p14:tracePt t="37154" x="3575050" y="5518150"/>
          <p14:tracePt t="37169" x="3587750" y="5511800"/>
          <p14:tracePt t="37202" x="3594100" y="5505450"/>
          <p14:tracePt t="37214" x="3600450" y="5499100"/>
          <p14:tracePt t="37230" x="3606800" y="5499100"/>
          <p14:tracePt t="37246" x="3606800" y="5505450"/>
          <p14:tracePt t="37274" x="3606800" y="5499100"/>
          <p14:tracePt t="37382" x="3613150" y="5492750"/>
          <p14:tracePt t="37394" x="3619500" y="5486400"/>
          <p14:tracePt t="37426" x="3625850" y="5486400"/>
          <p14:tracePt t="37442" x="3632200" y="5480050"/>
          <p14:tracePt t="37453" x="3638550" y="5480050"/>
          <p14:tracePt t="37469" x="3644900" y="5480050"/>
          <p14:tracePt t="37487" x="3651250" y="5473700"/>
          <p14:tracePt t="37502" x="3657600" y="5467350"/>
          <p14:tracePt t="37514" x="3663950" y="5467350"/>
          <p14:tracePt t="37546" x="3670300" y="5473700"/>
          <p14:tracePt t="37570" x="3676650" y="5480050"/>
          <p14:tracePt t="37598" x="3676650" y="5486400"/>
          <p14:tracePt t="37622" x="3676650" y="5480050"/>
          <p14:tracePt t="37642" x="3676650" y="5486400"/>
          <p14:tracePt t="37694" x="3683000" y="5492750"/>
          <p14:tracePt t="37718" x="3683000" y="5505450"/>
          <p14:tracePt t="37810" x="3683000" y="5511800"/>
          <p14:tracePt t="37822" x="3683000" y="5518150"/>
          <p14:tracePt t="37838" x="3683000" y="5524500"/>
          <p14:tracePt t="37854" x="3683000" y="5530850"/>
          <p14:tracePt t="37874" x="3683000" y="5543550"/>
          <p14:tracePt t="37906" x="3689350" y="5549900"/>
          <p14:tracePt t="37922" x="3695700" y="5556250"/>
          <p14:tracePt t="37974" x="3695700" y="5562600"/>
          <p14:tracePt t="38002" x="3695700" y="5568950"/>
          <p14:tracePt t="38026" x="3689350" y="5575300"/>
          <p14:tracePt t="38034" x="3689350" y="5581650"/>
          <p14:tracePt t="38043" x="3683000" y="5588000"/>
          <p14:tracePt t="38043" x="3683000" y="5594350"/>
          <p14:tracePt t="38059" x="3676650" y="5594350"/>
          <p14:tracePt t="38059" x="3676650" y="5600700"/>
          <p14:tracePt t="38075" x="3663950" y="5607050"/>
          <p14:tracePt t="38090" x="3657600" y="5619750"/>
          <p14:tracePt t="38106" x="3657600" y="5626100"/>
          <p14:tracePt t="38123" x="3651250" y="5632450"/>
          <p14:tracePt t="38123" x="3651250" y="5638800"/>
          <p14:tracePt t="38142" x="3651250" y="5645150"/>
          <p14:tracePt t="38157" x="3651250" y="5651500"/>
          <p14:tracePt t="38174" x="3657600" y="5651500"/>
          <p14:tracePt t="38190" x="3663950" y="5657850"/>
          <p14:tracePt t="38207" x="3670300" y="5664200"/>
          <p14:tracePt t="38223" x="3676650" y="5670550"/>
          <p14:tracePt t="38241" x="3683000" y="5683250"/>
          <p14:tracePt t="38241" x="3689350" y="5689600"/>
          <p14:tracePt t="38259" x="3695700" y="5695950"/>
          <p14:tracePt t="38259" x="3695700" y="5702300"/>
          <p14:tracePt t="38276" x="3702050" y="5708650"/>
          <p14:tracePt t="38276" x="3708400" y="5715000"/>
          <p14:tracePt t="38276" x="3714750" y="5727700"/>
          <p14:tracePt t="38295" x="3721100" y="5734050"/>
          <p14:tracePt t="38307" x="3727450" y="5746750"/>
          <p14:tracePt t="38307" x="3740150" y="5759450"/>
          <p14:tracePt t="38327" x="3746500" y="5765800"/>
          <p14:tracePt t="38327" x="3752850" y="5772150"/>
          <p14:tracePt t="38343" x="3759200" y="5778500"/>
          <p14:tracePt t="38343" x="3765550" y="5784850"/>
          <p14:tracePt t="38359" x="3771900" y="5791200"/>
          <p14:tracePt t="38731" x="4292600" y="5810250"/>
          <p14:tracePt t="38810" x="4286250" y="5816600"/>
          <p14:tracePt t="38842" x="4286250" y="5822950"/>
          <p14:tracePt t="38858" x="4279900" y="5835650"/>
          <p14:tracePt t="38886" x="4273550" y="5835650"/>
          <p14:tracePt t="38902" x="4267200" y="5842000"/>
          <p14:tracePt t="38919" x="4260850" y="5842000"/>
          <p14:tracePt t="38930" x="4254500" y="5835650"/>
          <p14:tracePt t="38962" x="4254500" y="5829300"/>
          <p14:tracePt t="38978" x="4254500" y="5822950"/>
          <p14:tracePt t="38998" x="4248150" y="5816600"/>
          <p14:tracePt t="39022" x="4241800" y="5816600"/>
          <p14:tracePt t="39047" x="4235450" y="5816600"/>
          <p14:tracePt t="39058" x="4229100" y="5816600"/>
          <p14:tracePt t="39074" x="4222750" y="5816600"/>
          <p14:tracePt t="39090" x="4216400" y="5822950"/>
          <p14:tracePt t="39106" x="4210050" y="5829300"/>
          <p14:tracePt t="39110" x="4203700" y="5829300"/>
          <p14:tracePt t="39110" x="4197350" y="5835650"/>
          <p14:tracePt t="39129" x="4191000" y="5842000"/>
          <p14:tracePt t="39129" x="4184650" y="5848350"/>
          <p14:tracePt t="39145" x="4178300" y="5854700"/>
          <p14:tracePt t="39145" x="4171950" y="5854700"/>
          <p14:tracePt t="39163" x="4165600" y="5861050"/>
          <p14:tracePt t="39163" x="4152900" y="5873750"/>
          <p14:tracePt t="39179" x="4146550" y="5880100"/>
          <p14:tracePt t="39179" x="4133850" y="5886450"/>
          <p14:tracePt t="39196" x="4127500" y="5892800"/>
          <p14:tracePt t="39196" x="4121150" y="5899150"/>
          <p14:tracePt t="39212" x="4114800" y="5905500"/>
          <p14:tracePt t="39212" x="4108450" y="5911850"/>
          <p14:tracePt t="39212" x="4102100" y="5918200"/>
          <p14:tracePt t="39231" x="4095750" y="5924550"/>
          <p14:tracePt t="39244" x="4089400" y="5930900"/>
          <p14:tracePt t="39244" x="4083050" y="5949950"/>
          <p14:tracePt t="39263" x="4076700" y="5956300"/>
          <p14:tracePt t="39279" x="4076700" y="5962650"/>
          <p14:tracePt t="39294" x="4076700" y="5969000"/>
          <p14:tracePt t="39311" x="4083050" y="5969000"/>
          <p14:tracePt t="39339" x="4076700" y="5975350"/>
          <p14:tracePt t="39390" x="4070350" y="5981700"/>
          <p14:tracePt t="39410" x="4064000" y="5988050"/>
          <p14:tracePt t="39426" x="4064000" y="5994400"/>
          <p14:tracePt t="39443" x="4057650" y="6000750"/>
          <p14:tracePt t="39458" x="4051300" y="6007100"/>
          <p14:tracePt t="39470" x="4044950" y="6007100"/>
          <p14:tracePt t="39486" x="4038600" y="6013450"/>
          <p14:tracePt t="39502" x="4032250" y="6019800"/>
          <p14:tracePt t="39519" x="4025900" y="6019800"/>
          <p14:tracePt t="39531" x="4019550" y="6026150"/>
          <p14:tracePt t="39554" x="4019550" y="6032500"/>
          <p14:tracePt t="39614" x="4013200" y="6032500"/>
          <p14:tracePt t="39643" x="4006850" y="6038850"/>
          <p14:tracePt t="39659" x="4000500" y="6045200"/>
          <p14:tracePt t="39675" x="3994150" y="6051550"/>
          <p14:tracePt t="39706" x="3987800" y="6051550"/>
          <p14:tracePt t="39719" x="3981450" y="6057900"/>
          <p14:tracePt t="39734" x="3981450" y="6064250"/>
          <p14:tracePt t="39846" x="3975100" y="6070600"/>
          <p14:tracePt t="39878" x="3975100" y="6076950"/>
          <p14:tracePt t="39890" x="3962400" y="6076950"/>
          <p14:tracePt t="39907" x="3956050" y="6083300"/>
          <p14:tracePt t="39923" x="3949700" y="6089650"/>
          <p14:tracePt t="39938" x="3943350" y="6089650"/>
          <p14:tracePt t="39951" x="3943350" y="6096000"/>
          <p14:tracePt t="39974" x="3943350" y="6089650"/>
          <p14:tracePt t="40018" x="3943350" y="6083300"/>
          <p14:tracePt t="40058" x="3937000" y="6083300"/>
          <p14:tracePt t="40119" x="3937000" y="6076950"/>
          <p14:tracePt t="40146" x="3943350" y="6070600"/>
          <p14:tracePt t="40170" x="3949700" y="6070600"/>
          <p14:tracePt t="40199" x="3949700" y="6064250"/>
          <p14:tracePt t="40223" x="3956050" y="6057900"/>
          <p14:tracePt t="40243" x="3962400" y="6051550"/>
          <p14:tracePt t="40299" x="3962400" y="6045200"/>
          <p14:tracePt t="40319" x="3956050" y="6038850"/>
          <p14:tracePt t="40359" x="3949700" y="6032500"/>
          <p14:tracePt t="40447" x="3949700" y="6026150"/>
          <p14:tracePt t="40471" x="3956050" y="6019800"/>
          <p14:tracePt t="40491" x="3962400" y="6019800"/>
          <p14:tracePt t="40507" x="3962400" y="6013450"/>
          <p14:tracePt t="40522" x="3968750" y="6013450"/>
          <p14:tracePt t="40538" x="3968750" y="6007100"/>
          <p14:tracePt t="40552" x="3975100" y="5994400"/>
          <p14:tracePt t="40575" x="3981450" y="5994400"/>
          <p14:tracePt t="40599" x="3987800" y="5988050"/>
          <p14:tracePt t="40635" x="3994150" y="5988050"/>
          <p14:tracePt t="40651" x="4000500" y="5988050"/>
          <p14:tracePt t="40671" x="4006850" y="5981700"/>
          <p14:tracePt t="40694" x="4006850" y="5975350"/>
          <p14:tracePt t="40711" x="4013200" y="5981700"/>
          <p14:tracePt t="40755" x="4013200" y="5975350"/>
          <p14:tracePt t="40790" x="4019550" y="5981700"/>
          <p14:tracePt t="40798" x="4025900" y="5975350"/>
          <p14:tracePt t="40843" x="4032250" y="5969000"/>
          <p14:tracePt t="40859" x="4044950" y="5962650"/>
          <p14:tracePt t="40875" x="4051300" y="5962650"/>
          <p14:tracePt t="40907" x="4057650" y="5962650"/>
          <p14:tracePt t="40927" x="4051300" y="5962650"/>
          <p14:tracePt t="40995" x="4044950" y="5969000"/>
          <p14:tracePt t="41039" x="4038600" y="5962650"/>
          <p14:tracePt t="41107" x="4032250" y="5956300"/>
          <p14:tracePt t="41131" x="4025900" y="5962650"/>
          <p14:tracePt t="41151" x="4019550" y="5962650"/>
          <p14:tracePt t="41175" x="4013200" y="5969000"/>
          <p14:tracePt t="41199" x="4006850" y="5969000"/>
          <p14:tracePt t="41219" x="4000500" y="5975350"/>
          <p14:tracePt t="41243" x="4000500" y="5969000"/>
          <p14:tracePt t="41271" x="3994150" y="5962650"/>
          <p14:tracePt t="41363" x="4000500" y="5956300"/>
          <p14:tracePt t="41407" x="4006850" y="5962650"/>
          <p14:tracePt t="41499" x="4000500" y="5962650"/>
          <p14:tracePt t="41534" x="3994150" y="5956300"/>
          <p14:tracePt t="41563" x="3987800" y="5956300"/>
          <p14:tracePt t="41619" x="3987800" y="5962650"/>
          <p14:tracePt t="41639" x="3981450" y="5962650"/>
          <p14:tracePt t="41679" x="3981450" y="5969000"/>
          <p14:tracePt t="41691" x="3975100" y="5969000"/>
          <p14:tracePt t="41715" x="3968750" y="5975350"/>
          <p14:tracePt t="41731" x="3962400" y="5975350"/>
          <p14:tracePt t="41743" x="3968750" y="5975350"/>
          <p14:tracePt t="41811" x="3975100" y="5969000"/>
          <p14:tracePt t="41827" x="3981450" y="5962650"/>
          <p14:tracePt t="41835" x="3987800" y="5956300"/>
          <p14:tracePt t="41851" x="3987800" y="5949950"/>
          <p14:tracePt t="41859" x="3987800" y="5943600"/>
          <p14:tracePt t="41870" x="3994150" y="5930900"/>
          <p14:tracePt t="41887" x="3994150" y="5924550"/>
          <p14:tracePt t="41903" x="3987800" y="5924550"/>
          <p14:tracePt t="41931" x="3975100" y="5924550"/>
          <p14:tracePt t="41947" x="3975100" y="5930900"/>
          <p14:tracePt t="41955" x="3968750" y="5930900"/>
          <p14:tracePt t="41955" x="3962400" y="5930900"/>
          <p14:tracePt t="41973" x="3956050" y="5937250"/>
          <p14:tracePt t="41973" x="3949700" y="5937250"/>
          <p14:tracePt t="41988" x="3943350" y="5937250"/>
          <p14:tracePt t="42003" x="3937000" y="5937250"/>
          <p14:tracePt t="42020" x="3930650" y="5943600"/>
          <p14:tracePt t="42038" x="3924300" y="5943600"/>
          <p14:tracePt t="42055" x="3917950" y="5937250"/>
          <p14:tracePt t="42083" x="3917950" y="5930900"/>
          <p14:tracePt t="42099" x="3917950" y="5924550"/>
          <p14:tracePt t="42111" x="3917950" y="5918200"/>
          <p14:tracePt t="42127" x="3917950" y="5911850"/>
          <p14:tracePt t="42137" x="3917950" y="5905500"/>
          <p14:tracePt t="42154" x="3911600" y="5899150"/>
          <p14:tracePt t="42179" x="3905250" y="5892800"/>
          <p14:tracePt t="42203" x="3898900" y="5892800"/>
          <p14:tracePt t="42227" x="3898900" y="5886450"/>
          <p14:tracePt t="42239" x="3886200" y="5886450"/>
          <p14:tracePt t="42255" x="3879850" y="5886450"/>
          <p14:tracePt t="42270" x="3873500" y="5886450"/>
          <p14:tracePt t="42279" x="3867150" y="5886450"/>
          <p14:tracePt t="42288" x="3854450" y="5886450"/>
          <p14:tracePt t="42288" x="3841750" y="5892800"/>
          <p14:tracePt t="42288" x="3829050" y="5892800"/>
          <p14:tracePt t="42309" x="3810000" y="5899150"/>
          <p14:tracePt t="42309" x="3790950" y="5899150"/>
          <p14:tracePt t="42323" x="3765550" y="5899150"/>
          <p14:tracePt t="42323" x="3733800" y="5905500"/>
          <p14:tracePt t="42340" x="3695700" y="5905500"/>
          <p14:tracePt t="42340" x="3657600" y="5905500"/>
          <p14:tracePt t="42357" x="3619500" y="5905500"/>
          <p14:tracePt t="42357" x="3575050" y="5899150"/>
          <p14:tracePt t="42357" x="3530600" y="5899150"/>
          <p14:tracePt t="42375" x="3479800" y="5899150"/>
          <p14:tracePt t="42388" x="3435350" y="5892800"/>
          <p14:tracePt t="42388" x="3333750" y="5899150"/>
          <p14:tracePt t="42407" x="3282950" y="5899150"/>
          <p14:tracePt t="42407" x="3225800" y="5899150"/>
          <p14:tracePt t="42423" x="3168650" y="5899150"/>
          <p14:tracePt t="42423" x="3105150" y="5905500"/>
          <p14:tracePt t="42440" x="3041650" y="5905500"/>
          <p14:tracePt t="42440" x="2971800" y="5911850"/>
          <p14:tracePt t="42457" x="2895600" y="5911850"/>
          <p14:tracePt t="42457" x="2755900" y="5918200"/>
          <p14:tracePt t="42474" x="2686050" y="5924550"/>
          <p14:tracePt t="42474" x="2616200" y="5924550"/>
          <p14:tracePt t="42490" x="2552700" y="5924550"/>
          <p14:tracePt t="42490" x="2495550" y="5924550"/>
          <p14:tracePt t="42507" x="2438400" y="5930900"/>
          <p14:tracePt t="42507" x="2336800" y="5924550"/>
          <p14:tracePt t="42525" x="2292350" y="5918200"/>
          <p14:tracePt t="42525" x="2235200" y="5911850"/>
          <p14:tracePt t="42541" x="2184400" y="5892800"/>
          <p14:tracePt t="42541" x="2133600" y="5880100"/>
          <p14:tracePt t="42559" x="2082800" y="5861050"/>
          <p14:tracePt t="42559" x="2032000" y="5835650"/>
          <p14:tracePt t="42574" x="1981200" y="5810250"/>
          <p14:tracePt t="42574" x="1885950" y="5759450"/>
          <p14:tracePt t="42592" x="1854200" y="5734050"/>
          <p14:tracePt t="42592" x="1822450" y="5708650"/>
          <p14:tracePt t="42608" x="1797050" y="5683250"/>
          <p14:tracePt t="42608" x="1771650" y="5657850"/>
          <p14:tracePt t="42624" x="1758950" y="5626100"/>
          <p14:tracePt t="42624" x="1739900" y="5594350"/>
          <p14:tracePt t="42641" x="1733550" y="5556250"/>
          <p14:tracePt t="42641" x="1720850" y="5518150"/>
          <p14:tracePt t="42641" x="1714500" y="5473700"/>
          <p14:tracePt t="42660" x="1708150" y="5429250"/>
          <p14:tracePt t="42672" x="1708150" y="5384800"/>
          <p14:tracePt t="42672" x="1720850" y="5289550"/>
          <p14:tracePt t="42692" x="1733550" y="5238750"/>
          <p14:tracePt t="42692" x="1752600" y="5194300"/>
          <p14:tracePt t="42708" x="1778000" y="5149850"/>
          <p14:tracePt t="42708" x="1803400" y="5105400"/>
          <p14:tracePt t="42725" x="1841500" y="5060950"/>
          <p14:tracePt t="42725" x="1879600" y="5022850"/>
          <p14:tracePt t="42725" x="1924050" y="4978400"/>
          <p14:tracePt t="42744" x="1968500" y="4946650"/>
          <p14:tracePt t="42756" x="2019300" y="4908550"/>
          <p14:tracePt t="42756" x="2127250" y="4851400"/>
          <p14:tracePt t="42774" x="2184400" y="4832350"/>
          <p14:tracePt t="42774" x="2241550" y="4819650"/>
          <p14:tracePt t="42791" x="2305050" y="4813300"/>
          <p14:tracePt t="42791" x="2368550" y="4813300"/>
          <p14:tracePt t="42808" x="2432050" y="4813300"/>
          <p14:tracePt t="42808" x="2565400" y="4845050"/>
          <p14:tracePt t="42825" x="2635250" y="4864100"/>
          <p14:tracePt t="42825" x="2705100" y="4889500"/>
          <p14:tracePt t="42841" x="2774950" y="4914900"/>
          <p14:tracePt t="42841" x="2838450" y="4940300"/>
          <p14:tracePt t="42859" x="2901950" y="4972050"/>
          <p14:tracePt t="42859" x="2959100" y="4997450"/>
          <p14:tracePt t="42875" x="3009900" y="5029200"/>
          <p14:tracePt t="42875" x="3092450" y="5099050"/>
          <p14:tracePt t="42892" x="3124200" y="5130800"/>
          <p14:tracePt t="42892" x="3149600" y="5162550"/>
          <p14:tracePt t="42908" x="3168650" y="5200650"/>
          <p14:tracePt t="42908" x="3187700" y="5238750"/>
          <p14:tracePt t="42926" x="3200400" y="5276850"/>
          <p14:tracePt t="42926" x="3206750" y="5308600"/>
          <p14:tracePt t="42926" x="3213100" y="5346700"/>
          <p14:tracePt t="42944" x="3213100" y="5378450"/>
          <p14:tracePt t="42944" x="3206750" y="5410200"/>
          <p14:tracePt t="42960" x="3206750" y="5441950"/>
          <p14:tracePt t="42960" x="3194050" y="5467350"/>
          <p14:tracePt t="42976" x="3187700" y="5492750"/>
          <p14:tracePt t="42976" x="3175000" y="5524500"/>
          <p14:tracePt t="42993" x="3162300" y="5543550"/>
          <p14:tracePt t="42993" x="3143250" y="5568950"/>
          <p14:tracePt t="43009" x="3130550" y="5594350"/>
          <p14:tracePt t="43009" x="3111500" y="5613400"/>
          <p14:tracePt t="43009" x="3092450" y="5632450"/>
          <p14:tracePt t="43028" x="3073400" y="5651500"/>
          <p14:tracePt t="43041" x="3054350" y="5670550"/>
          <p14:tracePt t="43041" x="3016250" y="5708650"/>
          <p14:tracePt t="43060" x="2997200" y="5721350"/>
          <p14:tracePt t="43060" x="2978150" y="5740400"/>
          <p14:tracePt t="43076" x="2952750" y="5753100"/>
          <p14:tracePt t="43076" x="2933700" y="5772150"/>
          <p14:tracePt t="43093" x="2914650" y="5784850"/>
          <p14:tracePt t="43093" x="2895600" y="5797550"/>
          <p14:tracePt t="43093" x="2876550" y="5810250"/>
          <p14:tracePt t="43112" x="2857500" y="5822950"/>
          <p14:tracePt t="43112" x="2838450" y="5835650"/>
          <p14:tracePt t="43126" x="2825750" y="5848350"/>
          <p14:tracePt t="43126" x="2806700" y="5861050"/>
          <p14:tracePt t="43143" x="2794000" y="5873750"/>
          <p14:tracePt t="43143" x="2781300" y="5880100"/>
          <p14:tracePt t="43159" x="2768600" y="5892800"/>
          <p14:tracePt t="43159" x="2755900" y="5899150"/>
          <p14:tracePt t="43176" x="2749550" y="5905500"/>
          <p14:tracePt t="43176" x="2730500" y="5918200"/>
          <p14:tracePt t="43193" x="2717800" y="5924550"/>
          <p14:tracePt t="43193" x="2711450" y="5930900"/>
          <p14:tracePt t="43210" x="2705100" y="5930900"/>
          <p14:tracePt t="43210" x="2698750" y="5937250"/>
          <p14:tracePt t="43226" x="2692400" y="5937250"/>
          <p14:tracePt t="43226" x="2686050" y="5943600"/>
          <p14:tracePt t="43244" x="2679700" y="5943600"/>
          <p14:tracePt t="43258" x="2679700" y="5937250"/>
          <p14:tracePt t="43303" x="2679700" y="5930900"/>
          <p14:tracePt t="43351" x="2686050" y="5924550"/>
          <p14:tracePt t="43371" x="2692400" y="5918200"/>
          <p14:tracePt t="43387" x="2698750" y="5911850"/>
          <p14:tracePt t="43403" x="2705100" y="5911850"/>
          <p14:tracePt t="43412" x="2711450" y="5905500"/>
          <p14:tracePt t="43425" x="2724150" y="5899150"/>
          <p14:tracePt t="43442" x="2724150" y="5892800"/>
          <p14:tracePt t="43442" x="2730500" y="5886450"/>
          <p14:tracePt t="43460" x="2736850" y="5880100"/>
          <p14:tracePt t="43475" x="2743200" y="5873750"/>
          <p14:tracePt t="43475" x="2749550" y="5867400"/>
          <p14:tracePt t="43494" x="2755900" y="5861050"/>
          <p14:tracePt t="43508" x="2762250" y="5854700"/>
          <p14:tracePt t="43525" x="2768600" y="5848350"/>
          <p14:tracePt t="43543" x="2774950" y="5842000"/>
          <p14:tracePt t="43562" x="2774950" y="5835650"/>
          <p14:tracePt t="43583" x="2781300" y="5829300"/>
          <p14:tracePt t="43600" x="2781300" y="5822950"/>
          <p14:tracePt t="43612" x="2787650" y="5822950"/>
          <p14:tracePt t="43635" x="2794000" y="5822950"/>
          <p14:tracePt t="43651" x="2800350" y="5816600"/>
          <p14:tracePt t="43664" x="2806700" y="5816600"/>
          <p14:tracePt t="43680" x="2806700" y="5810250"/>
          <p14:tracePt t="43696" x="2813050" y="5803900"/>
          <p14:tracePt t="43713" x="2819400" y="5803900"/>
          <p14:tracePt t="43726" x="2825750" y="5797550"/>
          <p14:tracePt t="43743" x="2832100" y="5797550"/>
          <p14:tracePt t="43759" x="2838450" y="5791200"/>
          <p14:tracePt t="43776" x="2844800" y="5791200"/>
          <p14:tracePt t="43793" x="2851150" y="5784850"/>
          <p14:tracePt t="43823" x="2857500" y="5784850"/>
          <p14:tracePt t="43852" x="2857500" y="5778500"/>
          <p14:tracePt t="43883" x="2863850" y="5778500"/>
          <p14:tracePt t="43959" x="2870200" y="5784850"/>
          <p14:tracePt t="44100" x="2863850" y="5784850"/>
          <p14:tracePt t="44143" x="2857500" y="5784850"/>
          <p14:tracePt t="44175" x="2851150" y="5784850"/>
          <p14:tracePt t="44203" x="2851150" y="5791200"/>
          <p14:tracePt t="44235" x="2851150" y="5784850"/>
          <p14:tracePt t="44363" x="2857500" y="5784850"/>
          <p14:tracePt t="44432" x="2863850" y="5778500"/>
          <p14:tracePt t="44443" x="2870200" y="5778500"/>
          <p14:tracePt t="44460" x="2876550" y="5778500"/>
          <p14:tracePt t="44475" x="2876550" y="5772150"/>
          <p14:tracePt t="44543" x="2882900" y="5778500"/>
          <p14:tracePt t="44620" x="2876550" y="5784850"/>
          <p14:tracePt t="44744" x="2870200" y="5784850"/>
          <p14:tracePt t="44768" x="2863850" y="5791200"/>
          <p14:tracePt t="44784" x="2857500" y="5791200"/>
          <p14:tracePt t="44799" x="2851150" y="5797550"/>
          <p14:tracePt t="44812" x="2844800" y="5803900"/>
          <p14:tracePt t="44828" x="2838450" y="5810250"/>
          <p14:tracePt t="44844" x="2832100" y="5816600"/>
          <p14:tracePt t="44852" x="2825750" y="5816600"/>
          <p14:tracePt t="44852" x="2819400" y="5822950"/>
          <p14:tracePt t="44866" x="2813050" y="5822950"/>
          <p14:tracePt t="44866" x="2806700" y="5829300"/>
          <p14:tracePt t="44882" x="2800350" y="5829300"/>
          <p14:tracePt t="44882" x="2794000" y="5829300"/>
          <p14:tracePt t="44899" x="2787650" y="5829300"/>
          <p14:tracePt t="44899" x="2787650" y="5835650"/>
          <p14:tracePt t="44915" x="2781300" y="5835650"/>
          <p14:tracePt t="44915" x="2768600" y="5842000"/>
          <p14:tracePt t="44932" x="2762250" y="5842000"/>
          <p14:tracePt t="44932" x="2755900" y="5842000"/>
          <p14:tracePt t="44949" x="2749550" y="5842000"/>
          <p14:tracePt t="44949" x="2743200" y="5848350"/>
          <p14:tracePt t="44965" x="2736850" y="5848350"/>
          <p14:tracePt t="44965" x="2730500" y="5854700"/>
          <p14:tracePt t="44965" x="2724150" y="5854700"/>
          <p14:tracePt t="44985" x="2717800" y="5854700"/>
          <p14:tracePt t="44997" x="2705100" y="5861050"/>
          <p14:tracePt t="44997" x="2692400" y="5861050"/>
          <p14:tracePt t="45016" x="2679700" y="5867400"/>
          <p14:tracePt t="45016" x="2673350" y="5867400"/>
          <p14:tracePt t="45033" x="2660650" y="5867400"/>
          <p14:tracePt t="45033" x="2654300" y="5867400"/>
          <p14:tracePt t="45033" x="2641600" y="5867400"/>
          <p14:tracePt t="45052" x="2628900" y="5867400"/>
          <p14:tracePt t="45064" x="2622550" y="5867400"/>
          <p14:tracePt t="45064" x="2609850" y="5867400"/>
          <p14:tracePt t="45064" x="2597150" y="5867400"/>
          <p14:tracePt t="45085" x="2584450" y="5861050"/>
          <p14:tracePt t="45085" x="2565400" y="5861050"/>
          <p14:tracePt t="45100" x="2552700" y="5861050"/>
          <p14:tracePt t="45100" x="2540000" y="5854700"/>
          <p14:tracePt t="45116" x="2520950" y="5854700"/>
          <p14:tracePt t="45116" x="2501900" y="5854700"/>
          <p14:tracePt t="45133" x="2482850" y="5848350"/>
          <p14:tracePt t="45133" x="2470150" y="5848350"/>
          <p14:tracePt t="45133" x="2451100" y="5842000"/>
          <p14:tracePt t="45152" x="2432050" y="5835650"/>
          <p14:tracePt t="45152" x="2413000" y="5835650"/>
          <p14:tracePt t="45166" x="2393950" y="5829300"/>
          <p14:tracePt t="45166" x="2381250" y="5822950"/>
          <p14:tracePt t="45183" x="2362200" y="5816600"/>
          <p14:tracePt t="45183" x="2343150" y="5810250"/>
          <p14:tracePt t="45200" x="2324100" y="5803900"/>
          <p14:tracePt t="45200" x="2311400" y="5797550"/>
          <p14:tracePt t="45217" x="2298700" y="5784850"/>
          <p14:tracePt t="45217" x="2273300" y="5765800"/>
          <p14:tracePt t="45234" x="2260600" y="5753100"/>
          <p14:tracePt t="45234" x="2247900" y="5740400"/>
          <p14:tracePt t="45250" x="2241550" y="5727700"/>
          <p14:tracePt t="45250" x="2235200" y="5715000"/>
          <p14:tracePt t="45266" x="2222500" y="5702300"/>
          <p14:tracePt t="45266" x="2216150" y="5670550"/>
          <p14:tracePt t="45285" x="2209800" y="5651500"/>
          <p14:tracePt t="45285" x="2209800" y="5638800"/>
          <p14:tracePt t="45301" x="2209800" y="5619750"/>
          <p14:tracePt t="45301" x="2209800" y="5607050"/>
          <p14:tracePt t="45317" x="2209800" y="5588000"/>
          <p14:tracePt t="45317" x="2209800" y="5568950"/>
          <p14:tracePt t="45334" x="2216150" y="5549900"/>
          <p14:tracePt t="45334" x="2216150" y="5530850"/>
          <p14:tracePt t="45334" x="2222500" y="5511800"/>
          <p14:tracePt t="45353" x="2228850" y="5492750"/>
          <p14:tracePt t="45365" x="2235200" y="5473700"/>
          <p14:tracePt t="45365" x="2254250" y="5441950"/>
          <p14:tracePt t="45384" x="2266950" y="5422900"/>
          <p14:tracePt t="45384" x="2279650" y="5403850"/>
          <p14:tracePt t="45401" x="2298700" y="5391150"/>
          <p14:tracePt t="45401" x="2311400" y="5372100"/>
          <p14:tracePt t="45417" x="2330450" y="5359400"/>
          <p14:tracePt t="45417" x="2349500" y="5340350"/>
          <p14:tracePt t="45417" x="2368550" y="5327650"/>
          <p14:tracePt t="45436" x="2393950" y="5314950"/>
          <p14:tracePt t="45449" x="2413000" y="5302250"/>
          <p14:tracePt t="45449" x="2457450" y="5283200"/>
          <p14:tracePt t="45467" x="2482850" y="5270500"/>
          <p14:tracePt t="45467" x="2514600" y="5264150"/>
          <p14:tracePt t="45484" x="2540000" y="5257800"/>
          <p14:tracePt t="45484" x="2571750" y="5251450"/>
          <p14:tracePt t="45501" x="2597150" y="5245100"/>
          <p14:tracePt t="45501" x="2628900" y="5245100"/>
          <p14:tracePt t="45518" x="2667000" y="5238750"/>
          <p14:tracePt t="45518" x="2730500" y="5245100"/>
          <p14:tracePt t="45535" x="2768600" y="5245100"/>
          <p14:tracePt t="45535" x="2800350" y="5245100"/>
          <p14:tracePt t="45551" x="2832100" y="5251450"/>
          <p14:tracePt t="45551" x="2863850" y="5251450"/>
          <p14:tracePt t="45568" x="2895600" y="5257800"/>
          <p14:tracePt t="45568" x="2952750" y="5257800"/>
          <p14:tracePt t="45585" x="2978150" y="5264150"/>
          <p14:tracePt t="45585" x="3003550" y="5264150"/>
          <p14:tracePt t="45602" x="3022600" y="5270500"/>
          <p14:tracePt t="45602" x="3048000" y="5276850"/>
          <p14:tracePt t="45618" x="3067050" y="5289550"/>
          <p14:tracePt t="45618" x="3086100" y="5302250"/>
          <p14:tracePt t="45635" x="3105150" y="5314950"/>
          <p14:tracePt t="45635" x="3136900" y="5340350"/>
          <p14:tracePt t="45653" x="3149600" y="5359400"/>
          <p14:tracePt t="45653" x="3162300" y="5372100"/>
          <p14:tracePt t="45668" x="3168650" y="5391150"/>
          <p14:tracePt t="45668" x="3181350" y="5403850"/>
          <p14:tracePt t="45685" x="3187700" y="5416550"/>
          <p14:tracePt t="45685" x="3194050" y="5435600"/>
          <p14:tracePt t="45702" x="3194050" y="5448300"/>
          <p14:tracePt t="45702" x="3200400" y="5461000"/>
          <p14:tracePt t="45702" x="3200400" y="5473700"/>
          <p14:tracePt t="45721" x="3200400" y="5492750"/>
          <p14:tracePt t="45733" x="3200400" y="5505450"/>
          <p14:tracePt t="45733" x="3194050" y="5524500"/>
          <p14:tracePt t="45753" x="3181350" y="5549900"/>
          <p14:tracePt t="45753" x="3175000" y="5568950"/>
          <p14:tracePt t="45768" x="3168650" y="5588000"/>
          <p14:tracePt t="45768" x="3155950" y="5600700"/>
          <p14:tracePt t="45785" x="3149600" y="5619750"/>
          <p14:tracePt t="45785" x="3136900" y="5632450"/>
          <p14:tracePt t="45785" x="3124200" y="5651500"/>
          <p14:tracePt t="45804" x="3111500" y="5664200"/>
          <p14:tracePt t="45817" x="3098800" y="5676900"/>
          <p14:tracePt t="45817" x="3073400" y="5702300"/>
          <p14:tracePt t="45835" x="3060700" y="5715000"/>
          <p14:tracePt t="45835" x="3048000" y="5727700"/>
          <p14:tracePt t="45852" x="3028950" y="5740400"/>
          <p14:tracePt t="45852" x="3016250" y="5753100"/>
          <p14:tracePt t="45869" x="3003550" y="5765800"/>
          <p14:tracePt t="45869" x="2965450" y="5784850"/>
          <p14:tracePt t="45886" x="2946400" y="5797550"/>
          <p14:tracePt t="45886" x="2933700" y="5810250"/>
          <p14:tracePt t="45902" x="2914650" y="5822950"/>
          <p14:tracePt t="45902" x="2895600" y="5835650"/>
          <p14:tracePt t="45919" x="2876550" y="5848350"/>
          <p14:tracePt t="45919" x="2857500" y="5861050"/>
          <p14:tracePt t="45936" x="2832100" y="5873750"/>
          <p14:tracePt t="45936" x="2787650" y="5899150"/>
          <p14:tracePt t="45952" x="2762250" y="5905500"/>
          <p14:tracePt t="45952" x="2736850" y="5918200"/>
          <p14:tracePt t="45969" x="2711450" y="5924550"/>
          <p14:tracePt t="45969" x="2679700" y="5930900"/>
          <p14:tracePt t="45986" x="2654300" y="5943600"/>
          <p14:tracePt t="45986" x="2622550" y="5949950"/>
          <p14:tracePt t="45986" x="2590800" y="5956300"/>
          <p14:tracePt t="46005" x="2559050" y="5956300"/>
          <p14:tracePt t="46017" x="2520950" y="5962650"/>
          <p14:tracePt t="46017" x="2457450" y="5969000"/>
          <p14:tracePt t="46037" x="2425700" y="5969000"/>
          <p14:tracePt t="46037" x="2393950" y="5975350"/>
          <p14:tracePt t="46054" x="2362200" y="5975350"/>
          <p14:tracePt t="46054" x="2330450" y="5975350"/>
          <p14:tracePt t="46069" x="2298700" y="5975350"/>
          <p14:tracePt t="46069" x="2266950" y="5975350"/>
          <p14:tracePt t="46069" x="2235200" y="5969000"/>
          <p14:tracePt t="46088" x="2203450" y="5962650"/>
          <p14:tracePt t="46101" x="2165350" y="5956300"/>
          <p14:tracePt t="46101" x="2108200" y="5937250"/>
          <p14:tracePt t="46121" x="2076450" y="5924550"/>
          <p14:tracePt t="46121" x="2051050" y="5911850"/>
          <p14:tracePt t="46136" x="2025650" y="5892800"/>
          <p14:tracePt t="46136" x="2000250" y="5873750"/>
          <p14:tracePt t="46153" x="1974850" y="5854700"/>
          <p14:tracePt t="46153" x="1955800" y="5829300"/>
          <p14:tracePt t="46153" x="1936750" y="5803900"/>
          <p14:tracePt t="46173" x="1917700" y="5778500"/>
          <p14:tracePt t="46173" x="1898650" y="5746750"/>
          <p14:tracePt t="46187" x="1879600" y="5721350"/>
          <p14:tracePt t="46187" x="1866900" y="5695950"/>
          <p14:tracePt t="46203" x="1854200" y="5670550"/>
          <p14:tracePt t="46203" x="1847850" y="5638800"/>
          <p14:tracePt t="46220" x="1835150" y="5613400"/>
          <p14:tracePt t="46220" x="1828800" y="5588000"/>
          <p14:tracePt t="46237" x="1828800" y="5562600"/>
          <p14:tracePt t="46237" x="1828800" y="5505450"/>
          <p14:tracePt t="46254" x="1828800" y="5480050"/>
          <p14:tracePt t="46254" x="1835150" y="5454650"/>
          <p14:tracePt t="46271" x="1841500" y="5429250"/>
          <p14:tracePt t="46271" x="1847850" y="5410200"/>
          <p14:tracePt t="46287" x="1854200" y="5384800"/>
          <p14:tracePt t="46287" x="1885950" y="5340350"/>
          <p14:tracePt t="46305" x="1898650" y="5321300"/>
          <p14:tracePt t="46305" x="1917700" y="5295900"/>
          <p14:tracePt t="46322" x="1936750" y="5270500"/>
          <p14:tracePt t="46322" x="1962150" y="5251450"/>
          <p14:tracePt t="46337" x="1987550" y="5226050"/>
          <p14:tracePt t="46337" x="2012950" y="5200650"/>
          <p14:tracePt t="46354" x="2044700" y="5181600"/>
          <p14:tracePt t="46354" x="2076450" y="5162550"/>
          <p14:tracePt t="46354" x="2114550" y="5143500"/>
          <p14:tracePt t="46373" x="2146300" y="5130800"/>
          <p14:tracePt t="46385" x="2184400" y="5118100"/>
          <p14:tracePt t="46385" x="2266950" y="5099050"/>
          <p14:tracePt t="46405" x="2305050" y="5092700"/>
          <p14:tracePt t="46405" x="2349500" y="5086350"/>
          <p14:tracePt t="46405" x="2393950" y="5086350"/>
          <p14:tracePt t="46424" x="2432050" y="5080000"/>
          <p14:tracePt t="46435" x="2476500" y="5080000"/>
          <p14:tracePt t="46435" x="2520950" y="5080000"/>
          <p14:tracePt t="46435" x="2565400" y="5080000"/>
          <p14:tracePt t="46457" x="2609850" y="5086350"/>
          <p14:tracePt t="46469" x="2654300" y="5086350"/>
          <p14:tracePt t="46469" x="2749550" y="5092700"/>
          <p14:tracePt t="46488" x="2787650" y="5099050"/>
          <p14:tracePt t="46488" x="2832100" y="5105400"/>
          <p14:tracePt t="46504" x="2870200" y="5118100"/>
          <p14:tracePt t="46504" x="2908300" y="5124450"/>
          <p14:tracePt t="46521" x="2946400" y="5137150"/>
          <p14:tracePt t="46521" x="2978150" y="5143500"/>
          <p14:tracePt t="46538" x="3003550" y="5162550"/>
          <p14:tracePt t="46538" x="3054350" y="5187950"/>
          <p14:tracePt t="46556" x="3079750" y="5207000"/>
          <p14:tracePt t="46556" x="3098800" y="5226050"/>
          <p14:tracePt t="46572" x="3111500" y="5238750"/>
          <p14:tracePt t="46572" x="3130550" y="5257800"/>
          <p14:tracePt t="46588" x="3143250" y="5276850"/>
          <p14:tracePt t="46588" x="3162300" y="5308600"/>
          <p14:tracePt t="46605" x="3175000" y="5327650"/>
          <p14:tracePt t="46605" x="3181350" y="5340350"/>
          <p14:tracePt t="46622" x="3181350" y="5353050"/>
          <p14:tracePt t="46622" x="3187700" y="5372100"/>
          <p14:tracePt t="46639" x="3187700" y="5384800"/>
          <p14:tracePt t="46639" x="3187700" y="5397500"/>
          <p14:tracePt t="46655" x="3187700" y="5410200"/>
          <p14:tracePt t="46655" x="3181350" y="5435600"/>
          <p14:tracePt t="46673" x="3175000" y="5454650"/>
          <p14:tracePt t="46673" x="3168650" y="5467350"/>
          <p14:tracePt t="46689" x="3162300" y="5480050"/>
          <p14:tracePt t="46689" x="3155950" y="5492750"/>
          <p14:tracePt t="46705" x="3149600" y="5505450"/>
          <p14:tracePt t="46705" x="3143250" y="5518150"/>
          <p14:tracePt t="46722" x="3136900" y="5530850"/>
          <p14:tracePt t="46722" x="3130550" y="5543550"/>
          <p14:tracePt t="46722" x="3124200" y="5562600"/>
          <p14:tracePt t="46741" x="3117850" y="5575300"/>
          <p14:tracePt t="46753" x="3111500" y="5588000"/>
          <p14:tracePt t="46753" x="3092450" y="5619750"/>
          <p14:tracePt t="46773" x="3086100" y="5632450"/>
          <p14:tracePt t="46773" x="3079750" y="5645150"/>
          <p14:tracePt t="46789" x="3073400" y="5651500"/>
          <p14:tracePt t="46789" x="3067050" y="5657850"/>
          <p14:tracePt t="46806" x="3060700" y="5670550"/>
          <p14:tracePt t="46806" x="3048000" y="5676900"/>
          <p14:tracePt t="46822" x="3041650" y="5683250"/>
          <p14:tracePt t="46822" x="3035300" y="5689600"/>
          <p14:tracePt t="46822" x="3028950" y="5695950"/>
          <p14:tracePt t="46841" x="3022600" y="5702300"/>
          <p14:tracePt t="46841" x="3016250" y="5702300"/>
          <p14:tracePt t="46856" x="3009900" y="5708650"/>
          <p14:tracePt t="46856" x="3003550" y="5715000"/>
          <p14:tracePt t="46872" x="2997200" y="5715000"/>
          <p14:tracePt t="46872" x="2990850" y="5721350"/>
          <p14:tracePt t="46889" x="2984500" y="5721350"/>
          <p14:tracePt t="46889" x="2965450" y="5727700"/>
          <p14:tracePt t="46907" x="2959100" y="5727700"/>
          <p14:tracePt t="46921" x="2952750" y="5727700"/>
          <p14:tracePt t="46921" x="2946400" y="5727700"/>
          <p14:tracePt t="46940" x="2940050" y="5727700"/>
          <p14:tracePt t="46940" x="2933700" y="5727700"/>
          <p14:tracePt t="46957" x="2927350" y="5727700"/>
          <p14:tracePt t="46957" x="2921000" y="5734050"/>
          <p14:tracePt t="46974" x="2914650" y="5734050"/>
          <p14:tracePt t="46990" x="2908300" y="5734050"/>
          <p14:tracePt t="47005" x="2901950" y="5734050"/>
          <p14:tracePt t="47022" x="2901950" y="5740400"/>
          <p14:tracePt t="47039" x="2895600" y="5746750"/>
          <p14:tracePt t="47058" x="2889250" y="5746750"/>
          <p14:tracePt t="47074" x="2882900" y="5753100"/>
          <p14:tracePt t="47089" x="2876550" y="5753100"/>
          <p14:tracePt t="47105" x="2863850" y="5753100"/>
          <p14:tracePt t="47122" x="2857500" y="5759450"/>
          <p14:tracePt t="47122" x="2851150" y="5759450"/>
          <p14:tracePt t="47142" x="2844800" y="5759450"/>
          <p14:tracePt t="47142" x="2838450" y="5759450"/>
          <p14:tracePt t="47157" x="2832100" y="5759450"/>
          <p14:tracePt t="47157" x="2825750" y="5759450"/>
          <p14:tracePt t="47174" x="2819400" y="5759450"/>
          <p14:tracePt t="47189" x="2806700" y="5753100"/>
          <p14:tracePt t="47206" x="2794000" y="5746750"/>
          <p14:tracePt t="47222" x="2794000" y="5740400"/>
          <p14:tracePt t="47239" x="2787650" y="5734050"/>
          <p14:tracePt t="47256" x="2781300" y="5734050"/>
          <p14:tracePt t="47273" x="2774950" y="5727700"/>
          <p14:tracePt t="47290" x="2774950" y="5715000"/>
          <p14:tracePt t="47306" x="2774950" y="5708650"/>
          <p14:tracePt t="47323" x="2768600" y="5702300"/>
          <p14:tracePt t="47342" x="2768600" y="5695950"/>
          <p14:tracePt t="47358" x="2762250" y="5689600"/>
          <p14:tracePt t="47373" x="2762250" y="5683250"/>
          <p14:tracePt t="47390" x="2755900" y="5676900"/>
          <p14:tracePt t="47406" x="2755900" y="5670550"/>
          <p14:tracePt t="47406" x="2749550" y="5664200"/>
          <p14:tracePt t="47426" x="2743200" y="5657850"/>
          <p14:tracePt t="47440" x="2743200" y="5651500"/>
          <p14:tracePt t="47457" x="2743200" y="5645150"/>
          <p14:tracePt t="47474" x="2743200" y="5638800"/>
          <p14:tracePt t="47505" x="2736850" y="5632450"/>
          <p14:tracePt t="47529" x="2730500" y="5632450"/>
          <p14:tracePt t="47554" x="2724150" y="5632450"/>
          <p14:tracePt t="47573" x="2724150" y="5638800"/>
          <p14:tracePt t="47622" x="2724150" y="5645150"/>
          <p14:tracePt t="47641" x="2724150" y="5651500"/>
          <p14:tracePt t="47665" x="2717800" y="5657850"/>
          <p14:tracePt t="47685" x="2711450" y="5664200"/>
          <p14:tracePt t="47717" x="2698750" y="5670550"/>
          <p14:tracePt t="47733" x="2698750" y="5676900"/>
          <p14:tracePt t="47741" x="2692400" y="5683250"/>
          <p14:tracePt t="47746" x="2686050" y="5689600"/>
          <p14:tracePt t="47758" x="2679700" y="5695950"/>
          <p14:tracePt t="47758" x="2673350" y="5702300"/>
          <p14:tracePt t="47758" x="2667000" y="5708650"/>
          <p14:tracePt t="47779" x="2660650" y="5715000"/>
          <p14:tracePt t="47791" x="2654300" y="5721350"/>
          <p14:tracePt t="47791" x="2635250" y="5727700"/>
          <p14:tracePt t="47810" x="2622550" y="5734050"/>
          <p14:tracePt t="47810" x="2616200" y="5740400"/>
          <p14:tracePt t="47826" x="2603500" y="5746750"/>
          <p14:tracePt t="47826" x="2590800" y="5746750"/>
          <p14:tracePt t="47843" x="2571750" y="5753100"/>
          <p14:tracePt t="47843" x="2559050" y="5753100"/>
          <p14:tracePt t="47843" x="2540000" y="5753100"/>
          <p14:tracePt t="47862" x="2520950" y="5753100"/>
          <p14:tracePt t="47862" x="2501900" y="5753100"/>
          <p14:tracePt t="47877" x="2476500" y="5753100"/>
          <p14:tracePt t="47877" x="2457450" y="5746750"/>
          <p14:tracePt t="47893" x="2438400" y="5746750"/>
          <p14:tracePt t="47893" x="2419350" y="5746750"/>
          <p14:tracePt t="47910" x="2400300" y="5740400"/>
          <p14:tracePt t="47910" x="2362200" y="5740400"/>
          <p14:tracePt t="47927" x="2343150" y="5734050"/>
          <p14:tracePt t="47927" x="2324100" y="5734050"/>
          <p14:tracePt t="47943" x="2298700" y="5727700"/>
          <p14:tracePt t="47943" x="2279650" y="5715000"/>
          <p14:tracePt t="47961" x="2254250" y="5708650"/>
          <p14:tracePt t="47961" x="2235200" y="5695950"/>
          <p14:tracePt t="47977" x="2209800" y="5683250"/>
          <p14:tracePt t="47977" x="2159000" y="5657850"/>
          <p14:tracePt t="47994" x="2133600" y="5638800"/>
          <p14:tracePt t="47994" x="2114550" y="5613400"/>
          <p14:tracePt t="48010" x="2089150" y="5594350"/>
          <p14:tracePt t="48010" x="2063750" y="5568950"/>
          <p14:tracePt t="48028" x="2044700" y="5549900"/>
          <p14:tracePt t="48028" x="2019300" y="5524500"/>
          <p14:tracePt t="48028" x="2000250" y="5499100"/>
          <p14:tracePt t="48047" x="1987550" y="5480050"/>
          <p14:tracePt t="48059" x="1974850" y="5461000"/>
          <p14:tracePt t="48059" x="1949450" y="5416550"/>
          <p14:tracePt t="48078" x="1943100" y="5397500"/>
          <p14:tracePt t="48078" x="1943100" y="5378450"/>
          <p14:tracePt t="48095" x="1936750" y="5359400"/>
          <p14:tracePt t="48095" x="1943100" y="5346700"/>
          <p14:tracePt t="48111" x="1943100" y="5321300"/>
          <p14:tracePt t="48111" x="1955800" y="5302250"/>
          <p14:tracePt t="48111" x="1968500" y="5276850"/>
          <p14:tracePt t="48130" x="1981200" y="5251450"/>
          <p14:tracePt t="48142" x="2000250" y="5232400"/>
          <p14:tracePt t="48142" x="2038350" y="5181600"/>
          <p14:tracePt t="48162" x="2063750" y="5156200"/>
          <p14:tracePt t="48162" x="2095500" y="5137150"/>
          <p14:tracePt t="48177" x="2127250" y="5118100"/>
          <p14:tracePt t="48177" x="2159000" y="5099050"/>
          <p14:tracePt t="48195" x="2190750" y="5080000"/>
          <p14:tracePt t="48195" x="2235200" y="5067300"/>
          <p14:tracePt t="48211" x="2279650" y="5054600"/>
          <p14:tracePt t="48211" x="2374900" y="5035550"/>
          <p14:tracePt t="48228" x="2432050" y="5022850"/>
          <p14:tracePt t="48228" x="2482850" y="5022850"/>
          <p14:tracePt t="48245" x="2546350" y="5022850"/>
          <p14:tracePt t="48245" x="2609850" y="5022850"/>
          <p14:tracePt t="48262" x="2667000" y="5022850"/>
          <p14:tracePt t="48262" x="2730500" y="5022850"/>
          <p14:tracePt t="48278" x="2794000" y="5022850"/>
          <p14:tracePt t="48278" x="2921000" y="5041900"/>
          <p14:tracePt t="48295" x="2984500" y="5054600"/>
          <p14:tracePt t="48295" x="3041650" y="5073650"/>
          <p14:tracePt t="48312" x="3092450" y="5092700"/>
          <p14:tracePt t="48312" x="3143250" y="5111750"/>
          <p14:tracePt t="48328" x="3187700" y="5137150"/>
          <p14:tracePt t="48328" x="3270250" y="5194300"/>
          <p14:tracePt t="48347" x="3302000" y="5219700"/>
          <p14:tracePt t="48347" x="3327400" y="5245100"/>
          <p14:tracePt t="48363" x="3346450" y="5270500"/>
          <p14:tracePt t="48363" x="3365500" y="5295900"/>
          <p14:tracePt t="48378" x="3378200" y="5321300"/>
          <p14:tracePt t="48378" x="3384550" y="5346700"/>
          <p14:tracePt t="48395" x="3390900" y="5372100"/>
          <p14:tracePt t="48395" x="3390900" y="5397500"/>
          <p14:tracePt t="48395" x="3384550" y="5416550"/>
          <p14:tracePt t="48414" x="3384550" y="5435600"/>
          <p14:tracePt t="48427" x="3378200" y="5461000"/>
          <p14:tracePt t="48427" x="3352800" y="5505450"/>
          <p14:tracePt t="48446" x="3340100" y="5524500"/>
          <p14:tracePt t="48446" x="3327400" y="5543550"/>
          <p14:tracePt t="48463" x="3308350" y="5562600"/>
          <p14:tracePt t="48463" x="3289300" y="5581650"/>
          <p14:tracePt t="48479" x="3270250" y="5607050"/>
          <p14:tracePt t="48479" x="3251200" y="5619750"/>
          <p14:tracePt t="48479" x="3225800" y="5638800"/>
          <p14:tracePt t="48498" x="3206750" y="5651500"/>
          <p14:tracePt t="48510" x="3181350" y="5670550"/>
          <p14:tracePt t="48510" x="3130550" y="5695950"/>
          <p14:tracePt t="48529" x="3105150" y="5708650"/>
          <p14:tracePt t="48529" x="3086100" y="5715000"/>
          <p14:tracePt t="48545" x="3060700" y="5727700"/>
          <p14:tracePt t="48545" x="3035300" y="5734050"/>
          <p14:tracePt t="48545" x="3009900" y="5746750"/>
          <p14:tracePt t="48566" x="2978150" y="5753100"/>
          <p14:tracePt t="48577" x="2952750" y="5765800"/>
          <p14:tracePt t="48577" x="2895600" y="5778500"/>
          <p14:tracePt t="48596" x="2870200" y="5784850"/>
          <p14:tracePt t="48596" x="2844800" y="5797550"/>
          <p14:tracePt t="48613" x="2819400" y="5803900"/>
          <p14:tracePt t="48613" x="2794000" y="5810250"/>
          <p14:tracePt t="48629" x="2774950" y="5816600"/>
          <p14:tracePt t="48629" x="2730500" y="5829300"/>
          <p14:tracePt t="48647" x="2711450" y="5829300"/>
          <p14:tracePt t="48647" x="2692400" y="5835650"/>
          <p14:tracePt t="48663" x="2679700" y="5835650"/>
          <p14:tracePt t="48663" x="2660650" y="5842000"/>
          <p14:tracePt t="48680" x="2641600" y="5842000"/>
          <p14:tracePt t="48680" x="2628900" y="5842000"/>
          <p14:tracePt t="48696" x="2616200" y="5842000"/>
          <p14:tracePt t="48696" x="2603500" y="5842000"/>
          <p14:tracePt t="48696" x="2590800" y="5842000"/>
          <p14:tracePt t="48715" x="2578100" y="5842000"/>
          <p14:tracePt t="48715" x="2565400" y="5842000"/>
          <p14:tracePt t="48730" x="2552700" y="5835650"/>
          <p14:tracePt t="48730" x="2540000" y="5835650"/>
          <p14:tracePt t="48747" x="2533650" y="5835650"/>
          <p14:tracePt t="48747" x="2520950" y="5835650"/>
          <p14:tracePt t="48747" x="2508250" y="5829300"/>
          <p14:tracePt t="48766" x="2501900" y="5829300"/>
          <p14:tracePt t="48778" x="2495550" y="5822950"/>
          <p14:tracePt t="48778" x="2489200" y="5822950"/>
          <p14:tracePt t="48778" x="2482850" y="5816600"/>
          <p14:tracePt t="48799" x="2476500" y="5816600"/>
          <p14:tracePt t="48812" x="2476500" y="5810250"/>
          <p14:tracePt t="48812" x="2470150" y="5803900"/>
          <p14:tracePt t="48830" x="2463800" y="5797550"/>
          <p14:tracePt t="48845" x="2463800" y="5791200"/>
          <p14:tracePt t="48861" x="2463800" y="5778500"/>
          <p14:tracePt t="48878" x="2463800" y="5772150"/>
          <p14:tracePt t="48895" x="2463800" y="5765800"/>
          <p14:tracePt t="48912" x="2457450" y="5765800"/>
          <p14:tracePt t="48934" x="2451100" y="5765800"/>
          <p14:tracePt t="48946" x="2444750" y="5765800"/>
          <p14:tracePt t="48962" x="2438400" y="5772150"/>
          <p14:tracePt t="48979" x="2432050" y="5772150"/>
          <p14:tracePt t="49006" x="2425700" y="5765800"/>
          <p14:tracePt t="49021" x="2432050" y="5759450"/>
          <p14:tracePt t="49061" x="2438400" y="5759450"/>
          <p14:tracePt t="49074" x="2444750" y="5759450"/>
          <p14:tracePt t="49083" x="2451100" y="5753100"/>
          <p14:tracePt t="49114" x="2457450" y="5753100"/>
          <p14:tracePt t="49134" x="2457450" y="5746750"/>
          <p14:tracePt t="49158" x="2457450" y="5740400"/>
          <p14:tracePt t="49186" x="2457450" y="5734050"/>
          <p14:tracePt t="49210" x="2463800" y="5727700"/>
          <p14:tracePt t="49242" x="2470150" y="5727700"/>
          <p14:tracePt t="49262" x="2476500" y="5727700"/>
          <p14:tracePt t="49286" x="2482850" y="5727700"/>
          <p14:tracePt t="49302" x="2489200" y="5734050"/>
          <p14:tracePt t="49338" x="2482850" y="5740400"/>
          <p14:tracePt t="49362" x="2476500" y="5746750"/>
          <p14:tracePt t="49374" x="2476500" y="5753100"/>
          <p14:tracePt t="49390" x="2470150" y="5759450"/>
          <p14:tracePt t="49406" x="2463800" y="5765800"/>
          <p14:tracePt t="49414" x="2457450" y="5772150"/>
          <p14:tracePt t="49430" x="2451100" y="5778500"/>
          <p14:tracePt t="49466" x="2451100" y="5784850"/>
          <p14:tracePt t="49486" x="2457450" y="5778500"/>
          <p14:tracePt t="49525" x="2457450" y="5772150"/>
          <p14:tracePt t="49542" x="2463800" y="5772150"/>
          <p14:tracePt t="49555" x="2470150" y="5765800"/>
          <p14:tracePt t="49570" x="2476500" y="5765800"/>
          <p14:tracePt t="49586" x="2482850" y="5765800"/>
          <p14:tracePt t="49602" x="2489200" y="5759450"/>
          <p14:tracePt t="49614" x="2489200" y="5753100"/>
          <p14:tracePt t="49758" x="2495550" y="5753100"/>
          <p14:tracePt t="49802" x="2501900" y="5746750"/>
          <p14:tracePt t="49842" x="2495550" y="5746750"/>
          <p14:tracePt t="49974" x="2489200" y="5753100"/>
          <p14:tracePt t="49998" x="2482850" y="5753100"/>
          <p14:tracePt t="50021" x="2476500" y="5759450"/>
          <p14:tracePt t="50042" x="2470150" y="5765800"/>
          <p14:tracePt t="50058" x="2470150" y="5772150"/>
          <p14:tracePt t="50065" x="2463800" y="5778500"/>
          <p14:tracePt t="50081" x="2457450" y="5784850"/>
          <p14:tracePt t="50087" x="2451100" y="5791200"/>
          <p14:tracePt t="50099" x="2444750" y="5791200"/>
          <p14:tracePt t="50099" x="2425700" y="5803900"/>
          <p14:tracePt t="50118" x="2419350" y="5810250"/>
          <p14:tracePt t="50118" x="2406650" y="5816600"/>
          <p14:tracePt t="50135" x="2387600" y="5816600"/>
          <p14:tracePt t="50135" x="2374900" y="5816600"/>
          <p14:tracePt t="50151" x="2355850" y="5816600"/>
          <p14:tracePt t="50151" x="2330450" y="5816600"/>
          <p14:tracePt t="50151" x="2311400" y="5816600"/>
          <p14:tracePt t="50171" x="2286000" y="5816600"/>
          <p14:tracePt t="50183" x="2260600" y="5816600"/>
          <p14:tracePt t="50183" x="2203450" y="5816600"/>
          <p14:tracePt t="50204" x="2171700" y="5816600"/>
          <p14:tracePt t="50204" x="2146300" y="5816600"/>
          <p14:tracePt t="50218" x="2114550" y="5810250"/>
          <p14:tracePt t="50218" x="2082800" y="5803900"/>
          <p14:tracePt t="50235" x="2057400" y="5797550"/>
          <p14:tracePt t="50235" x="2025650" y="5791200"/>
          <p14:tracePt t="50251" x="2000250" y="5778500"/>
          <p14:tracePt t="50251" x="1943100" y="5746750"/>
          <p14:tracePt t="50268" x="1924050" y="5727700"/>
          <p14:tracePt t="50268" x="1898650" y="5708650"/>
          <p14:tracePt t="50285" x="1879600" y="5683250"/>
          <p14:tracePt t="50285" x="1860550" y="5657850"/>
          <p14:tracePt t="50302" x="1841500" y="5632450"/>
          <p14:tracePt t="50302" x="1828800" y="5600700"/>
          <p14:tracePt t="50319" x="1809750" y="5575300"/>
          <p14:tracePt t="50319" x="1790700" y="5518150"/>
          <p14:tracePt t="50335" x="1778000" y="5486400"/>
          <p14:tracePt t="50335" x="1778000" y="5454650"/>
          <p14:tracePt t="50352" x="1771650" y="5422900"/>
          <p14:tracePt t="50352" x="1771650" y="5391150"/>
          <p14:tracePt t="50368" x="1771650" y="5359400"/>
          <p14:tracePt t="50368" x="1784350" y="5283200"/>
          <p14:tracePt t="50387" x="1797050" y="5245100"/>
          <p14:tracePt t="50387" x="1809750" y="5207000"/>
          <p14:tracePt t="50403" x="1822450" y="5168900"/>
          <p14:tracePt t="50403" x="1841500" y="5130800"/>
          <p14:tracePt t="50419" x="1860550" y="5092700"/>
          <p14:tracePt t="50419" x="1885950" y="5060950"/>
          <p14:tracePt t="50436" x="1911350" y="5029200"/>
          <p14:tracePt t="50436" x="1936750" y="4997450"/>
          <p14:tracePt t="50436" x="1962150" y="4965700"/>
          <p14:tracePt t="50454" x="1993900" y="4933950"/>
          <p14:tracePt t="50467" x="2025650" y="4908550"/>
          <p14:tracePt t="50467" x="2101850" y="4857750"/>
          <p14:tracePt t="50487" x="2146300" y="4838700"/>
          <p14:tracePt t="50487" x="2190750" y="4819650"/>
          <p14:tracePt t="50503" x="2235200" y="4806950"/>
          <p14:tracePt t="50503" x="2279650" y="4794250"/>
          <p14:tracePt t="50519" x="2330450" y="4787900"/>
          <p14:tracePt t="50519" x="2381250" y="4787900"/>
          <p14:tracePt t="50519" x="2432050" y="4787900"/>
          <p14:tracePt t="50538" x="2482850" y="4787900"/>
          <p14:tracePt t="50551" x="2527300" y="4800600"/>
          <p14:tracePt t="50551" x="2628900" y="4819650"/>
          <p14:tracePt t="50571" x="2679700" y="4838700"/>
          <p14:tracePt t="50571" x="2730500" y="4857750"/>
          <p14:tracePt t="50586" x="2781300" y="4876800"/>
          <p14:tracePt t="50586" x="2825750" y="4902200"/>
          <p14:tracePt t="50603" x="2876550" y="4927600"/>
          <p14:tracePt t="50603" x="2914650" y="4959350"/>
          <p14:tracePt t="50619" x="2959100" y="4984750"/>
          <p14:tracePt t="50619" x="3022600" y="5048250"/>
          <p14:tracePt t="50636" x="3048000" y="5073650"/>
          <p14:tracePt t="50636" x="3073400" y="5105400"/>
          <p14:tracePt t="50653" x="3092450" y="5130800"/>
          <p14:tracePt t="50653" x="3105150" y="5162550"/>
          <p14:tracePt t="50670" x="3117850" y="5187950"/>
          <p14:tracePt t="50670" x="3124200" y="5245100"/>
          <p14:tracePt t="50687" x="3124200" y="5270500"/>
          <p14:tracePt t="50687" x="3124200" y="5295900"/>
          <p14:tracePt t="50703" x="3117850" y="5321300"/>
          <p14:tracePt t="50703" x="3111500" y="5346700"/>
          <p14:tracePt t="50720" x="3105150" y="5372100"/>
          <p14:tracePt t="50720" x="3092450" y="5397500"/>
          <p14:tracePt t="50736" x="3079750" y="5416550"/>
          <p14:tracePt t="50736" x="3048000" y="5461000"/>
          <p14:tracePt t="50756" x="3028950" y="5486400"/>
          <p14:tracePt t="50756" x="3009900" y="5505450"/>
          <p14:tracePt t="50771" x="2984500" y="5530850"/>
          <p14:tracePt t="50771" x="2959100" y="5549900"/>
          <p14:tracePt t="50787" x="2933700" y="5568950"/>
          <p14:tracePt t="50787" x="2901950" y="5594350"/>
          <p14:tracePt t="50804" x="2876550" y="5613400"/>
          <p14:tracePt t="50804" x="2844800" y="5632450"/>
          <p14:tracePt t="50804" x="2819400" y="5651500"/>
          <p14:tracePt t="50823" x="2787650" y="5670550"/>
          <p14:tracePt t="50835" x="2755900" y="5689600"/>
          <p14:tracePt t="50835" x="2724150" y="5708650"/>
          <p14:tracePt t="50855" x="2654300" y="5734050"/>
          <p14:tracePt t="50855" x="2622550" y="5746750"/>
          <p14:tracePt t="50871" x="2590800" y="5759450"/>
          <p14:tracePt t="50871" x="2559050" y="5772150"/>
          <p14:tracePt t="50887" x="2527300" y="5784850"/>
          <p14:tracePt t="50887" x="2495550" y="5791200"/>
          <p14:tracePt t="50887" x="2463800" y="5797550"/>
          <p14:tracePt t="50907" x="2432050" y="5803900"/>
          <p14:tracePt t="50919" x="2400300" y="5810250"/>
          <p14:tracePt t="50919" x="2349500" y="5816600"/>
          <p14:tracePt t="50937" x="2317750" y="5822950"/>
          <p14:tracePt t="50937" x="2292350" y="5829300"/>
          <p14:tracePt t="50955" x="2266950" y="5829300"/>
          <p14:tracePt t="50955" x="2241550" y="5829300"/>
          <p14:tracePt t="50971" x="2222500" y="5829300"/>
          <p14:tracePt t="50971" x="2171700" y="5829300"/>
          <p14:tracePt t="50988" x="2152650" y="5829300"/>
          <p14:tracePt t="50988" x="2127250" y="5822950"/>
          <p14:tracePt t="51004" x="2108200" y="5816600"/>
          <p14:tracePt t="51004" x="2089150" y="5816600"/>
          <p14:tracePt t="51022" x="2070100" y="5803900"/>
          <p14:tracePt t="51022" x="2044700" y="5797550"/>
          <p14:tracePt t="51038" x="2025650" y="5791200"/>
          <p14:tracePt t="51038" x="1987550" y="5765800"/>
          <p14:tracePt t="51056" x="1974850" y="5759450"/>
          <p14:tracePt t="51056" x="1955800" y="5746750"/>
          <p14:tracePt t="51072" x="1943100" y="5734050"/>
          <p14:tracePt t="51072" x="1924050" y="5721350"/>
          <p14:tracePt t="51088" x="1917700" y="5708650"/>
          <p14:tracePt t="51088" x="1905000" y="5695950"/>
          <p14:tracePt t="51088" x="1892300" y="5683250"/>
          <p14:tracePt t="51107" x="1885950" y="5670550"/>
          <p14:tracePt t="51119" x="1873250" y="5651500"/>
          <p14:tracePt t="51119" x="1860550" y="5613400"/>
          <p14:tracePt t="51139" x="1854200" y="5594350"/>
          <p14:tracePt t="51139" x="1854200" y="5568950"/>
          <p14:tracePt t="51156" x="1847850" y="5549900"/>
          <p14:tracePt t="51156" x="1847850" y="5530850"/>
          <p14:tracePt t="51172" x="1847850" y="5505450"/>
          <p14:tracePt t="51172" x="1854200" y="5492750"/>
          <p14:tracePt t="51172" x="1854200" y="5473700"/>
          <p14:tracePt t="51191" x="1860550" y="5454650"/>
          <p14:tracePt t="51203" x="1866900" y="5435600"/>
          <p14:tracePt t="51203" x="1885950" y="5397500"/>
          <p14:tracePt t="51224" x="1898650" y="5372100"/>
          <p14:tracePt t="51224" x="1911350" y="5353050"/>
          <p14:tracePt t="51238" x="1924050" y="5327650"/>
          <p14:tracePt t="51238" x="1943100" y="5308600"/>
          <p14:tracePt t="51255" x="1955800" y="5283200"/>
          <p14:tracePt t="51255" x="1974850" y="5257800"/>
          <p14:tracePt t="51255" x="2000250" y="5232400"/>
          <p14:tracePt t="51274" x="2019300" y="5213350"/>
          <p14:tracePt t="51274" x="2044700" y="5187950"/>
          <p14:tracePt t="51289" x="2063750" y="5162550"/>
          <p14:tracePt t="51289" x="2089150" y="5143500"/>
          <p14:tracePt t="51306" x="2114550" y="5124450"/>
          <p14:tracePt t="51306" x="2139950" y="5099050"/>
          <p14:tracePt t="51323" x="2165350" y="5080000"/>
          <p14:tracePt t="51323" x="2184400" y="5060950"/>
          <p14:tracePt t="51339" x="2216150" y="5041900"/>
          <p14:tracePt t="51339" x="2273300" y="5010150"/>
          <p14:tracePt t="51356" x="2305050" y="4991100"/>
          <p14:tracePt t="51356" x="2343150" y="4984750"/>
          <p14:tracePt t="51373" x="2381250" y="4978400"/>
          <p14:tracePt t="51373" x="2425700" y="4978400"/>
          <p14:tracePt t="51389" x="2463800" y="4984750"/>
          <p14:tracePt t="51389" x="2552700" y="4997450"/>
          <p14:tracePt t="51408" x="2597150" y="5010150"/>
          <p14:tracePt t="51408" x="2635250" y="5022850"/>
          <p14:tracePt t="51423" x="2679700" y="5035550"/>
          <p14:tracePt t="51423" x="2717800" y="5048250"/>
          <p14:tracePt t="51439" x="2755900" y="5060950"/>
          <p14:tracePt t="51439" x="2794000" y="5073650"/>
          <p14:tracePt t="51456" x="2832100" y="5086350"/>
          <p14:tracePt t="51456" x="2863850" y="5105400"/>
          <p14:tracePt t="51456" x="2889250" y="5118100"/>
          <p14:tracePt t="51475" x="2914650" y="5130800"/>
          <p14:tracePt t="51487" x="2933700" y="5149850"/>
          <p14:tracePt t="51487" x="2952750" y="5168900"/>
          <p14:tracePt t="51507" x="2971800" y="5213350"/>
          <p14:tracePt t="51507" x="2978150" y="5232400"/>
          <p14:tracePt t="51524" x="2984500" y="5251450"/>
          <p14:tracePt t="51524" x="2978150" y="5276850"/>
          <p14:tracePt t="51524" x="2978150" y="5295900"/>
          <p14:tracePt t="51542" x="2971800" y="5321300"/>
          <p14:tracePt t="51554" x="2965450" y="5346700"/>
          <p14:tracePt t="51554" x="2959100" y="5365750"/>
          <p14:tracePt t="51554" x="2946400" y="5384800"/>
          <p14:tracePt t="51577" x="2933700" y="5410200"/>
          <p14:tracePt t="51577" x="2921000" y="5435600"/>
          <p14:tracePt t="51590" x="2901950" y="5454650"/>
          <p14:tracePt t="51590" x="2889250" y="5480050"/>
          <p14:tracePt t="51607" x="2870200" y="5499100"/>
          <p14:tracePt t="51607" x="2857500" y="5518150"/>
          <p14:tracePt t="51607" x="2838450" y="5537200"/>
          <p14:tracePt t="51626" x="2825750" y="5556250"/>
          <p14:tracePt t="51638" x="2806700" y="5575300"/>
          <p14:tracePt t="51638" x="2781300" y="5607050"/>
          <p14:tracePt t="51656" x="2768600" y="5619750"/>
          <p14:tracePt t="51656" x="2755900" y="5632450"/>
          <p14:tracePt t="51674" x="2743200" y="5645150"/>
          <p14:tracePt t="51674" x="2736850" y="5651500"/>
          <p14:tracePt t="51690" x="2724150" y="5657850"/>
          <p14:tracePt t="51690" x="2705100" y="5670550"/>
          <p14:tracePt t="51707" x="2698750" y="5676900"/>
          <p14:tracePt t="51707" x="2692400" y="5683250"/>
          <p14:tracePt t="51724" x="2686050" y="5683250"/>
          <p14:tracePt t="51724" x="2679700" y="5689600"/>
          <p14:tracePt t="51741" x="2673350" y="5695950"/>
          <p14:tracePt t="51755" x="2667000" y="5702300"/>
          <p14:tracePt t="51772" x="2660650" y="5695950"/>
          <p14:tracePt t="51823" x="2660650" y="5689600"/>
          <p14:tracePt t="51842" x="2654300" y="5683250"/>
          <p14:tracePt t="51858" x="2660650" y="5676900"/>
          <p14:tracePt t="51874" x="2660650" y="5664200"/>
          <p14:tracePt t="51895" x="2667000" y="5657850"/>
          <p14:tracePt t="51910" x="2667000" y="5651500"/>
          <p14:tracePt t="51918" x="2673350" y="5645150"/>
          <p14:tracePt t="51927" x="2673350" y="5638800"/>
          <p14:tracePt t="51939" x="2679700" y="5632450"/>
          <p14:tracePt t="51939" x="2686050" y="5619750"/>
          <p14:tracePt t="51958" x="2692400" y="5607050"/>
          <p14:tracePt t="51958" x="2705100" y="5600700"/>
          <p14:tracePt t="51975" x="2711450" y="5594350"/>
          <p14:tracePt t="51975" x="2717800" y="5581650"/>
          <p14:tracePt t="51991" x="2724150" y="5575300"/>
          <p14:tracePt t="51991" x="2736850" y="5562600"/>
          <p14:tracePt t="52008" x="2749550" y="5549900"/>
          <p14:tracePt t="52008" x="2755900" y="5549900"/>
          <p14:tracePt t="52025" x="2762250" y="5543550"/>
          <p14:tracePt t="52025" x="2768600" y="5543550"/>
          <p14:tracePt t="52041" x="2774950" y="5537200"/>
          <p14:tracePt t="52041" x="2781300" y="5530850"/>
          <p14:tracePt t="52058" x="2794000" y="5530850"/>
          <p14:tracePt t="52058" x="2800350" y="5537200"/>
          <p14:tracePt t="52076" x="2813050" y="5537200"/>
          <p14:tracePt t="52091" x="2819400" y="5549900"/>
          <p14:tracePt t="52106" x="2819400" y="5556250"/>
          <p14:tracePt t="52106" x="2825750" y="5556250"/>
          <p14:tracePt t="52106" x="2825750" y="5568950"/>
          <p14:tracePt t="52128" x="2832100" y="5575300"/>
          <p14:tracePt t="52140" x="2838450" y="5581650"/>
          <p14:tracePt t="52140" x="2838450" y="5594350"/>
          <p14:tracePt t="52159" x="2844800" y="5600700"/>
          <p14:tracePt t="52159" x="2844800" y="5607050"/>
          <p14:tracePt t="52176" x="2844800" y="5613400"/>
          <p14:tracePt t="52176" x="2844800" y="5619750"/>
          <p14:tracePt t="52191" x="2844800" y="5632450"/>
          <p14:tracePt t="52191" x="2838450" y="5638800"/>
          <p14:tracePt t="52208" x="2832100" y="5645150"/>
          <p14:tracePt t="52208" x="2825750" y="5657850"/>
          <p14:tracePt t="52208" x="2819400" y="5670550"/>
          <p14:tracePt t="52228" x="2813050" y="5676900"/>
          <p14:tracePt t="52240" x="2800350" y="5689600"/>
          <p14:tracePt t="52240" x="2774950" y="5715000"/>
          <p14:tracePt t="52259" x="2755900" y="5727700"/>
          <p14:tracePt t="52259" x="2736850" y="5740400"/>
          <p14:tracePt t="52276" x="2717800" y="5753100"/>
          <p14:tracePt t="52276" x="2692400" y="5772150"/>
          <p14:tracePt t="52292" x="2673350" y="5784850"/>
          <p14:tracePt t="52292" x="2616200" y="5816600"/>
          <p14:tracePt t="52309" x="2584450" y="5829300"/>
          <p14:tracePt t="52309" x="2559050" y="5842000"/>
          <p14:tracePt t="52326" x="2527300" y="5848350"/>
          <p14:tracePt t="52326" x="2495550" y="5861050"/>
          <p14:tracePt t="52342" x="2463800" y="5867400"/>
          <p14:tracePt t="52342" x="2432050" y="5873750"/>
          <p14:tracePt t="52359" x="2400300" y="5880100"/>
          <p14:tracePt t="52359" x="2330450" y="5873750"/>
          <p14:tracePt t="52376" x="2298700" y="5873750"/>
          <p14:tracePt t="52376" x="2266950" y="5867400"/>
          <p14:tracePt t="52393" x="2235200" y="5861050"/>
          <p14:tracePt t="52393" x="2203450" y="5848350"/>
          <p14:tracePt t="52409" x="2171700" y="5835650"/>
          <p14:tracePt t="52409" x="2114550" y="5810250"/>
          <p14:tracePt t="52428" x="2089150" y="5797550"/>
          <p14:tracePt t="52428" x="2057400" y="5778500"/>
          <p14:tracePt t="52443" x="2032000" y="5765800"/>
          <p14:tracePt t="52443" x="2006600" y="5746750"/>
          <p14:tracePt t="52459" x="1981200" y="5727700"/>
          <p14:tracePt t="52459" x="1962150" y="5702300"/>
          <p14:tracePt t="52476" x="1943100" y="5676900"/>
          <p14:tracePt t="52476" x="1924050" y="5651500"/>
          <p14:tracePt t="52476" x="1905000" y="5619750"/>
          <p14:tracePt t="52495" x="1892300" y="5594350"/>
          <p14:tracePt t="52508" x="1879600" y="5562600"/>
          <p14:tracePt t="52508" x="1873250" y="5499100"/>
          <p14:tracePt t="52527" x="1879600" y="5473700"/>
          <p14:tracePt t="52527" x="1885950" y="5441950"/>
          <p14:tracePt t="52544" x="1892300" y="5416550"/>
          <p14:tracePt t="52544" x="1905000" y="5384800"/>
          <p14:tracePt t="52544" x="1924050" y="5359400"/>
          <p14:tracePt t="52564" x="1943100" y="5327650"/>
          <p14:tracePt t="52575" x="1962150" y="5302250"/>
          <p14:tracePt t="52575" x="1987550" y="5270500"/>
          <p14:tracePt t="52575" x="2012950" y="5238750"/>
          <p14:tracePt t="52595" x="2038350" y="5207000"/>
          <p14:tracePt t="52595" x="2070100" y="5168900"/>
          <p14:tracePt t="52610" x="2101850" y="5137150"/>
          <p14:tracePt t="52610" x="2139950" y="5111750"/>
          <p14:tracePt t="52627" x="2171700" y="5080000"/>
          <p14:tracePt t="52627" x="2209800" y="5054600"/>
          <p14:tracePt t="52643" x="2247900" y="5035550"/>
          <p14:tracePt t="52643" x="2292350" y="5016500"/>
          <p14:tracePt t="52660" x="2336800" y="5003800"/>
          <p14:tracePt t="52660" x="2432050" y="4991100"/>
          <p14:tracePt t="52677" x="2482850" y="4991100"/>
          <p14:tracePt t="52677" x="2540000" y="4997450"/>
          <p14:tracePt t="52694" x="2597150" y="5003800"/>
          <p14:tracePt t="52694" x="2654300" y="5010150"/>
          <p14:tracePt t="52710" x="2705100" y="5016500"/>
          <p14:tracePt t="52710" x="2813050" y="5048250"/>
          <p14:tracePt t="52727" x="2863850" y="5060950"/>
          <p14:tracePt t="52727" x="2914650" y="5080000"/>
          <p14:tracePt t="52744" x="2959100" y="5099050"/>
          <p14:tracePt t="52744" x="2997200" y="5124450"/>
          <p14:tracePt t="52760" x="3035300" y="5149850"/>
          <p14:tracePt t="52760" x="3073400" y="5181600"/>
          <p14:tracePt t="52777" x="3098800" y="5207000"/>
          <p14:tracePt t="52777" x="3130550" y="5238750"/>
          <p14:tracePt t="52777" x="3149600" y="5270500"/>
          <p14:tracePt t="52796" x="3168650" y="5302250"/>
          <p14:tracePt t="52796" x="3187700" y="5327650"/>
          <p14:tracePt t="52812" x="3194050" y="5353050"/>
          <p14:tracePt t="52812" x="3206750" y="5378450"/>
          <p14:tracePt t="52828" x="3206750" y="5403850"/>
          <p14:tracePt t="52828" x="3213100" y="5422900"/>
          <p14:tracePt t="52844" x="3206750" y="5441950"/>
          <p14:tracePt t="52844" x="3206750" y="5467350"/>
          <p14:tracePt t="52844" x="3200400" y="5486400"/>
          <p14:tracePt t="52863" x="3187700" y="5505450"/>
          <p14:tracePt t="52875" x="3181350" y="5524500"/>
          <p14:tracePt t="52875" x="3168650" y="5568950"/>
          <p14:tracePt t="52895" x="3155950" y="5588000"/>
          <p14:tracePt t="52895" x="3149600" y="5600700"/>
          <p14:tracePt t="52911" x="3143250" y="5613400"/>
          <p14:tracePt t="52911" x="3136900" y="5619750"/>
          <p14:tracePt t="52927" x="3130550" y="5626100"/>
          <p14:tracePt t="52927" x="3124200" y="5632450"/>
          <p14:tracePt t="52944" x="3117850" y="5638800"/>
          <p14:tracePt t="52944" x="3111500" y="5638800"/>
          <p14:tracePt t="52963" x="3105150" y="5645150"/>
          <p14:tracePt t="52976" x="3105150" y="5651500"/>
          <p14:tracePt t="52993" x="3111500" y="5651500"/>
          <p14:tracePt t="53009" x="3117850" y="5651500"/>
          <p14:tracePt t="53027" x="3124200" y="5651500"/>
          <p14:tracePt t="53043" x="3124200" y="5657850"/>
          <p14:tracePt t="53060" x="3124200" y="5670550"/>
          <p14:tracePt t="53076" x="3124200" y="5676900"/>
          <p14:tracePt t="53076" x="3117850" y="5689600"/>
          <p14:tracePt t="53095" x="3111500" y="5695950"/>
          <p14:tracePt t="53095" x="3105150" y="5702300"/>
          <p14:tracePt t="53112" x="3105150" y="5708650"/>
          <p14:tracePt t="53112" x="3098800" y="5715000"/>
          <p14:tracePt t="53128" x="3092450" y="5727700"/>
          <p14:tracePt t="53128" x="3079750" y="5734050"/>
          <p14:tracePt t="53128" x="3073400" y="5740400"/>
          <p14:tracePt t="53147" x="3067050" y="5753100"/>
          <p14:tracePt t="53160" x="3060700" y="5759450"/>
          <p14:tracePt t="53160" x="3048000" y="5778500"/>
          <p14:tracePt t="53179" x="3041650" y="5784850"/>
          <p14:tracePt t="53179" x="3028950" y="5791200"/>
          <p14:tracePt t="53196" x="3022600" y="5797550"/>
          <p14:tracePt t="53196" x="3016250" y="5797550"/>
          <p14:tracePt t="53212" x="3009900" y="5803900"/>
          <p14:tracePt t="53212" x="3003550" y="5810250"/>
          <p14:tracePt t="53230" x="2997200" y="5816600"/>
          <p14:tracePt t="53247" x="3003550" y="5810250"/>
          <p14:tracePt t="53299" x="3009900" y="5803900"/>
          <p14:tracePt t="53315" x="3009900" y="5797550"/>
          <p14:tracePt t="53323" x="3016250" y="5791200"/>
          <p14:tracePt t="53327" x="3022600" y="5791200"/>
          <p14:tracePt t="53327" x="3028950" y="5784850"/>
          <p14:tracePt t="53346" x="3035300" y="5778500"/>
          <p14:tracePt t="53346" x="3048000" y="5778500"/>
          <p14:tracePt t="53362" x="3054350" y="5772150"/>
          <p14:tracePt t="53362" x="3060700" y="5765800"/>
          <p14:tracePt t="53379" x="3073400" y="5759450"/>
          <p14:tracePt t="53379" x="3086100" y="5746750"/>
          <p14:tracePt t="53397" x="3092450" y="5740400"/>
          <p14:tracePt t="53397" x="3105150" y="5740400"/>
          <p14:tracePt t="53413" x="3111500" y="5734050"/>
          <p14:tracePt t="53413" x="3117850" y="5727700"/>
          <p14:tracePt t="53429" x="3124200" y="57277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Line 2"/>
          <p:cNvSpPr>
            <a:spLocks noChangeShapeType="1"/>
          </p:cNvSpPr>
          <p:nvPr/>
        </p:nvSpPr>
        <p:spPr bwMode="auto">
          <a:xfrm>
            <a:off x="2051050" y="5119688"/>
            <a:ext cx="5221288" cy="0"/>
          </a:xfrm>
          <a:prstGeom prst="line">
            <a:avLst/>
          </a:prstGeom>
          <a:noFill/>
          <a:ln w="38100">
            <a:solidFill>
              <a:schemeClr val="tx1"/>
            </a:solidFill>
            <a:round/>
            <a:headEnd/>
            <a:tailEnd/>
          </a:ln>
          <a:effectLst/>
        </p:spPr>
        <p:txBody>
          <a:bodyPr/>
          <a:lstStyle/>
          <a:p>
            <a:endParaRPr lang="ja-JP" altLang="en-US"/>
          </a:p>
        </p:txBody>
      </p:sp>
      <p:sp>
        <p:nvSpPr>
          <p:cNvPr id="702467" name="Line 3"/>
          <p:cNvSpPr>
            <a:spLocks noChangeShapeType="1"/>
          </p:cNvSpPr>
          <p:nvPr/>
        </p:nvSpPr>
        <p:spPr bwMode="auto">
          <a:xfrm flipV="1">
            <a:off x="2771775" y="4579938"/>
            <a:ext cx="0" cy="539750"/>
          </a:xfrm>
          <a:prstGeom prst="line">
            <a:avLst/>
          </a:prstGeom>
          <a:noFill/>
          <a:ln w="38100">
            <a:solidFill>
              <a:schemeClr val="tx1"/>
            </a:solidFill>
            <a:round/>
            <a:headEnd/>
            <a:tailEnd/>
          </a:ln>
          <a:effectLst/>
        </p:spPr>
        <p:txBody>
          <a:bodyPr/>
          <a:lstStyle/>
          <a:p>
            <a:endParaRPr lang="ja-JP" altLang="en-US"/>
          </a:p>
        </p:txBody>
      </p:sp>
      <p:sp>
        <p:nvSpPr>
          <p:cNvPr id="702468" name="Line 4"/>
          <p:cNvSpPr>
            <a:spLocks noChangeShapeType="1"/>
          </p:cNvSpPr>
          <p:nvPr/>
        </p:nvSpPr>
        <p:spPr bwMode="auto">
          <a:xfrm flipV="1">
            <a:off x="4090988" y="4579938"/>
            <a:ext cx="0" cy="539750"/>
          </a:xfrm>
          <a:prstGeom prst="line">
            <a:avLst/>
          </a:prstGeom>
          <a:noFill/>
          <a:ln w="38100">
            <a:solidFill>
              <a:schemeClr val="tx1"/>
            </a:solidFill>
            <a:round/>
            <a:headEnd/>
            <a:tailEnd/>
          </a:ln>
          <a:effectLst/>
        </p:spPr>
        <p:txBody>
          <a:bodyPr/>
          <a:lstStyle/>
          <a:p>
            <a:endParaRPr lang="ja-JP" altLang="en-US"/>
          </a:p>
        </p:txBody>
      </p:sp>
      <p:sp>
        <p:nvSpPr>
          <p:cNvPr id="702469" name="Line 5"/>
          <p:cNvSpPr>
            <a:spLocks noChangeShapeType="1"/>
          </p:cNvSpPr>
          <p:nvPr/>
        </p:nvSpPr>
        <p:spPr bwMode="auto">
          <a:xfrm flipV="1">
            <a:off x="6732588" y="4579938"/>
            <a:ext cx="0" cy="539750"/>
          </a:xfrm>
          <a:prstGeom prst="line">
            <a:avLst/>
          </a:prstGeom>
          <a:noFill/>
          <a:ln w="38100">
            <a:solidFill>
              <a:schemeClr val="tx1"/>
            </a:solidFill>
            <a:round/>
            <a:headEnd/>
            <a:tailEnd/>
          </a:ln>
          <a:effectLst/>
        </p:spPr>
        <p:txBody>
          <a:bodyPr/>
          <a:lstStyle/>
          <a:p>
            <a:endParaRPr lang="ja-JP" altLang="en-US"/>
          </a:p>
        </p:txBody>
      </p:sp>
      <p:sp>
        <p:nvSpPr>
          <p:cNvPr id="702470" name="Line 6"/>
          <p:cNvSpPr>
            <a:spLocks noChangeShapeType="1"/>
          </p:cNvSpPr>
          <p:nvPr/>
        </p:nvSpPr>
        <p:spPr bwMode="auto">
          <a:xfrm flipV="1">
            <a:off x="5411788" y="4579938"/>
            <a:ext cx="0" cy="539750"/>
          </a:xfrm>
          <a:prstGeom prst="line">
            <a:avLst/>
          </a:prstGeom>
          <a:noFill/>
          <a:ln w="38100">
            <a:solidFill>
              <a:schemeClr val="tx1"/>
            </a:solidFill>
            <a:round/>
            <a:headEnd/>
            <a:tailEnd/>
          </a:ln>
          <a:effectLst/>
        </p:spPr>
        <p:txBody>
          <a:bodyPr/>
          <a:lstStyle/>
          <a:p>
            <a:endParaRPr lang="ja-JP" altLang="en-US"/>
          </a:p>
        </p:txBody>
      </p:sp>
      <p:sp>
        <p:nvSpPr>
          <p:cNvPr id="702471" name="Line 7"/>
          <p:cNvSpPr>
            <a:spLocks noChangeShapeType="1"/>
          </p:cNvSpPr>
          <p:nvPr/>
        </p:nvSpPr>
        <p:spPr bwMode="auto">
          <a:xfrm flipV="1">
            <a:off x="2771775" y="1700213"/>
            <a:ext cx="3960813" cy="1262062"/>
          </a:xfrm>
          <a:prstGeom prst="line">
            <a:avLst/>
          </a:prstGeom>
          <a:noFill/>
          <a:ln w="38100">
            <a:solidFill>
              <a:schemeClr val="tx1"/>
            </a:solidFill>
            <a:round/>
            <a:headEnd/>
            <a:tailEnd/>
          </a:ln>
          <a:effectLst/>
        </p:spPr>
        <p:txBody>
          <a:bodyPr/>
          <a:lstStyle/>
          <a:p>
            <a:endParaRPr lang="ja-JP" altLang="en-US"/>
          </a:p>
        </p:txBody>
      </p:sp>
      <p:sp>
        <p:nvSpPr>
          <p:cNvPr id="702472" name="Line 8"/>
          <p:cNvSpPr>
            <a:spLocks noChangeShapeType="1"/>
          </p:cNvSpPr>
          <p:nvPr/>
        </p:nvSpPr>
        <p:spPr bwMode="auto">
          <a:xfrm flipV="1">
            <a:off x="2771775" y="2419350"/>
            <a:ext cx="3960813" cy="1262063"/>
          </a:xfrm>
          <a:prstGeom prst="line">
            <a:avLst/>
          </a:prstGeom>
          <a:noFill/>
          <a:ln w="38100">
            <a:solidFill>
              <a:srgbClr val="FF9900"/>
            </a:solidFill>
            <a:round/>
            <a:headEnd/>
            <a:tailEnd/>
          </a:ln>
          <a:effectLst/>
        </p:spPr>
        <p:txBody>
          <a:bodyPr/>
          <a:lstStyle/>
          <a:p>
            <a:endParaRPr lang="ja-JP" altLang="en-US"/>
          </a:p>
        </p:txBody>
      </p:sp>
      <p:sp>
        <p:nvSpPr>
          <p:cNvPr id="702473" name="Line 9"/>
          <p:cNvSpPr>
            <a:spLocks noChangeShapeType="1"/>
          </p:cNvSpPr>
          <p:nvPr/>
        </p:nvSpPr>
        <p:spPr bwMode="auto">
          <a:xfrm flipV="1">
            <a:off x="2771775" y="3140075"/>
            <a:ext cx="3960813" cy="1260475"/>
          </a:xfrm>
          <a:prstGeom prst="line">
            <a:avLst/>
          </a:prstGeom>
          <a:noFill/>
          <a:ln w="38100">
            <a:solidFill>
              <a:srgbClr val="00FF00"/>
            </a:solidFill>
            <a:round/>
            <a:headEnd/>
            <a:tailEnd/>
          </a:ln>
          <a:effectLst/>
        </p:spPr>
        <p:txBody>
          <a:bodyPr/>
          <a:lstStyle/>
          <a:p>
            <a:endParaRPr lang="ja-JP" altLang="en-US"/>
          </a:p>
        </p:txBody>
      </p:sp>
      <p:sp>
        <p:nvSpPr>
          <p:cNvPr id="702474" name="Text Box 10"/>
          <p:cNvSpPr txBox="1">
            <a:spLocks noChangeArrowheads="1"/>
          </p:cNvSpPr>
          <p:nvPr/>
        </p:nvSpPr>
        <p:spPr bwMode="auto">
          <a:xfrm>
            <a:off x="2592388" y="5119688"/>
            <a:ext cx="401637"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702475" name="Text Box 11"/>
          <p:cNvSpPr txBox="1">
            <a:spLocks noChangeArrowheads="1"/>
          </p:cNvSpPr>
          <p:nvPr/>
        </p:nvSpPr>
        <p:spPr bwMode="auto">
          <a:xfrm>
            <a:off x="3841750" y="5119688"/>
            <a:ext cx="420688"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2476" name="Text Box 12"/>
          <p:cNvSpPr txBox="1">
            <a:spLocks noChangeArrowheads="1"/>
          </p:cNvSpPr>
          <p:nvPr/>
        </p:nvSpPr>
        <p:spPr bwMode="auto">
          <a:xfrm>
            <a:off x="5292725" y="5119688"/>
            <a:ext cx="411163"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Ｃ</a:t>
            </a:r>
          </a:p>
        </p:txBody>
      </p:sp>
      <p:sp>
        <p:nvSpPr>
          <p:cNvPr id="702477" name="Text Box 13"/>
          <p:cNvSpPr txBox="1">
            <a:spLocks noChangeArrowheads="1"/>
          </p:cNvSpPr>
          <p:nvPr/>
        </p:nvSpPr>
        <p:spPr bwMode="auto">
          <a:xfrm>
            <a:off x="6545263" y="5119688"/>
            <a:ext cx="41592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Ｄ</a:t>
            </a:r>
          </a:p>
        </p:txBody>
      </p:sp>
      <p:sp>
        <p:nvSpPr>
          <p:cNvPr id="702478" name="Text Box 14"/>
          <p:cNvSpPr txBox="1">
            <a:spLocks noChangeArrowheads="1"/>
          </p:cNvSpPr>
          <p:nvPr/>
        </p:nvSpPr>
        <p:spPr bwMode="auto">
          <a:xfrm>
            <a:off x="2411413" y="2779713"/>
            <a:ext cx="35877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702479" name="Text Box 15"/>
          <p:cNvSpPr txBox="1">
            <a:spLocks noChangeArrowheads="1"/>
          </p:cNvSpPr>
          <p:nvPr/>
        </p:nvSpPr>
        <p:spPr bwMode="auto">
          <a:xfrm>
            <a:off x="2406650" y="3500438"/>
            <a:ext cx="368300"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2480" name="Text Box 16"/>
          <p:cNvSpPr txBox="1">
            <a:spLocks noChangeArrowheads="1"/>
          </p:cNvSpPr>
          <p:nvPr/>
        </p:nvSpPr>
        <p:spPr bwMode="auto">
          <a:xfrm>
            <a:off x="2411413" y="4219575"/>
            <a:ext cx="35877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ｃ</a:t>
            </a:r>
          </a:p>
        </p:txBody>
      </p:sp>
      <p:sp>
        <p:nvSpPr>
          <p:cNvPr id="702481" name="Rectangle 17"/>
          <p:cNvSpPr>
            <a:spLocks noGrp="1" noChangeArrowheads="1"/>
          </p:cNvSpPr>
          <p:nvPr>
            <p:ph type="title"/>
          </p:nvPr>
        </p:nvSpPr>
        <p:spPr/>
        <p:txBody>
          <a:bodyPr/>
          <a:lstStyle/>
          <a:p>
            <a:r>
              <a:rPr lang="ja-JP" altLang="en-US"/>
              <a:t>交互作用がない場合</a:t>
            </a:r>
          </a:p>
        </p:txBody>
      </p:sp>
      <p:sp>
        <p:nvSpPr>
          <p:cNvPr id="702483" name="Text Box 19"/>
          <p:cNvSpPr txBox="1">
            <a:spLocks noChangeArrowheads="1"/>
          </p:cNvSpPr>
          <p:nvPr/>
        </p:nvSpPr>
        <p:spPr bwMode="auto">
          <a:xfrm>
            <a:off x="1331913" y="5661025"/>
            <a:ext cx="6950075" cy="822325"/>
          </a:xfrm>
          <a:prstGeom prst="rect">
            <a:avLst/>
          </a:prstGeom>
          <a:noFill/>
          <a:ln w="38100">
            <a:noFill/>
            <a:miter lim="800000"/>
            <a:headEnd/>
            <a:tailEnd/>
          </a:ln>
          <a:effectLst/>
        </p:spPr>
        <p:txBody>
          <a:bodyPr>
            <a:spAutoFit/>
          </a:bodyPr>
          <a:lstStyle/>
          <a:p>
            <a:r>
              <a:rPr lang="ja-JP" altLang="en-US" dirty="0"/>
              <a:t>交互作用がなければ２つの要因を別々に評価してもよい（ただし同時に実験した方が実験効率は高い）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3719"/>
    </mc:Choice>
    <mc:Fallback xmlns="">
      <p:transition spd="slow" advTm="63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9" x="3403600" y="5861050"/>
          <p14:tracePt t="2582" x="3403600" y="5867400"/>
          <p14:tracePt t="2590" x="3403600" y="5880100"/>
          <p14:tracePt t="2598" x="3409950" y="5892800"/>
          <p14:tracePt t="2598" x="3416300" y="5905500"/>
          <p14:tracePt t="2613" x="3416300" y="5924550"/>
          <p14:tracePt t="2613" x="3416300" y="5937250"/>
          <p14:tracePt t="2629" x="3422650" y="5949950"/>
          <p14:tracePt t="2629" x="3422650" y="5969000"/>
          <p14:tracePt t="2646" x="3422650" y="5981700"/>
          <p14:tracePt t="2646" x="3429000" y="6013450"/>
          <p14:tracePt t="2663" x="3429000" y="6026150"/>
          <p14:tracePt t="2663" x="3429000" y="6045200"/>
          <p14:tracePt t="2679" x="3429000" y="6057900"/>
          <p14:tracePt t="2679" x="3429000" y="6070600"/>
          <p14:tracePt t="2695" x="3435350" y="6083300"/>
          <p14:tracePt t="2695" x="3435350" y="6096000"/>
          <p14:tracePt t="2712" x="3435350" y="6102350"/>
          <p14:tracePt t="2712" x="3435350" y="6121400"/>
          <p14:tracePt t="2730" x="3441700" y="6127750"/>
          <p14:tracePt t="2745" x="3441700" y="6134100"/>
          <p14:tracePt t="2769" x="3448050" y="6127750"/>
          <p14:tracePt t="2805" x="3441700" y="6121400"/>
          <p14:tracePt t="2841" x="3441700" y="6115050"/>
          <p14:tracePt t="2857" x="3435350" y="6108700"/>
          <p14:tracePt t="2873" x="3429000" y="6102350"/>
          <p14:tracePt t="2889" x="3422650" y="6096000"/>
          <p14:tracePt t="2901" x="3416300" y="6096000"/>
          <p14:tracePt t="2917" x="3409950" y="6089650"/>
          <p14:tracePt t="2933" x="3409950" y="6083300"/>
          <p14:tracePt t="2945" x="3403600" y="6076950"/>
          <p14:tracePt t="2961" x="3403600" y="6070600"/>
          <p14:tracePt t="2978" x="3409950" y="6064250"/>
          <p14:tracePt t="3016" x="3409950" y="6057900"/>
          <p14:tracePt t="3036" x="3409950" y="6051550"/>
          <p14:tracePt t="3081" x="3409950" y="6045200"/>
          <p14:tracePt t="3105" x="3403600" y="6045200"/>
          <p14:tracePt t="3121" x="3397250" y="6038850"/>
          <p14:tracePt t="3137" x="3390900" y="6032500"/>
          <p14:tracePt t="3149" x="3384550" y="6032500"/>
          <p14:tracePt t="3166" x="3378200" y="6026150"/>
          <p14:tracePt t="3178" x="3371850" y="6013450"/>
          <p14:tracePt t="3198" x="3365500" y="6007100"/>
          <p14:tracePt t="3212" x="3359150" y="6000750"/>
          <p14:tracePt t="3229" x="3352800" y="6000750"/>
          <p14:tracePt t="3245" x="3346450" y="6000750"/>
          <p14:tracePt t="3262" x="3340100" y="6000750"/>
          <p14:tracePt t="3278" x="3333750" y="6000750"/>
          <p14:tracePt t="3301" x="3333750" y="6007100"/>
          <p14:tracePt t="3337" x="3340100" y="6013450"/>
          <p14:tracePt t="3361" x="3346450" y="6013450"/>
          <p14:tracePt t="3377" x="3352800" y="6019800"/>
          <p14:tracePt t="3389" x="3359150" y="6026150"/>
          <p14:tracePt t="3398" x="3371850" y="6026150"/>
          <p14:tracePt t="3413" x="3378200" y="6026150"/>
          <p14:tracePt t="3429" x="3384550" y="6026150"/>
          <p14:tracePt t="3446" x="3390900" y="6026150"/>
          <p14:tracePt t="3446" x="3397250" y="6026150"/>
          <p14:tracePt t="3466" x="3403600" y="6026150"/>
          <p14:tracePt t="3489" x="3409950" y="6032500"/>
          <p14:tracePt t="3517" x="3403600" y="6038850"/>
          <p14:tracePt t="3549" x="3409950" y="6032500"/>
          <p14:tracePt t="3609" x="3416300" y="6032500"/>
          <p14:tracePt t="3629" x="3416300" y="6026150"/>
          <p14:tracePt t="3645" x="3422650" y="6026150"/>
          <p14:tracePt t="3669" x="3429000" y="6019800"/>
          <p14:tracePt t="3697" x="3429000" y="6026150"/>
          <p14:tracePt t="3733" x="3429000" y="6019800"/>
          <p14:tracePt t="3789" x="3435350" y="6019800"/>
          <p14:tracePt t="3877" x="3435350" y="6013450"/>
          <p14:tracePt t="4005" x="3422650" y="6019800"/>
          <p14:tracePt t="4281" x="3416300" y="6013450"/>
          <p14:tracePt t="4297" x="3403600" y="6013450"/>
          <p14:tracePt t="4321" x="3397250" y="6013450"/>
          <p14:tracePt t="4329" x="3390900" y="6013450"/>
          <p14:tracePt t="4334" x="3384550" y="6013450"/>
          <p14:tracePt t="4349" x="3378200" y="6013450"/>
          <p14:tracePt t="4349" x="3371850" y="6019800"/>
          <p14:tracePt t="4368" x="3365500" y="6019800"/>
          <p14:tracePt t="4383" x="3359150" y="6019800"/>
          <p14:tracePt t="4383" x="3352800" y="6019800"/>
          <p14:tracePt t="4403" x="3340100" y="6013450"/>
          <p14:tracePt t="4403" x="3333750" y="6013450"/>
          <p14:tracePt t="4419" x="3327400" y="6013450"/>
          <p14:tracePt t="4419" x="3321050" y="6013450"/>
          <p14:tracePt t="4434" x="3308350" y="6013450"/>
          <p14:tracePt t="4434" x="3302000" y="6013450"/>
          <p14:tracePt t="4434" x="3295650" y="6013450"/>
          <p14:tracePt t="4454" x="3282950" y="6013450"/>
          <p14:tracePt t="4477" x="3276600" y="6007100"/>
          <p14:tracePt t="4493" x="3270250" y="6000750"/>
          <p14:tracePt t="4513" x="3270250" y="5994400"/>
          <p14:tracePt t="4521" x="3270250" y="5981700"/>
          <p14:tracePt t="4561" x="3270250" y="5975350"/>
          <p14:tracePt t="4573" x="3276600" y="5969000"/>
          <p14:tracePt t="4597" x="3276600" y="5962650"/>
          <p14:tracePt t="4613" x="3276600" y="5956300"/>
          <p14:tracePt t="4629" x="3276600" y="5949950"/>
          <p14:tracePt t="4649" x="3270250" y="5956300"/>
          <p14:tracePt t="4709" x="3263900" y="5956300"/>
          <p14:tracePt t="4733" x="3263900" y="5949950"/>
          <p14:tracePt t="4761" x="3257550" y="5943600"/>
          <p14:tracePt t="4793" x="3251200" y="5943600"/>
          <p14:tracePt t="4810" x="3244850" y="5937250"/>
          <p14:tracePt t="4821" x="3238500" y="5937250"/>
          <p14:tracePt t="4837" x="3232150" y="5930900"/>
          <p14:tracePt t="4845" x="3225800" y="5930900"/>
          <p14:tracePt t="4855" x="3219450" y="5924550"/>
          <p14:tracePt t="4855" x="3213100" y="5924550"/>
          <p14:tracePt t="4870" x="3206750" y="5924550"/>
          <p14:tracePt t="4870" x="3200400" y="5918200"/>
          <p14:tracePt t="4870" x="3194050" y="5918200"/>
          <p14:tracePt t="4889" x="3187700" y="5918200"/>
          <p14:tracePt t="4901" x="3175000" y="5911850"/>
          <p14:tracePt t="4901" x="3168650" y="5918200"/>
          <p14:tracePt t="4919" x="3162300" y="5911850"/>
          <p14:tracePt t="4919" x="3155950" y="5911850"/>
          <p14:tracePt t="4919" x="3149600" y="5905500"/>
          <p14:tracePt t="4939" x="3143250" y="5911850"/>
          <p14:tracePt t="4939" x="3136900" y="5905500"/>
          <p14:tracePt t="4954" x="3130550" y="5905500"/>
          <p14:tracePt t="4954" x="3124200" y="5899150"/>
          <p14:tracePt t="4969" x="3117850" y="5899150"/>
          <p14:tracePt t="4969" x="3111500" y="5899150"/>
          <p14:tracePt t="4987" x="3105150" y="5899150"/>
          <p14:tracePt t="4987" x="3098800" y="5899150"/>
          <p14:tracePt t="5004" x="3092450" y="5899150"/>
          <p14:tracePt t="5004" x="3086100" y="5899150"/>
          <p14:tracePt t="5020" x="3073400" y="5899150"/>
          <p14:tracePt t="5041" x="3067050" y="5899150"/>
          <p14:tracePt t="5070" x="3060700" y="5905500"/>
          <p14:tracePt t="5085" x="3054350" y="5905500"/>
          <p14:tracePt t="5101" x="3048000" y="5905500"/>
          <p14:tracePt t="5114" x="3041650" y="5905500"/>
          <p14:tracePt t="5146" x="3035300" y="5899150"/>
          <p14:tracePt t="5161" x="3028950" y="5892800"/>
          <p14:tracePt t="5177" x="3022600" y="5892800"/>
          <p14:tracePt t="5197" x="3022600" y="5886450"/>
          <p14:tracePt t="5213" x="3016250" y="5886450"/>
          <p14:tracePt t="5238" x="3009900" y="5886450"/>
          <p14:tracePt t="5265" x="3003550" y="5880100"/>
          <p14:tracePt t="5281" x="2997200" y="5873750"/>
          <p14:tracePt t="5294" x="2990850" y="5873750"/>
          <p14:tracePt t="5309" x="2984500" y="5867400"/>
          <p14:tracePt t="5325" x="2971800" y="5867400"/>
          <p14:tracePt t="5341" x="2971800" y="5861050"/>
          <p14:tracePt t="5341" x="2965450" y="5854700"/>
          <p14:tracePt t="5355" x="2959100" y="5848350"/>
          <p14:tracePt t="5355" x="2952750" y="5848350"/>
          <p14:tracePt t="5371" x="2940050" y="5842000"/>
          <p14:tracePt t="5371" x="2933700" y="5842000"/>
          <p14:tracePt t="5389" x="2927350" y="5835650"/>
          <p14:tracePt t="5389" x="2914650" y="5829300"/>
          <p14:tracePt t="5405" x="2908300" y="5829300"/>
          <p14:tracePt t="5405" x="2901950" y="5829300"/>
          <p14:tracePt t="5423" x="2882900" y="5829300"/>
          <p14:tracePt t="5423" x="2876550" y="5829300"/>
          <p14:tracePt t="5438" x="2870200" y="5829300"/>
          <p14:tracePt t="5438" x="2863850" y="5822950"/>
          <p14:tracePt t="5455" x="2857500" y="5822950"/>
          <p14:tracePt t="5455" x="2851150" y="5816600"/>
          <p14:tracePt t="5472" x="2844800" y="5816600"/>
          <p14:tracePt t="5472" x="2838450" y="5803900"/>
          <p14:tracePt t="5472" x="2832100" y="5803900"/>
          <p14:tracePt t="5490" x="2825750" y="5797550"/>
          <p14:tracePt t="5503" x="2819400" y="5797550"/>
          <p14:tracePt t="5503" x="2813050" y="5797550"/>
          <p14:tracePt t="5522" x="2806700" y="5797550"/>
          <p14:tracePt t="5522" x="2794000" y="5797550"/>
          <p14:tracePt t="5538" x="2787650" y="5797550"/>
          <p14:tracePt t="5538" x="2781300" y="5797550"/>
          <p14:tracePt t="5555" x="2774950" y="5797550"/>
          <p14:tracePt t="5570" x="2768600" y="5803900"/>
          <p14:tracePt t="5594" x="2762250" y="5803900"/>
          <p14:tracePt t="5678" x="2755900" y="5803900"/>
          <p14:tracePt t="5702" x="2749550" y="5810250"/>
          <p14:tracePt t="5713" x="2743200" y="5810250"/>
          <p14:tracePt t="5730" x="2730500" y="5810250"/>
          <p14:tracePt t="5753" x="2724150" y="5816600"/>
          <p14:tracePt t="5773" x="2717800" y="5816600"/>
          <p14:tracePt t="5866" x="2711450" y="5810250"/>
          <p14:tracePt t="6634" x="2501900" y="6045200"/>
          <p14:tracePt t="6650" x="2501900" y="6051550"/>
          <p14:tracePt t="6657" x="2501900" y="6057900"/>
          <p14:tracePt t="6657" x="2501900" y="6064250"/>
          <p14:tracePt t="6657" x="2501900" y="6070600"/>
          <p14:tracePt t="6678" x="2501900" y="6076950"/>
          <p14:tracePt t="6702" x="2501900" y="6083300"/>
          <p14:tracePt t="6722" x="2495550" y="6089650"/>
          <p14:tracePt t="6762" x="2501900" y="6083300"/>
          <p14:tracePt t="6814" x="2501900" y="6076950"/>
          <p14:tracePt t="6830" x="2501900" y="6070600"/>
          <p14:tracePt t="6850" x="2501900" y="6064250"/>
          <p14:tracePt t="6873" x="2508250" y="6051550"/>
          <p14:tracePt t="6890" x="2508250" y="6045200"/>
          <p14:tracePt t="6902" x="2514600" y="6038850"/>
          <p14:tracePt t="6942" x="2514600" y="6032500"/>
          <p14:tracePt t="6954" x="2514600" y="6026150"/>
          <p14:tracePt t="6978" x="2514600" y="6019800"/>
          <p14:tracePt t="6994" x="2520950" y="6013450"/>
          <p14:tracePt t="7021" x="2527300" y="6013450"/>
          <p14:tracePt t="7054" x="2527300" y="6007100"/>
          <p14:tracePt t="7090" x="2527300" y="6000750"/>
          <p14:tracePt t="7114" x="2527300" y="5994400"/>
          <p14:tracePt t="7303" x="2527300" y="5988050"/>
          <p14:tracePt t="7346" x="2533650" y="5988050"/>
          <p14:tracePt t="7422" x="2540000" y="5988050"/>
          <p14:tracePt t="7434" x="2546350" y="5981700"/>
          <p14:tracePt t="7450" x="2552700" y="5975350"/>
          <p14:tracePt t="7466" x="2559050" y="5969000"/>
          <p14:tracePt t="7477" x="2565400" y="5969000"/>
          <p14:tracePt t="7477" x="2578100" y="5962650"/>
          <p14:tracePt t="7496" x="2584450" y="5956300"/>
          <p14:tracePt t="7496" x="2597150" y="5956300"/>
          <p14:tracePt t="7512" x="2603500" y="5949950"/>
          <p14:tracePt t="7512" x="2616200" y="5949950"/>
          <p14:tracePt t="7529" x="2635250" y="5949950"/>
          <p14:tracePt t="7529" x="2654300" y="5943600"/>
          <p14:tracePt t="7974" x="4318000" y="5911850"/>
          <p14:tracePt t="7998" x="4324350" y="5918200"/>
          <p14:tracePt t="8004" x="4324350" y="5924550"/>
          <p14:tracePt t="8012" x="4337050" y="5930900"/>
          <p14:tracePt t="8012" x="4343400" y="5937250"/>
          <p14:tracePt t="8031" x="4356100" y="5949950"/>
          <p14:tracePt t="8031" x="4368800" y="5962650"/>
          <p14:tracePt t="8048" x="4381500" y="5975350"/>
          <p14:tracePt t="8048" x="4413250" y="5994400"/>
          <p14:tracePt t="8064" x="4432300" y="6000750"/>
          <p14:tracePt t="8064" x="4445000" y="6013450"/>
          <p14:tracePt t="8080" x="4457700" y="6019800"/>
          <p14:tracePt t="8080" x="4464050" y="6026150"/>
          <p14:tracePt t="8097" x="4476750" y="6032500"/>
          <p14:tracePt t="8097" x="4483100" y="6038850"/>
          <p14:tracePt t="8114" x="4489450" y="6045200"/>
          <p14:tracePt t="8114" x="4489450" y="6051550"/>
          <p14:tracePt t="8131" x="4489450" y="6057900"/>
          <p14:tracePt t="8146" x="4483100" y="6057900"/>
          <p14:tracePt t="8146" x="4476750" y="6064250"/>
          <p14:tracePt t="8164" x="4464050" y="6070600"/>
          <p14:tracePt t="8164" x="4451350" y="6070600"/>
          <p14:tracePt t="8181" x="4438650" y="6076950"/>
          <p14:tracePt t="8181" x="4400550" y="6083300"/>
          <p14:tracePt t="8200" x="4375150" y="6089650"/>
          <p14:tracePt t="8200" x="4349750" y="6096000"/>
          <p14:tracePt t="8215" x="4330700" y="6102350"/>
          <p14:tracePt t="8215" x="4305300" y="6102350"/>
          <p14:tracePt t="8231" x="4279900" y="6108700"/>
          <p14:tracePt t="8231" x="4254500" y="6108700"/>
          <p14:tracePt t="8248" x="4229100" y="6115050"/>
          <p14:tracePt t="8248" x="4203700" y="6115050"/>
          <p14:tracePt t="8248" x="4184650" y="6115050"/>
          <p14:tracePt t="8267" x="4159250" y="6115050"/>
          <p14:tracePt t="8279" x="4140200" y="6115050"/>
          <p14:tracePt t="8279" x="4108450" y="6115050"/>
          <p14:tracePt t="8299" x="4089400" y="6115050"/>
          <p14:tracePt t="8299" x="4070350" y="6115050"/>
          <p14:tracePt t="8315" x="4057650" y="6115050"/>
          <p14:tracePt t="8315" x="4044950" y="6115050"/>
          <p14:tracePt t="8332" x="4025900" y="6121400"/>
          <p14:tracePt t="8332" x="4013200" y="6121400"/>
          <p14:tracePt t="8332" x="4000500" y="6127750"/>
          <p14:tracePt t="8351" x="3981450" y="6127750"/>
          <p14:tracePt t="8363" x="3968750" y="6134100"/>
          <p14:tracePt t="8363" x="3943350" y="6140450"/>
          <p14:tracePt t="8382" x="3930650" y="6146800"/>
          <p14:tracePt t="8382" x="3917950" y="6146800"/>
          <p14:tracePt t="8382" x="3905250" y="6146800"/>
          <p14:tracePt t="8402" x="3892550" y="6146800"/>
          <p14:tracePt t="8413" x="3886200" y="6153150"/>
          <p14:tracePt t="8413" x="3867150" y="6153150"/>
          <p14:tracePt t="8432" x="3860800" y="6153150"/>
          <p14:tracePt t="8432" x="3848100" y="6153150"/>
          <p14:tracePt t="8449" x="3841750" y="6153150"/>
          <p14:tracePt t="8449" x="3835400" y="6153150"/>
          <p14:tracePt t="8465" x="3829050" y="6153150"/>
          <p14:tracePt t="8465" x="3822700" y="6153150"/>
          <p14:tracePt t="8482" x="3816350" y="6153150"/>
          <p14:tracePt t="8482" x="3803650" y="6159500"/>
          <p14:tracePt t="8500" x="3790950" y="6159500"/>
          <p14:tracePt t="8500" x="3784600" y="6159500"/>
          <p14:tracePt t="8516" x="3778250" y="6159500"/>
          <p14:tracePt t="8516" x="3771900" y="6159500"/>
          <p14:tracePt t="8532" x="3765550" y="6159500"/>
          <p14:tracePt t="8532" x="3759200" y="6159500"/>
          <p14:tracePt t="8532" x="3752850" y="6159500"/>
          <p14:tracePt t="8551" x="3752850" y="6153150"/>
          <p14:tracePt t="8564" x="3746500" y="6153150"/>
          <p14:tracePt t="8564" x="3733800" y="6153150"/>
          <p14:tracePt t="8583" x="3727450" y="6146800"/>
          <p14:tracePt t="8599" x="3721100" y="6146800"/>
          <p14:tracePt t="8599" x="3714750" y="6146800"/>
          <p14:tracePt t="8616" x="3708400" y="6146800"/>
          <p14:tracePt t="8616" x="3702050" y="6146800"/>
          <p14:tracePt t="8616" x="3695700" y="6146800"/>
          <p14:tracePt t="8635" x="3689350" y="6146800"/>
          <p14:tracePt t="8647" x="3676650" y="6146800"/>
          <p14:tracePt t="8647" x="3663950" y="6153150"/>
          <p14:tracePt t="8666" x="3657600" y="6159500"/>
          <p14:tracePt t="8666" x="3651250" y="6165850"/>
          <p14:tracePt t="8683" x="3644900" y="6165850"/>
          <p14:tracePt t="8683" x="3632200" y="6172200"/>
          <p14:tracePt t="8699" x="3625850" y="6178550"/>
          <p14:tracePt t="8699" x="3619500" y="6178550"/>
          <p14:tracePt t="8716" x="3606800" y="6184900"/>
          <p14:tracePt t="8716" x="3594100" y="6184900"/>
          <p14:tracePt t="8733" x="3581400" y="6184900"/>
          <p14:tracePt t="8733" x="3575050" y="6184900"/>
          <p14:tracePt t="8750" x="3568700" y="6184900"/>
          <p14:tracePt t="8750" x="3562350" y="6184900"/>
          <p14:tracePt t="8766" x="3556000" y="6184900"/>
          <p14:tracePt t="8766" x="3549650" y="6184900"/>
          <p14:tracePt t="8783" x="3543300" y="6184900"/>
          <p14:tracePt t="8798" x="3536950" y="6191250"/>
          <p14:tracePt t="8815" x="3530600" y="6191250"/>
          <p14:tracePt t="8832" x="3524250" y="6197600"/>
          <p14:tracePt t="8848" x="3517900" y="6197600"/>
          <p14:tracePt t="8867" x="3511550" y="6197600"/>
          <p14:tracePt t="8910" x="3505200" y="6197600"/>
          <p14:tracePt t="8978" x="3498850" y="6197600"/>
          <p14:tracePt t="9026" x="3492500" y="6197600"/>
          <p14:tracePt t="9054" x="3486150" y="6203950"/>
          <p14:tracePt t="9098" x="3486150" y="6210300"/>
          <p14:tracePt t="9123" x="3479800" y="6203950"/>
          <p14:tracePt t="9151" x="3473450" y="6203950"/>
          <p14:tracePt t="9182" x="3467100" y="6203950"/>
          <p14:tracePt t="9218" x="3467100" y="6197600"/>
          <p14:tracePt t="9319" x="3467100" y="6191250"/>
          <p14:tracePt t="9330" x="3467100" y="6184900"/>
          <p14:tracePt t="9482" x="3467100" y="6191250"/>
          <p14:tracePt t="9558" x="3467100" y="6197600"/>
          <p14:tracePt t="9586" x="3467100" y="6191250"/>
          <p14:tracePt t="9631" x="3460750" y="6191250"/>
          <p14:tracePt t="9678" x="3454400" y="6184900"/>
          <p14:tracePt t="9931" x="3454400" y="6178550"/>
          <p14:tracePt t="10503" x="3454400" y="6172200"/>
          <p14:tracePt t="10531" x="3460750" y="6165850"/>
          <p14:tracePt t="10582" x="3460750" y="6172200"/>
          <p14:tracePt t="10659" x="3460750" y="6178550"/>
          <p14:tracePt t="10683" x="3454400" y="6184900"/>
          <p14:tracePt t="10703" x="3454400" y="6191250"/>
          <p14:tracePt t="10751" x="3448050" y="6184900"/>
          <p14:tracePt t="10787" x="3448050" y="6178550"/>
          <p14:tracePt t="10823" x="3448050" y="6172200"/>
          <p14:tracePt t="10831" x="3448050" y="6178550"/>
          <p14:tracePt t="11026" x="3441700" y="6184900"/>
          <p14:tracePt t="11079" x="3441700" y="6178550"/>
          <p14:tracePt t="11104" x="3435350" y="6178550"/>
          <p14:tracePt t="11119" x="3429000" y="6184900"/>
          <p14:tracePt t="11139" x="3422650" y="6184900"/>
          <p14:tracePt t="11171" x="3422650" y="6178550"/>
          <p14:tracePt t="11199" x="3429000" y="6172200"/>
          <p14:tracePt t="11222" x="3429000" y="6165850"/>
          <p14:tracePt t="11238" x="3429000" y="6159500"/>
          <p14:tracePt t="11251" x="3429000" y="6165850"/>
          <p14:tracePt t="11299" x="3422650" y="6159500"/>
          <p14:tracePt t="11363" x="3416300" y="6159500"/>
          <p14:tracePt t="11379" x="3409950" y="6159500"/>
          <p14:tracePt t="11403" x="3416300" y="6165850"/>
          <p14:tracePt t="11479" x="3422650" y="6159500"/>
          <p14:tracePt t="11506" x="3429000" y="6146800"/>
          <p14:tracePt t="11522" x="3435350" y="6153150"/>
          <p14:tracePt t="11575" x="3429000" y="6159500"/>
          <p14:tracePt t="11611" x="3422650" y="6159500"/>
          <p14:tracePt t="11627" x="3416300" y="6165850"/>
          <p14:tracePt t="11643" x="3409950" y="6165850"/>
          <p14:tracePt t="11659" x="3403600" y="6172200"/>
          <p14:tracePt t="11671" x="3403600" y="6178550"/>
          <p14:tracePt t="11687" x="3409950" y="6178550"/>
          <p14:tracePt t="11731" x="3416300" y="6178550"/>
          <p14:tracePt t="11779" x="3409950" y="6172200"/>
          <p14:tracePt t="11807" x="3403600" y="6172200"/>
          <p14:tracePt t="11831" x="3397250" y="6178550"/>
          <p14:tracePt t="11859" x="3397250" y="6184900"/>
          <p14:tracePt t="11883" x="3403600" y="6172200"/>
          <p14:tracePt t="11959" x="3403600" y="6165850"/>
          <p14:tracePt t="12003" x="3397250" y="6165850"/>
          <p14:tracePt t="12079" x="3390900" y="6165850"/>
          <p14:tracePt t="12115" x="3384550" y="6172200"/>
          <p14:tracePt t="12151" x="3384550" y="6159500"/>
          <p14:tracePt t="12191" x="3378200" y="6153150"/>
          <p14:tracePt t="12212" x="3378200" y="6146800"/>
          <p14:tracePt t="12219" x="3371850" y="6140450"/>
          <p14:tracePt t="12271" x="3365500" y="6146800"/>
          <p14:tracePt t="12319" x="3365500" y="6140450"/>
          <p14:tracePt t="12379" x="3365500" y="6134100"/>
          <p14:tracePt t="12407" x="3371850" y="6140450"/>
          <p14:tracePt t="12451" x="3365500" y="6127750"/>
          <p14:tracePt t="12503" x="3371850" y="6134100"/>
          <p14:tracePt t="12603" x="3378200" y="6140450"/>
          <p14:tracePt t="12631" x="3384550" y="6146800"/>
          <p14:tracePt t="12655" x="3384550" y="6140450"/>
          <p14:tracePt t="12671" x="3390900" y="6127750"/>
          <p14:tracePt t="12691" x="3397250" y="6134100"/>
          <p14:tracePt t="12731" x="3390900" y="6140450"/>
          <p14:tracePt t="12743" x="3390900" y="6146800"/>
          <p14:tracePt t="12759" x="3384550" y="6153150"/>
          <p14:tracePt t="12775" x="3384550" y="6146800"/>
          <p14:tracePt t="12819" x="3390900" y="6140450"/>
          <p14:tracePt t="12859" x="3390900" y="6134100"/>
          <p14:tracePt t="12888" x="3384550" y="6134100"/>
          <p14:tracePt t="12939" x="3384550" y="6140450"/>
          <p14:tracePt t="12947" x="3384550" y="6146800"/>
          <p14:tracePt t="12971" x="3384550" y="6153150"/>
          <p14:tracePt t="12991" x="3384550" y="6146800"/>
          <p14:tracePt t="13043" x="3384550" y="6140450"/>
          <p14:tracePt t="13051" x="3384550" y="6134100"/>
          <p14:tracePt t="13099" x="3384550" y="6140450"/>
          <p14:tracePt t="13151" x="3384550" y="6146800"/>
          <p14:tracePt t="13163" x="3378200" y="6153150"/>
          <p14:tracePt t="13179" x="3378200" y="6159500"/>
          <p14:tracePt t="13231" x="3384550" y="6153150"/>
          <p14:tracePt t="13292" x="3378200" y="6153150"/>
          <p14:tracePt t="13375" x="3378200" y="6159500"/>
          <p14:tracePt t="13419" x="3384550" y="6165850"/>
          <p14:tracePt t="13452" x="3384550" y="6172200"/>
          <p14:tracePt t="13471" x="3384550" y="6184900"/>
          <p14:tracePt t="13504" x="3384550" y="6178550"/>
          <p14:tracePt t="13531" x="3378200" y="6178550"/>
          <p14:tracePt t="13591" x="3384550" y="6178550"/>
          <p14:tracePt t="13631" x="3390900" y="6172200"/>
          <p14:tracePt t="13659" x="3390900" y="6159500"/>
          <p14:tracePt t="13675" x="3390900" y="6153150"/>
          <p14:tracePt t="13704" x="3397250" y="6146800"/>
          <p14:tracePt t="13823" x="3397250" y="6140450"/>
          <p14:tracePt t="13847" x="3397250" y="6146800"/>
          <p14:tracePt t="13891" x="3403600" y="6153150"/>
          <p14:tracePt t="13908" x="3409950" y="6146800"/>
          <p14:tracePt t="13959" x="3409950" y="6140450"/>
          <p14:tracePt t="13999" x="3409950" y="6146800"/>
          <p14:tracePt t="14072" x="3416300" y="6146800"/>
          <p14:tracePt t="14103" x="3422650" y="6140450"/>
          <p14:tracePt t="14123" x="3422650" y="6146800"/>
          <p14:tracePt t="14164" x="3422650" y="6153150"/>
          <p14:tracePt t="14179" x="3422650" y="6140450"/>
          <p14:tracePt t="14207" x="3422650" y="6146800"/>
          <p14:tracePt t="14260" x="3422650" y="6140450"/>
          <p14:tracePt t="14283" x="3429000" y="6134100"/>
          <p14:tracePt t="14304" x="3429000" y="6121400"/>
          <p14:tracePt t="14319" x="3429000" y="6127750"/>
          <p14:tracePt t="14327" x="3429000" y="6134100"/>
          <p14:tracePt t="14359" x="3429000" y="6146800"/>
          <p14:tracePt t="14372" x="3422650" y="6146800"/>
          <p14:tracePt t="14419" x="3416300" y="6140450"/>
          <p14:tracePt t="14464" x="3422650" y="6140450"/>
          <p14:tracePt t="14500" x="3422650" y="6153150"/>
          <p14:tracePt t="14551" x="3422650" y="6146800"/>
          <p14:tracePt t="14567" x="3422650" y="6153150"/>
          <p14:tracePt t="14592" x="3422650" y="6159500"/>
          <p14:tracePt t="14628" x="3422650" y="6172200"/>
          <p14:tracePt t="14644" x="3416300" y="6172200"/>
          <p14:tracePt t="14664" x="3409950" y="6165850"/>
          <p14:tracePt t="14696" x="3416300" y="6172200"/>
          <p14:tracePt t="14756" x="3409950" y="6165850"/>
          <p14:tracePt t="14816" x="3416300" y="6172200"/>
          <p14:tracePt t="14935" x="3409950" y="6178550"/>
          <p14:tracePt t="15019" x="3409950" y="6172200"/>
          <p14:tracePt t="15048" x="3409950" y="6178550"/>
          <p14:tracePt t="15168" x="3409950" y="6184900"/>
          <p14:tracePt t="15183" x="3403600" y="6191250"/>
          <p14:tracePt t="15212" x="3403600" y="6184900"/>
          <p14:tracePt t="15272" x="3403600" y="6178550"/>
          <p14:tracePt t="15280" x="3403600" y="6184900"/>
          <p14:tracePt t="15340" x="3403600" y="6191250"/>
          <p14:tracePt t="15384" x="3403600" y="6197600"/>
          <p14:tracePt t="15519" x="3397250" y="6203950"/>
          <p14:tracePt t="15572" x="3403600" y="6210300"/>
          <p14:tracePt t="15624" x="3403600" y="6216650"/>
          <p14:tracePt t="15656" x="3403600" y="6210300"/>
          <p14:tracePt t="15700" x="3403600" y="6216650"/>
          <p14:tracePt t="15888" x="3403600" y="6210300"/>
          <p14:tracePt t="15964" x="3403600" y="6203950"/>
          <p14:tracePt t="15980" x="3403600" y="6210300"/>
          <p14:tracePt t="16024" x="3403600" y="6216650"/>
          <p14:tracePt t="16044" x="3403600" y="6210300"/>
          <p14:tracePt t="16092" x="3397250" y="6216650"/>
          <p14:tracePt t="16160" x="3397250" y="6223000"/>
          <p14:tracePt t="16180" x="3403600" y="6216650"/>
          <p14:tracePt t="16220" x="3403600" y="6210300"/>
          <p14:tracePt t="16272" x="3397250" y="6210300"/>
          <p14:tracePt t="16308" x="3390900" y="6216650"/>
          <p14:tracePt t="16352" x="3390900" y="6210300"/>
          <p14:tracePt t="16404" x="3390900" y="6203950"/>
          <p14:tracePt t="16428" x="3390900" y="6197600"/>
          <p14:tracePt t="16460" x="3384550" y="6203950"/>
          <p14:tracePt t="16504" x="3378200" y="6203950"/>
          <p14:tracePt t="16592" x="3371850" y="6203950"/>
          <p14:tracePt t="16640" x="3371850" y="6197600"/>
          <p14:tracePt t="16691" x="3378200" y="6197600"/>
          <p14:tracePt t="16752" x="3378200" y="6203950"/>
          <p14:tracePt t="16780" x="3371850" y="6203950"/>
          <p14:tracePt t="16857" x="3371850" y="6210300"/>
          <p14:tracePt t="16908" x="3371850" y="6216650"/>
          <p14:tracePt t="16932" x="3371850" y="6223000"/>
          <p14:tracePt t="16944" x="3371850" y="6216650"/>
          <p14:tracePt t="16976" x="3371850" y="6210300"/>
          <p14:tracePt t="17000" x="3371850" y="6203950"/>
          <p14:tracePt t="17036" x="3378200" y="6210300"/>
          <p14:tracePt t="17088" x="3384550" y="6203950"/>
          <p14:tracePt t="17132" x="3384550" y="6210300"/>
          <p14:tracePt t="17180" x="3384550" y="6216650"/>
          <p14:tracePt t="17216" x="3390900" y="6210300"/>
          <p14:tracePt t="17244" x="3397250" y="6210300"/>
          <p14:tracePt t="17276" x="3397250" y="6216650"/>
          <p14:tracePt t="17305" x="3397250" y="6223000"/>
          <p14:tracePt t="17328" x="3397250" y="6229350"/>
          <p14:tracePt t="17344" x="3390900" y="6235700"/>
          <p14:tracePt t="17360" x="3384550" y="6242050"/>
          <p14:tracePt t="17396" x="3378200" y="6242050"/>
          <p14:tracePt t="17420" x="3371850" y="6235700"/>
          <p14:tracePt t="17448" x="3371850" y="6229350"/>
          <p14:tracePt t="17464" x="3365500" y="6223000"/>
          <p14:tracePt t="17492" x="3365500" y="6210300"/>
          <p14:tracePt t="17508" x="3365500" y="6203950"/>
          <p14:tracePt t="17516" x="3359150" y="6197600"/>
          <p14:tracePt t="17529" x="3359150" y="6191250"/>
          <p14:tracePt t="17529" x="3352800" y="6172200"/>
          <p14:tracePt t="17547" x="3346450" y="6159500"/>
          <p14:tracePt t="17547" x="3340100" y="6153150"/>
          <p14:tracePt t="17563" x="3333750" y="6140450"/>
          <p14:tracePt t="17563" x="3327400" y="6134100"/>
          <p14:tracePt t="17580" x="3321050" y="6121400"/>
          <p14:tracePt t="17580" x="3308350" y="6108700"/>
          <p14:tracePt t="17597" x="3295650" y="6102350"/>
          <p14:tracePt t="17597" x="3270250" y="6076950"/>
          <p14:tracePt t="17614" x="3257550" y="6070600"/>
          <p14:tracePt t="17614" x="3244850" y="6057900"/>
          <p14:tracePt t="17632" x="3225800" y="6045200"/>
          <p14:tracePt t="17632" x="3213100" y="6038850"/>
          <p14:tracePt t="17647" x="3200400" y="6032500"/>
          <p14:tracePt t="17647" x="3175000" y="6013450"/>
          <p14:tracePt t="17666" x="3162300" y="6007100"/>
          <p14:tracePt t="17666" x="3149600" y="6000750"/>
          <p14:tracePt t="17681" x="3136900" y="5994400"/>
          <p14:tracePt t="17681" x="3130550" y="5994400"/>
          <p14:tracePt t="17698" x="3117850" y="5988050"/>
          <p14:tracePt t="17698" x="3111500" y="5981700"/>
          <p14:tracePt t="17714" x="3105150" y="5981700"/>
          <p14:tracePt t="17714" x="3098800" y="5981700"/>
          <p14:tracePt t="17714" x="3092450" y="5981700"/>
          <p14:tracePt t="17733" x="3092450" y="5975350"/>
          <p14:tracePt t="17746" x="3086100" y="5975350"/>
          <p14:tracePt t="17763" x="3079750" y="5975350"/>
          <p14:tracePt t="17780" x="3073400" y="5975350"/>
          <p14:tracePt t="17796" x="3067050" y="5975350"/>
          <p14:tracePt t="17813" x="3060700" y="5975350"/>
          <p14:tracePt t="17829" x="3054350" y="5975350"/>
          <p14:tracePt t="17829" x="3041650" y="5975350"/>
          <p14:tracePt t="17848" x="3035300" y="5975350"/>
          <p14:tracePt t="17863" x="3028950" y="5975350"/>
          <p14:tracePt t="17863" x="3022600" y="5975350"/>
          <p14:tracePt t="17882" x="3016250" y="5975350"/>
          <p14:tracePt t="17896" x="3009900" y="5975350"/>
          <p14:tracePt t="17896" x="2997200" y="5975350"/>
          <p14:tracePt t="17915" x="2990850" y="5969000"/>
          <p14:tracePt t="17915" x="2984500" y="5969000"/>
          <p14:tracePt t="17932" x="2978150" y="5969000"/>
          <p14:tracePt t="17932" x="2978150" y="5962650"/>
          <p14:tracePt t="17948" x="2971800" y="5962650"/>
          <p14:tracePt t="17948" x="2965450" y="5956300"/>
          <p14:tracePt t="17966" x="2959100" y="5956300"/>
          <p14:tracePt t="17980" x="2946400" y="5949950"/>
          <p14:tracePt t="17980" x="2946400" y="5943600"/>
          <p14:tracePt t="17998" x="2940050" y="5937250"/>
          <p14:tracePt t="17998" x="2933700" y="5924550"/>
          <p14:tracePt t="18015" x="2921000" y="5918200"/>
          <p14:tracePt t="18015" x="2908300" y="5899150"/>
          <p14:tracePt t="18034" x="2895600" y="5886450"/>
          <p14:tracePt t="18034" x="2889250" y="5880100"/>
          <p14:tracePt t="18049" x="2882900" y="5867400"/>
          <p14:tracePt t="18049" x="2876550" y="5861050"/>
          <p14:tracePt t="18065" x="2870200" y="5848350"/>
          <p14:tracePt t="18065" x="2863850" y="5842000"/>
          <p14:tracePt t="18082" x="2857500" y="5835650"/>
          <p14:tracePt t="18082" x="2851150" y="5829300"/>
          <p14:tracePt t="18082" x="2844800" y="5822950"/>
          <p14:tracePt t="18101" x="2844800" y="5816600"/>
          <p14:tracePt t="18114" x="2844800" y="5810250"/>
          <p14:tracePt t="18114" x="2838450" y="5803900"/>
          <p14:tracePt t="18133" x="2838450" y="5797550"/>
          <p14:tracePt t="18133" x="2838450" y="5791200"/>
          <p14:tracePt t="18149" x="2832100" y="5784850"/>
          <p14:tracePt t="18149" x="2832100" y="5778500"/>
          <p14:tracePt t="18166" x="2832100" y="5772150"/>
          <p14:tracePt t="18180" x="2832100" y="5765800"/>
          <p14:tracePt t="18197" x="2832100" y="5759450"/>
          <p14:tracePt t="18197" x="2838450" y="5753100"/>
          <p14:tracePt t="18216" x="2838450" y="5746750"/>
          <p14:tracePt t="18231" x="2844800" y="5746750"/>
          <p14:tracePt t="18253" x="2851150" y="5740400"/>
          <p14:tracePt t="18272" x="2857500" y="5734050"/>
          <p14:tracePt t="18296" x="2863850" y="5727700"/>
          <p14:tracePt t="18340" x="2870200" y="5727700"/>
          <p14:tracePt t="18393" x="2863850" y="5721350"/>
          <p14:tracePt t="18513" x="2870200" y="5715000"/>
          <p14:tracePt t="18553" x="2876550" y="5715000"/>
          <p14:tracePt t="18564" x="2882900" y="5715000"/>
          <p14:tracePt t="18580" x="2895600" y="5708650"/>
          <p14:tracePt t="18597" x="2901950" y="5702300"/>
          <p14:tracePt t="18613" x="2908300" y="5702300"/>
          <p14:tracePt t="18620" x="2914650" y="5695950"/>
          <p14:tracePt t="18620" x="2921000" y="5695950"/>
          <p14:tracePt t="18634" x="2927350" y="5695950"/>
          <p14:tracePt t="18634" x="2940050" y="5695950"/>
          <p14:tracePt t="18651" x="2946400" y="5695950"/>
          <p14:tracePt t="18651" x="2965450" y="5695950"/>
          <p14:tracePt t="18667" x="2978150" y="5689600"/>
          <p14:tracePt t="18667" x="3009900" y="5695950"/>
          <p14:tracePt t="18686" x="3028950" y="5689600"/>
          <p14:tracePt t="18686" x="3048000" y="5689600"/>
          <p14:tracePt t="18702" x="3073400" y="5689600"/>
          <p14:tracePt t="18702" x="3092450" y="5689600"/>
          <p14:tracePt t="18718" x="3111500" y="5683250"/>
          <p14:tracePt t="18718" x="3130550" y="5683250"/>
          <p14:tracePt t="18734" x="3149600" y="5683250"/>
          <p14:tracePt t="18734" x="3168650" y="5676900"/>
          <p14:tracePt t="18734" x="3187700" y="5676900"/>
          <p14:tracePt t="18753" x="3206750" y="5670550"/>
          <p14:tracePt t="18766" x="3219450" y="5670550"/>
          <p14:tracePt t="18766" x="3232150" y="5664200"/>
          <p14:tracePt t="18785" x="3251200" y="5664200"/>
          <p14:tracePt t="18785" x="3257550" y="5670550"/>
          <p14:tracePt t="18802" x="3263900" y="5670550"/>
          <p14:tracePt t="18816" x="3270250" y="5670550"/>
          <p14:tracePt t="18833" x="3270250" y="5683250"/>
          <p14:tracePt t="18850" x="3263900" y="5689600"/>
          <p14:tracePt t="18850" x="3257550" y="5695950"/>
          <p14:tracePt t="18868" x="3251200" y="5695950"/>
          <p14:tracePt t="18868" x="3251200" y="5702300"/>
          <p14:tracePt t="18885" x="3244850" y="5702300"/>
          <p14:tracePt t="18885" x="3238500" y="5702300"/>
          <p14:tracePt t="18885" x="3232150" y="5708650"/>
          <p14:tracePt t="18905" x="3225800" y="5708650"/>
          <p14:tracePt t="18916" x="3219450" y="5708650"/>
          <p14:tracePt t="18916" x="3213100" y="5708650"/>
          <p14:tracePt t="18935" x="3206750" y="5708650"/>
          <p14:tracePt t="18950" x="3200400" y="5708650"/>
          <p14:tracePt t="18967" x="3200400" y="5702300"/>
          <p14:tracePt t="18984" x="3194050" y="5702300"/>
          <p14:tracePt t="19001" x="3187700" y="5702300"/>
          <p14:tracePt t="19017" x="3181350" y="5702300"/>
          <p14:tracePt t="19034" x="3175000" y="5702300"/>
          <p14:tracePt t="19050" x="3168650" y="5702300"/>
          <p14:tracePt t="19068" x="3162300" y="5708650"/>
          <p14:tracePt t="19084" x="3155950" y="5708650"/>
          <p14:tracePt t="19101" x="3155950" y="5715000"/>
          <p14:tracePt t="19117" x="3149600" y="5721350"/>
          <p14:tracePt t="19137" x="3143250" y="5727700"/>
          <p14:tracePt t="19164" x="3143250" y="5721350"/>
          <p14:tracePt t="19248" x="3136900" y="5727700"/>
          <p14:tracePt t="19293" x="3130550" y="5727700"/>
          <p14:tracePt t="19317" x="3130550" y="5734050"/>
          <p14:tracePt t="19341" x="3124200" y="5734050"/>
          <p14:tracePt t="19361" x="3117850" y="5734050"/>
          <p14:tracePt t="19384" x="3111500" y="5740400"/>
          <p14:tracePt t="19405" x="3105150" y="5740400"/>
          <p14:tracePt t="19421" x="3098800" y="5746750"/>
          <p14:tracePt t="19437" x="3092450" y="5746750"/>
          <p14:tracePt t="19453" x="3086100" y="5753100"/>
          <p14:tracePt t="19465" x="3079750" y="5753100"/>
          <p14:tracePt t="19481" x="3073400" y="5753100"/>
          <p14:tracePt t="19513" x="3067050" y="5753100"/>
          <p14:tracePt t="19533" x="3060700" y="5746750"/>
          <p14:tracePt t="19557" x="3060700" y="5740400"/>
          <p14:tracePt t="19581" x="3067050" y="5740400"/>
          <p14:tracePt t="19737" x="3073400" y="5740400"/>
          <p14:tracePt t="19745" x="3079750" y="5740400"/>
          <p14:tracePt t="19753" x="3086100" y="5740400"/>
          <p14:tracePt t="19753" x="3092450" y="5740400"/>
          <p14:tracePt t="19753" x="3098800" y="5740400"/>
          <p14:tracePt t="19774" x="3111500" y="5734050"/>
          <p14:tracePt t="19786" x="3117850" y="5734050"/>
          <p14:tracePt t="19786" x="3124200" y="5727700"/>
          <p14:tracePt t="19806" x="3143250" y="5721350"/>
          <p14:tracePt t="19806" x="3155950" y="5715000"/>
          <p14:tracePt t="19822" x="3168650" y="5715000"/>
          <p14:tracePt t="19822" x="3175000" y="5708650"/>
          <p14:tracePt t="19838" x="3187700" y="5708650"/>
          <p14:tracePt t="19838" x="3200400" y="5702300"/>
          <p14:tracePt t="19855" x="3213100" y="5702300"/>
          <p14:tracePt t="19855" x="3219450" y="5702300"/>
          <p14:tracePt t="19855" x="3232150" y="5695950"/>
          <p14:tracePt t="19874" x="3244850" y="5695950"/>
          <p14:tracePt t="19874" x="3257550" y="5695950"/>
          <p14:tracePt t="19890" x="3270250" y="5689600"/>
          <p14:tracePt t="19890" x="3282950" y="5689600"/>
          <p14:tracePt t="19906" x="3295650" y="5683250"/>
          <p14:tracePt t="19906" x="3308350" y="5683250"/>
          <p14:tracePt t="19922" x="3321050" y="5676900"/>
          <p14:tracePt t="19922" x="3327400" y="5676900"/>
          <p14:tracePt t="19939" x="3340100" y="5670550"/>
          <p14:tracePt t="19939" x="3352800" y="5664200"/>
          <p14:tracePt t="19956" x="3359150" y="5657850"/>
          <p14:tracePt t="19956" x="3365500" y="5651500"/>
          <p14:tracePt t="19972" x="3371850" y="5651500"/>
          <p14:tracePt t="19987" x="3378200" y="5645150"/>
          <p14:tracePt t="19987" x="3384550" y="5638800"/>
          <p14:tracePt t="20007" x="3390900" y="5632450"/>
          <p14:tracePt t="20021" x="3397250" y="5619750"/>
          <p14:tracePt t="20037" x="3403600" y="5613400"/>
          <p14:tracePt t="20054" x="3403600" y="5607050"/>
          <p14:tracePt t="20054" x="3416300" y="5594350"/>
          <p14:tracePt t="20074" x="3422650" y="5588000"/>
          <p14:tracePt t="20090" x="3422650" y="5581650"/>
          <p14:tracePt t="20090" x="3429000" y="5575300"/>
          <p14:tracePt t="20106" x="3435350" y="5568950"/>
          <p14:tracePt t="20106" x="3435350" y="5562600"/>
          <p14:tracePt t="20122" x="3441700" y="5556250"/>
          <p14:tracePt t="20137" x="3441700" y="5543550"/>
          <p14:tracePt t="20137" x="3441700" y="5537200"/>
          <p14:tracePt t="20137" x="3441700" y="5524500"/>
          <p14:tracePt t="20159" x="3435350" y="5518150"/>
          <p14:tracePt t="20171" x="3435350" y="5505450"/>
          <p14:tracePt t="20171" x="3416300" y="5473700"/>
          <p14:tracePt t="20189" x="3403600" y="5454650"/>
          <p14:tracePt t="20189" x="3390900" y="5441950"/>
          <p14:tracePt t="20189" x="3371850" y="5422900"/>
          <p14:tracePt t="20209" x="3352800" y="5403850"/>
          <p14:tracePt t="20221" x="3327400" y="5378450"/>
          <p14:tracePt t="20221" x="3302000" y="5359400"/>
          <p14:tracePt t="20221" x="3276600" y="5334000"/>
          <p14:tracePt t="20242" x="3244850" y="5308600"/>
          <p14:tracePt t="20242" x="3213100" y="5276850"/>
          <p14:tracePt t="20257" x="3175000" y="5251450"/>
          <p14:tracePt t="20257" x="3143250" y="5219700"/>
          <p14:tracePt t="20273" x="3105150" y="5187950"/>
          <p14:tracePt t="20273" x="3073400" y="5149850"/>
          <p14:tracePt t="20290" x="3035300" y="5118100"/>
          <p14:tracePt t="20290" x="2971800" y="5048250"/>
          <p14:tracePt t="20307" x="2946400" y="5010150"/>
          <p14:tracePt t="20307" x="2921000" y="4978400"/>
          <p14:tracePt t="20323" x="2901950" y="4940300"/>
          <p14:tracePt t="20323" x="2876550" y="4902200"/>
          <p14:tracePt t="20340" x="2863850" y="4864100"/>
          <p14:tracePt t="20340" x="2851150" y="4832350"/>
          <p14:tracePt t="20357" x="2838450" y="4800600"/>
          <p14:tracePt t="20357" x="2819400" y="4737100"/>
          <p14:tracePt t="20374" x="2813050" y="4711700"/>
          <p14:tracePt t="20374" x="2806700" y="4692650"/>
          <p14:tracePt t="20391" x="2806700" y="4673600"/>
          <p14:tracePt t="20391" x="2806700" y="4660900"/>
          <p14:tracePt t="20407" x="2813050" y="4648200"/>
          <p14:tracePt t="20407" x="2813050" y="4641850"/>
          <p14:tracePt t="20407" x="2819400" y="4635500"/>
          <p14:tracePt t="20426" x="2825750" y="4629150"/>
          <p14:tracePt t="20438" x="2832100" y="4622800"/>
          <p14:tracePt t="20438" x="2838450" y="4622800"/>
          <p14:tracePt t="20458" x="2844800" y="4616450"/>
          <p14:tracePt t="20474" x="2851150" y="4622800"/>
          <p14:tracePt t="20561" x="2857500" y="4622800"/>
          <p14:tracePt t="20585" x="2863850" y="4622800"/>
          <p14:tracePt t="20621" x="2870200" y="4616450"/>
          <p14:tracePt t="20653" x="2876550" y="4610100"/>
          <p14:tracePt t="20665" x="2876550" y="4603750"/>
          <p14:tracePt t="20681" x="2876550" y="4597400"/>
          <p14:tracePt t="20689" x="2876550" y="4584700"/>
          <p14:tracePt t="20706" x="2870200" y="4584700"/>
          <p14:tracePt t="20733" x="2863850" y="4591050"/>
          <p14:tracePt t="20749" x="2857500" y="4597400"/>
          <p14:tracePt t="20758" x="2851150" y="4603750"/>
          <p14:tracePt t="20758" x="2851150" y="4610100"/>
          <p14:tracePt t="20775" x="2844800" y="4622800"/>
          <p14:tracePt t="20775" x="2844800" y="4635500"/>
          <p14:tracePt t="20775" x="2844800" y="4648200"/>
          <p14:tracePt t="20794" x="2844800" y="4660900"/>
          <p14:tracePt t="20806" x="2844800" y="4673600"/>
          <p14:tracePt t="20806" x="2851150" y="4692650"/>
          <p14:tracePt t="20826" x="2857500" y="4724400"/>
          <p14:tracePt t="20826" x="2870200" y="4749800"/>
          <p14:tracePt t="20842" x="2876550" y="4775200"/>
          <p14:tracePt t="20842" x="2889250" y="4813300"/>
          <p14:tracePt t="20859" x="2908300" y="4851400"/>
          <p14:tracePt t="20859" x="2927350" y="4902200"/>
          <p14:tracePt t="20859" x="2946400" y="4959350"/>
          <p14:tracePt t="20877" x="2978150" y="5016500"/>
          <p14:tracePt t="20877" x="3009900" y="5080000"/>
          <p14:tracePt t="20894" x="3041650" y="5143500"/>
          <p14:tracePt t="20894" x="3073400" y="5207000"/>
          <p14:tracePt t="20909" x="3111500" y="5257800"/>
          <p14:tracePt t="20909" x="3149600" y="5302250"/>
          <p14:tracePt t="20925" x="3187700" y="5340350"/>
          <p14:tracePt t="20925" x="3225800" y="5372100"/>
          <p14:tracePt t="20942" x="3263900" y="5391150"/>
          <p14:tracePt t="20942" x="3295650" y="5403850"/>
          <p14:tracePt t="20959" x="3327400" y="5410200"/>
          <p14:tracePt t="20959" x="3390900" y="5422900"/>
          <p14:tracePt t="20975" x="3422650" y="5429250"/>
          <p14:tracePt t="20975" x="3448050" y="5435600"/>
          <p14:tracePt t="20992" x="3473450" y="5441950"/>
          <p14:tracePt t="20992" x="3492500" y="5448300"/>
          <p14:tracePt t="21009" x="3517900" y="5461000"/>
          <p14:tracePt t="21009" x="3556000" y="5473700"/>
          <p14:tracePt t="21027" x="3568700" y="5480050"/>
          <p14:tracePt t="21027" x="3581400" y="5486400"/>
          <p14:tracePt t="21043" x="3594100" y="5492750"/>
          <p14:tracePt t="21043" x="3600450" y="5492750"/>
          <p14:tracePt t="21059" x="3606800" y="5499100"/>
          <p14:tracePt t="21074" x="3606800" y="5505450"/>
          <p14:tracePt t="21091" x="3594100" y="5505450"/>
          <p14:tracePt t="21091" x="3587750" y="5511800"/>
          <p14:tracePt t="21109" x="3581400" y="5518150"/>
          <p14:tracePt t="21109" x="3575050" y="5518150"/>
          <p14:tracePt t="21126" x="3568700" y="5524500"/>
          <p14:tracePt t="21126" x="3562350" y="5524500"/>
          <p14:tracePt t="21143" x="3556000" y="5524500"/>
          <p14:tracePt t="21143" x="3549650" y="5524500"/>
          <p14:tracePt t="21160" x="3543300" y="5524500"/>
          <p14:tracePt t="21174" x="3543300" y="5518150"/>
          <p14:tracePt t="21191" x="3536950" y="5511800"/>
          <p14:tracePt t="21191" x="3536950" y="5505450"/>
          <p14:tracePt t="21210" x="3530600" y="5499100"/>
          <p14:tracePt t="21210" x="3530600" y="5492750"/>
          <p14:tracePt t="21226" x="3524250" y="5486400"/>
          <p14:tracePt t="21226" x="3517900" y="5480050"/>
          <p14:tracePt t="21243" x="3511550" y="5473700"/>
          <p14:tracePt t="21243" x="3505200" y="5467350"/>
          <p14:tracePt t="21243" x="3492500" y="5454650"/>
          <p14:tracePt t="21263" x="3479800" y="5448300"/>
          <p14:tracePt t="21263" x="3467100" y="5441950"/>
          <p14:tracePt t="21276" x="3454400" y="5435600"/>
          <p14:tracePt t="21276" x="3435350" y="5429250"/>
          <p14:tracePt t="21293" x="3416300" y="5422900"/>
          <p14:tracePt t="21293" x="3397250" y="5416550"/>
          <p14:tracePt t="21310" x="3371850" y="5410200"/>
          <p14:tracePt t="21310" x="3327400" y="5391150"/>
          <p14:tracePt t="21327" x="3302000" y="5384800"/>
          <p14:tracePt t="21327" x="3276600" y="5378450"/>
          <p14:tracePt t="21344" x="3251200" y="5372100"/>
          <p14:tracePt t="21344" x="3225800" y="5365750"/>
          <p14:tracePt t="21360" x="3200400" y="5359400"/>
          <p14:tracePt t="21360" x="3175000" y="5359400"/>
          <p14:tracePt t="21377" x="3155950" y="5353050"/>
          <p14:tracePt t="21377" x="3111500" y="5340350"/>
          <p14:tracePt t="21394" x="3092450" y="5327650"/>
          <p14:tracePt t="21394" x="3067050" y="5314950"/>
          <p14:tracePt t="21410" x="3048000" y="5302250"/>
          <p14:tracePt t="21410" x="3028950" y="5289550"/>
          <p14:tracePt t="21427" x="3009900" y="5270500"/>
          <p14:tracePt t="21427" x="2984500" y="5251450"/>
          <p14:tracePt t="21427" x="2965450" y="5226050"/>
          <p14:tracePt t="21446" x="2946400" y="5207000"/>
          <p14:tracePt t="21459" x="2927350" y="5187950"/>
          <p14:tracePt t="21459" x="2889250" y="5137150"/>
          <p14:tracePt t="21478" x="2876550" y="5118100"/>
          <p14:tracePt t="21478" x="2857500" y="5092700"/>
          <p14:tracePt t="21494" x="2844800" y="5073650"/>
          <p14:tracePt t="21494" x="2825750" y="5054600"/>
          <p14:tracePt t="21510" x="2813050" y="5035550"/>
          <p14:tracePt t="21510" x="2800350" y="5016500"/>
          <p14:tracePt t="21510" x="2794000" y="4997450"/>
          <p14:tracePt t="21530" x="2781300" y="4978400"/>
          <p14:tracePt t="21542" x="2768600" y="4959350"/>
          <p14:tracePt t="21542" x="2755900" y="4933950"/>
          <p14:tracePt t="21562" x="2749550" y="4921250"/>
          <p14:tracePt t="21562" x="2743200" y="4908550"/>
          <p14:tracePt t="21578" x="2743200" y="4902200"/>
          <p14:tracePt t="21578" x="2736850" y="4889500"/>
          <p14:tracePt t="21594" x="2736850" y="4883150"/>
          <p14:tracePt t="21609" x="2730500" y="4876800"/>
          <p14:tracePt t="21626" x="2736850" y="4870450"/>
          <p14:tracePt t="21642" x="2743200" y="4864100"/>
          <p14:tracePt t="21659" x="2749550" y="4857750"/>
          <p14:tracePt t="21676" x="2762250" y="4857750"/>
          <p14:tracePt t="21676" x="2781300" y="4845050"/>
          <p14:tracePt t="21694" x="2800350" y="4832350"/>
          <p14:tracePt t="21694" x="2819400" y="4819650"/>
          <p14:tracePt t="21711" x="2844800" y="4806950"/>
          <p14:tracePt t="21711" x="2876550" y="4787900"/>
          <p14:tracePt t="21728" x="2914650" y="4768850"/>
          <p14:tracePt t="21728" x="2997200" y="4718050"/>
          <p14:tracePt t="21746" x="3041650" y="4692650"/>
          <p14:tracePt t="21746" x="3092450" y="4667250"/>
          <p14:tracePt t="21762" x="3149600" y="4641850"/>
          <p14:tracePt t="21762" x="3213100" y="4610100"/>
          <p14:tracePt t="21778" x="3282950" y="4584700"/>
          <p14:tracePt t="21778" x="3359150" y="4559300"/>
          <p14:tracePt t="21795" x="3441700" y="4527550"/>
          <p14:tracePt t="21795" x="3530600" y="4495800"/>
          <p14:tracePt t="21795" x="3625850" y="4464050"/>
          <p14:tracePt t="21814" x="3727450" y="4425950"/>
          <p14:tracePt t="21826" x="3835400" y="4387850"/>
          <p14:tracePt t="21826" x="3943350" y="4349750"/>
          <p14:tracePt t="21846" x="4165600" y="4267200"/>
          <p14:tracePt t="21846" x="4279900" y="4222750"/>
          <p14:tracePt t="21862" x="4394200" y="4178300"/>
          <p14:tracePt t="21862" x="4502150" y="4127500"/>
          <p14:tracePt t="21879" x="4610100" y="4083050"/>
          <p14:tracePt t="21879" x="4718050" y="4032250"/>
          <p14:tracePt t="21879" x="4826000" y="3981450"/>
          <p14:tracePt t="21899" x="4927600" y="3924300"/>
          <p14:tracePt t="21910" x="5035550" y="3873500"/>
          <p14:tracePt t="21910" x="5238750" y="3765550"/>
          <p14:tracePt t="21929" x="5340350" y="3708400"/>
          <p14:tracePt t="21929" x="5435600" y="3651250"/>
          <p14:tracePt t="21945" x="5524500" y="3600450"/>
          <p14:tracePt t="21945" x="5613400" y="3556000"/>
          <p14:tracePt t="21963" x="5689600" y="3517900"/>
          <p14:tracePt t="21963" x="5759450" y="3479800"/>
          <p14:tracePt t="21979" x="5829300" y="3448050"/>
          <p14:tracePt t="21979" x="5937250" y="3403600"/>
          <p14:tracePt t="21996" x="5975350" y="3384550"/>
          <p14:tracePt t="21996" x="6013450" y="3371850"/>
          <p14:tracePt t="22012" x="6038850" y="3359150"/>
          <p14:tracePt t="22012" x="6057900" y="3352800"/>
          <p14:tracePt t="22030" x="6070600" y="3346450"/>
          <p14:tracePt t="22045" x="6051550" y="3346450"/>
          <p14:tracePt t="22045" x="6032500" y="3346450"/>
          <p14:tracePt t="22063" x="6007100" y="3352800"/>
          <p14:tracePt t="22063" x="5969000" y="3365500"/>
          <p14:tracePt t="22080" x="5924550" y="3371850"/>
          <p14:tracePt t="22080" x="5873750" y="3384550"/>
          <p14:tracePt t="22096" x="5816600" y="3397250"/>
          <p14:tracePt t="22096" x="5753100" y="3416300"/>
          <p14:tracePt t="22096" x="5676900" y="3429000"/>
          <p14:tracePt t="22115" x="5600700" y="3448050"/>
          <p14:tracePt t="22115" x="5518150" y="3467100"/>
          <p14:tracePt t="22130" x="5429250" y="3486150"/>
          <p14:tracePt t="22130" x="5334000" y="3505200"/>
          <p14:tracePt t="22146" x="5238750" y="3530600"/>
          <p14:tracePt t="22146" x="5130800" y="3556000"/>
          <p14:tracePt t="22163" x="5029200" y="3581400"/>
          <p14:tracePt t="22163" x="4921250" y="3606800"/>
          <p14:tracePt t="22163" x="4806950" y="3638550"/>
          <p14:tracePt t="22182" x="4699000" y="3663950"/>
          <p14:tracePt t="22194" x="4591050" y="3689350"/>
          <p14:tracePt t="22194" x="4476750" y="3714750"/>
          <p14:tracePt t="22214" x="4254500" y="3759200"/>
          <p14:tracePt t="22214" x="4146550" y="3771900"/>
          <p14:tracePt t="22230" x="4038600" y="3784600"/>
          <p14:tracePt t="22230" x="3930650" y="3797300"/>
          <p14:tracePt t="22247" x="3822700" y="3803650"/>
          <p14:tracePt t="22247" x="3721100" y="3816350"/>
          <p14:tracePt t="22263" x="3619500" y="3822700"/>
          <p14:tracePt t="22263" x="3524250" y="3829050"/>
          <p14:tracePt t="22263" x="3435350" y="3835400"/>
          <p14:tracePt t="22283" x="3352800" y="3848100"/>
          <p14:tracePt t="22283" x="3276600" y="3860800"/>
          <p14:tracePt t="22297" x="3206750" y="3873500"/>
          <p14:tracePt t="22297" x="3143250" y="3886200"/>
          <p14:tracePt t="22314" x="3092450" y="3898900"/>
          <p14:tracePt t="22314" x="3048000" y="3905250"/>
          <p14:tracePt t="22330" x="3009900" y="3917950"/>
          <p14:tracePt t="22330" x="2959100" y="3930650"/>
          <p14:tracePt t="22347" x="2952750" y="3930650"/>
          <p14:tracePt t="22362" x="2959100" y="3917950"/>
          <p14:tracePt t="22362" x="2971800" y="3905250"/>
          <p14:tracePt t="22380" x="3003550" y="3886200"/>
          <p14:tracePt t="22380" x="3035300" y="3867150"/>
          <p14:tracePt t="22398" x="3079750" y="3835400"/>
          <p14:tracePt t="22398" x="3187700" y="3765550"/>
          <p14:tracePt t="22414" x="3257550" y="3727450"/>
          <p14:tracePt t="22414" x="3333750" y="3683000"/>
          <p14:tracePt t="22431" x="3416300" y="3638550"/>
          <p14:tracePt t="22431" x="3505200" y="3587750"/>
          <p14:tracePt t="22447" x="3600450" y="3536950"/>
          <p14:tracePt t="22447" x="3702050" y="3492500"/>
          <p14:tracePt t="22447" x="3803650" y="3435350"/>
          <p14:tracePt t="22467" x="3911600" y="3384550"/>
          <p14:tracePt t="22479" x="4025900" y="3340100"/>
          <p14:tracePt t="22479" x="4248150" y="3238500"/>
          <p14:tracePt t="22498" x="4362450" y="3194050"/>
          <p14:tracePt t="22498" x="4476750" y="3143250"/>
          <p14:tracePt t="22515" x="4584700" y="3098800"/>
          <p14:tracePt t="22515" x="4699000" y="3048000"/>
          <p14:tracePt t="22531" x="4806950" y="3009900"/>
          <p14:tracePt t="22531" x="4908550" y="2965450"/>
          <p14:tracePt t="22531" x="5010150" y="2927350"/>
          <p14:tracePt t="22550" x="5105400" y="2889250"/>
          <p14:tracePt t="22562" x="5187950" y="2851150"/>
          <p14:tracePt t="22562" x="5340350" y="2794000"/>
          <p14:tracePt t="22583" x="5410200" y="2768600"/>
          <p14:tracePt t="22583" x="5467350" y="2736850"/>
          <p14:tracePt t="22598" x="5518150" y="2717800"/>
          <p14:tracePt t="22598" x="5568950" y="2692400"/>
          <p14:tracePt t="22614" x="5607050" y="2679700"/>
          <p14:tracePt t="22614" x="5638800" y="2660650"/>
          <p14:tracePt t="22631" x="5664200" y="2647950"/>
          <p14:tracePt t="22631" x="5689600" y="2628900"/>
          <p14:tracePt t="22648" x="5683250" y="2622550"/>
          <p14:tracePt t="22663" x="5664200" y="2622550"/>
          <p14:tracePt t="22663" x="5638800" y="2628900"/>
          <p14:tracePt t="22681" x="5607050" y="2635250"/>
          <p14:tracePt t="22681" x="5562600" y="2647950"/>
          <p14:tracePt t="22698" x="5518150" y="2660650"/>
          <p14:tracePt t="22698" x="5391150" y="2686050"/>
          <p14:tracePt t="22715" x="5321300" y="2705100"/>
          <p14:tracePt t="22715" x="5238750" y="2724150"/>
          <p14:tracePt t="22732" x="5156200" y="2736850"/>
          <p14:tracePt t="22732" x="5067300" y="2755900"/>
          <p14:tracePt t="22748" x="4965700" y="2768600"/>
          <p14:tracePt t="22748" x="4768850" y="2800350"/>
          <p14:tracePt t="22767" x="4667250" y="2813050"/>
          <p14:tracePt t="22767" x="4559300" y="2825750"/>
          <p14:tracePt t="22782" x="4451350" y="2838450"/>
          <p14:tracePt t="22782" x="4343400" y="2844800"/>
          <p14:tracePt t="22799" x="4235450" y="2857500"/>
          <p14:tracePt t="22799" x="4127500" y="2863850"/>
          <p14:tracePt t="22815" x="4019550" y="2870200"/>
          <p14:tracePt t="22815" x="3911600" y="2882900"/>
          <p14:tracePt t="22815" x="3803650" y="2889250"/>
          <p14:tracePt t="22834" x="3702050" y="2895600"/>
          <p14:tracePt t="22847" x="3606800" y="2908300"/>
          <p14:tracePt t="22847" x="3517900" y="2921000"/>
          <p14:tracePt t="22866" x="3359150" y="2940050"/>
          <p14:tracePt t="22866" x="3289300" y="2952750"/>
          <p14:tracePt t="22882" x="3232150" y="2965450"/>
          <p14:tracePt t="22882" x="3181350" y="2971800"/>
          <p14:tracePt t="22882" x="3136900" y="2984500"/>
          <p14:tracePt t="22902" x="3098800" y="2984500"/>
          <p14:tracePt t="22914" x="3067050" y="2990850"/>
          <p14:tracePt t="22914" x="3048000" y="2984500"/>
          <p14:tracePt t="22914" x="3035300" y="2978150"/>
          <p14:tracePt t="22935" x="3028950" y="2965450"/>
          <p14:tracePt t="22935" x="3028950" y="2952750"/>
          <p14:tracePt t="22949" x="3035300" y="2933700"/>
          <p14:tracePt t="22949" x="3048000" y="2914650"/>
          <p14:tracePt t="22966" x="3067050" y="2889250"/>
          <p14:tracePt t="22966" x="3092450" y="2863850"/>
          <p14:tracePt t="22982" x="3124200" y="2838450"/>
          <p14:tracePt t="22982" x="3168650" y="2813050"/>
          <p14:tracePt t="22999" x="3219450" y="2781300"/>
          <p14:tracePt t="22999" x="3359150" y="2711450"/>
          <p14:tracePt t="23016" x="3435350" y="2673350"/>
          <p14:tracePt t="23016" x="3530600" y="2628900"/>
          <p14:tracePt t="23033" x="3632200" y="2584450"/>
          <p14:tracePt t="23033" x="3740150" y="2533650"/>
          <p14:tracePt t="23050" x="3854450" y="2482850"/>
          <p14:tracePt t="23050" x="4095750" y="2374900"/>
          <p14:tracePt t="23066" x="4229100" y="2317750"/>
          <p14:tracePt t="23066" x="4356100" y="2254250"/>
          <p14:tracePt t="23083" x="4489450" y="2197100"/>
          <p14:tracePt t="23083" x="4622800" y="2139950"/>
          <p14:tracePt t="23100" x="4756150" y="2089150"/>
          <p14:tracePt t="23100" x="4889500" y="2032000"/>
          <p14:tracePt t="23116" x="5022850" y="1981200"/>
          <p14:tracePt t="23116" x="5149850" y="1930400"/>
          <p14:tracePt t="23116" x="5276850" y="1885950"/>
          <p14:tracePt t="23135" x="5397500" y="1847850"/>
          <p14:tracePt t="23135" x="5511800" y="1809750"/>
          <p14:tracePt t="23150" x="5619750" y="1771650"/>
          <p14:tracePt t="23150" x="5721350" y="1739900"/>
          <p14:tracePt t="23167" x="5816600" y="1714500"/>
          <p14:tracePt t="23167" x="5905500" y="1689100"/>
          <p14:tracePt t="23183" x="5981700" y="1670050"/>
          <p14:tracePt t="23183" x="6057900" y="1657350"/>
          <p14:tracePt t="23183" x="6121400" y="1638300"/>
          <p14:tracePt t="23202" x="6178550" y="1625600"/>
          <p14:tracePt t="23215" x="6223000" y="1619250"/>
          <p14:tracePt t="23215" x="6261100" y="1612900"/>
          <p14:tracePt t="23235" x="6311900" y="1606550"/>
          <p14:tracePt t="23235" x="6330950" y="1606550"/>
          <p14:tracePt t="23250" x="6337300" y="1606550"/>
          <p14:tracePt t="23265" x="6337300" y="1612900"/>
          <p14:tracePt t="23265" x="6330950" y="1619250"/>
          <p14:tracePt t="23265" x="6318250" y="1619250"/>
          <p14:tracePt t="23286" x="6305550" y="1625600"/>
          <p14:tracePt t="23298" x="6292850" y="1631950"/>
          <p14:tracePt t="23298" x="6261100" y="1638300"/>
          <p14:tracePt t="23317" x="6242050" y="1644650"/>
          <p14:tracePt t="23317" x="6223000" y="1651000"/>
          <p14:tracePt t="23333" x="6210300" y="1657350"/>
          <p14:tracePt t="23333" x="6191250" y="1663700"/>
          <p14:tracePt t="23350" x="6172200" y="1670050"/>
          <p14:tracePt t="23350" x="6140450" y="1682750"/>
          <p14:tracePt t="23367" x="6121400" y="1695450"/>
          <p14:tracePt t="23367" x="6096000" y="1708150"/>
          <p14:tracePt t="23384" x="6076950" y="1727200"/>
          <p14:tracePt t="23384" x="6051550" y="1746250"/>
          <p14:tracePt t="23401" x="6019800" y="1771650"/>
          <p14:tracePt t="23401" x="5988050" y="1803400"/>
          <p14:tracePt t="23417" x="5949950" y="1841500"/>
          <p14:tracePt t="23417" x="5905500" y="1892300"/>
          <p14:tracePt t="23671" x="3873500" y="5372100"/>
          <p14:tracePt t="23683" x="3848100" y="5391150"/>
          <p14:tracePt t="23683" x="3810000" y="5416550"/>
          <p14:tracePt t="23703" x="3727450" y="5473700"/>
          <p14:tracePt t="23703" x="3683000" y="5505450"/>
          <p14:tracePt t="23718" x="3638550" y="5530850"/>
          <p14:tracePt t="23718" x="3600450" y="5549900"/>
          <p14:tracePt t="23735" x="3568700" y="5568950"/>
          <p14:tracePt t="23735" x="3536950" y="5588000"/>
          <p14:tracePt t="23735" x="3505200" y="5600700"/>
          <p14:tracePt t="23754" x="3473450" y="5607050"/>
          <p14:tracePt t="23754" x="3454400" y="5619750"/>
          <p14:tracePt t="23769" x="3429000" y="5619750"/>
          <p14:tracePt t="23769" x="3409950" y="5626100"/>
          <p14:tracePt t="23786" x="3390900" y="5626100"/>
          <p14:tracePt t="23786" x="3378200" y="5626100"/>
          <p14:tracePt t="23802" x="3371850" y="5619750"/>
          <p14:tracePt t="23802" x="3365500" y="5619750"/>
          <p14:tracePt t="23819" x="3371850" y="5619750"/>
          <p14:tracePt t="23842" x="3378200" y="5619750"/>
          <p14:tracePt t="23850" x="3384550" y="5619750"/>
          <p14:tracePt t="23850" x="3390900" y="5626100"/>
          <p14:tracePt t="23869" x="3397250" y="5626100"/>
          <p14:tracePt t="23869" x="3403600" y="5626100"/>
          <p14:tracePt t="23887" x="3416300" y="5632450"/>
          <p14:tracePt t="23903" x="3422650" y="5632450"/>
          <p14:tracePt t="23918" x="3416300" y="5638800"/>
          <p14:tracePt t="23934" x="3409950" y="5645150"/>
          <p14:tracePt t="23934" x="3397250" y="5651500"/>
          <p14:tracePt t="23934" x="3384550" y="5651500"/>
          <p14:tracePt t="23955" x="3371850" y="5657850"/>
          <p14:tracePt t="23967" x="3352800" y="5657850"/>
          <p14:tracePt t="23967" x="3308350" y="5664200"/>
          <p14:tracePt t="23986" x="3282950" y="5664200"/>
          <p14:tracePt t="23986" x="3257550" y="5664200"/>
          <p14:tracePt t="24003" x="3232150" y="5657850"/>
          <p14:tracePt t="24003" x="3213100" y="5657850"/>
          <p14:tracePt t="24020" x="3187700" y="5657850"/>
          <p14:tracePt t="24020" x="3162300" y="5651500"/>
          <p14:tracePt t="24020" x="3143250" y="5645150"/>
          <p14:tracePt t="24039" x="3130550" y="5638800"/>
          <p14:tracePt t="24051" x="3117850" y="5632450"/>
          <p14:tracePt t="24051" x="3086100" y="5619750"/>
          <p14:tracePt t="24070" x="3073400" y="5607050"/>
          <p14:tracePt t="24070" x="3060700" y="5594350"/>
          <p14:tracePt t="24086" x="3054350" y="5581650"/>
          <p14:tracePt t="24086" x="3041650" y="5568950"/>
          <p14:tracePt t="24103" x="3022600" y="5556250"/>
          <p14:tracePt t="24103" x="3009900" y="5543550"/>
          <p14:tracePt t="24120" x="2997200" y="5537200"/>
          <p14:tracePt t="24120" x="2971800" y="5518150"/>
          <p14:tracePt t="24137" x="2959100" y="5511800"/>
          <p14:tracePt t="24137" x="2940050" y="5505450"/>
          <p14:tracePt t="24154" x="2933700" y="5499100"/>
          <p14:tracePt t="24154" x="2921000" y="5499100"/>
          <p14:tracePt t="24170" x="2908300" y="5492750"/>
          <p14:tracePt t="24170" x="2876550" y="5486400"/>
          <p14:tracePt t="24187" x="2863850" y="5486400"/>
          <p14:tracePt t="24187" x="2851150" y="5480050"/>
          <p14:tracePt t="24203" x="2838450" y="5480050"/>
          <p14:tracePt t="24203" x="2819400" y="5473700"/>
          <p14:tracePt t="24220" x="2806700" y="5473700"/>
          <p14:tracePt t="24220" x="2794000" y="5473700"/>
          <p14:tracePt t="24236" x="2781300" y="5467350"/>
          <p14:tracePt t="24236" x="2768600" y="5461000"/>
          <p14:tracePt t="24254" x="2762250" y="5461000"/>
          <p14:tracePt t="24271" x="2768600" y="5461000"/>
          <p14:tracePt t="24301" x="2774950" y="5461000"/>
          <p14:tracePt t="24314" x="2787650" y="5461000"/>
          <p14:tracePt t="24323" x="2800350" y="5454650"/>
          <p14:tracePt t="24335" x="2813050" y="5454650"/>
          <p14:tracePt t="24335" x="2838450" y="5448300"/>
          <p14:tracePt t="24355" x="2857500" y="5448300"/>
          <p14:tracePt t="24355" x="2882900" y="5448300"/>
          <p14:tracePt t="24370" x="2908300" y="5448300"/>
          <p14:tracePt t="24370" x="2933700" y="5448300"/>
          <p14:tracePt t="24388" x="2965450" y="5454650"/>
          <p14:tracePt t="24388" x="2997200" y="5454650"/>
          <p14:tracePt t="24388" x="3028950" y="5461000"/>
          <p14:tracePt t="24408" x="3067050" y="5467350"/>
          <p14:tracePt t="24419" x="3105150" y="5467350"/>
          <p14:tracePt t="24419" x="3175000" y="5473700"/>
          <p14:tracePt t="24438" x="3213100" y="5473700"/>
          <p14:tracePt t="24438" x="3251200" y="5473700"/>
          <p14:tracePt t="24454" x="3282950" y="5473700"/>
          <p14:tracePt t="24454" x="3321050" y="5467350"/>
          <p14:tracePt t="24471" x="3359150" y="5467350"/>
          <p14:tracePt t="24471" x="3441700" y="5461000"/>
          <p14:tracePt t="24488" x="3486150" y="5454650"/>
          <p14:tracePt t="24488" x="3530600" y="5454650"/>
          <p14:tracePt t="24504" x="3581400" y="5454650"/>
          <p14:tracePt t="24504" x="3638550" y="5454650"/>
          <p14:tracePt t="24521" x="3689350" y="5461000"/>
          <p14:tracePt t="24521" x="3752850" y="5461000"/>
          <p14:tracePt t="24538" x="3810000" y="5461000"/>
          <p14:tracePt t="24538" x="3924300" y="5461000"/>
          <p14:tracePt t="24555" x="3987800" y="5461000"/>
          <p14:tracePt t="24555" x="4051300" y="5461000"/>
          <p14:tracePt t="24571" x="4114800" y="5461000"/>
          <p14:tracePt t="24571" x="4184650" y="5461000"/>
          <p14:tracePt t="24588" x="4248150" y="5461000"/>
          <p14:tracePt t="24588" x="4318000" y="5467350"/>
          <p14:tracePt t="24588" x="4387850" y="5467350"/>
          <p14:tracePt t="24607" x="4464050" y="5467350"/>
          <p14:tracePt t="24620" x="4533900" y="5467350"/>
          <p14:tracePt t="24620" x="4679950" y="5467350"/>
          <p14:tracePt t="24639" x="4749800" y="5467350"/>
          <p14:tracePt t="24639" x="4819650" y="5467350"/>
          <p14:tracePt t="24655" x="4895850" y="5461000"/>
          <p14:tracePt t="24655" x="4965700" y="5461000"/>
          <p14:tracePt t="24655" x="5035550" y="5461000"/>
          <p14:tracePt t="24674" x="5105400" y="5467350"/>
          <p14:tracePt t="24686" x="5175250" y="5467350"/>
          <p14:tracePt t="24686" x="5245100" y="5473700"/>
          <p14:tracePt t="24686" x="5308600" y="5480050"/>
          <p14:tracePt t="24708" x="5378450" y="5486400"/>
          <p14:tracePt t="24708" x="5448300" y="5492750"/>
          <p14:tracePt t="24723" x="5518150" y="5499100"/>
          <p14:tracePt t="24723" x="5581650" y="5505450"/>
          <p14:tracePt t="24738" x="5651500" y="5505450"/>
          <p14:tracePt t="24738" x="5715000" y="5511800"/>
          <p14:tracePt t="24755" x="5778500" y="5511800"/>
          <p14:tracePt t="24755" x="5842000" y="5511800"/>
          <p14:tracePt t="24755" x="5905500" y="5511800"/>
          <p14:tracePt t="24774" x="5969000" y="5511800"/>
          <p14:tracePt t="24774" x="6032500" y="5511800"/>
          <p14:tracePt t="24789" x="6096000" y="5505450"/>
          <p14:tracePt t="24789" x="6159500" y="5505450"/>
          <p14:tracePt t="24805" x="6223000" y="5505450"/>
          <p14:tracePt t="24805" x="6286500" y="5505450"/>
          <p14:tracePt t="24822" x="6350000" y="5499100"/>
          <p14:tracePt t="24822" x="6407150" y="5499100"/>
          <p14:tracePt t="24839" x="6464300" y="5492750"/>
          <p14:tracePt t="24839" x="6578600" y="5480050"/>
          <p14:tracePt t="24856" x="6629400" y="5473700"/>
          <p14:tracePt t="24856" x="6680200" y="5461000"/>
          <p14:tracePt t="24872" x="6731000" y="5454650"/>
          <p14:tracePt t="24872" x="6775450" y="5448300"/>
          <p14:tracePt t="24891" x="6813550" y="5435600"/>
          <p14:tracePt t="24891" x="6851650" y="5429250"/>
          <p14:tracePt t="24907" x="6921500" y="5422900"/>
          <p14:tracePt t="24907" x="6946900" y="5416550"/>
          <p14:tracePt t="24923" x="6972300" y="5416550"/>
          <p14:tracePt t="24923" x="6997700" y="5416550"/>
          <p14:tracePt t="24940" x="7016750" y="5416550"/>
          <p14:tracePt t="24940" x="7035800" y="5416550"/>
          <p14:tracePt t="24957" x="7054850" y="5416550"/>
          <p14:tracePt t="24957" x="7073900" y="5416550"/>
          <p14:tracePt t="24957" x="7080250" y="5416550"/>
          <p14:tracePt t="24975" x="7092950" y="5422900"/>
          <p14:tracePt t="24987" x="7099300" y="5422900"/>
          <p14:tracePt t="24987" x="7105650" y="5422900"/>
          <p14:tracePt t="25007" x="7105650" y="5416550"/>
          <p14:tracePt t="25074" x="7099300" y="5416550"/>
          <p14:tracePt t="25082" x="7092950" y="5410200"/>
          <p14:tracePt t="25088" x="7080250" y="5410200"/>
          <p14:tracePt t="25088" x="7067550" y="5403850"/>
          <p14:tracePt t="25107" x="7042150" y="5397500"/>
          <p14:tracePt t="25107" x="7016750" y="5391150"/>
          <p14:tracePt t="25123" x="6972300" y="5384800"/>
          <p14:tracePt t="25123" x="6921500" y="5372100"/>
          <p14:tracePt t="25123" x="6864350" y="5365750"/>
          <p14:tracePt t="25142" x="6788150" y="5353050"/>
          <p14:tracePt t="25142" x="6699250" y="5340350"/>
          <p14:tracePt t="25157" x="6604000" y="5327650"/>
          <p14:tracePt t="25157" x="6489700" y="5314950"/>
          <p14:tracePt t="25174" x="6369050" y="5295900"/>
          <p14:tracePt t="25174" x="6235700" y="5270500"/>
          <p14:tracePt t="25191" x="6089650" y="5245100"/>
          <p14:tracePt t="25191" x="5772150" y="5187950"/>
          <p14:tracePt t="25208" x="5600700" y="5156200"/>
          <p14:tracePt t="25208" x="5416550" y="5118100"/>
          <p14:tracePt t="25224" x="5226050" y="5073650"/>
          <p14:tracePt t="25224" x="5041900" y="5029200"/>
          <p14:tracePt t="25241" x="4845050" y="4984750"/>
          <p14:tracePt t="25241" x="4654550" y="4940300"/>
          <p14:tracePt t="25258" x="4470400" y="4889500"/>
          <p14:tracePt t="25258" x="4108450" y="4787900"/>
          <p14:tracePt t="25274" x="3937000" y="4749800"/>
          <p14:tracePt t="25274" x="3778250" y="4705350"/>
          <p14:tracePt t="25291" x="3625850" y="4673600"/>
          <p14:tracePt t="25291" x="3486150" y="4641850"/>
          <p14:tracePt t="25308" x="3352800" y="4616450"/>
          <p14:tracePt t="25308" x="3238500" y="4591050"/>
          <p14:tracePt t="25324" x="3124200" y="4572000"/>
          <p14:tracePt t="25324" x="3028950" y="4559300"/>
          <p14:tracePt t="25324" x="2940050" y="4546600"/>
          <p14:tracePt t="25343" x="2857500" y="4540250"/>
          <p14:tracePt t="25355" x="2787650" y="4527550"/>
          <p14:tracePt t="25355" x="2686050" y="4521200"/>
          <p14:tracePt t="25374" x="2647950" y="4521200"/>
          <p14:tracePt t="25374" x="2616200" y="4521200"/>
          <p14:tracePt t="25392" x="2597150" y="4521200"/>
          <p14:tracePt t="25392" x="2584450" y="4527550"/>
          <p14:tracePt t="25392" x="2578100" y="4527550"/>
          <p14:tracePt t="25410" x="2578100" y="4533900"/>
          <p14:tracePt t="25422" x="2578100" y="4540250"/>
          <p14:tracePt t="25422" x="2584450" y="4546600"/>
          <p14:tracePt t="25422" x="2590800" y="4546600"/>
          <p14:tracePt t="25444" x="2603500" y="4552950"/>
          <p14:tracePt t="25444" x="2616200" y="4559300"/>
          <p14:tracePt t="25459" x="2622550" y="4559300"/>
          <p14:tracePt t="25459" x="2635250" y="4559300"/>
          <p14:tracePt t="25474" x="2647950" y="4552950"/>
          <p14:tracePt t="25474" x="2660650" y="4546600"/>
          <p14:tracePt t="25491" x="2667000" y="4540250"/>
          <p14:tracePt t="25491" x="2679700" y="4508500"/>
          <p14:tracePt t="25508" x="2679700" y="4489450"/>
          <p14:tracePt t="25508" x="2679700" y="4464050"/>
          <p14:tracePt t="25525" x="2679700" y="4432300"/>
          <p14:tracePt t="25525" x="2673350" y="4394200"/>
          <p14:tracePt t="25541" x="2667000" y="4356100"/>
          <p14:tracePt t="25541" x="2654300" y="4311650"/>
          <p14:tracePt t="25559" x="2641600" y="4260850"/>
          <p14:tracePt t="25559" x="2622550" y="4146550"/>
          <p14:tracePt t="25575" x="2616200" y="4083050"/>
          <p14:tracePt t="25575" x="2609850" y="4013200"/>
          <p14:tracePt t="25591" x="2603500" y="3937000"/>
          <p14:tracePt t="25591" x="2597150" y="3860800"/>
          <p14:tracePt t="25609" x="2590800" y="3778250"/>
          <p14:tracePt t="25609" x="2590800" y="3695700"/>
          <p14:tracePt t="25609" x="2590800" y="3613150"/>
          <p14:tracePt t="25627" x="2590800" y="3530600"/>
          <p14:tracePt t="25640" x="2590800" y="3454400"/>
          <p14:tracePt t="25640" x="2590800" y="3321050"/>
          <p14:tracePt t="25660" x="2597150" y="3263900"/>
          <p14:tracePt t="25660" x="2597150" y="3213100"/>
          <p14:tracePt t="25676" x="2597150" y="3175000"/>
          <p14:tracePt t="25676" x="2597150" y="3143250"/>
          <p14:tracePt t="25692" x="2597150" y="3117850"/>
          <p14:tracePt t="25692" x="2603500" y="3098800"/>
          <p14:tracePt t="25692" x="2603500" y="3079750"/>
          <p14:tracePt t="25711" x="2609850" y="3067050"/>
          <p14:tracePt t="25723" x="2616200" y="3054350"/>
          <p14:tracePt t="25723" x="2628900" y="3048000"/>
          <p14:tracePt t="25743" x="2635250" y="3054350"/>
          <p14:tracePt t="25757" x="2641600" y="3054350"/>
          <p14:tracePt t="25757" x="2641600" y="3067050"/>
          <p14:tracePt t="25775" x="2641600" y="3073400"/>
          <p14:tracePt t="25775" x="2641600" y="3079750"/>
          <p14:tracePt t="25775" x="2635250" y="3086100"/>
          <p14:tracePt t="25795" x="2635250" y="3098800"/>
          <p14:tracePt t="25795" x="2635250" y="3105150"/>
          <p14:tracePt t="25809" x="2635250" y="3111500"/>
          <p14:tracePt t="25809" x="2635250" y="3117850"/>
          <p14:tracePt t="25825" x="2628900" y="3124200"/>
          <p14:tracePt t="25825" x="2628900" y="3130550"/>
          <p14:tracePt t="25842" x="2628900" y="3136900"/>
          <p14:tracePt t="25842" x="2622550" y="3143250"/>
          <p14:tracePt t="25859" x="2622550" y="3149600"/>
          <p14:tracePt t="25874" x="2622550" y="3155950"/>
          <p14:tracePt t="25874" x="2622550" y="3162300"/>
          <p14:tracePt t="25894" x="2622550" y="3168650"/>
          <p14:tracePt t="25894" x="2628900" y="3175000"/>
          <p14:tracePt t="25910" x="2628900" y="3181350"/>
          <p14:tracePt t="25924" x="2628900" y="3187700"/>
          <p14:tracePt t="25924" x="2622550" y="3200400"/>
          <p14:tracePt t="25943" x="2622550" y="3206750"/>
          <p14:tracePt t="25943" x="2622550" y="3219450"/>
          <p14:tracePt t="25960" x="2616200" y="3232150"/>
          <p14:tracePt t="25960" x="2609850" y="3251200"/>
          <p14:tracePt t="25976" x="2603500" y="3276600"/>
          <p14:tracePt t="25976" x="2597150" y="3308350"/>
          <p14:tracePt t="25976" x="2590800" y="3346450"/>
          <p14:tracePt t="25995" x="2584450" y="3397250"/>
          <p14:tracePt t="26008" x="2578100" y="3460750"/>
          <p14:tracePt t="26008" x="2571750" y="3613150"/>
          <p14:tracePt t="26027" x="2571750" y="3695700"/>
          <p14:tracePt t="26027" x="2571750" y="3784600"/>
          <p14:tracePt t="26043" x="2578100" y="3867150"/>
          <p14:tracePt t="26043" x="2584450" y="3956050"/>
          <p14:tracePt t="26060" x="2584450" y="4032250"/>
          <p14:tracePt t="26060" x="2597150" y="4108450"/>
          <p14:tracePt t="26060" x="2597150" y="4171950"/>
          <p14:tracePt t="26079" x="2603500" y="4229100"/>
          <p14:tracePt t="26091" x="2609850" y="4273550"/>
          <p14:tracePt t="26091" x="2622550" y="4349750"/>
          <p14:tracePt t="26110" x="2622550" y="4375150"/>
          <p14:tracePt t="26110" x="2628900" y="4394200"/>
          <p14:tracePt t="26127" x="2635250" y="4413250"/>
          <p14:tracePt t="26127" x="2635250" y="4425950"/>
          <p14:tracePt t="26143" x="2641600" y="4432300"/>
          <p14:tracePt t="26143" x="2647950" y="4445000"/>
          <p14:tracePt t="26143" x="2654300" y="4451350"/>
          <p14:tracePt t="26163" x="2660650" y="4457700"/>
          <p14:tracePt t="26163" x="2673350" y="4457700"/>
          <p14:tracePt t="26177" x="2679700" y="4464050"/>
          <p14:tracePt t="26177" x="2692400" y="4464050"/>
          <p14:tracePt t="26194" x="2705100" y="4464050"/>
          <p14:tracePt t="26194" x="2711450" y="4464050"/>
          <p14:tracePt t="26210" x="2724150" y="4464050"/>
          <p14:tracePt t="26210" x="2749550" y="4470400"/>
          <p14:tracePt t="26227" x="2762250" y="4470400"/>
          <p14:tracePt t="26227" x="2768600" y="4476750"/>
          <p14:tracePt t="26244" x="2774950" y="4483100"/>
          <p14:tracePt t="26244" x="2781300" y="4489450"/>
          <p14:tracePt t="26261" x="2787650" y="4502150"/>
          <p14:tracePt t="26261" x="2794000" y="4514850"/>
          <p14:tracePt t="26277" x="2800350" y="4521200"/>
          <p14:tracePt t="26277" x="2813050" y="4546600"/>
          <p14:tracePt t="26296" x="2819400" y="4559300"/>
          <p14:tracePt t="26296" x="2825750" y="4572000"/>
          <p14:tracePt t="26311" x="2832100" y="4584700"/>
          <p14:tracePt t="26311" x="2838450" y="4597400"/>
          <p14:tracePt t="26328" x="2844800" y="4610100"/>
          <p14:tracePt t="26328" x="2851150" y="4622800"/>
          <p14:tracePt t="26344" x="2857500" y="4635500"/>
          <p14:tracePt t="26344" x="2863850" y="4654550"/>
          <p14:tracePt t="26344" x="2870200" y="4673600"/>
          <p14:tracePt t="26363" x="2876550" y="4692650"/>
          <p14:tracePt t="26376" x="2889250" y="4711700"/>
          <p14:tracePt t="26376" x="2908300" y="4756150"/>
          <p14:tracePt t="26395" x="2921000" y="4775200"/>
          <p14:tracePt t="26395" x="2927350" y="4794250"/>
          <p14:tracePt t="26411" x="2933700" y="4813300"/>
          <p14:tracePt t="26411" x="2940050" y="4826000"/>
          <p14:tracePt t="26428" x="2940050" y="4832350"/>
          <p14:tracePt t="26443" x="2927350" y="4819650"/>
          <p14:tracePt t="26443" x="2914650" y="4806950"/>
          <p14:tracePt t="26443" x="2895600" y="4781550"/>
          <p14:tracePt t="26464" x="2876550" y="4749800"/>
          <p14:tracePt t="26464" x="2851150" y="4718050"/>
          <p14:tracePt t="26478" x="2819400" y="4679950"/>
          <p14:tracePt t="26478" x="2794000" y="4635500"/>
          <p14:tracePt t="26494" x="2755900" y="4584700"/>
          <p14:tracePt t="26494" x="2724150" y="4533900"/>
          <p14:tracePt t="26511" x="2686050" y="4483100"/>
          <p14:tracePt t="26511" x="2609850" y="4375150"/>
          <p14:tracePt t="26529" x="2578100" y="4318000"/>
          <p14:tracePt t="26529" x="2540000" y="4260850"/>
          <p14:tracePt t="26545" x="2514600" y="4216400"/>
          <p14:tracePt t="26545" x="2482850" y="4184650"/>
          <p14:tracePt t="26561" x="2463800" y="4159250"/>
          <p14:tracePt t="26561" x="2444750" y="4146550"/>
          <p14:tracePt t="26578" x="2432050" y="4152900"/>
          <p14:tracePt t="26578" x="2419350" y="4197350"/>
          <p14:tracePt t="26596" x="2425700" y="4235450"/>
          <p14:tracePt t="26596" x="2432050" y="4286250"/>
          <p14:tracePt t="26612" x="2451100" y="4343400"/>
          <p14:tracePt t="26612" x="2470150" y="4406900"/>
          <p14:tracePt t="26629" x="2495550" y="4476750"/>
          <p14:tracePt t="26629" x="2520950" y="4559300"/>
          <p14:tracePt t="26629" x="2559050" y="4648200"/>
          <p14:tracePt t="26647" x="2597150" y="4743450"/>
          <p14:tracePt t="26660" x="2641600" y="4845050"/>
          <p14:tracePt t="26660" x="2730500" y="5035550"/>
          <p14:tracePt t="26679" x="2774950" y="5124450"/>
          <p14:tracePt t="26679" x="2819400" y="5200650"/>
          <p14:tracePt t="26696" x="2857500" y="5264150"/>
          <p14:tracePt t="26696" x="2895600" y="5321300"/>
          <p14:tracePt t="26712" x="2927350" y="5359400"/>
          <p14:tracePt t="26712" x="2946400" y="5384800"/>
          <p14:tracePt t="26712" x="2971800" y="5403850"/>
          <p14:tracePt t="26731" x="2984500" y="5416550"/>
          <p14:tracePt t="26744" x="2997200" y="5422900"/>
          <p14:tracePt t="26744" x="3003550" y="5429250"/>
          <p14:tracePt t="26763" x="3009900" y="5429250"/>
          <p14:tracePt t="26763" x="3016250" y="5422900"/>
          <p14:tracePt t="26779" x="3016250" y="5416550"/>
          <p14:tracePt t="26779" x="3016250" y="5410200"/>
          <p14:tracePt t="26795" x="3016250" y="5397500"/>
          <p14:tracePt t="26795" x="3009900" y="5384800"/>
          <p14:tracePt t="26795" x="3009900" y="5365750"/>
          <p14:tracePt t="26815" x="3003550" y="5353050"/>
          <p14:tracePt t="26815" x="2997200" y="5327650"/>
          <p14:tracePt t="26830" x="2990850" y="5302250"/>
          <p14:tracePt t="26830" x="2978150" y="5276850"/>
          <p14:tracePt t="26846" x="2971800" y="5251450"/>
          <p14:tracePt t="26846" x="2959100" y="5226050"/>
          <p14:tracePt t="26863" x="2946400" y="5200650"/>
          <p14:tracePt t="26863" x="2933700" y="5175250"/>
          <p14:tracePt t="26879" x="2921000" y="5156200"/>
          <p14:tracePt t="26879" x="2908300" y="5130800"/>
          <p14:tracePt t="26898" x="2901950" y="5124450"/>
          <p14:tracePt t="26911" x="2895600" y="5118100"/>
          <p14:tracePt t="26928" x="2895600" y="5105400"/>
          <p14:tracePt t="26944" x="2901950" y="5099050"/>
          <p14:tracePt t="26944" x="2901950" y="5092700"/>
          <p14:tracePt t="26963" x="2908300" y="5086350"/>
          <p14:tracePt t="26963" x="2914650" y="5080000"/>
          <p14:tracePt t="26980" x="2914650" y="5067300"/>
          <p14:tracePt t="26980" x="2921000" y="5060950"/>
          <p14:tracePt t="26997" x="2921000" y="5048250"/>
          <p14:tracePt t="26997" x="2921000" y="5035550"/>
          <p14:tracePt t="26997" x="2921000" y="5022850"/>
          <p14:tracePt t="27015" x="2921000" y="5003800"/>
          <p14:tracePt t="27028" x="2921000" y="4991100"/>
          <p14:tracePt t="27028" x="2908300" y="4972050"/>
          <p14:tracePt t="27048" x="2908300" y="4959350"/>
          <p14:tracePt t="27048" x="2901950" y="4959350"/>
          <p14:tracePt t="27064" x="2895600" y="4953000"/>
          <p14:tracePt t="27064" x="2882900" y="4953000"/>
          <p14:tracePt t="27080" x="2876550" y="4953000"/>
          <p14:tracePt t="27080" x="2870200" y="4959350"/>
          <p14:tracePt t="27080" x="2863850" y="4959350"/>
          <p14:tracePt t="27100" x="2857500" y="4965700"/>
          <p14:tracePt t="27112" x="2851150" y="4965700"/>
          <p14:tracePt t="27129" x="2844800" y="4959350"/>
          <p14:tracePt t="27129" x="2838450" y="4953000"/>
          <p14:tracePt t="27147" x="2838450" y="4940300"/>
          <p14:tracePt t="27147" x="2832100" y="4927600"/>
          <p14:tracePt t="27164" x="2825750" y="4914900"/>
          <p14:tracePt t="27164" x="2825750" y="4895850"/>
          <p14:tracePt t="27180" x="2819400" y="4876800"/>
          <p14:tracePt t="27180" x="2813050" y="4845050"/>
          <p14:tracePt t="27197" x="2806700" y="4832350"/>
          <p14:tracePt t="27197" x="2806700" y="4826000"/>
          <p14:tracePt t="27214" x="2806700" y="4845050"/>
          <p14:tracePt t="27242" x="2813050" y="4857750"/>
          <p14:tracePt t="27250" x="2819400" y="4883150"/>
          <p14:tracePt t="27250" x="2825750" y="4914900"/>
          <p14:tracePt t="27264" x="2838450" y="4953000"/>
          <p14:tracePt t="27264" x="2844800" y="4997450"/>
          <p14:tracePt t="27281" x="2857500" y="5041900"/>
          <p14:tracePt t="27281" x="2870200" y="5086350"/>
          <p14:tracePt t="27297" x="2882900" y="5130800"/>
          <p14:tracePt t="27297" x="2895600" y="5175250"/>
          <p14:tracePt t="27315" x="2908300" y="5245100"/>
          <p14:tracePt t="27315" x="2921000" y="5270500"/>
          <p14:tracePt t="27331" x="2921000" y="5289550"/>
          <p14:tracePt t="27331" x="2927350" y="5308600"/>
          <p14:tracePt t="27348" x="2927350" y="5314950"/>
          <p14:tracePt t="27348" x="2927350" y="5321300"/>
          <p14:tracePt t="27364" x="2921000" y="5327650"/>
          <p14:tracePt t="27379" x="2914650" y="5334000"/>
          <p14:tracePt t="27379" x="2901950" y="5340350"/>
          <p14:tracePt t="27400" x="2895600" y="5340350"/>
          <p14:tracePt t="27415" x="2895600" y="5334000"/>
          <p14:tracePt t="27429" x="2895600" y="5321300"/>
          <p14:tracePt t="27446" x="2895600" y="5314950"/>
          <p14:tracePt t="27446" x="2895600" y="5302250"/>
          <p14:tracePt t="27446" x="2895600" y="5283200"/>
          <p14:tracePt t="27467" x="2895600" y="5264150"/>
          <p14:tracePt t="27479" x="2889250" y="5245100"/>
          <p14:tracePt t="27479" x="2876550" y="5181600"/>
          <p14:tracePt t="27498" x="2870200" y="5143500"/>
          <p14:tracePt t="27498" x="2857500" y="5111750"/>
          <p14:tracePt t="27515" x="2844800" y="5080000"/>
          <p14:tracePt t="27515" x="2832100" y="5048250"/>
          <p14:tracePt t="27532" x="2819400" y="5022850"/>
          <p14:tracePt t="27532" x="2800350" y="4984750"/>
          <p14:tracePt t="27548" x="2794000" y="4972050"/>
          <p14:tracePt t="27548" x="2787650" y="4965700"/>
          <p14:tracePt t="27565" x="2781300" y="4953000"/>
          <p14:tracePt t="27565" x="2774950" y="4946650"/>
          <p14:tracePt t="27582" x="2768600" y="4933950"/>
          <p14:tracePt t="27582" x="2762250" y="4921250"/>
          <p14:tracePt t="27598" x="2755900" y="4908550"/>
          <p14:tracePt t="27598" x="2736850" y="4864100"/>
          <p14:tracePt t="27616" x="2724150" y="4838700"/>
          <p14:tracePt t="27616" x="2711450" y="4813300"/>
          <p14:tracePt t="27632" x="2705100" y="4787900"/>
          <p14:tracePt t="27632" x="2692400" y="4768850"/>
          <p14:tracePt t="27649" x="2679700" y="4743450"/>
          <p14:tracePt t="27649" x="2667000" y="4724400"/>
          <p14:tracePt t="27649" x="2654300" y="4711700"/>
          <p14:tracePt t="27668" x="2647950" y="4692650"/>
          <p14:tracePt t="27680" x="2641600" y="4679950"/>
          <p14:tracePt t="27680" x="2628900" y="4641850"/>
          <p14:tracePt t="27700" x="2622550" y="4622800"/>
          <p14:tracePt t="27700" x="2622550" y="4603750"/>
          <p14:tracePt t="27716" x="2622550" y="4584700"/>
          <p14:tracePt t="27716" x="2622550" y="4565650"/>
          <p14:tracePt t="27732" x="2622550" y="4546600"/>
          <p14:tracePt t="27732" x="2622550" y="4533900"/>
          <p14:tracePt t="27732" x="2628900" y="4521200"/>
          <p14:tracePt t="27751" x="2635250" y="4508500"/>
          <p14:tracePt t="27764" x="2641600" y="4502150"/>
          <p14:tracePt t="27780" x="2647950" y="4502150"/>
          <p14:tracePt t="27780" x="2654300" y="4508500"/>
          <p14:tracePt t="27799" x="2667000" y="4521200"/>
          <p14:tracePt t="27814" x="2673350" y="4527550"/>
          <p14:tracePt t="27831" x="2679700" y="4527550"/>
          <p14:tracePt t="27848" x="2686050" y="4533900"/>
          <p14:tracePt t="27864" x="2692400" y="4527550"/>
          <p14:tracePt t="27939" x="2698750" y="4527550"/>
          <p14:tracePt t="27946" x="2705100" y="4521200"/>
          <p14:tracePt t="27955" x="2711450" y="4521200"/>
          <p14:tracePt t="27964" x="2724150" y="4514850"/>
          <p14:tracePt t="27964" x="2743200" y="4508500"/>
          <p14:tracePt t="27983" x="2762250" y="4502150"/>
          <p14:tracePt t="27983" x="2774950" y="4495800"/>
          <p14:tracePt t="28000" x="2787650" y="4489450"/>
          <p14:tracePt t="28000" x="2806700" y="4483100"/>
          <p14:tracePt t="28017" x="2825750" y="4476750"/>
          <p14:tracePt t="28017" x="2844800" y="4470400"/>
          <p14:tracePt t="28017" x="2857500" y="4464050"/>
          <p14:tracePt t="28036" x="2876550" y="4457700"/>
          <p14:tracePt t="28049" x="2901950" y="4451350"/>
          <p14:tracePt t="28049" x="2933700" y="4445000"/>
          <p14:tracePt t="28067" x="2952750" y="4438650"/>
          <p14:tracePt t="28067" x="2965450" y="4432300"/>
          <p14:tracePt t="28084" x="2978150" y="4425950"/>
          <p14:tracePt t="28084" x="2984500" y="4425950"/>
          <p14:tracePt t="28101" x="2997200" y="4419600"/>
          <p14:tracePt t="28115" x="2990850" y="4425950"/>
          <p14:tracePt t="28147" x="2984500" y="4432300"/>
          <p14:tracePt t="28163" x="2971800" y="4438650"/>
          <p14:tracePt t="28171" x="2965450" y="4445000"/>
          <p14:tracePt t="28182" x="2959100" y="4445000"/>
          <p14:tracePt t="28182" x="2952750" y="4451350"/>
          <p14:tracePt t="28201" x="2946400" y="4457700"/>
          <p14:tracePt t="28201" x="2940050" y="4464050"/>
          <p14:tracePt t="28217" x="2933700" y="4470400"/>
          <p14:tracePt t="28232" x="2927350" y="4476750"/>
          <p14:tracePt t="28249" x="2927350" y="4483100"/>
          <p14:tracePt t="28275" x="2914650" y="4483100"/>
          <p14:tracePt t="28298" x="2908300" y="4489450"/>
          <p14:tracePt t="28314" x="2901950" y="4489450"/>
          <p14:tracePt t="28323" x="2895600" y="4489450"/>
          <p14:tracePt t="28333" x="2889250" y="4495800"/>
          <p14:tracePt t="28333" x="2876550" y="4495800"/>
          <p14:tracePt t="28352" x="2870200" y="4495800"/>
          <p14:tracePt t="28352" x="2863850" y="4495800"/>
          <p14:tracePt t="28368" x="2857500" y="4495800"/>
          <p14:tracePt t="28383" x="2851150" y="4489450"/>
          <p14:tracePt t="28399" x="2851150" y="4483100"/>
          <p14:tracePt t="28416" x="2851150" y="4476750"/>
          <p14:tracePt t="28433" x="2851150" y="4470400"/>
          <p14:tracePt t="28450" x="2851150" y="4464050"/>
          <p14:tracePt t="28466" x="2857500" y="4457700"/>
          <p14:tracePt t="28487" x="2851150" y="4457700"/>
          <p14:tracePt t="28563" x="2844800" y="4457700"/>
          <p14:tracePt t="28635" x="2851150" y="4451350"/>
          <p14:tracePt t="28651" x="2851150" y="4445000"/>
          <p14:tracePt t="28666" x="2851150" y="4438650"/>
          <p14:tracePt t="28682" x="2851150" y="4432300"/>
          <p14:tracePt t="28703" x="2857500" y="4432300"/>
          <p14:tracePt t="28735" x="2863850" y="4425950"/>
          <p14:tracePt t="28755" x="2876550" y="4419600"/>
          <p14:tracePt t="28771" x="2882900" y="4419600"/>
          <p14:tracePt t="28779" x="2895600" y="4413250"/>
          <p14:tracePt t="28788" x="2908300" y="4406900"/>
          <p14:tracePt t="28801" x="2927350" y="4400550"/>
          <p14:tracePt t="28801" x="2978150" y="4381500"/>
          <p14:tracePt t="28819" x="3003550" y="4368800"/>
          <p14:tracePt t="28819" x="3041650" y="4356100"/>
          <p14:tracePt t="28836" x="3079750" y="4343400"/>
          <p14:tracePt t="28836" x="3117850" y="4330700"/>
          <p14:tracePt t="28836" x="3162300" y="4311650"/>
          <p14:tracePt t="28855" x="3213100" y="4298950"/>
          <p14:tracePt t="28855" x="3270250" y="4279900"/>
          <p14:tracePt t="28870" x="3327400" y="4260850"/>
          <p14:tracePt t="28870" x="3390900" y="4241800"/>
          <p14:tracePt t="28886" x="3460750" y="4222750"/>
          <p14:tracePt t="28886" x="3536950" y="4197350"/>
          <p14:tracePt t="28904" x="3613150" y="4178300"/>
          <p14:tracePt t="28904" x="3702050" y="4152900"/>
          <p14:tracePt t="28920" x="3790950" y="4127500"/>
          <p14:tracePt t="28920" x="3981450" y="4070350"/>
          <p14:tracePt t="28936" x="4083050" y="4038600"/>
          <p14:tracePt t="28936" x="4184650" y="4006850"/>
          <p14:tracePt t="28953" x="4286250" y="3968750"/>
          <p14:tracePt t="28953" x="4394200" y="3930650"/>
          <p14:tracePt t="28970" x="4502150" y="3892550"/>
          <p14:tracePt t="28970" x="4616450" y="3848100"/>
          <p14:tracePt t="28988" x="4851400" y="3752850"/>
          <p14:tracePt t="28988" x="4972050" y="3702050"/>
          <p14:tracePt t="29004" x="5099050" y="3657600"/>
          <p14:tracePt t="29004" x="5219700" y="3606800"/>
          <p14:tracePt t="29020" x="5346700" y="3568700"/>
          <p14:tracePt t="29020" x="5467350" y="3524250"/>
          <p14:tracePt t="29037" x="5588000" y="3486150"/>
          <p14:tracePt t="29037" x="5702300" y="3454400"/>
          <p14:tracePt t="29037" x="5810250" y="3422650"/>
          <p14:tracePt t="29056" x="5918200" y="3390900"/>
          <p14:tracePt t="29068" x="6019800" y="3359150"/>
          <p14:tracePt t="29068" x="6216650" y="3308350"/>
          <p14:tracePt t="29088" x="6311900" y="3282950"/>
          <p14:tracePt t="29088" x="6400800" y="3257550"/>
          <p14:tracePt t="29104" x="6483350" y="3232150"/>
          <p14:tracePt t="29104" x="6565900" y="3213100"/>
          <p14:tracePt t="29120" x="6642100" y="3194050"/>
          <p14:tracePt t="29120" x="6711950" y="3175000"/>
          <p14:tracePt t="29120" x="6775450" y="3155950"/>
          <p14:tracePt t="29140" x="6832600" y="3143250"/>
          <p14:tracePt t="29152" x="6889750" y="3130550"/>
          <p14:tracePt t="29152" x="6978650" y="3105150"/>
          <p14:tracePt t="29171" x="7016750" y="3092450"/>
          <p14:tracePt t="29171" x="7048500" y="3086100"/>
          <p14:tracePt t="29188" x="7073900" y="3079750"/>
          <p14:tracePt t="29188" x="7099300" y="3073400"/>
          <p14:tracePt t="29204" x="7124700" y="3067050"/>
          <p14:tracePt t="29204" x="7137400" y="3060700"/>
          <p14:tracePt t="29221" x="7150100" y="3060700"/>
          <p14:tracePt t="29221" x="7162800" y="3054350"/>
          <p14:tracePt t="29238" x="7156450" y="3060700"/>
          <p14:tracePt t="29275" x="7143750" y="3060700"/>
          <p14:tracePt t="29282" x="7131050" y="3067050"/>
          <p14:tracePt t="29288" x="7112000" y="3073400"/>
          <p14:tracePt t="29288" x="7092950" y="3079750"/>
          <p14:tracePt t="29305" x="7067550" y="3086100"/>
          <p14:tracePt t="29305" x="7042150" y="3092450"/>
          <p14:tracePt t="29321" x="7010400" y="3098800"/>
          <p14:tracePt t="29321" x="6972300" y="3105150"/>
          <p14:tracePt t="29338" x="6927850" y="3117850"/>
          <p14:tracePt t="29338" x="6826250" y="3143250"/>
          <p14:tracePt t="29357" x="6762750" y="3155950"/>
          <p14:tracePt t="29357" x="6686550" y="3168650"/>
          <p14:tracePt t="29372" x="6610350" y="3187700"/>
          <p14:tracePt t="29372" x="6515100" y="3206750"/>
          <p14:tracePt t="29388" x="6419850" y="3225800"/>
          <p14:tracePt t="29388" x="6311900" y="3244850"/>
          <p14:tracePt t="29388" x="6197600" y="3263900"/>
          <p14:tracePt t="29408" x="6076950" y="3282950"/>
          <p14:tracePt t="29420" x="5949950" y="3302000"/>
          <p14:tracePt t="29420" x="5689600" y="3346450"/>
          <p14:tracePt t="29440" x="5549900" y="3365500"/>
          <p14:tracePt t="29440" x="5410200" y="3390900"/>
          <p14:tracePt t="29456" x="5264150" y="3409950"/>
          <p14:tracePt t="29456" x="5118100" y="3435350"/>
          <p14:tracePt t="29472" x="4972050" y="3454400"/>
          <p14:tracePt t="29472" x="4826000" y="3473450"/>
          <p14:tracePt t="29489" x="4673600" y="3498850"/>
          <p14:tracePt t="29489" x="4527550" y="3517900"/>
          <p14:tracePt t="29505" x="4387850" y="3536950"/>
          <p14:tracePt t="29505" x="4248150" y="3556000"/>
          <p14:tracePt t="29505" x="4114800" y="3568700"/>
          <p14:tracePt t="29524" x="3981450" y="3587750"/>
          <p14:tracePt t="29524" x="3860800" y="3606800"/>
          <p14:tracePt t="29539" x="3740150" y="3619500"/>
          <p14:tracePt t="29539" x="3632200" y="3638550"/>
          <p14:tracePt t="29556" x="3530600" y="3651250"/>
          <p14:tracePt t="29556" x="3435350" y="3657600"/>
          <p14:tracePt t="29572" x="3346450" y="3663950"/>
          <p14:tracePt t="29572" x="3194050" y="3670300"/>
          <p14:tracePt t="29589" x="3124200" y="3670300"/>
          <p14:tracePt t="29589" x="3067050" y="3663950"/>
          <p14:tracePt t="29605" x="3016250" y="3657600"/>
          <p14:tracePt t="29605" x="2971800" y="3651250"/>
          <p14:tracePt t="29622" x="2940050" y="3644900"/>
          <p14:tracePt t="29622" x="2908300" y="3638550"/>
          <p14:tracePt t="29639" x="2889250" y="3625850"/>
          <p14:tracePt t="29639" x="2876550" y="3613150"/>
          <p14:tracePt t="29656" x="2882900" y="3606800"/>
          <p14:tracePt t="29656" x="2895600" y="3594100"/>
          <p14:tracePt t="29672" x="2908300" y="3587750"/>
          <p14:tracePt t="29672" x="2933700" y="3575050"/>
          <p14:tracePt t="29689" x="2965450" y="3556000"/>
          <p14:tracePt t="29689" x="2997200" y="3543300"/>
          <p14:tracePt t="29689" x="3035300" y="3524250"/>
          <p14:tracePt t="29708" x="3086100" y="3505200"/>
          <p14:tracePt t="29721" x="3143250" y="3479800"/>
          <p14:tracePt t="29721" x="3270250" y="3429000"/>
          <p14:tracePt t="29740" x="3352800" y="3397250"/>
          <p14:tracePt t="29740" x="3441700" y="3359150"/>
          <p14:tracePt t="29756" x="3536950" y="3327400"/>
          <p14:tracePt t="29756" x="3638550" y="3289300"/>
          <p14:tracePt t="29772" x="3752850" y="3251200"/>
          <p14:tracePt t="29772" x="3867150" y="3206750"/>
          <p14:tracePt t="29772" x="3994150" y="3162300"/>
          <p14:tracePt t="29792" x="4127500" y="3111500"/>
          <p14:tracePt t="29804" x="4267200" y="3060700"/>
          <p14:tracePt t="29804" x="4438650" y="3009900"/>
          <p14:tracePt t="29824" x="4762500" y="2895600"/>
          <p14:tracePt t="29824" x="4933950" y="2832100"/>
          <p14:tracePt t="29840" x="5105400" y="2768600"/>
          <p14:tracePt t="29840" x="5270500" y="2705100"/>
          <p14:tracePt t="29856" x="5441950" y="2641600"/>
          <p14:tracePt t="29856" x="5600700" y="2584450"/>
          <p14:tracePt t="29873" x="5734050" y="2527300"/>
          <p14:tracePt t="29873" x="6013450" y="2419350"/>
          <p14:tracePt t="29890" x="6140450" y="2374900"/>
          <p14:tracePt t="29890" x="6254750" y="2330450"/>
          <p14:tracePt t="29906" x="6362700" y="2292350"/>
          <p14:tracePt t="29906" x="6457950" y="2254250"/>
          <p14:tracePt t="29924" x="6546850" y="2222500"/>
          <p14:tracePt t="29924" x="6623050" y="2197100"/>
          <p14:tracePt t="29940" x="6686550" y="2171700"/>
          <p14:tracePt t="29940" x="6775450" y="2133600"/>
          <p14:tracePt t="29957" x="6800850" y="2114550"/>
          <p14:tracePt t="29957" x="6813550" y="2108200"/>
          <p14:tracePt t="29973" x="6813550" y="2101850"/>
          <p14:tracePt t="29973" x="6794500" y="2095500"/>
          <p14:tracePt t="29990" x="6762750" y="2101850"/>
          <p14:tracePt t="29990" x="6661150" y="2114550"/>
          <p14:tracePt t="30008" x="6591300" y="2133600"/>
          <p14:tracePt t="30008" x="6515100" y="2152650"/>
          <p14:tracePt t="30024" x="6419850" y="2171700"/>
          <p14:tracePt t="30024" x="6324600" y="2197100"/>
          <p14:tracePt t="30041" x="6216650" y="2216150"/>
          <p14:tracePt t="30041" x="6102350" y="2241550"/>
          <p14:tracePt t="30058" x="5981700" y="2266950"/>
          <p14:tracePt t="30058" x="5854700" y="2298700"/>
          <p14:tracePt t="30058" x="5721350" y="2324100"/>
          <p14:tracePt t="30076" x="5588000" y="2349500"/>
          <p14:tracePt t="30089" x="5441950" y="2374900"/>
          <p14:tracePt t="30089" x="5143500" y="2419350"/>
          <p14:tracePt t="30108" x="4997450" y="2451100"/>
          <p14:tracePt t="30108" x="4845050" y="2476500"/>
          <p14:tracePt t="30125" x="4699000" y="2495550"/>
          <p14:tracePt t="30125" x="4546600" y="2520950"/>
          <p14:tracePt t="30141" x="4406900" y="2546350"/>
          <p14:tracePt t="30141" x="4267200" y="2571750"/>
          <p14:tracePt t="30141" x="4127500" y="2597150"/>
          <p14:tracePt t="30160" x="4000500" y="2622550"/>
          <p14:tracePt t="30172" x="3879850" y="2641600"/>
          <p14:tracePt t="30172" x="3651250" y="2686050"/>
          <p14:tracePt t="30191" x="3549650" y="2705100"/>
          <p14:tracePt t="30191" x="3454400" y="2724150"/>
          <p14:tracePt t="30208" x="3365500" y="2736850"/>
          <p14:tracePt t="30208" x="3289300" y="2749550"/>
          <p14:tracePt t="30224" x="3219450" y="2762250"/>
          <p14:tracePt t="30224" x="3162300" y="2774950"/>
          <p14:tracePt t="30241" x="3111500" y="2781300"/>
          <p14:tracePt t="30241" x="3041650" y="2800350"/>
          <p14:tracePt t="30258" x="3022600" y="2806700"/>
          <p14:tracePt t="30273" x="3028950" y="2800350"/>
          <p14:tracePt t="30273" x="3048000" y="2800350"/>
          <p14:tracePt t="30291" x="3073400" y="2787650"/>
          <p14:tracePt t="30291" x="3175000" y="2755900"/>
          <p14:tracePt t="30309" x="3244850" y="2730500"/>
          <p14:tracePt t="30309" x="3321050" y="2698750"/>
          <p14:tracePt t="30325" x="3409950" y="2673350"/>
          <p14:tracePt t="30325" x="3511550" y="2635250"/>
          <p14:tracePt t="30341" x="3619500" y="2603500"/>
          <p14:tracePt t="30341" x="3733800" y="2565400"/>
          <p14:tracePt t="30358" x="3854450" y="2520950"/>
          <p14:tracePt t="30358" x="4102100" y="2444750"/>
          <p14:tracePt t="30377" x="4229100" y="2406650"/>
          <p14:tracePt t="30377" x="4356100" y="2368550"/>
          <p14:tracePt t="30392" x="4483100" y="2330450"/>
          <p14:tracePt t="30392" x="4610100" y="2298700"/>
          <p14:tracePt t="30408" x="4737100" y="2266950"/>
          <p14:tracePt t="30408" x="4857750" y="2241550"/>
          <p14:tracePt t="30425" x="4984750" y="2222500"/>
          <p14:tracePt t="30425" x="5099050" y="2197100"/>
          <p14:tracePt t="30425" x="5213350" y="2184400"/>
          <p14:tracePt t="30444" x="5321300" y="2165350"/>
          <p14:tracePt t="30456" x="5416550" y="2152650"/>
          <p14:tracePt t="30456" x="5511800" y="2139950"/>
          <p14:tracePt t="30476" x="5676900" y="2114550"/>
          <p14:tracePt t="30476" x="5746750" y="2101850"/>
          <p14:tracePt t="30492" x="5810250" y="2089150"/>
          <p14:tracePt t="30492" x="5867400" y="2082800"/>
          <p14:tracePt t="30492" x="5918200" y="2070100"/>
          <p14:tracePt t="30512" x="5969000" y="2063750"/>
          <p14:tracePt t="30523" x="6007100" y="2057400"/>
          <p14:tracePt t="30523" x="6045200" y="2051050"/>
          <p14:tracePt t="30523" x="6076950" y="2044700"/>
          <p14:tracePt t="30544" x="6102350" y="2044700"/>
          <p14:tracePt t="30544" x="6121400" y="2044700"/>
          <p14:tracePt t="30559" x="6134100" y="2038350"/>
          <p14:tracePt t="30559" x="6146800" y="2038350"/>
          <p14:tracePt t="30575" x="6153150" y="2038350"/>
          <p14:tracePt t="30590" x="6159500" y="2044700"/>
          <p14:tracePt t="30590" x="6153150" y="2044700"/>
          <p14:tracePt t="30610" x="6146800" y="2051050"/>
          <p14:tracePt t="30610" x="6140450" y="2051050"/>
          <p14:tracePt t="30626" x="6134100" y="2057400"/>
          <p14:tracePt t="30626" x="6127750" y="2063750"/>
          <p14:tracePt t="30643" x="6121400" y="2063750"/>
          <p14:tracePt t="30643" x="6108700" y="2070100"/>
          <p14:tracePt t="30660" x="6102350" y="2076450"/>
          <p14:tracePt t="30660" x="6083300" y="2089150"/>
          <p14:tracePt t="30676" x="6076950" y="2101850"/>
          <p14:tracePt t="30676" x="6070600" y="2108200"/>
          <p14:tracePt t="30693" x="6064250" y="2114550"/>
          <p14:tracePt t="30693" x="6057900" y="2114550"/>
          <p14:tracePt t="30710" x="6045200" y="2120900"/>
          <p14:tracePt t="30724" x="6038850" y="2127250"/>
          <p14:tracePt t="30724" x="6032500" y="2133600"/>
          <p14:tracePt t="30724" x="6026150" y="2133600"/>
          <p14:tracePt t="30745" x="6019800" y="2139950"/>
          <p14:tracePt t="30745" x="6013450" y="2139950"/>
          <p14:tracePt t="30760" x="6013450" y="2146300"/>
          <p14:tracePt t="30760" x="6007100" y="2152650"/>
          <p14:tracePt t="30776" x="6000750" y="2152650"/>
          <p14:tracePt t="30776" x="5994400" y="2159000"/>
          <p14:tracePt t="30793" x="5988050" y="2165350"/>
          <p14:tracePt t="30808" x="5981700" y="2178050"/>
          <p14:tracePt t="30824" x="5975350" y="2178050"/>
          <p14:tracePt t="30841" x="5962650" y="2184400"/>
          <p14:tracePt t="30858" x="5956300" y="2184400"/>
          <p14:tracePt t="30888" x="5949950" y="2184400"/>
          <p14:tracePt t="30903" x="5937250" y="2190750"/>
          <p14:tracePt t="30915" x="5930900" y="2190750"/>
          <p14:tracePt t="30925" x="5924550" y="2190750"/>
          <p14:tracePt t="30941" x="5918200" y="2190750"/>
          <p14:tracePt t="30941" x="5911850" y="2197100"/>
          <p14:tracePt t="30960" x="5905500" y="2197100"/>
          <p14:tracePt t="30975" x="5905500" y="2190750"/>
          <p14:tracePt t="31007" x="5905500" y="2184400"/>
          <p14:tracePt t="31023" x="5911850" y="2184400"/>
          <p14:tracePt t="31035" x="5905500" y="2178050"/>
          <p14:tracePt t="31075" x="5899150" y="2178050"/>
          <p14:tracePt t="31087" x="5892800" y="2178050"/>
          <p14:tracePt t="31096" x="5886450" y="2178050"/>
          <p14:tracePt t="31109" x="5880100" y="2178050"/>
          <p14:tracePt t="31109" x="5873750" y="2184400"/>
          <p14:tracePt t="31128" x="5867400" y="2184400"/>
          <p14:tracePt t="31128" x="5861050" y="2184400"/>
          <p14:tracePt t="31145" x="5848350" y="2190750"/>
          <p14:tracePt t="31145" x="5842000" y="2190750"/>
          <p14:tracePt t="31161" x="5835650" y="2190750"/>
          <p14:tracePt t="31161" x="5829300" y="2197100"/>
          <p14:tracePt t="31161" x="5822950" y="2197100"/>
          <p14:tracePt t="31180" x="5816600" y="2203450"/>
          <p14:tracePt t="31192" x="5803900" y="2203450"/>
          <p14:tracePt t="31192" x="5791200" y="2216150"/>
          <p14:tracePt t="31211" x="5791200" y="2222500"/>
          <p14:tracePt t="31226" x="5784850" y="2222500"/>
          <p14:tracePt t="31226" x="5778500" y="2228850"/>
          <p14:tracePt t="31245" x="5784850" y="2228850"/>
          <p14:tracePt t="31268" x="5797550" y="2235200"/>
          <p14:tracePt t="31283" x="5797550" y="2228850"/>
          <p14:tracePt t="31299" x="5803900" y="2235200"/>
          <p14:tracePt t="31315" x="5803900" y="2241550"/>
          <p14:tracePt t="31352" x="5803900" y="2247900"/>
          <p14:tracePt t="31375" x="5797550" y="2254250"/>
          <p14:tracePt t="31435" x="5797550" y="2260600"/>
          <p14:tracePt t="31448" x="5791200" y="2273300"/>
          <p14:tracePt t="31464" x="5778500" y="2279650"/>
          <p14:tracePt t="31479" x="5772150" y="2286000"/>
          <p14:tracePt t="31488" x="5765800" y="2292350"/>
          <p14:tracePt t="31496" x="5759450" y="2305050"/>
          <p14:tracePt t="31496" x="5746750" y="2311400"/>
          <p14:tracePt t="31512" x="5740400" y="2317750"/>
          <p14:tracePt t="31512" x="5727700" y="2330450"/>
          <p14:tracePt t="31529" x="5715000" y="2336800"/>
          <p14:tracePt t="31529" x="5702300" y="2349500"/>
          <p14:tracePt t="31529" x="5689600" y="2362200"/>
          <p14:tracePt t="31548" x="5670550" y="2368550"/>
          <p14:tracePt t="31560" x="5657850" y="2381250"/>
          <p14:tracePt t="31560" x="5619750" y="2406650"/>
          <p14:tracePt t="31579" x="5600700" y="2419350"/>
          <p14:tracePt t="31579" x="5581650" y="2432050"/>
          <p14:tracePt t="31596" x="5562600" y="2444750"/>
          <p14:tracePt t="31596" x="5537200" y="2457450"/>
          <p14:tracePt t="31612" x="5518150" y="2470150"/>
          <p14:tracePt t="31612" x="5480050" y="2489200"/>
          <p14:tracePt t="31630" x="5461000" y="2501900"/>
          <p14:tracePt t="31630" x="5441950" y="2514600"/>
          <p14:tracePt t="31646" x="5422900" y="2520950"/>
          <p14:tracePt t="31646" x="5410200" y="2533650"/>
          <p14:tracePt t="31663" x="5391150" y="2540000"/>
          <p14:tracePt t="31663" x="5378450" y="2552700"/>
          <p14:tracePt t="31679" x="5359400" y="2565400"/>
          <p14:tracePt t="31679" x="5327650" y="2578100"/>
          <p14:tracePt t="31697" x="5314950" y="2584450"/>
          <p14:tracePt t="31697" x="5295900" y="2597150"/>
          <p14:tracePt t="31713" x="5276850" y="2603500"/>
          <p14:tracePt t="31713" x="5264150" y="2609850"/>
          <p14:tracePt t="31730" x="5245100" y="2616200"/>
          <p14:tracePt t="31730" x="5232400" y="2622550"/>
          <p14:tracePt t="31730" x="5219700" y="2635250"/>
          <p14:tracePt t="31749" x="5207000" y="2641600"/>
          <p14:tracePt t="31761" x="5194300" y="2647950"/>
          <p14:tracePt t="31761" x="5175250" y="2660650"/>
          <p14:tracePt t="31780" x="5162550" y="2667000"/>
          <p14:tracePt t="31780" x="5149850" y="2679700"/>
          <p14:tracePt t="31797" x="5143500" y="2679700"/>
          <p14:tracePt t="31797" x="5130800" y="2692400"/>
          <p14:tracePt t="31813" x="5118100" y="2698750"/>
          <p14:tracePt t="31813" x="5105400" y="2705100"/>
          <p14:tracePt t="31813" x="5092700" y="2717800"/>
          <p14:tracePt t="31832" x="5086350" y="2724150"/>
          <p14:tracePt t="31845" x="5073650" y="2730500"/>
          <p14:tracePt t="31845" x="5067300" y="2736850"/>
          <p14:tracePt t="34893" x="3009900" y="4984750"/>
          <p14:tracePt t="34906" x="3003550" y="4997450"/>
          <p14:tracePt t="34906" x="2990850" y="5022850"/>
          <p14:tracePt t="34924" x="2984500" y="5035550"/>
          <p14:tracePt t="34924" x="2984500" y="5048250"/>
          <p14:tracePt t="34941" x="2978150" y="5060950"/>
          <p14:tracePt t="34941" x="2971800" y="5067300"/>
          <p14:tracePt t="34957" x="2965450" y="5073650"/>
          <p14:tracePt t="34957" x="2965450" y="5080000"/>
          <p14:tracePt t="34957" x="2965450" y="5086350"/>
          <p14:tracePt t="34976" x="2965450" y="5092700"/>
          <p14:tracePt t="34989" x="2965450" y="5099050"/>
          <p14:tracePt t="35006" x="2965450" y="5105400"/>
          <p14:tracePt t="35006" x="2959100" y="5111750"/>
          <p14:tracePt t="35025" x="2965450" y="5118100"/>
          <p14:tracePt t="35039" x="2965450" y="5130800"/>
          <p14:tracePt t="35039" x="2965450" y="5137150"/>
          <p14:tracePt t="35058" x="2965450" y="5143500"/>
          <p14:tracePt t="35072" x="2965450" y="5156200"/>
          <p14:tracePt t="35072" x="2965450" y="5168900"/>
          <p14:tracePt t="35091" x="2965450" y="5175250"/>
          <p14:tracePt t="35091" x="2965450" y="5187950"/>
          <p14:tracePt t="35110" x="2959100" y="5194300"/>
          <p14:tracePt t="35123" x="2959100" y="5200650"/>
          <p14:tracePt t="35140" x="2952750" y="5207000"/>
          <p14:tracePt t="35140" x="2952750" y="5213350"/>
          <p14:tracePt t="35160" x="2946400" y="5213350"/>
          <p14:tracePt t="35184" x="2946400" y="5219700"/>
          <p14:tracePt t="35200" x="2946400" y="5232400"/>
          <p14:tracePt t="35220" x="2940050" y="5232400"/>
          <p14:tracePt t="35237" x="2940050" y="5245100"/>
          <p14:tracePt t="35260" x="2940050" y="5251450"/>
          <p14:tracePt t="35268" x="2933700" y="5257800"/>
          <p14:tracePt t="35296" x="2927350" y="5257800"/>
          <p14:tracePt t="35320" x="2921000" y="5264150"/>
          <p14:tracePt t="35337" x="2914650" y="5264150"/>
          <p14:tracePt t="35356" x="2908300" y="5270500"/>
          <p14:tracePt t="35372" x="2901950" y="5283200"/>
          <p14:tracePt t="35401" x="2895600" y="5289550"/>
          <p14:tracePt t="35408" x="2889250" y="5295900"/>
          <p14:tracePt t="35432" x="2882900" y="5302250"/>
          <p14:tracePt t="35441" x="2882900" y="5308600"/>
          <p14:tracePt t="35441" x="2876550" y="5308600"/>
          <p14:tracePt t="35441" x="2870200" y="5314950"/>
          <p14:tracePt t="35462" x="2863850" y="5314950"/>
          <p14:tracePt t="35474" x="2857500" y="5321300"/>
          <p14:tracePt t="35474" x="2838450" y="5334000"/>
          <p14:tracePt t="35493" x="2832100" y="5334000"/>
          <p14:tracePt t="35493" x="2825750" y="5346700"/>
          <p14:tracePt t="35510" x="2813050" y="5346700"/>
          <p14:tracePt t="35510" x="2800350" y="5353050"/>
          <p14:tracePt t="35526" x="2787650" y="5353050"/>
          <p14:tracePt t="35526" x="2774950" y="5359400"/>
          <p14:tracePt t="35526" x="2768600" y="5365750"/>
          <p14:tracePt t="35545" x="2755900" y="5365750"/>
          <p14:tracePt t="35558" x="2749550" y="5365750"/>
          <p14:tracePt t="35558" x="2743200" y="5372100"/>
          <p14:tracePt t="35577" x="2724150" y="5378450"/>
          <p14:tracePt t="35577" x="2717800" y="5378450"/>
          <p14:tracePt t="35593" x="2705100" y="5378450"/>
          <p14:tracePt t="35608" x="2698750" y="5378450"/>
          <p14:tracePt t="35608" x="2692400" y="5378450"/>
          <p14:tracePt t="35626" x="2686050" y="5378450"/>
          <p14:tracePt t="35626" x="2679700" y="5378450"/>
          <p14:tracePt t="35643" x="2673350" y="5378450"/>
          <p14:tracePt t="35643" x="2667000" y="5384800"/>
          <p14:tracePt t="35660" x="2660650" y="5391150"/>
          <p14:tracePt t="35675" x="2654300" y="5391150"/>
          <p14:tracePt t="35675" x="2654300" y="5397500"/>
          <p14:tracePt t="35693" x="2647950" y="5397500"/>
          <p14:tracePt t="35716" x="2641600" y="5403850"/>
          <p14:tracePt t="35740" x="2635250" y="5403850"/>
          <p14:tracePt t="35761" x="2628900" y="5403850"/>
          <p14:tracePt t="35776" x="2635250" y="5403850"/>
          <p14:tracePt t="35837" x="2641600" y="5397500"/>
          <p14:tracePt t="35861" x="2647950" y="5391150"/>
          <p14:tracePt t="35872" x="2660650" y="5391150"/>
          <p14:tracePt t="35889" x="2660650" y="5384800"/>
          <p14:tracePt t="35897" x="2667000" y="5378450"/>
          <p14:tracePt t="35913" x="2673350" y="5378450"/>
          <p14:tracePt t="35929" x="2679700" y="5372100"/>
          <p14:tracePt t="35942" x="2679700" y="5365750"/>
          <p14:tracePt t="35964" x="2686050" y="5359400"/>
          <p14:tracePt t="35976" x="2679700" y="5353050"/>
          <p14:tracePt t="35992" x="2679700" y="5346700"/>
          <p14:tracePt t="36010" x="2667000" y="5340350"/>
          <p14:tracePt t="36010" x="2667000" y="5334000"/>
          <p14:tracePt t="36028" x="2660650" y="5334000"/>
          <p14:tracePt t="36028" x="2654300" y="5327650"/>
          <p14:tracePt t="36045" x="2647950" y="5321300"/>
          <p14:tracePt t="36045" x="2635250" y="5314950"/>
          <p14:tracePt t="36062" x="2628900" y="5314950"/>
          <p14:tracePt t="36062" x="2622550" y="5302250"/>
          <p14:tracePt t="36078" x="2622550" y="5295900"/>
          <p14:tracePt t="36078" x="2616200" y="5295900"/>
          <p14:tracePt t="36094" x="2609850" y="5289550"/>
          <p14:tracePt t="36094" x="2603500" y="5289550"/>
          <p14:tracePt t="36112" x="2597150" y="5283200"/>
          <p14:tracePt t="36112" x="2584450" y="5276850"/>
          <p14:tracePt t="36130" x="2578100" y="5276850"/>
          <p14:tracePt t="36130" x="2571750" y="5276850"/>
          <p14:tracePt t="36146" x="2565400" y="5270500"/>
          <p14:tracePt t="36146" x="2559050" y="5264150"/>
          <p14:tracePt t="36162" x="2552700" y="5264150"/>
          <p14:tracePt t="36162" x="2546350" y="5264150"/>
          <p14:tracePt t="36178" x="2540000" y="5257800"/>
          <p14:tracePt t="36178" x="2533650" y="5251450"/>
          <p14:tracePt t="36178" x="2527300" y="5251450"/>
          <p14:tracePt t="36197" x="2520950" y="5251450"/>
          <p14:tracePt t="36210" x="2514600" y="5257800"/>
          <p14:tracePt t="36210" x="2501900" y="5251450"/>
          <p14:tracePt t="36229" x="2495550" y="5251450"/>
          <p14:tracePt t="36229" x="2489200" y="5257800"/>
          <p14:tracePt t="36245" x="2476500" y="5264150"/>
          <p14:tracePt t="36260" x="2470150" y="5264150"/>
          <p14:tracePt t="36281" x="2470150" y="5276850"/>
          <p14:tracePt t="36298" x="2470150" y="5283200"/>
          <p14:tracePt t="36325" x="2470150" y="5289550"/>
          <p14:tracePt t="36349" x="2476500" y="5302250"/>
          <p14:tracePt t="36361" x="2482850" y="5308600"/>
          <p14:tracePt t="36376" x="2482850" y="5314950"/>
          <p14:tracePt t="36393" x="2489200" y="5314950"/>
          <p14:tracePt t="36401" x="2495550" y="5308600"/>
          <p14:tracePt t="36411" x="2501900" y="5308600"/>
          <p14:tracePt t="36411" x="2508250" y="5314950"/>
          <p14:tracePt t="36430" x="2514600" y="5314950"/>
          <p14:tracePt t="36430" x="2520950" y="5321300"/>
          <p14:tracePt t="36446" x="2527300" y="5327650"/>
          <p14:tracePt t="36461" x="2533650" y="5327650"/>
          <p14:tracePt t="36477" x="2533650" y="5334000"/>
          <p14:tracePt t="36494" x="2540000" y="5327650"/>
          <p14:tracePt t="36494" x="2552700" y="5327650"/>
          <p14:tracePt t="36514" x="2559050" y="5321300"/>
          <p14:tracePt t="36514" x="2565400" y="5321300"/>
          <p14:tracePt t="36530" x="2571750" y="5321300"/>
          <p14:tracePt t="36530" x="2584450" y="5321300"/>
          <p14:tracePt t="36546" x="2590800" y="5321300"/>
          <p14:tracePt t="36546" x="2597150" y="5314950"/>
          <p14:tracePt t="36546" x="2609850" y="5314950"/>
          <p14:tracePt t="36565" x="2622550" y="5308600"/>
          <p14:tracePt t="36581" x="2635250" y="5302250"/>
          <p14:tracePt t="36595" x="2641600" y="5289550"/>
          <p14:tracePt t="36595" x="2654300" y="5276850"/>
          <p14:tracePt t="36613" x="2660650" y="5270500"/>
          <p14:tracePt t="36613" x="2673350" y="5264150"/>
          <p14:tracePt t="36630" x="2679700" y="5257800"/>
          <p14:tracePt t="36630" x="2692400" y="5257800"/>
          <p14:tracePt t="36630" x="2698750" y="5257800"/>
          <p14:tracePt t="36649" x="2705100" y="5257800"/>
          <p14:tracePt t="36649" x="2711450" y="5257800"/>
          <p14:tracePt t="36663" x="2724150" y="5264150"/>
          <p14:tracePt t="36663" x="2730500" y="5276850"/>
          <p14:tracePt t="36680" x="2736850" y="5283200"/>
          <p14:tracePt t="36680" x="2743200" y="5295900"/>
          <p14:tracePt t="36697" x="2743200" y="5302250"/>
          <p14:tracePt t="36697" x="2749550" y="5308600"/>
          <p14:tracePt t="36713" x="2749550" y="5314950"/>
          <p14:tracePt t="36713" x="2749550" y="5321300"/>
          <p14:tracePt t="36730" x="2755900" y="5327650"/>
          <p14:tracePt t="36761" x="2749550" y="5321300"/>
          <p14:tracePt t="36777" x="2743200" y="5321300"/>
          <p14:tracePt t="36804" x="2736850" y="5327650"/>
          <p14:tracePt t="36813" x="2730500" y="5334000"/>
          <p14:tracePt t="36828" x="2730500" y="5340350"/>
          <p14:tracePt t="36840" x="2730500" y="5346700"/>
          <p14:tracePt t="36985" x="2730500" y="5353050"/>
          <p14:tracePt t="37001" x="2724150" y="5353050"/>
          <p14:tracePt t="37020" x="2724150" y="5359400"/>
          <p14:tracePt t="37044" x="2717800" y="5365750"/>
          <p14:tracePt t="37077" x="2717800" y="5372100"/>
          <p14:tracePt t="37097" x="2717800" y="5378450"/>
          <p14:tracePt t="37112" x="2711450" y="5384800"/>
          <p14:tracePt t="37149" x="2705100" y="5384800"/>
          <p14:tracePt t="37189" x="2705100" y="5391150"/>
          <p14:tracePt t="37261" x="2698750" y="5391150"/>
          <p14:tracePt t="37293" x="2692400" y="5391150"/>
          <p14:tracePt t="37345" x="2692400" y="5397500"/>
          <p14:tracePt t="37380" x="2692400" y="5403850"/>
          <p14:tracePt t="37413" x="2692400" y="5410200"/>
          <p14:tracePt t="37429" x="2692400" y="5416550"/>
          <p14:tracePt t="37449" x="2686050" y="5416550"/>
          <p14:tracePt t="37457" x="2679700" y="5422900"/>
          <p14:tracePt t="37473" x="2673350" y="5422900"/>
          <p14:tracePt t="37481" x="2667000" y="5429250"/>
          <p14:tracePt t="37498" x="2660650" y="5429250"/>
          <p14:tracePt t="37515" x="2654300" y="5435600"/>
          <p14:tracePt t="37515" x="2647950" y="5441950"/>
          <p14:tracePt t="37534" x="2641600" y="5448300"/>
          <p14:tracePt t="37550" x="2641600" y="5454650"/>
          <p14:tracePt t="37565" x="2641600" y="5461000"/>
          <p14:tracePt t="37585" x="2647950" y="5467350"/>
          <p14:tracePt t="37609" x="2654300" y="5467350"/>
          <p14:tracePt t="37621" x="2660650" y="5467350"/>
          <p14:tracePt t="37631" x="2667000" y="5467350"/>
          <p14:tracePt t="37649" x="2673350" y="5467350"/>
          <p14:tracePt t="37649" x="2679700" y="5467350"/>
          <p14:tracePt t="37649" x="2686050" y="5467350"/>
          <p14:tracePt t="37669" x="2692400" y="5467350"/>
          <p14:tracePt t="37669" x="2698750" y="5467350"/>
          <p14:tracePt t="37684" x="2705100" y="5467350"/>
          <p14:tracePt t="37698" x="2711450" y="5473700"/>
          <p14:tracePt t="37698" x="2717800" y="5473700"/>
          <p14:tracePt t="37717" x="2724150" y="5467350"/>
          <p14:tracePt t="37717" x="2730500" y="5473700"/>
          <p14:tracePt t="37734" x="2736850" y="5473700"/>
          <p14:tracePt t="37749" x="2743200" y="5486400"/>
          <p14:tracePt t="37765" x="2736850" y="5492750"/>
          <p14:tracePt t="37782" x="2730500" y="5492750"/>
          <p14:tracePt t="37809" x="2730500" y="5486400"/>
          <p14:tracePt t="37833" x="2730500" y="5480050"/>
          <p14:tracePt t="37901" x="2730500" y="5473700"/>
          <p14:tracePt t="37909" x="2743200" y="5461000"/>
          <p14:tracePt t="37921" x="2743200" y="5454650"/>
          <p14:tracePt t="37933" x="2749550" y="5448300"/>
          <p14:tracePt t="37950" x="2762250" y="5441950"/>
          <p14:tracePt t="37966" x="2762250" y="5435600"/>
          <p14:tracePt t="37966" x="2768600" y="5429250"/>
          <p14:tracePt t="37984" x="2774950" y="5429250"/>
          <p14:tracePt t="38000" x="2787650" y="5429250"/>
          <p14:tracePt t="38000" x="2794000" y="5429250"/>
          <p14:tracePt t="38018" x="2800350" y="5429250"/>
          <p14:tracePt t="38018" x="2813050" y="5422900"/>
          <p14:tracePt t="38035" x="2825750" y="5422900"/>
          <p14:tracePt t="38035" x="2838450" y="5422900"/>
          <p14:tracePt t="38052" x="2844800" y="5416550"/>
          <p14:tracePt t="38052" x="2857500" y="5416550"/>
          <p14:tracePt t="38068" x="2870200" y="5416550"/>
          <p14:tracePt t="38068" x="2882900" y="5416550"/>
          <p14:tracePt t="38085" x="2889250" y="5416550"/>
          <p14:tracePt t="38085" x="2914650" y="5416550"/>
          <p14:tracePt t="38102" x="2921000" y="5416550"/>
          <p14:tracePt t="38102" x="2933700" y="5422900"/>
          <p14:tracePt t="38119" x="2940050" y="5422900"/>
          <p14:tracePt t="38119" x="2952750" y="5422900"/>
          <p14:tracePt t="38135" x="2965450" y="5422900"/>
          <p14:tracePt t="38135" x="2971800" y="5429250"/>
          <p14:tracePt t="38135" x="2984500" y="5429250"/>
          <p14:tracePt t="38155" x="2990850" y="5429250"/>
          <p14:tracePt t="38167" x="2997200" y="5429250"/>
          <p14:tracePt t="38167" x="3016250" y="5429250"/>
          <p14:tracePt t="38186" x="3022600" y="5429250"/>
          <p14:tracePt t="38186" x="3028950" y="5429250"/>
          <p14:tracePt t="38202" x="3035300" y="5429250"/>
          <p14:tracePt t="38217" x="3041650" y="5429250"/>
          <p14:tracePt t="38234" x="3048000" y="5422900"/>
          <p14:tracePt t="38251" x="3060700" y="5422900"/>
          <p14:tracePt t="38251" x="3067050" y="5416550"/>
          <p14:tracePt t="38270" x="3073400" y="5410200"/>
          <p14:tracePt t="38289" x="3067050" y="5403850"/>
          <p14:tracePt t="38329" x="3060700" y="5403850"/>
          <p14:tracePt t="38341" x="3054350" y="5410200"/>
          <p14:tracePt t="38357" x="3048000" y="5410200"/>
          <p14:tracePt t="38373" x="3041650" y="5416550"/>
          <p14:tracePt t="38389" x="3035300" y="5422900"/>
          <p14:tracePt t="38417" x="3035300" y="5429250"/>
          <p14:tracePt t="38441" x="3041650" y="5435600"/>
          <p14:tracePt t="38461" x="3048000" y="5435600"/>
          <p14:tracePt t="38485" x="3054350" y="5435600"/>
          <p14:tracePt t="38509" x="3048000" y="5435600"/>
          <p14:tracePt t="38569" x="3041650" y="5441950"/>
          <p14:tracePt t="38581" x="3035300" y="5441950"/>
          <p14:tracePt t="38590" x="3022600" y="5441950"/>
          <p14:tracePt t="38606" x="3016250" y="5441950"/>
          <p14:tracePt t="38622" x="3009900" y="5441950"/>
          <p14:tracePt t="38638" x="3003550" y="5441950"/>
          <p14:tracePt t="38652" x="2997200" y="5441950"/>
          <p14:tracePt t="38674" x="2990850" y="5435600"/>
          <p14:tracePt t="38690" x="2990850" y="5429250"/>
          <p14:tracePt t="38702" x="2997200" y="5422900"/>
          <p14:tracePt t="38719" x="2997200" y="5416550"/>
          <p14:tracePt t="38735" x="3003550" y="5416550"/>
          <p14:tracePt t="38753" x="3003550" y="5410200"/>
          <p14:tracePt t="38769" x="2997200" y="5403850"/>
          <p14:tracePt t="38801" x="2990850" y="5403850"/>
          <p14:tracePt t="38821" x="2990850" y="5410200"/>
          <p14:tracePt t="38845" x="2984500" y="5416550"/>
          <p14:tracePt t="38877" x="2990850" y="5416550"/>
          <p14:tracePt t="38913" x="2997200" y="5416550"/>
          <p14:tracePt t="38941" x="3003550" y="5416550"/>
          <p14:tracePt t="38973" x="3003550" y="5410200"/>
          <p14:tracePt t="39009" x="2997200" y="5403850"/>
          <p14:tracePt t="39041" x="2997200" y="5397500"/>
          <p14:tracePt t="39077" x="2997200" y="5391150"/>
          <p14:tracePt t="39109" x="3003550" y="5391150"/>
          <p14:tracePt t="39129" x="3003550" y="5384800"/>
          <p14:tracePt t="39162" x="2997200" y="5384800"/>
          <p14:tracePt t="39205" x="2990850" y="5384800"/>
          <p14:tracePt t="39241" x="2990850" y="5378450"/>
          <p14:tracePt t="39318" x="2984500" y="5378450"/>
          <p14:tracePt t="39353" x="2984500" y="5372100"/>
          <p14:tracePt t="39378" x="2978150" y="5365750"/>
          <p14:tracePt t="39409" x="2971800" y="5359400"/>
          <p14:tracePt t="39474" x="2971800" y="5353050"/>
          <p14:tracePt t="39505" x="2978150" y="5346700"/>
          <p14:tracePt t="39549" x="2971800" y="5346700"/>
          <p14:tracePt t="39610" x="2971800" y="5340350"/>
          <p14:tracePt t="39662" x="2971800" y="5334000"/>
          <p14:tracePt t="39710" x="2978150" y="5334000"/>
          <p14:tracePt t="39729" x="2984500" y="5334000"/>
          <p14:tracePt t="39754" x="2990850" y="5334000"/>
          <p14:tracePt t="39789" x="2997200" y="5334000"/>
          <p14:tracePt t="39821" x="3003550" y="5334000"/>
          <p14:tracePt t="39841" x="3009900" y="5334000"/>
          <p14:tracePt t="39865" x="3009900" y="5327650"/>
          <p14:tracePt t="39902" x="3003550" y="5327650"/>
          <p14:tracePt t="39925" x="2997200" y="5327650"/>
          <p14:tracePt t="39949" x="2990850" y="5334000"/>
          <p14:tracePt t="39969" x="2990850" y="5327650"/>
          <p14:tracePt t="40053" x="2997200" y="5321300"/>
          <p14:tracePt t="40157" x="3003550" y="5321300"/>
          <p14:tracePt t="40182" x="3009900" y="5314950"/>
          <p14:tracePt t="40197" x="3009900" y="5308600"/>
          <p14:tracePt t="40209" x="3016250" y="5308600"/>
          <p14:tracePt t="40225" x="3022600" y="5302250"/>
          <p14:tracePt t="40242" x="3022600" y="5295900"/>
          <p14:tracePt t="40269" x="3022600" y="5302250"/>
          <p14:tracePt t="40313" x="3016250" y="5308600"/>
          <p14:tracePt t="40337" x="3009900" y="5308600"/>
          <p14:tracePt t="40362" x="3003550" y="5314950"/>
          <p14:tracePt t="40373" x="2997200" y="5308600"/>
          <p14:tracePt t="40397" x="3003550" y="5308600"/>
          <p14:tracePt t="40457" x="3009900" y="5308600"/>
          <p14:tracePt t="40473" x="3016250" y="5308600"/>
          <p14:tracePt t="40501" x="3022600" y="5308600"/>
          <p14:tracePt t="40593" x="3022600" y="5302250"/>
          <p14:tracePt t="40662" x="3016250" y="5308600"/>
          <p14:tracePt t="40714" x="3009900" y="5308600"/>
          <p14:tracePt t="40741" x="3003550" y="5314950"/>
          <p14:tracePt t="40982" x="3003550" y="5321300"/>
          <p14:tracePt t="41022" x="2997200" y="5321300"/>
          <p14:tracePt t="41186" x="2997200" y="5314950"/>
          <p14:tracePt t="41238" x="2997200" y="5308600"/>
          <p14:tracePt t="41274" x="3003550" y="5302250"/>
          <p14:tracePt t="41366" x="3009900" y="5295900"/>
          <p14:tracePt t="41390" x="3003550" y="5295900"/>
          <p14:tracePt t="41477" x="2997200" y="5302250"/>
          <p14:tracePt t="41510" x="2997200" y="5308600"/>
          <p14:tracePt t="41754" x="2997200" y="5302250"/>
          <p14:tracePt t="41830" x="3003550" y="5302250"/>
          <p14:tracePt t="41862" x="3009900" y="5308600"/>
          <p14:tracePt t="42002" x="3016250" y="5302250"/>
          <p14:tracePt t="42049" x="3016250" y="5295900"/>
          <p14:tracePt t="42069" x="3022600" y="5289550"/>
          <p14:tracePt t="42101" x="3022600" y="5283200"/>
          <p14:tracePt t="42137" x="3022600" y="5276850"/>
          <p14:tracePt t="42174" x="3022600" y="5270500"/>
          <p14:tracePt t="42198" x="3022600" y="5264150"/>
          <p14:tracePt t="42290" x="3022600" y="5257800"/>
          <p14:tracePt t="42454" x="3022600" y="5251450"/>
          <p14:tracePt t="42506" x="3022600" y="5245100"/>
          <p14:tracePt t="42534" x="3016250" y="5245100"/>
          <p14:tracePt t="42582" x="3016250" y="5238750"/>
          <p14:tracePt t="42618" x="3009900" y="5232400"/>
          <p14:tracePt t="42650" x="3009900" y="5226050"/>
          <p14:tracePt t="42694" x="3009900" y="5232400"/>
          <p14:tracePt t="42850" x="3003550" y="5238750"/>
          <p14:tracePt t="42934" x="3003550" y="5232400"/>
          <p14:tracePt t="42994" x="2997200" y="5232400"/>
          <p14:tracePt t="43022" x="2990850" y="5238750"/>
          <p14:tracePt t="43054" x="2997200" y="5238750"/>
          <p14:tracePt t="43114" x="2997200" y="5232400"/>
          <p14:tracePt t="43134" x="3003550" y="5238750"/>
          <p14:tracePt t="43166" x="3003550" y="5245100"/>
          <p14:tracePt t="43262" x="3009900" y="5245100"/>
          <p14:tracePt t="43302" x="3016250" y="5251450"/>
          <p14:tracePt t="43363" x="3022600" y="5251450"/>
          <p14:tracePt t="43414" x="3016250" y="5245100"/>
          <p14:tracePt t="43610" x="3022600" y="5238750"/>
          <p14:tracePt t="43734" x="3022600" y="5245100"/>
          <p14:tracePt t="43818" x="3016250" y="5251450"/>
          <p14:tracePt t="43990" x="3009900" y="5251450"/>
          <p14:tracePt t="44006" x="3003550" y="5251450"/>
          <p14:tracePt t="44022" x="3003550" y="5257800"/>
          <p14:tracePt t="44059" x="3009900" y="5257800"/>
          <p14:tracePt t="44082" x="3016250" y="5251450"/>
          <p14:tracePt t="44102" x="3009900" y="5251450"/>
          <p14:tracePt t="44254" x="3009900" y="5257800"/>
          <p14:tracePt t="44314" x="3003550" y="5257800"/>
          <p14:tracePt t="44350" x="2997200" y="5264150"/>
          <p14:tracePt t="44391" x="3003550" y="5264150"/>
          <p14:tracePt t="44451" x="3009900" y="5257800"/>
          <p14:tracePt t="44470" x="3016250" y="5257800"/>
          <p14:tracePt t="44494" x="3016250" y="5251450"/>
          <p14:tracePt t="44522" x="3022600" y="5251450"/>
          <p14:tracePt t="44547" x="3022600" y="5245100"/>
          <p14:tracePt t="44615" x="3022600" y="5238750"/>
          <p14:tracePt t="44667" x="3028950" y="5232400"/>
          <p14:tracePt t="44702" x="3035300" y="5232400"/>
          <p14:tracePt t="44719" x="3041650" y="5226050"/>
          <p14:tracePt t="44735" x="3048000" y="5219700"/>
          <p14:tracePt t="44750" x="3054350" y="5213350"/>
          <p14:tracePt t="44763" x="3067050" y="5207000"/>
          <p14:tracePt t="44778" x="3067050" y="5200650"/>
          <p14:tracePt t="44790" x="3079750" y="5194300"/>
          <p14:tracePt t="44806" x="3086100" y="5187950"/>
          <p14:tracePt t="44823" x="3086100" y="5181600"/>
          <p14:tracePt t="44840" x="3092450" y="5181600"/>
          <p14:tracePt t="44857" x="3092450" y="5175250"/>
          <p14:tracePt t="44874" x="3086100" y="5168900"/>
          <p14:tracePt t="44890" x="3079750" y="5168900"/>
          <p14:tracePt t="44935" x="3073400" y="5175250"/>
          <p14:tracePt t="44950" x="3073400" y="5181600"/>
          <p14:tracePt t="44967" x="3067050" y="5187950"/>
          <p14:tracePt t="44990" x="3060700" y="5194300"/>
          <p14:tracePt t="45010" x="3054350" y="5194300"/>
          <p14:tracePt t="45063" x="3060700" y="5200650"/>
          <p14:tracePt t="45095" x="3054350" y="5200650"/>
          <p14:tracePt t="45155" x="3048000" y="5200650"/>
          <p14:tracePt t="45174" x="3048000" y="5207000"/>
          <p14:tracePt t="45190" x="3041650" y="5213350"/>
          <p14:tracePt t="45215" x="3035300" y="5213350"/>
          <p14:tracePt t="45258" x="3028950" y="5213350"/>
          <p14:tracePt t="45283" x="3035300" y="5219700"/>
          <p14:tracePt t="45350" x="3041650" y="5219700"/>
          <p14:tracePt t="45363" x="3048000" y="5219700"/>
          <p14:tracePt t="45403" x="3054350" y="5219700"/>
          <p14:tracePt t="45423" x="3060700" y="5219700"/>
          <p14:tracePt t="45447" x="3060700" y="5213350"/>
          <p14:tracePt t="45471" x="3067050" y="5213350"/>
          <p14:tracePt t="45491" x="3073400" y="5207000"/>
          <p14:tracePt t="45514" x="3079750" y="5213350"/>
          <p14:tracePt t="45530" x="3086100" y="5213350"/>
          <p14:tracePt t="45542" x="3092450" y="5207000"/>
          <p14:tracePt t="45558" x="3098800" y="5207000"/>
          <p14:tracePt t="45583" x="3092450" y="5207000"/>
          <p14:tracePt t="45627" x="3086100" y="5207000"/>
          <p14:tracePt t="45643" x="3079750" y="5213350"/>
          <p14:tracePt t="45655" x="3073400" y="5213350"/>
          <p14:tracePt t="45671" x="3073400" y="5219700"/>
          <p14:tracePt t="45687" x="3067050" y="5219700"/>
          <p14:tracePt t="45715" x="3067050" y="5213350"/>
          <p14:tracePt t="45775" x="3073400" y="5213350"/>
          <p14:tracePt t="45815" x="3073400" y="5219700"/>
          <p14:tracePt t="45859" x="3067050" y="5226050"/>
          <p14:tracePt t="45895" x="3060700" y="5226050"/>
          <p14:tracePt t="45926" x="3054350" y="5226050"/>
          <p14:tracePt t="45955" x="3048000" y="5226050"/>
          <p14:tracePt t="45979" x="3041650" y="5226050"/>
          <p14:tracePt t="46003" x="3035300" y="5226050"/>
          <p14:tracePt t="46015" x="3022600" y="5226050"/>
          <p14:tracePt t="46047" x="3022600" y="5219700"/>
          <p14:tracePt t="46063" x="3016250" y="5219700"/>
          <p14:tracePt t="46083" x="3016250" y="5207000"/>
          <p14:tracePt t="46135" x="3022600" y="5207000"/>
          <p14:tracePt t="46159" x="3028950" y="5200650"/>
          <p14:tracePt t="46175" x="3035300" y="5200650"/>
          <p14:tracePt t="46191" x="3041650" y="5194300"/>
          <p14:tracePt t="46203" x="3048000" y="5194300"/>
          <p14:tracePt t="46219" x="3054350" y="5187950"/>
          <p14:tracePt t="46235" x="3060700" y="5181600"/>
          <p14:tracePt t="46251" x="3067050" y="5168900"/>
          <p14:tracePt t="46264" x="3073400" y="5162550"/>
          <p14:tracePt t="46279" x="3079750" y="5162550"/>
          <p14:tracePt t="46295" x="3086100" y="5162550"/>
          <p14:tracePt t="46316" x="3079750" y="5156200"/>
          <p14:tracePt t="46371" x="3073400" y="5162550"/>
          <p14:tracePt t="46383" x="3060700" y="5162550"/>
          <p14:tracePt t="46399" x="3054350" y="5168900"/>
          <p14:tracePt t="46415" x="3048000" y="5168900"/>
          <p14:tracePt t="46431" x="3048000" y="5175250"/>
          <p14:tracePt t="46443" x="3041650" y="5175250"/>
          <p14:tracePt t="46467" x="3035300" y="5175250"/>
          <p14:tracePt t="46491" x="3035300" y="5168900"/>
          <p14:tracePt t="46647" x="3041650" y="5162550"/>
          <p14:tracePt t="46723" x="3035300" y="5162550"/>
          <p14:tracePt t="46863" x="3035300" y="5156200"/>
          <p14:tracePt t="46923" x="3028950" y="5162550"/>
          <p14:tracePt t="47059" x="3035300" y="5168900"/>
          <p14:tracePt t="47095" x="3035300" y="5175250"/>
          <p14:tracePt t="47127" x="3041650" y="5175250"/>
          <p14:tracePt t="47163" x="3041650" y="5181600"/>
          <p14:tracePt t="47195" x="3041650" y="5187950"/>
          <p14:tracePt t="47223" x="3035300" y="5194300"/>
          <p14:tracePt t="47315" x="3028950" y="5194300"/>
          <p14:tracePt t="47391" x="3035300" y="5194300"/>
          <p14:tracePt t="47487" x="3035300" y="5200650"/>
          <p14:tracePt t="47607" x="3028950" y="5200650"/>
          <p14:tracePt t="47643" x="3028950" y="5207000"/>
          <p14:tracePt t="47751" x="3022600" y="5213350"/>
          <p14:tracePt t="47899" x="3028950" y="5213350"/>
          <p14:tracePt t="48087" x="3035300" y="5213350"/>
          <p14:tracePt t="48115" x="3041650" y="5213350"/>
          <p14:tracePt t="48140" x="3041650" y="5219700"/>
          <p14:tracePt t="48235" x="3035300" y="5219700"/>
          <p14:tracePt t="48335" x="3028950" y="5226050"/>
          <p14:tracePt t="48635" x="3035300" y="5226050"/>
          <p14:tracePt t="48715" x="3035300" y="5232400"/>
          <p14:tracePt t="48800" x="3028950" y="5238750"/>
          <p14:tracePt t="48844" x="3022600" y="5245100"/>
          <p14:tracePt t="49015" x="3022600" y="5251450"/>
          <p14:tracePt t="49056" x="3028950" y="5245100"/>
          <p14:tracePt t="49143" x="3035300" y="5245100"/>
          <p14:tracePt t="49184" x="3035300" y="5238750"/>
          <p14:tracePt t="49244" x="3041650" y="5238750"/>
          <p14:tracePt t="49271" x="3048000" y="5232400"/>
          <p14:tracePt t="49312" x="3041650" y="5226050"/>
          <p14:tracePt t="49415" x="3048000" y="5219700"/>
          <p14:tracePt t="49476" x="3048000" y="5213350"/>
          <p14:tracePt t="49632" x="3048000" y="5207000"/>
          <p14:tracePt t="49684" x="3054350" y="5200650"/>
          <p14:tracePt t="49716" x="3060700" y="5194300"/>
          <p14:tracePt t="49736" x="3060700" y="5187950"/>
          <p14:tracePt t="49744" x="3060700" y="5181600"/>
          <p14:tracePt t="49757" x="3060700" y="5175250"/>
          <p14:tracePt t="49757" x="3060700" y="5168900"/>
          <p14:tracePt t="49776" x="3060700" y="5162550"/>
          <p14:tracePt t="49776" x="3060700" y="5156200"/>
          <p14:tracePt t="49793" x="3060700" y="5143500"/>
          <p14:tracePt t="49793" x="3067050" y="5137150"/>
          <p14:tracePt t="49809" x="3073400" y="5130800"/>
          <p14:tracePt t="49809" x="3079750" y="5124450"/>
          <p14:tracePt t="49809" x="3086100" y="5118100"/>
          <p14:tracePt t="49829" x="3092450" y="5105400"/>
          <p14:tracePt t="49841" x="3105150" y="5099050"/>
          <p14:tracePt t="49841" x="3130550" y="5086350"/>
          <p14:tracePt t="49860" x="3143250" y="5080000"/>
          <p14:tracePt t="49860" x="3162300" y="5073650"/>
          <p14:tracePt t="49876" x="3175000" y="5067300"/>
          <p14:tracePt t="49876" x="3187700" y="5054600"/>
          <p14:tracePt t="49893" x="3206750" y="5041900"/>
          <p14:tracePt t="49893" x="3219450" y="5035550"/>
          <p14:tracePt t="49893" x="3238500" y="5029200"/>
          <p14:tracePt t="49914" x="3251200" y="5016500"/>
          <p14:tracePt t="49914" x="3263900" y="5010150"/>
          <p14:tracePt t="49926" x="3270250" y="4997450"/>
          <p14:tracePt t="49926" x="3276600" y="4991100"/>
          <p14:tracePt t="49942" x="3282950" y="4978400"/>
          <p14:tracePt t="49942" x="3289300" y="4972050"/>
          <p14:tracePt t="49959" x="3289300" y="4965700"/>
          <p14:tracePt t="49959" x="3282950" y="4946650"/>
          <p14:tracePt t="49977" x="3276600" y="4940300"/>
          <p14:tracePt t="49977" x="3270250" y="4927600"/>
          <p14:tracePt t="49993" x="3263900" y="4921250"/>
          <p14:tracePt t="49993" x="3251200" y="4914900"/>
          <p14:tracePt t="50010" x="3244850" y="4908550"/>
          <p14:tracePt t="50010" x="3232150" y="4902200"/>
          <p14:tracePt t="50026" x="3219450" y="4895850"/>
          <p14:tracePt t="50026" x="3206750" y="4889500"/>
          <p14:tracePt t="50045" x="3175000" y="4870450"/>
          <p14:tracePt t="50045" x="3155950" y="4864100"/>
          <p14:tracePt t="50061" x="3136900" y="4851400"/>
          <p14:tracePt t="50061" x="3117850" y="4838700"/>
          <p14:tracePt t="50077" x="3098800" y="4826000"/>
          <p14:tracePt t="50077" x="3073400" y="4813300"/>
          <p14:tracePt t="50093" x="3054350" y="4794250"/>
          <p14:tracePt t="50093" x="3028950" y="4781550"/>
          <p14:tracePt t="50093" x="3003550" y="4768850"/>
          <p14:tracePt t="50113" x="2971800" y="4749800"/>
          <p14:tracePt t="50125" x="2946400" y="4730750"/>
          <p14:tracePt t="50125" x="2914650" y="4711700"/>
          <p14:tracePt t="50145" x="2857500" y="4673600"/>
          <p14:tracePt t="50145" x="2832100" y="4654550"/>
          <p14:tracePt t="50160" x="2800350" y="4635500"/>
          <p14:tracePt t="50160" x="2781300" y="4622800"/>
          <p14:tracePt t="50177" x="2755900" y="4616450"/>
          <p14:tracePt t="50177" x="2736850" y="4603750"/>
          <p14:tracePt t="50194" x="2717800" y="4597400"/>
          <p14:tracePt t="50194" x="2698750" y="4591050"/>
          <p14:tracePt t="50194" x="2679700" y="4584700"/>
          <p14:tracePt t="50213" x="2667000" y="4578350"/>
          <p14:tracePt t="50213" x="2654300" y="4572000"/>
          <p14:tracePt t="50227" x="2641600" y="4559300"/>
          <p14:tracePt t="50227" x="2628900" y="4540250"/>
          <p14:tracePt t="50244" x="2622550" y="4521200"/>
          <p14:tracePt t="50244" x="2609850" y="4495800"/>
          <p14:tracePt t="50261" x="2603500" y="4464050"/>
          <p14:tracePt t="50261" x="2584450" y="4387850"/>
          <p14:tracePt t="50278" x="2571750" y="4337050"/>
          <p14:tracePt t="50278" x="2565400" y="4273550"/>
          <p14:tracePt t="50294" x="2559050" y="4210050"/>
          <p14:tracePt t="50294" x="2546350" y="4133850"/>
          <p14:tracePt t="50311" x="2540000" y="4057650"/>
          <p14:tracePt t="50311" x="2533650" y="3968750"/>
          <p14:tracePt t="50328" x="2527300" y="3873500"/>
          <p14:tracePt t="50328" x="2520950" y="3683000"/>
          <p14:tracePt t="50344" x="2520950" y="3594100"/>
          <p14:tracePt t="50344" x="2520950" y="3505200"/>
          <p14:tracePt t="50361" x="2527300" y="3429000"/>
          <p14:tracePt t="50361" x="2533650" y="3359150"/>
          <p14:tracePt t="50378" x="2546350" y="3295650"/>
          <p14:tracePt t="50378" x="2559050" y="3244850"/>
          <p14:tracePt t="50378" x="2578100" y="3200400"/>
          <p14:tracePt t="50397" x="2597150" y="3168650"/>
          <p14:tracePt t="50409" x="2622550" y="3143250"/>
          <p14:tracePt t="50409" x="2667000" y="3117850"/>
          <p14:tracePt t="50429" x="2686050" y="3111500"/>
          <p14:tracePt t="50429" x="2705100" y="3117850"/>
          <p14:tracePt t="50445" x="2724150" y="3124200"/>
          <p14:tracePt t="50445" x="2736850" y="3136900"/>
          <p14:tracePt t="50461" x="2743200" y="3162300"/>
          <p14:tracePt t="50461" x="2749550" y="3181350"/>
          <p14:tracePt t="50461" x="2755900" y="3213100"/>
          <p14:tracePt t="50480" x="2755900" y="3244850"/>
          <p14:tracePt t="50493" x="2755900" y="3282950"/>
          <p14:tracePt t="50493" x="2749550" y="3371850"/>
          <p14:tracePt t="50513" x="2743200" y="3429000"/>
          <p14:tracePt t="50513" x="2736850" y="3486150"/>
          <p14:tracePt t="50529" x="2730500" y="3543300"/>
          <p14:tracePt t="50529" x="2724150" y="3613150"/>
          <p14:tracePt t="50545" x="2717800" y="3676650"/>
          <p14:tracePt t="50545" x="2711450" y="3746500"/>
          <p14:tracePt t="50545" x="2711450" y="3810000"/>
          <p14:tracePt t="50564" x="2705100" y="3873500"/>
          <p14:tracePt t="50564" x="2705100" y="3930650"/>
          <p14:tracePt t="50578" x="2698750" y="3975100"/>
          <p14:tracePt t="50578" x="2698750" y="4013200"/>
          <p14:tracePt t="50595" x="2692400" y="4044950"/>
          <p14:tracePt t="50595" x="2692400" y="4070350"/>
          <p14:tracePt t="50613" x="2686050" y="4089400"/>
          <p14:tracePt t="50613" x="2686050" y="4102100"/>
          <p14:tracePt t="50629" x="2686050" y="4114800"/>
          <p14:tracePt t="50629" x="2679700" y="4133850"/>
          <p14:tracePt t="50645" x="2673350" y="4140200"/>
          <p14:tracePt t="50645" x="2673350" y="4146550"/>
          <p14:tracePt t="50662" x="2667000" y="4152900"/>
          <p14:tracePt t="50662" x="2660650" y="4165600"/>
          <p14:tracePt t="50680" x="2654300" y="4171950"/>
          <p14:tracePt t="50680" x="2635250" y="4191000"/>
          <p14:tracePt t="50697" x="2628900" y="4203700"/>
          <p14:tracePt t="50697" x="2622550" y="4222750"/>
          <p14:tracePt t="50714" x="2622550" y="4241800"/>
          <p14:tracePt t="50714" x="2616200" y="4267200"/>
          <p14:tracePt t="50729" x="2616200" y="4298950"/>
          <p14:tracePt t="50729" x="2616200" y="4330700"/>
          <p14:tracePt t="50746" x="2622550" y="4368800"/>
          <p14:tracePt t="50746" x="2622550" y="4400550"/>
          <p14:tracePt t="50746" x="2628900" y="4438650"/>
          <p14:tracePt t="50766" x="2635250" y="4476750"/>
          <p14:tracePt t="50777" x="2641600" y="4508500"/>
          <p14:tracePt t="50777" x="2654300" y="4565650"/>
          <p14:tracePt t="50797" x="2660650" y="4591050"/>
          <p14:tracePt t="50797" x="2667000" y="4603750"/>
          <p14:tracePt t="50814" x="2673350" y="4616450"/>
          <p14:tracePt t="50814" x="2679700" y="4629150"/>
          <p14:tracePt t="50829" x="2679700" y="4635500"/>
          <p14:tracePt t="50829" x="2686050" y="4641850"/>
          <p14:tracePt t="50847" x="2686050" y="4648200"/>
          <p14:tracePt t="50861" x="2686050" y="4641850"/>
          <p14:tracePt t="50884" x="2686050" y="4635500"/>
          <p14:tracePt t="50896" x="2686050" y="4629150"/>
          <p14:tracePt t="50896" x="2692400" y="4622800"/>
          <p14:tracePt t="50896" x="2698750" y="4616450"/>
          <p14:tracePt t="50916" x="2698750" y="4610100"/>
          <p14:tracePt t="50928" x="2705100" y="4603750"/>
          <p14:tracePt t="50928" x="2717800" y="4591050"/>
          <p14:tracePt t="50947" x="2724150" y="4584700"/>
          <p14:tracePt t="50947" x="2730500" y="4584700"/>
          <p14:tracePt t="50964" x="2736850" y="4578350"/>
          <p14:tracePt t="50978" x="2749550" y="4578350"/>
          <p14:tracePt t="50995" x="2749550" y="4584700"/>
          <p14:tracePt t="51012" x="2749550" y="4591050"/>
          <p14:tracePt t="51028" x="2749550" y="4597400"/>
          <p14:tracePt t="51045" x="2749550" y="4603750"/>
          <p14:tracePt t="51062" x="2749550" y="4610100"/>
          <p14:tracePt t="51081" x="2749550" y="4603750"/>
          <p14:tracePt t="51104" x="2749550" y="4597400"/>
          <p14:tracePt t="51116" x="2749550" y="4591050"/>
          <p14:tracePt t="51133" x="2749550" y="4584700"/>
          <p14:tracePt t="51149" x="2743200" y="4578350"/>
          <p14:tracePt t="51172" x="2736850" y="4584700"/>
          <p14:tracePt t="51200" x="2736850" y="4591050"/>
          <p14:tracePt t="51232" x="2736850" y="4597400"/>
          <p14:tracePt t="51244" x="2736850" y="4603750"/>
          <p14:tracePt t="51260" x="2743200" y="4610100"/>
          <p14:tracePt t="51276" x="2749550" y="4616450"/>
          <p14:tracePt t="51292" x="2755900" y="4616450"/>
          <p14:tracePt t="51304" x="2762250" y="4616450"/>
          <p14:tracePt t="51320" x="2768600" y="4622800"/>
          <p14:tracePt t="51336" x="2774950" y="4622800"/>
          <p14:tracePt t="51352" x="2781300" y="4622800"/>
          <p14:tracePt t="51365" x="2787650" y="4622800"/>
          <p14:tracePt t="51388" x="2794000" y="4622800"/>
          <p14:tracePt t="51440" x="2794000" y="4629150"/>
          <p14:tracePt t="51523" x="2787650" y="4635500"/>
          <p14:tracePt t="51604" x="2787650" y="4641850"/>
          <p14:tracePt t="51644" x="2781300" y="4648200"/>
          <p14:tracePt t="51672" x="2774950" y="4654550"/>
          <p14:tracePt t="51704" x="2768600" y="4660900"/>
          <p14:tracePt t="51792" x="2768600" y="4667250"/>
          <p14:tracePt t="51816" x="2762250" y="4667250"/>
          <p14:tracePt t="51844" x="2768600" y="4673600"/>
          <p14:tracePt t="51928" x="2762250" y="4679950"/>
          <p14:tracePt t="51956" x="2762250" y="4686300"/>
          <p14:tracePt t="51980" x="2755900" y="4692650"/>
          <p14:tracePt t="52004" x="2749550" y="4692650"/>
          <p14:tracePt t="52056" x="2755900" y="4692650"/>
          <p14:tracePt t="52136" x="2762250" y="4692650"/>
          <p14:tracePt t="52152" x="2768600" y="4692650"/>
          <p14:tracePt t="52168" x="2774950" y="4692650"/>
          <p14:tracePt t="52184" x="2781300" y="4699000"/>
          <p14:tracePt t="52196" x="2787650" y="4699000"/>
          <p14:tracePt t="52212" x="2794000" y="4699000"/>
          <p14:tracePt t="52228" x="2800350" y="4699000"/>
          <p14:tracePt t="52244" x="2806700" y="4699000"/>
          <p14:tracePt t="52256" x="2813050" y="4705350"/>
          <p14:tracePt t="52266" x="2819400" y="4705350"/>
          <p14:tracePt t="52266" x="2825750" y="4705350"/>
          <p14:tracePt t="52284" x="2832100" y="4705350"/>
          <p14:tracePt t="52284" x="2838450" y="4699000"/>
          <p14:tracePt t="52301" x="2844800" y="4699000"/>
          <p14:tracePt t="52301" x="2857500" y="4699000"/>
          <p14:tracePt t="52318" x="2870200" y="4699000"/>
          <p14:tracePt t="52318" x="2876550" y="4692650"/>
          <p14:tracePt t="52334" x="2889250" y="4692650"/>
          <p14:tracePt t="52334" x="2901950" y="4686300"/>
          <p14:tracePt t="52351" x="2914650" y="4679950"/>
          <p14:tracePt t="52351" x="2927350" y="4673600"/>
          <p14:tracePt t="52368" x="2946400" y="4667250"/>
          <p14:tracePt t="52368" x="2997200" y="4648200"/>
          <p14:tracePt t="52385" x="3022600" y="4635500"/>
          <p14:tracePt t="52385" x="3054350" y="4616450"/>
          <p14:tracePt t="52403" x="3092450" y="4597400"/>
          <p14:tracePt t="52403" x="3136900" y="4584700"/>
          <p14:tracePt t="52418" x="3187700" y="4559300"/>
          <p14:tracePt t="52418" x="3238500" y="4540250"/>
          <p14:tracePt t="52418" x="3295650" y="4514850"/>
          <p14:tracePt t="52437" x="3359150" y="4489450"/>
          <p14:tracePt t="52450" x="3429000" y="4457700"/>
          <p14:tracePt t="52450" x="3587750" y="4400550"/>
          <p14:tracePt t="52469" x="3676650" y="4362450"/>
          <p14:tracePt t="52469" x="3771900" y="4330700"/>
          <p14:tracePt t="52486" x="3879850" y="4292600"/>
          <p14:tracePt t="52486" x="3987800" y="4254500"/>
          <p14:tracePt t="52502" x="4102100" y="4210050"/>
          <p14:tracePt t="52502" x="4222750" y="4171950"/>
          <p14:tracePt t="52502" x="4343400" y="4127500"/>
          <p14:tracePt t="52521" x="4464050" y="4083050"/>
          <p14:tracePt t="52534" x="4584700" y="4032250"/>
          <p14:tracePt t="52534" x="4705350" y="3981450"/>
          <p14:tracePt t="52554" x="4946650" y="3892550"/>
          <p14:tracePt t="52554" x="5060950" y="3841750"/>
          <p14:tracePt t="52569" x="5181600" y="3797300"/>
          <p14:tracePt t="52569" x="5295900" y="3752850"/>
          <p14:tracePt t="52585" x="5410200" y="3714750"/>
          <p14:tracePt t="52585" x="5518150" y="3676650"/>
          <p14:tracePt t="52585" x="5619750" y="3644900"/>
          <p14:tracePt t="52605" x="5721350" y="3613150"/>
          <p14:tracePt t="52605" x="5810250" y="3581400"/>
          <p14:tracePt t="52619" x="5899150" y="3556000"/>
          <p14:tracePt t="52619" x="5975350" y="3530600"/>
          <p14:tracePt t="52636" x="6045200" y="3505200"/>
          <p14:tracePt t="52636" x="6115050" y="3486150"/>
          <p14:tracePt t="52653" x="6172200" y="3467100"/>
          <p14:tracePt t="52653" x="6223000" y="3454400"/>
          <p14:tracePt t="52669" x="6273800" y="3441700"/>
          <p14:tracePt t="52669" x="6356350" y="3416300"/>
          <p14:tracePt t="52686" x="6388100" y="3409950"/>
          <p14:tracePt t="52686" x="6413500" y="3397250"/>
          <p14:tracePt t="52703" x="6438900" y="3390900"/>
          <p14:tracePt t="52703" x="6464300" y="3384550"/>
          <p14:tracePt t="52719" x="6477000" y="3378200"/>
          <p14:tracePt t="52719" x="6496050" y="3371850"/>
          <p14:tracePt t="52738" x="6496050" y="3365500"/>
          <p14:tracePt t="52760" x="6483350" y="3365500"/>
          <p14:tracePt t="52769" x="6470650" y="3365500"/>
          <p14:tracePt t="52769" x="6451600" y="3371850"/>
          <p14:tracePt t="52786" x="6432550" y="3378200"/>
          <p14:tracePt t="52786" x="6407150" y="3384550"/>
          <p14:tracePt t="52786" x="6375400" y="3390900"/>
          <p14:tracePt t="52806" x="6343650" y="3403600"/>
          <p14:tracePt t="52818" x="6311900" y="3416300"/>
          <p14:tracePt t="52818" x="6229350" y="3448050"/>
          <p14:tracePt t="52837" x="6184900" y="3467100"/>
          <p14:tracePt t="52837" x="6134100" y="3486150"/>
          <p14:tracePt t="52854" x="6083300" y="3505200"/>
          <p14:tracePt t="52854" x="6032500" y="3524250"/>
          <p14:tracePt t="52870" x="5969000" y="3549650"/>
          <p14:tracePt t="52870" x="5905500" y="3575050"/>
          <p14:tracePt t="52870" x="5835650" y="3600450"/>
          <p14:tracePt t="52889" x="5759450" y="3632200"/>
          <p14:tracePt t="52889" x="5676900" y="3657600"/>
          <p14:tracePt t="52905" x="5594350" y="3689350"/>
          <p14:tracePt t="52905" x="5505450" y="3721100"/>
          <p14:tracePt t="52920" x="5410200" y="3752850"/>
          <p14:tracePt t="52920" x="5308600" y="3784600"/>
          <p14:tracePt t="52937" x="5207000" y="3816350"/>
          <p14:tracePt t="52937" x="5105400" y="3848100"/>
          <p14:tracePt t="52953" x="4997450" y="3879850"/>
          <p14:tracePt t="52953" x="4775200" y="3943350"/>
          <p14:tracePt t="52970" x="4660900" y="3975100"/>
          <p14:tracePt t="52970" x="4546600" y="4006850"/>
          <p14:tracePt t="52987" x="4432300" y="4038600"/>
          <p14:tracePt t="52987" x="4318000" y="4070350"/>
          <p14:tracePt t="53003" x="4203700" y="4102100"/>
          <p14:tracePt t="53003" x="4083050" y="4133850"/>
          <p14:tracePt t="53020" x="3968750" y="4165600"/>
          <p14:tracePt t="53020" x="3752850" y="4229100"/>
          <p14:tracePt t="53038" x="3651250" y="4260850"/>
          <p14:tracePt t="53038" x="3549650" y="4292600"/>
          <p14:tracePt t="53055" x="3460750" y="4318000"/>
          <p14:tracePt t="53055" x="3378200" y="4349750"/>
          <p14:tracePt t="53071" x="3302000" y="4375150"/>
          <p14:tracePt t="53071" x="3232150" y="4406900"/>
          <p14:tracePt t="53071" x="3168650" y="4432300"/>
          <p14:tracePt t="53090" x="3111500" y="4457700"/>
          <p14:tracePt t="53102" x="3054350" y="4483100"/>
          <p14:tracePt t="53102" x="2965450" y="4521200"/>
          <p14:tracePt t="53121" x="2933700" y="4540250"/>
          <p14:tracePt t="53121" x="2901950" y="4559300"/>
          <p14:tracePt t="53138" x="2882900" y="4565650"/>
          <p14:tracePt t="53138" x="2863850" y="4578350"/>
          <p14:tracePt t="53154" x="2851150" y="4584700"/>
          <p14:tracePt t="53154" x="2844800" y="4584700"/>
          <p14:tracePt t="53172" x="2851150" y="4578350"/>
          <p14:tracePt t="53197" x="2863850" y="4578350"/>
          <p14:tracePt t="53205" x="2870200" y="4572000"/>
          <p14:tracePt t="53205" x="2882900" y="4565650"/>
          <p14:tracePt t="53221" x="2895600" y="4552950"/>
          <p14:tracePt t="53221" x="2901950" y="4546600"/>
          <p14:tracePt t="53237" x="2914650" y="4540250"/>
          <p14:tracePt t="53237" x="2927350" y="4533900"/>
          <p14:tracePt t="53254" x="2933700" y="4527550"/>
          <p14:tracePt t="53254" x="2952750" y="4521200"/>
          <p14:tracePt t="53271" x="2959100" y="4514850"/>
          <p14:tracePt t="53271" x="2965450" y="4514850"/>
          <p14:tracePt t="53288" x="2971800" y="4508500"/>
          <p14:tracePt t="53303" x="2971800" y="4495800"/>
          <p14:tracePt t="53319" x="2965450" y="4489450"/>
          <p14:tracePt t="53319" x="2952750" y="4464050"/>
          <p14:tracePt t="53338" x="2940050" y="4445000"/>
          <p14:tracePt t="53338" x="2927350" y="4425950"/>
          <p14:tracePt t="53355" x="2908300" y="4394200"/>
          <p14:tracePt t="53355" x="2889250" y="4362450"/>
          <p14:tracePt t="53372" x="2876550" y="4330700"/>
          <p14:tracePt t="53372" x="2838450" y="4254500"/>
          <p14:tracePt t="53389" x="2819400" y="4216400"/>
          <p14:tracePt t="53389" x="2806700" y="4184650"/>
          <p14:tracePt t="53406" x="2800350" y="4152900"/>
          <p14:tracePt t="53406" x="2794000" y="4121150"/>
          <p14:tracePt t="53422" x="2787650" y="4095750"/>
          <p14:tracePt t="53422" x="2794000" y="4070350"/>
          <p14:tracePt t="53438" x="2800350" y="4044950"/>
          <p14:tracePt t="53438" x="2819400" y="4025900"/>
          <p14:tracePt t="53438" x="2851150" y="4000500"/>
          <p14:tracePt t="53457" x="2882900" y="3975100"/>
          <p14:tracePt t="53470" x="2933700" y="3949700"/>
          <p14:tracePt t="53470" x="3054350" y="3892550"/>
          <p14:tracePt t="53489" x="3130550" y="3854450"/>
          <p14:tracePt t="53489" x="3219450" y="3816350"/>
          <p14:tracePt t="53506" x="3321050" y="3771900"/>
          <p14:tracePt t="53506" x="3441700" y="3721100"/>
          <p14:tracePt t="53522" x="3562350" y="3663950"/>
          <p14:tracePt t="53522" x="3708400" y="3606800"/>
          <p14:tracePt t="53522" x="3873500" y="3543300"/>
          <p14:tracePt t="53541" x="4032250" y="3479800"/>
          <p14:tracePt t="53554" x="4203700" y="3416300"/>
          <p14:tracePt t="53554" x="4552950" y="3289300"/>
          <p14:tracePt t="53574" x="4730750" y="3225800"/>
          <p14:tracePt t="53574" x="4902200" y="3168650"/>
          <p14:tracePt t="53589" x="5073650" y="3111500"/>
          <p14:tracePt t="53589" x="5226050" y="3054350"/>
          <p14:tracePt t="53606" x="5391150" y="3003550"/>
          <p14:tracePt t="53606" x="5549900" y="2952750"/>
          <p14:tracePt t="53622" x="5695950" y="2908300"/>
          <p14:tracePt t="53622" x="5962650" y="2819400"/>
          <p14:tracePt t="53639" x="6083300" y="2781300"/>
          <p14:tracePt t="53639" x="6191250" y="2749550"/>
          <p14:tracePt t="53656" x="6292850" y="2717800"/>
          <p14:tracePt t="53656" x="6375400" y="2692400"/>
          <p14:tracePt t="53672" x="6445250" y="2673350"/>
          <p14:tracePt t="53672" x="6546850" y="2641600"/>
          <p14:tracePt t="53689" x="6584950" y="2628900"/>
          <p14:tracePt t="53689" x="6604000" y="2622550"/>
          <p14:tracePt t="53706" x="6616700" y="2622550"/>
          <p14:tracePt t="53721" x="6604000" y="2628900"/>
          <p14:tracePt t="53721" x="6578600" y="2635250"/>
          <p14:tracePt t="53739" x="6553200" y="2641600"/>
          <p14:tracePt t="53739" x="6464300" y="2667000"/>
          <p14:tracePt t="53758" x="6413500" y="2686050"/>
          <p14:tracePt t="53758" x="6350000" y="2705100"/>
          <p14:tracePt t="53773" x="6286500" y="2717800"/>
          <p14:tracePt t="53773" x="6210300" y="2736850"/>
          <p14:tracePt t="53790" x="6134100" y="2755900"/>
          <p14:tracePt t="53790" x="6051550" y="2774950"/>
          <p14:tracePt t="53807" x="5962650" y="2794000"/>
          <p14:tracePt t="53807" x="5867400" y="2813050"/>
          <p14:tracePt t="53807" x="5772150" y="2825750"/>
          <p14:tracePt t="53825" x="5664200" y="2838450"/>
          <p14:tracePt t="53838" x="5549900" y="2851150"/>
          <p14:tracePt t="53838" x="5314950" y="2870200"/>
          <p14:tracePt t="53857" x="5187950" y="2882900"/>
          <p14:tracePt t="53857" x="5054600" y="2895600"/>
          <p14:tracePt t="53873" x="4927600" y="2908300"/>
          <p14:tracePt t="53873" x="4794250" y="2921000"/>
          <p14:tracePt t="53890" x="4660900" y="2933700"/>
          <p14:tracePt t="53890" x="4527550" y="2952750"/>
          <p14:tracePt t="53890" x="4394200" y="2971800"/>
          <p14:tracePt t="53910" x="4267200" y="2990850"/>
          <p14:tracePt t="53921" x="4140200" y="3009900"/>
          <p14:tracePt t="53921" x="3892550" y="3041650"/>
          <p14:tracePt t="53940" x="3771900" y="3060700"/>
          <p14:tracePt t="53940" x="3663950" y="3073400"/>
          <p14:tracePt t="53957" x="3562350" y="3086100"/>
          <p14:tracePt t="53957" x="3467100" y="3092450"/>
          <p14:tracePt t="53973" x="3378200" y="3105150"/>
          <p14:tracePt t="53973" x="3308350" y="3111500"/>
          <p14:tracePt t="53991" x="3244850" y="3117850"/>
          <p14:tracePt t="53991" x="3155950" y="3124200"/>
          <p14:tracePt t="54008" x="3130550" y="3117850"/>
          <p14:tracePt t="54008" x="3117850" y="3111500"/>
          <p14:tracePt t="54024" x="3124200" y="3098800"/>
          <p14:tracePt t="54024" x="3136900" y="3079750"/>
          <p14:tracePt t="54041" x="3168650" y="3060700"/>
          <p14:tracePt t="54041" x="3263900" y="3003550"/>
          <p14:tracePt t="54058" x="3327400" y="2971800"/>
          <p14:tracePt t="54058" x="3403600" y="2940050"/>
          <p14:tracePt t="54074" x="3498850" y="2901950"/>
          <p14:tracePt t="54074" x="3600450" y="2863850"/>
          <p14:tracePt t="54090" x="3714750" y="2819400"/>
          <p14:tracePt t="54090" x="3835400" y="2774950"/>
          <p14:tracePt t="54090" x="3968750" y="2736850"/>
          <p14:tracePt t="54110" x="4102100" y="2692400"/>
          <p14:tracePt t="54122" x="4241800" y="2647950"/>
          <p14:tracePt t="54122" x="4514850" y="2559050"/>
          <p14:tracePt t="54142" x="4654550" y="2514600"/>
          <p14:tracePt t="54142" x="4781550" y="2476500"/>
          <p14:tracePt t="54158" x="4908550" y="2444750"/>
          <p14:tracePt t="54158" x="5035550" y="2413000"/>
          <p14:tracePt t="54174" x="5149850" y="2381250"/>
          <p14:tracePt t="54174" x="5264150" y="2355850"/>
          <p14:tracePt t="54174" x="5365750" y="2330450"/>
          <p14:tracePt t="54193" x="5461000" y="2311400"/>
          <p14:tracePt t="54206" x="5543550" y="2298700"/>
          <p14:tracePt t="54206" x="5619750" y="2286000"/>
          <p14:tracePt t="54226" x="5746750" y="2266950"/>
          <p14:tracePt t="54226" x="5803900" y="2260600"/>
          <p14:tracePt t="54241" x="5848350" y="2254250"/>
          <p14:tracePt t="54241" x="5880100" y="2254250"/>
          <p14:tracePt t="54258" x="5911850" y="2247900"/>
          <p14:tracePt t="54258" x="5930900" y="2247900"/>
          <p14:tracePt t="54258" x="5943600" y="2247900"/>
          <p14:tracePt t="54277" x="5956300" y="2247900"/>
          <p14:tracePt t="54290" x="5943600" y="2254250"/>
          <p14:tracePt t="54306" x="5930900" y="2254250"/>
          <p14:tracePt t="54306" x="5911850" y="2260600"/>
          <p14:tracePt t="54325" x="5892800" y="2260600"/>
          <p14:tracePt t="54325" x="5873750" y="2266950"/>
          <p14:tracePt t="54342" x="5848350" y="2273300"/>
          <p14:tracePt t="54342" x="5803900" y="2286000"/>
          <p14:tracePt t="54359" x="5784850" y="2292350"/>
          <p14:tracePt t="54359" x="5759450" y="2298700"/>
          <p14:tracePt t="54375" x="5740400" y="2305050"/>
          <p14:tracePt t="54375" x="5721350" y="2311400"/>
          <p14:tracePt t="54392" x="5708650" y="2317750"/>
          <p14:tracePt t="54392" x="5676900" y="2336800"/>
          <p14:tracePt t="54410" x="5664200" y="2343150"/>
          <p14:tracePt t="54410" x="5651500" y="2349500"/>
          <p14:tracePt t="54427" x="5645150" y="2362200"/>
          <p14:tracePt t="54427" x="5632450" y="2368550"/>
          <p14:tracePt t="54442" x="5626100" y="2381250"/>
          <p14:tracePt t="54442" x="5619750" y="2387600"/>
          <p14:tracePt t="54459" x="5613400" y="2393950"/>
          <p14:tracePt t="54459" x="5607050" y="2400300"/>
          <p14:tracePt t="54459" x="5600700" y="2406650"/>
          <p14:tracePt t="54478" x="5600700" y="2413000"/>
          <p14:tracePt t="54490" x="5600700" y="2419350"/>
          <p14:tracePt t="54490" x="5600700" y="2425700"/>
          <p14:tracePt t="54510" x="5600700" y="2432050"/>
          <p14:tracePt t="54526" x="5600700" y="2438400"/>
          <p14:tracePt t="54540" x="5607050" y="2444750"/>
          <p14:tracePt t="54561" x="5613400" y="2444750"/>
          <p14:tracePt t="54577" x="5619750" y="2444750"/>
          <p14:tracePt t="54577" x="5626100" y="2444750"/>
          <p14:tracePt t="54592" x="5632450" y="2444750"/>
          <p14:tracePt t="54592" x="5638800" y="2444750"/>
          <p14:tracePt t="54609" x="5645150" y="2438400"/>
          <p14:tracePt t="54629" x="5651500" y="2438400"/>
          <p14:tracePt t="54645" x="5657850" y="2432050"/>
          <p14:tracePt t="54658" x="5657850" y="2425700"/>
          <p14:tracePt t="54674" x="5657850" y="2419350"/>
          <p14:tracePt t="54697" x="5651500" y="2419350"/>
          <p14:tracePt t="54710" x="5645150" y="2425700"/>
          <p14:tracePt t="54725" x="5632450" y="2432050"/>
          <p14:tracePt t="54741" x="5632450" y="2438400"/>
          <p14:tracePt t="54758" x="5626100" y="2451100"/>
          <p14:tracePt t="54774" x="5619750" y="2457450"/>
          <p14:tracePt t="54792" x="5613400" y="2463800"/>
          <p14:tracePt t="54824" x="5607050" y="2470150"/>
          <p14:tracePt t="54845" x="5600700" y="2470150"/>
          <p14:tracePt t="54869" x="5594350" y="2470150"/>
          <p14:tracePt t="54889" x="5594350" y="2476500"/>
          <p14:tracePt t="54913" x="5588000" y="2476500"/>
          <p14:tracePt t="54929" x="5581650" y="2482850"/>
          <p14:tracePt t="54944" x="5575300" y="2489200"/>
          <p14:tracePt t="54950" x="5562600" y="2489200"/>
          <p14:tracePt t="54958" x="5556250" y="2495550"/>
          <p14:tracePt t="54958" x="5543550" y="2501900"/>
          <p14:tracePt t="54977" x="5530850" y="2508250"/>
          <p14:tracePt t="54977" x="5511800" y="2520950"/>
          <p14:tracePt t="54995" x="5499100" y="2533650"/>
          <p14:tracePt t="54995" x="5448300" y="2565400"/>
          <p14:tracePt t="55011" x="5422900" y="2584450"/>
          <p14:tracePt t="55011" x="5397500" y="2603500"/>
          <p14:tracePt t="55027" x="5365750" y="2622550"/>
          <p14:tracePt t="55027" x="5327650" y="2647950"/>
          <p14:tracePt t="55044" x="5295900" y="2673350"/>
          <p14:tracePt t="55044" x="5251450" y="2698750"/>
          <p14:tracePt t="55061" x="5213350" y="2730500"/>
          <p14:tracePt t="55061" x="5118100" y="2800350"/>
          <p14:tracePt t="55078" x="5067300" y="2838450"/>
          <p14:tracePt t="55078" x="5016500" y="2876550"/>
          <p14:tracePt t="55094" x="4965700" y="2921000"/>
          <p14:tracePt t="55094" x="4908550" y="2965450"/>
          <p14:tracePt t="55111" x="4851400" y="3009900"/>
          <p14:tracePt t="55111" x="4800600" y="3054350"/>
          <p14:tracePt t="55111" x="4743450" y="3092450"/>
          <p14:tracePt t="55130" x="4699000" y="3136900"/>
          <p14:tracePt t="55142" x="4648200" y="3181350"/>
          <p14:tracePt t="55142" x="4552950" y="3263900"/>
          <p14:tracePt t="55162" x="4508500" y="3302000"/>
          <p14:tracePt t="55162" x="4470400" y="3340100"/>
          <p14:tracePt t="55179" x="4425950" y="3378200"/>
          <p14:tracePt t="55179" x="4387850" y="3416300"/>
          <p14:tracePt t="55195" x="4349750" y="3448050"/>
          <p14:tracePt t="55195" x="4311650" y="3479800"/>
          <p14:tracePt t="55195" x="4273550" y="3511550"/>
          <p14:tracePt t="55214" x="4235450" y="3549650"/>
          <p14:tracePt t="55226" x="4197350" y="3581400"/>
          <p14:tracePt t="55226" x="4127500" y="3638550"/>
          <p14:tracePt t="55246" x="4095750" y="3663950"/>
          <p14:tracePt t="55246" x="4064000" y="3695700"/>
          <p14:tracePt t="55261" x="4038600" y="3721100"/>
          <p14:tracePt t="55261" x="4013200" y="3746500"/>
          <p14:tracePt t="55278" x="3981450" y="3765550"/>
          <p14:tracePt t="55278" x="3956050" y="3790950"/>
          <p14:tracePt t="55295" x="3930650" y="3816350"/>
          <p14:tracePt t="55295" x="3886200" y="3860800"/>
          <p14:tracePt t="55311" x="3860800" y="3879850"/>
          <p14:tracePt t="55311" x="3835400" y="3892550"/>
          <p14:tracePt t="55328" x="3816350" y="3911600"/>
          <p14:tracePt t="55328" x="3797300" y="3924300"/>
          <p14:tracePt t="55345" x="3771900" y="3937000"/>
          <p14:tracePt t="55345" x="3752850" y="3956050"/>
          <p14:tracePt t="55362" x="3733800" y="3962400"/>
          <p14:tracePt t="55362" x="3702050" y="3987800"/>
          <p14:tracePt t="55379" x="3689350" y="4000500"/>
          <p14:tracePt t="55379" x="3676650" y="4006850"/>
          <p14:tracePt t="55395" x="3663950" y="4013200"/>
          <p14:tracePt t="55395" x="3651250" y="4019550"/>
          <p14:tracePt t="55412" x="3644900" y="4025900"/>
          <p14:tracePt t="55412" x="3625850" y="4044950"/>
          <p14:tracePt t="55430" x="3613150" y="4057650"/>
          <p14:tracePt t="55430" x="3606800" y="4064000"/>
          <p14:tracePt t="55446" x="3594100" y="4070350"/>
          <p14:tracePt t="55446" x="3587750" y="4076700"/>
          <p14:tracePt t="55462" x="3581400" y="4089400"/>
          <p14:tracePt t="55462" x="3575050" y="4095750"/>
          <p14:tracePt t="55479" x="3568700" y="4102100"/>
          <p14:tracePt t="55479" x="3562350" y="4108450"/>
          <p14:tracePt t="55479" x="3556000" y="4114800"/>
          <p14:tracePt t="55498" x="3549650" y="4121150"/>
          <p14:tracePt t="55510" x="3543300" y="4127500"/>
          <p14:tracePt t="55510" x="3524250" y="4146550"/>
          <p14:tracePt t="55530" x="3517900" y="4152900"/>
          <p14:tracePt t="55530" x="3511550" y="4159250"/>
          <p14:tracePt t="55547" x="3505200" y="4165600"/>
          <p14:tracePt t="55547" x="3492500" y="4171950"/>
          <p14:tracePt t="55563" x="3486150" y="4178300"/>
          <p14:tracePt t="55563" x="3473450" y="4191000"/>
          <p14:tracePt t="55563" x="3467100" y="4197350"/>
          <p14:tracePt t="55582" x="3460750" y="4203700"/>
          <p14:tracePt t="55594" x="3448050" y="4216400"/>
          <p14:tracePt t="55594" x="3429000" y="4229100"/>
          <p14:tracePt t="55613" x="3422650" y="4235450"/>
          <p14:tracePt t="55613" x="3416300" y="4248150"/>
          <p14:tracePt t="55629" x="3403600" y="4254500"/>
          <p14:tracePt t="55629" x="3397250" y="4260850"/>
          <p14:tracePt t="55646" x="3384550" y="4267200"/>
          <p14:tracePt t="55646" x="3378200" y="4279900"/>
          <p14:tracePt t="55646" x="3365500" y="4286250"/>
          <p14:tracePt t="55666" x="3359150" y="4292600"/>
          <p14:tracePt t="55666" x="3352800" y="4298950"/>
          <p14:tracePt t="55680" x="3346450" y="4305300"/>
          <p14:tracePt t="55680" x="3340100" y="4311650"/>
          <p14:tracePt t="55696" x="3333750" y="4311650"/>
          <p14:tracePt t="55696" x="3327400" y="4318000"/>
          <p14:tracePt t="55714" x="3321050" y="4324350"/>
          <p14:tracePt t="55714" x="3308350" y="4337050"/>
          <p14:tracePt t="55730" x="3302000" y="4343400"/>
          <p14:tracePt t="55730" x="3302000" y="4349750"/>
          <p14:tracePt t="55746" x="3295650" y="4362450"/>
          <p14:tracePt t="55746" x="3289300" y="4368800"/>
          <p14:tracePt t="55763" x="3282950" y="4375150"/>
          <p14:tracePt t="55763" x="3276600" y="4375150"/>
          <p14:tracePt t="55779" x="3276600" y="4381500"/>
          <p14:tracePt t="55779" x="3263900" y="4394200"/>
          <p14:tracePt t="55798" x="3257550" y="4400550"/>
          <p14:tracePt t="55798" x="3251200" y="4406900"/>
          <p14:tracePt t="55814" x="3244850" y="4413250"/>
          <p14:tracePt t="55814" x="3238500" y="4419600"/>
          <p14:tracePt t="55830" x="3232150" y="4419600"/>
          <p14:tracePt t="55830" x="3225800" y="4425950"/>
          <p14:tracePt t="55847" x="3219450" y="4432300"/>
          <p14:tracePt t="55847" x="3213100" y="4438650"/>
          <p14:tracePt t="55847" x="3213100" y="4445000"/>
          <p14:tracePt t="55866" x="3206750" y="4451350"/>
          <p14:tracePt t="55878" x="3200400" y="4457700"/>
          <p14:tracePt t="55878" x="3194050" y="4464050"/>
          <p14:tracePt t="55899" x="3181350" y="4476750"/>
          <p14:tracePt t="55899" x="3168650" y="4483100"/>
          <p14:tracePt t="55915" x="3162300" y="4489450"/>
          <p14:tracePt t="55915" x="3155950" y="4502150"/>
          <p14:tracePt t="55931" x="3149600" y="4508500"/>
          <p14:tracePt t="55931" x="3143250" y="4521200"/>
          <p14:tracePt t="55947" x="3130550" y="4527550"/>
          <p14:tracePt t="55947" x="3124200" y="4533900"/>
          <p14:tracePt t="55947" x="3117850" y="4546600"/>
          <p14:tracePt t="55967" x="3105150" y="4559300"/>
          <p14:tracePt t="55967" x="3098800" y="4565650"/>
          <p14:tracePt t="55980" x="3086100" y="4578350"/>
          <p14:tracePt t="55980" x="3073400" y="4584700"/>
          <p14:tracePt t="55998" x="3067050" y="4597400"/>
          <p14:tracePt t="55998" x="3054350" y="4610100"/>
          <p14:tracePt t="56015" x="3041650" y="4616450"/>
          <p14:tracePt t="56015" x="3022600" y="4635500"/>
          <p14:tracePt t="56031" x="3009900" y="4648200"/>
          <p14:tracePt t="56031" x="3003550" y="4654550"/>
          <p14:tracePt t="56048" x="2990850" y="4667250"/>
          <p14:tracePt t="56048" x="2978150" y="4673600"/>
          <p14:tracePt t="56065" x="2971800" y="4679950"/>
          <p14:tracePt t="56065" x="2959100" y="4692650"/>
          <p14:tracePt t="56081" x="2952750" y="4699000"/>
          <p14:tracePt t="56081" x="2933700" y="4718050"/>
          <p14:tracePt t="56099" x="2921000" y="4718050"/>
          <p14:tracePt t="56099" x="2914650" y="4724400"/>
          <p14:tracePt t="56115" x="2908300" y="4737100"/>
          <p14:tracePt t="56129" x="2908300" y="4743450"/>
          <p14:tracePt t="56150" x="2914650" y="4743450"/>
          <p14:tracePt t="56173" x="2921000" y="4743450"/>
          <p14:tracePt t="56189" x="2927350" y="4743450"/>
          <p14:tracePt t="56205" x="2933700" y="4743450"/>
          <p14:tracePt t="56218" x="2927350" y="4749800"/>
          <p14:tracePt t="56257" x="2921000" y="4749800"/>
          <p14:tracePt t="56269" x="2914650" y="4756150"/>
          <p14:tracePt t="56301" x="2908300" y="4762500"/>
          <p14:tracePt t="56325" x="2908300" y="4768850"/>
          <p14:tracePt t="56337" x="2908300" y="4775200"/>
          <p14:tracePt t="56445" x="2901950" y="4781550"/>
          <p14:tracePt t="56457" x="2901950" y="4787900"/>
          <p14:tracePt t="56481" x="2901950" y="4794250"/>
          <p14:tracePt t="56497" x="2914650" y="4794250"/>
          <p14:tracePt t="56541" x="2921000" y="4787900"/>
          <p14:tracePt t="56549" x="2933700" y="4781550"/>
          <p14:tracePt t="56549" x="2946400" y="4775200"/>
          <p14:tracePt t="56566" x="2965450" y="4768850"/>
          <p14:tracePt t="56566" x="2990850" y="4762500"/>
          <p14:tracePt t="56582" x="3016250" y="4756150"/>
          <p14:tracePt t="56582" x="3048000" y="4749800"/>
          <p14:tracePt t="56599" x="3079750" y="4737100"/>
          <p14:tracePt t="56599" x="3117850" y="4724400"/>
          <p14:tracePt t="56599" x="3162300" y="4711700"/>
          <p14:tracePt t="56619" x="3213100" y="4692650"/>
          <p14:tracePt t="56619" x="3263900" y="4679950"/>
          <p14:tracePt t="56633" x="3314700" y="4660900"/>
          <p14:tracePt t="56633" x="3378200" y="4641850"/>
          <p14:tracePt t="56649" x="3441700" y="4622800"/>
          <p14:tracePt t="56649" x="3511550" y="4597400"/>
          <p14:tracePt t="56667" x="3587750" y="4578350"/>
          <p14:tracePt t="56667" x="3663950" y="4552950"/>
          <p14:tracePt t="56683" x="3746500" y="4527550"/>
          <p14:tracePt t="56683" x="3924300" y="4470400"/>
          <p14:tracePt t="56700" x="4013200" y="4445000"/>
          <p14:tracePt t="56700" x="4102100" y="4413250"/>
          <p14:tracePt t="56717" x="4191000" y="4381500"/>
          <p14:tracePt t="56717" x="4279900" y="4356100"/>
          <p14:tracePt t="56734" x="4362450" y="4330700"/>
          <p14:tracePt t="56734" x="4445000" y="4305300"/>
          <p14:tracePt t="56750" x="4527550" y="4273550"/>
          <p14:tracePt t="56750" x="4673600" y="4216400"/>
          <p14:tracePt t="56766" x="4743450" y="4191000"/>
          <p14:tracePt t="56766" x="4806950" y="4165600"/>
          <p14:tracePt t="56783" x="4870450" y="4140200"/>
          <p14:tracePt t="56783" x="4927600" y="4114800"/>
          <p14:tracePt t="56800" x="4984750" y="4089400"/>
          <p14:tracePt t="56800" x="5086350" y="4044950"/>
          <p14:tracePt t="56819" x="5137150" y="4032250"/>
          <p14:tracePt t="56819" x="5181600" y="4013200"/>
          <p14:tracePt t="56834" x="5219700" y="4000500"/>
          <p14:tracePt t="56834" x="5251450" y="3987800"/>
          <p14:tracePt t="56850" x="5276850" y="3975100"/>
          <p14:tracePt t="56850" x="5302250" y="3962400"/>
          <p14:tracePt t="56867" x="5321300" y="3956050"/>
          <p14:tracePt t="56867" x="5340350" y="3949700"/>
          <p14:tracePt t="56867" x="5346700" y="3943350"/>
          <p14:tracePt t="56886" x="5353050" y="3943350"/>
          <p14:tracePt t="56886" x="5359400" y="3943350"/>
          <p14:tracePt t="56902" x="5353050" y="3943350"/>
          <p14:tracePt t="56937" x="5346700" y="3943350"/>
          <p14:tracePt t="56945" x="5340350" y="3949700"/>
          <p14:tracePt t="56954" x="5334000" y="3949700"/>
          <p14:tracePt t="56970" x="5327650" y="3956050"/>
          <p14:tracePt t="56982" x="5321300" y="3956050"/>
          <p14:tracePt t="56982" x="5308600" y="3962400"/>
          <p14:tracePt t="57001" x="5302250" y="3962400"/>
          <p14:tracePt t="57029" x="5295900" y="3968750"/>
          <p14:tracePt t="57046" x="5289550" y="3968750"/>
          <p14:tracePt t="57065" x="5295900" y="3968750"/>
          <p14:tracePt t="57109" x="5302250" y="3962400"/>
          <p14:tracePt t="57133" x="5289550" y="3962400"/>
          <p14:tracePt t="57158" x="5283200" y="3968750"/>
          <p14:tracePt t="57165" x="5276850" y="3968750"/>
          <p14:tracePt t="57170" x="5264150" y="3981450"/>
          <p14:tracePt t="57183" x="5251450" y="3987800"/>
          <p14:tracePt t="57183" x="5213350" y="4006850"/>
          <p14:tracePt t="57202" x="5194300" y="4025900"/>
          <p14:tracePt t="57202" x="5168900" y="4038600"/>
          <p14:tracePt t="57219" x="5149850" y="4057650"/>
          <p14:tracePt t="57219" x="5124450" y="4076700"/>
          <p14:tracePt t="57235" x="5092700" y="4095750"/>
          <p14:tracePt t="57235" x="5060950" y="4127500"/>
          <p14:tracePt t="57235" x="5022850" y="4152900"/>
          <p14:tracePt t="57254" x="4984750" y="4184650"/>
          <p14:tracePt t="57266" x="4946650" y="4216400"/>
          <p14:tracePt t="57266" x="4845050" y="4279900"/>
          <p14:tracePt t="57286" x="4794250" y="4318000"/>
          <p14:tracePt t="57286" x="4737100" y="4349750"/>
          <p14:tracePt t="57482" x="2851150" y="5143500"/>
          <p14:tracePt t="57513" x="2863850" y="5149850"/>
          <p14:tracePt t="57549" x="2882900" y="5149850"/>
          <p14:tracePt t="57557" x="2901950" y="5149850"/>
          <p14:tracePt t="57567" x="2933700" y="5149850"/>
          <p14:tracePt t="57567" x="3003550" y="5162550"/>
          <p14:tracePt t="57587" x="3041650" y="5168900"/>
          <p14:tracePt t="57587" x="3086100" y="5175250"/>
          <p14:tracePt t="57603" x="3130550" y="5181600"/>
          <p14:tracePt t="57603" x="3168650" y="5187950"/>
          <p14:tracePt t="57620" x="3213100" y="5200650"/>
          <p14:tracePt t="57620" x="3257550" y="5207000"/>
          <p14:tracePt t="57620" x="3302000" y="5219700"/>
          <p14:tracePt t="57639" x="3346450" y="5232400"/>
          <p14:tracePt t="57652" x="3390900" y="5245100"/>
          <p14:tracePt t="57652" x="3486150" y="5289550"/>
          <p14:tracePt t="57670" x="3530600" y="5314950"/>
          <p14:tracePt t="57670" x="3581400" y="5346700"/>
          <p14:tracePt t="57687" x="3632200" y="5372100"/>
          <p14:tracePt t="57687" x="3676650" y="5397500"/>
          <p14:tracePt t="57703" x="3727450" y="5416550"/>
          <p14:tracePt t="57703" x="3778250" y="5429250"/>
          <p14:tracePt t="57703" x="3829050" y="5441950"/>
          <p14:tracePt t="57722" x="3873500" y="54419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Line 2"/>
          <p:cNvSpPr>
            <a:spLocks noChangeShapeType="1"/>
          </p:cNvSpPr>
          <p:nvPr/>
        </p:nvSpPr>
        <p:spPr bwMode="auto">
          <a:xfrm>
            <a:off x="1989138" y="4868863"/>
            <a:ext cx="5221287" cy="0"/>
          </a:xfrm>
          <a:prstGeom prst="line">
            <a:avLst/>
          </a:prstGeom>
          <a:noFill/>
          <a:ln w="38100">
            <a:solidFill>
              <a:schemeClr val="tx1"/>
            </a:solidFill>
            <a:round/>
            <a:headEnd/>
            <a:tailEnd/>
          </a:ln>
          <a:effectLst/>
        </p:spPr>
        <p:txBody>
          <a:bodyPr/>
          <a:lstStyle/>
          <a:p>
            <a:endParaRPr lang="ja-JP" altLang="en-US"/>
          </a:p>
        </p:txBody>
      </p:sp>
      <p:sp>
        <p:nvSpPr>
          <p:cNvPr id="703491" name="Line 3"/>
          <p:cNvSpPr>
            <a:spLocks noChangeShapeType="1"/>
          </p:cNvSpPr>
          <p:nvPr/>
        </p:nvSpPr>
        <p:spPr bwMode="auto">
          <a:xfrm flipV="1">
            <a:off x="2709863" y="4510088"/>
            <a:ext cx="0" cy="358775"/>
          </a:xfrm>
          <a:prstGeom prst="line">
            <a:avLst/>
          </a:prstGeom>
          <a:noFill/>
          <a:ln w="38100">
            <a:solidFill>
              <a:schemeClr val="tx1"/>
            </a:solidFill>
            <a:round/>
            <a:headEnd/>
            <a:tailEnd/>
          </a:ln>
          <a:effectLst/>
        </p:spPr>
        <p:txBody>
          <a:bodyPr/>
          <a:lstStyle/>
          <a:p>
            <a:endParaRPr lang="ja-JP" altLang="en-US"/>
          </a:p>
        </p:txBody>
      </p:sp>
      <p:sp>
        <p:nvSpPr>
          <p:cNvPr id="703492" name="Line 4"/>
          <p:cNvSpPr>
            <a:spLocks noChangeShapeType="1"/>
          </p:cNvSpPr>
          <p:nvPr/>
        </p:nvSpPr>
        <p:spPr bwMode="auto">
          <a:xfrm flipV="1">
            <a:off x="2709863" y="2168525"/>
            <a:ext cx="3960812" cy="1262063"/>
          </a:xfrm>
          <a:prstGeom prst="line">
            <a:avLst/>
          </a:prstGeom>
          <a:noFill/>
          <a:ln w="38100">
            <a:solidFill>
              <a:schemeClr val="tx1"/>
            </a:solidFill>
            <a:round/>
            <a:headEnd/>
            <a:tailEnd/>
          </a:ln>
          <a:effectLst/>
        </p:spPr>
        <p:txBody>
          <a:bodyPr/>
          <a:lstStyle/>
          <a:p>
            <a:endParaRPr lang="ja-JP" altLang="en-US"/>
          </a:p>
        </p:txBody>
      </p:sp>
      <p:sp>
        <p:nvSpPr>
          <p:cNvPr id="703493" name="Text Box 5"/>
          <p:cNvSpPr txBox="1">
            <a:spLocks noChangeArrowheads="1"/>
          </p:cNvSpPr>
          <p:nvPr/>
        </p:nvSpPr>
        <p:spPr bwMode="auto">
          <a:xfrm>
            <a:off x="2530475" y="4868863"/>
            <a:ext cx="401638"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703494" name="Text Box 6"/>
          <p:cNvSpPr txBox="1">
            <a:spLocks noChangeArrowheads="1"/>
          </p:cNvSpPr>
          <p:nvPr/>
        </p:nvSpPr>
        <p:spPr bwMode="auto">
          <a:xfrm>
            <a:off x="3779838" y="4868863"/>
            <a:ext cx="420687"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3495" name="Text Box 7"/>
          <p:cNvSpPr txBox="1">
            <a:spLocks noChangeArrowheads="1"/>
          </p:cNvSpPr>
          <p:nvPr/>
        </p:nvSpPr>
        <p:spPr bwMode="auto">
          <a:xfrm>
            <a:off x="5230813" y="4868863"/>
            <a:ext cx="411162"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Ｃ</a:t>
            </a:r>
          </a:p>
        </p:txBody>
      </p:sp>
      <p:sp>
        <p:nvSpPr>
          <p:cNvPr id="703496" name="Text Box 8"/>
          <p:cNvSpPr txBox="1">
            <a:spLocks noChangeArrowheads="1"/>
          </p:cNvSpPr>
          <p:nvPr/>
        </p:nvSpPr>
        <p:spPr bwMode="auto">
          <a:xfrm>
            <a:off x="6483350" y="4868863"/>
            <a:ext cx="41592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Ｄ</a:t>
            </a:r>
          </a:p>
        </p:txBody>
      </p:sp>
      <p:sp>
        <p:nvSpPr>
          <p:cNvPr id="703497" name="Text Box 9"/>
          <p:cNvSpPr txBox="1">
            <a:spLocks noChangeArrowheads="1"/>
          </p:cNvSpPr>
          <p:nvPr/>
        </p:nvSpPr>
        <p:spPr bwMode="auto">
          <a:xfrm>
            <a:off x="2349500" y="3248025"/>
            <a:ext cx="35877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703498" name="Text Box 10"/>
          <p:cNvSpPr txBox="1">
            <a:spLocks noChangeArrowheads="1"/>
          </p:cNvSpPr>
          <p:nvPr/>
        </p:nvSpPr>
        <p:spPr bwMode="auto">
          <a:xfrm>
            <a:off x="2344738" y="3968750"/>
            <a:ext cx="368300"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3499" name="Line 11"/>
          <p:cNvSpPr>
            <a:spLocks noChangeShapeType="1"/>
          </p:cNvSpPr>
          <p:nvPr/>
        </p:nvSpPr>
        <p:spPr bwMode="auto">
          <a:xfrm flipV="1">
            <a:off x="2706688" y="3759200"/>
            <a:ext cx="1270000" cy="393700"/>
          </a:xfrm>
          <a:prstGeom prst="line">
            <a:avLst/>
          </a:prstGeom>
          <a:noFill/>
          <a:ln w="38100">
            <a:solidFill>
              <a:srgbClr val="FF9900"/>
            </a:solidFill>
            <a:round/>
            <a:headEnd/>
            <a:tailEnd/>
          </a:ln>
          <a:effectLst/>
        </p:spPr>
        <p:txBody>
          <a:bodyPr/>
          <a:lstStyle/>
          <a:p>
            <a:endParaRPr lang="ja-JP" altLang="en-US"/>
          </a:p>
        </p:txBody>
      </p:sp>
      <p:sp>
        <p:nvSpPr>
          <p:cNvPr id="703500" name="Line 12"/>
          <p:cNvSpPr>
            <a:spLocks noChangeShapeType="1"/>
          </p:cNvSpPr>
          <p:nvPr/>
        </p:nvSpPr>
        <p:spPr bwMode="auto">
          <a:xfrm flipV="1">
            <a:off x="3963988" y="1879600"/>
            <a:ext cx="1358900" cy="1879600"/>
          </a:xfrm>
          <a:prstGeom prst="line">
            <a:avLst/>
          </a:prstGeom>
          <a:noFill/>
          <a:ln w="38100">
            <a:solidFill>
              <a:srgbClr val="FF9900"/>
            </a:solidFill>
            <a:round/>
            <a:headEnd/>
            <a:tailEnd/>
          </a:ln>
          <a:effectLst/>
        </p:spPr>
        <p:txBody>
          <a:bodyPr/>
          <a:lstStyle/>
          <a:p>
            <a:endParaRPr lang="ja-JP" altLang="en-US"/>
          </a:p>
        </p:txBody>
      </p:sp>
      <p:sp>
        <p:nvSpPr>
          <p:cNvPr id="703501" name="Line 13"/>
          <p:cNvSpPr>
            <a:spLocks noChangeShapeType="1"/>
          </p:cNvSpPr>
          <p:nvPr/>
        </p:nvSpPr>
        <p:spPr bwMode="auto">
          <a:xfrm>
            <a:off x="5310188" y="1879600"/>
            <a:ext cx="1333500" cy="1016000"/>
          </a:xfrm>
          <a:prstGeom prst="line">
            <a:avLst/>
          </a:prstGeom>
          <a:noFill/>
          <a:ln w="38100">
            <a:solidFill>
              <a:srgbClr val="FF9900"/>
            </a:solidFill>
            <a:round/>
            <a:headEnd/>
            <a:tailEnd/>
          </a:ln>
          <a:effectLst/>
        </p:spPr>
        <p:txBody>
          <a:bodyPr/>
          <a:lstStyle/>
          <a:p>
            <a:endParaRPr lang="ja-JP" altLang="en-US"/>
          </a:p>
        </p:txBody>
      </p:sp>
      <p:sp>
        <p:nvSpPr>
          <p:cNvPr id="703502" name="Line 14"/>
          <p:cNvSpPr>
            <a:spLocks noChangeShapeType="1"/>
          </p:cNvSpPr>
          <p:nvPr/>
        </p:nvSpPr>
        <p:spPr bwMode="auto">
          <a:xfrm flipV="1">
            <a:off x="4029075" y="4510088"/>
            <a:ext cx="0" cy="358775"/>
          </a:xfrm>
          <a:prstGeom prst="line">
            <a:avLst/>
          </a:prstGeom>
          <a:noFill/>
          <a:ln w="38100">
            <a:solidFill>
              <a:schemeClr val="tx1"/>
            </a:solidFill>
            <a:round/>
            <a:headEnd/>
            <a:tailEnd/>
          </a:ln>
          <a:effectLst/>
        </p:spPr>
        <p:txBody>
          <a:bodyPr/>
          <a:lstStyle/>
          <a:p>
            <a:endParaRPr lang="ja-JP" altLang="en-US"/>
          </a:p>
        </p:txBody>
      </p:sp>
      <p:sp>
        <p:nvSpPr>
          <p:cNvPr id="703503" name="Line 15"/>
          <p:cNvSpPr>
            <a:spLocks noChangeShapeType="1"/>
          </p:cNvSpPr>
          <p:nvPr/>
        </p:nvSpPr>
        <p:spPr bwMode="auto">
          <a:xfrm flipV="1">
            <a:off x="5349875" y="4510088"/>
            <a:ext cx="0" cy="358775"/>
          </a:xfrm>
          <a:prstGeom prst="line">
            <a:avLst/>
          </a:prstGeom>
          <a:noFill/>
          <a:ln w="38100">
            <a:solidFill>
              <a:schemeClr val="tx1"/>
            </a:solidFill>
            <a:round/>
            <a:headEnd/>
            <a:tailEnd/>
          </a:ln>
          <a:effectLst/>
        </p:spPr>
        <p:txBody>
          <a:bodyPr/>
          <a:lstStyle/>
          <a:p>
            <a:endParaRPr lang="ja-JP" altLang="en-US"/>
          </a:p>
        </p:txBody>
      </p:sp>
      <p:sp>
        <p:nvSpPr>
          <p:cNvPr id="703504" name="Line 16"/>
          <p:cNvSpPr>
            <a:spLocks noChangeShapeType="1"/>
          </p:cNvSpPr>
          <p:nvPr/>
        </p:nvSpPr>
        <p:spPr bwMode="auto">
          <a:xfrm flipV="1">
            <a:off x="6670675" y="4510088"/>
            <a:ext cx="0" cy="358775"/>
          </a:xfrm>
          <a:prstGeom prst="line">
            <a:avLst/>
          </a:prstGeom>
          <a:noFill/>
          <a:ln w="38100">
            <a:solidFill>
              <a:schemeClr val="tx1"/>
            </a:solidFill>
            <a:round/>
            <a:headEnd/>
            <a:tailEnd/>
          </a:ln>
          <a:effectLst/>
        </p:spPr>
        <p:txBody>
          <a:bodyPr/>
          <a:lstStyle/>
          <a:p>
            <a:endParaRPr lang="ja-JP" altLang="en-US"/>
          </a:p>
        </p:txBody>
      </p:sp>
      <p:sp>
        <p:nvSpPr>
          <p:cNvPr id="703505" name="Rectangle 17"/>
          <p:cNvSpPr>
            <a:spLocks noGrp="1" noChangeArrowheads="1"/>
          </p:cNvSpPr>
          <p:nvPr>
            <p:ph type="title"/>
          </p:nvPr>
        </p:nvSpPr>
        <p:spPr/>
        <p:txBody>
          <a:bodyPr/>
          <a:lstStyle/>
          <a:p>
            <a:r>
              <a:rPr lang="ja-JP" altLang="en-US"/>
              <a:t>交互作用　１．組み合わせの妙</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508"/>
    </mc:Choice>
    <mc:Fallback xmlns="">
      <p:transition spd="slow" advTm="67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050" x="5321300" y="2844800"/>
          <p14:tracePt t="3073" x="5314950" y="2825750"/>
          <p14:tracePt t="3078" x="5308600" y="2806700"/>
          <p14:tracePt t="3078" x="5302250" y="2774950"/>
          <p14:tracePt t="3097" x="5289550" y="2736850"/>
          <p14:tracePt t="3097" x="5283200" y="2705100"/>
          <p14:tracePt t="3114" x="5276850" y="2667000"/>
          <p14:tracePt t="3114" x="5270500" y="2628900"/>
          <p14:tracePt t="3130" x="5264150" y="2590800"/>
          <p14:tracePt t="3130" x="5257800" y="2527300"/>
          <p14:tracePt t="3147" x="5257800" y="2495550"/>
          <p14:tracePt t="3147" x="5257800" y="2470150"/>
          <p14:tracePt t="3163" x="5257800" y="2444750"/>
          <p14:tracePt t="3163" x="5251450" y="2419350"/>
          <p14:tracePt t="3180" x="5251450" y="2400300"/>
          <p14:tracePt t="3180" x="5245100" y="2374900"/>
          <p14:tracePt t="3197" x="5238750" y="2368550"/>
          <p14:tracePt t="3197" x="5238750" y="2355850"/>
          <p14:tracePt t="3214" x="5232400" y="2349500"/>
          <p14:tracePt t="3214" x="5226050" y="2349500"/>
          <p14:tracePt t="3230" x="5219700" y="2343150"/>
          <p14:tracePt t="3230" x="5213350" y="2343150"/>
          <p14:tracePt t="3230" x="5207000" y="2343150"/>
          <p14:tracePt t="3249" x="5200650" y="2349500"/>
          <p14:tracePt t="3262" x="5194300" y="2349500"/>
          <p14:tracePt t="3262" x="5187950" y="2368550"/>
          <p14:tracePt t="3281" x="5181600" y="2374900"/>
          <p14:tracePt t="3281" x="5181600" y="2381250"/>
          <p14:tracePt t="3297" x="5181600" y="2387600"/>
          <p14:tracePt t="3312" x="5181600" y="2393950"/>
          <p14:tracePt t="3329" x="5187950" y="2393950"/>
          <p14:tracePt t="3329" x="5194300" y="2387600"/>
          <p14:tracePt t="3329" x="5200650" y="2374900"/>
          <p14:tracePt t="3350" x="5207000" y="2368550"/>
          <p14:tracePt t="3350" x="5213350" y="2355850"/>
          <p14:tracePt t="3365" x="5219700" y="2343150"/>
          <p14:tracePt t="3365" x="5219700" y="2330450"/>
          <p14:tracePt t="3381" x="5226050" y="2317750"/>
          <p14:tracePt t="3381" x="5219700" y="2305050"/>
          <p14:tracePt t="3397" x="5219700" y="2286000"/>
          <p14:tracePt t="3397" x="5213350" y="2273300"/>
          <p14:tracePt t="3397" x="5200650" y="2260600"/>
          <p14:tracePt t="3417" x="5187950" y="2241550"/>
          <p14:tracePt t="3417" x="5168900" y="2228850"/>
          <p14:tracePt t="3432" x="5149850" y="2209800"/>
          <p14:tracePt t="3432" x="5130800" y="2190750"/>
          <p14:tracePt t="3449" x="5105400" y="2171700"/>
          <p14:tracePt t="3449" x="5080000" y="2152650"/>
          <p14:tracePt t="3465" x="5054600" y="2127250"/>
          <p14:tracePt t="3465" x="5022850" y="2101850"/>
          <p14:tracePt t="3481" x="4997450" y="2076450"/>
          <p14:tracePt t="3481" x="4953000" y="2019300"/>
          <p14:tracePt t="3498" x="4927600" y="1981200"/>
          <p14:tracePt t="3498" x="4914900" y="1943100"/>
          <p14:tracePt t="3514" x="4902200" y="1905000"/>
          <p14:tracePt t="3514" x="4889500" y="1860550"/>
          <p14:tracePt t="3534" x="4889500" y="1816100"/>
          <p14:tracePt t="3534" x="4895850" y="1727200"/>
          <p14:tracePt t="3550" x="4902200" y="1689100"/>
          <p14:tracePt t="3550" x="4921250" y="1644650"/>
          <p14:tracePt t="3566" x="4940300" y="1612900"/>
          <p14:tracePt t="3566" x="4965700" y="1574800"/>
          <p14:tracePt t="3582" x="4997450" y="1543050"/>
          <p14:tracePt t="3582" x="5029200" y="1517650"/>
          <p14:tracePt t="3598" x="5073650" y="1485900"/>
          <p14:tracePt t="3598" x="5118100" y="1460500"/>
          <p14:tracePt t="3598" x="5162550" y="1435100"/>
          <p14:tracePt t="3618" x="5213350" y="1409700"/>
          <p14:tracePt t="3631" x="5264150" y="1390650"/>
          <p14:tracePt t="3631" x="5372100" y="1358900"/>
          <p14:tracePt t="3650" x="5422900" y="1352550"/>
          <p14:tracePt t="3650" x="5480050" y="1346200"/>
          <p14:tracePt t="3666" x="5530850" y="1339850"/>
          <p14:tracePt t="3666" x="5575300" y="1346200"/>
          <p14:tracePt t="3683" x="5619750" y="1352550"/>
          <p14:tracePt t="3683" x="5664200" y="1365250"/>
          <p14:tracePt t="3683" x="5702300" y="1384300"/>
          <p14:tracePt t="3702" x="5734050" y="1403350"/>
          <p14:tracePt t="3714" x="5765800" y="1422400"/>
          <p14:tracePt t="3714" x="5797550" y="1447800"/>
          <p14:tracePt t="3734" x="5848350" y="1511300"/>
          <p14:tracePt t="3734" x="5867400" y="1536700"/>
          <p14:tracePt t="3750" x="5886450" y="1568450"/>
          <p14:tracePt t="3750" x="5899150" y="1606550"/>
          <p14:tracePt t="3766" x="5911850" y="1638300"/>
          <p14:tracePt t="3766" x="5918200" y="1676400"/>
          <p14:tracePt t="3783" x="5924550" y="1714500"/>
          <p14:tracePt t="3783" x="5918200" y="1790700"/>
          <p14:tracePt t="3800" x="5911850" y="1828800"/>
          <p14:tracePt t="3800" x="5899150" y="1873250"/>
          <p14:tracePt t="3816" x="5886450" y="1917700"/>
          <p14:tracePt t="3816" x="5867400" y="1962150"/>
          <p14:tracePt t="3832" x="5848350" y="2006600"/>
          <p14:tracePt t="3832" x="5829300" y="2051050"/>
          <p14:tracePt t="3849" x="5803900" y="2089150"/>
          <p14:tracePt t="3849" x="5759450" y="2165350"/>
          <p14:tracePt t="3866" x="5734050" y="2197100"/>
          <p14:tracePt t="3866" x="5708650" y="2222500"/>
          <p14:tracePt t="3882" x="5676900" y="2247900"/>
          <p14:tracePt t="3882" x="5651500" y="2273300"/>
          <p14:tracePt t="3899" x="5619750" y="2298700"/>
          <p14:tracePt t="3899" x="5594350" y="2317750"/>
          <p14:tracePt t="3917" x="5530850" y="2362200"/>
          <p14:tracePt t="3917" x="5499100" y="2381250"/>
          <p14:tracePt t="3933" x="5467350" y="2393950"/>
          <p14:tracePt t="3933" x="5441950" y="2413000"/>
          <p14:tracePt t="3949" x="5410200" y="2425700"/>
          <p14:tracePt t="3949" x="5378450" y="2438400"/>
          <p14:tracePt t="3966" x="5346700" y="2451100"/>
          <p14:tracePt t="3966" x="5314950" y="2457450"/>
          <p14:tracePt t="3966" x="5283200" y="2463800"/>
          <p14:tracePt t="3985" x="5251450" y="2470150"/>
          <p14:tracePt t="3997" x="5226050" y="2476500"/>
          <p14:tracePt t="3997" x="5168900" y="2482850"/>
          <p14:tracePt t="4017" x="5149850" y="2489200"/>
          <p14:tracePt t="4017" x="5130800" y="2489200"/>
          <p14:tracePt t="4017" x="5111750" y="2495550"/>
          <p14:tracePt t="4036" x="5092700" y="2495550"/>
          <p14:tracePt t="4048" x="5080000" y="2495550"/>
          <p14:tracePt t="4048" x="5067300" y="2501900"/>
          <p14:tracePt t="4048" x="5060950" y="2501900"/>
          <p14:tracePt t="4069" x="5054600" y="2501900"/>
          <p14:tracePt t="4081" x="5048250" y="2508250"/>
          <p14:tracePt t="4081" x="5041900" y="2508250"/>
          <p14:tracePt t="4100" x="5035550" y="2508250"/>
          <p14:tracePt t="4115" x="5035550" y="2514600"/>
          <p14:tracePt t="4131" x="5035550" y="2520950"/>
          <p14:tracePt t="4148" x="5048250" y="2527300"/>
          <p14:tracePt t="4165" x="5054600" y="2527300"/>
          <p14:tracePt t="4181" x="5060950" y="2527300"/>
          <p14:tracePt t="4181" x="5067300" y="2527300"/>
          <p14:tracePt t="4200" x="5073650" y="2527300"/>
          <p14:tracePt t="4200" x="5086350" y="2527300"/>
          <p14:tracePt t="4218" x="5099050" y="2520950"/>
          <p14:tracePt t="4218" x="5105400" y="2520950"/>
          <p14:tracePt t="4233" x="5118100" y="2514600"/>
          <p14:tracePt t="4233" x="5130800" y="2514600"/>
          <p14:tracePt t="4250" x="5137150" y="2508250"/>
          <p14:tracePt t="4250" x="5143500" y="2508250"/>
          <p14:tracePt t="4250" x="5156200" y="2508250"/>
          <p14:tracePt t="4270" x="5162550" y="2508250"/>
          <p14:tracePt t="4282" x="5168900" y="2514600"/>
          <p14:tracePt t="4300" x="5168900" y="2520950"/>
          <p14:tracePt t="4316" x="5162550" y="2527300"/>
          <p14:tracePt t="4332" x="5162550" y="2520950"/>
          <p14:tracePt t="4349" x="5162550" y="2514600"/>
          <p14:tracePt t="4349" x="5168900" y="2508250"/>
          <p14:tracePt t="4349" x="5168900" y="2501900"/>
          <p14:tracePt t="4369" x="5175250" y="2495550"/>
          <p14:tracePt t="4369" x="5181600" y="2489200"/>
          <p14:tracePt t="4385" x="5187950" y="2482850"/>
          <p14:tracePt t="4385" x="5187950" y="2470150"/>
          <p14:tracePt t="4401" x="5194300" y="2470150"/>
          <p14:tracePt t="4401" x="5200650" y="2463800"/>
          <p14:tracePt t="4418" x="5207000" y="2457450"/>
          <p14:tracePt t="4432" x="5213350" y="2457450"/>
          <p14:tracePt t="4449" x="5219700" y="2457450"/>
          <p14:tracePt t="4466" x="5219700" y="2463800"/>
          <p14:tracePt t="4483" x="5232400" y="2463800"/>
          <p14:tracePt t="4483" x="5238750" y="2463800"/>
          <p14:tracePt t="4501" x="5245100" y="2463800"/>
          <p14:tracePt t="4501" x="5251450" y="2463800"/>
          <p14:tracePt t="4518" x="5257800" y="2463800"/>
          <p14:tracePt t="4518" x="5264150" y="2463800"/>
          <p14:tracePt t="4536" x="5276850" y="2457450"/>
          <p14:tracePt t="4556" x="5276850" y="2463800"/>
          <p14:tracePt t="4569" x="5283200" y="2463800"/>
          <p14:tracePt t="4592" x="5289550" y="2463800"/>
          <p14:tracePt t="4616" x="5295900" y="2457450"/>
          <p14:tracePt t="4636" x="5289550" y="2451100"/>
          <p14:tracePt t="4704" x="5283200" y="2451100"/>
          <p14:tracePt t="4720" x="5276850" y="2444750"/>
          <p14:tracePt t="4744" x="5276850" y="2438400"/>
          <p14:tracePt t="4757" x="5283200" y="2432050"/>
          <p14:tracePt t="4767" x="5283200" y="2425700"/>
          <p14:tracePt t="4784" x="5289550" y="2419350"/>
          <p14:tracePt t="4784" x="5289550" y="2413000"/>
          <p14:tracePt t="4802" x="5295900" y="2406650"/>
          <p14:tracePt t="4802" x="5295900" y="2400300"/>
          <p14:tracePt t="4819" x="5295900" y="2393950"/>
          <p14:tracePt t="4819" x="5295900" y="2387600"/>
          <p14:tracePt t="4835" x="5302250" y="2381250"/>
          <p14:tracePt t="4851" x="5302250" y="2374900"/>
          <p14:tracePt t="4851" x="5302250" y="2368550"/>
          <p14:tracePt t="4869" x="5302250" y="2362200"/>
          <p14:tracePt t="4884" x="5302250" y="2355850"/>
          <p14:tracePt t="4901" x="5302250" y="2349500"/>
          <p14:tracePt t="4901" x="5302250" y="2343150"/>
          <p14:tracePt t="4919" x="5302250" y="2336800"/>
          <p14:tracePt t="4919" x="5302250" y="2324100"/>
          <p14:tracePt t="4937" x="5302250" y="2311400"/>
          <p14:tracePt t="4937" x="5302250" y="2298700"/>
          <p14:tracePt t="4953" x="5302250" y="2286000"/>
          <p14:tracePt t="4953" x="5302250" y="2279650"/>
          <p14:tracePt t="4969" x="5302250" y="2266950"/>
          <p14:tracePt t="4969" x="5302250" y="2260600"/>
          <p14:tracePt t="4986" x="5302250" y="2254250"/>
          <p14:tracePt t="4986" x="5302250" y="2247900"/>
          <p14:tracePt t="5004" x="5302250" y="2241550"/>
          <p14:tracePt t="5018" x="5295900" y="2235200"/>
          <p14:tracePt t="5048" x="5289550" y="2235200"/>
          <p14:tracePt t="5080" x="5283200" y="2235200"/>
          <p14:tracePt t="5104" x="5276850" y="2228850"/>
          <p14:tracePt t="5156" x="5276850" y="2235200"/>
          <p14:tracePt t="5184" x="5270500" y="2247900"/>
          <p14:tracePt t="5193" x="5264150" y="2260600"/>
          <p14:tracePt t="5208" x="5264150" y="2266950"/>
          <p14:tracePt t="5218" x="5257800" y="2279650"/>
          <p14:tracePt t="5218" x="5251450" y="2292350"/>
          <p14:tracePt t="5237" x="5245100" y="2305050"/>
          <p14:tracePt t="5237" x="5238750" y="2311400"/>
          <p14:tracePt t="5254" x="5232400" y="2317750"/>
          <p14:tracePt t="5276" x="5226050" y="2317750"/>
          <p14:tracePt t="5304" x="5232400" y="2311400"/>
          <p14:tracePt t="5321" x="5232400" y="2305050"/>
          <p14:tracePt t="5337" x="5245100" y="2298700"/>
          <p14:tracePt t="5352" x="5251450" y="2298700"/>
          <p14:tracePt t="5365" x="5251450" y="2292350"/>
          <p14:tracePt t="5380" x="5257800" y="2286000"/>
          <p14:tracePt t="5396" x="5264150" y="2279650"/>
          <p14:tracePt t="5577" x="5270500" y="2273300"/>
          <p14:tracePt t="5597" x="5270500" y="2266950"/>
          <p14:tracePt t="5612" x="5276850" y="2266950"/>
          <p14:tracePt t="5644" x="5283200" y="2266950"/>
          <p14:tracePt t="5657" x="5289550" y="2260600"/>
          <p14:tracePt t="5688" x="5283200" y="2254250"/>
          <p14:tracePt t="5717" x="5276850" y="2254250"/>
          <p14:tracePt t="5740" x="5270500" y="2254250"/>
          <p14:tracePt t="5765" x="5264150" y="2260600"/>
          <p14:tracePt t="5777" x="5257800" y="2266950"/>
          <p14:tracePt t="5801" x="5251450" y="2266950"/>
          <p14:tracePt t="5828" x="5251450" y="2254250"/>
          <p14:tracePt t="5852" x="5251450" y="2247900"/>
          <p14:tracePt t="5861" x="5251450" y="2241550"/>
          <p14:tracePt t="5871" x="5245100" y="2235200"/>
          <p14:tracePt t="5888" x="5238750" y="2228850"/>
          <p14:tracePt t="5888" x="5238750" y="2222500"/>
          <p14:tracePt t="5906" x="5232400" y="2222500"/>
          <p14:tracePt t="5921" x="5226050" y="2216150"/>
          <p14:tracePt t="5938" x="5226050" y="2209800"/>
          <p14:tracePt t="5954" x="5219700" y="2216150"/>
          <p14:tracePt t="5972" x="5207000" y="2209800"/>
          <p14:tracePt t="5988" x="5200650" y="2209800"/>
          <p14:tracePt t="5988" x="5194300" y="2209800"/>
          <p14:tracePt t="6006" x="5187950" y="2209800"/>
          <p14:tracePt t="6021" x="5181600" y="2209800"/>
          <p14:tracePt t="6038" x="5168900" y="2203450"/>
          <p14:tracePt t="6056" x="5168900" y="2209800"/>
          <p14:tracePt t="6072" x="5162550" y="2209800"/>
          <p14:tracePt t="6088" x="5156200" y="2216150"/>
          <p14:tracePt t="6105" x="5143500" y="2222500"/>
          <p14:tracePt t="6122" x="5137150" y="2228850"/>
          <p14:tracePt t="6122" x="5130800" y="2228850"/>
          <p14:tracePt t="6140" x="5124450" y="2235200"/>
          <p14:tracePt t="6155" x="5118100" y="2241550"/>
          <p14:tracePt t="6172" x="5118100" y="2247900"/>
          <p14:tracePt t="6172" x="5111750" y="2247900"/>
          <p14:tracePt t="6191" x="5105400" y="2247900"/>
          <p14:tracePt t="6205" x="5105400" y="2254250"/>
          <p14:tracePt t="6222" x="5099050" y="2260600"/>
          <p14:tracePt t="6245" x="5092700" y="2260600"/>
          <p14:tracePt t="6272" x="5092700" y="2254250"/>
          <p14:tracePt t="6297" x="5086350" y="2247900"/>
          <p14:tracePt t="6304" x="5086350" y="2241550"/>
          <p14:tracePt t="6317" x="5092700" y="2235200"/>
          <p14:tracePt t="6340" x="5099050" y="2235200"/>
          <p14:tracePt t="6357" x="5105400" y="2235200"/>
          <p14:tracePt t="6368" x="5111750" y="2235200"/>
          <p14:tracePt t="6377" x="5118100" y="2241550"/>
          <p14:tracePt t="6389" x="5124450" y="2241550"/>
          <p14:tracePt t="6389" x="5130800" y="2241550"/>
          <p14:tracePt t="6389" x="5137150" y="2241550"/>
          <p14:tracePt t="6410" x="5143500" y="2241550"/>
          <p14:tracePt t="6423" x="5156200" y="2241550"/>
          <p14:tracePt t="6423" x="5168900" y="2247900"/>
          <p14:tracePt t="6441" x="5175250" y="2247900"/>
          <p14:tracePt t="6441" x="5181600" y="2247900"/>
          <p14:tracePt t="6459" x="5187950" y="2247900"/>
          <p14:tracePt t="6459" x="5194300" y="2247900"/>
          <p14:tracePt t="6459" x="5200650" y="2247900"/>
          <p14:tracePt t="6477" x="5213350" y="2247900"/>
          <p14:tracePt t="6497" x="5219700" y="2247900"/>
          <p14:tracePt t="6513" x="5226050" y="2241550"/>
          <p14:tracePt t="6529" x="5232400" y="2235200"/>
          <p14:tracePt t="6565" x="5238750" y="2241550"/>
          <p14:tracePt t="6581" x="5251450" y="2241550"/>
          <p14:tracePt t="6597" x="5251450" y="2247900"/>
          <p14:tracePt t="6605" x="5257800" y="2247900"/>
          <p14:tracePt t="6610" x="5264150" y="2247900"/>
          <p14:tracePt t="6610" x="5270500" y="2254250"/>
          <p14:tracePt t="6626" x="5276850" y="2254250"/>
          <p14:tracePt t="6626" x="5283200" y="2260600"/>
          <p14:tracePt t="6643" x="5289550" y="2266950"/>
          <p14:tracePt t="6643" x="5295900" y="2279650"/>
          <p14:tracePt t="6659" x="5302250" y="2286000"/>
          <p14:tracePt t="6659" x="5302250" y="2292350"/>
          <p14:tracePt t="6659" x="5308600" y="2305050"/>
          <p14:tracePt t="6678" x="5308600" y="2317750"/>
          <p14:tracePt t="6690" x="5308600" y="2330450"/>
          <p14:tracePt t="6690" x="5308600" y="2355850"/>
          <p14:tracePt t="6710" x="5308600" y="2368550"/>
          <p14:tracePt t="6710" x="5302250" y="2381250"/>
          <p14:tracePt t="6726" x="5295900" y="2387600"/>
          <p14:tracePt t="6726" x="5283200" y="2400300"/>
          <p14:tracePt t="6726" x="5270500" y="2406650"/>
          <p14:tracePt t="6745" x="5251450" y="2419350"/>
          <p14:tracePt t="6757" x="5232400" y="2425700"/>
          <p14:tracePt t="6757" x="5213350" y="2425700"/>
          <p14:tracePt t="6757" x="5187950" y="2425700"/>
          <p14:tracePt t="6778" x="5156200" y="2425700"/>
          <p14:tracePt t="6791" x="5130800" y="2419350"/>
          <p14:tracePt t="6791" x="5067300" y="2393950"/>
          <p14:tracePt t="6809" x="5035550" y="2374900"/>
          <p14:tracePt t="6809" x="5003800" y="2349500"/>
          <p14:tracePt t="6826" x="4972050" y="2311400"/>
          <p14:tracePt t="6826" x="4946650" y="2273300"/>
          <p14:tracePt t="6826" x="4914900" y="2222500"/>
          <p14:tracePt t="6845" x="4889500" y="2171700"/>
          <p14:tracePt t="6845" x="4864100" y="2120900"/>
          <p14:tracePt t="6860" x="4851400" y="2063750"/>
          <p14:tracePt t="6860" x="4832350" y="2006600"/>
          <p14:tracePt t="6876" x="4826000" y="1949450"/>
          <p14:tracePt t="6876" x="4813300" y="1892300"/>
          <p14:tracePt t="6894" x="4813300" y="1835150"/>
          <p14:tracePt t="6894" x="4819650" y="1733550"/>
          <p14:tracePt t="6910" x="4832350" y="1682750"/>
          <p14:tracePt t="6910" x="4845050" y="1631950"/>
          <p14:tracePt t="6926" x="4870450" y="1587500"/>
          <p14:tracePt t="6926" x="4902200" y="1549400"/>
          <p14:tracePt t="6944" x="4940300" y="1511300"/>
          <p14:tracePt t="6944" x="4984750" y="1479550"/>
          <p14:tracePt t="6959" x="5029200" y="1447800"/>
          <p14:tracePt t="6959" x="5137150" y="1397000"/>
          <p14:tracePt t="6978" x="5194300" y="1377950"/>
          <p14:tracePt t="6978" x="5257800" y="1358900"/>
          <p14:tracePt t="6993" x="5314950" y="1346200"/>
          <p14:tracePt t="6993" x="5372100" y="1339850"/>
          <p14:tracePt t="7011" x="5429250" y="1339850"/>
          <p14:tracePt t="7011" x="5486400" y="1339850"/>
          <p14:tracePt t="7011" x="5537200" y="1346200"/>
          <p14:tracePt t="7029" x="5588000" y="1358900"/>
          <p14:tracePt t="7042" x="5638800" y="1384300"/>
          <p14:tracePt t="7042" x="5715000" y="1454150"/>
          <p14:tracePt t="7062" x="5746750" y="1498600"/>
          <p14:tracePt t="7062" x="5772150" y="1549400"/>
          <p14:tracePt t="7078" x="5797550" y="1606550"/>
          <p14:tracePt t="7078" x="5816600" y="1663700"/>
          <p14:tracePt t="7094" x="5829300" y="1720850"/>
          <p14:tracePt t="7094" x="5835650" y="1771650"/>
          <p14:tracePt t="7110" x="5842000" y="1828800"/>
          <p14:tracePt t="7110" x="5835650" y="1879600"/>
          <p14:tracePt t="7110" x="5829300" y="1930400"/>
          <p14:tracePt t="7129" x="5822950" y="1987550"/>
          <p14:tracePt t="7142" x="5803900" y="2038350"/>
          <p14:tracePt t="7142" x="5759450" y="2139950"/>
          <p14:tracePt t="7161" x="5734050" y="2190750"/>
          <p14:tracePt t="7161" x="5702300" y="2235200"/>
          <p14:tracePt t="7177" x="5664200" y="2279650"/>
          <p14:tracePt t="7177" x="5632450" y="2311400"/>
          <p14:tracePt t="7194" x="5594350" y="2343150"/>
          <p14:tracePt t="7194" x="5511800" y="2393950"/>
          <p14:tracePt t="7211" x="5473700" y="2406650"/>
          <p14:tracePt t="7211" x="5435600" y="2419350"/>
          <p14:tracePt t="7228" x="5391150" y="2425700"/>
          <p14:tracePt t="7228" x="5353050" y="2425700"/>
          <p14:tracePt t="7244" x="5321300" y="2425700"/>
          <p14:tracePt t="7244" x="5283200" y="2419350"/>
          <p14:tracePt t="7261" x="5251450" y="2413000"/>
          <p14:tracePt t="7261" x="5200650" y="2406650"/>
          <p14:tracePt t="7278" x="5175250" y="2406650"/>
          <p14:tracePt t="7278" x="5156200" y="2406650"/>
          <p14:tracePt t="7294" x="5143500" y="2406650"/>
          <p14:tracePt t="7294" x="5137150" y="2406650"/>
          <p14:tracePt t="7311" x="5124450" y="2413000"/>
          <p14:tracePt t="7311" x="5118100" y="2413000"/>
          <p14:tracePt t="7329" x="5118100" y="2419350"/>
          <p14:tracePt t="7343" x="5118100" y="2432050"/>
          <p14:tracePt t="7360" x="5124450" y="2438400"/>
          <p14:tracePt t="7379" x="5130800" y="2438400"/>
          <p14:tracePt t="7379" x="5143500" y="2438400"/>
          <p14:tracePt t="7401" x="5149850" y="2438400"/>
          <p14:tracePt t="7401" x="5156200" y="2438400"/>
          <p14:tracePt t="7416" x="5162550" y="2432050"/>
          <p14:tracePt t="7430" x="5168900" y="2432050"/>
          <p14:tracePt t="7444" x="5175250" y="2425700"/>
          <p14:tracePt t="7460" x="5181600" y="2419350"/>
          <p14:tracePt t="7460" x="5181600" y="2413000"/>
          <p14:tracePt t="7478" x="5181600" y="2406650"/>
          <p14:tracePt t="7478" x="5181600" y="2400300"/>
          <p14:tracePt t="7495" x="5187950" y="2393950"/>
          <p14:tracePt t="7495" x="5187950" y="2387600"/>
          <p14:tracePt t="7512" x="5187950" y="2381250"/>
          <p14:tracePt t="7532" x="5187950" y="2387600"/>
          <p14:tracePt t="7557" x="5181600" y="2393950"/>
          <p14:tracePt t="7565" x="5181600" y="2400300"/>
          <p14:tracePt t="7577" x="5175250" y="2406650"/>
          <p14:tracePt t="7594" x="5175250" y="2413000"/>
          <p14:tracePt t="7610" x="5168900" y="2419350"/>
          <p14:tracePt t="7629" x="5168900" y="2425700"/>
          <p14:tracePt t="7644" x="5168900" y="2419350"/>
          <p14:tracePt t="7705" x="5175250" y="2413000"/>
          <p14:tracePt t="7729" x="5181600" y="2406650"/>
          <p14:tracePt t="7745" x="5181600" y="2400300"/>
          <p14:tracePt t="7750" x="5187950" y="2393950"/>
          <p14:tracePt t="7765" x="5187950" y="2387600"/>
          <p14:tracePt t="7777" x="5194300" y="2381250"/>
          <p14:tracePt t="7777" x="5194300" y="2374900"/>
          <p14:tracePt t="7777" x="5200650" y="2368550"/>
          <p14:tracePt t="7798" x="5200650" y="2362200"/>
          <p14:tracePt t="7811" x="5207000" y="2355850"/>
          <p14:tracePt t="7828" x="5213350" y="2349500"/>
          <p14:tracePt t="7844" x="5213350" y="2343150"/>
          <p14:tracePt t="7861" x="5219700" y="2336800"/>
          <p14:tracePt t="7878" x="5219700" y="2330450"/>
          <p14:tracePt t="7895" x="5226050" y="2324100"/>
          <p14:tracePt t="7911" x="5226050" y="2317750"/>
          <p14:tracePt t="7928" x="5226050" y="2311400"/>
          <p14:tracePt t="7945" x="5232400" y="2305050"/>
          <p14:tracePt t="7969" x="5232400" y="2298700"/>
          <p14:tracePt t="7985" x="5238750" y="2292350"/>
          <p14:tracePt t="7998" x="5238750" y="2286000"/>
          <p14:tracePt t="8014" x="5245100" y="2279650"/>
          <p14:tracePt t="8030" x="5251450" y="2279650"/>
          <p14:tracePt t="8046" x="5257800" y="2273300"/>
          <p14:tracePt t="8062" x="5270500" y="2273300"/>
          <p14:tracePt t="8078" x="5283200" y="2273300"/>
          <p14:tracePt t="8098" x="5283200" y="2279650"/>
          <p14:tracePt t="8098" x="5283200" y="2286000"/>
          <p14:tracePt t="8114" x="5289550" y="2305050"/>
          <p14:tracePt t="8114" x="5289550" y="2330450"/>
          <p14:tracePt t="8131" x="5289550" y="2374900"/>
          <p14:tracePt t="8131" x="5289550" y="2425700"/>
          <p14:tracePt t="8131" x="5289550" y="2482850"/>
          <p14:tracePt t="8150" x="5295900" y="2552700"/>
          <p14:tracePt t="8162" x="5295900" y="2622550"/>
          <p14:tracePt t="8162" x="5308600" y="2787650"/>
          <p14:tracePt t="8181" x="5314950" y="2870200"/>
          <p14:tracePt t="8181" x="5321300" y="2959100"/>
          <p14:tracePt t="8198" x="5327650" y="3041650"/>
          <p14:tracePt t="8198" x="5334000" y="3136900"/>
          <p14:tracePt t="8214" x="5340350" y="3238500"/>
          <p14:tracePt t="8214" x="5346700" y="3346450"/>
          <p14:tracePt t="8231" x="5353050" y="3454400"/>
          <p14:tracePt t="8231" x="5365750" y="3676650"/>
          <p14:tracePt t="8247" x="5365750" y="3784600"/>
          <p14:tracePt t="8247" x="5372100" y="3886200"/>
          <p14:tracePt t="8264" x="5378450" y="3981450"/>
          <p14:tracePt t="8264" x="5384800" y="4070350"/>
          <p14:tracePt t="8282" x="5391150" y="4146550"/>
          <p14:tracePt t="8282" x="5403850" y="4286250"/>
          <p14:tracePt t="8298" x="5410200" y="4343400"/>
          <p14:tracePt t="8298" x="5416550" y="4400550"/>
          <p14:tracePt t="8315" x="5416550" y="4457700"/>
          <p14:tracePt t="8315" x="5422900" y="4502150"/>
          <p14:tracePt t="8332" x="5422900" y="4540250"/>
          <p14:tracePt t="8332" x="5429250" y="4578350"/>
          <p14:tracePt t="8332" x="5422900" y="4610100"/>
          <p14:tracePt t="8350" x="5422900" y="4635500"/>
          <p14:tracePt t="8363" x="5416550" y="4660900"/>
          <p14:tracePt t="8363" x="5397500" y="4692650"/>
          <p14:tracePt t="8382" x="5384800" y="4705350"/>
          <p14:tracePt t="8382" x="5365750" y="4705350"/>
          <p14:tracePt t="8398" x="5346700" y="4705350"/>
          <p14:tracePt t="8398" x="5321300" y="4705350"/>
          <p14:tracePt t="8415" x="5289550" y="4692650"/>
          <p14:tracePt t="8415" x="5257800" y="4679950"/>
          <p14:tracePt t="8415" x="5219700" y="4660900"/>
          <p14:tracePt t="8434" x="5175250" y="4635500"/>
          <p14:tracePt t="8446" x="5124450" y="4610100"/>
          <p14:tracePt t="8446" x="5073650" y="4578350"/>
          <p14:tracePt t="8466" x="4972050" y="4508500"/>
          <p14:tracePt t="8466" x="4921250" y="4470400"/>
          <p14:tracePt t="8482" x="4870450" y="4432300"/>
          <p14:tracePt t="8482" x="4813300" y="4387850"/>
          <p14:tracePt t="8499" x="4768850" y="4349750"/>
          <p14:tracePt t="8499" x="4718050" y="4311650"/>
          <p14:tracePt t="8499" x="4667250" y="4273550"/>
          <p14:tracePt t="8517" x="4616450" y="4241800"/>
          <p14:tracePt t="8517" x="4565650" y="4222750"/>
          <p14:tracePt t="8534" x="4514850" y="4197350"/>
          <p14:tracePt t="8534" x="4470400" y="4184650"/>
          <p14:tracePt t="8549" x="4419600" y="4171950"/>
          <p14:tracePt t="8549" x="4381500" y="4165600"/>
          <p14:tracePt t="8565" x="4343400" y="4159250"/>
          <p14:tracePt t="8565" x="4311650" y="4152900"/>
          <p14:tracePt t="8582" x="4286250" y="4146550"/>
          <p14:tracePt t="8582" x="4254500" y="4133850"/>
          <p14:tracePt t="8599" x="4248150" y="4127500"/>
          <p14:tracePt t="8599" x="4248150" y="4121150"/>
          <p14:tracePt t="8616" x="4248150" y="4114800"/>
          <p14:tracePt t="8616" x="4260850" y="4102100"/>
          <p14:tracePt t="8632" x="4279900" y="4095750"/>
          <p14:tracePt t="8632" x="4298950" y="4083050"/>
          <p14:tracePt t="8650" x="4362450" y="4064000"/>
          <p14:tracePt t="8650" x="4400550" y="4044950"/>
          <p14:tracePt t="8666" x="4445000" y="4032250"/>
          <p14:tracePt t="8666" x="4489450" y="4019550"/>
          <p14:tracePt t="8682" x="4527550" y="4006850"/>
          <p14:tracePt t="8682" x="4572000" y="3994150"/>
          <p14:tracePt t="8699" x="4616450" y="3987800"/>
          <p14:tracePt t="8699" x="4660900" y="3987800"/>
          <p14:tracePt t="8699" x="4705350" y="4000500"/>
          <p14:tracePt t="8718" x="4756150" y="4032250"/>
          <p14:tracePt t="8731" x="4800600" y="4064000"/>
          <p14:tracePt t="8731" x="4902200" y="4171950"/>
          <p14:tracePt t="8751" x="4953000" y="4248150"/>
          <p14:tracePt t="8751" x="5003800" y="4324350"/>
          <p14:tracePt t="8766" x="5054600" y="4406900"/>
          <p14:tracePt t="8766" x="5105400" y="4489450"/>
          <p14:tracePt t="8766" x="5156200" y="4578350"/>
          <p14:tracePt t="8786" x="5200650" y="4660900"/>
          <p14:tracePt t="8797" x="5245100" y="4737100"/>
          <p14:tracePt t="8797" x="5283200" y="4813300"/>
          <p14:tracePt t="8797" x="5314950" y="4883150"/>
          <p14:tracePt t="8819" x="5346700" y="4946650"/>
          <p14:tracePt t="8819" x="5378450" y="5010150"/>
          <p14:tracePt t="8833" x="5403850" y="5054600"/>
          <p14:tracePt t="8833" x="5429250" y="5099050"/>
          <p14:tracePt t="8850" x="5448300" y="5130800"/>
          <p14:tracePt t="8850" x="5467350" y="5162550"/>
          <p14:tracePt t="8866" x="5486400" y="5181600"/>
          <p14:tracePt t="8866" x="5499100" y="5194300"/>
          <p14:tracePt t="8883" x="5511800" y="5200650"/>
          <p14:tracePt t="8883" x="5530850" y="5200650"/>
          <p14:tracePt t="8900" x="5543550" y="5187950"/>
          <p14:tracePt t="8900" x="5549900" y="5168900"/>
          <p14:tracePt t="8916" x="5562600" y="5137150"/>
          <p14:tracePt t="8916" x="5568950" y="5099050"/>
          <p14:tracePt t="8933" x="5581650" y="5054600"/>
          <p14:tracePt t="8933" x="5613400" y="4921250"/>
          <p14:tracePt t="8950" x="5638800" y="4838700"/>
          <p14:tracePt t="8950" x="5664200" y="4743450"/>
          <p14:tracePt t="8967" x="5689600" y="4641850"/>
          <p14:tracePt t="8967" x="5721350" y="4527550"/>
          <p14:tracePt t="8984" x="5759450" y="4406900"/>
          <p14:tracePt t="8984" x="5797550" y="4286250"/>
          <p14:tracePt t="9000" x="5835650" y="4165600"/>
          <p14:tracePt t="9000" x="5918200" y="3937000"/>
          <p14:tracePt t="9018" x="5962650" y="3835400"/>
          <p14:tracePt t="9018" x="6000750" y="3740150"/>
          <p14:tracePt t="9035" x="6045200" y="3657600"/>
          <p14:tracePt t="9035" x="6083300" y="3587750"/>
          <p14:tracePt t="9051" x="6121400" y="3524250"/>
          <p14:tracePt t="9051" x="6159500" y="3473450"/>
          <p14:tracePt t="9067" x="6191250" y="3422650"/>
          <p14:tracePt t="9067" x="6223000" y="3384550"/>
          <p14:tracePt t="9067" x="6248400" y="3346450"/>
          <p14:tracePt t="9086" x="6280150" y="3321050"/>
          <p14:tracePt t="9099" x="6299200" y="3295650"/>
          <p14:tracePt t="9099" x="6337300" y="3257550"/>
          <p14:tracePt t="9118" x="6350000" y="3244850"/>
          <p14:tracePt t="9118" x="6362700" y="3238500"/>
          <p14:tracePt t="9134" x="6362700" y="3232150"/>
          <p14:tracePt t="9149" x="6356350" y="3232150"/>
          <p14:tracePt t="9170" x="6343650" y="3238500"/>
          <p14:tracePt t="9182" x="6337300" y="3238500"/>
          <p14:tracePt t="9182" x="6318250" y="3244850"/>
          <p14:tracePt t="9201" x="6305550" y="3251200"/>
          <p14:tracePt t="9201" x="6292850" y="3251200"/>
          <p14:tracePt t="9218" x="6280150" y="3257550"/>
          <p14:tracePt t="9218" x="6267450" y="3257550"/>
          <p14:tracePt t="9234" x="6254750" y="3257550"/>
          <p14:tracePt t="9234" x="6229350" y="3263900"/>
          <p14:tracePt t="9251" x="6216650" y="3270250"/>
          <p14:tracePt t="9251" x="6197600" y="3276600"/>
          <p14:tracePt t="9268" x="6184900" y="3276600"/>
          <p14:tracePt t="9268" x="6172200" y="3282950"/>
          <p14:tracePt t="9284" x="6153150" y="3289300"/>
          <p14:tracePt t="9284" x="6140450" y="3295650"/>
          <p14:tracePt t="9301" x="6127750" y="3295650"/>
          <p14:tracePt t="9301" x="6096000" y="3308350"/>
          <p14:tracePt t="9318" x="6083300" y="3314700"/>
          <p14:tracePt t="9318" x="6070600" y="3321050"/>
          <p14:tracePt t="9335" x="6057900" y="3327400"/>
          <p14:tracePt t="9335" x="6045200" y="3333750"/>
          <p14:tracePt t="9351" x="6032500" y="3340100"/>
          <p14:tracePt t="9351" x="6019800" y="3352800"/>
          <p14:tracePt t="9351" x="6007100" y="3365500"/>
          <p14:tracePt t="9370" x="5994400" y="3378200"/>
          <p14:tracePt t="9383" x="5981700" y="3390900"/>
          <p14:tracePt t="9383" x="5949950" y="3429000"/>
          <p14:tracePt t="9402" x="5937250" y="3448050"/>
          <p14:tracePt t="9402" x="5918200" y="3473450"/>
          <p14:tracePt t="9418" x="5905500" y="3498850"/>
          <p14:tracePt t="9418" x="5886450" y="3524250"/>
          <p14:tracePt t="9435" x="5867400" y="3556000"/>
          <p14:tracePt t="9435" x="5848350" y="3594100"/>
          <p14:tracePt t="9435" x="5829300" y="3625850"/>
          <p14:tracePt t="9454" x="5810250" y="3670300"/>
          <p14:tracePt t="9467" x="5797550" y="3714750"/>
          <p14:tracePt t="9467" x="5759450" y="3810000"/>
          <p14:tracePt t="9486" x="5746750" y="3854450"/>
          <p14:tracePt t="9486" x="5734050" y="3905250"/>
          <p14:tracePt t="9501" x="5727700" y="3943350"/>
          <p14:tracePt t="9501" x="5715000" y="3987800"/>
          <p14:tracePt t="9519" x="5708650" y="4025900"/>
          <p14:tracePt t="9519" x="5702300" y="4064000"/>
          <p14:tracePt t="9519" x="5702300" y="4095750"/>
          <p14:tracePt t="9539" x="5695950" y="4127500"/>
          <p14:tracePt t="9539" x="5695950" y="4152900"/>
          <p14:tracePt t="9552" x="5695950" y="4184650"/>
          <p14:tracePt t="9552" x="5695950" y="4216400"/>
          <p14:tracePt t="9569" x="5695950" y="4248150"/>
          <p14:tracePt t="9569" x="5695950" y="4279900"/>
          <p14:tracePt t="9586" x="5695950" y="4311650"/>
          <p14:tracePt t="9586" x="5695950" y="4343400"/>
          <p14:tracePt t="9602" x="5702300" y="4368800"/>
          <p14:tracePt t="9602" x="5708650" y="4425950"/>
          <p14:tracePt t="9619" x="5708650" y="4451350"/>
          <p14:tracePt t="9619" x="5715000" y="4476750"/>
          <p14:tracePt t="9636" x="5721350" y="4502150"/>
          <p14:tracePt t="9636" x="5727700" y="4521200"/>
          <p14:tracePt t="9653" x="5727700" y="4540250"/>
          <p14:tracePt t="9653" x="5734050" y="4565650"/>
          <p14:tracePt t="9670" x="5740400" y="4597400"/>
          <p14:tracePt t="9670" x="5740400" y="4622800"/>
          <p14:tracePt t="9686" x="5740400" y="4641850"/>
          <p14:tracePt t="9686" x="5740400" y="4660900"/>
          <p14:tracePt t="9703" x="5734050" y="4679950"/>
          <p14:tracePt t="9703" x="5727700" y="4705350"/>
          <p14:tracePt t="9719" x="5727700" y="4724400"/>
          <p14:tracePt t="9719" x="5715000" y="4743450"/>
          <p14:tracePt t="9719" x="5708650" y="4768850"/>
          <p14:tracePt t="9738" x="5695950" y="4787900"/>
          <p14:tracePt t="9751" x="5683250" y="4806950"/>
          <p14:tracePt t="9751" x="5651500" y="4851400"/>
          <p14:tracePt t="9770" x="5632450" y="4870450"/>
          <p14:tracePt t="9770" x="5613400" y="4889500"/>
          <p14:tracePt t="9787" x="5588000" y="4908550"/>
          <p14:tracePt t="9787" x="5568950" y="4921250"/>
          <p14:tracePt t="9803" x="5543550" y="4940300"/>
          <p14:tracePt t="9803" x="5518150" y="4959350"/>
          <p14:tracePt t="9803" x="5492750" y="4972050"/>
          <p14:tracePt t="9822" x="5467350" y="4991100"/>
          <p14:tracePt t="9834" x="5448300" y="5003800"/>
          <p14:tracePt t="9834" x="5397500" y="5022850"/>
          <p14:tracePt t="9854" x="5378450" y="5035550"/>
          <p14:tracePt t="9854" x="5353050" y="5041900"/>
          <p14:tracePt t="9870" x="5334000" y="5048250"/>
          <p14:tracePt t="9870" x="5308600" y="5054600"/>
          <p14:tracePt t="9886" x="5283200" y="5054600"/>
          <p14:tracePt t="9886" x="5264150" y="5048250"/>
          <p14:tracePt t="9903" x="5238750" y="5048250"/>
          <p14:tracePt t="9903" x="5194300" y="5029200"/>
          <p14:tracePt t="9920" x="5181600" y="5016500"/>
          <p14:tracePt t="9920" x="5162550" y="4997450"/>
          <p14:tracePt t="9937" x="5149850" y="4978400"/>
          <p14:tracePt t="9937" x="5137150" y="4965700"/>
          <p14:tracePt t="9954" x="5124450" y="4940300"/>
          <p14:tracePt t="9954" x="5111750" y="4895850"/>
          <p14:tracePt t="9971" x="5105400" y="4870450"/>
          <p14:tracePt t="9971" x="5099050" y="4845050"/>
          <p14:tracePt t="9987" x="5099050" y="4819650"/>
          <p14:tracePt t="9987" x="5099050" y="4794250"/>
          <p14:tracePt t="10004" x="5105400" y="4768850"/>
          <p14:tracePt t="10004" x="5111750" y="4743450"/>
          <p14:tracePt t="10021" x="5118100" y="4718050"/>
          <p14:tracePt t="10021" x="5130800" y="4692650"/>
          <p14:tracePt t="10039" x="5162550" y="4641850"/>
          <p14:tracePt t="10039" x="5175250" y="4622800"/>
          <p14:tracePt t="10055" x="5194300" y="4597400"/>
          <p14:tracePt t="10055" x="5213350" y="4584700"/>
          <p14:tracePt t="10071" x="5238750" y="4565650"/>
          <p14:tracePt t="10071" x="5257800" y="4552950"/>
          <p14:tracePt t="10071" x="5283200" y="4533900"/>
          <p14:tracePt t="10090" x="5308600" y="4521200"/>
          <p14:tracePt t="10102" x="5334000" y="4514850"/>
          <p14:tracePt t="10102" x="5384800" y="4495800"/>
          <p14:tracePt t="10123" x="5416550" y="4489450"/>
          <p14:tracePt t="10123" x="5441950" y="4489450"/>
          <p14:tracePt t="10139" x="5473700" y="4483100"/>
          <p14:tracePt t="10139" x="5505450" y="4489450"/>
          <p14:tracePt t="10154" x="5537200" y="4489450"/>
          <p14:tracePt t="10154" x="5568950" y="4495800"/>
          <p14:tracePt t="10171" x="5600700" y="4502150"/>
          <p14:tracePt t="10171" x="5632450" y="4514850"/>
          <p14:tracePt t="10171" x="5664200" y="4521200"/>
          <p14:tracePt t="10190" x="5689600" y="4533900"/>
          <p14:tracePt t="10202" x="5721350" y="4546600"/>
          <p14:tracePt t="10202" x="5772150" y="4584700"/>
          <p14:tracePt t="10221" x="5803900" y="4603750"/>
          <p14:tracePt t="10221" x="5829300" y="4629150"/>
          <p14:tracePt t="10238" x="5848350" y="4654550"/>
          <p14:tracePt t="10238" x="5873750" y="4686300"/>
          <p14:tracePt t="10254" x="5892800" y="4711700"/>
          <p14:tracePt t="10254" x="5924550" y="4768850"/>
          <p14:tracePt t="10271" x="5937250" y="4800600"/>
          <p14:tracePt t="10271" x="5943600" y="4826000"/>
          <p14:tracePt t="10288" x="5949950" y="4851400"/>
          <p14:tracePt t="10288" x="5949950" y="4883150"/>
          <p14:tracePt t="10305" x="5949950" y="4908550"/>
          <p14:tracePt t="10305" x="5949950" y="4933950"/>
          <p14:tracePt t="10321" x="5949950" y="4965700"/>
          <p14:tracePt t="10321" x="5930900" y="5016500"/>
          <p14:tracePt t="10339" x="5924550" y="5048250"/>
          <p14:tracePt t="10339" x="5911850" y="5080000"/>
          <p14:tracePt t="10355" x="5899150" y="5105400"/>
          <p14:tracePt t="10355" x="5880100" y="5137150"/>
          <p14:tracePt t="10372" x="5861050" y="5162550"/>
          <p14:tracePt t="10372" x="5842000" y="5187950"/>
          <p14:tracePt t="10372" x="5822950" y="5207000"/>
          <p14:tracePt t="10391" x="5797550" y="5226050"/>
          <p14:tracePt t="10403" x="5778500" y="5251450"/>
          <p14:tracePt t="10403" x="5727700" y="5283200"/>
          <p14:tracePt t="10423" x="5708650" y="5295900"/>
          <p14:tracePt t="10423" x="5683250" y="5308600"/>
          <p14:tracePt t="10439" x="5657850" y="5321300"/>
          <p14:tracePt t="10439" x="5632450" y="5340350"/>
          <p14:tracePt t="10456" x="5613400" y="5346700"/>
          <p14:tracePt t="10456" x="5588000" y="5359400"/>
          <p14:tracePt t="10456" x="5562600" y="5372100"/>
          <p14:tracePt t="10474" x="5543550" y="5384800"/>
          <p14:tracePt t="10487" x="5524500" y="5391150"/>
          <p14:tracePt t="10487" x="5499100" y="5397500"/>
          <p14:tracePt t="10506" x="5467350" y="5410200"/>
          <p14:tracePt t="10506" x="5448300" y="5416550"/>
          <p14:tracePt t="10522" x="5435600" y="5416550"/>
          <p14:tracePt t="10522" x="5422900" y="5416550"/>
          <p14:tracePt t="10522" x="5410200" y="5416550"/>
          <p14:tracePt t="10542" x="5397500" y="5416550"/>
          <p14:tracePt t="10554" x="5391150" y="5416550"/>
          <p14:tracePt t="10554" x="5378450" y="5410200"/>
          <p14:tracePt t="10573" x="5372100" y="5403850"/>
          <p14:tracePt t="10587" x="5372100" y="5397500"/>
          <p14:tracePt t="10604" x="5372100" y="5391150"/>
          <p14:tracePt t="10621" x="5372100" y="5384800"/>
          <p14:tracePt t="10621" x="5372100" y="5372100"/>
          <p14:tracePt t="10639" x="5372100" y="5365750"/>
          <p14:tracePt t="10639" x="5378450" y="5359400"/>
          <p14:tracePt t="10656" x="5378450" y="5353050"/>
          <p14:tracePt t="10671" x="5378450" y="5340350"/>
          <p14:tracePt t="10688" x="5372100" y="5334000"/>
          <p14:tracePt t="10705" x="5372100" y="5321300"/>
          <p14:tracePt t="10721" x="5372100" y="5314950"/>
          <p14:tracePt t="10721" x="5372100" y="5308600"/>
          <p14:tracePt t="10739" x="5365750" y="5302250"/>
          <p14:tracePt t="10739" x="5365750" y="5295900"/>
          <p14:tracePt t="10739" x="5365750" y="5289550"/>
          <p14:tracePt t="10759" x="5365750" y="5283200"/>
          <p14:tracePt t="10771" x="5365750" y="5276850"/>
          <p14:tracePt t="10771" x="5365750" y="5270500"/>
          <p14:tracePt t="10790" x="5365750" y="5264150"/>
          <p14:tracePt t="10805" x="5372100" y="5257800"/>
          <p14:tracePt t="10821" x="5372100" y="5251450"/>
          <p14:tracePt t="10838" x="5378450" y="5245100"/>
          <p14:tracePt t="10838" x="5378450" y="5238750"/>
          <p14:tracePt t="10858" x="5391150" y="5232400"/>
          <p14:tracePt t="10858" x="5391150" y="5226050"/>
          <p14:tracePt t="10874" x="5397500" y="5219700"/>
          <p14:tracePt t="10874" x="5403850" y="5219700"/>
          <p14:tracePt t="10890" x="5410200" y="5213350"/>
          <p14:tracePt t="10890" x="5416550" y="5207000"/>
          <p14:tracePt t="10907" x="5416550" y="5200650"/>
          <p14:tracePt t="10907" x="5422900" y="5194300"/>
          <p14:tracePt t="10923" x="5429250" y="5194300"/>
          <p14:tracePt t="10923" x="5441950" y="5181600"/>
          <p14:tracePt t="10941" x="5448300" y="5175250"/>
          <p14:tracePt t="10941" x="5448300" y="5168900"/>
          <p14:tracePt t="10957" x="5454650" y="5168900"/>
          <p14:tracePt t="10957" x="5461000" y="5162550"/>
          <p14:tracePt t="10974" x="5467350" y="5156200"/>
          <p14:tracePt t="10989" x="5473700" y="5149850"/>
          <p14:tracePt t="11006" x="5480050" y="5149850"/>
          <p14:tracePt t="11022" x="5486400" y="5143500"/>
          <p14:tracePt t="11039" x="5480050" y="5149850"/>
          <p14:tracePt t="11109" x="5473700" y="5143500"/>
          <p14:tracePt t="11202" x="5480050" y="5137150"/>
          <p14:tracePt t="11226" x="5486400" y="5137150"/>
          <p14:tracePt t="11246" x="5486400" y="5130800"/>
          <p14:tracePt t="11270" x="5486400" y="5124450"/>
          <p14:tracePt t="11290" x="5486400" y="5118100"/>
          <p14:tracePt t="11305" x="5486400" y="5111750"/>
          <p14:tracePt t="11322" x="5480050" y="5099050"/>
          <p14:tracePt t="11338" x="5473700" y="5086350"/>
          <p14:tracePt t="11358" x="5473700" y="5080000"/>
          <p14:tracePt t="11374" x="5467350" y="5080000"/>
          <p14:tracePt t="11389" x="5467350" y="5073650"/>
          <p14:tracePt t="11410" x="5467350" y="5067300"/>
          <p14:tracePt t="11450" x="5473700" y="5060950"/>
          <p14:tracePt t="11502" x="5480050" y="5060950"/>
          <p14:tracePt t="11527" x="5492750" y="5060950"/>
          <p14:tracePt t="11546" x="5499100" y="5060950"/>
          <p14:tracePt t="11570" x="5505450" y="5054600"/>
          <p14:tracePt t="11726" x="5499100" y="5060950"/>
          <p14:tracePt t="12017" x="5499100" y="5067300"/>
          <p14:tracePt t="12042" x="5505450" y="5073650"/>
          <p14:tracePt t="12078" x="5505450" y="5080000"/>
          <p14:tracePt t="12126" x="5511800" y="5080000"/>
          <p14:tracePt t="12146" x="5511800" y="5073650"/>
          <p14:tracePt t="12214" x="5511800" y="5080000"/>
          <p14:tracePt t="12274" x="5511800" y="5086350"/>
          <p14:tracePt t="12446" x="5505450" y="5086350"/>
          <p14:tracePt t="12498" x="5511800" y="5080000"/>
          <p14:tracePt t="12574" x="5518150" y="5080000"/>
          <p14:tracePt t="12606" x="5518150" y="5073650"/>
          <p14:tracePt t="12618" x="5524500" y="5073650"/>
          <p14:tracePt t="12642" x="5530850" y="5067300"/>
          <p14:tracePt t="12666" x="5537200" y="5073650"/>
          <p14:tracePt t="12686" x="5543550" y="5067300"/>
          <p14:tracePt t="12762" x="5537200" y="5073650"/>
          <p14:tracePt t="12822" x="5530850" y="5073650"/>
          <p14:tracePt t="12859" x="5524500" y="5073650"/>
          <p14:tracePt t="12890" x="5524500" y="5080000"/>
          <p14:tracePt t="12918" x="5518150" y="5080000"/>
          <p14:tracePt t="12958" x="5511800" y="5086350"/>
          <p14:tracePt t="13010" x="5505450" y="5086350"/>
          <p14:tracePt t="13038" x="5499100" y="5086350"/>
          <p14:tracePt t="13250" x="5492750" y="5092700"/>
          <p14:tracePt t="13266" x="5486400" y="5092700"/>
          <p14:tracePt t="13278" x="5480050" y="5099050"/>
          <p14:tracePt t="13295" x="5473700" y="5105400"/>
          <p14:tracePt t="13310" x="5467350" y="5105400"/>
          <p14:tracePt t="13326" x="5461000" y="5105400"/>
          <p14:tracePt t="13338" x="5454650" y="5105400"/>
          <p14:tracePt t="13362" x="5461000" y="5111750"/>
          <p14:tracePt t="13446" x="5467350" y="5111750"/>
          <p14:tracePt t="13466" x="5467350" y="5105400"/>
          <p14:tracePt t="13498" x="5467350" y="5111750"/>
          <p14:tracePt t="13566" x="5461000" y="5118100"/>
          <p14:tracePt t="13578" x="5454650" y="5124450"/>
          <p14:tracePt t="13595" x="5448300" y="5124450"/>
          <p14:tracePt t="13618" x="5441950" y="5124450"/>
          <p14:tracePt t="13654" x="5435600" y="5124450"/>
          <p14:tracePt t="13670" x="5429250" y="5124450"/>
          <p14:tracePt t="13698" x="5422900" y="5137150"/>
          <p14:tracePt t="13730" x="5416550" y="5137150"/>
          <p14:tracePt t="13750" x="5410200" y="5130800"/>
          <p14:tracePt t="13766" x="5403850" y="5130800"/>
          <p14:tracePt t="13806" x="5397500" y="5137150"/>
          <p14:tracePt t="13827" x="5391150" y="5143500"/>
          <p14:tracePt t="13851" x="5384800" y="5143500"/>
          <p14:tracePt t="13871" x="5378450" y="5149850"/>
          <p14:tracePt t="13902" x="5372100" y="5143500"/>
          <p14:tracePt t="13939" x="5378450" y="5137150"/>
          <p14:tracePt t="13986" x="5372100" y="5137150"/>
          <p14:tracePt t="14038" x="5365750" y="5143500"/>
          <p14:tracePt t="14066" x="5359400" y="5137150"/>
          <p14:tracePt t="14091" x="5353050" y="5143500"/>
          <p14:tracePt t="14106" x="5346700" y="5143500"/>
          <p14:tracePt t="14126" x="5340350" y="5143500"/>
          <p14:tracePt t="14142" x="5340350" y="5149850"/>
          <p14:tracePt t="14178" x="5340350" y="5143500"/>
          <p14:tracePt t="14195" x="5340350" y="5137150"/>
          <p14:tracePt t="14227" x="5334000" y="5130800"/>
          <p14:tracePt t="14271" x="5327650" y="5130800"/>
          <p14:tracePt t="14366" x="5327650" y="5124450"/>
          <p14:tracePt t="14390" x="5321300" y="5130800"/>
          <p14:tracePt t="14419" x="5314950" y="5130800"/>
          <p14:tracePt t="14450" x="5314950" y="5124450"/>
          <p14:tracePt t="14518" x="5314950" y="5118100"/>
          <p14:tracePt t="14538" x="5321300" y="5118100"/>
          <p14:tracePt t="14639" x="5321300" y="5111750"/>
          <p14:tracePt t="14690" x="5314950" y="5118100"/>
          <p14:tracePt t="14750" x="5308600" y="5118100"/>
          <p14:tracePt t="14811" x="5308600" y="5124450"/>
          <p14:tracePt t="14871" x="5314950" y="5118100"/>
          <p14:tracePt t="14915" x="5314950" y="5111750"/>
          <p14:tracePt t="14951" x="5308600" y="5111750"/>
          <p14:tracePt t="15026" x="5308600" y="5118100"/>
          <p14:tracePt t="15059" x="5302250" y="5118100"/>
          <p14:tracePt t="15071" x="5302250" y="5111750"/>
          <p14:tracePt t="15247" x="5295900" y="5111750"/>
          <p14:tracePt t="15359" x="5289550" y="5111750"/>
          <p14:tracePt t="15411" x="5283200" y="5111750"/>
          <p14:tracePt t="15455" x="5276850" y="5111750"/>
          <p14:tracePt t="15491" x="5270500" y="5111750"/>
          <p14:tracePt t="15514" x="5270500" y="5105400"/>
          <p14:tracePt t="15539" x="5270500" y="5111750"/>
          <p14:tracePt t="15599" x="5270500" y="5105400"/>
          <p14:tracePt t="15659" x="5264150" y="5105400"/>
          <p14:tracePt t="15727" x="5270500" y="5118100"/>
          <p14:tracePt t="15771" x="5276850" y="5111750"/>
          <p14:tracePt t="15807" x="5270500" y="5111750"/>
          <p14:tracePt t="15838" x="5264150" y="5111750"/>
          <p14:tracePt t="15883" x="5264150" y="5118100"/>
          <p14:tracePt t="15919" x="5270500" y="5111750"/>
          <p14:tracePt t="15951" x="5264150" y="5105400"/>
          <p14:tracePt t="16115" x="5264150" y="5111750"/>
          <p14:tracePt t="16159" x="5270500" y="5111750"/>
          <p14:tracePt t="16199" x="5276850" y="5111750"/>
          <p14:tracePt t="16227" x="5276850" y="5105400"/>
          <p14:tracePt t="16279" x="5276850" y="5111750"/>
          <p14:tracePt t="16319" x="5270500" y="5118100"/>
          <p14:tracePt t="16355" x="5270500" y="5124450"/>
          <p14:tracePt t="16391" x="5276850" y="5118100"/>
          <p14:tracePt t="16451" x="5283200" y="5118100"/>
          <p14:tracePt t="16499" x="5283200" y="5111750"/>
          <p14:tracePt t="16559" x="5283200" y="5118100"/>
          <p14:tracePt t="16619" x="5283200" y="5124450"/>
          <p14:tracePt t="16639" x="5276850" y="5118100"/>
          <p14:tracePt t="16691" x="5276850" y="5111750"/>
          <p14:tracePt t="16715" x="5270500" y="5111750"/>
          <p14:tracePt t="16759" x="5270500" y="5124450"/>
          <p14:tracePt t="16791" x="5270500" y="5118100"/>
          <p14:tracePt t="16851" x="5270500" y="5124450"/>
          <p14:tracePt t="16871" x="5270500" y="5130800"/>
          <p14:tracePt t="16927" x="5264150" y="5124450"/>
          <p14:tracePt t="16963" x="5264150" y="5118100"/>
          <p14:tracePt t="16987" x="5270500" y="5118100"/>
          <p14:tracePt t="17039" x="5276850" y="5118100"/>
          <p14:tracePt t="17075" x="5276850" y="5111750"/>
          <p14:tracePt t="17112" x="5276850" y="5105400"/>
          <p14:tracePt t="17135" x="5283200" y="5111750"/>
          <p14:tracePt t="17195" x="5276850" y="5105400"/>
          <p14:tracePt t="17287" x="5276850" y="5111750"/>
          <p14:tracePt t="17308" x="5270500" y="5118100"/>
          <p14:tracePt t="17451" x="5264150" y="5118100"/>
          <p14:tracePt t="17480" x="5264150" y="5124450"/>
          <p14:tracePt t="17519" x="5264150" y="5130800"/>
          <p14:tracePt t="17528" x="5270500" y="5124450"/>
          <p14:tracePt t="17587" x="5276850" y="5118100"/>
          <p14:tracePt t="17631" x="5270500" y="5124450"/>
          <p14:tracePt t="17675" x="5264150" y="5124450"/>
          <p14:tracePt t="17767" x="5264150" y="5130800"/>
          <p14:tracePt t="17787" x="5270500" y="5137150"/>
          <p14:tracePt t="17811" x="5270500" y="5130800"/>
          <p14:tracePt t="17855" x="5276850" y="5124450"/>
          <p14:tracePt t="17872" x="5276850" y="5130800"/>
          <p14:tracePt t="17891" x="5283200" y="5130800"/>
          <p14:tracePt t="17947" x="5283200" y="5137150"/>
          <p14:tracePt t="17983" x="5276850" y="5137150"/>
          <p14:tracePt t="18011" x="5270500" y="5143500"/>
          <p14:tracePt t="18067" x="5264150" y="5149850"/>
          <p14:tracePt t="18096" x="5264150" y="5143500"/>
          <p14:tracePt t="18163" x="5270500" y="5137150"/>
          <p14:tracePt t="18283" x="5270500" y="5143500"/>
          <p14:tracePt t="18327" x="5276850" y="5143500"/>
          <p14:tracePt t="18455" x="5270500" y="5143500"/>
          <p14:tracePt t="18508" x="5276850" y="5137150"/>
          <p14:tracePt t="18599" x="5276850" y="5130800"/>
          <p14:tracePt t="18635" x="5270500" y="5137150"/>
          <p14:tracePt t="18671" x="5264150" y="5137150"/>
          <p14:tracePt t="18712" x="5257800" y="5143500"/>
          <p14:tracePt t="18763" x="5257800" y="5149850"/>
          <p14:tracePt t="18831" x="5264150" y="5143500"/>
          <p14:tracePt t="18892" x="5270500" y="5143500"/>
          <p14:tracePt t="18912" x="5276850" y="5143500"/>
          <p14:tracePt t="18936" x="5276850" y="5149850"/>
          <p14:tracePt t="19047" x="5270500" y="5149850"/>
          <p14:tracePt t="19064" x="5264150" y="5149850"/>
          <p14:tracePt t="19092" x="5264150" y="5156200"/>
          <p14:tracePt t="19115" x="5257800" y="5156200"/>
          <p14:tracePt t="19147" x="5251450" y="5156200"/>
          <p14:tracePt t="19260" x="5245100" y="5162550"/>
          <p14:tracePt t="19391" x="5245100" y="5175250"/>
          <p14:tracePt t="19483" x="5238750" y="5181600"/>
          <p14:tracePt t="19500" x="5238750" y="5187950"/>
          <p14:tracePt t="19520" x="5245100" y="5194300"/>
          <p14:tracePt t="19535" x="5245100" y="5200650"/>
          <p14:tracePt t="19564" x="5238750" y="5194300"/>
          <p14:tracePt t="19588" x="5232400" y="5194300"/>
          <p14:tracePt t="19620" x="5232400" y="5200650"/>
          <p14:tracePt t="19632" x="5226050" y="5207000"/>
          <p14:tracePt t="19648" x="5219700" y="5213350"/>
          <p14:tracePt t="19679" x="5213350" y="5219700"/>
          <p14:tracePt t="19691" x="5207000" y="5226050"/>
          <p14:tracePt t="19708" x="5200650" y="5226050"/>
          <p14:tracePt t="19732" x="5200650" y="5219700"/>
          <p14:tracePt t="19760" x="5194300" y="5226050"/>
          <p14:tracePt t="19812" x="5200650" y="5226050"/>
          <p14:tracePt t="19844" x="5200650" y="5232400"/>
          <p14:tracePt t="19860" x="5207000" y="5232400"/>
          <p14:tracePt t="19872" x="5213350" y="5238750"/>
          <p14:tracePt t="19888" x="5219700" y="5238750"/>
          <p14:tracePt t="19904" x="5226050" y="5238750"/>
          <p14:tracePt t="19919" x="5232400" y="5232400"/>
          <p14:tracePt t="19932" x="5238750" y="5226050"/>
          <p14:tracePt t="19948" x="5245100" y="5232400"/>
          <p14:tracePt t="19964" x="5251450" y="5226050"/>
          <p14:tracePt t="19980" x="5257800" y="5226050"/>
          <p14:tracePt t="19992" x="5264150" y="5226050"/>
          <p14:tracePt t="20008" x="5270500" y="5226050"/>
          <p14:tracePt t="20024" x="5276850" y="5226050"/>
          <p14:tracePt t="20041" x="5283200" y="5226050"/>
          <p14:tracePt t="20041" x="5289550" y="5226050"/>
          <p14:tracePt t="20055" x="5295900" y="5226050"/>
          <p14:tracePt t="20070" x="5302250" y="5226050"/>
          <p14:tracePt t="20087" x="5314950" y="5219700"/>
          <p14:tracePt t="20104" x="5321300" y="5219700"/>
          <p14:tracePt t="20120" x="5327650" y="5219700"/>
          <p14:tracePt t="20137" x="5334000" y="5219700"/>
          <p14:tracePt t="20154" x="5334000" y="5213350"/>
          <p14:tracePt t="20154" x="5334000" y="5207000"/>
          <p14:tracePt t="20172" x="5334000" y="5200650"/>
          <p14:tracePt t="20188" x="5334000" y="5194300"/>
          <p14:tracePt t="20204" x="5334000" y="5187950"/>
          <p14:tracePt t="20228" x="5327650" y="5187950"/>
          <p14:tracePt t="20241" x="5321300" y="5194300"/>
          <p14:tracePt t="20256" x="5314950" y="5187950"/>
          <p14:tracePt t="20273" x="5308600" y="5194300"/>
          <p14:tracePt t="20273" x="5302250" y="5194300"/>
          <p14:tracePt t="20289" x="5295900" y="5194300"/>
          <p14:tracePt t="20289" x="5289550" y="5200650"/>
          <p14:tracePt t="20289" x="5283200" y="5194300"/>
          <p14:tracePt t="20309" x="5270500" y="5194300"/>
          <p14:tracePt t="20321" x="5264150" y="5194300"/>
          <p14:tracePt t="20321" x="5251450" y="5200650"/>
          <p14:tracePt t="20340" x="5232400" y="5200650"/>
          <p14:tracePt t="20340" x="5226050" y="5200650"/>
          <p14:tracePt t="20356" x="5213350" y="5200650"/>
          <p14:tracePt t="20356" x="5207000" y="5207000"/>
          <p14:tracePt t="20373" x="5200650" y="5207000"/>
          <p14:tracePt t="20373" x="5194300" y="5207000"/>
          <p14:tracePt t="20373" x="5181600" y="5213350"/>
          <p14:tracePt t="20392" x="5175250" y="5213350"/>
          <p14:tracePt t="20392" x="5168900" y="5213350"/>
          <p14:tracePt t="20406" x="5162550" y="5213350"/>
          <p14:tracePt t="20422" x="5156200" y="5213350"/>
          <p14:tracePt t="20438" x="5149850" y="5207000"/>
          <p14:tracePt t="20455" x="5143500" y="5213350"/>
          <p14:tracePt t="20472" x="5149850" y="5213350"/>
          <p14:tracePt t="20504" x="5156200" y="5207000"/>
          <p14:tracePt t="20524" x="5162550" y="5200650"/>
          <p14:tracePt t="20540" x="5168900" y="5194300"/>
          <p14:tracePt t="20556" x="5175250" y="5194300"/>
          <p14:tracePt t="20571" x="5181600" y="5200650"/>
          <p14:tracePt t="20587" x="5187950" y="5194300"/>
          <p14:tracePt t="20593" x="5194300" y="5194300"/>
          <p14:tracePt t="20609" x="5200650" y="5187950"/>
          <p14:tracePt t="20625" x="5207000" y="5181600"/>
          <p14:tracePt t="20641" x="5207000" y="5187950"/>
          <p14:tracePt t="20655" x="5213350" y="5187950"/>
          <p14:tracePt t="20672" x="5219700" y="5219700"/>
          <p14:tracePt t="21373" x="5149850" y="5327650"/>
          <p14:tracePt t="21381" x="5149850" y="5321300"/>
          <p14:tracePt t="21397" x="5149850" y="5308600"/>
          <p14:tracePt t="21408" x="5143500" y="5314950"/>
          <p14:tracePt t="21440" x="5143500" y="5321300"/>
          <p14:tracePt t="21456" x="5143500" y="5327650"/>
          <p14:tracePt t="21468" x="5143500" y="5334000"/>
          <p14:tracePt t="21484" x="5143500" y="5340350"/>
          <p14:tracePt t="21500" x="5137150" y="5334000"/>
          <p14:tracePt t="21552" x="5137150" y="5327650"/>
          <p14:tracePt t="21568" x="5130800" y="5327650"/>
          <p14:tracePt t="24961" x="5257800" y="2533650"/>
          <p14:tracePt t="24968" x="5245100" y="2533650"/>
          <p14:tracePt t="24974" x="5226050" y="2520950"/>
          <p14:tracePt t="24974" x="5207000" y="2514600"/>
          <p14:tracePt t="24990" x="5181600" y="2495550"/>
          <p14:tracePt t="24990" x="5149850" y="2482850"/>
          <p14:tracePt t="25006" x="5124450" y="2463800"/>
          <p14:tracePt t="25006" x="5092700" y="2444750"/>
          <p14:tracePt t="25023" x="5054600" y="2425700"/>
          <p14:tracePt t="25023" x="5022850" y="2400300"/>
          <p14:tracePt t="25023" x="4997450" y="2381250"/>
          <p14:tracePt t="25042" x="4965700" y="2355850"/>
          <p14:tracePt t="25054" x="4933950" y="2330450"/>
          <p14:tracePt t="25054" x="4908550" y="2298700"/>
          <p14:tracePt t="25074" x="4864100" y="2222500"/>
          <p14:tracePt t="25074" x="4851400" y="2184400"/>
          <p14:tracePt t="25090" x="4832350" y="2133600"/>
          <p14:tracePt t="25090" x="4826000" y="2089150"/>
          <p14:tracePt t="25106" x="4813300" y="2038350"/>
          <p14:tracePt t="25106" x="4813300" y="1987550"/>
          <p14:tracePt t="25123" x="4806950" y="1936750"/>
          <p14:tracePt t="25123" x="4806950" y="1885950"/>
          <p14:tracePt t="25123" x="4806950" y="1841500"/>
          <p14:tracePt t="25142" x="4813300" y="1797050"/>
          <p14:tracePt t="25142" x="4826000" y="1758950"/>
          <p14:tracePt t="25157" x="4832350" y="1714500"/>
          <p14:tracePt t="25157" x="4851400" y="1676400"/>
          <p14:tracePt t="25174" x="4870450" y="1644650"/>
          <p14:tracePt t="25174" x="4889500" y="1606550"/>
          <p14:tracePt t="25190" x="4914900" y="1568450"/>
          <p14:tracePt t="25190" x="4978400" y="1504950"/>
          <p14:tracePt t="25207" x="5016500" y="1473200"/>
          <p14:tracePt t="25207" x="5054600" y="1447800"/>
          <p14:tracePt t="25223" x="5092700" y="1422400"/>
          <p14:tracePt t="25223" x="5137150" y="1403350"/>
          <p14:tracePt t="25240" x="5181600" y="1384300"/>
          <p14:tracePt t="25240" x="5232400" y="1371600"/>
          <p14:tracePt t="25257" x="5276850" y="1365250"/>
          <p14:tracePt t="25257" x="5378450" y="1358900"/>
          <p14:tracePt t="25274" x="5429250" y="1365250"/>
          <p14:tracePt t="25274" x="5480050" y="1377950"/>
          <p14:tracePt t="25290" x="5524500" y="1390650"/>
          <p14:tracePt t="25290" x="5568950" y="1416050"/>
          <p14:tracePt t="25307" x="5607050" y="1447800"/>
          <p14:tracePt t="25307" x="5645150" y="1479550"/>
          <p14:tracePt t="25307" x="5676900" y="1524000"/>
          <p14:tracePt t="25326" x="5708650" y="1568450"/>
          <p14:tracePt t="25338" x="5740400" y="1625600"/>
          <p14:tracePt t="25338" x="5778500" y="1733550"/>
          <p14:tracePt t="25358" x="5791200" y="1790700"/>
          <p14:tracePt t="25358" x="5803900" y="1847850"/>
          <p14:tracePt t="25374" x="5810250" y="1905000"/>
          <p14:tracePt t="25374" x="5810250" y="1962150"/>
          <p14:tracePt t="25390" x="5803900" y="2019300"/>
          <p14:tracePt t="25390" x="5797550" y="2070100"/>
          <p14:tracePt t="25390" x="5784850" y="2120900"/>
          <p14:tracePt t="25410" x="5765800" y="2171700"/>
          <p14:tracePt t="25422" x="5746750" y="2216150"/>
          <p14:tracePt t="25422" x="5689600" y="2286000"/>
          <p14:tracePt t="25442" x="5664200" y="2317750"/>
          <p14:tracePt t="25442" x="5626100" y="2343150"/>
          <p14:tracePt t="25458" x="5594350" y="2362200"/>
          <p14:tracePt t="25458" x="5549900" y="2381250"/>
          <p14:tracePt t="25474" x="5511800" y="2400300"/>
          <p14:tracePt t="25474" x="5473700" y="2413000"/>
          <p14:tracePt t="25491" x="5429250" y="2425700"/>
          <p14:tracePt t="25491" x="5340350" y="2444750"/>
          <p14:tracePt t="25508" x="5295900" y="2457450"/>
          <p14:tracePt t="25508" x="5251450" y="2463800"/>
          <p14:tracePt t="25525" x="5213350" y="2470150"/>
          <p14:tracePt t="25525" x="5175250" y="2476500"/>
          <p14:tracePt t="25543" x="5137150" y="2489200"/>
          <p14:tracePt t="25543" x="5099050" y="2489200"/>
          <p14:tracePt t="25558" x="5067300" y="2501900"/>
          <p14:tracePt t="25558" x="5003800" y="2514600"/>
          <p14:tracePt t="25575" x="4978400" y="2514600"/>
          <p14:tracePt t="25575" x="4959350" y="2520950"/>
          <p14:tracePt t="25591" x="4940300" y="2527300"/>
          <p14:tracePt t="25591" x="4921250" y="2527300"/>
          <p14:tracePt t="25608" x="4908550" y="2533650"/>
          <p14:tracePt t="25608" x="4889500" y="2540000"/>
          <p14:tracePt t="25626" x="4883150" y="2546350"/>
          <p14:tracePt t="25640" x="4876800" y="2552700"/>
          <p14:tracePt t="25657" x="4883150" y="2559050"/>
          <p14:tracePt t="25673" x="4889500" y="2571750"/>
          <p14:tracePt t="25690" x="4895850" y="2578100"/>
          <p14:tracePt t="25706" x="4902200" y="2578100"/>
          <p14:tracePt t="25724" x="4908550" y="2584450"/>
          <p14:tracePt t="25740" x="4914900" y="2584450"/>
          <p14:tracePt t="25757" x="4914900" y="2597150"/>
          <p14:tracePt t="25774" x="4921250" y="2603500"/>
          <p14:tracePt t="25774" x="4921250" y="2609850"/>
          <p14:tracePt t="25774" x="4921250" y="2616200"/>
          <p14:tracePt t="25795" x="4921250" y="2622550"/>
          <p14:tracePt t="25795" x="4921250" y="2628900"/>
          <p14:tracePt t="25809" x="4921250" y="2641600"/>
          <p14:tracePt t="25809" x="4921250" y="2647950"/>
          <p14:tracePt t="25826" x="4921250" y="2654300"/>
          <p14:tracePt t="25826" x="4921250" y="2660650"/>
          <p14:tracePt t="25842" x="4921250" y="2667000"/>
          <p14:tracePt t="25857" x="4927600" y="2673350"/>
          <p14:tracePt t="25874" x="4927600" y="2679700"/>
          <p14:tracePt t="25891" x="4927600" y="2686050"/>
          <p14:tracePt t="25907" x="4933950" y="2686050"/>
          <p14:tracePt t="25941" x="4940300" y="2679700"/>
          <p14:tracePt t="25965" x="4946650" y="2673350"/>
          <p14:tracePt t="26001" x="4953000" y="2673350"/>
          <p14:tracePt t="26017" x="4959350" y="2673350"/>
          <p14:tracePt t="26041" x="4959350" y="2667000"/>
          <p14:tracePt t="26053" x="4959350" y="2654300"/>
          <p14:tracePt t="26077" x="4965700" y="2654300"/>
          <p14:tracePt t="26105" x="4972050" y="2654300"/>
          <p14:tracePt t="26121" x="4972050" y="2660650"/>
          <p14:tracePt t="26154" x="4972050" y="2667000"/>
          <p14:tracePt t="26165" x="4965700" y="2667000"/>
          <p14:tracePt t="26189" x="4959350" y="2673350"/>
          <p14:tracePt t="26213" x="4965700" y="2679700"/>
          <p14:tracePt t="26241" x="4972050" y="2679700"/>
          <p14:tracePt t="26265" x="4978400" y="2686050"/>
          <p14:tracePt t="26309" x="4984750" y="2686050"/>
          <p14:tracePt t="26333" x="4997450" y="2692400"/>
          <p14:tracePt t="26345" x="5003800" y="2692400"/>
          <p14:tracePt t="26361" x="5010150" y="2692400"/>
          <p14:tracePt t="26369" x="5016500" y="2698750"/>
          <p14:tracePt t="26378" x="5022850" y="2705100"/>
          <p14:tracePt t="26393" x="5029200" y="2705100"/>
          <p14:tracePt t="26393" x="5035550" y="2711450"/>
          <p14:tracePt t="26411" x="5041900" y="2724150"/>
          <p14:tracePt t="26426" x="5048250" y="2730500"/>
          <p14:tracePt t="26426" x="5048250" y="2736850"/>
          <p14:tracePt t="26445" x="5054600" y="2743200"/>
          <p14:tracePt t="26459" x="5060950" y="2749550"/>
          <p14:tracePt t="26459" x="5067300" y="2768600"/>
          <p14:tracePt t="26478" x="5067300" y="2781300"/>
          <p14:tracePt t="26478" x="5073650" y="2794000"/>
          <p14:tracePt t="26494" x="5073650" y="2813050"/>
          <p14:tracePt t="26494" x="5080000" y="2838450"/>
          <p14:tracePt t="26511" x="5080000" y="2863850"/>
          <p14:tracePt t="26511" x="5086350" y="2927350"/>
          <p14:tracePt t="26528" x="5092700" y="2959100"/>
          <p14:tracePt t="26528" x="5092700" y="2990850"/>
          <p14:tracePt t="26545" x="5099050" y="3028950"/>
          <p14:tracePt t="26545" x="5099050" y="3060700"/>
          <p14:tracePt t="26561" x="5105400" y="3098800"/>
          <p14:tracePt t="26561" x="5105400" y="3130550"/>
          <p14:tracePt t="26578" x="5105400" y="3155950"/>
          <p14:tracePt t="26578" x="5111750" y="3219450"/>
          <p14:tracePt t="26595" x="5118100" y="3257550"/>
          <p14:tracePt t="26595" x="5118100" y="3282950"/>
          <p14:tracePt t="26612" x="5124450" y="3321050"/>
          <p14:tracePt t="26612" x="5124450" y="3359150"/>
          <p14:tracePt t="28223" x="5295900" y="5264150"/>
          <p14:tracePt t="29163" x="5410200" y="5245100"/>
          <p14:tracePt t="29258" x="5410200" y="5238750"/>
          <p14:tracePt t="29298" x="5372100" y="5238750"/>
          <p14:tracePt t="29326" x="5416550" y="5238750"/>
          <p14:tracePt t="29366" x="5454650" y="5232400"/>
          <p14:tracePt t="29394" x="5486400" y="5238750"/>
          <p14:tracePt t="29418" x="5448300" y="5232400"/>
          <p14:tracePt t="33051" x="2520950" y="3562350"/>
          <p14:tracePt t="33059" x="2520950" y="3549650"/>
          <p14:tracePt t="33067" x="2520950" y="3530600"/>
          <p14:tracePt t="33067" x="2520950" y="3511550"/>
          <p14:tracePt t="33084" x="2527300" y="3492500"/>
          <p14:tracePt t="33084" x="2527300" y="3473450"/>
          <p14:tracePt t="33101" x="2533650" y="3454400"/>
          <p14:tracePt t="33101" x="2540000" y="3441700"/>
          <p14:tracePt t="33101" x="2546350" y="3435350"/>
          <p14:tracePt t="33120" x="2552700" y="3422650"/>
          <p14:tracePt t="33132" x="2559050" y="3422650"/>
          <p14:tracePt t="33132" x="2565400" y="3416300"/>
          <p14:tracePt t="33151" x="2571750" y="3416300"/>
          <p14:tracePt t="33151" x="2578100" y="3416300"/>
          <p14:tracePt t="33168" x="2584450" y="3416300"/>
          <p14:tracePt t="33182" x="2597150" y="3416300"/>
          <p14:tracePt t="33182" x="2603500" y="3416300"/>
          <p14:tracePt t="33201" x="2609850" y="3416300"/>
          <p14:tracePt t="33216" x="2616200" y="3416300"/>
          <p14:tracePt t="33232" x="2628900" y="3422650"/>
          <p14:tracePt t="33249" x="2635250" y="3422650"/>
          <p14:tracePt t="33249" x="2641600" y="3422650"/>
          <p14:tracePt t="33268" x="2647950" y="3429000"/>
          <p14:tracePt t="33283" x="2660650" y="3429000"/>
          <p14:tracePt t="33300" x="2667000" y="3429000"/>
          <p14:tracePt t="33316" x="2673350" y="3429000"/>
          <p14:tracePt t="33334" x="2679700" y="3429000"/>
          <p14:tracePt t="33350" x="2686050" y="3429000"/>
          <p14:tracePt t="33350" x="2692400" y="3429000"/>
          <p14:tracePt t="33368" x="2698750" y="3429000"/>
          <p14:tracePt t="33368" x="2705100" y="3429000"/>
          <p14:tracePt t="33385" x="2711450" y="3429000"/>
          <p14:tracePt t="33385" x="2717800" y="3429000"/>
          <p14:tracePt t="33403" x="2730500" y="3429000"/>
          <p14:tracePt t="33420" x="2736850" y="3429000"/>
          <p14:tracePt t="33435" x="2736850" y="3422650"/>
          <p14:tracePt t="33514" x="2736850" y="3416300"/>
          <p14:tracePt t="33547" x="2730500" y="3416300"/>
          <p14:tracePt t="33599" x="2730500" y="3422650"/>
          <p14:tracePt t="33643" x="2724150" y="3422650"/>
          <p14:tracePt t="33675" x="2717800" y="3435350"/>
          <p14:tracePt t="33695" x="2717800" y="3441700"/>
          <p14:tracePt t="33711" x="2717800" y="3448050"/>
          <p14:tracePt t="33720" x="2717800" y="3454400"/>
          <p14:tracePt t="33735" x="2717800" y="3460750"/>
          <p14:tracePt t="33751" x="2717800" y="3467100"/>
          <p14:tracePt t="33768" x="2724150" y="3473450"/>
          <p14:tracePt t="33785" x="2730500" y="3473450"/>
          <p14:tracePt t="33785" x="2743200" y="3479800"/>
          <p14:tracePt t="33803" x="2749550" y="3479800"/>
          <p14:tracePt t="33818" x="2755900" y="3486150"/>
          <p14:tracePt t="33835" x="2762250" y="3492500"/>
          <p14:tracePt t="33856" x="2762250" y="3498850"/>
          <p14:tracePt t="33868" x="2755900" y="3505200"/>
          <p14:tracePt t="33868" x="2755900" y="3511550"/>
          <p14:tracePt t="33887" x="2749550" y="3517900"/>
          <p14:tracePt t="33887" x="2743200" y="3524250"/>
          <p14:tracePt t="33903" x="2736850" y="3530600"/>
          <p14:tracePt t="33903" x="2711450" y="3549650"/>
          <p14:tracePt t="33920" x="2692400" y="3562350"/>
          <p14:tracePt t="33920" x="2673350" y="3575050"/>
          <p14:tracePt t="33937" x="2647950" y="3581400"/>
          <p14:tracePt t="33937" x="2622550" y="3594100"/>
          <p14:tracePt t="33953" x="2597150" y="3600450"/>
          <p14:tracePt t="33953" x="2571750" y="3606800"/>
          <p14:tracePt t="33971" x="2546350" y="3613150"/>
          <p14:tracePt t="33971" x="2482850" y="3625850"/>
          <p14:tracePt t="33988" x="2457450" y="3625850"/>
          <p14:tracePt t="33988" x="2425700" y="3625850"/>
          <p14:tracePt t="34004" x="2400300" y="3625850"/>
          <p14:tracePt t="34004" x="2368550" y="3619500"/>
          <p14:tracePt t="34021" x="2343150" y="3613150"/>
          <p14:tracePt t="34021" x="2317750" y="3600450"/>
          <p14:tracePt t="34021" x="2292350" y="3587750"/>
          <p14:tracePt t="34041" x="2273300" y="3568700"/>
          <p14:tracePt t="34052" x="2254250" y="3543300"/>
          <p14:tracePt t="34052" x="2235200" y="3517900"/>
          <p14:tracePt t="34072" x="2209800" y="3460750"/>
          <p14:tracePt t="34072" x="2197100" y="3429000"/>
          <p14:tracePt t="34088" x="2190750" y="3397250"/>
          <p14:tracePt t="34088" x="2190750" y="3359150"/>
          <p14:tracePt t="34104" x="2184400" y="3327400"/>
          <p14:tracePt t="34104" x="2190750" y="3289300"/>
          <p14:tracePt t="34121" x="2197100" y="3251200"/>
          <p14:tracePt t="34121" x="2203450" y="3219450"/>
          <p14:tracePt t="34121" x="2222500" y="3187700"/>
          <p14:tracePt t="34140" x="2235200" y="3155950"/>
          <p14:tracePt t="34152" x="2260600" y="3124200"/>
          <p14:tracePt t="34152" x="2317750" y="3067050"/>
          <p14:tracePt t="34171" x="2349500" y="3048000"/>
          <p14:tracePt t="34171" x="2381250" y="3028950"/>
          <p14:tracePt t="34188" x="2419350" y="3009900"/>
          <p14:tracePt t="34188" x="2463800" y="3003550"/>
          <p14:tracePt t="34205" x="2508250" y="2997200"/>
          <p14:tracePt t="34205" x="2597150" y="3003550"/>
          <p14:tracePt t="34221" x="2641600" y="3009900"/>
          <p14:tracePt t="34221" x="2692400" y="3028950"/>
          <p14:tracePt t="34238" x="2736850" y="3054350"/>
          <p14:tracePt t="34238" x="2781300" y="3079750"/>
          <p14:tracePt t="34255" x="2825750" y="3111500"/>
          <p14:tracePt t="34255" x="2863850" y="3143250"/>
          <p14:tracePt t="34271" x="2901950" y="3175000"/>
          <p14:tracePt t="34271" x="2959100" y="3244850"/>
          <p14:tracePt t="34288" x="2978150" y="3276600"/>
          <p14:tracePt t="34288" x="2997200" y="3308350"/>
          <p14:tracePt t="34305" x="3003550" y="3340100"/>
          <p14:tracePt t="34305" x="3009900" y="3371850"/>
          <p14:tracePt t="34321" x="3009900" y="3403600"/>
          <p14:tracePt t="34321" x="3009900" y="3429000"/>
          <p14:tracePt t="34321" x="2997200" y="3460750"/>
          <p14:tracePt t="34341" x="2984500" y="3486150"/>
          <p14:tracePt t="34341" x="2971800" y="3511550"/>
          <p14:tracePt t="34355" x="2952750" y="3536950"/>
          <p14:tracePt t="34355" x="2933700" y="3556000"/>
          <p14:tracePt t="34372" x="2908300" y="3568700"/>
          <p14:tracePt t="34372" x="2889250" y="3581400"/>
          <p14:tracePt t="34389" x="2863850" y="3594100"/>
          <p14:tracePt t="34389" x="2844800" y="3600450"/>
          <p14:tracePt t="34389" x="2819400" y="3606800"/>
          <p14:tracePt t="34407" x="2800350" y="3606800"/>
          <p14:tracePt t="34420" x="2781300" y="3613150"/>
          <p14:tracePt t="34420" x="2743200" y="3613150"/>
          <p14:tracePt t="34440" x="2730500" y="3613150"/>
          <p14:tracePt t="34440" x="2717800" y="3613150"/>
          <p14:tracePt t="34456" x="2711450" y="3613150"/>
          <p14:tracePt t="34456" x="2698750" y="3613150"/>
          <p14:tracePt t="34472" x="2692400" y="3613150"/>
          <p14:tracePt t="34487" x="2686050" y="3606800"/>
          <p14:tracePt t="34504" x="2692400" y="3594100"/>
          <p14:tracePt t="34504" x="2698750" y="3587750"/>
          <p14:tracePt t="34522" x="2705100" y="3581400"/>
          <p14:tracePt t="34522" x="2711450" y="3581400"/>
          <p14:tracePt t="34541" x="2717800" y="3575050"/>
          <p14:tracePt t="34541" x="2724150" y="3568700"/>
          <p14:tracePt t="34556" x="2730500" y="3562350"/>
          <p14:tracePt t="34571" x="2736850" y="3556000"/>
          <p14:tracePt t="34571" x="2743200" y="3549650"/>
          <p14:tracePt t="34589" x="2736850" y="3549650"/>
          <p14:tracePt t="34655" x="2730500" y="3549650"/>
          <p14:tracePt t="34695" x="2730500" y="3543300"/>
          <p14:tracePt t="34715" x="2736850" y="3536950"/>
          <p14:tracePt t="34731" x="2736850" y="3530600"/>
          <p14:tracePt t="34746" x="2743200" y="3524250"/>
          <p14:tracePt t="34759" x="2755900" y="3517900"/>
          <p14:tracePt t="34776" x="2755900" y="3511550"/>
          <p14:tracePt t="34788" x="2768600" y="3511550"/>
          <p14:tracePt t="34805" x="2774950" y="3505200"/>
          <p14:tracePt t="34822" x="2774950" y="3511550"/>
          <p14:tracePt t="34927" x="2768600" y="3517900"/>
          <p14:tracePt t="35075" x="2768600" y="3524250"/>
          <p14:tracePt t="35091" x="2762250" y="3530600"/>
          <p14:tracePt t="35108" x="2762250" y="3536950"/>
          <p14:tracePt t="35119" x="2768600" y="3543300"/>
          <p14:tracePt t="35135" x="2768600" y="3549650"/>
          <p14:tracePt t="35144" x="2774950" y="3549650"/>
          <p14:tracePt t="35156" x="2781300" y="3556000"/>
          <p14:tracePt t="35156" x="2794000" y="3562350"/>
          <p14:tracePt t="35156" x="2806700" y="3568700"/>
          <p14:tracePt t="35156" x="2819400" y="3568700"/>
          <p14:tracePt t="35180" x="2832100" y="3575050"/>
          <p14:tracePt t="35189" x="2851150" y="3575050"/>
          <p14:tracePt t="35189" x="2870200" y="3575050"/>
          <p14:tracePt t="35208" x="2889250" y="3575050"/>
          <p14:tracePt t="35208" x="2908300" y="3568700"/>
          <p14:tracePt t="35225" x="2927350" y="3568700"/>
          <p14:tracePt t="35225" x="2971800" y="3562350"/>
          <p14:tracePt t="35241" x="2990850" y="3556000"/>
          <p14:tracePt t="35241" x="3009900" y="3549650"/>
          <p14:tracePt t="35258" x="3028950" y="3549650"/>
          <p14:tracePt t="35258" x="3041650" y="3543300"/>
          <p14:tracePt t="35275" x="3054350" y="3536950"/>
          <p14:tracePt t="35275" x="3067050" y="3536950"/>
          <p14:tracePt t="35291" x="3073400" y="3530600"/>
          <p14:tracePt t="35291" x="3086100" y="3517900"/>
          <p14:tracePt t="35309" x="3086100" y="3511550"/>
          <p14:tracePt t="35309" x="3086100" y="3505200"/>
          <p14:tracePt t="35325" x="3079750" y="3498850"/>
          <p14:tracePt t="35325" x="3079750" y="3486150"/>
          <p14:tracePt t="35342" x="3073400" y="3479800"/>
          <p14:tracePt t="35342" x="3060700" y="3467100"/>
          <p14:tracePt t="35342" x="3054350" y="3460750"/>
          <p14:tracePt t="35361" x="3041650" y="3454400"/>
          <p14:tracePt t="35361" x="3028950" y="3448050"/>
          <p14:tracePt t="35376" x="3022600" y="3441700"/>
          <p14:tracePt t="35376" x="3016250" y="3441700"/>
          <p14:tracePt t="35393" x="3009900" y="3441700"/>
          <p14:tracePt t="35407" x="3003550" y="3435350"/>
          <p14:tracePt t="35424" x="3016250" y="3429000"/>
          <p14:tracePt t="35424" x="3028950" y="3422650"/>
          <p14:tracePt t="35424" x="3041650" y="3409950"/>
          <p14:tracePt t="35445" x="3060700" y="3403600"/>
          <p14:tracePt t="35457" x="3079750" y="3390900"/>
          <p14:tracePt t="35457" x="3130550" y="3359150"/>
          <p14:tracePt t="35476" x="3155950" y="3346450"/>
          <p14:tracePt t="35476" x="3194050" y="3327400"/>
          <p14:tracePt t="35493" x="3225800" y="3314700"/>
          <p14:tracePt t="35493" x="3263900" y="3295650"/>
          <p14:tracePt t="35509" x="3302000" y="3276600"/>
          <p14:tracePt t="35509" x="3352800" y="3257550"/>
          <p14:tracePt t="35509" x="3397250" y="3244850"/>
          <p14:tracePt t="35528" x="3454400" y="3225800"/>
          <p14:tracePt t="35528" x="3505200" y="3206750"/>
          <p14:tracePt t="35544" x="3568700" y="3187700"/>
          <p14:tracePt t="35544" x="3632200" y="3168650"/>
          <p14:tracePt t="35559" x="3702050" y="3149600"/>
          <p14:tracePt t="35559" x="3771900" y="3124200"/>
          <p14:tracePt t="35576" x="3848100" y="3105150"/>
          <p14:tracePt t="35576" x="3930650" y="3079750"/>
          <p14:tracePt t="35593" x="4006850" y="3054350"/>
          <p14:tracePt t="35593" x="4178300" y="2997200"/>
          <p14:tracePt t="35610" x="4260850" y="2971800"/>
          <p14:tracePt t="35610" x="4349750" y="2940050"/>
          <p14:tracePt t="35626" x="4445000" y="2914650"/>
          <p14:tracePt t="35626" x="4540250" y="2882900"/>
          <p14:tracePt t="35643" x="4635500" y="2857500"/>
          <p14:tracePt t="35643" x="4838700" y="2800350"/>
          <p14:tracePt t="35661" x="4940300" y="2768600"/>
          <p14:tracePt t="35661" x="5048250" y="2743200"/>
          <p14:tracePt t="35677" x="5149850" y="2717800"/>
          <p14:tracePt t="35677" x="5251450" y="2692400"/>
          <p14:tracePt t="35693" x="5346700" y="2667000"/>
          <p14:tracePt t="35693" x="5441950" y="2641600"/>
          <p14:tracePt t="35709" x="5530850" y="2616200"/>
          <p14:tracePt t="35709" x="5619750" y="2590800"/>
          <p14:tracePt t="35709" x="5708650" y="2565400"/>
          <p14:tracePt t="35729" x="5791200" y="2546350"/>
          <p14:tracePt t="35741" x="5880100" y="2520950"/>
          <p14:tracePt t="35741" x="6038850" y="2482850"/>
          <p14:tracePt t="35760" x="6121400" y="2463800"/>
          <p14:tracePt t="35760" x="6191250" y="2444750"/>
          <p14:tracePt t="35777" x="6267450" y="2425700"/>
          <p14:tracePt t="35777" x="6330950" y="2406650"/>
          <p14:tracePt t="35794" x="6400800" y="2387600"/>
          <p14:tracePt t="35794" x="6457950" y="2368550"/>
          <p14:tracePt t="35794" x="6515100" y="2349500"/>
          <p14:tracePt t="35812" x="6572250" y="2336800"/>
          <p14:tracePt t="35825" x="6616700" y="2324100"/>
          <p14:tracePt t="35825" x="6705600" y="2298700"/>
          <p14:tracePt t="35844" x="6743700" y="2286000"/>
          <p14:tracePt t="35844" x="6775450" y="2279650"/>
          <p14:tracePt t="35860" x="6807200" y="2273300"/>
          <p14:tracePt t="35860" x="6832600" y="2266950"/>
          <p14:tracePt t="35877" x="6845300" y="2266950"/>
          <p14:tracePt t="35877" x="6858000" y="2260600"/>
          <p14:tracePt t="35877" x="6864350" y="2260600"/>
          <p14:tracePt t="35896" x="6858000" y="2266950"/>
          <p14:tracePt t="35915" x="6845300" y="2273300"/>
          <p14:tracePt t="35925" x="6832600" y="2279650"/>
          <p14:tracePt t="35925" x="6819900" y="2279650"/>
          <p14:tracePt t="35944" x="6807200" y="2286000"/>
          <p14:tracePt t="35944" x="6775450" y="2298700"/>
          <p14:tracePt t="35961" x="6762750" y="2298700"/>
          <p14:tracePt t="35961" x="6743700" y="2305050"/>
          <p14:tracePt t="35977" x="6731000" y="2305050"/>
          <p14:tracePt t="35977" x="6718300" y="2311400"/>
          <p14:tracePt t="35994" x="6705600" y="2311400"/>
          <p14:tracePt t="35994" x="6699250" y="2317750"/>
          <p14:tracePt t="36011" x="6686550" y="2317750"/>
          <p14:tracePt t="36011" x="6673850" y="2317750"/>
          <p14:tracePt t="36028" x="6667500" y="2324100"/>
          <p14:tracePt t="36028" x="6661150" y="2324100"/>
          <p14:tracePt t="36045" x="6654800" y="2324100"/>
          <p14:tracePt t="36045" x="6648450" y="2324100"/>
          <p14:tracePt t="36061" x="6642100" y="2330450"/>
          <p14:tracePt t="36076" x="6635750" y="2336800"/>
          <p14:tracePt t="36093" x="6629400" y="2336800"/>
          <p14:tracePt t="36093" x="6616700" y="2336800"/>
          <p14:tracePt t="36112" x="6610350" y="2343150"/>
          <p14:tracePt t="36112" x="6604000" y="2343150"/>
          <p14:tracePt t="36128" x="6597650" y="2349500"/>
          <p14:tracePt t="36128" x="6591300" y="2349500"/>
          <p14:tracePt t="36145" x="6584950" y="2349500"/>
          <p14:tracePt t="36145" x="6578600" y="2355850"/>
          <p14:tracePt t="36145" x="6565900" y="2362200"/>
          <p14:tracePt t="36164" x="6559550" y="2362200"/>
          <p14:tracePt t="36176" x="6546850" y="2368550"/>
          <p14:tracePt t="36176" x="6534150" y="2374900"/>
          <p14:tracePt t="36176" x="6521450" y="2374900"/>
          <p14:tracePt t="36197" x="6508750" y="2381250"/>
          <p14:tracePt t="36197" x="6496050" y="2387600"/>
          <p14:tracePt t="36211" x="6483350" y="2393950"/>
          <p14:tracePt t="36211" x="6470650" y="2393950"/>
          <p14:tracePt t="36228" x="6451600" y="2400300"/>
          <p14:tracePt t="36228" x="6438900" y="2406650"/>
          <p14:tracePt t="36246" x="6419850" y="2406650"/>
          <p14:tracePt t="36246" x="6388100" y="2419350"/>
          <p14:tracePt t="36262" x="6375400" y="2425700"/>
          <p14:tracePt t="36262" x="6356350" y="2425700"/>
          <p14:tracePt t="36279" x="6343650" y="2432050"/>
          <p14:tracePt t="36279" x="6324600" y="2438400"/>
          <p14:tracePt t="36297" x="6311900" y="2444750"/>
          <p14:tracePt t="36297" x="6292850" y="2451100"/>
          <p14:tracePt t="36312" x="6273800" y="2457450"/>
          <p14:tracePt t="36312" x="6242050" y="2463800"/>
          <p14:tracePt t="36330" x="6229350" y="2470150"/>
          <p14:tracePt t="36330" x="6223000" y="2476500"/>
          <p14:tracePt t="36347" x="6210300" y="2476500"/>
          <p14:tracePt t="36362" x="6216650" y="2470150"/>
          <p14:tracePt t="36381" x="6229350" y="2463800"/>
          <p14:tracePt t="36381" x="6242050" y="2457450"/>
          <p14:tracePt t="36397" x="6261100" y="2444750"/>
          <p14:tracePt t="36397" x="6280150" y="2438400"/>
          <p14:tracePt t="36414" x="6305550" y="2425700"/>
          <p14:tracePt t="36414" x="6330950" y="2413000"/>
          <p14:tracePt t="36431" x="6356350" y="2406650"/>
          <p14:tracePt t="36431" x="6388100" y="2393950"/>
          <p14:tracePt t="36431" x="6413500" y="2381250"/>
          <p14:tracePt t="36449" x="6445250" y="2374900"/>
          <p14:tracePt t="36462" x="6470650" y="2362200"/>
          <p14:tracePt t="36462" x="6515100" y="2349500"/>
          <p14:tracePt t="36482" x="6540500" y="2343150"/>
          <p14:tracePt t="36482" x="6553200" y="2343150"/>
          <p14:tracePt t="36498" x="6565900" y="2343150"/>
          <p14:tracePt t="36498" x="6578600" y="2343150"/>
          <p14:tracePt t="36513" x="6584950" y="2343150"/>
          <p14:tracePt t="36513" x="6591300" y="2343150"/>
          <p14:tracePt t="36530" x="6591300" y="2349500"/>
          <p14:tracePt t="36557" x="6584950" y="2349500"/>
          <p14:tracePt t="36584" x="6584950" y="2355850"/>
          <p14:tracePt t="36644" x="6591300" y="2362200"/>
          <p14:tracePt t="36661" x="6597650" y="2368550"/>
          <p14:tracePt t="36677" x="6604000" y="2374900"/>
          <p14:tracePt t="36689" x="6616700" y="2381250"/>
          <p14:tracePt t="36705" x="6623050" y="2381250"/>
          <p14:tracePt t="36713" x="6623050" y="2387600"/>
          <p14:tracePt t="36713" x="6629400" y="2387600"/>
          <p14:tracePt t="36731" x="6635750" y="2393950"/>
          <p14:tracePt t="36746" x="6635750" y="2400300"/>
          <p14:tracePt t="36746" x="6642100" y="2406650"/>
          <p14:tracePt t="36766" x="6642100" y="2419350"/>
          <p14:tracePt t="36766" x="6635750" y="2425700"/>
          <p14:tracePt t="36781" x="6635750" y="2432050"/>
          <p14:tracePt t="36781" x="6629400" y="2438400"/>
          <p14:tracePt t="36798" x="6629400" y="2444750"/>
          <p14:tracePt t="36798" x="6623050" y="2444750"/>
          <p14:tracePt t="36798" x="6616700" y="2451100"/>
          <p14:tracePt t="36817" x="6604000" y="2457450"/>
          <p14:tracePt t="36829" x="6597650" y="2463800"/>
          <p14:tracePt t="36829" x="6578600" y="2476500"/>
          <p14:tracePt t="36850" x="6572250" y="2476500"/>
          <p14:tracePt t="36850" x="6565900" y="2482850"/>
          <p14:tracePt t="36865" x="6553200" y="2489200"/>
          <p14:tracePt t="36865" x="6546850" y="2489200"/>
          <p14:tracePt t="36882" x="6540500" y="2495550"/>
          <p14:tracePt t="36882" x="6527800" y="2495550"/>
          <p14:tracePt t="36898" x="6521450" y="2501900"/>
          <p14:tracePt t="36898" x="6508750" y="2501900"/>
          <p14:tracePt t="36898" x="6502400" y="2501900"/>
          <p14:tracePt t="36917" x="6496050" y="2501900"/>
          <p14:tracePt t="36917" x="6489700" y="2508250"/>
          <p14:tracePt t="36932" x="6477000" y="2508250"/>
          <p14:tracePt t="36932" x="6470650" y="2508250"/>
          <p14:tracePt t="36948" x="6464300" y="2508250"/>
          <p14:tracePt t="36948" x="6457950" y="2508250"/>
          <p14:tracePt t="36965" x="6451600" y="2508250"/>
          <p14:tracePt t="36965" x="6445250" y="2508250"/>
          <p14:tracePt t="36982" x="6438900" y="2501900"/>
          <p14:tracePt t="36982" x="6432550" y="2501900"/>
          <p14:tracePt t="36999" x="6426200" y="2501900"/>
          <p14:tracePt t="37013" x="6419850" y="2495550"/>
          <p14:tracePt t="37030" x="6413500" y="2489200"/>
          <p14:tracePt t="37048" x="6407150" y="2482850"/>
          <p14:tracePt t="37064" x="6400800" y="2482850"/>
          <p14:tracePt t="37081" x="6394450" y="2482850"/>
          <p14:tracePt t="37097" x="6388100" y="2482850"/>
          <p14:tracePt t="37118" x="6394450" y="2482850"/>
          <p14:tracePt t="37209" x="6400800" y="2482850"/>
          <p14:tracePt t="37221" x="6407150" y="2482850"/>
          <p14:tracePt t="37245" x="6413500" y="2489200"/>
          <p14:tracePt t="37269" x="6419850" y="2489200"/>
          <p14:tracePt t="37305" x="6426200" y="2489200"/>
          <p14:tracePt t="37329" x="6432550" y="2489200"/>
          <p14:tracePt t="37349" x="6438900" y="2489200"/>
          <p14:tracePt t="37373" x="6445250" y="2482850"/>
          <p14:tracePt t="37397" x="6451600" y="2482850"/>
          <p14:tracePt t="37409" x="6457950" y="2476500"/>
          <p14:tracePt t="37425" x="6464300" y="2476500"/>
          <p14:tracePt t="37441" x="6470650" y="2470150"/>
          <p14:tracePt t="37457" x="6477000" y="2470150"/>
          <p14:tracePt t="37469" x="6483350" y="2470150"/>
          <p14:tracePt t="37493" x="6477000" y="2470150"/>
          <p14:tracePt t="37528" x="6470650" y="2476500"/>
          <p14:tracePt t="37545" x="6464300" y="2476500"/>
          <p14:tracePt t="37581" x="6457950" y="2482850"/>
          <p14:tracePt t="37613" x="6464300" y="2476500"/>
          <p14:tracePt t="37681" x="6470650" y="2476500"/>
          <p14:tracePt t="37697" x="6477000" y="2476500"/>
          <p14:tracePt t="37709" x="6483350" y="2476500"/>
          <p14:tracePt t="37725" x="6483350" y="2470150"/>
          <p14:tracePt t="37748" x="6483350" y="2476500"/>
          <p14:tracePt t="37785" x="6477000" y="2476500"/>
          <p14:tracePt t="37802" x="6470650" y="2482850"/>
          <p14:tracePt t="37821" x="6464300" y="2482850"/>
          <p14:tracePt t="37877" x="6470650" y="2482850"/>
          <p14:tracePt t="37941" x="6477000" y="2476500"/>
          <p14:tracePt t="37965" x="6483350" y="2476500"/>
          <p14:tracePt t="37997" x="6477000" y="2482850"/>
          <p14:tracePt t="38109" x="6477000" y="2489200"/>
          <p14:tracePt t="38181" x="6470650" y="2489200"/>
          <p14:tracePt t="38197" x="6457950" y="2495550"/>
          <p14:tracePt t="38213" x="6451600" y="2495550"/>
          <p14:tracePt t="38222" x="6445250" y="2495550"/>
          <p14:tracePt t="38234" x="6432550" y="2489200"/>
          <p14:tracePt t="38234" x="6407150" y="2482850"/>
          <p14:tracePt t="38253" x="6394450" y="2476500"/>
          <p14:tracePt t="38253" x="6375400" y="2463800"/>
          <p14:tracePt t="38270" x="6356350" y="2451100"/>
          <p14:tracePt t="38270" x="6337300" y="2438400"/>
          <p14:tracePt t="38287" x="6318250" y="2419350"/>
          <p14:tracePt t="38287" x="6280150" y="2368550"/>
          <p14:tracePt t="38303" x="6261100" y="2336800"/>
          <p14:tracePt t="38303" x="6242050" y="2298700"/>
          <p14:tracePt t="38320" x="6229350" y="2260600"/>
          <p14:tracePt t="38320" x="6210300" y="2209800"/>
          <p14:tracePt t="38337" x="6203950" y="2165350"/>
          <p14:tracePt t="38337" x="6191250" y="2114550"/>
          <p14:tracePt t="38354" x="6184900" y="2057400"/>
          <p14:tracePt t="38354" x="6184900" y="1943100"/>
          <p14:tracePt t="38370" x="6191250" y="1892300"/>
          <p14:tracePt t="38370" x="6197600" y="1841500"/>
          <p14:tracePt t="38387" x="6210300" y="1790700"/>
          <p14:tracePt t="38387" x="6223000" y="1746250"/>
          <p14:tracePt t="38403" x="6242050" y="1708150"/>
          <p14:tracePt t="38403" x="6267450" y="1670050"/>
          <p14:tracePt t="38403" x="6292850" y="1638300"/>
          <p14:tracePt t="38422" x="6324600" y="1612900"/>
          <p14:tracePt t="38422" x="6356350" y="1587500"/>
          <p14:tracePt t="38438" x="6394450" y="1568450"/>
          <p14:tracePt t="38438" x="6432550" y="1555750"/>
          <p14:tracePt t="38454" x="6477000" y="1543050"/>
          <p14:tracePt t="38454" x="6521450" y="1536700"/>
          <p14:tracePt t="38471" x="6572250" y="1536700"/>
          <p14:tracePt t="38471" x="6616700" y="1543050"/>
          <p14:tracePt t="38487" x="6667500" y="1549400"/>
          <p14:tracePt t="38487" x="6711950" y="1562100"/>
          <p14:tracePt t="38487" x="6756400" y="1574800"/>
          <p14:tracePt t="38507" x="6800850" y="1600200"/>
          <p14:tracePt t="38519" x="6838950" y="1625600"/>
          <p14:tracePt t="38519" x="6908800" y="1689100"/>
          <p14:tracePt t="38519" x="6934200" y="1727200"/>
          <p14:tracePt t="38541" x="6959600" y="1765300"/>
          <p14:tracePt t="38552" x="6985000" y="1803400"/>
          <p14:tracePt t="38552" x="7004050" y="1847850"/>
          <p14:tracePt t="38570" x="7016750" y="1892300"/>
          <p14:tracePt t="38570" x="7023100" y="1936750"/>
          <p14:tracePt t="38570" x="7029450" y="1981200"/>
          <p14:tracePt t="38590" x="7029450" y="2025650"/>
          <p14:tracePt t="38590" x="7023100" y="2070100"/>
          <p14:tracePt t="38604" x="7010400" y="2114550"/>
          <p14:tracePt t="38604" x="6997700" y="2159000"/>
          <p14:tracePt t="38621" x="6985000" y="2203450"/>
          <p14:tracePt t="38621" x="6965950" y="2241550"/>
          <p14:tracePt t="38638" x="6940550" y="2273300"/>
          <p14:tracePt t="38638" x="6915150" y="2305050"/>
          <p14:tracePt t="38654" x="6889750" y="2330450"/>
          <p14:tracePt t="38654" x="6832600" y="2374900"/>
          <p14:tracePt t="38671" x="6807200" y="2387600"/>
          <p14:tracePt t="38671" x="6781800" y="2400300"/>
          <p14:tracePt t="38688" x="6750050" y="2413000"/>
          <p14:tracePt t="38688" x="6724650" y="2419350"/>
          <p14:tracePt t="38705" x="6699250" y="2425700"/>
          <p14:tracePt t="38705" x="6654800" y="2425700"/>
          <p14:tracePt t="38722" x="6635750" y="2432050"/>
          <p14:tracePt t="38722" x="6616700" y="2425700"/>
          <p14:tracePt t="38738" x="6597650" y="2425700"/>
          <p14:tracePt t="38738" x="6578600" y="2425700"/>
          <p14:tracePt t="38755" x="6565900" y="2419350"/>
          <p14:tracePt t="38755" x="6559550" y="2413000"/>
          <p14:tracePt t="38771" x="6546850" y="2413000"/>
          <p14:tracePt t="38771" x="6534150" y="2400300"/>
          <p14:tracePt t="38790" x="6527800" y="2400300"/>
          <p14:tracePt t="38803" x="6521450" y="2393950"/>
          <p14:tracePt t="38820" x="6527800" y="2393950"/>
          <p14:tracePt t="38873" x="6534150" y="2400300"/>
          <p14:tracePt t="38889" x="6540500" y="2400300"/>
          <p14:tracePt t="38901" x="6546850" y="2406650"/>
          <p14:tracePt t="38917" x="6553200" y="2406650"/>
          <p14:tracePt t="38933" x="6559550" y="2406650"/>
          <p14:tracePt t="39029" x="6559550" y="2413000"/>
          <p14:tracePt t="39097" x="6553200" y="2406650"/>
          <p14:tracePt t="39173" x="6546850" y="2406650"/>
          <p14:tracePt t="39190" x="6540500" y="2413000"/>
          <p14:tracePt t="39217" x="6534150" y="2413000"/>
          <p14:tracePt t="39241" x="6527800" y="2419350"/>
          <p14:tracePt t="39261" x="6534150" y="2425700"/>
          <p14:tracePt t="39353" x="6527800" y="2432050"/>
          <p14:tracePt t="39369" x="6527800" y="2438400"/>
          <p14:tracePt t="39381" x="6521450" y="2438400"/>
          <p14:tracePt t="39397" x="6515100" y="2444750"/>
          <p14:tracePt t="39414" x="6508750" y="2451100"/>
          <p14:tracePt t="39437" x="6502400" y="2457450"/>
          <p14:tracePt t="39457" x="6502400" y="2463800"/>
          <p14:tracePt t="39481" x="6508750" y="2470150"/>
          <p14:tracePt t="39557" x="6502400" y="2470150"/>
          <p14:tracePt t="39602" x="6496050" y="2476500"/>
          <p14:tracePt t="39637" x="6489700" y="2482850"/>
          <p14:tracePt t="39681" x="6489700" y="2489200"/>
          <p14:tracePt t="39749" x="6489700" y="2495550"/>
          <p14:tracePt t="39817" x="6483350" y="2501900"/>
          <p14:tracePt t="39849" x="6483350" y="2508250"/>
          <p14:tracePt t="39877" x="6477000" y="2508250"/>
          <p14:tracePt t="39917" x="6483350" y="2501900"/>
          <p14:tracePt t="39977" x="6489700" y="2501900"/>
          <p14:tracePt t="40005" x="6496050" y="2501900"/>
          <p14:tracePt t="40029" x="6502400" y="2501900"/>
          <p14:tracePt t="40065" x="6496050" y="2501900"/>
          <p14:tracePt t="40110" x="6489700" y="2501900"/>
          <p14:tracePt t="40141" x="6483350" y="2501900"/>
          <p14:tracePt t="40178" x="6477000" y="2501900"/>
          <p14:tracePt t="40229" x="6470650" y="2508250"/>
          <p14:tracePt t="40261" x="6477000" y="2508250"/>
          <p14:tracePt t="40329" x="6489700" y="2514600"/>
          <p14:tracePt t="40341" x="6496050" y="2514600"/>
          <p14:tracePt t="40349" x="6502400" y="2514600"/>
          <p14:tracePt t="40358" x="6508750" y="2514600"/>
          <p14:tracePt t="40375" x="6515100" y="2514600"/>
          <p14:tracePt t="40375" x="6521450" y="2520950"/>
          <p14:tracePt t="40394" x="6527800" y="2520950"/>
          <p14:tracePt t="40409" x="6540500" y="2520950"/>
          <p14:tracePt t="40426" x="6546850" y="2520950"/>
          <p14:tracePt t="40442" x="6553200" y="2520950"/>
          <p14:tracePt t="40459" x="6559550" y="2520950"/>
          <p14:tracePt t="40459" x="6565900" y="2520950"/>
          <p14:tracePt t="40478" x="6572250" y="2520950"/>
          <p14:tracePt t="40494" x="6565900" y="2520950"/>
          <p14:tracePt t="40569" x="6559550" y="2520950"/>
          <p14:tracePt t="40582" x="6553200" y="2520950"/>
          <p14:tracePt t="40598" x="6546850" y="2520950"/>
          <p14:tracePt t="40614" x="6546850" y="2527300"/>
          <p14:tracePt t="40637" x="6540500" y="2533650"/>
          <p14:tracePt t="40650" x="6540500" y="2540000"/>
          <p14:tracePt t="40666" x="6540500" y="2546350"/>
          <p14:tracePt t="40682" x="6534150" y="2552700"/>
          <p14:tracePt t="40698" x="6540500" y="2552700"/>
          <p14:tracePt t="40710" x="6540500" y="2559050"/>
          <p14:tracePt t="40726" x="6540500" y="2565400"/>
          <p14:tracePt t="40750" x="6546850" y="2571750"/>
          <p14:tracePt t="40793" x="6540500" y="2565400"/>
          <p14:tracePt t="40809" x="6540500" y="2559050"/>
          <p14:tracePt t="40818" x="6534150" y="2552700"/>
          <p14:tracePt t="40827" x="6527800" y="2540000"/>
          <p14:tracePt t="40827" x="6515100" y="2533650"/>
          <p14:tracePt t="40847" x="6489700" y="2495550"/>
          <p14:tracePt t="40847" x="6477000" y="2476500"/>
          <p14:tracePt t="40862" x="6457950" y="2451100"/>
          <p14:tracePt t="40862" x="6438900" y="2425700"/>
          <p14:tracePt t="40879" x="6419850" y="2393950"/>
          <p14:tracePt t="40879" x="6407150" y="2362200"/>
          <p14:tracePt t="40879" x="6388100" y="2324100"/>
          <p14:tracePt t="40898" x="6375400" y="2286000"/>
          <p14:tracePt t="40910" x="6369050" y="2241550"/>
          <p14:tracePt t="40910" x="6362700" y="2197100"/>
          <p14:tracePt t="40910" x="6356350" y="2146300"/>
          <p14:tracePt t="40931" x="6356350" y="2095500"/>
          <p14:tracePt t="40931" x="6362700" y="2044700"/>
          <p14:tracePt t="40946" x="6369050" y="1993900"/>
          <p14:tracePt t="40946" x="6375400" y="1949450"/>
          <p14:tracePt t="40962" x="6394450" y="1905000"/>
          <p14:tracePt t="40962" x="6407150" y="1866900"/>
          <p14:tracePt t="40979" x="6432550" y="1828800"/>
          <p14:tracePt t="40979" x="6457950" y="1803400"/>
          <p14:tracePt t="40979" x="6483350" y="1778000"/>
          <p14:tracePt t="40998" x="6521450" y="1758950"/>
          <p14:tracePt t="40998" x="6553200" y="1746250"/>
          <p14:tracePt t="41012" x="6597650" y="1733550"/>
          <p14:tracePt t="41012" x="6635750" y="1720850"/>
          <p14:tracePt t="41029" x="6680200" y="1720850"/>
          <p14:tracePt t="41029" x="6724650" y="1714500"/>
          <p14:tracePt t="41047" x="6769100" y="1720850"/>
          <p14:tracePt t="41047" x="6851650" y="1733550"/>
          <p14:tracePt t="41063" x="6889750" y="1752600"/>
          <p14:tracePt t="41063" x="6921500" y="1771650"/>
          <p14:tracePt t="41079" x="6953250" y="1797050"/>
          <p14:tracePt t="41079" x="6978650" y="1822450"/>
          <p14:tracePt t="41096" x="6997700" y="1854200"/>
          <p14:tracePt t="41096" x="7023100" y="1885950"/>
          <p14:tracePt t="41113" x="7035800" y="1924050"/>
          <p14:tracePt t="41113" x="7061200" y="1993900"/>
          <p14:tracePt t="41131" x="7067550" y="2032000"/>
          <p14:tracePt t="41131" x="7073900" y="2063750"/>
          <p14:tracePt t="41147" x="7073900" y="2101850"/>
          <p14:tracePt t="41147" x="7073900" y="2133600"/>
          <p14:tracePt t="41163" x="7061200" y="2159000"/>
          <p14:tracePt t="41163" x="7054850" y="2190750"/>
          <p14:tracePt t="41163" x="7042150" y="2216150"/>
          <p14:tracePt t="41182" x="7029450" y="2241550"/>
          <p14:tracePt t="41195" x="7010400" y="2260600"/>
          <p14:tracePt t="41195" x="6972300" y="2298700"/>
          <p14:tracePt t="41215" x="6953250" y="2311400"/>
          <p14:tracePt t="41215" x="6927850" y="2330450"/>
          <p14:tracePt t="41230" x="6908800" y="2343150"/>
          <p14:tracePt t="41230" x="6889750" y="2355850"/>
          <p14:tracePt t="41247" x="6870700" y="2368550"/>
          <p14:tracePt t="41247" x="6851650" y="2374900"/>
          <p14:tracePt t="41264" x="6832600" y="2381250"/>
          <p14:tracePt t="41264" x="6819900" y="2387600"/>
          <p14:tracePt t="41264" x="6807200" y="2393950"/>
          <p14:tracePt t="41282" x="6794500" y="2400300"/>
          <p14:tracePt t="41295" x="6781800" y="2400300"/>
          <p14:tracePt t="41295" x="6775450" y="2400300"/>
          <p14:tracePt t="41313" x="6775450" y="2406650"/>
          <p14:tracePt t="41350" x="6781800" y="2406650"/>
          <p14:tracePt t="41358" x="6781800" y="2413000"/>
          <p14:tracePt t="41362" x="6788150" y="2425700"/>
          <p14:tracePt t="41362" x="6788150" y="2438400"/>
          <p14:tracePt t="41381" x="6794500" y="2451100"/>
          <p14:tracePt t="41381" x="6794500" y="2470150"/>
          <p14:tracePt t="41397" x="6800850" y="2495550"/>
          <p14:tracePt t="41397" x="6800850" y="2514600"/>
          <p14:tracePt t="41414" x="6800850" y="2540000"/>
          <p14:tracePt t="41414" x="6800850" y="2590800"/>
          <p14:tracePt t="41431" x="6807200" y="2622550"/>
          <p14:tracePt t="41431" x="6807200" y="2654300"/>
          <p14:tracePt t="41447" x="6807200" y="2686050"/>
          <p14:tracePt t="41447" x="6807200" y="2717800"/>
          <p14:tracePt t="41464" x="6813550" y="2749550"/>
          <p14:tracePt t="41464" x="6813550" y="2787650"/>
          <p14:tracePt t="41464" x="6813550" y="2825750"/>
          <p14:tracePt t="41483" x="6819900" y="2863850"/>
          <p14:tracePt t="41496" x="6819900" y="2901950"/>
          <p14:tracePt t="41496" x="6826250" y="2978150"/>
          <p14:tracePt t="41515" x="6832600" y="3009900"/>
          <p14:tracePt t="41515" x="6838950" y="3041650"/>
          <p14:tracePt t="41531" x="6838950" y="3073400"/>
          <p14:tracePt t="41531" x="6845300" y="3105150"/>
          <p14:tracePt t="41548" x="6845300" y="3130550"/>
          <p14:tracePt t="41548" x="6851650" y="3155950"/>
          <p14:tracePt t="41548" x="6851650" y="3175000"/>
          <p14:tracePt t="41567" x="6851650" y="3194050"/>
          <p14:tracePt t="41579" x="6851650" y="3213100"/>
          <p14:tracePt t="41579" x="6851650" y="3244850"/>
          <p14:tracePt t="41599" x="6851650" y="3251200"/>
          <p14:tracePt t="41599" x="6851650" y="3263900"/>
          <p14:tracePt t="41615" x="6845300" y="3270250"/>
          <p14:tracePt t="41615" x="6838950" y="3282950"/>
          <p14:tracePt t="41631" x="6832600" y="3289300"/>
          <p14:tracePt t="41631" x="6832600" y="3295650"/>
          <p14:tracePt t="41631" x="6819900" y="3302000"/>
          <p14:tracePt t="41651" x="6813550" y="3308350"/>
          <p14:tracePt t="41651" x="6807200" y="3314700"/>
          <p14:tracePt t="41664" x="6800850" y="3321050"/>
          <p14:tracePt t="41664" x="6788150" y="3327400"/>
          <p14:tracePt t="41682" x="6781800" y="3333750"/>
          <p14:tracePt t="41682" x="6769100" y="3340100"/>
          <p14:tracePt t="41698" x="6756400" y="3346450"/>
          <p14:tracePt t="41698" x="6743700" y="3352800"/>
          <p14:tracePt t="41715" x="6731000" y="3352800"/>
          <p14:tracePt t="41715" x="6699250" y="3352800"/>
          <p14:tracePt t="41732" x="6680200" y="3346450"/>
          <p14:tracePt t="41732" x="6661150" y="3346450"/>
          <p14:tracePt t="41748" x="6642100" y="3333750"/>
          <p14:tracePt t="41748" x="6623050" y="3327400"/>
          <p14:tracePt t="41765" x="6604000" y="3308350"/>
          <p14:tracePt t="41765" x="6565900" y="3276600"/>
          <p14:tracePt t="41782" x="6540500" y="3257550"/>
          <p14:tracePt t="41782" x="6521450" y="3232150"/>
          <p14:tracePt t="41799" x="6502400" y="3206750"/>
          <p14:tracePt t="41799" x="6489700" y="3181350"/>
          <p14:tracePt t="41815" x="6470650" y="3155950"/>
          <p14:tracePt t="41815" x="6464300" y="3124200"/>
          <p14:tracePt t="41832" x="6457950" y="3086100"/>
          <p14:tracePt t="41832" x="6451600" y="3054350"/>
          <p14:tracePt t="41832" x="6451600" y="3022600"/>
          <p14:tracePt t="41852" x="6451600" y="2990850"/>
          <p14:tracePt t="41864" x="6464300" y="2952750"/>
          <p14:tracePt t="41864" x="6489700" y="2895600"/>
          <p14:tracePt t="41882" x="6508750" y="2870200"/>
          <p14:tracePt t="41882" x="6527800" y="2844800"/>
          <p14:tracePt t="41899" x="6553200" y="2819400"/>
          <p14:tracePt t="41899" x="6584950" y="2800350"/>
          <p14:tracePt t="41915" x="6610350" y="2787650"/>
          <p14:tracePt t="41915" x="6648450" y="2774950"/>
          <p14:tracePt t="41915" x="6680200" y="2762250"/>
          <p14:tracePt t="41935" x="6711950" y="2762250"/>
          <p14:tracePt t="41947" x="6750050" y="2762250"/>
          <p14:tracePt t="41947" x="6813550" y="2774950"/>
          <p14:tracePt t="41966" x="6845300" y="2794000"/>
          <p14:tracePt t="41966" x="6870700" y="2813050"/>
          <p14:tracePt t="41982" x="6896100" y="2844800"/>
          <p14:tracePt t="41982" x="6915150" y="2876550"/>
          <p14:tracePt t="41999" x="6940550" y="2914650"/>
          <p14:tracePt t="41999" x="6953250" y="2959100"/>
          <p14:tracePt t="41999" x="6965950" y="2997200"/>
          <p14:tracePt t="42019" x="6978650" y="3041650"/>
          <p14:tracePt t="42019" x="6985000" y="3086100"/>
          <p14:tracePt t="42034" x="6985000" y="3130550"/>
          <p14:tracePt t="42034" x="6985000" y="3175000"/>
          <p14:tracePt t="42050" x="6978650" y="3219450"/>
          <p14:tracePt t="42050" x="6972300" y="3257550"/>
          <p14:tracePt t="42066" x="6959600" y="3295650"/>
          <p14:tracePt t="42066" x="6927850" y="3352800"/>
          <p14:tracePt t="42083" x="6915150" y="3378200"/>
          <p14:tracePt t="42083" x="6896100" y="3397250"/>
          <p14:tracePt t="42100" x="6877050" y="3416300"/>
          <p14:tracePt t="42100" x="6858000" y="3429000"/>
          <p14:tracePt t="42116" x="6838950" y="3435350"/>
          <p14:tracePt t="42116" x="6819900" y="3441700"/>
          <p14:tracePt t="42133" x="6807200" y="3448050"/>
          <p14:tracePt t="42133" x="6775450" y="3454400"/>
          <p14:tracePt t="42150" x="6762750" y="3454400"/>
          <p14:tracePt t="42150" x="6750050" y="3454400"/>
          <p14:tracePt t="42167" x="6743700" y="3448050"/>
          <p14:tracePt t="42167" x="6731000" y="3441700"/>
          <p14:tracePt t="42183" x="6724650" y="3441700"/>
          <p14:tracePt t="42183" x="6718300" y="3435350"/>
          <p14:tracePt t="42200" x="6718300" y="3429000"/>
          <p14:tracePt t="42215" x="6718300" y="3422650"/>
          <p14:tracePt t="42215" x="6718300" y="3416300"/>
          <p14:tracePt t="42235" x="6718300" y="3409950"/>
          <p14:tracePt t="42249" x="6724650" y="3403600"/>
          <p14:tracePt t="42265" x="6731000" y="3397250"/>
          <p14:tracePt t="42282" x="6737350" y="3390900"/>
          <p14:tracePt t="42303" x="6731000" y="3390900"/>
          <p14:tracePt t="42330" x="6724650" y="3390900"/>
          <p14:tracePt t="42354" x="6718300" y="3390900"/>
          <p14:tracePt t="42370" x="6711950" y="3390900"/>
          <p14:tracePt t="42390" x="6705600" y="3390900"/>
          <p14:tracePt t="42414" x="6699250" y="3390900"/>
          <p14:tracePt t="42430" x="6686550" y="3397250"/>
          <p14:tracePt t="42458" x="6680200" y="3397250"/>
          <p14:tracePt t="42474" x="6673850" y="3403600"/>
          <p14:tracePt t="42490" x="6667500" y="3403600"/>
          <p14:tracePt t="42498" x="6661150" y="3403600"/>
          <p14:tracePt t="42503" x="6654800" y="3403600"/>
          <p14:tracePt t="42516" x="6648450" y="3403600"/>
          <p14:tracePt t="42516" x="6642100" y="3403600"/>
          <p14:tracePt t="42537" x="6635750" y="3403600"/>
          <p14:tracePt t="42551" x="6629400" y="3403600"/>
          <p14:tracePt t="42551" x="6623050" y="3403600"/>
          <p14:tracePt t="42551" x="6616700" y="3403600"/>
          <p14:tracePt t="42571" x="6610350" y="3403600"/>
          <p14:tracePt t="42583" x="6604000" y="3403600"/>
          <p14:tracePt t="42583" x="6591300" y="3403600"/>
          <p14:tracePt t="42604" x="6578600" y="3403600"/>
          <p14:tracePt t="42604" x="6572250" y="3403600"/>
          <p14:tracePt t="42619" x="6565900" y="3403600"/>
          <p14:tracePt t="42619" x="6553200" y="3409950"/>
          <p14:tracePt t="42635" x="6546850" y="3409950"/>
          <p14:tracePt t="42635" x="6540500" y="3409950"/>
          <p14:tracePt t="42635" x="6527800" y="3409950"/>
          <p14:tracePt t="42655" x="6521450" y="3416300"/>
          <p14:tracePt t="42666" x="6515100" y="3422650"/>
          <p14:tracePt t="42666" x="6496050" y="3429000"/>
          <p14:tracePt t="42685" x="6489700" y="3435350"/>
          <p14:tracePt t="42685" x="6483350" y="3435350"/>
          <p14:tracePt t="42703" x="6477000" y="3441700"/>
          <p14:tracePt t="42703" x="6470650" y="3441700"/>
          <p14:tracePt t="42718" x="6470650" y="3448050"/>
          <p14:tracePt t="42734" x="6457950" y="3448050"/>
          <p14:tracePt t="42734" x="6457950" y="3454400"/>
          <p14:tracePt t="42753" x="6451600" y="3460750"/>
          <p14:tracePt t="42782" x="6457950" y="3460750"/>
          <p14:tracePt t="42842" x="6464300" y="3454400"/>
          <p14:tracePt t="42878" x="6464300" y="3448050"/>
          <p14:tracePt t="42910" x="6464300" y="3441700"/>
          <p14:tracePt t="42930" x="6470650" y="3435350"/>
          <p14:tracePt t="42946" x="6470650" y="3429000"/>
          <p14:tracePt t="42978" x="6470650" y="3422650"/>
          <p14:tracePt t="42990" x="6470650" y="3416300"/>
          <p14:tracePt t="43014" x="6464300" y="3409950"/>
          <p14:tracePt t="43058" x="6457950" y="3403600"/>
          <p14:tracePt t="43074" x="6457950" y="3397250"/>
          <p14:tracePt t="43090" x="6445250" y="3390900"/>
          <p14:tracePt t="43102" x="6445250" y="3384550"/>
          <p14:tracePt t="43118" x="6438900" y="3384550"/>
          <p14:tracePt t="43134" x="6432550" y="3384550"/>
          <p14:tracePt t="43158" x="6426200" y="3384550"/>
          <p14:tracePt t="43186" x="6419850" y="3384550"/>
          <p14:tracePt t="43218" x="6413500" y="3390900"/>
          <p14:tracePt t="43246" x="6407150" y="3397250"/>
          <p14:tracePt t="43270" x="6407150" y="3403600"/>
          <p14:tracePt t="43291" x="6400800" y="3403600"/>
          <p14:tracePt t="43315" x="6407150" y="3403600"/>
          <p14:tracePt t="43382" x="6394450" y="3397250"/>
          <p14:tracePt t="43426" x="6388100" y="3397250"/>
          <p14:tracePt t="43442" x="6381750" y="3403600"/>
          <p14:tracePt t="43458" x="6375400" y="3403600"/>
          <p14:tracePt t="43470" x="6369050" y="3403600"/>
          <p14:tracePt t="43486" x="6369050" y="3397250"/>
          <p14:tracePt t="43522" x="6356350" y="3409950"/>
          <p14:tracePt t="43570" x="6350000" y="3416300"/>
          <p14:tracePt t="43578" x="6337300" y="3422650"/>
          <p14:tracePt t="43586" x="6318250" y="3429000"/>
          <p14:tracePt t="43586" x="6292850" y="3441700"/>
          <p14:tracePt t="43586" x="6267450" y="3454400"/>
          <p14:tracePt t="43608" x="6229350" y="3467100"/>
          <p14:tracePt t="43620" x="6184900" y="3479800"/>
          <p14:tracePt t="43620" x="6083300" y="3505200"/>
          <p14:tracePt t="43639" x="6013450" y="3517900"/>
          <p14:tracePt t="43639" x="5937250" y="3530600"/>
          <p14:tracePt t="43656" x="5848350" y="3536950"/>
          <p14:tracePt t="43656" x="5753100" y="3543300"/>
          <p14:tracePt t="43656" x="5645150" y="3543300"/>
          <p14:tracePt t="43675" x="5524500" y="3543300"/>
          <p14:tracePt t="43687" x="5397500" y="3536950"/>
          <p14:tracePt t="43687" x="5111750" y="3530600"/>
          <p14:tracePt t="43705" x="4965700" y="3530600"/>
          <p14:tracePt t="43705" x="4819650" y="3530600"/>
          <p14:tracePt t="43722" x="4673600" y="3530600"/>
          <p14:tracePt t="43722" x="4533900" y="3530600"/>
          <p14:tracePt t="43739" x="4394200" y="3543300"/>
          <p14:tracePt t="43739" x="4260850" y="3549650"/>
          <p14:tracePt t="43756" x="4133850" y="3556000"/>
          <p14:tracePt t="43756" x="3886200" y="3568700"/>
          <p14:tracePt t="43772" x="3765550" y="3568700"/>
          <p14:tracePt t="43772" x="3651250" y="3568700"/>
          <p14:tracePt t="43789" x="3543300" y="3562350"/>
          <p14:tracePt t="43789" x="3441700" y="3556000"/>
          <p14:tracePt t="43806" x="3346450" y="3549650"/>
          <p14:tracePt t="43806" x="3168650" y="3543300"/>
          <p14:tracePt t="43823" x="3098800" y="3549650"/>
          <p14:tracePt t="43823" x="3035300" y="3549650"/>
          <p14:tracePt t="43839" x="2978150" y="3556000"/>
          <p14:tracePt t="43839" x="2933700" y="3556000"/>
          <p14:tracePt t="43856" x="2895600" y="3556000"/>
          <p14:tracePt t="43856" x="2876550" y="3556000"/>
          <p14:tracePt t="43873" x="2863850" y="3556000"/>
          <p14:tracePt t="43873" x="2863850" y="3543300"/>
          <p14:tracePt t="43873" x="2876550" y="3536950"/>
          <p14:tracePt t="43892" x="2895600" y="3524250"/>
          <p14:tracePt t="43904" x="2933700" y="3505200"/>
          <p14:tracePt t="43904" x="3041650" y="3460750"/>
          <p14:tracePt t="43923" x="3105150" y="3441700"/>
          <p14:tracePt t="43923" x="3187700" y="3416300"/>
          <p14:tracePt t="43940" x="3276600" y="3390900"/>
          <p14:tracePt t="43940" x="3384550" y="3359150"/>
          <p14:tracePt t="43956" x="3505200" y="3333750"/>
          <p14:tracePt t="43956" x="3632200" y="3302000"/>
          <p14:tracePt t="43956" x="3771900" y="3270250"/>
          <p14:tracePt t="43975" x="3924300" y="3238500"/>
          <p14:tracePt t="43988" x="4076700" y="3206750"/>
          <p14:tracePt t="43988" x="4432300" y="3136900"/>
          <p14:tracePt t="44007" x="4603750" y="3105150"/>
          <p14:tracePt t="44007" x="4775200" y="3073400"/>
          <p14:tracePt t="44024" x="4953000" y="3035300"/>
          <p14:tracePt t="44024" x="5124450" y="3003550"/>
          <p14:tracePt t="44024" x="5289550" y="2971800"/>
          <p14:tracePt t="44043" x="5448300" y="2946400"/>
          <p14:tracePt t="44055" x="5600700" y="2914650"/>
          <p14:tracePt t="44055" x="5848350" y="2876550"/>
          <p14:tracePt t="44073" x="5969000" y="2857500"/>
          <p14:tracePt t="44073" x="6076950" y="2844800"/>
          <p14:tracePt t="44090" x="6172200" y="2838450"/>
          <p14:tracePt t="44090" x="6261100" y="2832100"/>
          <p14:tracePt t="44107" x="6337300" y="2832100"/>
          <p14:tracePt t="44107" x="6464300" y="2851150"/>
          <p14:tracePt t="44124" x="6515100" y="2863850"/>
          <p14:tracePt t="44124" x="6559550" y="2876550"/>
          <p14:tracePt t="44140" x="6597650" y="2895600"/>
          <p14:tracePt t="44140" x="6629400" y="2914650"/>
          <p14:tracePt t="44157" x="6648450" y="2933700"/>
          <p14:tracePt t="44157" x="6673850" y="2952750"/>
          <p14:tracePt t="44173" x="6686550" y="2971800"/>
          <p14:tracePt t="44173" x="6705600" y="3003550"/>
          <p14:tracePt t="44191" x="6711950" y="3022600"/>
          <p14:tracePt t="44191" x="6711950" y="3035300"/>
          <p14:tracePt t="44208" x="6705600" y="3041650"/>
          <p14:tracePt t="44208" x="6705600" y="3048000"/>
          <p14:tracePt t="44224" x="6699250" y="3054350"/>
          <p14:tracePt t="44224" x="6686550" y="3054350"/>
          <p14:tracePt t="44240" x="6673850" y="3054350"/>
          <p14:tracePt t="44240" x="6661150" y="3041650"/>
          <p14:tracePt t="44240" x="6648450" y="3028950"/>
          <p14:tracePt t="44260" x="6629400" y="3016250"/>
          <p14:tracePt t="44272" x="6616700" y="2997200"/>
          <p14:tracePt t="44272" x="6597650" y="2952750"/>
          <p14:tracePt t="44291" x="6584950" y="2927350"/>
          <p14:tracePt t="44291" x="6578600" y="2901950"/>
          <p14:tracePt t="44308" x="6578600" y="2870200"/>
          <p14:tracePt t="44308" x="6572250" y="2832100"/>
          <p14:tracePt t="44324" x="6572250" y="2794000"/>
          <p14:tracePt t="44324" x="6565900" y="2755900"/>
          <p14:tracePt t="44324" x="6565900" y="2711450"/>
          <p14:tracePt t="44343" x="6559550" y="2673350"/>
          <p14:tracePt t="44343" x="6553200" y="2628900"/>
          <p14:tracePt t="44358" x="6553200" y="2584450"/>
          <p14:tracePt t="44358" x="6546850" y="2540000"/>
          <p14:tracePt t="44374" x="6546850" y="2482850"/>
          <p14:tracePt t="44374" x="6546850" y="2432050"/>
          <p14:tracePt t="44391" x="6546850" y="2374900"/>
          <p14:tracePt t="44391" x="6540500" y="2311400"/>
          <p14:tracePt t="44408" x="6540500" y="2254250"/>
          <p14:tracePt t="44408" x="6546850" y="2127250"/>
          <p14:tracePt t="44424" x="6546850" y="2076450"/>
          <p14:tracePt t="44424" x="6546850" y="2032000"/>
          <p14:tracePt t="44442" x="6546850" y="1993900"/>
          <p14:tracePt t="44442" x="6546850" y="1955800"/>
          <p14:tracePt t="44458" x="6553200" y="1930400"/>
          <p14:tracePt t="44458" x="6559550" y="1873250"/>
          <p14:tracePt t="44475" x="6559550" y="1854200"/>
          <p14:tracePt t="44475" x="6565900" y="1828800"/>
          <p14:tracePt t="44492" x="6572250" y="1797050"/>
          <p14:tracePt t="44492" x="6578600" y="1771650"/>
          <p14:tracePt t="44508" x="6584950" y="1746250"/>
          <p14:tracePt t="44508" x="6591300" y="1720850"/>
          <p14:tracePt t="44525" x="6597650" y="1695450"/>
          <p14:tracePt t="44525" x="6604000" y="1651000"/>
          <p14:tracePt t="44545" x="6610350" y="1631950"/>
          <p14:tracePt t="44545" x="6616700" y="1619250"/>
          <p14:tracePt t="44559" x="6616700" y="1606550"/>
          <p14:tracePt t="44559" x="6623050" y="1600200"/>
          <p14:tracePt t="44576" x="6623050" y="1593850"/>
          <p14:tracePt t="44590" x="6629400" y="1581150"/>
          <p14:tracePt t="44607" x="6635750" y="1581150"/>
          <p14:tracePt t="44623" x="6642100" y="1587500"/>
          <p14:tracePt t="44640" x="6642100" y="1593850"/>
          <p14:tracePt t="44640" x="6635750" y="1619250"/>
          <p14:tracePt t="44658" x="6635750" y="1644650"/>
          <p14:tracePt t="44658" x="6635750" y="1682750"/>
          <p14:tracePt t="44676" x="6635750" y="1727200"/>
          <p14:tracePt t="44676" x="6629400" y="1784350"/>
          <p14:tracePt t="44692" x="6629400" y="1854200"/>
          <p14:tracePt t="44692" x="6629400" y="1936750"/>
          <p14:tracePt t="44692" x="6629400" y="2032000"/>
          <p14:tracePt t="44711" x="6629400" y="2146300"/>
          <p14:tracePt t="44711" x="6629400" y="2266950"/>
          <p14:tracePt t="44725" x="6629400" y="2400300"/>
          <p14:tracePt t="44725" x="6629400" y="2540000"/>
          <p14:tracePt t="44742" x="6629400" y="2692400"/>
          <p14:tracePt t="44742" x="6635750" y="2838450"/>
          <p14:tracePt t="44759" x="6635750" y="2990850"/>
          <p14:tracePt t="44759" x="6648450" y="3282950"/>
          <p14:tracePt t="44776" x="6648450" y="3422650"/>
          <p14:tracePt t="44776" x="6654800" y="3562350"/>
          <p14:tracePt t="44794" x="6661150" y="3702050"/>
          <p14:tracePt t="44794" x="6667500" y="3835400"/>
          <p14:tracePt t="44810" x="6680200" y="3968750"/>
          <p14:tracePt t="44810" x="6686550" y="4095750"/>
          <p14:tracePt t="44826" x="6692900" y="4216400"/>
          <p14:tracePt t="44826" x="6705600" y="4451350"/>
          <p14:tracePt t="44844" x="6718300" y="4552950"/>
          <p14:tracePt t="44844" x="6724650" y="4648200"/>
          <p14:tracePt t="44860" x="6731000" y="4737100"/>
          <p14:tracePt t="44860" x="6737350" y="4819650"/>
          <p14:tracePt t="44877" x="6737350" y="4895850"/>
          <p14:tracePt t="44877" x="6743700" y="4972050"/>
          <p14:tracePt t="44877" x="6743700" y="5035550"/>
          <p14:tracePt t="44895" x="6743700" y="5099050"/>
          <p14:tracePt t="44908" x="6743700" y="5162550"/>
          <p14:tracePt t="44908" x="6750050" y="5270500"/>
          <p14:tracePt t="44927" x="6756400" y="5314950"/>
          <p14:tracePt t="44927" x="6756400" y="5359400"/>
          <p14:tracePt t="44944" x="6762750" y="5397500"/>
          <p14:tracePt t="44944" x="6762750" y="5429250"/>
          <p14:tracePt t="44960" x="6769100" y="5454650"/>
          <p14:tracePt t="44960" x="6769100" y="5467350"/>
          <p14:tracePt t="44976" x="6769100" y="5480050"/>
          <p14:tracePt t="44991" x="6769100" y="5467350"/>
          <p14:tracePt t="45008" x="6769100" y="5448300"/>
          <p14:tracePt t="45008" x="6756400" y="5378450"/>
          <p14:tracePt t="45027" x="6750050" y="5327650"/>
          <p14:tracePt t="45027" x="6743700" y="5270500"/>
          <p14:tracePt t="45045" x="6731000" y="5200650"/>
          <p14:tracePt t="45045" x="6718300" y="5124450"/>
          <p14:tracePt t="45060" x="6705600" y="5035550"/>
          <p14:tracePt t="45060" x="6673850" y="4838700"/>
          <p14:tracePt t="45077" x="6661150" y="4724400"/>
          <p14:tracePt t="45077" x="6642100" y="4597400"/>
          <p14:tracePt t="45094" x="6629400" y="4470400"/>
          <p14:tracePt t="45094" x="6616700" y="4324350"/>
          <p14:tracePt t="45110" x="6604000" y="4171950"/>
          <p14:tracePt t="45110" x="6597650" y="4006850"/>
          <p14:tracePt t="45127" x="6591300" y="3841750"/>
          <p14:tracePt t="45127" x="6584950" y="3492500"/>
          <p14:tracePt t="45144" x="6578600" y="3321050"/>
          <p14:tracePt t="45144" x="6578600" y="3149600"/>
          <p14:tracePt t="45160" x="6584950" y="2984500"/>
          <p14:tracePt t="45160" x="6584950" y="2819400"/>
          <p14:tracePt t="45177" x="6591300" y="2667000"/>
          <p14:tracePt t="45177" x="6597650" y="2514600"/>
          <p14:tracePt t="45194" x="6604000" y="2374900"/>
          <p14:tracePt t="45194" x="6629400" y="2127250"/>
          <p14:tracePt t="45399" x="6661150" y="1663700"/>
          <p14:tracePt t="45409" x="6654800" y="1752600"/>
          <p14:tracePt t="45409" x="6648450" y="1974850"/>
          <p14:tracePt t="45428" x="6642100" y="2114550"/>
          <p14:tracePt t="45428" x="6635750" y="2279650"/>
          <p14:tracePt t="45445" x="6629400" y="2393950"/>
          <p14:tracePt t="45445" x="6623050" y="2540000"/>
          <p14:tracePt t="45461" x="6623050" y="2698750"/>
          <p14:tracePt t="45461" x="6616700" y="3022600"/>
          <p14:tracePt t="45480" x="6616700" y="3194050"/>
          <p14:tracePt t="45480" x="6623050" y="3365500"/>
          <p14:tracePt t="45495" x="6623050" y="3530600"/>
          <p14:tracePt t="45495" x="6629400" y="3695700"/>
          <p14:tracePt t="45512" x="6642100" y="3848100"/>
          <p14:tracePt t="45512" x="6648450" y="3994150"/>
          <p14:tracePt t="45529" x="6661150" y="4127500"/>
          <p14:tracePt t="45529" x="6667500" y="4248150"/>
          <p14:tracePt t="45529" x="6680200" y="4356100"/>
          <p14:tracePt t="45548" x="6692900" y="4445000"/>
          <p14:tracePt t="45560" x="6699250" y="4527550"/>
          <p14:tracePt t="45560" x="6705600" y="4603750"/>
          <p14:tracePt t="45580" x="6711950" y="4718050"/>
          <p14:tracePt t="45580" x="6711950" y="4768850"/>
          <p14:tracePt t="45595" x="6711950" y="4813300"/>
          <p14:tracePt t="45595" x="6711950" y="4851400"/>
          <p14:tracePt t="45612" x="6705600" y="4883150"/>
          <p14:tracePt t="45612" x="6699250" y="4908550"/>
          <p14:tracePt t="45612" x="6699250" y="4933950"/>
          <p14:tracePt t="45631" x="6692900" y="4953000"/>
          <p14:tracePt t="45643" x="6680200" y="4965700"/>
          <p14:tracePt t="45643" x="6661150" y="4972050"/>
          <p14:tracePt t="45662" x="6648450" y="4972050"/>
          <p14:tracePt t="45662" x="6629400" y="4965700"/>
          <p14:tracePt t="45679" x="6610350" y="4953000"/>
          <p14:tracePt t="45679" x="6584950" y="4933950"/>
          <p14:tracePt t="45696" x="6553200" y="4908550"/>
          <p14:tracePt t="45696" x="6521450" y="4876800"/>
          <p14:tracePt t="45713" x="6477000" y="4838700"/>
          <p14:tracePt t="45713" x="6369050" y="4737100"/>
          <p14:tracePt t="45729" x="6305550" y="4673600"/>
          <p14:tracePt t="45729" x="6235700" y="4603750"/>
          <p14:tracePt t="45746" x="6159500" y="4527550"/>
          <p14:tracePt t="45746" x="6070600" y="4451350"/>
          <p14:tracePt t="45762" x="5981700" y="4375150"/>
          <p14:tracePt t="45762" x="5784850" y="4216400"/>
          <p14:tracePt t="45780" x="5683250" y="4140200"/>
          <p14:tracePt t="45780" x="5575300" y="4057650"/>
          <p14:tracePt t="45796" x="5461000" y="3981450"/>
          <p14:tracePt t="45796" x="5346700" y="3905250"/>
          <p14:tracePt t="45813" x="5232400" y="3829050"/>
          <p14:tracePt t="45813" x="5111750" y="3765550"/>
          <p14:tracePt t="45829" x="4991100" y="3702050"/>
          <p14:tracePt t="45829" x="4870450" y="3644900"/>
          <p14:tracePt t="45829" x="4749800" y="3594100"/>
          <p14:tracePt t="45848" x="4629150" y="3556000"/>
          <p14:tracePt t="45848" x="4514850" y="3524250"/>
          <p14:tracePt t="45863" x="4400550" y="3492500"/>
          <p14:tracePt t="45863" x="4292600" y="3467100"/>
          <p14:tracePt t="45880" x="4184650" y="3441700"/>
          <p14:tracePt t="45880" x="4076700" y="3416300"/>
          <p14:tracePt t="45897" x="3968750" y="3390900"/>
          <p14:tracePt t="45897" x="3867150" y="3371850"/>
          <p14:tracePt t="45897" x="3765550" y="3346450"/>
          <p14:tracePt t="45915" x="3670300" y="3333750"/>
          <p14:tracePt t="45928" x="3581400" y="3327400"/>
          <p14:tracePt t="45928" x="3409950" y="3321050"/>
          <p14:tracePt t="45948" x="3333750" y="3327400"/>
          <p14:tracePt t="45948" x="3263900" y="3333750"/>
          <p14:tracePt t="45963" x="3200400" y="3340100"/>
          <p14:tracePt t="45963" x="3143250" y="3352800"/>
          <p14:tracePt t="45980" x="3086100" y="3359150"/>
          <p14:tracePt t="45980" x="3035300" y="3365500"/>
          <p14:tracePt t="45997" x="2984500" y="3371850"/>
          <p14:tracePt t="45997" x="2940050" y="3384550"/>
          <p14:tracePt t="45997" x="2895600" y="3390900"/>
          <p14:tracePt t="46016" x="2851150" y="3397250"/>
          <p14:tracePt t="46016" x="2813050" y="3409950"/>
          <p14:tracePt t="46030" x="2774950" y="3416300"/>
          <p14:tracePt t="46030" x="2749550" y="3429000"/>
          <p14:tracePt t="46048" x="2717800" y="3441700"/>
          <p14:tracePt t="46048" x="2692400" y="3454400"/>
          <p14:tracePt t="46063" x="2673350" y="3467100"/>
          <p14:tracePt t="46063" x="2641600" y="3492500"/>
          <p14:tracePt t="46081" x="2628900" y="3505200"/>
          <p14:tracePt t="46081" x="2616200" y="3511550"/>
          <p14:tracePt t="46097" x="2609850" y="3517900"/>
          <p14:tracePt t="46097" x="2603500" y="3524250"/>
          <p14:tracePt t="46114" x="2597150" y="3530600"/>
          <p14:tracePt t="46114" x="2590800" y="3536950"/>
          <p14:tracePt t="46131" x="2590800" y="3549650"/>
          <p14:tracePt t="46131" x="2584450" y="3556000"/>
          <p14:tracePt t="46148" x="2590800" y="3562350"/>
          <p14:tracePt t="46148" x="2590800" y="3568700"/>
          <p14:tracePt t="46164" x="2590800" y="3575050"/>
          <p14:tracePt t="46164" x="2597150" y="3581400"/>
          <p14:tracePt t="46181" x="2597150" y="3594100"/>
          <p14:tracePt t="46181" x="2603500" y="3606800"/>
          <p14:tracePt t="46181" x="2609850" y="3613150"/>
          <p14:tracePt t="46199" x="2616200" y="3625850"/>
          <p14:tracePt t="46212" x="2616200" y="3638550"/>
          <p14:tracePt t="46212" x="2622550" y="3657600"/>
          <p14:tracePt t="46231" x="2628900" y="3670300"/>
          <p14:tracePt t="46231" x="2628900" y="3683000"/>
          <p14:tracePt t="46248" x="2628900" y="3689350"/>
          <p14:tracePt t="46248" x="2628900" y="3702050"/>
          <p14:tracePt t="46264" x="2628900" y="3714750"/>
          <p14:tracePt t="46264" x="2622550" y="3721100"/>
          <p14:tracePt t="46281" x="2622550" y="3733800"/>
          <p14:tracePt t="46281" x="2616200" y="3740150"/>
          <p14:tracePt t="46281" x="2603500" y="3752850"/>
          <p14:tracePt t="46301" x="2597150" y="3759200"/>
          <p14:tracePt t="46313" x="2584450" y="3765550"/>
          <p14:tracePt t="46313" x="2552700" y="3771900"/>
          <p14:tracePt t="46331" x="2533650" y="3771900"/>
          <p14:tracePt t="46331" x="2514600" y="3765550"/>
          <p14:tracePt t="46348" x="2489200" y="3765550"/>
          <p14:tracePt t="46348" x="2470150" y="3759200"/>
          <p14:tracePt t="46365" x="2444750" y="3752850"/>
          <p14:tracePt t="46365" x="2387600" y="3733800"/>
          <p14:tracePt t="46381" x="2362200" y="3721100"/>
          <p14:tracePt t="46381" x="2330450" y="3702050"/>
          <p14:tracePt t="46398" x="2305050" y="3683000"/>
          <p14:tracePt t="46398" x="2273300" y="3663950"/>
          <p14:tracePt t="46415" x="2247900" y="3638550"/>
          <p14:tracePt t="46415" x="2216150" y="3613150"/>
          <p14:tracePt t="46431" x="2190750" y="3581400"/>
          <p14:tracePt t="46431" x="2139950" y="3505200"/>
          <p14:tracePt t="46449" x="2114550" y="3467100"/>
          <p14:tracePt t="46449" x="2095500" y="3422650"/>
          <p14:tracePt t="46465" x="2076450" y="3384550"/>
          <p14:tracePt t="46465" x="2063750" y="3340100"/>
          <p14:tracePt t="46481" x="2057400" y="3295650"/>
          <p14:tracePt t="46481" x="2057400" y="3257550"/>
          <p14:tracePt t="46481" x="2063750" y="3213100"/>
          <p14:tracePt t="46500" x="2082800" y="3181350"/>
          <p14:tracePt t="46500" x="2101850" y="3143250"/>
          <p14:tracePt t="46516" x="2127250" y="3111500"/>
          <p14:tracePt t="46516" x="2165350" y="3086100"/>
          <p14:tracePt t="46533" x="2203450" y="3060700"/>
          <p14:tracePt t="46533" x="2247900" y="3041650"/>
          <p14:tracePt t="46551" x="2292350" y="3022600"/>
          <p14:tracePt t="46551" x="2343150" y="3016250"/>
          <p14:tracePt t="46551" x="2393950" y="3009900"/>
          <p14:tracePt t="46568" x="2451100" y="3022600"/>
          <p14:tracePt t="46580" x="2508250" y="3035300"/>
          <p14:tracePt t="46580" x="2565400" y="3060700"/>
          <p14:tracePt t="46600" x="2673350" y="3136900"/>
          <p14:tracePt t="46600" x="2724150" y="3181350"/>
          <p14:tracePt t="46615" x="2774950" y="3232150"/>
          <p14:tracePt t="46615" x="2813050" y="3289300"/>
          <p14:tracePt t="46633" x="2851150" y="3340100"/>
          <p14:tracePt t="46633" x="2876550" y="3390900"/>
          <p14:tracePt t="46633" x="2895600" y="3448050"/>
          <p14:tracePt t="46651" x="2914650" y="3505200"/>
          <p14:tracePt t="46664" x="2921000" y="3556000"/>
          <p14:tracePt t="46664" x="2908300" y="3663950"/>
          <p14:tracePt t="46682" x="2895600" y="3708400"/>
          <p14:tracePt t="46682" x="2876550" y="3752850"/>
          <p14:tracePt t="46699" x="2851150" y="3790950"/>
          <p14:tracePt t="46699" x="2819400" y="3822700"/>
          <p14:tracePt t="46716" x="2787650" y="3854450"/>
          <p14:tracePt t="46716" x="2717800" y="3898900"/>
          <p14:tracePt t="46733" x="2679700" y="3911600"/>
          <p14:tracePt t="46733" x="2647950" y="3930650"/>
          <p14:tracePt t="46749" x="2616200" y="3937000"/>
          <p14:tracePt t="46749" x="2584450" y="3949700"/>
          <p14:tracePt t="46766" x="2552700" y="3962400"/>
          <p14:tracePt t="46766" x="2533650" y="3968750"/>
          <p14:tracePt t="46782" x="2508250" y="3975100"/>
          <p14:tracePt t="46782" x="2470150" y="3994150"/>
          <p14:tracePt t="46800" x="2457450" y="4006850"/>
          <p14:tracePt t="46800" x="2444750" y="4013200"/>
          <p14:tracePt t="46816" x="2432050" y="4019550"/>
          <p14:tracePt t="46816" x="2425700" y="4032250"/>
          <p14:tracePt t="46833" x="2425700" y="4038600"/>
          <p14:tracePt t="46833" x="2425700" y="4051300"/>
          <p14:tracePt t="46850" x="2425700" y="4064000"/>
          <p14:tracePt t="46850" x="2432050" y="4083050"/>
          <p14:tracePt t="46850" x="2438400" y="4102100"/>
          <p14:tracePt t="46868" x="2451100" y="4121150"/>
          <p14:tracePt t="46868" x="2457450" y="4152900"/>
          <p14:tracePt t="46883" x="2476500" y="4178300"/>
          <p14:tracePt t="46883" x="2489200" y="4216400"/>
          <p14:tracePt t="46900" x="2508250" y="4248150"/>
          <p14:tracePt t="46900" x="2520950" y="4286250"/>
          <p14:tracePt t="46917" x="2540000" y="4324350"/>
          <p14:tracePt t="46917" x="2559050" y="4362450"/>
          <p14:tracePt t="46917" x="2571750" y="4400550"/>
          <p14:tracePt t="46936" x="2584450" y="4432300"/>
          <p14:tracePt t="46948" x="2590800" y="4470400"/>
          <p14:tracePt t="46948" x="2597150" y="4533900"/>
          <p14:tracePt t="46968" x="2597150" y="4559300"/>
          <p14:tracePt t="46968" x="2590800" y="4591050"/>
          <p14:tracePt t="46984" x="2578100" y="4616450"/>
          <p14:tracePt t="46984" x="2559050" y="4641850"/>
          <p14:tracePt t="47000" x="2540000" y="4667250"/>
          <p14:tracePt t="47000" x="2514600" y="4692650"/>
          <p14:tracePt t="47017" x="2489200" y="4718050"/>
          <p14:tracePt t="47017" x="2457450" y="4737100"/>
          <p14:tracePt t="47017" x="2419350" y="4756150"/>
          <p14:tracePt t="47036" x="2387600" y="4768850"/>
          <p14:tracePt t="47036" x="2349500" y="4781550"/>
          <p14:tracePt t="47050" x="2317750" y="4781550"/>
          <p14:tracePt t="47050" x="2279650" y="4775200"/>
          <p14:tracePt t="47067" x="2247900" y="4768850"/>
          <p14:tracePt t="47067" x="2209800" y="4749800"/>
          <p14:tracePt t="47085" x="2178050" y="4724400"/>
          <p14:tracePt t="47085" x="2114550" y="4660900"/>
          <p14:tracePt t="47102" x="2089150" y="4622800"/>
          <p14:tracePt t="47102" x="2070100" y="4572000"/>
          <p14:tracePt t="47117" x="2051050" y="4521200"/>
          <p14:tracePt t="47117" x="2038350" y="4470400"/>
          <p14:tracePt t="47135" x="2032000" y="4419600"/>
          <p14:tracePt t="47135" x="2038350" y="4362450"/>
          <p14:tracePt t="47135" x="2044700" y="4311650"/>
          <p14:tracePt t="47155" x="2063750" y="4267200"/>
          <p14:tracePt t="47155" x="2082800" y="4222750"/>
          <p14:tracePt t="47169" x="2108200" y="4184650"/>
          <p14:tracePt t="47169" x="2139950" y="4152900"/>
          <p14:tracePt t="47184" x="2178050" y="4127500"/>
          <p14:tracePt t="47184" x="2216150" y="4114800"/>
          <p14:tracePt t="47201" x="2254250" y="4114800"/>
          <p14:tracePt t="47201" x="2298700" y="4127500"/>
          <p14:tracePt t="47201" x="2349500" y="4152900"/>
          <p14:tracePt t="47220" x="2400300" y="4191000"/>
          <p14:tracePt t="47232" x="2451100" y="4241800"/>
          <p14:tracePt t="47232" x="2552700" y="4362450"/>
          <p14:tracePt t="47253" x="2603500" y="4432300"/>
          <p14:tracePt t="47253" x="2647950" y="4502150"/>
          <p14:tracePt t="47270" x="2686050" y="4565650"/>
          <p14:tracePt t="47270" x="2717800" y="4635500"/>
          <p14:tracePt t="47270" x="2736850" y="4692650"/>
          <p14:tracePt t="47288" x="2755900" y="4756150"/>
          <p14:tracePt t="47300" x="2762250" y="4806950"/>
          <p14:tracePt t="47300" x="2762250" y="4851400"/>
          <p14:tracePt t="47320" x="2749550" y="4933950"/>
          <p14:tracePt t="47320" x="2736850" y="4965700"/>
          <p14:tracePt t="47335" x="2724150" y="4984750"/>
          <p14:tracePt t="47335" x="2717800" y="5003800"/>
          <p14:tracePt t="47352" x="2711450" y="5016500"/>
          <p14:tracePt t="47366" x="2717800" y="5003800"/>
          <p14:tracePt t="47383" x="2730500" y="4984750"/>
          <p14:tracePt t="47383" x="2781300" y="4927600"/>
          <p14:tracePt t="47402" x="2813050" y="4889500"/>
          <p14:tracePt t="47402" x="2857500" y="4851400"/>
          <p14:tracePt t="47418" x="2914650" y="4800600"/>
          <p14:tracePt t="47418" x="2978150" y="4749800"/>
          <p14:tracePt t="47435" x="3048000" y="4692650"/>
          <p14:tracePt t="47435" x="3130550" y="4629150"/>
          <p14:tracePt t="47452" x="3219450" y="4565650"/>
          <p14:tracePt t="47452" x="3422650" y="4419600"/>
          <p14:tracePt t="47468" x="3543300" y="4343400"/>
          <p14:tracePt t="47468" x="3670300" y="4260850"/>
          <p14:tracePt t="47485" x="3803650" y="4178300"/>
          <p14:tracePt t="47485" x="3943350" y="4095750"/>
          <p14:tracePt t="47502" x="4095750" y="4006850"/>
          <p14:tracePt t="47502" x="4432300" y="3816350"/>
          <p14:tracePt t="47521" x="4597400" y="3721100"/>
          <p14:tracePt t="47521" x="4768850" y="3619500"/>
          <p14:tracePt t="47538" x="4946650" y="3524250"/>
          <p14:tracePt t="47538" x="5124450" y="3429000"/>
          <p14:tracePt t="47553" x="5302250" y="3333750"/>
          <p14:tracePt t="47553" x="5486400" y="3238500"/>
          <p14:tracePt t="47569" x="5664200" y="3155950"/>
          <p14:tracePt t="47569" x="5822950" y="3067050"/>
          <p14:tracePt t="47569" x="5988050" y="2990850"/>
          <p14:tracePt t="47588" x="6153150" y="2914650"/>
          <p14:tracePt t="47600" x="6305550" y="2844800"/>
          <p14:tracePt t="47600" x="6445250" y="2781300"/>
          <p14:tracePt t="47620" x="6686550" y="2673350"/>
          <p14:tracePt t="47620" x="6794500" y="2628900"/>
          <p14:tracePt t="47636" x="6883400" y="2597150"/>
          <p14:tracePt t="47636" x="6959600" y="2559050"/>
          <p14:tracePt t="47653" x="7023100" y="2533650"/>
          <p14:tracePt t="47653" x="7080250" y="2514600"/>
          <p14:tracePt t="47653" x="7124700" y="2495550"/>
          <p14:tracePt t="47672" x="7162800" y="2482850"/>
          <p14:tracePt t="47684" x="7188200" y="2470150"/>
          <p14:tracePt t="47684" x="7213600" y="2444750"/>
          <p14:tracePt t="47704" x="7213600" y="2438400"/>
          <p14:tracePt t="47704" x="7207250" y="2432050"/>
          <p14:tracePt t="47719" x="7194550" y="2425700"/>
          <p14:tracePt t="47719" x="7175500" y="2419350"/>
          <p14:tracePt t="47736" x="7150100" y="2406650"/>
          <p14:tracePt t="47736" x="7092950" y="2400300"/>
          <p14:tracePt t="47754" x="7061200" y="2400300"/>
          <p14:tracePt t="47754" x="7035800" y="2400300"/>
          <p14:tracePt t="47770" x="7004050" y="2400300"/>
          <p14:tracePt t="47770" x="6978650" y="2400300"/>
          <p14:tracePt t="47786" x="6946900" y="2406650"/>
          <p14:tracePt t="47786" x="6921500" y="2406650"/>
          <p14:tracePt t="47804" x="6902450" y="2406650"/>
          <p14:tracePt t="47804" x="6864350" y="2413000"/>
          <p14:tracePt t="47820" x="6845300" y="2419350"/>
          <p14:tracePt t="47820" x="6832600" y="2425700"/>
          <p14:tracePt t="47836" x="6819900" y="2432050"/>
          <p14:tracePt t="47836" x="6813550" y="2438400"/>
          <p14:tracePt t="47854" x="6807200" y="2444750"/>
          <p14:tracePt t="47854" x="6807200" y="2451100"/>
          <p14:tracePt t="47854" x="6807200" y="2463800"/>
          <p14:tracePt t="47872" x="6807200" y="2470150"/>
          <p14:tracePt t="47885" x="6813550" y="2482850"/>
          <p14:tracePt t="47885" x="6826250" y="2514600"/>
          <p14:tracePt t="47905" x="6832600" y="2527300"/>
          <p14:tracePt t="47905" x="6845300" y="2546350"/>
          <p14:tracePt t="47920" x="6851650" y="2571750"/>
          <p14:tracePt t="47920" x="6858000" y="2597150"/>
          <p14:tracePt t="47937" x="6864350" y="2628900"/>
          <p14:tracePt t="47937" x="6870700" y="2660650"/>
          <p14:tracePt t="47937" x="6870700" y="2698750"/>
          <p14:tracePt t="47956" x="6877050" y="2736850"/>
          <p14:tracePt t="47968" x="6877050" y="2768600"/>
          <p14:tracePt t="47968" x="6864350" y="2838450"/>
          <p14:tracePt t="47989" x="6858000" y="2870200"/>
          <p14:tracePt t="47989" x="6851650" y="2901950"/>
          <p14:tracePt t="48004" x="6838950" y="2933700"/>
          <p14:tracePt t="48004" x="6826250" y="2959100"/>
          <p14:tracePt t="48020" x="6807200" y="2990850"/>
          <p14:tracePt t="48020" x="6794500" y="3022600"/>
          <p14:tracePt t="48020" x="6775450" y="3048000"/>
          <p14:tracePt t="48041" x="6756400" y="3079750"/>
          <p14:tracePt t="48041" x="6737350" y="3111500"/>
          <p14:tracePt t="48055" x="6724650" y="3143250"/>
          <p14:tracePt t="48055" x="6705600" y="3168650"/>
          <p14:tracePt t="48071" x="6686550" y="3194050"/>
          <p14:tracePt t="48071" x="6673850" y="3219450"/>
          <p14:tracePt t="48087" x="6661150" y="3238500"/>
          <p14:tracePt t="48087" x="6642100" y="3251200"/>
          <p14:tracePt t="48105" x="6629400" y="3270250"/>
          <p14:tracePt t="48105" x="6604000" y="3282950"/>
          <p14:tracePt t="48121" x="6597650" y="3289300"/>
          <p14:tracePt t="48121" x="6584950" y="3295650"/>
          <p14:tracePt t="48137" x="6572250" y="3295650"/>
          <p14:tracePt t="48137" x="6565900" y="3295650"/>
          <p14:tracePt t="48155" x="6553200" y="3295650"/>
          <p14:tracePt t="48155" x="6534150" y="3295650"/>
          <p14:tracePt t="48172" x="6527800" y="3289300"/>
          <p14:tracePt t="48172" x="6515100" y="3289300"/>
          <p14:tracePt t="48188" x="6508750" y="3282950"/>
          <p14:tracePt t="48188" x="6502400" y="3276600"/>
          <p14:tracePt t="48205" x="6489700" y="3276600"/>
          <p14:tracePt t="48205" x="6483350" y="3270250"/>
          <p14:tracePt t="48221" x="6477000" y="3263900"/>
          <p14:tracePt t="48221" x="6470650" y="3257550"/>
          <p14:tracePt t="48221" x="6464300" y="3251200"/>
          <p14:tracePt t="48240" x="6464300" y="3238500"/>
          <p14:tracePt t="48253" x="6457950" y="3225800"/>
          <p14:tracePt t="48253" x="6457950" y="3187700"/>
          <p14:tracePt t="48272" x="6451600" y="3155950"/>
          <p14:tracePt t="48272" x="6451600" y="3086100"/>
          <p14:tracePt t="48293" x="6451600" y="3048000"/>
          <p14:tracePt t="48303" x="6451600" y="3003550"/>
          <p14:tracePt t="48303" x="6451600" y="2959100"/>
          <p14:tracePt t="48303" x="6457950" y="2914650"/>
          <p14:tracePt t="48324" x="6457950" y="2870200"/>
          <p14:tracePt t="48336" x="6464300" y="2825750"/>
          <p14:tracePt t="48336" x="6470650" y="2743200"/>
          <p14:tracePt t="48355" x="6483350" y="2711450"/>
          <p14:tracePt t="48355" x="6489700" y="2673350"/>
          <p14:tracePt t="48372" x="6502400" y="2641600"/>
          <p14:tracePt t="48372" x="6508750" y="2616200"/>
          <p14:tracePt t="48389" x="6521450" y="2584450"/>
          <p14:tracePt t="48389" x="6534150" y="2565400"/>
          <p14:tracePt t="48405" x="6546850" y="2540000"/>
          <p14:tracePt t="48405" x="6572250" y="2501900"/>
          <p14:tracePt t="48422" x="6584950" y="2482850"/>
          <p14:tracePt t="48422" x="6591300" y="2463800"/>
          <p14:tracePt t="48438" x="6604000" y="2444750"/>
          <p14:tracePt t="48438" x="6616700" y="2425700"/>
          <p14:tracePt t="48455" x="6623050" y="2406650"/>
          <p14:tracePt t="48455" x="6642100" y="2387600"/>
          <p14:tracePt t="48473" x="6648450" y="2374900"/>
          <p14:tracePt t="48473" x="6654800" y="2374900"/>
          <p14:tracePt t="48489" x="6654800" y="2381250"/>
          <p14:tracePt t="48512" x="6648450" y="2387600"/>
          <p14:tracePt t="48520" x="6642100" y="2393950"/>
          <p14:tracePt t="48520" x="6610350" y="2400300"/>
          <p14:tracePt t="48542" x="6591300" y="2393950"/>
          <p14:tracePt t="48542" x="6572250" y="2387600"/>
          <p14:tracePt t="48557" x="6546850" y="2368550"/>
          <p14:tracePt t="48557" x="6521450" y="2349500"/>
          <p14:tracePt t="48573" x="6496050" y="2330450"/>
          <p14:tracePt t="48573" x="6470650" y="2298700"/>
          <p14:tracePt t="48589" x="6445250" y="2273300"/>
          <p14:tracePt t="48589" x="6426200" y="2241550"/>
          <p14:tracePt t="48589" x="6400800" y="2209800"/>
          <p14:tracePt t="48608" x="6388100" y="2184400"/>
          <p14:tracePt t="48621" x="6369050" y="2152650"/>
          <p14:tracePt t="48621" x="6362700" y="2120900"/>
          <p14:tracePt t="48640" x="6356350" y="2044700"/>
          <p14:tracePt t="48640" x="6356350" y="2006600"/>
          <p14:tracePt t="48657" x="6362700" y="1968500"/>
          <p14:tracePt t="48657" x="6369050" y="1936750"/>
          <p14:tracePt t="48673" x="6388100" y="1898650"/>
          <p14:tracePt t="48673" x="6407150" y="1866900"/>
          <p14:tracePt t="48689" x="6432550" y="1841500"/>
          <p14:tracePt t="48689" x="6457950" y="1822450"/>
          <p14:tracePt t="48689" x="6489700" y="1803400"/>
          <p14:tracePt t="48708" x="6521450" y="1790700"/>
          <p14:tracePt t="48708" x="6559550" y="1790700"/>
          <p14:tracePt t="48723" x="6597650" y="1790700"/>
          <p14:tracePt t="48723" x="6635750" y="1790700"/>
          <p14:tracePt t="48739" x="6667500" y="1803400"/>
          <p14:tracePt t="48739" x="6705600" y="1816100"/>
          <p14:tracePt t="48756" x="6737350" y="1835150"/>
          <p14:tracePt t="48756" x="6769100" y="1854200"/>
          <p14:tracePt t="48773" x="6794500" y="1879600"/>
          <p14:tracePt t="48773" x="6838950" y="1936750"/>
          <p14:tracePt t="48789" x="6858000" y="1968500"/>
          <p14:tracePt t="48789" x="6870700" y="2000250"/>
          <p14:tracePt t="48807" x="6877050" y="2038350"/>
          <p14:tracePt t="48807" x="6877050" y="2070100"/>
          <p14:tracePt t="48823" x="6877050" y="2108200"/>
          <p14:tracePt t="48823" x="6864350" y="2178050"/>
          <p14:tracePt t="48840" x="6858000" y="2209800"/>
          <p14:tracePt t="48840" x="6845300" y="2235200"/>
          <p14:tracePt t="48856" x="6826250" y="2260600"/>
          <p14:tracePt t="48856" x="6813550" y="2286000"/>
          <p14:tracePt t="48873" x="6800850" y="2305050"/>
          <p14:tracePt t="48873" x="6781800" y="2317750"/>
          <p14:tracePt t="48873" x="6769100" y="2330450"/>
          <p14:tracePt t="48892" x="6750050" y="2336800"/>
          <p14:tracePt t="48905" x="6737350" y="2343150"/>
          <p14:tracePt t="48905" x="6718300" y="2349500"/>
          <p14:tracePt t="48924" x="6705600" y="2349500"/>
          <p14:tracePt t="48924" x="6699250" y="2355850"/>
          <p14:tracePt t="48941" x="6692900" y="2355850"/>
          <p14:tracePt t="48941" x="6686550" y="2355850"/>
          <p14:tracePt t="48957" x="6680200" y="2355850"/>
          <p14:tracePt t="48972" x="6673850" y="2349500"/>
          <p14:tracePt t="48989" x="6667500" y="2343150"/>
          <p14:tracePt t="49005" x="6667500" y="2336800"/>
          <p14:tracePt t="49022" x="6667500" y="2330450"/>
          <p14:tracePt t="49040" x="6667500" y="2324100"/>
          <p14:tracePt t="49040" x="6673850" y="2317750"/>
          <p14:tracePt t="49040" x="6673850" y="2311400"/>
          <p14:tracePt t="49060" x="6680200" y="2305050"/>
          <p14:tracePt t="49076" x="6686550" y="2298700"/>
          <p14:tracePt t="49076" x="6686550" y="2292350"/>
          <p14:tracePt t="49091" x="6692900" y="2286000"/>
          <p14:tracePt t="49091" x="6699250" y="2279650"/>
          <p14:tracePt t="49108" x="6699250" y="2273300"/>
          <p14:tracePt t="49108" x="6705600" y="2266950"/>
          <p14:tracePt t="49124" x="6705600" y="2260600"/>
          <p14:tracePt t="49124" x="6711950" y="2247900"/>
          <p14:tracePt t="49141" x="6705600" y="2247900"/>
          <p14:tracePt t="49180" x="6699250" y="2254250"/>
          <p14:tracePt t="49192" x="6692900" y="2260600"/>
          <p14:tracePt t="49208" x="6686550" y="2266950"/>
          <p14:tracePt t="49224" x="6680200" y="2273300"/>
          <p14:tracePt t="49241" x="6673850" y="2273300"/>
          <p14:tracePt t="49251" x="6667500" y="2279650"/>
          <p14:tracePt t="49275" x="6673850" y="2279650"/>
          <p14:tracePt t="49359" x="6680200" y="2273300"/>
          <p14:tracePt t="49380" x="6673850" y="2266950"/>
          <p14:tracePt t="49420" x="6667500" y="2266950"/>
          <p14:tracePt t="49432" x="6661150" y="2266950"/>
          <p14:tracePt t="49448" x="6654800" y="2266950"/>
          <p14:tracePt t="49480" x="6648450" y="2266950"/>
          <p14:tracePt t="49492" x="6642100" y="2266950"/>
          <p14:tracePt t="49523" x="6635750" y="2273300"/>
          <p14:tracePt t="49548" x="6629400" y="2273300"/>
          <p14:tracePt t="49575" x="6616700" y="2273300"/>
          <p14:tracePt t="49592" x="6610350" y="2279650"/>
          <p14:tracePt t="49599" x="6604000" y="2279650"/>
          <p14:tracePt t="49608" x="6597650" y="2279650"/>
          <p14:tracePt t="49608" x="6584950" y="2279650"/>
          <p14:tracePt t="49608" x="6572250" y="2279650"/>
          <p14:tracePt t="49628" x="6559550" y="2279650"/>
          <p14:tracePt t="49641" x="6546850" y="2273300"/>
          <p14:tracePt t="49641" x="6508750" y="2273300"/>
          <p14:tracePt t="49660" x="6489700" y="2273300"/>
          <p14:tracePt t="49660" x="6464300" y="2266950"/>
          <p14:tracePt t="49676" x="6438900" y="2266950"/>
          <p14:tracePt t="49676" x="6407150" y="2266950"/>
          <p14:tracePt t="49693" x="6375400" y="2260600"/>
          <p14:tracePt t="49693" x="6337300" y="2260600"/>
          <p14:tracePt t="49693" x="6299200" y="2260600"/>
          <p14:tracePt t="49712" x="6254750" y="2260600"/>
          <p14:tracePt t="49724" x="6210300" y="2260600"/>
          <p14:tracePt t="49724" x="6102350" y="2254250"/>
          <p14:tracePt t="49743" x="6038850" y="2254250"/>
          <p14:tracePt t="49743" x="5981700" y="2247900"/>
          <p14:tracePt t="49760" x="5911850" y="2241550"/>
          <p14:tracePt t="49760" x="5848350" y="2235200"/>
          <p14:tracePt t="49776" x="5778500" y="2228850"/>
          <p14:tracePt t="49776" x="5638800" y="2216150"/>
          <p14:tracePt t="49793" x="5568950" y="2209800"/>
          <p14:tracePt t="49793" x="5505450" y="2203450"/>
          <p14:tracePt t="49810" x="5441950" y="2203450"/>
          <p14:tracePt t="49810" x="5378450" y="2197100"/>
          <p14:tracePt t="49827" x="5314950" y="2197100"/>
          <p14:tracePt t="49827" x="5264150" y="2203450"/>
          <p14:tracePt t="49844" x="5207000" y="2203450"/>
          <p14:tracePt t="49844" x="5118100" y="2216150"/>
          <p14:tracePt t="49860" x="5080000" y="2216150"/>
          <p14:tracePt t="49860" x="5048250" y="2222500"/>
          <p14:tracePt t="49877" x="5022850" y="2228850"/>
          <p14:tracePt t="49877" x="4997450" y="2235200"/>
          <p14:tracePt t="49893" x="4978400" y="2241550"/>
          <p14:tracePt t="49893" x="4965700" y="2241550"/>
          <p14:tracePt t="49893" x="4959350" y="2247900"/>
          <p14:tracePt t="49913" x="4953000" y="2247900"/>
          <p14:tracePt t="49925" x="4965700" y="2247900"/>
          <p14:tracePt t="49944" x="4972050" y="2247900"/>
          <p14:tracePt t="49944" x="4984750" y="2241550"/>
          <p14:tracePt t="49961" x="4997450" y="2235200"/>
          <p14:tracePt t="49961" x="5016500" y="2235200"/>
          <p14:tracePt t="49977" x="5035550" y="2228850"/>
          <p14:tracePt t="49977" x="5054600" y="2222500"/>
          <p14:tracePt t="49977" x="5073650" y="2216150"/>
          <p14:tracePt t="49996" x="5086350" y="2216150"/>
          <p14:tracePt t="50009" x="5105400" y="2209800"/>
          <p14:tracePt t="50009" x="5143500" y="2203450"/>
          <p14:tracePt t="50029" x="5156200" y="2203450"/>
          <p14:tracePt t="50029" x="5168900" y="2203450"/>
          <p14:tracePt t="50045" x="5181600" y="2203450"/>
          <p14:tracePt t="50045" x="5187950" y="2203450"/>
          <p14:tracePt t="50061" x="5194300" y="2203450"/>
          <p14:tracePt t="50076" x="5187950" y="2203450"/>
          <p14:tracePt t="50092" x="5181600" y="2203450"/>
          <p14:tracePt t="50092" x="5168900" y="2203450"/>
          <p14:tracePt t="50111" x="5162550" y="2203450"/>
          <p14:tracePt t="50111" x="5149850" y="2197100"/>
          <p14:tracePt t="50127" x="5137150" y="2184400"/>
          <p14:tracePt t="50127" x="5124450" y="2171700"/>
          <p14:tracePt t="50145" x="5111750" y="2152650"/>
          <p14:tracePt t="50145" x="5080000" y="2108200"/>
          <p14:tracePt t="50161" x="5067300" y="2082800"/>
          <p14:tracePt t="50161" x="5054600" y="2051050"/>
          <p14:tracePt t="50178" x="5048250" y="2019300"/>
          <p14:tracePt t="50178" x="5041900" y="1987550"/>
          <p14:tracePt t="50195" x="5035550" y="1949450"/>
          <p14:tracePt t="50195" x="5041900" y="1866900"/>
          <p14:tracePt t="50213" x="5048250" y="1828800"/>
          <p14:tracePt t="50213" x="5067300" y="1790700"/>
          <p14:tracePt t="50228" x="5080000" y="1752600"/>
          <p14:tracePt t="50228" x="5105400" y="1720850"/>
          <p14:tracePt t="50245" x="5130800" y="1689100"/>
          <p14:tracePt t="50245" x="5162550" y="1663700"/>
          <p14:tracePt t="50261" x="5200650" y="1638300"/>
          <p14:tracePt t="50261" x="5238750" y="1619250"/>
          <p14:tracePt t="50261" x="5276850" y="1606550"/>
          <p14:tracePt t="50280" x="5321300" y="1593850"/>
          <p14:tracePt t="50293" x="5365750" y="1587500"/>
          <p14:tracePt t="50293" x="5416550" y="1587500"/>
          <p14:tracePt t="50312" x="5505450" y="1606550"/>
          <p14:tracePt t="50312" x="5556250" y="1625600"/>
          <p14:tracePt t="50329" x="5594350" y="1657350"/>
          <p14:tracePt t="50329" x="5638800" y="1695450"/>
          <p14:tracePt t="50345" x="5670550" y="1733550"/>
          <p14:tracePt t="50345" x="5702300" y="1778000"/>
          <p14:tracePt t="50362" x="5734050" y="1816100"/>
          <p14:tracePt t="50362" x="5753100" y="1860550"/>
          <p14:tracePt t="50362" x="5772150" y="1905000"/>
          <p14:tracePt t="50381" x="5778500" y="1943100"/>
          <p14:tracePt t="50381" x="5778500" y="1974850"/>
          <p14:tracePt t="50396" x="5778500" y="2006600"/>
          <p14:tracePt t="50396" x="5765800" y="2038350"/>
          <p14:tracePt t="50412" x="5746750" y="2063750"/>
          <p14:tracePt t="50412" x="5721350" y="2089150"/>
          <p14:tracePt t="50429" x="5689600" y="2108200"/>
          <p14:tracePt t="50429" x="5651500" y="2127250"/>
          <p14:tracePt t="50445" x="5613400" y="2146300"/>
          <p14:tracePt t="50445" x="5530850" y="2165350"/>
          <p14:tracePt t="50462" x="5480050" y="2171700"/>
          <p14:tracePt t="50462" x="5435600" y="2171700"/>
          <p14:tracePt t="50479" x="5391150" y="2165350"/>
          <p14:tracePt t="50479" x="5346700" y="2152650"/>
          <p14:tracePt t="50495" x="5302250" y="2139950"/>
          <p14:tracePt t="50495" x="5219700" y="2095500"/>
          <p14:tracePt t="50513" x="5181600" y="2076450"/>
          <p14:tracePt t="50513" x="5149850" y="2044700"/>
          <p14:tracePt t="50529" x="5118100" y="2019300"/>
          <p14:tracePt t="50529" x="5099050" y="1987550"/>
          <p14:tracePt t="50548" x="5080000" y="1962150"/>
          <p14:tracePt t="50548" x="5067300" y="1930400"/>
          <p14:tracePt t="50563" x="5060950" y="1892300"/>
          <p14:tracePt t="50563" x="5067300" y="1860550"/>
          <p14:tracePt t="50563" x="5073650" y="1828800"/>
          <p14:tracePt t="50581" x="5080000" y="1790700"/>
          <p14:tracePt t="50581" x="5099050" y="1758950"/>
          <p14:tracePt t="50597" x="5124450" y="1727200"/>
          <p14:tracePt t="50597" x="5149850" y="1701800"/>
          <p14:tracePt t="50613" x="5181600" y="1676400"/>
          <p14:tracePt t="50613" x="5213350" y="1651000"/>
          <p14:tracePt t="50629" x="5251450" y="1631950"/>
          <p14:tracePt t="50629" x="5289550" y="1612900"/>
          <p14:tracePt t="50629" x="5327650" y="1600200"/>
          <p14:tracePt t="50649" x="5372100" y="1587500"/>
          <p14:tracePt t="50661" x="5410200" y="1587500"/>
          <p14:tracePt t="50661" x="5492750" y="1600200"/>
          <p14:tracePt t="50681" x="5524500" y="1612900"/>
          <p14:tracePt t="50681" x="5562600" y="1638300"/>
          <p14:tracePt t="50696" x="5594350" y="1670050"/>
          <p14:tracePt t="50696" x="5619750" y="1701800"/>
          <p14:tracePt t="50713" x="5645150" y="1746250"/>
          <p14:tracePt t="50713" x="5664200" y="1784350"/>
          <p14:tracePt t="50730" x="5676900" y="1828800"/>
          <p14:tracePt t="50730" x="5689600" y="1873250"/>
          <p14:tracePt t="50730" x="5695950" y="1911350"/>
          <p14:tracePt t="50749" x="5695950" y="1949450"/>
          <p14:tracePt t="50749" x="5689600" y="1981200"/>
          <p14:tracePt t="50763" x="5683250" y="2012950"/>
          <p14:tracePt t="50763" x="5670550" y="2032000"/>
          <p14:tracePt t="50780" x="5651500" y="2057400"/>
          <p14:tracePt t="50780" x="5632450" y="2076450"/>
          <p14:tracePt t="50797" x="5613400" y="2095500"/>
          <p14:tracePt t="50797" x="5562600" y="2120900"/>
          <p14:tracePt t="50814" x="5537200" y="2127250"/>
          <p14:tracePt t="50814" x="5511800" y="2133600"/>
          <p14:tracePt t="50830" x="5486400" y="2139950"/>
          <p14:tracePt t="50830" x="5467350" y="2146300"/>
          <p14:tracePt t="50847" x="5441950" y="2146300"/>
          <p14:tracePt t="50847" x="5422900" y="2139950"/>
          <p14:tracePt t="50863" x="5403850" y="2139950"/>
          <p14:tracePt t="50863" x="5372100" y="2127250"/>
          <p14:tracePt t="50880" x="5359400" y="2114550"/>
          <p14:tracePt t="50880" x="5346700" y="2108200"/>
          <p14:tracePt t="50897" x="5340350" y="2101850"/>
          <p14:tracePt t="50897" x="5334000" y="2095500"/>
          <p14:tracePt t="50914" x="5327650" y="2089150"/>
          <p14:tracePt t="50929" x="5321300" y="2089150"/>
          <p14:tracePt t="50929" x="5321300" y="2095500"/>
          <p14:tracePt t="50929" x="5321300" y="2108200"/>
          <p14:tracePt t="50949" x="5321300" y="2120900"/>
          <p14:tracePt t="50949" x="5321300" y="2139950"/>
          <p14:tracePt t="50965" x="5321300" y="2165350"/>
          <p14:tracePt t="50965" x="5327650" y="2197100"/>
          <p14:tracePt t="50981" x="5327650" y="2228850"/>
          <p14:tracePt t="50981" x="5334000" y="2266950"/>
          <p14:tracePt t="50997" x="5334000" y="2311400"/>
          <p14:tracePt t="50997" x="5340350" y="2355850"/>
          <p14:tracePt t="50997" x="5340350" y="2400300"/>
          <p14:tracePt t="51016" x="5334000" y="2451100"/>
          <p14:tracePt t="51029" x="5327650" y="2501900"/>
          <p14:tracePt t="51029" x="5302250" y="2603500"/>
          <p14:tracePt t="51029" x="5276850" y="2654300"/>
          <p14:tracePt t="51052" x="5245100" y="2698750"/>
          <p14:tracePt t="51062" x="5200650" y="2743200"/>
          <p14:tracePt t="51062" x="5149850" y="2787650"/>
          <p14:tracePt t="51081" x="5092700" y="2832100"/>
          <p14:tracePt t="51081" x="5022850" y="2870200"/>
          <p14:tracePt t="51098" x="4953000" y="2908300"/>
          <p14:tracePt t="51098" x="4787900" y="2978150"/>
          <p14:tracePt t="51114" x="4699000" y="3009900"/>
          <p14:tracePt t="51114" x="4610100" y="3035300"/>
          <p14:tracePt t="51131" x="4527550" y="3060700"/>
          <p14:tracePt t="51131" x="4438650" y="3079750"/>
          <p14:tracePt t="51148" x="4349750" y="3098800"/>
          <p14:tracePt t="51148" x="4260850" y="3117850"/>
          <p14:tracePt t="51165" x="4171950" y="3130550"/>
          <p14:tracePt t="51165" x="3994150" y="3162300"/>
          <p14:tracePt t="51182" x="3905250" y="3181350"/>
          <p14:tracePt t="51182" x="3816350" y="3200400"/>
          <p14:tracePt t="51198" x="3727450" y="3219450"/>
          <p14:tracePt t="51198" x="3644900" y="3232150"/>
          <p14:tracePt t="51215" x="3568700" y="3251200"/>
          <p14:tracePt t="51215" x="3422650" y="3295650"/>
          <p14:tracePt t="51233" x="3352800" y="3308350"/>
          <p14:tracePt t="51233" x="3295650" y="3327400"/>
          <p14:tracePt t="51248" x="3244850" y="3346450"/>
          <p14:tracePt t="51248" x="3194050" y="3365500"/>
          <p14:tracePt t="51265" x="3149600" y="3378200"/>
          <p14:tracePt t="51265" x="3105150" y="3397250"/>
          <p14:tracePt t="51281" x="3067050" y="3409950"/>
          <p14:tracePt t="51281" x="3035300" y="3429000"/>
          <p14:tracePt t="51281" x="3003550" y="3441700"/>
          <p14:tracePt t="51301" x="2971800" y="3448050"/>
          <p14:tracePt t="51313" x="2946400" y="3460750"/>
          <p14:tracePt t="51313" x="2927350" y="3473450"/>
          <p14:tracePt t="51333" x="2895600" y="3486150"/>
          <p14:tracePt t="51333" x="2882900" y="3486150"/>
          <p14:tracePt t="51350" x="2876550" y="3486150"/>
          <p14:tracePt t="51364" x="2882900" y="3479800"/>
          <p14:tracePt t="51364" x="2895600" y="3473450"/>
          <p14:tracePt t="51364" x="2908300" y="3460750"/>
          <p14:tracePt t="51384" x="2927350" y="3454400"/>
          <p14:tracePt t="51397" x="2952750" y="3441700"/>
          <p14:tracePt t="51397" x="3009900" y="3409950"/>
          <p14:tracePt t="51416" x="3054350" y="3397250"/>
          <p14:tracePt t="51416" x="3098800" y="3378200"/>
          <p14:tracePt t="51432" x="3149600" y="3365500"/>
          <p14:tracePt t="51432" x="3206750" y="3346450"/>
          <p14:tracePt t="51449" x="3270250" y="3333750"/>
          <p14:tracePt t="51449" x="3340100" y="3321050"/>
          <p14:tracePt t="51466" x="3416300" y="3308350"/>
          <p14:tracePt t="51466" x="3600450" y="3282950"/>
          <p14:tracePt t="51482" x="3702050" y="3270250"/>
          <p14:tracePt t="51482" x="3810000" y="3257550"/>
          <p14:tracePt t="51499" x="3917950" y="3238500"/>
          <p14:tracePt t="51499" x="4038600" y="3225800"/>
          <p14:tracePt t="51516" x="4159250" y="3213100"/>
          <p14:tracePt t="51516" x="4406900" y="3175000"/>
          <p14:tracePt t="51533" x="4527550" y="3155950"/>
          <p14:tracePt t="51533" x="4648200" y="3136900"/>
          <p14:tracePt t="51551" x="4762500" y="3111500"/>
          <p14:tracePt t="51551" x="4876800" y="3086100"/>
          <p14:tracePt t="51566" x="4984750" y="3067050"/>
          <p14:tracePt t="51566" x="5080000" y="3041650"/>
          <p14:tracePt t="51583" x="5175250" y="3022600"/>
          <p14:tracePt t="51583" x="5334000" y="2984500"/>
          <p14:tracePt t="51601" x="5403850" y="2971800"/>
          <p14:tracePt t="51601" x="5467350" y="2971800"/>
          <p14:tracePt t="51617" x="5518150" y="2978150"/>
          <p14:tracePt t="51617" x="5568950" y="2997200"/>
          <p14:tracePt t="51633" x="5607050" y="3022600"/>
          <p14:tracePt t="51633" x="5645150" y="3054350"/>
          <p14:tracePt t="51650" x="5670550" y="3098800"/>
          <p14:tracePt t="51650" x="5689600" y="3149600"/>
          <p14:tracePt t="51650" x="5702300" y="3206750"/>
          <p14:tracePt t="51669" x="5708650" y="3270250"/>
          <p14:tracePt t="51681" x="5702300" y="3333750"/>
          <p14:tracePt t="51681" x="5683250" y="3448050"/>
          <p14:tracePt t="51702" x="5670550" y="3505200"/>
          <p14:tracePt t="51702" x="5651500" y="3556000"/>
          <p14:tracePt t="51717" x="5632450" y="3606800"/>
          <p14:tracePt t="51717" x="5613400" y="3651250"/>
          <p14:tracePt t="51733" x="5594350" y="3702050"/>
          <p14:tracePt t="51733" x="5575300" y="3752850"/>
          <p14:tracePt t="51750" x="5556250" y="3810000"/>
          <p14:tracePt t="51750" x="5543550" y="3867150"/>
          <p14:tracePt t="51750" x="5524500" y="3924300"/>
          <p14:tracePt t="51769" x="5511800" y="3987800"/>
          <p14:tracePt t="51769" x="5499100" y="4044950"/>
          <p14:tracePt t="51784" x="5486400" y="4102100"/>
          <p14:tracePt t="51784" x="5467350" y="4159250"/>
          <p14:tracePt t="51800" x="5448300" y="4203700"/>
          <p14:tracePt t="51800" x="5429250" y="4248150"/>
          <p14:tracePt t="51817" x="5397500" y="4279900"/>
          <p14:tracePt t="51817" x="5314950" y="4330700"/>
          <p14:tracePt t="51834" x="5264150" y="4343400"/>
          <p14:tracePt t="51834" x="5200650" y="4349750"/>
          <p14:tracePt t="51850" x="5137150" y="4349750"/>
          <p14:tracePt t="51850" x="5060950" y="4349750"/>
          <p14:tracePt t="51867" x="4991100" y="4343400"/>
          <p14:tracePt t="51867" x="4914900" y="4337050"/>
          <p14:tracePt t="51884" x="4838700" y="4330700"/>
          <p14:tracePt t="51884" x="4686300" y="4311650"/>
          <p14:tracePt t="51901" x="4616450" y="4298950"/>
          <p14:tracePt t="51901" x="4540250" y="4286250"/>
          <p14:tracePt t="51918" x="4470400" y="4273550"/>
          <p14:tracePt t="51918" x="4400550" y="4260850"/>
          <p14:tracePt t="51934" x="4330700" y="4248150"/>
          <p14:tracePt t="51934" x="4260850" y="4229100"/>
          <p14:tracePt t="51934" x="4203700" y="4216400"/>
          <p14:tracePt t="51953" x="4146550" y="4210050"/>
          <p14:tracePt t="51965" x="4089400" y="4203700"/>
          <p14:tracePt t="51965" x="3994150" y="4203700"/>
          <p14:tracePt t="51984" x="3943350" y="4203700"/>
          <p14:tracePt t="51984" x="3898900" y="4216400"/>
          <p14:tracePt t="52001" x="3854450" y="4229100"/>
          <p14:tracePt t="52001" x="3810000" y="4241800"/>
          <p14:tracePt t="52018" x="3765550" y="4260850"/>
          <p14:tracePt t="52018" x="3714750" y="4279900"/>
          <p14:tracePt t="52018" x="3657600" y="4292600"/>
          <p14:tracePt t="52036" x="3600450" y="4311650"/>
          <p14:tracePt t="52049" x="3543300" y="4330700"/>
          <p14:tracePt t="52049" x="3422650" y="4368800"/>
          <p14:tracePt t="52070" x="3359150" y="4381500"/>
          <p14:tracePt t="52070" x="3295650" y="4394200"/>
          <p14:tracePt t="52085" x="3232150" y="4400550"/>
          <p14:tracePt t="52085" x="3168650" y="4413250"/>
          <p14:tracePt t="52101" x="3105150" y="4419600"/>
          <p14:tracePt t="52101" x="3035300" y="4432300"/>
          <p14:tracePt t="52118" x="2965450" y="4438650"/>
          <p14:tracePt t="52118" x="2819400" y="4464050"/>
          <p14:tracePt t="52135" x="2749550" y="4470400"/>
          <p14:tracePt t="52135" x="2679700" y="4476750"/>
          <p14:tracePt t="52151" x="2616200" y="4476750"/>
          <p14:tracePt t="52151" x="2552700" y="4476750"/>
          <p14:tracePt t="52168" x="2489200" y="4470400"/>
          <p14:tracePt t="52168" x="2438400" y="4451350"/>
          <p14:tracePt t="52184" x="2387600" y="4425950"/>
          <p14:tracePt t="52184" x="2311400" y="4362450"/>
          <p14:tracePt t="52201" x="2286000" y="4330700"/>
          <p14:tracePt t="52201" x="2260600" y="4286250"/>
          <p14:tracePt t="52218" x="2247900" y="4248150"/>
          <p14:tracePt t="52218" x="2241550" y="4203700"/>
          <p14:tracePt t="52235" x="2247900" y="4165600"/>
          <p14:tracePt t="52235" x="2279650" y="4089400"/>
          <p14:tracePt t="52255" x="2311400" y="4051300"/>
          <p14:tracePt t="52255" x="2343150" y="4019550"/>
          <p14:tracePt t="52269" x="2387600" y="3987800"/>
          <p14:tracePt t="52269" x="2438400" y="3962400"/>
          <p14:tracePt t="52285" x="2495550" y="3949700"/>
          <p14:tracePt t="52285" x="2552700" y="3937000"/>
          <p14:tracePt t="52302" x="2616200" y="3949700"/>
          <p14:tracePt t="52302" x="2679700" y="3968750"/>
          <p14:tracePt t="52302" x="2749550" y="4006850"/>
          <p14:tracePt t="52321" x="2813050" y="4051300"/>
          <p14:tracePt t="52333" x="2876550" y="4114800"/>
          <p14:tracePt t="52333" x="2927350" y="4178300"/>
          <p14:tracePt t="52353" x="3016250" y="4318000"/>
          <p14:tracePt t="52353" x="3041650" y="4381500"/>
          <p14:tracePt t="52369" x="3060700" y="4438650"/>
          <p14:tracePt t="52369" x="3073400" y="4489450"/>
          <p14:tracePt t="52386" x="3079750" y="4527550"/>
          <p14:tracePt t="52386" x="3079750" y="4559300"/>
          <p14:tracePt t="52386" x="3079750" y="4578350"/>
          <p14:tracePt t="52405" x="3086100" y="4584700"/>
          <p14:tracePt t="52417" x="3098800" y="4584700"/>
          <p14:tracePt t="52417" x="3130550" y="4572000"/>
          <p14:tracePt t="52436" x="3162300" y="4552950"/>
          <p14:tracePt t="52436" x="3200400" y="4533900"/>
          <p14:tracePt t="52453" x="3244850" y="4508500"/>
          <p14:tracePt t="52453" x="3295650" y="4489450"/>
          <p14:tracePt t="52469" x="3352800" y="4476750"/>
          <p14:tracePt t="52469" x="3422650" y="4470400"/>
          <p14:tracePt t="52486" x="3498850" y="4470400"/>
          <p14:tracePt t="52486" x="3689350" y="4489450"/>
          <p14:tracePt t="52502" x="3797300" y="4514850"/>
          <p14:tracePt t="52502" x="3917950" y="4546600"/>
          <p14:tracePt t="52519" x="4044950" y="4584700"/>
          <p14:tracePt t="52519" x="4178300" y="4622800"/>
          <p14:tracePt t="52538" x="4311650" y="4667250"/>
          <p14:tracePt t="52538" x="4591050" y="4756150"/>
          <p14:tracePt t="52554" x="4730750" y="4806950"/>
          <p14:tracePt t="52554" x="4864100" y="4857750"/>
          <p14:tracePt t="52570" x="4991100" y="4908550"/>
          <p14:tracePt t="52570" x="5118100" y="4965700"/>
          <p14:tracePt t="52586" x="5238750" y="5016500"/>
          <p14:tracePt t="52586" x="5346700" y="5073650"/>
          <p14:tracePt t="52603" x="5448300" y="5130800"/>
          <p14:tracePt t="52603" x="5543550" y="5187950"/>
          <p14:tracePt t="52603" x="5619750" y="5245100"/>
          <p14:tracePt t="52622" x="5695950" y="5295900"/>
          <p14:tracePt t="52622" x="5753100" y="5346700"/>
          <p14:tracePt t="52637" x="5803900" y="5391150"/>
          <p14:tracePt t="52637" x="5848350" y="5435600"/>
          <p14:tracePt t="52654" x="5880100" y="5480050"/>
          <p14:tracePt t="52654" x="5899150" y="5511800"/>
          <p14:tracePt t="52670" x="5918200" y="5543550"/>
          <p14:tracePt t="52670" x="5924550" y="5568950"/>
          <p14:tracePt t="52686" x="5930900" y="5588000"/>
          <p14:tracePt t="52686" x="5930900" y="5607050"/>
          <p14:tracePt t="52686" x="5924550" y="5619750"/>
          <p14:tracePt t="52706" x="5918200" y="5632450"/>
          <p14:tracePt t="52718" x="5905500" y="5638800"/>
          <p14:tracePt t="52718" x="5880100" y="5651500"/>
          <p14:tracePt t="52737" x="5867400" y="5657850"/>
          <p14:tracePt t="52737" x="5854700" y="5664200"/>
          <p14:tracePt t="52754" x="5842000" y="5664200"/>
          <p14:tracePt t="52754" x="5829300" y="5670550"/>
          <p14:tracePt t="52770" x="5816600" y="5676900"/>
          <p14:tracePt t="52770" x="5803900" y="5683250"/>
          <p14:tracePt t="52770" x="5791200" y="5683250"/>
          <p14:tracePt t="52789" x="5778500" y="5689600"/>
          <p14:tracePt t="52789" x="5765800" y="5695950"/>
          <p14:tracePt t="52804" x="5753100" y="5702300"/>
          <p14:tracePt t="52804" x="5740400" y="5702300"/>
          <p14:tracePt t="52820" x="5727700" y="5708650"/>
          <p14:tracePt t="52820" x="5708650" y="5715000"/>
          <p14:tracePt t="52837" x="5695950" y="5721350"/>
          <p14:tracePt t="52837" x="5651500" y="5734050"/>
          <p14:tracePt t="52854" x="5626100" y="5740400"/>
          <p14:tracePt t="52854" x="5600700" y="5746750"/>
          <p14:tracePt t="52870" x="5568950" y="5753100"/>
          <p14:tracePt t="52870" x="5543550" y="5753100"/>
          <p14:tracePt t="52887" x="5511800" y="5753100"/>
          <p14:tracePt t="52887" x="5473700" y="5753100"/>
          <p14:tracePt t="52904" x="5441950" y="5746750"/>
          <p14:tracePt t="52904" x="5365750" y="5721350"/>
          <p14:tracePt t="52922" x="5321300" y="5702300"/>
          <p14:tracePt t="52922" x="5276850" y="5676900"/>
          <p14:tracePt t="52938" x="5232400" y="5645150"/>
          <p14:tracePt t="52938" x="5181600" y="5600700"/>
          <p14:tracePt t="52955" x="5137150" y="5549900"/>
          <p14:tracePt t="52955" x="5092700" y="5486400"/>
          <p14:tracePt t="52955" x="5054600" y="5416550"/>
          <p14:tracePt t="52973" x="5022850" y="5340350"/>
          <p14:tracePt t="52986" x="4997450" y="5264150"/>
          <p14:tracePt t="52986" x="4978400" y="5105400"/>
          <p14:tracePt t="53006" x="4991100" y="5029200"/>
          <p14:tracePt t="53006" x="5003800" y="4953000"/>
          <p14:tracePt t="53022" x="5029200" y="4889500"/>
          <p14:tracePt t="53022" x="5060950" y="4826000"/>
          <p14:tracePt t="53022" x="5105400" y="4768850"/>
          <p14:tracePt t="53041" x="5149850" y="4724400"/>
          <p14:tracePt t="53053" x="5194300" y="4679950"/>
          <p14:tracePt t="53053" x="5245100" y="4641850"/>
          <p14:tracePt t="53053" x="5302250" y="4610100"/>
          <p14:tracePt t="53074" x="5353050" y="4591050"/>
          <p14:tracePt t="53086" x="5410200" y="4578350"/>
          <p14:tracePt t="53086" x="5524500" y="4572000"/>
          <p14:tracePt t="53106" x="5575300" y="4584700"/>
          <p14:tracePt t="53106" x="5632450" y="4610100"/>
          <p14:tracePt t="53122" x="5689600" y="4648200"/>
          <p14:tracePt t="53122" x="5746750" y="4686300"/>
          <p14:tracePt t="53138" x="5797550" y="4737100"/>
          <p14:tracePt t="53138" x="5892800" y="4857750"/>
          <p14:tracePt t="53156" x="5930900" y="4914900"/>
          <p14:tracePt t="53156" x="5956300" y="4978400"/>
          <p14:tracePt t="53172" x="5981700" y="5041900"/>
          <p14:tracePt t="53172" x="5994400" y="5099050"/>
          <p14:tracePt t="53188" x="5994400" y="5162550"/>
          <p14:tracePt t="53188" x="5988050" y="5213350"/>
          <p14:tracePt t="53206" x="5975350" y="5264150"/>
          <p14:tracePt t="53206" x="5930900" y="5359400"/>
          <p14:tracePt t="53222" x="5905500" y="5391150"/>
          <p14:tracePt t="53222" x="5880100" y="5422900"/>
          <p14:tracePt t="53239" x="5854700" y="5448300"/>
          <p14:tracePt t="53239" x="5829300" y="5467350"/>
          <p14:tracePt t="53256" x="5803900" y="5480050"/>
          <p14:tracePt t="53256" x="5784850" y="5486400"/>
          <p14:tracePt t="53273" x="5746750" y="5480050"/>
          <p14:tracePt t="53273" x="5727700" y="5480050"/>
          <p14:tracePt t="53289" x="5708650" y="5467350"/>
          <p14:tracePt t="53289" x="5689600" y="5454650"/>
          <p14:tracePt t="53307" x="5670550" y="5441950"/>
          <p14:tracePt t="53307" x="5657850" y="5422900"/>
          <p14:tracePt t="53322" x="5645150" y="5403850"/>
          <p14:tracePt t="53322" x="5632450" y="5378450"/>
          <p14:tracePt t="53322" x="5619750" y="5353050"/>
          <p14:tracePt t="53341" x="5613400" y="5327650"/>
          <p14:tracePt t="53354" x="5600700" y="5295900"/>
          <p14:tracePt t="53354" x="5594350" y="5257800"/>
          <p14:tracePt t="53373" x="5575300" y="5194300"/>
          <p14:tracePt t="53373" x="5575300" y="5162550"/>
          <p14:tracePt t="53390" x="5568950" y="5130800"/>
          <p14:tracePt t="53390" x="5562600" y="5105400"/>
          <p14:tracePt t="53390" x="5562600" y="5080000"/>
          <p14:tracePt t="53409" x="5562600" y="5060950"/>
          <p14:tracePt t="53420" x="5568950" y="5035550"/>
          <p14:tracePt t="53420" x="5568950" y="5016500"/>
          <p14:tracePt t="53420" x="5575300" y="4997450"/>
          <p14:tracePt t="53441" x="5581650" y="4972050"/>
          <p14:tracePt t="53441" x="5581650" y="4940300"/>
          <p14:tracePt t="53456" x="5588000" y="4902200"/>
          <p14:tracePt t="53456" x="5588000" y="4857750"/>
          <p14:tracePt t="53473" x="5581650" y="4800600"/>
          <p14:tracePt t="53473" x="5575300" y="4730750"/>
          <p14:tracePt t="53489" x="5568950" y="4654550"/>
          <p14:tracePt t="53489" x="5556250" y="4565650"/>
          <p14:tracePt t="53506" x="5537200" y="4470400"/>
          <p14:tracePt t="53506" x="5499100" y="4241800"/>
          <p14:tracePt t="53523" x="5480050" y="4121150"/>
          <p14:tracePt t="53523" x="5467350" y="3987800"/>
          <p14:tracePt t="53542" x="5448300" y="3860800"/>
          <p14:tracePt t="53542" x="5435600" y="3721100"/>
          <p14:tracePt t="53557" x="5429250" y="3594100"/>
          <p14:tracePt t="53557" x="5416550" y="3346450"/>
          <p14:tracePt t="53574" x="5410200" y="3232150"/>
          <p14:tracePt t="53574" x="5410200" y="3130550"/>
          <p14:tracePt t="53589" x="5410200" y="3035300"/>
          <p14:tracePt t="53589" x="5410200" y="2946400"/>
          <p14:tracePt t="53606" x="5410200" y="2863850"/>
          <p14:tracePt t="53606" x="5410200" y="2781300"/>
          <p14:tracePt t="53624" x="5410200" y="2711450"/>
          <p14:tracePt t="53624" x="5416550" y="2578100"/>
          <p14:tracePt t="53642" x="5422900" y="2520950"/>
          <p14:tracePt t="53642" x="5429250" y="2470150"/>
          <p14:tracePt t="53658" x="5435600" y="2425700"/>
          <p14:tracePt t="53658" x="5441950" y="2387600"/>
          <p14:tracePt t="53675" x="5441950" y="2362200"/>
          <p14:tracePt t="53675" x="5448300" y="2336800"/>
          <p14:tracePt t="53690" x="5454650" y="2324100"/>
          <p14:tracePt t="53690" x="5454650" y="2311400"/>
          <p14:tracePt t="53690" x="5461000" y="2311400"/>
          <p14:tracePt t="53709" x="5467350" y="2324100"/>
          <p14:tracePt t="53749" x="5467350" y="2330450"/>
          <p14:tracePt t="53754" x="5473700" y="2330450"/>
          <p14:tracePt t="53754" x="5473700" y="2336800"/>
          <p14:tracePt t="53774" x="5473700" y="2343150"/>
          <p14:tracePt t="53774" x="5480050" y="2349500"/>
          <p14:tracePt t="53774" x="5480050" y="2362200"/>
          <p14:tracePt t="53793" x="5486400" y="2368550"/>
          <p14:tracePt t="53805" x="5486400" y="2374900"/>
          <p14:tracePt t="53805" x="5492750" y="2393950"/>
          <p14:tracePt t="53824" x="5492750" y="2406650"/>
          <p14:tracePt t="53824" x="5499100" y="2413000"/>
          <p14:tracePt t="53840" x="5499100" y="2425700"/>
          <p14:tracePt t="53840" x="5499100" y="2432050"/>
          <p14:tracePt t="53857" x="5499100" y="2444750"/>
          <p14:tracePt t="53857" x="5505450" y="2457450"/>
          <p14:tracePt t="53874" x="5505450" y="2463800"/>
          <p14:tracePt t="53889" x="5505450" y="2470150"/>
          <p14:tracePt t="53906" x="5505450" y="2476500"/>
          <p14:tracePt t="53923" x="5505450" y="2482850"/>
          <p14:tracePt t="53923" x="5499100" y="2489200"/>
          <p14:tracePt t="53941" x="5492750" y="2495550"/>
          <p14:tracePt t="53957" x="5492750" y="2501900"/>
          <p14:tracePt t="53973" x="5486400" y="2508250"/>
          <p14:tracePt t="53989" x="5480050" y="2508250"/>
          <p14:tracePt t="54006" x="5473700" y="2508250"/>
          <p14:tracePt t="54006" x="5467350" y="2508250"/>
          <p14:tracePt t="54025" x="5461000" y="2508250"/>
          <p14:tracePt t="54025" x="5454650" y="2508250"/>
          <p14:tracePt t="54042" x="5448300" y="2514600"/>
          <p14:tracePt t="54042" x="5441950" y="2514600"/>
          <p14:tracePt t="54058" x="5435600" y="2514600"/>
          <p14:tracePt t="54058" x="5429250" y="2520950"/>
          <p14:tracePt t="54058" x="5422900" y="2520950"/>
          <p14:tracePt t="54077" x="5416550" y="2527300"/>
          <p14:tracePt t="54090" x="5410200" y="2527300"/>
          <p14:tracePt t="54090" x="5403850" y="2527300"/>
          <p14:tracePt t="54110" x="5397500" y="2533650"/>
          <p14:tracePt t="54123" x="5391150" y="2533650"/>
          <p14:tracePt t="54140" x="5384800" y="2527300"/>
          <p14:tracePt t="54157" x="5378450" y="2527300"/>
          <p14:tracePt t="54157" x="5372100" y="2527300"/>
          <p14:tracePt t="54175" x="5365750" y="2527300"/>
          <p14:tracePt t="54212" x="5353050" y="2527300"/>
          <p14:tracePt t="54232" x="5346700" y="2520950"/>
          <p14:tracePt t="54308" x="5340350" y="2527300"/>
          <p14:tracePt t="54369" x="5334000" y="2527300"/>
          <p14:tracePt t="54393" x="5327650" y="2533650"/>
          <p14:tracePt t="54413" x="5334000" y="2540000"/>
          <p14:tracePt t="54488" x="5340350" y="2533650"/>
          <p14:tracePt t="54520" x="5346700" y="2533650"/>
          <p14:tracePt t="54532" x="5353050" y="2533650"/>
          <p14:tracePt t="54548" x="5359400" y="2533650"/>
          <p14:tracePt t="54565" x="5372100" y="2533650"/>
          <p14:tracePt t="54581" x="5378450" y="2527300"/>
          <p14:tracePt t="54594" x="5378450" y="2520950"/>
          <p14:tracePt t="54609" x="5384800" y="2514600"/>
          <p14:tracePt t="54625" x="5391150" y="2508250"/>
          <p14:tracePt t="54641" x="5391150" y="2501900"/>
          <p14:tracePt t="54661" x="5391150" y="2508250"/>
          <p14:tracePt t="54737" x="5384800" y="2508250"/>
          <p14:tracePt t="54753" x="5378450" y="2508250"/>
          <p14:tracePt t="54769" x="5372100" y="2501900"/>
          <p14:tracePt t="54781" x="5365750" y="2495550"/>
          <p14:tracePt t="54821" x="5359400" y="2495550"/>
          <p14:tracePt t="54841" x="5365750" y="2489200"/>
          <p14:tracePt t="54893" x="5372100" y="2495550"/>
          <p14:tracePt t="54953" x="5365750" y="2501900"/>
          <p14:tracePt t="54969" x="5359400" y="2508250"/>
          <p14:tracePt t="54985" x="5353050" y="2514600"/>
          <p14:tracePt t="55001" x="5346700" y="2520950"/>
          <p14:tracePt t="55014" x="5340350" y="2527300"/>
          <p14:tracePt t="55029" x="5334000" y="2527300"/>
          <p14:tracePt t="55053" x="5327650" y="2533650"/>
          <p14:tracePt t="55069" x="5327650" y="2540000"/>
          <p14:tracePt t="55089" x="5321300" y="2540000"/>
          <p14:tracePt t="55105" x="5314950" y="2546350"/>
          <p14:tracePt t="55121" x="5308600" y="2559050"/>
          <p14:tracePt t="55133" x="5302250" y="2565400"/>
          <p14:tracePt t="55149" x="5289550" y="2571750"/>
          <p14:tracePt t="55165" x="5283200" y="2578100"/>
          <p14:tracePt t="55181" x="5276850" y="2578100"/>
          <p14:tracePt t="55193" x="5270500" y="2584450"/>
          <p14:tracePt t="55210" x="5264150" y="2578100"/>
          <p14:tracePt t="55233" x="5270500" y="2578100"/>
          <p14:tracePt t="55301" x="5276850" y="2571750"/>
          <p14:tracePt t="55313" x="5283200" y="2571750"/>
          <p14:tracePt t="55321" x="5289550" y="2565400"/>
          <p14:tracePt t="55337" x="5295900" y="2565400"/>
          <p14:tracePt t="55353" x="5302250" y="2565400"/>
          <p14:tracePt t="55369" x="5308600" y="2565400"/>
          <p14:tracePt t="55381" x="5314950" y="2571750"/>
          <p14:tracePt t="55406" x="5321300" y="2571750"/>
          <p14:tracePt t="55433" x="5327650" y="2565400"/>
          <p14:tracePt t="55457" x="5334000" y="2571750"/>
          <p14:tracePt t="55517" x="5327650" y="2578100"/>
          <p14:tracePt t="55533" x="5321300" y="2584450"/>
          <p14:tracePt t="55569" x="5321300" y="2590800"/>
          <p14:tracePt t="55593" x="5314950" y="2597150"/>
          <p14:tracePt t="55609" x="5308600" y="2603500"/>
          <p14:tracePt t="55621" x="5302250" y="2603500"/>
          <p14:tracePt t="55637" x="5295900" y="2603500"/>
          <p14:tracePt t="55653" x="5289550" y="2603500"/>
          <p14:tracePt t="55662" x="5276850" y="2603500"/>
          <p14:tracePt t="55678" x="5270500" y="2609850"/>
          <p14:tracePt t="55696" x="5264150" y="2616200"/>
          <p14:tracePt t="55712" x="5257800" y="2616200"/>
          <p14:tracePt t="55730" x="5251450" y="2616200"/>
          <p14:tracePt t="55765" x="5245100" y="2616200"/>
          <p14:tracePt t="55781" x="5238750" y="2616200"/>
          <p14:tracePt t="55793" x="5232400" y="2622550"/>
          <p14:tracePt t="55801" x="5226050" y="2622550"/>
          <p14:tracePt t="55812" x="5219700" y="2622550"/>
          <p14:tracePt t="55829" x="5219700" y="2616200"/>
          <p14:tracePt t="55877" x="5226050" y="2609850"/>
          <p14:tracePt t="55901" x="5232400" y="2603500"/>
          <p14:tracePt t="55913" x="5238750" y="2597150"/>
          <p14:tracePt t="55921" x="5245100" y="2597150"/>
          <p14:tracePt t="55929" x="5251450" y="2590800"/>
          <p14:tracePt t="55946" x="5257800" y="2590800"/>
          <p14:tracePt t="55946" x="5264150" y="2584450"/>
          <p14:tracePt t="55964" x="5270500" y="2584450"/>
          <p14:tracePt t="55964" x="5276850" y="2584450"/>
          <p14:tracePt t="55982" x="5270500" y="2590800"/>
          <p14:tracePt t="56041" x="5264150" y="2590800"/>
          <p14:tracePt t="56057" x="5257800" y="2590800"/>
          <p14:tracePt t="56066" x="5251450" y="2597150"/>
          <p14:tracePt t="56082" x="5245100" y="2603500"/>
          <p14:tracePt t="56096" x="5238750" y="2603500"/>
          <p14:tracePt t="56113" x="5232400" y="2609850"/>
          <p14:tracePt t="56130" x="5226050" y="2609850"/>
          <p14:tracePt t="56147" x="5232400" y="2616200"/>
          <p14:tracePt t="56177" x="5245100" y="2609850"/>
          <p14:tracePt t="56193" x="5251450" y="2609850"/>
          <p14:tracePt t="56202" x="5257800" y="2597150"/>
          <p14:tracePt t="56214" x="5264150" y="2597150"/>
          <p14:tracePt t="56230" x="5270500" y="2590800"/>
          <p14:tracePt t="56247" x="5276850" y="2590800"/>
          <p14:tracePt t="56281" x="5270500" y="2584450"/>
          <p14:tracePt t="56341" x="5264150" y="2578100"/>
          <p14:tracePt t="56365" x="5257800" y="2584450"/>
          <p14:tracePt t="56389" x="5251450" y="2584450"/>
          <p14:tracePt t="56401" x="5245100" y="2584450"/>
          <p14:tracePt t="56425" x="5238750" y="2578100"/>
          <p14:tracePt t="56462" x="5245100" y="2571750"/>
          <p14:tracePt t="56486" x="5251450" y="2571750"/>
          <p14:tracePt t="56509" x="5257800" y="2565400"/>
          <p14:tracePt t="56521" x="5264150" y="2565400"/>
          <p14:tracePt t="56539" x="5270500" y="2559050"/>
          <p14:tracePt t="56553" x="5276850" y="2559050"/>
          <p14:tracePt t="56570" x="5283200" y="2559050"/>
          <p14:tracePt t="56582" x="5289550" y="2559050"/>
          <p14:tracePt t="56606" x="5283200" y="2559050"/>
          <p14:tracePt t="56657" x="5289550" y="2559050"/>
          <p14:tracePt t="56717" x="5289550" y="2552700"/>
          <p14:tracePt t="56741" x="5295900" y="2552700"/>
          <p14:tracePt t="56749" x="5295900" y="2546350"/>
          <p14:tracePt t="56793" x="5283200" y="2552700"/>
          <p14:tracePt t="56813" x="5283200" y="2546350"/>
          <p14:tracePt t="56829" x="5276850" y="2552700"/>
          <p14:tracePt t="56861" x="5276850" y="2546350"/>
          <p14:tracePt t="56889" x="5276850" y="2540000"/>
          <p14:tracePt t="56906" x="5276850" y="2533650"/>
          <p14:tracePt t="56933" x="5276850" y="2527300"/>
          <p14:tracePt t="56974" x="5270500" y="2527300"/>
          <p14:tracePt t="57009" x="5270500" y="2514600"/>
          <p14:tracePt t="57041" x="5276850" y="2508250"/>
          <p14:tracePt t="57053" x="5283200" y="2501900"/>
          <p14:tracePt t="57077" x="5283200" y="2495550"/>
          <p14:tracePt t="57085" x="5289550" y="2489200"/>
          <p14:tracePt t="57109" x="5289550" y="2482850"/>
          <p14:tracePt t="57117" x="5295900" y="2482850"/>
          <p14:tracePt t="57134" x="5302250" y="2476500"/>
          <p14:tracePt t="57150" x="5308600" y="2470150"/>
          <p14:tracePt t="57167" x="5314950" y="2470150"/>
          <p14:tracePt t="57184" x="5321300" y="2463800"/>
          <p14:tracePt t="57201" x="5327650" y="2463800"/>
          <p14:tracePt t="57217" x="5334000" y="2463800"/>
          <p14:tracePt t="57234" x="5334000" y="2470150"/>
          <p14:tracePt t="57257" x="5327650" y="2476500"/>
          <p14:tracePt t="57281" x="5321300" y="2476500"/>
          <p14:tracePt t="57293" x="5314950" y="2482850"/>
          <p14:tracePt t="57310" x="5302250" y="2489200"/>
          <p14:tracePt t="57325" x="5295900" y="2495550"/>
          <p14:tracePt t="57341" x="5289550" y="2495550"/>
          <p14:tracePt t="57355" x="5283200" y="2495550"/>
          <p14:tracePt t="57377" x="5289550" y="2489200"/>
          <p14:tracePt t="57414" x="5295900" y="2489200"/>
          <p14:tracePt t="57437" x="5289550" y="2495550"/>
          <p14:tracePt t="57522" x="5289550" y="2501900"/>
          <p14:tracePt t="57529" x="5276850" y="2508250"/>
          <p14:tracePt t="57541" x="5264150" y="2508250"/>
          <p14:tracePt t="57565" x="5257800" y="2514600"/>
          <p14:tracePt t="57582" x="5251450" y="2508250"/>
          <p14:tracePt t="57601" x="5251450" y="2514600"/>
          <p14:tracePt t="57609" x="5257800" y="2520950"/>
          <p14:tracePt t="57642" x="5264150" y="2527300"/>
          <p14:tracePt t="57650" x="5270500" y="2527300"/>
          <p14:tracePt t="57669" x="5276850" y="2527300"/>
          <p14:tracePt t="57678" x="5283200" y="2527300"/>
          <p14:tracePt t="57686" x="5289550" y="2533650"/>
          <p14:tracePt t="57686" x="5295900" y="2527300"/>
          <p14:tracePt t="57704" x="5302250" y="2527300"/>
          <p14:tracePt t="57719" x="5308600" y="2520950"/>
          <p14:tracePt t="57719" x="5314950" y="2520950"/>
          <p14:tracePt t="57738" x="5321300" y="2520950"/>
          <p14:tracePt t="57753" x="5327650" y="2527300"/>
          <p14:tracePt t="57769" x="5334000" y="2527300"/>
          <p14:tracePt t="57786" x="5340350" y="2533650"/>
          <p14:tracePt t="57803" x="5346700" y="2533650"/>
          <p14:tracePt t="57819" x="5353050" y="2533650"/>
          <p14:tracePt t="57836" x="5346700" y="2533650"/>
          <p14:tracePt t="57865" x="5340350" y="2533650"/>
          <p14:tracePt t="57926" x="5334000" y="2533650"/>
          <p14:tracePt t="57950" x="5327650" y="2540000"/>
          <p14:tracePt t="58021" x="5321300" y="2546350"/>
          <p14:tracePt t="58069" x="5321300" y="2552700"/>
          <p14:tracePt t="58098" x="5314950" y="2552700"/>
          <p14:tracePt t="58114" x="5314950" y="2559050"/>
          <p14:tracePt t="58158" x="5314950" y="2565400"/>
          <p14:tracePt t="58182" x="5314950" y="2578100"/>
          <p14:tracePt t="58194" x="5314950" y="2584450"/>
          <p14:tracePt t="58218" x="5321300" y="2590800"/>
          <p14:tracePt t="58226" x="5327650" y="2584450"/>
          <p14:tracePt t="58242" x="5334000" y="2590800"/>
          <p14:tracePt t="58242" x="5340350" y="2590800"/>
          <p14:tracePt t="58256" x="5346700" y="2597150"/>
          <p14:tracePt t="58271" x="5353050" y="2590800"/>
          <p14:tracePt t="58287" x="5359400" y="2590800"/>
          <p14:tracePt t="58304" x="5365750" y="2584450"/>
          <p14:tracePt t="58322" x="5372100" y="2584450"/>
          <p14:tracePt t="58338" x="5378450" y="2578100"/>
          <p14:tracePt t="58355" x="5384800" y="2571750"/>
          <p14:tracePt t="58371" x="5391150" y="2565400"/>
          <p14:tracePt t="58388" x="5372100" y="2565400"/>
          <p14:tracePt t="58458" x="5391150" y="2616200"/>
          <p14:tracePt t="58466" x="5416550" y="2654300"/>
          <p14:tracePt t="58475" x="5429250" y="2711450"/>
          <p14:tracePt t="58550" x="5486400" y="2889250"/>
          <p14:tracePt t="58555" x="5543550" y="3073400"/>
          <p14:tracePt t="58555" x="5600700" y="3251200"/>
          <p14:tracePt t="58574" x="5657850" y="3441700"/>
          <p14:tracePt t="58588" x="5759450" y="3663950"/>
          <p14:tracePt t="58637" x="5822950" y="3867150"/>
          <p14:tracePt t="58646" x="5880100" y="4076700"/>
          <p14:tracePt t="58656" x="5956300" y="4279900"/>
          <p14:tracePt t="58656" x="6026150" y="4438650"/>
          <p14:tracePt t="58674" x="6051550" y="4514850"/>
          <p14:tracePt t="58674" x="6083300" y="4597400"/>
          <p14:tracePt t="58691" x="6096000" y="4654550"/>
          <p14:tracePt t="58691" x="6102350" y="4673600"/>
          <p14:tracePt t="58708" x="6115050" y="4705350"/>
          <p14:tracePt t="58708" x="6121400" y="4730750"/>
          <p14:tracePt t="58724" x="6127750" y="4762500"/>
          <p14:tracePt t="58724" x="6127750" y="4800600"/>
          <p14:tracePt t="58724" x="6140450" y="4832350"/>
          <p14:tracePt t="58744" x="6146800" y="4864100"/>
          <p14:tracePt t="58756" x="6153150" y="4895850"/>
          <p14:tracePt t="58756" x="6178550" y="4978400"/>
          <p14:tracePt t="58775" x="6184900" y="5010150"/>
          <p14:tracePt t="58775" x="6197600" y="5048250"/>
          <p14:tracePt t="58791" x="6210300" y="5080000"/>
          <p14:tracePt t="58791" x="6223000" y="5118100"/>
          <p14:tracePt t="58807" x="6235700" y="5143500"/>
          <p14:tracePt t="58807" x="6242050" y="5168900"/>
          <p14:tracePt t="58807" x="6248400" y="5194300"/>
          <p14:tracePt t="58827" x="6254750" y="5213350"/>
          <p14:tracePt t="58839" x="6261100" y="5232400"/>
          <p14:tracePt t="58839" x="6273800" y="5283200"/>
          <p14:tracePt t="58858" x="6280150" y="5308600"/>
          <p14:tracePt t="58858" x="6286500" y="5327650"/>
          <p14:tracePt t="58875" x="6292850" y="5353050"/>
          <p14:tracePt t="58875" x="6299200" y="5378450"/>
          <p14:tracePt t="58891" x="6305550" y="5397500"/>
          <p14:tracePt t="58891" x="6311900" y="5416550"/>
          <p14:tracePt t="58891" x="6318250" y="5429250"/>
          <p14:tracePt t="58911" x="6318250" y="5441950"/>
          <p14:tracePt t="58911" x="6324600" y="5448300"/>
          <p14:tracePt t="58925" x="6324600" y="5454650"/>
          <p14:tracePt t="58925" x="6324600" y="5461000"/>
          <p14:tracePt t="58942" x="6318250" y="5467350"/>
          <p14:tracePt t="58962" x="6311900" y="5467350"/>
          <p14:tracePt t="58974" x="6311900" y="5454650"/>
          <p14:tracePt t="58998" x="6305550" y="5448300"/>
          <p14:tracePt t="59021" x="6305550" y="5441950"/>
          <p14:tracePt t="59029" x="6305550" y="5435600"/>
          <p14:tracePt t="59042" x="6305550" y="5429250"/>
          <p14:tracePt t="59057" x="6305550" y="5422900"/>
          <p14:tracePt t="59074" x="6305550" y="5416550"/>
          <p14:tracePt t="59090" x="6305550" y="5410200"/>
          <p14:tracePt t="59107" x="6299200" y="5410200"/>
          <p14:tracePt t="59135" x="6292850" y="5403850"/>
          <p14:tracePt t="59154" x="6286500" y="5403850"/>
          <p14:tracePt t="59178" x="6280150" y="5403850"/>
          <p14:tracePt t="59202" x="6280150" y="5397500"/>
          <p14:tracePt t="59254" x="6286500" y="5397500"/>
          <p14:tracePt t="59270" x="6292850" y="5391150"/>
          <p14:tracePt t="59274" x="6299200" y="5384800"/>
          <p14:tracePt t="59291" x="6305550" y="5384800"/>
          <p14:tracePt t="59308" x="6311900" y="5378450"/>
          <p14:tracePt t="59308" x="6318250" y="5372100"/>
          <p14:tracePt t="59326" x="6324600" y="5372100"/>
          <p14:tracePt t="59326" x="6330950" y="5372100"/>
          <p14:tracePt t="59343" x="6337300" y="5365750"/>
          <p14:tracePt t="59343" x="6343650" y="5359400"/>
          <p14:tracePt t="59359" x="6350000" y="5359400"/>
          <p14:tracePt t="59375" x="6356350" y="5353050"/>
          <p14:tracePt t="59391" x="6362700" y="5346700"/>
          <p14:tracePt t="59391" x="6369050" y="5334000"/>
          <p14:tracePt t="59410" x="6375400" y="5327650"/>
          <p14:tracePt t="59427" x="6381750" y="5321300"/>
          <p14:tracePt t="59442" x="6388100" y="5321300"/>
          <p14:tracePt t="59458" x="6394450" y="5314950"/>
          <p14:tracePt t="59475" x="6400800" y="5321300"/>
          <p14:tracePt t="59493" x="6400800" y="5314950"/>
          <p14:tracePt t="59514" x="6400800" y="5321300"/>
          <p14:tracePt t="59525" x="6394450" y="5314950"/>
          <p14:tracePt t="59546" x="6394450" y="5321300"/>
          <p14:tracePt t="59559" x="6388100" y="5327650"/>
          <p14:tracePt t="59559" x="6381750" y="5327650"/>
          <p14:tracePt t="59577" x="6375400" y="5346700"/>
          <p14:tracePt t="59592" x="6362700" y="5346700"/>
          <p14:tracePt t="59609" x="6356350" y="5346700"/>
          <p14:tracePt t="59626" x="6350000" y="5353050"/>
          <p14:tracePt t="59642" x="6350000" y="5346700"/>
          <p14:tracePt t="59659" x="6350000" y="5353050"/>
          <p14:tracePt t="59676" x="6356350" y="5353050"/>
          <p14:tracePt t="59693" x="6362700" y="5346700"/>
          <p14:tracePt t="59709" x="6369050" y="5353050"/>
          <p14:tracePt t="59726" x="6375400" y="5353050"/>
          <p14:tracePt t="59726" x="6381750" y="5353050"/>
          <p14:tracePt t="59745" x="6388100" y="5353050"/>
          <p14:tracePt t="59745" x="6394450" y="5346700"/>
          <p14:tracePt t="59762" x="6400800" y="5346700"/>
          <p14:tracePt t="59776" x="6407150" y="5346700"/>
          <p14:tracePt t="60835" x="3276600" y="3219450"/>
          <p14:tracePt t="60851" x="3359150" y="3194050"/>
          <p14:tracePt t="60851" x="3473450" y="3155950"/>
          <p14:tracePt t="60865" x="3600450" y="3124200"/>
          <p14:tracePt t="60865" x="3752850" y="3086100"/>
          <p14:tracePt t="60882" x="3930650" y="3054350"/>
          <p14:tracePt t="60882" x="4305300" y="3016250"/>
          <p14:tracePt t="60899" x="4489450" y="3003550"/>
          <p14:tracePt t="60899" x="4686300" y="3003550"/>
          <p14:tracePt t="60915" x="4870450" y="3016250"/>
          <p14:tracePt t="60915" x="5054600" y="3022600"/>
          <p14:tracePt t="60933" x="5226050" y="3041650"/>
          <p14:tracePt t="60933" x="5403850" y="3060700"/>
          <p14:tracePt t="60949" x="5562600" y="3086100"/>
          <p14:tracePt t="60949" x="5727700" y="3117850"/>
          <p14:tracePt t="60949" x="5892800" y="3162300"/>
          <p14:tracePt t="60968" x="6026150" y="3213100"/>
          <p14:tracePt t="60980" x="6178550" y="3276600"/>
          <p14:tracePt t="60980" x="6451600" y="3429000"/>
          <p14:tracePt t="60999" x="6578600" y="3517900"/>
          <p14:tracePt t="60999" x="6692900" y="3606800"/>
          <p14:tracePt t="61016" x="6800850" y="3689350"/>
          <p14:tracePt t="61016" x="6896100" y="3771900"/>
          <p14:tracePt t="61016" x="6978650" y="3841750"/>
          <p14:tracePt t="61035" x="7054850" y="3917950"/>
          <p14:tracePt t="61047" x="7118350" y="3981450"/>
          <p14:tracePt t="61047" x="7213600" y="4102100"/>
          <p14:tracePt t="61068" x="7245350" y="4159250"/>
          <p14:tracePt t="61068" x="7258050" y="4216400"/>
          <p14:tracePt t="61082" x="7258050" y="4267200"/>
          <p14:tracePt t="61082" x="7251700" y="4324350"/>
          <p14:tracePt t="61099" x="7226300" y="4375150"/>
          <p14:tracePt t="61099" x="7194550" y="4425950"/>
          <p14:tracePt t="61116" x="7150100" y="4470400"/>
          <p14:tracePt t="61116" x="7099300" y="4514850"/>
          <p14:tracePt t="61116" x="7042150" y="4552950"/>
          <p14:tracePt t="61135" x="6978650" y="4584700"/>
          <p14:tracePt t="61135" x="6915150" y="4616450"/>
          <p14:tracePt t="61149" x="6851650" y="4641850"/>
          <p14:tracePt t="61149" x="6781800" y="4660900"/>
          <p14:tracePt t="61166" x="6711950" y="46799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Line 2"/>
          <p:cNvSpPr>
            <a:spLocks noChangeShapeType="1"/>
          </p:cNvSpPr>
          <p:nvPr/>
        </p:nvSpPr>
        <p:spPr bwMode="auto">
          <a:xfrm>
            <a:off x="2051050" y="5157788"/>
            <a:ext cx="5221288" cy="0"/>
          </a:xfrm>
          <a:prstGeom prst="line">
            <a:avLst/>
          </a:prstGeom>
          <a:noFill/>
          <a:ln w="38100">
            <a:solidFill>
              <a:schemeClr val="tx1"/>
            </a:solidFill>
            <a:round/>
            <a:headEnd/>
            <a:tailEnd/>
          </a:ln>
          <a:effectLst/>
        </p:spPr>
        <p:txBody>
          <a:bodyPr/>
          <a:lstStyle/>
          <a:p>
            <a:endParaRPr lang="ja-JP" altLang="en-US"/>
          </a:p>
        </p:txBody>
      </p:sp>
      <p:sp>
        <p:nvSpPr>
          <p:cNvPr id="704515" name="Line 3"/>
          <p:cNvSpPr>
            <a:spLocks noChangeShapeType="1"/>
          </p:cNvSpPr>
          <p:nvPr/>
        </p:nvSpPr>
        <p:spPr bwMode="auto">
          <a:xfrm flipV="1">
            <a:off x="2771775" y="4799013"/>
            <a:ext cx="0" cy="358775"/>
          </a:xfrm>
          <a:prstGeom prst="line">
            <a:avLst/>
          </a:prstGeom>
          <a:noFill/>
          <a:ln w="38100">
            <a:solidFill>
              <a:schemeClr val="tx1"/>
            </a:solidFill>
            <a:round/>
            <a:headEnd/>
            <a:tailEnd/>
          </a:ln>
          <a:effectLst/>
        </p:spPr>
        <p:txBody>
          <a:bodyPr/>
          <a:lstStyle/>
          <a:p>
            <a:endParaRPr lang="ja-JP" altLang="en-US"/>
          </a:p>
        </p:txBody>
      </p:sp>
      <p:sp>
        <p:nvSpPr>
          <p:cNvPr id="704516" name="Line 4"/>
          <p:cNvSpPr>
            <a:spLocks noChangeShapeType="1"/>
          </p:cNvSpPr>
          <p:nvPr/>
        </p:nvSpPr>
        <p:spPr bwMode="auto">
          <a:xfrm flipV="1">
            <a:off x="2771775" y="3357563"/>
            <a:ext cx="3960813" cy="1262062"/>
          </a:xfrm>
          <a:prstGeom prst="line">
            <a:avLst/>
          </a:prstGeom>
          <a:noFill/>
          <a:ln w="38100">
            <a:solidFill>
              <a:schemeClr val="tx1"/>
            </a:solidFill>
            <a:round/>
            <a:headEnd/>
            <a:tailEnd/>
          </a:ln>
          <a:effectLst/>
        </p:spPr>
        <p:txBody>
          <a:bodyPr/>
          <a:lstStyle/>
          <a:p>
            <a:endParaRPr lang="ja-JP" altLang="en-US"/>
          </a:p>
        </p:txBody>
      </p:sp>
      <p:sp>
        <p:nvSpPr>
          <p:cNvPr id="704517" name="Text Box 5"/>
          <p:cNvSpPr txBox="1">
            <a:spLocks noChangeArrowheads="1"/>
          </p:cNvSpPr>
          <p:nvPr/>
        </p:nvSpPr>
        <p:spPr bwMode="auto">
          <a:xfrm>
            <a:off x="2592388" y="5157788"/>
            <a:ext cx="401637"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704518" name="Text Box 6"/>
          <p:cNvSpPr txBox="1">
            <a:spLocks noChangeArrowheads="1"/>
          </p:cNvSpPr>
          <p:nvPr/>
        </p:nvSpPr>
        <p:spPr bwMode="auto">
          <a:xfrm>
            <a:off x="3841750" y="5157788"/>
            <a:ext cx="420688"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4519" name="Text Box 7"/>
          <p:cNvSpPr txBox="1">
            <a:spLocks noChangeArrowheads="1"/>
          </p:cNvSpPr>
          <p:nvPr/>
        </p:nvSpPr>
        <p:spPr bwMode="auto">
          <a:xfrm>
            <a:off x="5292725" y="5157788"/>
            <a:ext cx="411163"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Ｃ</a:t>
            </a:r>
          </a:p>
        </p:txBody>
      </p:sp>
      <p:sp>
        <p:nvSpPr>
          <p:cNvPr id="704520" name="Text Box 8"/>
          <p:cNvSpPr txBox="1">
            <a:spLocks noChangeArrowheads="1"/>
          </p:cNvSpPr>
          <p:nvPr/>
        </p:nvSpPr>
        <p:spPr bwMode="auto">
          <a:xfrm>
            <a:off x="6545263" y="5157788"/>
            <a:ext cx="41592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Ｄ</a:t>
            </a:r>
          </a:p>
        </p:txBody>
      </p:sp>
      <p:sp>
        <p:nvSpPr>
          <p:cNvPr id="704521" name="Text Box 9"/>
          <p:cNvSpPr txBox="1">
            <a:spLocks noChangeArrowheads="1"/>
          </p:cNvSpPr>
          <p:nvPr/>
        </p:nvSpPr>
        <p:spPr bwMode="auto">
          <a:xfrm>
            <a:off x="2411413" y="4437063"/>
            <a:ext cx="358775"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ａ</a:t>
            </a:r>
          </a:p>
        </p:txBody>
      </p:sp>
      <p:sp>
        <p:nvSpPr>
          <p:cNvPr id="704522" name="Text Box 10"/>
          <p:cNvSpPr txBox="1">
            <a:spLocks noChangeArrowheads="1"/>
          </p:cNvSpPr>
          <p:nvPr/>
        </p:nvSpPr>
        <p:spPr bwMode="auto">
          <a:xfrm>
            <a:off x="2411413" y="4078288"/>
            <a:ext cx="368300" cy="457200"/>
          </a:xfrm>
          <a:prstGeom prst="rect">
            <a:avLst/>
          </a:prstGeom>
          <a:noFill/>
          <a:ln w="38100" algn="ctr">
            <a:noFill/>
            <a:miter lim="800000"/>
            <a:headEnd/>
            <a:tailEnd/>
          </a:ln>
          <a:effectLst/>
        </p:spPr>
        <p:txBody>
          <a:bodyPr wrap="none">
            <a:spAutoFit/>
          </a:bodyPr>
          <a:lstStyle/>
          <a:p>
            <a:pPr algn="ctr"/>
            <a:r>
              <a:rPr lang="ja-JP" altLang="en-US">
                <a:latin typeface="Arial" charset="0"/>
              </a:rPr>
              <a:t>ｂ</a:t>
            </a:r>
          </a:p>
        </p:txBody>
      </p:sp>
      <p:sp>
        <p:nvSpPr>
          <p:cNvPr id="704523" name="Line 11"/>
          <p:cNvSpPr>
            <a:spLocks noChangeShapeType="1"/>
          </p:cNvSpPr>
          <p:nvPr/>
        </p:nvSpPr>
        <p:spPr bwMode="auto">
          <a:xfrm flipV="1">
            <a:off x="2771775" y="1557338"/>
            <a:ext cx="3960813" cy="2733675"/>
          </a:xfrm>
          <a:prstGeom prst="line">
            <a:avLst/>
          </a:prstGeom>
          <a:noFill/>
          <a:ln w="38100">
            <a:solidFill>
              <a:srgbClr val="FF9900"/>
            </a:solidFill>
            <a:round/>
            <a:headEnd/>
            <a:tailEnd/>
          </a:ln>
          <a:effectLst/>
        </p:spPr>
        <p:txBody>
          <a:bodyPr/>
          <a:lstStyle/>
          <a:p>
            <a:endParaRPr lang="ja-JP" altLang="en-US"/>
          </a:p>
        </p:txBody>
      </p:sp>
      <p:sp>
        <p:nvSpPr>
          <p:cNvPr id="704524" name="Line 12"/>
          <p:cNvSpPr>
            <a:spLocks noChangeShapeType="1"/>
          </p:cNvSpPr>
          <p:nvPr/>
        </p:nvSpPr>
        <p:spPr bwMode="auto">
          <a:xfrm flipV="1">
            <a:off x="4090988" y="4799013"/>
            <a:ext cx="0" cy="358775"/>
          </a:xfrm>
          <a:prstGeom prst="line">
            <a:avLst/>
          </a:prstGeom>
          <a:noFill/>
          <a:ln w="38100">
            <a:solidFill>
              <a:schemeClr val="tx1"/>
            </a:solidFill>
            <a:round/>
            <a:headEnd/>
            <a:tailEnd/>
          </a:ln>
          <a:effectLst/>
        </p:spPr>
        <p:txBody>
          <a:bodyPr/>
          <a:lstStyle/>
          <a:p>
            <a:endParaRPr lang="ja-JP" altLang="en-US"/>
          </a:p>
        </p:txBody>
      </p:sp>
      <p:sp>
        <p:nvSpPr>
          <p:cNvPr id="704525" name="Line 13"/>
          <p:cNvSpPr>
            <a:spLocks noChangeShapeType="1"/>
          </p:cNvSpPr>
          <p:nvPr/>
        </p:nvSpPr>
        <p:spPr bwMode="auto">
          <a:xfrm flipV="1">
            <a:off x="5411788" y="4799013"/>
            <a:ext cx="0" cy="358775"/>
          </a:xfrm>
          <a:prstGeom prst="line">
            <a:avLst/>
          </a:prstGeom>
          <a:noFill/>
          <a:ln w="38100">
            <a:solidFill>
              <a:schemeClr val="tx1"/>
            </a:solidFill>
            <a:round/>
            <a:headEnd/>
            <a:tailEnd/>
          </a:ln>
          <a:effectLst/>
        </p:spPr>
        <p:txBody>
          <a:bodyPr/>
          <a:lstStyle/>
          <a:p>
            <a:endParaRPr lang="ja-JP" altLang="en-US"/>
          </a:p>
        </p:txBody>
      </p:sp>
      <p:sp>
        <p:nvSpPr>
          <p:cNvPr id="704526" name="Line 14"/>
          <p:cNvSpPr>
            <a:spLocks noChangeShapeType="1"/>
          </p:cNvSpPr>
          <p:nvPr/>
        </p:nvSpPr>
        <p:spPr bwMode="auto">
          <a:xfrm flipV="1">
            <a:off x="6732588" y="4799013"/>
            <a:ext cx="0" cy="358775"/>
          </a:xfrm>
          <a:prstGeom prst="line">
            <a:avLst/>
          </a:prstGeom>
          <a:noFill/>
          <a:ln w="38100">
            <a:solidFill>
              <a:schemeClr val="tx1"/>
            </a:solidFill>
            <a:round/>
            <a:headEnd/>
            <a:tailEnd/>
          </a:ln>
          <a:effectLst/>
        </p:spPr>
        <p:txBody>
          <a:bodyPr/>
          <a:lstStyle/>
          <a:p>
            <a:endParaRPr lang="ja-JP" altLang="en-US"/>
          </a:p>
        </p:txBody>
      </p:sp>
      <p:sp>
        <p:nvSpPr>
          <p:cNvPr id="704527" name="Rectangle 15"/>
          <p:cNvSpPr>
            <a:spLocks noGrp="1" noChangeArrowheads="1"/>
          </p:cNvSpPr>
          <p:nvPr>
            <p:ph type="title"/>
          </p:nvPr>
        </p:nvSpPr>
        <p:spPr/>
        <p:txBody>
          <a:bodyPr/>
          <a:lstStyle/>
          <a:p>
            <a:r>
              <a:rPr lang="ja-JP" altLang="en-US"/>
              <a:t>交互作用　２．相乗効果</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353"/>
    </mc:Choice>
    <mc:Fallback xmlns="">
      <p:transition spd="slow" advTm="44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6" x="4826000" y="4978400"/>
          <p14:tracePt t="510" x="4819650" y="4978400"/>
          <p14:tracePt t="517" x="4813300" y="4978400"/>
          <p14:tracePt t="517" x="4806950" y="4978400"/>
          <p14:tracePt t="534" x="4800600" y="4978400"/>
          <p14:tracePt t="534" x="4787900" y="4984750"/>
          <p14:tracePt t="550" x="4781550" y="4984750"/>
          <p14:tracePt t="550" x="4775200" y="4984750"/>
          <p14:tracePt t="566" x="4768850" y="4984750"/>
          <p14:tracePt t="566" x="4756150" y="4984750"/>
          <p14:tracePt t="583" x="4749800" y="4984750"/>
          <p14:tracePt t="583" x="4724400" y="4984750"/>
          <p14:tracePt t="600" x="4718050" y="4984750"/>
          <p14:tracePt t="600" x="4705350" y="4991100"/>
          <p14:tracePt t="616" x="4692650" y="4991100"/>
          <p14:tracePt t="616" x="4686300" y="4997450"/>
          <p14:tracePt t="633" x="4673600" y="5003800"/>
          <p14:tracePt t="633" x="4654550" y="5010150"/>
          <p14:tracePt t="651" x="4641850" y="5010150"/>
          <p14:tracePt t="651" x="4635500" y="5010150"/>
          <p14:tracePt t="668" x="4622800" y="5016500"/>
          <p14:tracePt t="668" x="4616450" y="5016500"/>
          <p14:tracePt t="684" x="4610100" y="5016500"/>
          <p14:tracePt t="684" x="4603750" y="5016500"/>
          <p14:tracePt t="700" x="4591050" y="5016500"/>
          <p14:tracePt t="719" x="4584700" y="5022850"/>
          <p14:tracePt t="735" x="4584700" y="5029200"/>
          <p14:tracePt t="750" x="4578350" y="5022850"/>
          <p14:tracePt t="786" x="4584700" y="5010150"/>
          <p14:tracePt t="802" x="4591050" y="5003800"/>
          <p14:tracePt t="818" x="4591050" y="4997450"/>
          <p14:tracePt t="826" x="4597400" y="4991100"/>
          <p14:tracePt t="832" x="4597400" y="4984750"/>
          <p14:tracePt t="849" x="4603750" y="4972050"/>
          <p14:tracePt t="849" x="4610100" y="4965700"/>
          <p14:tracePt t="867" x="4610100" y="4959350"/>
          <p14:tracePt t="882" x="4610100" y="4953000"/>
          <p14:tracePt t="899" x="4603750" y="4953000"/>
          <p14:tracePt t="918" x="4597400" y="4959350"/>
          <p14:tracePt t="932" x="4597400" y="4965700"/>
          <p14:tracePt t="951" x="4591050" y="4972050"/>
          <p14:tracePt t="966" x="4591050" y="4978400"/>
          <p14:tracePt t="990" x="4591050" y="4984750"/>
          <p14:tracePt t="1006" x="4597400" y="4978400"/>
          <p14:tracePt t="1019" x="4603750" y="4978400"/>
          <p14:tracePt t="1035" x="4610100" y="4972050"/>
          <p14:tracePt t="1051" x="4616450" y="4972050"/>
          <p14:tracePt t="1051" x="4622800" y="4972050"/>
          <p14:tracePt t="1051" x="4622800" y="4965700"/>
          <p14:tracePt t="1070" x="4629150" y="4965700"/>
          <p14:tracePt t="1083" x="4635500" y="4965700"/>
          <p14:tracePt t="1083" x="4641850" y="4959350"/>
          <p14:tracePt t="1103" x="4648200" y="4959350"/>
          <p14:tracePt t="1103" x="4654550" y="4959350"/>
          <p14:tracePt t="1119" x="4660900" y="4959350"/>
          <p14:tracePt t="1133" x="4667250" y="4953000"/>
          <p14:tracePt t="1133" x="4673600" y="4959350"/>
          <p14:tracePt t="1151" x="4679950" y="4953000"/>
          <p14:tracePt t="1166" x="4686300" y="4953000"/>
          <p14:tracePt t="1183" x="4692650" y="4946650"/>
          <p14:tracePt t="1200" x="4699000" y="4940300"/>
          <p14:tracePt t="1216" x="4711700" y="4940300"/>
          <p14:tracePt t="1233" x="4718050" y="4933950"/>
          <p14:tracePt t="1233" x="4724400" y="4927600"/>
          <p14:tracePt t="1251" x="4730750" y="4927600"/>
          <p14:tracePt t="1266" x="4737100" y="4927600"/>
          <p14:tracePt t="1266" x="4743450" y="4921250"/>
          <p14:tracePt t="1285" x="4749800" y="4921250"/>
          <p14:tracePt t="1285" x="4756150" y="4921250"/>
          <p14:tracePt t="1301" x="4768850" y="4914900"/>
          <p14:tracePt t="1301" x="4781550" y="4908550"/>
          <p14:tracePt t="1318" x="4787900" y="4908550"/>
          <p14:tracePt t="1318" x="4794250" y="4908550"/>
          <p14:tracePt t="1335" x="4800600" y="4902200"/>
          <p14:tracePt t="1335" x="4806950" y="4902200"/>
          <p14:tracePt t="1351" x="4813300" y="4902200"/>
          <p14:tracePt t="1351" x="4826000" y="4895850"/>
          <p14:tracePt t="1351" x="4832350" y="4895850"/>
          <p14:tracePt t="1371" x="4838700" y="4889500"/>
          <p14:tracePt t="1383" x="4851400" y="4883150"/>
          <p14:tracePt t="1383" x="4870450" y="4870450"/>
          <p14:tracePt t="1402" x="4876800" y="4864100"/>
          <p14:tracePt t="1402" x="4883150" y="4864100"/>
          <p14:tracePt t="1419" x="4889500" y="4857750"/>
          <p14:tracePt t="1433" x="4895850" y="4857750"/>
          <p14:tracePt t="1450" x="4902200" y="4864100"/>
          <p14:tracePt t="1450" x="4908550" y="4870450"/>
          <p14:tracePt t="1469" x="4914900" y="4876800"/>
          <p14:tracePt t="1483" x="4921250" y="4876800"/>
          <p14:tracePt t="1483" x="4940300" y="4876800"/>
          <p14:tracePt t="1502" x="4946650" y="4876800"/>
          <p14:tracePt t="1502" x="4959350" y="4876800"/>
          <p14:tracePt t="1519" x="4965700" y="4870450"/>
          <p14:tracePt t="1519" x="4972050" y="4870450"/>
          <p14:tracePt t="1519" x="4978400" y="4864100"/>
          <p14:tracePt t="1538" x="4984750" y="4857750"/>
          <p14:tracePt t="1538" x="4991100" y="4851400"/>
          <p14:tracePt t="1552" x="4991100" y="4845050"/>
          <p14:tracePt t="1552" x="4991100" y="4838700"/>
          <p14:tracePt t="1569" x="4991100" y="4832350"/>
          <p14:tracePt t="1569" x="4991100" y="4826000"/>
          <p14:tracePt t="1585" x="4991100" y="4819650"/>
          <p14:tracePt t="1585" x="4991100" y="4813300"/>
          <p14:tracePt t="1602" x="4984750" y="4800600"/>
          <p14:tracePt t="1602" x="4978400" y="4787900"/>
          <p14:tracePt t="1619" x="4978400" y="4781550"/>
          <p14:tracePt t="1619" x="4972050" y="4775200"/>
          <p14:tracePt t="1636" x="4965700" y="4762500"/>
          <p14:tracePt t="1636" x="4959350" y="4762500"/>
          <p14:tracePt t="1652" x="4959350" y="4756150"/>
          <p14:tracePt t="1652" x="4953000" y="4749800"/>
          <p14:tracePt t="1670" x="4946650" y="4743450"/>
          <p14:tracePt t="1670" x="4940300" y="4737100"/>
          <p14:tracePt t="1686" x="4933950" y="4730750"/>
          <p14:tracePt t="1702" x="4927600" y="4724400"/>
          <p14:tracePt t="1702" x="4927600" y="4718050"/>
          <p14:tracePt t="1719" x="4921250" y="4711700"/>
          <p14:tracePt t="1734" x="4914900" y="4705350"/>
          <p14:tracePt t="1751" x="4908550" y="4699000"/>
          <p14:tracePt t="1751" x="4895850" y="4692650"/>
          <p14:tracePt t="1770" x="4889500" y="4692650"/>
          <p14:tracePt t="1770" x="4883150" y="4686300"/>
          <p14:tracePt t="1786" x="4876800" y="4686300"/>
          <p14:tracePt t="1786" x="4870450" y="4686300"/>
          <p14:tracePt t="1786" x="4864100" y="4686300"/>
          <p14:tracePt t="1805" x="4857750" y="4686300"/>
          <p14:tracePt t="1818" x="4851400" y="4686300"/>
          <p14:tracePt t="1818" x="4845050" y="4679950"/>
          <p14:tracePt t="1838" x="4838700" y="4679950"/>
          <p14:tracePt t="1852" x="4838700" y="4673600"/>
          <p14:tracePt t="1868" x="4832350" y="4667250"/>
          <p14:tracePt t="1885" x="4826000" y="4660900"/>
          <p14:tracePt t="1885" x="4826000" y="4654550"/>
          <p14:tracePt t="1885" x="4819650" y="4648200"/>
          <p14:tracePt t="1906" x="4819650" y="4641850"/>
          <p14:tracePt t="1906" x="4813300" y="4635500"/>
          <p14:tracePt t="1922" x="4813300" y="4629150"/>
          <p14:tracePt t="1922" x="4813300" y="4622800"/>
          <p14:tracePt t="1937" x="4806950" y="4610100"/>
          <p14:tracePt t="1937" x="4806950" y="4603750"/>
          <p14:tracePt t="1954" x="4800600" y="4597400"/>
          <p14:tracePt t="1954" x="4794250" y="4591050"/>
          <p14:tracePt t="1971" x="4794250" y="4584700"/>
          <p14:tracePt t="1971" x="4794250" y="4578350"/>
          <p14:tracePt t="1988" x="4787900" y="4572000"/>
          <p14:tracePt t="1988" x="4787900" y="4565650"/>
          <p14:tracePt t="2004" x="4787900" y="4559300"/>
          <p14:tracePt t="2004" x="4781550" y="4552950"/>
          <p14:tracePt t="2021" x="4781550" y="4546600"/>
          <p14:tracePt t="2021" x="4775200" y="4514850"/>
          <p14:tracePt t="2038" x="4768850" y="4495800"/>
          <p14:tracePt t="2038" x="4762500" y="4476750"/>
          <p14:tracePt t="2055" x="4762500" y="4457700"/>
          <p14:tracePt t="2055" x="4749800" y="4438650"/>
          <p14:tracePt t="2071" x="4743450" y="4419600"/>
          <p14:tracePt t="2071" x="4743450" y="4406900"/>
          <p14:tracePt t="2071" x="4737100" y="4394200"/>
          <p14:tracePt t="2090" x="4730750" y="4381500"/>
          <p14:tracePt t="2102" x="4724400" y="4375150"/>
          <p14:tracePt t="2102" x="4718050" y="4362450"/>
          <p14:tracePt t="2102" x="4718050" y="4356100"/>
          <p14:tracePt t="2123" x="4711700" y="4356100"/>
          <p14:tracePt t="2123" x="4711700" y="4349750"/>
          <p14:tracePt t="2138" x="4705350" y="4343400"/>
          <p14:tracePt t="2138" x="4699000" y="4337050"/>
          <p14:tracePt t="2154" x="4699000" y="4330700"/>
          <p14:tracePt t="2169" x="4686300" y="4324350"/>
          <p14:tracePt t="2186" x="4686300" y="4318000"/>
          <p14:tracePt t="2203" x="4679950" y="4318000"/>
          <p14:tracePt t="2219" x="4673600" y="4311650"/>
          <p14:tracePt t="2236" x="4679950" y="4311650"/>
          <p14:tracePt t="2257" x="4686300" y="4305300"/>
          <p14:tracePt t="2270" x="4692650" y="4305300"/>
          <p14:tracePt t="2286" x="4705350" y="4305300"/>
          <p14:tracePt t="2303" x="4711700" y="4311650"/>
          <p14:tracePt t="2320" x="4718050" y="4324350"/>
          <p14:tracePt t="2320" x="4718050" y="4330700"/>
          <p14:tracePt t="2339" x="4724400" y="4343400"/>
          <p14:tracePt t="2339" x="4730750" y="4356100"/>
          <p14:tracePt t="2355" x="4737100" y="4368800"/>
          <p14:tracePt t="2355" x="4743450" y="4381500"/>
          <p14:tracePt t="2372" x="4749800" y="4400550"/>
          <p14:tracePt t="2372" x="4762500" y="4419600"/>
          <p14:tracePt t="2372" x="4775200" y="4438650"/>
          <p14:tracePt t="2390" x="4787900" y="4464050"/>
          <p14:tracePt t="2403" x="4800600" y="4483100"/>
          <p14:tracePt t="2403" x="4832350" y="4527550"/>
          <p14:tracePt t="2423" x="4845050" y="4552950"/>
          <p14:tracePt t="2423" x="4851400" y="4572000"/>
          <p14:tracePt t="2439" x="4864100" y="4591050"/>
          <p14:tracePt t="2439" x="4870450" y="4603750"/>
          <p14:tracePt t="2455" x="4876800" y="4622800"/>
          <p14:tracePt t="2455" x="4876800" y="4635500"/>
          <p14:tracePt t="2455" x="4883150" y="4641850"/>
          <p14:tracePt t="2474" x="4883150" y="4648200"/>
          <p14:tracePt t="2487" x="4876800" y="4654550"/>
          <p14:tracePt t="2506" x="4876800" y="4660900"/>
          <p14:tracePt t="2520" x="4870450" y="4667250"/>
          <p14:tracePt t="2537" x="4870450" y="4673600"/>
          <p14:tracePt t="2554" x="4864100" y="4679950"/>
          <p14:tracePt t="2571" x="4864100" y="4686300"/>
          <p14:tracePt t="2587" x="4864100" y="4692650"/>
          <p14:tracePt t="2587" x="4864100" y="4699000"/>
          <p14:tracePt t="2606" x="4864100" y="4711700"/>
          <p14:tracePt t="2620" x="4864100" y="4718050"/>
          <p14:tracePt t="2620" x="4864100" y="4724400"/>
          <p14:tracePt t="2639" x="4864100" y="4730750"/>
          <p14:tracePt t="2654" x="4864100" y="4737100"/>
          <p14:tracePt t="2671" x="4864100" y="4743450"/>
          <p14:tracePt t="2687" x="4857750" y="4749800"/>
          <p14:tracePt t="2722" x="4857750" y="4756150"/>
          <p14:tracePt t="2745" x="4851400" y="4762500"/>
          <p14:tracePt t="2757" x="4851400" y="4768850"/>
          <p14:tracePt t="2766" x="4845050" y="4781550"/>
          <p14:tracePt t="2790" x="4845050" y="4787900"/>
          <p14:tracePt t="2798" x="4838700" y="4794250"/>
          <p14:tracePt t="2806" x="4832350" y="4794250"/>
          <p14:tracePt t="2806" x="4832350" y="4800600"/>
          <p14:tracePt t="2823" x="4826000" y="4806950"/>
          <p14:tracePt t="2823" x="4819650" y="4813300"/>
          <p14:tracePt t="2823" x="4819650" y="4819650"/>
          <p14:tracePt t="2843" x="4813300" y="4826000"/>
          <p14:tracePt t="2855" x="4806950" y="4826000"/>
          <p14:tracePt t="2855" x="4800600" y="4838700"/>
          <p14:tracePt t="2874" x="4787900" y="4838700"/>
          <p14:tracePt t="2888" x="4787900" y="4845050"/>
          <p14:tracePt t="2905" x="4781550" y="4845050"/>
          <p14:tracePt t="2929" x="4775200" y="4851400"/>
          <p14:tracePt t="2969" x="4775200" y="4857750"/>
          <p14:tracePt t="2986" x="4775200" y="4870450"/>
          <p14:tracePt t="2998" x="4775200" y="4876800"/>
          <p14:tracePt t="3006" x="4781550" y="4883150"/>
          <p14:tracePt t="3022" x="4781550" y="4889500"/>
          <p14:tracePt t="3022" x="4787900" y="4895850"/>
          <p14:tracePt t="3041" x="4787900" y="4902200"/>
          <p14:tracePt t="3041" x="4800600" y="4908550"/>
          <p14:tracePt t="3059" x="4806950" y="4908550"/>
          <p14:tracePt t="3059" x="4813300" y="4914900"/>
          <p14:tracePt t="3075" x="4819650" y="4914900"/>
          <p14:tracePt t="3075" x="4826000" y="4921250"/>
          <p14:tracePt t="3091" x="4832350" y="4921250"/>
          <p14:tracePt t="3091" x="4845050" y="4921250"/>
          <p14:tracePt t="3107" x="4851400" y="4921250"/>
          <p14:tracePt t="3107" x="4864100" y="4927600"/>
          <p14:tracePt t="3107" x="4876800" y="4927600"/>
          <p14:tracePt t="3127" x="4883150" y="4933950"/>
          <p14:tracePt t="3139" x="4889500" y="4933950"/>
          <p14:tracePt t="3139" x="4908550" y="4946650"/>
          <p14:tracePt t="3159" x="4914900" y="4953000"/>
          <p14:tracePt t="3159" x="4914900" y="4959350"/>
          <p14:tracePt t="3174" x="4921250" y="4965700"/>
          <p14:tracePt t="3174" x="4921250" y="4972050"/>
          <p14:tracePt t="3191" x="4927600" y="4978400"/>
          <p14:tracePt t="3191" x="4927600" y="4984750"/>
          <p14:tracePt t="3191" x="4927600" y="4991100"/>
          <p14:tracePt t="3211" x="4933950" y="4997450"/>
          <p14:tracePt t="3223" x="4933950" y="5003800"/>
          <p14:tracePt t="3223" x="4933950" y="5016500"/>
          <p14:tracePt t="3241" x="4933950" y="5022850"/>
          <p14:tracePt t="3256" x="4933950" y="5029200"/>
          <p14:tracePt t="3273" x="4933950" y="5035550"/>
          <p14:tracePt t="3273" x="4927600" y="5048250"/>
          <p14:tracePt t="3292" x="4927600" y="5054600"/>
          <p14:tracePt t="3306" x="4921250" y="5060950"/>
          <p14:tracePt t="3323" x="4914900" y="5067300"/>
          <p14:tracePt t="3340" x="4908550" y="5073650"/>
          <p14:tracePt t="3340" x="4902200" y="5080000"/>
          <p14:tracePt t="3359" x="4895850" y="5080000"/>
          <p14:tracePt t="3374" x="4889500" y="5086350"/>
          <p14:tracePt t="3390" x="4883150" y="5086350"/>
          <p14:tracePt t="3390" x="4876800" y="5086350"/>
          <p14:tracePt t="3410" x="4870450" y="5092700"/>
          <p14:tracePt t="3423" x="4864100" y="5092700"/>
          <p14:tracePt t="3441" x="4857750" y="5092700"/>
          <p14:tracePt t="3458" x="4857750" y="5086350"/>
          <p14:tracePt t="3473" x="4851400" y="5080000"/>
          <p14:tracePt t="3473" x="4845050" y="5067300"/>
          <p14:tracePt t="3473" x="4845050" y="5060950"/>
          <p14:tracePt t="3494" x="4838700" y="5048250"/>
          <p14:tracePt t="3507" x="4832350" y="5041900"/>
          <p14:tracePt t="3507" x="4819650" y="5035550"/>
          <p14:tracePt t="3527" x="4800600" y="5016500"/>
          <p14:tracePt t="3527" x="4794250" y="5010150"/>
          <p14:tracePt t="3542" x="4781550" y="5003800"/>
          <p14:tracePt t="3542" x="4768850" y="4997450"/>
          <p14:tracePt t="3559" x="4749800" y="4997450"/>
          <p14:tracePt t="3559" x="4737100" y="4991100"/>
          <p14:tracePt t="3559" x="4718050" y="4997450"/>
          <p14:tracePt t="3578" x="4705350" y="4997450"/>
          <p14:tracePt t="3578" x="4686300" y="5003800"/>
          <p14:tracePt t="3593" x="4667250" y="5003800"/>
          <p14:tracePt t="3593" x="4648200" y="5010150"/>
          <p14:tracePt t="3609" x="4629150" y="5016500"/>
          <p14:tracePt t="3609" x="4610100" y="5022850"/>
          <p14:tracePt t="3626" x="4584700" y="5022850"/>
          <p14:tracePt t="3626" x="4565650" y="5029200"/>
          <p14:tracePt t="3643" x="4546600" y="5029200"/>
          <p14:tracePt t="3643" x="4508500" y="5035550"/>
          <p14:tracePt t="3659" x="4489450" y="5035550"/>
          <p14:tracePt t="3659" x="4470400" y="5041900"/>
          <p14:tracePt t="3677" x="4451350" y="5041900"/>
          <p14:tracePt t="3677" x="4432300" y="5048250"/>
          <p14:tracePt t="3693" x="4419600" y="5054600"/>
          <p14:tracePt t="3693" x="4406900" y="5054600"/>
          <p14:tracePt t="3711" x="4387850" y="5060950"/>
          <p14:tracePt t="3711" x="4381500" y="5060950"/>
          <p14:tracePt t="3727" x="4375150" y="5060950"/>
          <p14:tracePt t="3742" x="4381500" y="5060950"/>
          <p14:tracePt t="3770" x="4394200" y="5067300"/>
          <p14:tracePt t="3786" x="4400550" y="5067300"/>
          <p14:tracePt t="3795" x="4400550" y="5073650"/>
          <p14:tracePt t="3795" x="4406900" y="5073650"/>
          <p14:tracePt t="3811" x="4413250" y="5080000"/>
          <p14:tracePt t="3811" x="4419600" y="5086350"/>
          <p14:tracePt t="3827" x="4425950" y="5092700"/>
          <p14:tracePt t="3827" x="4432300" y="5099050"/>
          <p14:tracePt t="3843" x="4445000" y="5111750"/>
          <p14:tracePt t="3843" x="4457700" y="5118100"/>
          <p14:tracePt t="3843" x="4476750" y="5130800"/>
          <p14:tracePt t="3863" x="4495800" y="5137150"/>
          <p14:tracePt t="3875" x="4514850" y="5143500"/>
          <p14:tracePt t="3875" x="4565650" y="5149850"/>
          <p14:tracePt t="3894" x="4591050" y="5149850"/>
          <p14:tracePt t="3894" x="4616450" y="5143500"/>
          <p14:tracePt t="3910" x="4648200" y="5137150"/>
          <p14:tracePt t="3910" x="4673600" y="5130800"/>
          <p14:tracePt t="3910" x="4705350" y="5124450"/>
          <p14:tracePt t="3930" x="4737100" y="5118100"/>
          <p14:tracePt t="3942" x="4768850" y="5111750"/>
          <p14:tracePt t="3942" x="4832350" y="5092700"/>
          <p14:tracePt t="3961" x="4864100" y="5080000"/>
          <p14:tracePt t="3961" x="4889500" y="5073650"/>
          <p14:tracePt t="3977" x="4914900" y="5060950"/>
          <p14:tracePt t="3977" x="4940300" y="5054600"/>
          <p14:tracePt t="3994" x="4959350" y="5041900"/>
          <p14:tracePt t="3994" x="4997450" y="5022850"/>
          <p14:tracePt t="4011" x="5016500" y="5016500"/>
          <p14:tracePt t="4011" x="5029200" y="5010150"/>
          <p14:tracePt t="4028" x="5041900" y="4997450"/>
          <p14:tracePt t="4028" x="5054600" y="4991100"/>
          <p14:tracePt t="4045" x="5060950" y="4984750"/>
          <p14:tracePt t="4045" x="5073650" y="4978400"/>
          <p14:tracePt t="4060" x="5073650" y="4972050"/>
          <p14:tracePt t="4060" x="5080000" y="4965700"/>
          <p14:tracePt t="4079" x="5080000" y="4959350"/>
          <p14:tracePt t="4093" x="5073650" y="4953000"/>
          <p14:tracePt t="4093" x="5067300" y="4953000"/>
          <p14:tracePt t="4111" x="5060950" y="4959350"/>
          <p14:tracePt t="4111" x="5054600" y="4959350"/>
          <p14:tracePt t="4111" x="5048250" y="4959350"/>
          <p14:tracePt t="4131" x="5054600" y="4946650"/>
          <p14:tracePt t="4162" x="5067300" y="4940300"/>
          <p14:tracePt t="4170" x="5080000" y="4933950"/>
          <p14:tracePt t="4179" x="5099050" y="4927600"/>
          <p14:tracePt t="4179" x="5124450" y="4914900"/>
          <p14:tracePt t="4195" x="5149850" y="4902200"/>
          <p14:tracePt t="4195" x="5181600" y="4889500"/>
          <p14:tracePt t="4211" x="5219700" y="4870450"/>
          <p14:tracePt t="4211" x="5257800" y="4851400"/>
          <p14:tracePt t="4228" x="5295900" y="4832350"/>
          <p14:tracePt t="4228" x="5346700" y="4813300"/>
          <p14:tracePt t="4228" x="5397500" y="4787900"/>
          <p14:tracePt t="4247" x="5454650" y="4762500"/>
          <p14:tracePt t="4247" x="5511800" y="4737100"/>
          <p14:tracePt t="4262" x="5581650" y="4711700"/>
          <p14:tracePt t="4262" x="5645150" y="4686300"/>
          <p14:tracePt t="4279" x="5715000" y="4660900"/>
          <p14:tracePt t="4279" x="5784850" y="4635500"/>
          <p14:tracePt t="4295" x="5854700" y="4616450"/>
          <p14:tracePt t="4295" x="5994400" y="4565650"/>
          <p14:tracePt t="4312" x="6064250" y="4546600"/>
          <p14:tracePt t="4312" x="6127750" y="4527550"/>
          <p14:tracePt t="4328" x="6191250" y="4508500"/>
          <p14:tracePt t="4328" x="6248400" y="4489450"/>
          <p14:tracePt t="4345" x="6305550" y="4476750"/>
          <p14:tracePt t="4345" x="6356350" y="4470400"/>
          <p14:tracePt t="4361" x="6407150" y="4457700"/>
          <p14:tracePt t="4361" x="6496050" y="4445000"/>
          <p14:tracePt t="4379" x="6534150" y="4438650"/>
          <p14:tracePt t="4379" x="6572250" y="4438650"/>
          <p14:tracePt t="4395" x="6604000" y="4432300"/>
          <p14:tracePt t="4395" x="6635750" y="4432300"/>
          <p14:tracePt t="4412" x="6667500" y="4425950"/>
          <p14:tracePt t="4412" x="6692900" y="4425950"/>
          <p14:tracePt t="4412" x="6711950" y="4425950"/>
          <p14:tracePt t="4431" x="6731000" y="4425950"/>
          <p14:tracePt t="4443" x="6743700" y="4425950"/>
          <p14:tracePt t="4443" x="6762750" y="4425950"/>
          <p14:tracePt t="4463" x="6769100" y="4432300"/>
          <p14:tracePt t="4477" x="6775450" y="4432300"/>
          <p14:tracePt t="4494" x="6775450" y="4438650"/>
          <p14:tracePt t="4511" x="6769100" y="4445000"/>
          <p14:tracePt t="4528" x="6769100" y="4451350"/>
          <p14:tracePt t="4547" x="6775450" y="4451350"/>
          <p14:tracePt t="4583" x="6781800" y="4451350"/>
          <p14:tracePt t="4598" x="6788150" y="4451350"/>
          <p14:tracePt t="4610" x="6794500" y="4451350"/>
          <p14:tracePt t="4650" x="6788150" y="4457700"/>
          <p14:tracePt t="4718" x="6781800" y="4464050"/>
          <p14:tracePt t="4738" x="6775450" y="4470400"/>
          <p14:tracePt t="4770" x="6769100" y="4470400"/>
          <p14:tracePt t="4786" x="6762750" y="4476750"/>
          <p14:tracePt t="4798" x="6756400" y="4483100"/>
          <p14:tracePt t="4814" x="6750050" y="4483100"/>
          <p14:tracePt t="4830" x="6743700" y="4489450"/>
          <p14:tracePt t="4838" x="6737350" y="4489450"/>
          <p14:tracePt t="4847" x="6724650" y="4495800"/>
          <p14:tracePt t="4847" x="6711950" y="4502150"/>
          <p14:tracePt t="4864" x="6699250" y="4508500"/>
          <p14:tracePt t="4864" x="6680200" y="4514850"/>
          <p14:tracePt t="4864" x="6661150" y="4521200"/>
          <p14:tracePt t="4883" x="6642100" y="4527550"/>
          <p14:tracePt t="4895" x="6616700" y="4533900"/>
          <p14:tracePt t="4895" x="6559550" y="4552950"/>
          <p14:tracePt t="4913" x="6527800" y="4559300"/>
          <p14:tracePt t="4913" x="6496050" y="4565650"/>
          <p14:tracePt t="4931" x="6457950" y="4578350"/>
          <p14:tracePt t="4931" x="6419850" y="4584700"/>
          <p14:tracePt t="4947" x="6381750" y="4584700"/>
          <p14:tracePt t="4947" x="6305550" y="4584700"/>
          <p14:tracePt t="4964" x="6267450" y="4584700"/>
          <p14:tracePt t="4964" x="6229350" y="4578350"/>
          <p14:tracePt t="4980" x="6197600" y="4565650"/>
          <p14:tracePt t="4980" x="6159500" y="4552950"/>
          <p14:tracePt t="4997" x="6127750" y="4533900"/>
          <p14:tracePt t="4997" x="6096000" y="4514850"/>
          <p14:tracePt t="5014" x="6064250" y="4489450"/>
          <p14:tracePt t="5014" x="6013450" y="4438650"/>
          <p14:tracePt t="5032" x="5988050" y="4413250"/>
          <p14:tracePt t="5032" x="5962650" y="4381500"/>
          <p14:tracePt t="5047" x="5943600" y="4356100"/>
          <p14:tracePt t="5047" x="5924550" y="4324350"/>
          <p14:tracePt t="5064" x="5905500" y="4286250"/>
          <p14:tracePt t="5064" x="5892800" y="4254500"/>
          <p14:tracePt t="5064" x="5880100" y="4216400"/>
          <p14:tracePt t="5084" x="5873750" y="4178300"/>
          <p14:tracePt t="5096" x="5867400" y="4133850"/>
          <p14:tracePt t="5096" x="5861050" y="4044950"/>
          <p14:tracePt t="5114" x="5867400" y="3994150"/>
          <p14:tracePt t="5114" x="5867400" y="3943350"/>
          <p14:tracePt t="5132" x="5873750" y="3898900"/>
          <p14:tracePt t="5132" x="5886450" y="3848100"/>
          <p14:tracePt t="5148" x="5899150" y="3803650"/>
          <p14:tracePt t="5148" x="5911850" y="3759200"/>
          <p14:tracePt t="5148" x="5924550" y="3714750"/>
          <p14:tracePt t="5167" x="5937250" y="3670300"/>
          <p14:tracePt t="5179" x="5956300" y="3638550"/>
          <p14:tracePt t="5179" x="6000750" y="3568700"/>
          <p14:tracePt t="5199" x="6026150" y="3530600"/>
          <p14:tracePt t="5199" x="6057900" y="3498850"/>
          <p14:tracePt t="5215" x="6083300" y="3473450"/>
          <p14:tracePt t="5215" x="6121400" y="3441700"/>
          <p14:tracePt t="5215" x="6153150" y="3416300"/>
          <p14:tracePt t="5234" x="6191250" y="3390900"/>
          <p14:tracePt t="5246" x="6229350" y="3365500"/>
          <p14:tracePt t="5246" x="6267450" y="3340100"/>
          <p14:tracePt t="5246" x="6305550" y="3321050"/>
          <p14:tracePt t="5267" x="6350000" y="3295650"/>
          <p14:tracePt t="5267" x="6388100" y="3276600"/>
          <p14:tracePt t="5283" x="6432550" y="3257550"/>
          <p14:tracePt t="5283" x="6470650" y="3238500"/>
          <p14:tracePt t="5299" x="6515100" y="3219450"/>
          <p14:tracePt t="5299" x="6559550" y="3206750"/>
          <p14:tracePt t="5315" x="6597650" y="3194050"/>
          <p14:tracePt t="5315" x="6686550" y="3168650"/>
          <p14:tracePt t="5333" x="6731000" y="3162300"/>
          <p14:tracePt t="5333" x="6775450" y="3162300"/>
          <p14:tracePt t="5349" x="6819900" y="3162300"/>
          <p14:tracePt t="5349" x="6858000" y="3162300"/>
          <p14:tracePt t="5365" x="6896100" y="3175000"/>
          <p14:tracePt t="5365" x="6934200" y="3187700"/>
          <p14:tracePt t="5382" x="6972300" y="3200400"/>
          <p14:tracePt t="5382" x="7035800" y="3251200"/>
          <p14:tracePt t="5399" x="7061200" y="3276600"/>
          <p14:tracePt t="5399" x="7086600" y="3302000"/>
          <p14:tracePt t="5417" x="7105650" y="3333750"/>
          <p14:tracePt t="5417" x="7131050" y="3359150"/>
          <p14:tracePt t="5433" x="7143750" y="3390900"/>
          <p14:tracePt t="5433" x="7162800" y="3416300"/>
          <p14:tracePt t="5433" x="7169150" y="3441700"/>
          <p14:tracePt t="5451" x="7181850" y="3473450"/>
          <p14:tracePt t="5464" x="7181850" y="3498850"/>
          <p14:tracePt t="5464" x="7181850" y="3568700"/>
          <p14:tracePt t="5484" x="7169150" y="3606800"/>
          <p14:tracePt t="5484" x="7156450" y="3651250"/>
          <p14:tracePt t="5499" x="7143750" y="3695700"/>
          <p14:tracePt t="5499" x="7124700" y="3740150"/>
          <p14:tracePt t="5516" x="7099300" y="3784600"/>
          <p14:tracePt t="5516" x="7080250" y="3829050"/>
          <p14:tracePt t="5516" x="7054850" y="3860800"/>
          <p14:tracePt t="5535" x="7023100" y="3898900"/>
          <p14:tracePt t="5547" x="6997700" y="3930650"/>
          <p14:tracePt t="5547" x="6940550" y="3981450"/>
          <p14:tracePt t="5566" x="6902450" y="4000500"/>
          <p14:tracePt t="5566" x="6870700" y="4019550"/>
          <p14:tracePt t="5584" x="6832600" y="4038600"/>
          <p14:tracePt t="5584" x="6794500" y="4051300"/>
          <p14:tracePt t="5599" x="6756400" y="4064000"/>
          <p14:tracePt t="5599" x="6718300" y="4076700"/>
          <p14:tracePt t="5616" x="6680200" y="4083050"/>
          <p14:tracePt t="5616" x="6604000" y="4089400"/>
          <p14:tracePt t="5634" x="6572250" y="4095750"/>
          <p14:tracePt t="5634" x="6540500" y="4095750"/>
          <p14:tracePt t="5650" x="6508750" y="4089400"/>
          <p14:tracePt t="5650" x="6483350" y="4089400"/>
          <p14:tracePt t="5667" x="6457950" y="4089400"/>
          <p14:tracePt t="5667" x="6413500" y="4076700"/>
          <p14:tracePt t="5684" x="6388100" y="4064000"/>
          <p14:tracePt t="5684" x="6369050" y="4057650"/>
          <p14:tracePt t="5700" x="6356350" y="4051300"/>
          <p14:tracePt t="5700" x="6337300" y="4044950"/>
          <p14:tracePt t="5716" x="6330950" y="4038600"/>
          <p14:tracePt t="5716" x="6318250" y="4032250"/>
          <p14:tracePt t="5734" x="6311900" y="4025900"/>
          <p14:tracePt t="5734" x="6305550" y="4025900"/>
          <p14:tracePt t="5751" x="6305550" y="4032250"/>
          <p14:tracePt t="5791" x="6311900" y="4038600"/>
          <p14:tracePt t="5810" x="6311900" y="4044950"/>
          <p14:tracePt t="5826" x="6305550" y="4057650"/>
          <p14:tracePt t="5842" x="6305550" y="4064000"/>
          <p14:tracePt t="5851" x="6305550" y="4070350"/>
          <p14:tracePt t="5851" x="6299200" y="4076700"/>
          <p14:tracePt t="5867" x="6299200" y="4083050"/>
          <p14:tracePt t="5867" x="6292850" y="4095750"/>
          <p14:tracePt t="5884" x="6292850" y="4102100"/>
          <p14:tracePt t="5884" x="6292850" y="4108450"/>
          <p14:tracePt t="5884" x="6286500" y="4114800"/>
          <p14:tracePt t="5903" x="6280150" y="4127500"/>
          <p14:tracePt t="5915" x="6280150" y="4133850"/>
          <p14:tracePt t="5915" x="6273800" y="4146550"/>
          <p14:tracePt t="5936" x="6267450" y="4159250"/>
          <p14:tracePt t="5936" x="6261100" y="4165600"/>
          <p14:tracePt t="5951" x="6254750" y="4171950"/>
          <p14:tracePt t="5951" x="6248400" y="4178300"/>
          <p14:tracePt t="5967" x="6242050" y="4184650"/>
          <p14:tracePt t="5967" x="6229350" y="4197350"/>
          <p14:tracePt t="5984" x="6223000" y="4203700"/>
          <p14:tracePt t="5984" x="6210300" y="4203700"/>
          <p14:tracePt t="6001" x="6203950" y="4210050"/>
          <p14:tracePt t="6001" x="6191250" y="4216400"/>
          <p14:tracePt t="6017" x="6178550" y="4222750"/>
          <p14:tracePt t="6017" x="6172200" y="4222750"/>
          <p14:tracePt t="6035" x="6159500" y="4229100"/>
          <p14:tracePt t="6035" x="6140450" y="4241800"/>
          <p14:tracePt t="6052" x="6127750" y="4241800"/>
          <p14:tracePt t="6052" x="6121400" y="4248150"/>
          <p14:tracePt t="6068" x="6115050" y="4248150"/>
          <p14:tracePt t="6068" x="6108700" y="4254500"/>
          <p14:tracePt t="6085" x="6108700" y="4260850"/>
          <p14:tracePt t="6099" x="6108700" y="4267200"/>
          <p14:tracePt t="6116" x="6115050" y="4267200"/>
          <p14:tracePt t="6116" x="6121400" y="4273550"/>
          <p14:tracePt t="6135" x="6127750" y="4273550"/>
          <p14:tracePt t="6135" x="6134100" y="4279900"/>
          <p14:tracePt t="6152" x="6146800" y="4279900"/>
          <p14:tracePt t="6152" x="6153150" y="4286250"/>
          <p14:tracePt t="6152" x="6165850" y="4286250"/>
          <p14:tracePt t="6171" x="6178550" y="4292600"/>
          <p14:tracePt t="6183" x="6184900" y="4292600"/>
          <p14:tracePt t="6183" x="6203950" y="4298950"/>
          <p14:tracePt t="6204" x="6210300" y="4298950"/>
          <p14:tracePt t="6204" x="6216650" y="4305300"/>
          <p14:tracePt t="6219" x="6223000" y="4305300"/>
          <p14:tracePt t="6233" x="6229350" y="4311650"/>
          <p14:tracePt t="6250" x="6235700" y="4318000"/>
          <p14:tracePt t="6266" x="6229350" y="4318000"/>
          <p14:tracePt t="6306" x="6223000" y="4318000"/>
          <p14:tracePt t="6330" x="6223000" y="4311650"/>
          <p14:tracePt t="6366" x="6229350" y="4311650"/>
          <p14:tracePt t="6383" x="6242050" y="4305300"/>
          <p14:tracePt t="6398" x="6248400" y="4305300"/>
          <p14:tracePt t="6410" x="6254750" y="4305300"/>
          <p14:tracePt t="6419" x="6261100" y="4305300"/>
          <p14:tracePt t="6419" x="6267450" y="4298950"/>
          <p14:tracePt t="6436" x="6273800" y="4298950"/>
          <p14:tracePt t="6451" x="6273800" y="4305300"/>
          <p14:tracePt t="6495" x="6267450" y="4311650"/>
          <p14:tracePt t="6522" x="6267450" y="4318000"/>
          <p14:tracePt t="6606" x="6267450" y="4324350"/>
          <p14:tracePt t="6691" x="6261100" y="4318000"/>
          <p14:tracePt t="6742" x="6261100" y="4311650"/>
          <p14:tracePt t="6750" x="6261100" y="4305300"/>
          <p14:tracePt t="6758" x="6267450" y="4298950"/>
          <p14:tracePt t="6768" x="6267450" y="4292600"/>
          <p14:tracePt t="6768" x="6267450" y="4273550"/>
          <p14:tracePt t="6788" x="6267450" y="4260850"/>
          <p14:tracePt t="6788" x="6273800" y="4248150"/>
          <p14:tracePt t="6803" x="6273800" y="4229100"/>
          <p14:tracePt t="6803" x="6280150" y="4210050"/>
          <p14:tracePt t="6820" x="6280150" y="4191000"/>
          <p14:tracePt t="6820" x="6286500" y="4165600"/>
          <p14:tracePt t="6820" x="6292850" y="4133850"/>
          <p14:tracePt t="6840" x="6299200" y="4102100"/>
          <p14:tracePt t="6852" x="6305550" y="4064000"/>
          <p14:tracePt t="6852" x="6318250" y="3975100"/>
          <p14:tracePt t="6871" x="6324600" y="3917950"/>
          <p14:tracePt t="6871" x="6324600" y="3867150"/>
          <p14:tracePt t="6888" x="6330950" y="3803650"/>
          <p14:tracePt t="6888" x="6337300" y="3740150"/>
          <p14:tracePt t="6904" x="6343650" y="3676650"/>
          <p14:tracePt t="6904" x="6343650" y="3613150"/>
          <p14:tracePt t="6904" x="6343650" y="3556000"/>
          <p14:tracePt t="6924" x="6350000" y="3498850"/>
          <p14:tracePt t="6936" x="6350000" y="3448050"/>
          <p14:tracePt t="6936" x="6350000" y="3359150"/>
          <p14:tracePt t="6954" x="6356350" y="3321050"/>
          <p14:tracePt t="6954" x="6356350" y="3289300"/>
          <p14:tracePt t="6971" x="6362700" y="3263900"/>
          <p14:tracePt t="6971" x="6362700" y="3244850"/>
          <p14:tracePt t="6988" x="6369050" y="3225800"/>
          <p14:tracePt t="6988" x="6375400" y="3194050"/>
          <p14:tracePt t="7004" x="6381750" y="3187700"/>
          <p14:tracePt t="7004" x="6381750" y="3175000"/>
          <p14:tracePt t="7021" x="6388100" y="3168650"/>
          <p14:tracePt t="7021" x="6394450" y="3155950"/>
          <p14:tracePt t="7038" x="6400800" y="3149600"/>
          <p14:tracePt t="7038" x="6400800" y="3143250"/>
          <p14:tracePt t="7055" x="6407150" y="3136900"/>
          <p14:tracePt t="7055" x="6413500" y="3124200"/>
          <p14:tracePt t="7072" x="6419850" y="3117850"/>
          <p14:tracePt t="7087" x="6426200" y="3117850"/>
          <p14:tracePt t="7103" x="6432550" y="3124200"/>
          <p14:tracePt t="7130" x="6432550" y="3136900"/>
          <p14:tracePt t="7146" x="6432550" y="3143250"/>
          <p14:tracePt t="7156" x="6432550" y="3155950"/>
          <p14:tracePt t="7156" x="6432550" y="3175000"/>
          <p14:tracePt t="7172" x="6432550" y="3187700"/>
          <p14:tracePt t="7172" x="6432550" y="3213100"/>
          <p14:tracePt t="7188" x="6426200" y="3238500"/>
          <p14:tracePt t="7188" x="6426200" y="3263900"/>
          <p14:tracePt t="7188" x="6426200" y="3289300"/>
          <p14:tracePt t="7208" x="6426200" y="3321050"/>
          <p14:tracePt t="7220" x="6419850" y="3352800"/>
          <p14:tracePt t="7220" x="6419850" y="3409950"/>
          <p14:tracePt t="7239" x="6419850" y="3435350"/>
          <p14:tracePt t="7239" x="6419850" y="3460750"/>
          <p14:tracePt t="7255" x="6413500" y="3486150"/>
          <p14:tracePt t="7255" x="6419850" y="3511550"/>
          <p14:tracePt t="7272" x="6419850" y="3543300"/>
          <p14:tracePt t="7272" x="6419850" y="3568700"/>
          <p14:tracePt t="7289" x="6419850" y="3594100"/>
          <p14:tracePt t="7289" x="6426200" y="3651250"/>
          <p14:tracePt t="7305" x="6426200" y="3676650"/>
          <p14:tracePt t="7305" x="6432550" y="3702050"/>
          <p14:tracePt t="7322" x="6438900" y="3727450"/>
          <p14:tracePt t="7322" x="6438900" y="3746500"/>
          <p14:tracePt t="7339" x="6445250" y="3765550"/>
          <p14:tracePt t="7339" x="6451600" y="3790950"/>
          <p14:tracePt t="7356" x="6451600" y="3810000"/>
          <p14:tracePt t="7356" x="6457950" y="3841750"/>
          <p14:tracePt t="7372" x="6464300" y="3854450"/>
          <p14:tracePt t="7372" x="6464300" y="3867150"/>
          <p14:tracePt t="7389" x="6470650" y="3879850"/>
          <p14:tracePt t="7389" x="6470650" y="3892550"/>
          <p14:tracePt t="7406" x="6477000" y="3905250"/>
          <p14:tracePt t="7406" x="6483350" y="3917950"/>
          <p14:tracePt t="7423" x="6483350" y="3930650"/>
          <p14:tracePt t="7423" x="6489700" y="3956050"/>
          <p14:tracePt t="7439" x="6496050" y="3962400"/>
          <p14:tracePt t="7439" x="6496050" y="3975100"/>
          <p14:tracePt t="7456" x="6502400" y="3981450"/>
          <p14:tracePt t="7456" x="6502400" y="3994150"/>
          <p14:tracePt t="7473" x="6508750" y="4000500"/>
          <p14:tracePt t="7473" x="6508750" y="4006850"/>
          <p14:tracePt t="7473" x="6508750" y="4013200"/>
          <p14:tracePt t="7491" x="6508750" y="4019550"/>
          <p14:tracePt t="7504" x="6508750" y="4025900"/>
          <p14:tracePt t="7504" x="6515100" y="4032250"/>
          <p14:tracePt t="7523" x="6508750" y="4038600"/>
          <p14:tracePt t="7540" x="6508750" y="4044950"/>
          <p14:tracePt t="7554" x="6508750" y="4051300"/>
          <p14:tracePt t="7571" x="6502400" y="4057650"/>
          <p14:tracePt t="7588" x="6502400" y="4064000"/>
          <p14:tracePt t="7588" x="6502400" y="4076700"/>
          <p14:tracePt t="7608" x="6502400" y="4083050"/>
          <p14:tracePt t="7608" x="6502400" y="4089400"/>
          <p14:tracePt t="7624" x="6502400" y="4095750"/>
          <p14:tracePt t="7624" x="6502400" y="4102100"/>
          <p14:tracePt t="7641" x="6502400" y="4108450"/>
          <p14:tracePt t="7641" x="6502400" y="4121150"/>
          <p14:tracePt t="7657" x="6508750" y="4127500"/>
          <p14:tracePt t="7657" x="6508750" y="4133850"/>
          <p14:tracePt t="7674" x="6515100" y="4140200"/>
          <p14:tracePt t="7674" x="6515100" y="4146550"/>
          <p14:tracePt t="7691" x="6521450" y="4152900"/>
          <p14:tracePt t="7706" x="6527800" y="4159250"/>
          <p14:tracePt t="7725" x="6534150" y="4159250"/>
          <p14:tracePt t="7748" x="6540500" y="4159250"/>
          <p14:tracePt t="7792" x="6546850" y="4159250"/>
          <p14:tracePt t="7816" x="6553200" y="4152900"/>
          <p14:tracePt t="7843" x="6546850" y="4152900"/>
          <p14:tracePt t="7951" x="6546850" y="4146550"/>
          <p14:tracePt t="7995" x="6553200" y="4146550"/>
          <p14:tracePt t="8030" x="6553200" y="4140200"/>
          <p14:tracePt t="8047" x="6559550" y="4133850"/>
          <p14:tracePt t="8063" x="6565900" y="4133850"/>
          <p14:tracePt t="8079" x="6572250" y="4127500"/>
          <p14:tracePt t="8091" x="6578600" y="4127500"/>
          <p14:tracePt t="8107" x="6584950" y="4127500"/>
          <p14:tracePt t="8122" x="6591300" y="4121150"/>
          <p14:tracePt t="8144" x="6591300" y="4114800"/>
          <p14:tracePt t="8200" x="6584950" y="4114800"/>
          <p14:tracePt t="8312" x="6591300" y="4121150"/>
          <p14:tracePt t="8572" x="6584950" y="4114800"/>
          <p14:tracePt t="8690" x="6591300" y="4121150"/>
          <p14:tracePt t="8792" x="6584950" y="4127500"/>
          <p14:tracePt t="8812" x="6578600" y="4133850"/>
          <p14:tracePt t="8834" x="6572250" y="4140200"/>
          <p14:tracePt t="8863" x="6565900" y="4140200"/>
          <p14:tracePt t="8879" x="6559550" y="4146550"/>
          <p14:tracePt t="8903" x="6565900" y="4140200"/>
          <p14:tracePt t="8947" x="6572250" y="4140200"/>
          <p14:tracePt t="8963" x="6578600" y="4140200"/>
          <p14:tracePt t="8979" x="6584950" y="4146550"/>
          <p14:tracePt t="9171" x="6578600" y="4152900"/>
          <p14:tracePt t="9255" x="6584950" y="4140200"/>
          <p14:tracePt t="9339" x="6591300" y="4140200"/>
          <p14:tracePt t="9359" x="6597650" y="4133850"/>
          <p14:tracePt t="9384" x="6604000" y="4127500"/>
          <p14:tracePt t="9411" x="6604000" y="4121150"/>
          <p14:tracePt t="9451" x="6597650" y="4121150"/>
          <p14:tracePt t="9495" x="6591300" y="4121150"/>
          <p14:tracePt t="9523" x="6591300" y="4127500"/>
          <p14:tracePt t="9563" x="6584950" y="4133850"/>
          <p14:tracePt t="9607" x="6578600" y="4133850"/>
          <p14:tracePt t="9631" x="6572250" y="4133850"/>
          <p14:tracePt t="9651" x="6565900" y="4133850"/>
          <p14:tracePt t="9668" x="6559550" y="4133850"/>
          <p14:tracePt t="9684" x="6559550" y="4140200"/>
          <p14:tracePt t="9703" x="6553200" y="4140200"/>
          <p14:tracePt t="9727" x="6553200" y="4133850"/>
          <p14:tracePt t="9803" x="6565900" y="4133850"/>
          <p14:tracePt t="9823" x="6572250" y="4127500"/>
          <p14:tracePt t="9855" x="6578600" y="4121150"/>
          <p14:tracePt t="9879" x="6584950" y="4121150"/>
          <p14:tracePt t="9891" x="6591300" y="4121150"/>
          <p14:tracePt t="9916" x="6597650" y="4114800"/>
          <p14:tracePt t="9943" x="6597650" y="4108450"/>
          <p14:tracePt t="9967" x="6597650" y="4102100"/>
          <p14:tracePt t="9999" x="6604000" y="4102100"/>
          <p14:tracePt t="10035" x="6610350" y="4102100"/>
          <p14:tracePt t="10071" x="6616700" y="4102100"/>
          <p14:tracePt t="10095" x="6623050" y="4102100"/>
          <p14:tracePt t="10119" x="6629400" y="4108450"/>
          <p14:tracePt t="10155" x="6635750" y="4114800"/>
          <p14:tracePt t="10215" x="6642100" y="4108450"/>
          <p14:tracePt t="10243" x="6635750" y="4114800"/>
          <p14:tracePt t="10343" x="6629400" y="4114800"/>
          <p14:tracePt t="10363" x="6629400" y="4121150"/>
          <p14:tracePt t="10379" x="6623050" y="4121150"/>
          <p14:tracePt t="10403" x="6616700" y="4127500"/>
          <p14:tracePt t="10419" x="6623050" y="4127500"/>
          <p14:tracePt t="10515" x="6629400" y="4127500"/>
          <p14:tracePt t="10539" x="6635750" y="4127500"/>
          <p14:tracePt t="10771" x="6642100" y="4127500"/>
          <p14:tracePt t="10884" x="6642100" y="4133850"/>
          <p14:tracePt t="11023" x="6635750" y="4127500"/>
          <p14:tracePt t="11115" x="6642100" y="4127500"/>
          <p14:tracePt t="11176" x="6635750" y="4127500"/>
          <p14:tracePt t="11235" x="6629400" y="4127500"/>
          <p14:tracePt t="11259" x="6635750" y="4121150"/>
          <p14:tracePt t="11303" x="6642100" y="4114800"/>
          <p14:tracePt t="11331" x="6642100" y="4102100"/>
          <p14:tracePt t="11348" x="6648450" y="4095750"/>
          <p14:tracePt t="11356" x="6648450" y="4089400"/>
          <p14:tracePt t="11368" x="6648450" y="4076700"/>
          <p14:tracePt t="11368" x="6648450" y="4051300"/>
          <p14:tracePt t="11386" x="6648450" y="4032250"/>
          <p14:tracePt t="11386" x="6648450" y="4013200"/>
          <p14:tracePt t="11403" x="6642100" y="3987800"/>
          <p14:tracePt t="11403" x="6642100" y="3962400"/>
          <p14:tracePt t="11421" x="6642100" y="3930650"/>
          <p14:tracePt t="11421" x="6642100" y="3898900"/>
          <p14:tracePt t="11436" x="6635750" y="3867150"/>
          <p14:tracePt t="11436" x="6635750" y="3784600"/>
          <p14:tracePt t="11453" x="6629400" y="3740150"/>
          <p14:tracePt t="11453" x="6629400" y="3695700"/>
          <p14:tracePt t="11469" x="6623050" y="3644900"/>
          <p14:tracePt t="11469" x="6623050" y="3600450"/>
          <p14:tracePt t="11487" x="6616700" y="3556000"/>
          <p14:tracePt t="11487" x="6616700" y="3467100"/>
          <p14:tracePt t="11504" x="6616700" y="3429000"/>
          <p14:tracePt t="11504" x="6616700" y="3390900"/>
          <p14:tracePt t="11521" x="6623050" y="3359150"/>
          <p14:tracePt t="11521" x="6629400" y="3327400"/>
          <p14:tracePt t="11537" x="6635750" y="3302000"/>
          <p14:tracePt t="11537" x="6642100" y="3282950"/>
          <p14:tracePt t="11554" x="6648450" y="3270250"/>
          <p14:tracePt t="11554" x="6661150" y="3257550"/>
          <p14:tracePt t="11554" x="6667500" y="3251200"/>
          <p14:tracePt t="11573" x="6680200" y="3244850"/>
          <p14:tracePt t="11585" x="6692900" y="3238500"/>
          <p14:tracePt t="11585" x="6718300" y="3244850"/>
          <p14:tracePt t="11605" x="6724650" y="3244850"/>
          <p14:tracePt t="11605" x="6737350" y="3251200"/>
          <p14:tracePt t="11621" x="6750050" y="3257550"/>
          <p14:tracePt t="11621" x="6756400" y="3263900"/>
          <p14:tracePt t="11637" x="6762750" y="3276600"/>
          <p14:tracePt t="11637" x="6769100" y="3282950"/>
          <p14:tracePt t="11637" x="6775450" y="3295650"/>
          <p14:tracePt t="11656" x="6775450" y="3302000"/>
          <p14:tracePt t="11669" x="6775450" y="3308350"/>
          <p14:tracePt t="11669" x="6775450" y="3327400"/>
          <p14:tracePt t="11687" x="6769100" y="3327400"/>
          <p14:tracePt t="11687" x="6762750" y="3327400"/>
          <p14:tracePt t="11704" x="6750050" y="3327400"/>
          <p14:tracePt t="11704" x="6737350" y="3321050"/>
          <p14:tracePt t="11721" x="6718300" y="3314700"/>
          <p14:tracePt t="11721" x="6692900" y="3302000"/>
          <p14:tracePt t="11721" x="6667500" y="3289300"/>
          <p14:tracePt t="11740" x="6635750" y="3270250"/>
          <p14:tracePt t="11740" x="6597650" y="3244850"/>
          <p14:tracePt t="11754" x="6553200" y="3219450"/>
          <p14:tracePt t="11754" x="6515100" y="3187700"/>
          <p14:tracePt t="11771" x="6470650" y="3155950"/>
          <p14:tracePt t="11771" x="6426200" y="3117850"/>
          <p14:tracePt t="11788" x="6381750" y="3073400"/>
          <p14:tracePt t="11788" x="6292850" y="2984500"/>
          <p14:tracePt t="11805" x="6254750" y="2933700"/>
          <p14:tracePt t="11805" x="6216650" y="2876550"/>
          <p14:tracePt t="11821" x="6184900" y="2819400"/>
          <p14:tracePt t="11821" x="6153150" y="2749550"/>
          <p14:tracePt t="11838" x="6127750" y="2673350"/>
          <p14:tracePt t="11838" x="6102350" y="2590800"/>
          <p14:tracePt t="11855" x="6083300" y="2495550"/>
          <p14:tracePt t="11855" x="6057900" y="2292350"/>
          <p14:tracePt t="11873" x="6051550" y="2184400"/>
          <p14:tracePt t="11873" x="6051550" y="2076450"/>
          <p14:tracePt t="11889" x="6057900" y="1974850"/>
          <p14:tracePt t="11889" x="6070600" y="1873250"/>
          <p14:tracePt t="11905" x="6089650" y="1784350"/>
          <p14:tracePt t="11905" x="6115050" y="1695450"/>
          <p14:tracePt t="11905" x="6146800" y="1619250"/>
          <p14:tracePt t="11925" x="6184900" y="1549400"/>
          <p14:tracePt t="11936" x="6229350" y="1485900"/>
          <p14:tracePt t="11936" x="6280150" y="1422400"/>
          <p14:tracePt t="11936" x="6330950" y="1371600"/>
          <p14:tracePt t="11957" x="6388100" y="1314450"/>
          <p14:tracePt t="11957" x="6445250" y="1270000"/>
          <p14:tracePt t="11972" x="6508750" y="1231900"/>
          <p14:tracePt t="11972" x="6572250" y="1193800"/>
          <p14:tracePt t="11988" x="6635750" y="1162050"/>
          <p14:tracePt t="11988" x="6705600" y="1130300"/>
          <p14:tracePt t="12005" x="6769100" y="1111250"/>
          <p14:tracePt t="12005" x="6832600" y="1098550"/>
          <p14:tracePt t="12005" x="6902450" y="1092200"/>
          <p14:tracePt t="12025" x="6959600" y="1092200"/>
          <p14:tracePt t="12037" x="7023100" y="1104900"/>
          <p14:tracePt t="12037" x="7131050" y="1155700"/>
          <p14:tracePt t="12055" x="7175500" y="1193800"/>
          <p14:tracePt t="12055" x="7226300" y="1238250"/>
          <p14:tracePt t="12072" x="7270750" y="1289050"/>
          <p14:tracePt t="12072" x="7308850" y="1339850"/>
          <p14:tracePt t="12089" x="7346950" y="1403350"/>
          <p14:tracePt t="12089" x="7410450" y="1543050"/>
          <p14:tracePt t="12106" x="7442200" y="1619250"/>
          <p14:tracePt t="12106" x="7467600" y="1708150"/>
          <p14:tracePt t="12122" x="7486650" y="1803400"/>
          <p14:tracePt t="12122" x="7505700" y="1898650"/>
          <p14:tracePt t="12139" x="7524750" y="2000250"/>
          <p14:tracePt t="12139" x="7537450" y="2108200"/>
          <p14:tracePt t="12156" x="7543800" y="2216150"/>
          <p14:tracePt t="12156" x="7550150" y="2419350"/>
          <p14:tracePt t="12173" x="7550150" y="2514600"/>
          <p14:tracePt t="12173" x="7543800" y="2609850"/>
          <p14:tracePt t="12189" x="7537450" y="2692400"/>
          <p14:tracePt t="12189" x="7524750" y="2768600"/>
          <p14:tracePt t="12206" x="7512050" y="2838450"/>
          <p14:tracePt t="12206" x="7493000" y="2908300"/>
          <p14:tracePt t="12206" x="7473950" y="2965450"/>
          <p14:tracePt t="12224" x="7448550" y="3022600"/>
          <p14:tracePt t="12237" x="7423150" y="3067050"/>
          <p14:tracePt t="12237" x="7372350" y="3149600"/>
          <p14:tracePt t="12256" x="7340600" y="3181350"/>
          <p14:tracePt t="12256" x="7308850" y="3213100"/>
          <p14:tracePt t="12272" x="7277100" y="3238500"/>
          <p14:tracePt t="12272" x="7245350" y="3263900"/>
          <p14:tracePt t="12272" x="7213600" y="3289300"/>
          <p14:tracePt t="12292" x="7181850" y="3308350"/>
          <p14:tracePt t="12304" x="7156450" y="3327400"/>
          <p14:tracePt t="12304" x="7124700" y="3340100"/>
          <p14:tracePt t="12304" x="7092950" y="3352800"/>
          <p14:tracePt t="12325" x="7067550" y="3365500"/>
          <p14:tracePt t="12338" x="7042150" y="3378200"/>
          <p14:tracePt t="12338" x="6991350" y="3390900"/>
          <p14:tracePt t="12356" x="6972300" y="3397250"/>
          <p14:tracePt t="12356" x="6946900" y="3403600"/>
          <p14:tracePt t="12373" x="6927850" y="3409950"/>
          <p14:tracePt t="12373" x="6908800" y="3416300"/>
          <p14:tracePt t="12373" x="6896100" y="3422650"/>
          <p14:tracePt t="12392" x="6877050" y="3429000"/>
          <p14:tracePt t="12392" x="6864350" y="3429000"/>
          <p14:tracePt t="12406" x="6845300" y="3435350"/>
          <p14:tracePt t="12406" x="6832600" y="3435350"/>
          <p14:tracePt t="12424" x="6819900" y="3441700"/>
          <p14:tracePt t="12424" x="6813550" y="3441700"/>
          <p14:tracePt t="12440" x="6800850" y="3441700"/>
          <p14:tracePt t="12440" x="6794500" y="3448050"/>
          <p14:tracePt t="12457" x="6781800" y="3448050"/>
          <p14:tracePt t="12457" x="6769100" y="3448050"/>
          <p14:tracePt t="12474" x="6762750" y="3454400"/>
          <p14:tracePt t="12474" x="6756400" y="3454400"/>
          <p14:tracePt t="12490" x="6750050" y="3454400"/>
          <p14:tracePt t="12490" x="6743700" y="3454400"/>
          <p14:tracePt t="12507" x="6737350" y="3454400"/>
          <p14:tracePt t="12507" x="6731000" y="3454400"/>
          <p14:tracePt t="12525" x="6724650" y="3460750"/>
          <p14:tracePt t="12525" x="6718300" y="3460750"/>
          <p14:tracePt t="12541" x="6711950" y="3460750"/>
          <p14:tracePt t="12556" x="6705600" y="3460750"/>
          <p14:tracePt t="12572" x="6699250" y="3460750"/>
          <p14:tracePt t="12588" x="6692900" y="3460750"/>
          <p14:tracePt t="12609" x="6692900" y="3454400"/>
          <p14:tracePt t="12644" x="6699250" y="3448050"/>
          <p14:tracePt t="12668" x="6711950" y="3448050"/>
          <p14:tracePt t="12692" x="6718300" y="3441700"/>
          <p14:tracePt t="12704" x="6724650" y="3441700"/>
          <p14:tracePt t="12720" x="6731000" y="3441700"/>
          <p14:tracePt t="12736" x="6737350" y="3441700"/>
          <p14:tracePt t="12752" x="6743700" y="3441700"/>
          <p14:tracePt t="12764" x="6750050" y="3441700"/>
          <p14:tracePt t="12780" x="6750050" y="3435350"/>
          <p14:tracePt t="12796" x="6756400" y="3429000"/>
          <p14:tracePt t="12812" x="6756400" y="3422650"/>
          <p14:tracePt t="12840" x="6756400" y="3416300"/>
          <p14:tracePt t="12864" x="6756400" y="3409950"/>
          <p14:tracePt t="12908" x="6756400" y="3403600"/>
          <p14:tracePt t="13004" x="6762750" y="3403600"/>
          <p14:tracePt t="13020" x="6769100" y="3397250"/>
          <p14:tracePt t="13036" x="6775450" y="3397250"/>
          <p14:tracePt t="13052" x="6781800" y="3390900"/>
          <p14:tracePt t="13064" x="6781800" y="3384550"/>
          <p14:tracePt t="13244" x="6775450" y="3390900"/>
          <p14:tracePt t="13300" x="6781800" y="3397250"/>
          <p14:tracePt t="13456" x="6788150" y="3390900"/>
          <p14:tracePt t="13600" x="6794500" y="3390900"/>
          <p14:tracePt t="13644" x="6800850" y="3384550"/>
          <p14:tracePt t="13696" x="6794500" y="3390900"/>
          <p14:tracePt t="13784" x="6788150" y="3390900"/>
          <p14:tracePt t="13808" x="6781800" y="3384550"/>
          <p14:tracePt t="13832" x="6775450" y="3384550"/>
          <p14:tracePt t="13844" x="6769100" y="3384550"/>
          <p14:tracePt t="13860" x="6769100" y="3378200"/>
          <p14:tracePt t="13944" x="6769100" y="3371850"/>
          <p14:tracePt t="13964" x="6775450" y="3371850"/>
          <p14:tracePt t="13980" x="6781800" y="3365500"/>
          <p14:tracePt t="13996" x="6788150" y="3365500"/>
          <p14:tracePt t="14012" x="6794500" y="3365500"/>
          <p14:tracePt t="14020" x="6800850" y="3365500"/>
          <p14:tracePt t="14032" x="6807200" y="3365500"/>
          <p14:tracePt t="14049" x="6819900" y="3365500"/>
          <p14:tracePt t="14065" x="6826250" y="3365500"/>
          <p14:tracePt t="14085" x="6832600" y="3359150"/>
          <p14:tracePt t="14100" x="6838950" y="3359150"/>
          <p14:tracePt t="14116" x="6845300" y="3352800"/>
          <p14:tracePt t="14132" x="6851650" y="3346450"/>
          <p14:tracePt t="14144" x="6858000" y="3346450"/>
          <p14:tracePt t="14144" x="6858000" y="3340100"/>
          <p14:tracePt t="14162" x="6864350" y="3333750"/>
          <p14:tracePt t="14178" x="6870700" y="3327400"/>
          <p14:tracePt t="14178" x="6877050" y="3327400"/>
          <p14:tracePt t="14196" x="6883400" y="3321050"/>
          <p14:tracePt t="14196" x="6889750" y="3308350"/>
          <p14:tracePt t="14213" x="6896100" y="3302000"/>
          <p14:tracePt t="14229" x="6896100" y="3295650"/>
          <p14:tracePt t="14245" x="6902450" y="3289300"/>
          <p14:tracePt t="14261" x="6896100" y="3282950"/>
          <p14:tracePt t="14278" x="6889750" y="3282950"/>
          <p14:tracePt t="14297" x="6883400" y="3282950"/>
          <p14:tracePt t="14313" x="6877050" y="3282950"/>
          <p14:tracePt t="14333" x="6877050" y="3276600"/>
          <p14:tracePt t="14349" x="6877050" y="3270250"/>
          <p14:tracePt t="14380" x="6877050" y="3263900"/>
          <p14:tracePt t="14452" x="6877050" y="3257550"/>
          <p14:tracePt t="14528" x="6883400" y="3251200"/>
          <p14:tracePt t="14552" x="6889750" y="3251200"/>
          <p14:tracePt t="14564" x="6896100" y="3244850"/>
          <p14:tracePt t="14581" x="6902450" y="3244850"/>
          <p14:tracePt t="14604" x="6908800" y="3238500"/>
          <p14:tracePt t="14624" x="6915150" y="3238500"/>
          <p14:tracePt t="14664" x="6908800" y="3238500"/>
          <p14:tracePt t="14716" x="6902450" y="3244850"/>
          <p14:tracePt t="14732" x="6889750" y="3251200"/>
          <p14:tracePt t="14744" x="6883400" y="3251200"/>
          <p14:tracePt t="14760" x="6877050" y="3257550"/>
          <p14:tracePt t="14768" x="6864350" y="3257550"/>
          <p14:tracePt t="14779" x="6858000" y="3257550"/>
          <p14:tracePt t="14779" x="6851650" y="3263900"/>
          <p14:tracePt t="14798" x="6838950" y="3270250"/>
          <p14:tracePt t="14798" x="6807200" y="3282950"/>
          <p14:tracePt t="14815" x="6781800" y="3295650"/>
          <p14:tracePt t="14815" x="6756400" y="3308350"/>
          <p14:tracePt t="14831" x="6724650" y="3321050"/>
          <p14:tracePt t="14831" x="6686550" y="3340100"/>
          <p14:tracePt t="14848" x="6642100" y="3359150"/>
          <p14:tracePt t="14848" x="6527800" y="3409950"/>
          <p14:tracePt t="14865" x="6464300" y="3441700"/>
          <p14:tracePt t="14865" x="6388100" y="3479800"/>
          <p14:tracePt t="14882" x="6305550" y="3524250"/>
          <p14:tracePt t="14882" x="6216650" y="3575050"/>
          <p14:tracePt t="14898" x="6121400" y="3632200"/>
          <p14:tracePt t="14898" x="6026150" y="3689350"/>
          <p14:tracePt t="14915" x="5918200" y="3752850"/>
          <p14:tracePt t="14915" x="5702300" y="3892550"/>
          <p14:tracePt t="14934" x="5594350" y="3962400"/>
          <p14:tracePt t="14934" x="5486400" y="4032250"/>
          <p14:tracePt t="14949" x="5372100" y="4102100"/>
          <p14:tracePt t="14949" x="5257800" y="4171950"/>
          <p14:tracePt t="14966" x="5149850" y="4235450"/>
          <p14:tracePt t="14966" x="5035550" y="4305300"/>
          <p14:tracePt t="14982" x="4921250" y="4368800"/>
          <p14:tracePt t="14982" x="4813300" y="4432300"/>
          <p14:tracePt t="14982" x="4699000" y="4495800"/>
          <p14:tracePt t="15001" x="4591050" y="4552950"/>
          <p14:tracePt t="15014" x="4489450" y="4616450"/>
          <p14:tracePt t="15014" x="4292600" y="4724400"/>
          <p14:tracePt t="15033" x="4203700" y="4768850"/>
          <p14:tracePt t="15033" x="4114800" y="4813300"/>
          <p14:tracePt t="15049" x="4032250" y="4857750"/>
          <p14:tracePt t="15049" x="3962400" y="4895850"/>
          <p14:tracePt t="15065" x="3892550" y="4927600"/>
          <p14:tracePt t="15065" x="3835400" y="4953000"/>
          <p14:tracePt t="15065" x="3784600" y="4984750"/>
          <p14:tracePt t="15085" x="3733800" y="5003800"/>
          <p14:tracePt t="15097" x="3689350" y="5022850"/>
          <p14:tracePt t="15097" x="3625850" y="5054600"/>
          <p14:tracePt t="15116" x="3600450" y="5060950"/>
          <p14:tracePt t="15116" x="3587750" y="5067300"/>
          <p14:tracePt t="15133" x="3575050" y="5073650"/>
          <p14:tracePt t="15133" x="3568700" y="5073650"/>
          <p14:tracePt t="15149" x="3568700" y="5060950"/>
          <p14:tracePt t="15149" x="3575050" y="5054600"/>
          <p14:tracePt t="15167" x="3587750" y="5048250"/>
          <p14:tracePt t="15167" x="3600450" y="5041900"/>
          <p14:tracePt t="15183" x="3613150" y="5029200"/>
          <p14:tracePt t="15183" x="3632200" y="5016500"/>
          <p14:tracePt t="15199" x="3651250" y="5003800"/>
          <p14:tracePt t="15199" x="3670300" y="4991100"/>
          <p14:tracePt t="15216" x="3689350" y="4978400"/>
          <p14:tracePt t="15216" x="3727450" y="4959350"/>
          <p14:tracePt t="15233" x="3746500" y="4946650"/>
          <p14:tracePt t="15233" x="3765550" y="4940300"/>
          <p14:tracePt t="15250" x="3790950" y="4933950"/>
          <p14:tracePt t="15250" x="3810000" y="4921250"/>
          <p14:tracePt t="15267" x="3829050" y="4914900"/>
          <p14:tracePt t="15267" x="3848100" y="4908550"/>
          <p14:tracePt t="15267" x="3867150" y="4895850"/>
          <p14:tracePt t="15286" x="3879850" y="4889500"/>
          <p14:tracePt t="15298" x="3898900" y="4876800"/>
          <p14:tracePt t="15298" x="3930650" y="4864100"/>
          <p14:tracePt t="15317" x="3949700" y="4851400"/>
          <p14:tracePt t="15317" x="3968750" y="4845050"/>
          <p14:tracePt t="15334" x="3981450" y="4838700"/>
          <p14:tracePt t="15334" x="3994150" y="4832350"/>
          <p14:tracePt t="15350" x="4006850" y="4826000"/>
          <p14:tracePt t="15350" x="4019550" y="4819650"/>
          <p14:tracePt t="15350" x="4032250" y="4813300"/>
          <p14:tracePt t="15369" x="4038600" y="4806950"/>
          <p14:tracePt t="15381" x="4044950" y="4806950"/>
          <p14:tracePt t="15381" x="4051300" y="4800600"/>
          <p14:tracePt t="15401" x="4057650" y="4794250"/>
          <p14:tracePt t="15415" x="4064000" y="4794250"/>
          <p14:tracePt t="15435" x="4076700" y="4787900"/>
          <p14:tracePt t="15435" x="4076700" y="4781550"/>
          <p14:tracePt t="15435" x="4083050" y="4775200"/>
          <p14:tracePt t="15453" x="4089400" y="4768850"/>
          <p14:tracePt t="15453" x="4102100" y="4762500"/>
          <p14:tracePt t="15467" x="4108450" y="4756150"/>
          <p14:tracePt t="15467" x="4121150" y="4743450"/>
          <p14:tracePt t="15484" x="4127500" y="4730750"/>
          <p14:tracePt t="15484" x="4140200" y="4718050"/>
          <p14:tracePt t="15500" x="4152900" y="4711700"/>
          <p14:tracePt t="15500" x="4165600" y="4699000"/>
          <p14:tracePt t="15518" x="4178300" y="4686300"/>
          <p14:tracePt t="15518" x="4203700" y="4654550"/>
          <p14:tracePt t="15535" x="4216400" y="4648200"/>
          <p14:tracePt t="15535" x="4229100" y="4635500"/>
          <p14:tracePt t="15551" x="4241800" y="4622800"/>
          <p14:tracePt t="15551" x="4254500" y="4616450"/>
          <p14:tracePt t="15567" x="4267200" y="4603750"/>
          <p14:tracePt t="15567" x="4298950" y="4591050"/>
          <p14:tracePt t="15587" x="4311650" y="4584700"/>
          <p14:tracePt t="15587" x="4324350" y="4578350"/>
          <p14:tracePt t="15601" x="4330700" y="4572000"/>
          <p14:tracePt t="15601" x="4343400" y="4565650"/>
          <p14:tracePt t="15618" x="4356100" y="4559300"/>
          <p14:tracePt t="15618" x="4368800" y="4552950"/>
          <p14:tracePt t="15635" x="4381500" y="4552950"/>
          <p14:tracePt t="15635" x="4394200" y="4546600"/>
          <p14:tracePt t="15635" x="4406900" y="4546600"/>
          <p14:tracePt t="15653" x="4419600" y="4546600"/>
          <p14:tracePt t="15666" x="4425950" y="4540250"/>
          <p14:tracePt t="15666" x="4451350" y="4540250"/>
          <p14:tracePt t="15686" x="4457700" y="4540250"/>
          <p14:tracePt t="15686" x="4464050" y="4540250"/>
          <p14:tracePt t="15702" x="4470400" y="4540250"/>
          <p14:tracePt t="15702" x="4483100" y="4540250"/>
          <p14:tracePt t="15718" x="4489450" y="4533900"/>
          <p14:tracePt t="15718" x="4495800" y="4540250"/>
          <p14:tracePt t="15718" x="4502150" y="4533900"/>
          <p14:tracePt t="15738" x="4508500" y="4533900"/>
          <p14:tracePt t="15750" x="4514850" y="4533900"/>
          <p14:tracePt t="15750" x="4527550" y="4527550"/>
          <p14:tracePt t="15768" x="4533900" y="4527550"/>
          <p14:tracePt t="15768" x="4540250" y="4521200"/>
          <p14:tracePt t="15786" x="4546600" y="4521200"/>
          <p14:tracePt t="15786" x="4552950" y="4521200"/>
          <p14:tracePt t="15802" x="4559300" y="4514850"/>
          <p14:tracePt t="15817" x="4565650" y="4514850"/>
          <p14:tracePt t="15833" x="4559300" y="4514850"/>
          <p14:tracePt t="15865" x="4552950" y="4521200"/>
          <p14:tracePt t="15873" x="4546600" y="4527550"/>
          <p14:tracePt t="15873" x="4533900" y="4533900"/>
          <p14:tracePt t="15887" x="4527550" y="4540250"/>
          <p14:tracePt t="15887" x="4514850" y="4546600"/>
          <p14:tracePt t="15902" x="4502150" y="4552950"/>
          <p14:tracePt t="15902" x="4489450" y="4559300"/>
          <p14:tracePt t="15920" x="4470400" y="4572000"/>
          <p14:tracePt t="15920" x="4451350" y="4578350"/>
          <p14:tracePt t="15937" x="4425950" y="4591050"/>
          <p14:tracePt t="15937" x="4375150" y="4616450"/>
          <p14:tracePt t="15954" x="4349750" y="4629150"/>
          <p14:tracePt t="15954" x="4318000" y="4641850"/>
          <p14:tracePt t="15969" x="4286250" y="4660900"/>
          <p14:tracePt t="15969" x="4254500" y="4673600"/>
          <p14:tracePt t="15986" x="4216400" y="4692650"/>
          <p14:tracePt t="15986" x="4178300" y="4711700"/>
          <p14:tracePt t="16002" x="4146550" y="4730750"/>
          <p14:tracePt t="16002" x="4102100" y="4756150"/>
          <p14:tracePt t="16002" x="4064000" y="4775200"/>
          <p14:tracePt t="16021" x="4025900" y="4800600"/>
          <p14:tracePt t="16034" x="3981450" y="4826000"/>
          <p14:tracePt t="16034" x="3898900" y="4876800"/>
          <p14:tracePt t="16053" x="3854450" y="4902200"/>
          <p14:tracePt t="16053" x="3810000" y="4927600"/>
          <p14:tracePt t="16069" x="3765550" y="4953000"/>
          <p14:tracePt t="16069" x="3721100" y="4978400"/>
          <p14:tracePt t="16086" x="3670300" y="5003800"/>
          <p14:tracePt t="16086" x="3625850" y="5029200"/>
          <p14:tracePt t="16102" x="3581400" y="5048250"/>
          <p14:tracePt t="16102" x="3536950" y="5073650"/>
          <p14:tracePt t="16102" x="3492500" y="5099050"/>
          <p14:tracePt t="16122" x="3454400" y="5118100"/>
          <p14:tracePt t="16122" x="3409950" y="5137150"/>
          <p14:tracePt t="16136" x="3371850" y="5156200"/>
          <p14:tracePt t="16136" x="3333750" y="5168900"/>
          <p14:tracePt t="16153" x="3295650" y="5181600"/>
          <p14:tracePt t="16153" x="3257550" y="5200650"/>
          <p14:tracePt t="16171" x="3219450" y="5213350"/>
          <p14:tracePt t="16171" x="3149600" y="5245100"/>
          <p14:tracePt t="16186" x="3117850" y="5257800"/>
          <p14:tracePt t="16186" x="3086100" y="5270500"/>
          <p14:tracePt t="16203" x="3060700" y="5283200"/>
          <p14:tracePt t="16203" x="3028950" y="5302250"/>
          <p14:tracePt t="16220" x="3003550" y="5321300"/>
          <p14:tracePt t="16220" x="2978150" y="5334000"/>
          <p14:tracePt t="16236" x="2959100" y="5353050"/>
          <p14:tracePt t="16236" x="2914650" y="5384800"/>
          <p14:tracePt t="16254" x="2895600" y="5397500"/>
          <p14:tracePt t="16254" x="2876550" y="5416550"/>
          <p14:tracePt t="16270" x="2857500" y="5435600"/>
          <p14:tracePt t="16270" x="2838450" y="5454650"/>
          <p14:tracePt t="16287" x="2825750" y="5480050"/>
          <p14:tracePt t="16287" x="2819400" y="5499100"/>
          <p14:tracePt t="16287" x="2806700" y="5524500"/>
          <p14:tracePt t="16305" x="2800350" y="5543550"/>
          <p14:tracePt t="16318" x="2800350" y="5568950"/>
          <p14:tracePt t="16318" x="2800350" y="5613400"/>
          <p14:tracePt t="16337" x="2806700" y="5632450"/>
          <p14:tracePt t="16337" x="2813050" y="5651500"/>
          <p14:tracePt t="16354" x="2819400" y="5670550"/>
          <p14:tracePt t="16354" x="2825750" y="5689600"/>
          <p14:tracePt t="16370" x="2832100" y="5702300"/>
          <p14:tracePt t="16370" x="2838450" y="5721350"/>
          <p14:tracePt t="16370" x="2844800" y="5734050"/>
          <p14:tracePt t="16389" x="2851150" y="5746750"/>
          <p14:tracePt t="16402" x="2857500" y="5759450"/>
          <p14:tracePt t="16402" x="2863850" y="5784850"/>
          <p14:tracePt t="16422" x="2870200" y="5791200"/>
          <p14:tracePt t="16422" x="2870200" y="5803900"/>
          <p14:tracePt t="16437" x="2876550" y="5810250"/>
          <p14:tracePt t="16437" x="2876550" y="5822950"/>
          <p14:tracePt t="16454" x="2870200" y="5829300"/>
          <p14:tracePt t="16454" x="2870200" y="5835650"/>
          <p14:tracePt t="16471" x="2870200" y="5842000"/>
          <p14:tracePt t="16471" x="2857500" y="5848350"/>
          <p14:tracePt t="16487" x="2851150" y="5854700"/>
          <p14:tracePt t="16487" x="2844800" y="5861050"/>
          <p14:tracePt t="16504" x="2838450" y="5867400"/>
          <p14:tracePt t="16504" x="2832100" y="5867400"/>
          <p14:tracePt t="16521" x="2819400" y="5873750"/>
          <p14:tracePt t="16521" x="2806700" y="5886450"/>
          <p14:tracePt t="16538" x="2800350" y="5886450"/>
          <p14:tracePt t="16538" x="2774950" y="5892800"/>
          <p14:tracePt t="16554" x="2762250" y="5899150"/>
          <p14:tracePt t="16554" x="2749550" y="5899150"/>
          <p14:tracePt t="16571" x="2736850" y="5899150"/>
          <p14:tracePt t="16571" x="2717800" y="5899150"/>
          <p14:tracePt t="16588" x="2705100" y="5899150"/>
          <p14:tracePt t="16588" x="2679700" y="5892800"/>
          <p14:tracePt t="16606" x="2660650" y="5892800"/>
          <p14:tracePt t="16606" x="2641600" y="5880100"/>
          <p14:tracePt t="16621" x="2622550" y="5873750"/>
          <p14:tracePt t="16621" x="2609850" y="5867400"/>
          <p14:tracePt t="16638" x="2590800" y="5854700"/>
          <p14:tracePt t="16638" x="2565400" y="5842000"/>
          <p14:tracePt t="16654" x="2546350" y="5822950"/>
          <p14:tracePt t="16654" x="2527300" y="5810250"/>
          <p14:tracePt t="16654" x="2508250" y="5791200"/>
          <p14:tracePt t="16674" x="2489200" y="5778500"/>
          <p14:tracePt t="16686" x="2470150" y="5753100"/>
          <p14:tracePt t="16686" x="2432050" y="5702300"/>
          <p14:tracePt t="16706" x="2413000" y="5670550"/>
          <p14:tracePt t="16706" x="2400300" y="5632450"/>
          <p14:tracePt t="16722" x="2387600" y="5588000"/>
          <p14:tracePt t="16722" x="2381250" y="5543550"/>
          <p14:tracePt t="16738" x="2374900" y="5492750"/>
          <p14:tracePt t="16738" x="2374900" y="5441950"/>
          <p14:tracePt t="16738" x="2374900" y="5391150"/>
          <p14:tracePt t="16757" x="2381250" y="5334000"/>
          <p14:tracePt t="16770" x="2393950" y="5289550"/>
          <p14:tracePt t="16770" x="2425700" y="5187950"/>
          <p14:tracePt t="16788" x="2451100" y="5143500"/>
          <p14:tracePt t="16788" x="2476500" y="5099050"/>
          <p14:tracePt t="16805" x="2514600" y="5054600"/>
          <p14:tracePt t="16805" x="2552700" y="5016500"/>
          <p14:tracePt t="16822" x="2597150" y="4978400"/>
          <p14:tracePt t="16822" x="2641600" y="4946650"/>
          <p14:tracePt t="16839" x="2692400" y="4914900"/>
          <p14:tracePt t="16839" x="2806700" y="4883150"/>
          <p14:tracePt t="16855" x="2870200" y="4876800"/>
          <p14:tracePt t="16855" x="2927350" y="4883150"/>
          <p14:tracePt t="16872" x="2984500" y="4902200"/>
          <p14:tracePt t="16872" x="3048000" y="4927600"/>
          <p14:tracePt t="16889" x="3105150" y="4965700"/>
          <p14:tracePt t="16889" x="3206750" y="5041900"/>
          <p14:tracePt t="16906" x="3251200" y="5080000"/>
          <p14:tracePt t="16906" x="3289300" y="5124450"/>
          <p14:tracePt t="16924" x="3327400" y="5162550"/>
          <p14:tracePt t="16924" x="3352800" y="5200650"/>
          <p14:tracePt t="16939" x="3371850" y="5238750"/>
          <p14:tracePt t="16939" x="3390900" y="5276850"/>
          <p14:tracePt t="16956" x="3397250" y="5314950"/>
          <p14:tracePt t="16956" x="3397250" y="5397500"/>
          <p14:tracePt t="16974" x="3390900" y="5435600"/>
          <p14:tracePt t="16974" x="3378200" y="5473700"/>
          <p14:tracePt t="16990" x="3365500" y="5518150"/>
          <p14:tracePt t="16990" x="3346450" y="5556250"/>
          <p14:tracePt t="17006" x="3321050" y="5594350"/>
          <p14:tracePt t="17006" x="3295650" y="5626100"/>
          <p14:tracePt t="17006" x="3263900" y="5657850"/>
          <p14:tracePt t="17025" x="3232150" y="5689600"/>
          <p14:tracePt t="17038" x="3194050" y="5715000"/>
          <p14:tracePt t="17038" x="3117850" y="5759450"/>
          <p14:tracePt t="17058" x="3073400" y="5772150"/>
          <p14:tracePt t="17071" x="3035300" y="5784850"/>
          <p14:tracePt t="17071" x="2952750" y="5803900"/>
          <p14:tracePt t="17090" x="2914650" y="5810250"/>
          <p14:tracePt t="17090" x="2876550" y="5816600"/>
          <p14:tracePt t="17106" x="2838450" y="5816600"/>
          <p14:tracePt t="17106" x="2806700" y="5816600"/>
          <p14:tracePt t="17106" x="2774950" y="5816600"/>
          <p14:tracePt t="17125" x="2743200" y="5810250"/>
          <p14:tracePt t="17138" x="2717800" y="5803900"/>
          <p14:tracePt t="17138" x="2673350" y="5784850"/>
          <p14:tracePt t="17157" x="2654300" y="5772150"/>
          <p14:tracePt t="17157" x="2641600" y="5759450"/>
          <p14:tracePt t="17173" x="2628900" y="5740400"/>
          <p14:tracePt t="17173" x="2622550" y="5727700"/>
          <p14:tracePt t="17190" x="2609850" y="5715000"/>
          <p14:tracePt t="17190" x="2603500" y="5683250"/>
          <p14:tracePt t="17206" x="2603500" y="5670550"/>
          <p14:tracePt t="17206" x="2603500" y="5664200"/>
          <p14:tracePt t="17223" x="2603500" y="5651500"/>
          <p14:tracePt t="17223" x="2603500" y="5638800"/>
          <p14:tracePt t="17240" x="2603500" y="5632450"/>
          <p14:tracePt t="17240" x="2609850" y="5626100"/>
          <p14:tracePt t="17257" x="2616200" y="5613400"/>
          <p14:tracePt t="17257" x="2622550" y="5600700"/>
          <p14:tracePt t="17274" x="2628900" y="5594350"/>
          <p14:tracePt t="17274" x="2635250" y="5594350"/>
          <p14:tracePt t="17290" x="2641600" y="5588000"/>
          <p14:tracePt t="17290" x="2647950" y="5588000"/>
          <p14:tracePt t="17307" x="2647950" y="5581650"/>
          <p14:tracePt t="17307" x="2654300" y="5581650"/>
          <p14:tracePt t="17325" x="2660650" y="5581650"/>
          <p14:tracePt t="17338" x="2667000" y="5581650"/>
          <p14:tracePt t="17356" x="2673350" y="5588000"/>
          <p14:tracePt t="17372" x="2679700" y="5588000"/>
          <p14:tracePt t="17389" x="2686050" y="5588000"/>
          <p14:tracePt t="17405" x="2686050" y="5594350"/>
          <p14:tracePt t="17405" x="2692400" y="5594350"/>
          <p14:tracePt t="17426" x="2698750" y="5594350"/>
          <p14:tracePt t="17442" x="2698750" y="5600700"/>
          <p14:tracePt t="17461" x="2705100" y="5607050"/>
          <p14:tracePt t="17477" x="2698750" y="5613400"/>
          <p14:tracePt t="17494" x="2698750" y="5619750"/>
          <p14:tracePt t="17506" x="2692400" y="5626100"/>
          <p14:tracePt t="17523" x="2686050" y="5632450"/>
          <p14:tracePt t="17539" x="2679700" y="5632450"/>
          <p14:tracePt t="17539" x="2673350" y="5638800"/>
          <p14:tracePt t="17558" x="2660650" y="5638800"/>
          <p14:tracePt t="17558" x="2641600" y="5645150"/>
          <p14:tracePt t="17574" x="2635250" y="5651500"/>
          <p14:tracePt t="17574" x="2622550" y="5651500"/>
          <p14:tracePt t="17591" x="2609850" y="5645150"/>
          <p14:tracePt t="17591" x="2597150" y="5645150"/>
          <p14:tracePt t="17608" x="2590800" y="5638800"/>
          <p14:tracePt t="17608" x="2565400" y="5626100"/>
          <p14:tracePt t="17626" x="2552700" y="5613400"/>
          <p14:tracePt t="17626" x="2546350" y="5600700"/>
          <p14:tracePt t="17642" x="2533650" y="5581650"/>
          <p14:tracePt t="17642" x="2520950" y="5562600"/>
          <p14:tracePt t="17658" x="2514600" y="5537200"/>
          <p14:tracePt t="17658" x="2508250" y="5511800"/>
          <p14:tracePt t="17675" x="2501900" y="5480050"/>
          <p14:tracePt t="17675" x="2495550" y="5441950"/>
          <p14:tracePt t="17675" x="2489200" y="5403850"/>
          <p14:tracePt t="17694" x="2489200" y="5359400"/>
          <p14:tracePt t="17706" x="2489200" y="5314950"/>
          <p14:tracePt t="17706" x="2489200" y="5232400"/>
          <p14:tracePt t="17725" x="2495550" y="5194300"/>
          <p14:tracePt t="17725" x="2508250" y="5156200"/>
          <p14:tracePt t="17742" x="2520950" y="5124450"/>
          <p14:tracePt t="17742" x="2540000" y="5092700"/>
          <p14:tracePt t="17759" x="2565400" y="5060950"/>
          <p14:tracePt t="17759" x="2590800" y="5035550"/>
          <p14:tracePt t="17775" x="2622550" y="5010150"/>
          <p14:tracePt t="17775" x="2654300" y="4984750"/>
          <p14:tracePt t="17775" x="2698750" y="4965700"/>
          <p14:tracePt t="17794" x="2736850" y="4946650"/>
          <p14:tracePt t="17794" x="2774950" y="4940300"/>
          <p14:tracePt t="17809" x="2819400" y="4933950"/>
          <p14:tracePt t="17809" x="2870200" y="4946650"/>
          <p14:tracePt t="17825" x="2914650" y="4965700"/>
          <p14:tracePt t="17825" x="2965450" y="4991100"/>
          <p14:tracePt t="17842" x="3009900" y="5022850"/>
          <p14:tracePt t="17842" x="3054350" y="5067300"/>
          <p14:tracePt t="17859" x="3098800" y="5118100"/>
          <p14:tracePt t="17859" x="3168650" y="5219700"/>
          <p14:tracePt t="17875" x="3200400" y="5270500"/>
          <p14:tracePt t="17875" x="3219450" y="5321300"/>
          <p14:tracePt t="17892" x="3238500" y="5365750"/>
          <p14:tracePt t="17892" x="3244850" y="5410200"/>
          <p14:tracePt t="17909" x="3251200" y="5448300"/>
          <p14:tracePt t="17909" x="3238500" y="5518150"/>
          <p14:tracePt t="17927" x="3219450" y="5549900"/>
          <p14:tracePt t="17927" x="3200400" y="5575300"/>
          <p14:tracePt t="17943" x="3175000" y="5607050"/>
          <p14:tracePt t="17943" x="3149600" y="5632450"/>
          <p14:tracePt t="17959" x="3117850" y="5651500"/>
          <p14:tracePt t="17959" x="3086100" y="5670550"/>
          <p14:tracePt t="17976" x="3048000" y="5689600"/>
          <p14:tracePt t="17976" x="3009900" y="5702300"/>
          <p14:tracePt t="17976" x="2965450" y="5715000"/>
          <p14:tracePt t="17995" x="2921000" y="5727700"/>
          <p14:tracePt t="17995" x="2882900" y="5727700"/>
          <p14:tracePt t="18010" x="2838450" y="5727700"/>
          <p14:tracePt t="18010" x="2794000" y="5721350"/>
          <p14:tracePt t="18026" x="2749550" y="5708650"/>
          <p14:tracePt t="18026" x="2711450" y="5695950"/>
          <p14:tracePt t="18043" x="2673350" y="5670550"/>
          <p14:tracePt t="18043" x="2635250" y="5638800"/>
          <p14:tracePt t="18043" x="2603500" y="5600700"/>
          <p14:tracePt t="18061" x="2571750" y="5556250"/>
          <p14:tracePt t="18074" x="2546350" y="5505450"/>
          <p14:tracePt t="18074" x="2520950" y="5448300"/>
          <p14:tracePt t="18094" x="2482850" y="5327650"/>
          <p14:tracePt t="18094" x="2463800" y="5264150"/>
          <p14:tracePt t="18109" x="2457450" y="5194300"/>
          <p14:tracePt t="18109" x="2444750" y="5130800"/>
          <p14:tracePt t="18126" x="2444750" y="5067300"/>
          <p14:tracePt t="18126" x="2444750" y="5010150"/>
          <p14:tracePt t="18126" x="2444750" y="4953000"/>
          <p14:tracePt t="18145" x="2451100" y="4902200"/>
          <p14:tracePt t="18158" x="2457450" y="4851400"/>
          <p14:tracePt t="18158" x="2476500" y="4768850"/>
          <p14:tracePt t="18177" x="2489200" y="4730750"/>
          <p14:tracePt t="18177" x="2501900" y="4705350"/>
          <p14:tracePt t="18193" x="2514600" y="4679950"/>
          <p14:tracePt t="18193" x="2533650" y="4660900"/>
          <p14:tracePt t="18210" x="2546350" y="4641850"/>
          <p14:tracePt t="18210" x="2578100" y="4622800"/>
          <p14:tracePt t="18227" x="2590800" y="4622800"/>
          <p14:tracePt t="18227" x="2603500" y="4622800"/>
          <p14:tracePt t="18243" x="2616200" y="4622800"/>
          <p14:tracePt t="18243" x="2628900" y="4629150"/>
          <p14:tracePt t="18260" x="2641600" y="4635500"/>
          <p14:tracePt t="18260" x="2647950" y="4641850"/>
          <p14:tracePt t="18277" x="2654300" y="4654550"/>
          <p14:tracePt t="18277" x="2667000" y="4673600"/>
          <p14:tracePt t="18294" x="2673350" y="4686300"/>
          <p14:tracePt t="18294" x="2679700" y="4692650"/>
          <p14:tracePt t="18311" x="2679700" y="4705350"/>
          <p14:tracePt t="18311" x="2679700" y="4711700"/>
          <p14:tracePt t="18327" x="2679700" y="4718050"/>
          <p14:tracePt t="18327" x="2673350" y="4724400"/>
          <p14:tracePt t="18327" x="2673350" y="4730750"/>
          <p14:tracePt t="18346" x="2667000" y="4737100"/>
          <p14:tracePt t="18359" x="2654300" y="4749800"/>
          <p14:tracePt t="18378" x="2647950" y="4756150"/>
          <p14:tracePt t="18394" x="2641600" y="4762500"/>
          <p14:tracePt t="18409" x="2641600" y="4768850"/>
          <p14:tracePt t="18409" x="2641600" y="4775200"/>
          <p14:tracePt t="18409" x="2641600" y="4781550"/>
          <p14:tracePt t="18430" x="2635250" y="4781550"/>
          <p14:tracePt t="18442" x="2635250" y="4787900"/>
          <p14:tracePt t="18442" x="2635250" y="4794250"/>
          <p14:tracePt t="18462" x="2635250" y="4806950"/>
          <p14:tracePt t="18462" x="2635250" y="4813300"/>
          <p14:tracePt t="18478" x="2628900" y="4819650"/>
          <p14:tracePt t="18493" x="2628900" y="4832350"/>
          <p14:tracePt t="18509" x="2622550" y="4832350"/>
          <p14:tracePt t="18526" x="2616200" y="4838700"/>
          <p14:tracePt t="18543" x="2603500" y="4845050"/>
          <p14:tracePt t="18560" x="2597150" y="4845050"/>
          <p14:tracePt t="18576" x="2590800" y="4845050"/>
          <p14:tracePt t="18576" x="2584450" y="4838700"/>
          <p14:tracePt t="18595" x="2578100" y="4838700"/>
          <p14:tracePt t="18609" x="2571750" y="4832350"/>
          <p14:tracePt t="18653" x="2565400" y="4838700"/>
          <p14:tracePt t="18737" x="2565400" y="4845050"/>
          <p14:tracePt t="18761" x="2571750" y="4845050"/>
          <p14:tracePt t="18789" x="2578100" y="4851400"/>
          <p14:tracePt t="18833" x="2571750" y="4857750"/>
          <p14:tracePt t="18893" x="2565400" y="4857750"/>
          <p14:tracePt t="18909" x="2559050" y="4864100"/>
          <p14:tracePt t="18919" x="2552700" y="4864100"/>
          <p14:tracePt t="18927" x="2540000" y="4870450"/>
          <p14:tracePt t="18927" x="2527300" y="4876800"/>
          <p14:tracePt t="18946" x="2520950" y="4876800"/>
          <p14:tracePt t="18946" x="2514600" y="4876800"/>
          <p14:tracePt t="18963" x="2501900" y="4870450"/>
          <p14:tracePt t="18963" x="2495550" y="4864100"/>
          <p14:tracePt t="18979" x="2489200" y="4857750"/>
          <p14:tracePt t="18979" x="2476500" y="4845050"/>
          <p14:tracePt t="18996" x="2470150" y="4826000"/>
          <p14:tracePt t="18996" x="2444750" y="4781550"/>
          <p14:tracePt t="19014" x="2432050" y="4756150"/>
          <p14:tracePt t="19014" x="2419350" y="4724400"/>
          <p14:tracePt t="19030" x="2406650" y="4692650"/>
          <p14:tracePt t="19030" x="2393950" y="4654550"/>
          <p14:tracePt t="19047" x="2374900" y="4616450"/>
          <p14:tracePt t="19047" x="2362200" y="4578350"/>
          <p14:tracePt t="19063" x="2349500" y="4540250"/>
          <p14:tracePt t="19063" x="2336800" y="4502150"/>
          <p14:tracePt t="19063" x="2324100" y="4464050"/>
          <p14:tracePt t="19082" x="2311400" y="4425950"/>
          <p14:tracePt t="19094" x="2305050" y="4381500"/>
          <p14:tracePt t="19094" x="2292350" y="4343400"/>
          <p14:tracePt t="19114" x="2273300" y="4267200"/>
          <p14:tracePt t="19114" x="2266950" y="4229100"/>
          <p14:tracePt t="19130" x="2260600" y="4197350"/>
          <p14:tracePt t="19130" x="2254250" y="4159250"/>
          <p14:tracePt t="19147" x="2254250" y="4133850"/>
          <p14:tracePt t="19147" x="2254250" y="4108450"/>
          <p14:tracePt t="19147" x="2254250" y="4083050"/>
          <p14:tracePt t="19166" x="2260600" y="4057650"/>
          <p14:tracePt t="19178" x="2266950" y="4038600"/>
          <p14:tracePt t="19178" x="2292350" y="4006850"/>
          <p14:tracePt t="19197" x="2311400" y="3987800"/>
          <p14:tracePt t="19197" x="2330450" y="3968750"/>
          <p14:tracePt t="19214" x="2355850" y="3956050"/>
          <p14:tracePt t="19214" x="2374900" y="3943350"/>
          <p14:tracePt t="19230" x="2406650" y="3930650"/>
          <p14:tracePt t="19230" x="2457450" y="3917950"/>
          <p14:tracePt t="19247" x="2489200" y="3917950"/>
          <p14:tracePt t="19247" x="2520950" y="3924300"/>
          <p14:tracePt t="19263" x="2552700" y="3930650"/>
          <p14:tracePt t="19263" x="2584450" y="3943350"/>
          <p14:tracePt t="19280" x="2622550" y="3956050"/>
          <p14:tracePt t="19280" x="2654300" y="3975100"/>
          <p14:tracePt t="19297" x="2692400" y="4000500"/>
          <p14:tracePt t="19297" x="2755900" y="4051300"/>
          <p14:tracePt t="19314" x="2787650" y="4076700"/>
          <p14:tracePt t="19314" x="2813050" y="4102100"/>
          <p14:tracePt t="19331" x="2838450" y="4133850"/>
          <p14:tracePt t="19331" x="2857500" y="4159250"/>
          <p14:tracePt t="19347" x="2876550" y="4191000"/>
          <p14:tracePt t="19347" x="2895600" y="4216400"/>
          <p14:tracePt t="19347" x="2908300" y="4248150"/>
          <p14:tracePt t="19366" x="2914650" y="4279900"/>
          <p14:tracePt t="19379" x="2927350" y="4311650"/>
          <p14:tracePt t="19379" x="2933700" y="4381500"/>
          <p14:tracePt t="19398" x="2933700" y="4413250"/>
          <p14:tracePt t="19398" x="2933700" y="4445000"/>
          <p14:tracePt t="19415" x="2927350" y="4476750"/>
          <p14:tracePt t="19415" x="2921000" y="4508500"/>
          <p14:tracePt t="19431" x="2908300" y="4540250"/>
          <p14:tracePt t="19431" x="2895600" y="4565650"/>
          <p14:tracePt t="19431" x="2882900" y="4591050"/>
          <p14:tracePt t="19450" x="2863850" y="4616450"/>
          <p14:tracePt t="19462" x="2851150" y="4641850"/>
          <p14:tracePt t="19462" x="2806700" y="4686300"/>
          <p14:tracePt t="19482" x="2787650" y="4711700"/>
          <p14:tracePt t="19482" x="2768600" y="4730750"/>
          <p14:tracePt t="19498" x="2749550" y="4749800"/>
          <p14:tracePt t="19498" x="2730500" y="4768850"/>
          <p14:tracePt t="19515" x="2711450" y="4787900"/>
          <p14:tracePt t="19515" x="2692400" y="4800600"/>
          <p14:tracePt t="19531" x="2679700" y="4819650"/>
          <p14:tracePt t="19531" x="2641600" y="4838700"/>
          <p14:tracePt t="19548" x="2628900" y="4851400"/>
          <p14:tracePt t="19548" x="2609850" y="4857750"/>
          <p14:tracePt t="19564" x="2597150" y="4864100"/>
          <p14:tracePt t="19564" x="2578100" y="4864100"/>
          <p14:tracePt t="19581" x="2565400" y="4870450"/>
          <p14:tracePt t="19581" x="2552700" y="4870450"/>
          <p14:tracePt t="19598" x="2546350" y="4870450"/>
          <p14:tracePt t="19598" x="2527300" y="4864100"/>
          <p14:tracePt t="19615" x="2514600" y="4864100"/>
          <p14:tracePt t="19615" x="2508250" y="4857750"/>
          <p14:tracePt t="19631" x="2501900" y="4851400"/>
          <p14:tracePt t="19646" x="2495550" y="4845050"/>
          <p14:tracePt t="19646" x="2489200" y="4838700"/>
          <p14:tracePt t="19667" x="2482850" y="4832350"/>
          <p14:tracePt t="19680" x="2470150" y="4826000"/>
          <p14:tracePt t="19697" x="2463800" y="4819650"/>
          <p14:tracePt t="19734" x="2470150" y="4819650"/>
          <p14:tracePt t="19818" x="2476500" y="4819650"/>
          <p14:tracePt t="19841" x="2482850" y="4813300"/>
          <p14:tracePt t="19877" x="2489200" y="4813300"/>
          <p14:tracePt t="19913" x="2495550" y="4806950"/>
          <p14:tracePt t="19946" x="2501900" y="4806950"/>
          <p14:tracePt t="19974" x="2495550" y="4813300"/>
          <p14:tracePt t="20049" x="2501900" y="4806950"/>
          <p14:tracePt t="20117" x="2508250" y="4800600"/>
          <p14:tracePt t="20154" x="2514600" y="4800600"/>
          <p14:tracePt t="20170" x="2527300" y="4794250"/>
          <p14:tracePt t="20186" x="2533650" y="4794250"/>
          <p14:tracePt t="20201" x="2540000" y="4794250"/>
          <p14:tracePt t="20206" x="2546350" y="4794250"/>
          <p14:tracePt t="20215" x="2552700" y="4800600"/>
          <p14:tracePt t="20232" x="2559050" y="4800600"/>
          <p14:tracePt t="20248" x="2565400" y="4800600"/>
          <p14:tracePt t="20265" x="2565400" y="4806950"/>
          <p14:tracePt t="20282" x="2559050" y="4813300"/>
          <p14:tracePt t="20306" x="2552700" y="4813300"/>
          <p14:tracePt t="20321" x="2546350" y="4819650"/>
          <p14:tracePt t="20321" x="2540000" y="4813300"/>
          <p14:tracePt t="20335" x="2533650" y="4813300"/>
          <p14:tracePt t="20335" x="2520950" y="4813300"/>
          <p14:tracePt t="20351" x="2514600" y="4813300"/>
          <p14:tracePt t="20351" x="2501900" y="4813300"/>
          <p14:tracePt t="20367" x="2495550" y="4806950"/>
          <p14:tracePt t="20367" x="2482850" y="4800600"/>
          <p14:tracePt t="20367" x="2470150" y="4794250"/>
          <p14:tracePt t="20387" x="2463800" y="4787900"/>
          <p14:tracePt t="20399" x="2451100" y="4775200"/>
          <p14:tracePt t="20399" x="2432050" y="4749800"/>
          <p14:tracePt t="20419" x="2419350" y="4730750"/>
          <p14:tracePt t="20419" x="2406650" y="4711700"/>
          <p14:tracePt t="20435" x="2400300" y="4686300"/>
          <p14:tracePt t="20435" x="2387600" y="4667250"/>
          <p14:tracePt t="20451" x="2374900" y="4641850"/>
          <p14:tracePt t="20451" x="2368550" y="4610100"/>
          <p14:tracePt t="20451" x="2362200" y="4584700"/>
          <p14:tracePt t="20470" x="2349500" y="4559300"/>
          <p14:tracePt t="20483" x="2343150" y="4527550"/>
          <p14:tracePt t="20483" x="2336800" y="4476750"/>
          <p14:tracePt t="20503" x="2336800" y="4445000"/>
          <p14:tracePt t="20503" x="2336800" y="4419600"/>
          <p14:tracePt t="20518" x="2343150" y="4394200"/>
          <p14:tracePt t="20518" x="2349500" y="4368800"/>
          <p14:tracePt t="20535" x="2355850" y="4343400"/>
          <p14:tracePt t="20535" x="2368550" y="4324350"/>
          <p14:tracePt t="20535" x="2381250" y="4298950"/>
          <p14:tracePt t="20554" x="2400300" y="4279900"/>
          <p14:tracePt t="20554" x="2413000" y="4254500"/>
          <p14:tracePt t="20568" x="2432050" y="4235450"/>
          <p14:tracePt t="20568" x="2451100" y="4216400"/>
          <p14:tracePt t="20585" x="2476500" y="4197350"/>
          <p14:tracePt t="20585" x="2495550" y="4178300"/>
          <p14:tracePt t="20602" x="2514600" y="4165600"/>
          <p14:tracePt t="20602" x="2540000" y="4152900"/>
          <p14:tracePt t="20619" x="2559050" y="4146550"/>
          <p14:tracePt t="20619" x="2609850" y="4133850"/>
          <p14:tracePt t="20636" x="2628900" y="4133850"/>
          <p14:tracePt t="20636" x="2654300" y="4133850"/>
          <p14:tracePt t="20652" x="2679700" y="4140200"/>
          <p14:tracePt t="20652" x="2705100" y="4146550"/>
          <p14:tracePt t="20669" x="2730500" y="4165600"/>
          <p14:tracePt t="20669" x="2781300" y="4203700"/>
          <p14:tracePt t="20688" x="2800350" y="4229100"/>
          <p14:tracePt t="20688" x="2819400" y="4254500"/>
          <p14:tracePt t="20702" x="2838450" y="4286250"/>
          <p14:tracePt t="20702" x="2857500" y="4318000"/>
          <p14:tracePt t="20718" x="2876550" y="4343400"/>
          <p14:tracePt t="20718" x="2889250" y="4375150"/>
          <p14:tracePt t="20736" x="2895600" y="4406900"/>
          <p14:tracePt t="20736" x="2908300" y="4432300"/>
          <p14:tracePt t="20736" x="2914650" y="4464050"/>
          <p14:tracePt t="20755" x="2921000" y="4495800"/>
          <p14:tracePt t="20767" x="2927350" y="4521200"/>
          <p14:tracePt t="20767" x="2933700" y="4572000"/>
          <p14:tracePt t="20787" x="2933700" y="4597400"/>
          <p14:tracePt t="20787" x="2933700" y="4622800"/>
          <p14:tracePt t="20803" x="2927350" y="4641850"/>
          <p14:tracePt t="20803" x="2927350" y="4654550"/>
          <p14:tracePt t="20819" x="2921000" y="4673600"/>
          <p14:tracePt t="20819" x="2914650" y="4686300"/>
          <p14:tracePt t="20819" x="2908300" y="4699000"/>
          <p14:tracePt t="20839" x="2901950" y="4711700"/>
          <p14:tracePt t="20851" x="2895600" y="4724400"/>
          <p14:tracePt t="20851" x="2876550" y="4743450"/>
          <p14:tracePt t="20869" x="2870200" y="4756150"/>
          <p14:tracePt t="20869" x="2857500" y="4762500"/>
          <p14:tracePt t="20887" x="2851150" y="4775200"/>
          <p14:tracePt t="20887" x="2838450" y="4781550"/>
          <p14:tracePt t="20902" x="2832100" y="4794250"/>
          <p14:tracePt t="20902" x="2819400" y="4800600"/>
          <p14:tracePt t="20902" x="2806700" y="4806950"/>
          <p14:tracePt t="20923" x="2794000" y="4813300"/>
          <p14:tracePt t="20923" x="2781300" y="4819650"/>
          <p14:tracePt t="20937" x="2768600" y="4826000"/>
          <p14:tracePt t="20937" x="2755900" y="4826000"/>
          <p14:tracePt t="20953" x="2736850" y="4832350"/>
          <p14:tracePt t="20953" x="2724150" y="4838700"/>
          <p14:tracePt t="20969" x="2705100" y="4838700"/>
          <p14:tracePt t="20969" x="2673350" y="4851400"/>
          <p14:tracePt t="20987" x="2654300" y="4851400"/>
          <p14:tracePt t="20987" x="2635250" y="4851400"/>
          <p14:tracePt t="21003" x="2616200" y="4857750"/>
          <p14:tracePt t="21003" x="2597150" y="4857750"/>
          <p14:tracePt t="21020" x="2584450" y="4857750"/>
          <p14:tracePt t="21020" x="2565400" y="4857750"/>
          <p14:tracePt t="21037" x="2552700" y="4851400"/>
          <p14:tracePt t="21037" x="2520950" y="4845050"/>
          <p14:tracePt t="21055" x="2508250" y="4838700"/>
          <p14:tracePt t="21055" x="2495550" y="4832350"/>
          <p14:tracePt t="21070" x="2482850" y="4826000"/>
          <p14:tracePt t="21070" x="2476500" y="4819650"/>
          <p14:tracePt t="21088" x="2463800" y="4806950"/>
          <p14:tracePt t="21088" x="2451100" y="4794250"/>
          <p14:tracePt t="21103" x="2444750" y="4781550"/>
          <p14:tracePt t="21103" x="2432050" y="4768850"/>
          <p14:tracePt t="21103" x="2419350" y="4749800"/>
          <p14:tracePt t="21122" x="2413000" y="4737100"/>
          <p14:tracePt t="21135" x="2400300" y="4718050"/>
          <p14:tracePt t="21135" x="2374900" y="4679950"/>
          <p14:tracePt t="21154" x="2368550" y="4654550"/>
          <p14:tracePt t="21154" x="2355850" y="4635500"/>
          <p14:tracePt t="21170" x="2343150" y="4610100"/>
          <p14:tracePt t="21170" x="2336800" y="4584700"/>
          <p14:tracePt t="21187" x="2330450" y="4559300"/>
          <p14:tracePt t="21187" x="2324100" y="4533900"/>
          <p14:tracePt t="21204" x="2317750" y="4508500"/>
          <p14:tracePt t="21204" x="2311400" y="4457700"/>
          <p14:tracePt t="21220" x="2305050" y="4438650"/>
          <p14:tracePt t="21220" x="2305050" y="4413250"/>
          <p14:tracePt t="21237" x="2305050" y="4387850"/>
          <p14:tracePt t="21237" x="2305050" y="4362450"/>
          <p14:tracePt t="21254" x="2305050" y="4343400"/>
          <p14:tracePt t="21254" x="2311400" y="4324350"/>
          <p14:tracePt t="21271" x="2317750" y="4305300"/>
          <p14:tracePt t="21271" x="2336800" y="4267200"/>
          <p14:tracePt t="21288" x="2349500" y="4248150"/>
          <p14:tracePt t="21288" x="2368550" y="4229100"/>
          <p14:tracePt t="21304" x="2381250" y="4216400"/>
          <p14:tracePt t="21304" x="2400300" y="4197350"/>
          <p14:tracePt t="21321" x="2419350" y="4184650"/>
          <p14:tracePt t="21321" x="2457450" y="4159250"/>
          <p14:tracePt t="21339" x="2476500" y="4146550"/>
          <p14:tracePt t="21339" x="2495550" y="4140200"/>
          <p14:tracePt t="21355" x="2508250" y="4133850"/>
          <p14:tracePt t="21355" x="2527300" y="4133850"/>
          <p14:tracePt t="21371" x="2546350" y="4133850"/>
          <p14:tracePt t="21371" x="2565400" y="4140200"/>
          <p14:tracePt t="21388" x="2584450" y="4146550"/>
          <p14:tracePt t="21388" x="2603500" y="4152900"/>
          <p14:tracePt t="21388" x="2622550" y="4165600"/>
          <p14:tracePt t="21407" x="2635250" y="4178300"/>
          <p14:tracePt t="21407" x="2654300" y="4197350"/>
          <p14:tracePt t="21423" x="2673350" y="4216400"/>
          <p14:tracePt t="21423" x="2686050" y="4235450"/>
          <p14:tracePt t="21439" x="2698750" y="4254500"/>
          <p14:tracePt t="21439" x="2711450" y="4273550"/>
          <p14:tracePt t="21455" x="2724150" y="4298950"/>
          <p14:tracePt t="21455" x="2730500" y="4318000"/>
          <p14:tracePt t="21472" x="2743200" y="4343400"/>
          <p14:tracePt t="21472" x="2749550" y="4362450"/>
          <p14:tracePt t="21472" x="2755900" y="4381500"/>
          <p14:tracePt t="21491" x="2762250" y="4406900"/>
          <p14:tracePt t="21503" x="2768600" y="4425950"/>
          <p14:tracePt t="21503" x="2774950" y="4464050"/>
          <p14:tracePt t="21522" x="2774950" y="4483100"/>
          <p14:tracePt t="21522" x="2781300" y="4502150"/>
          <p14:tracePt t="21538" x="2781300" y="4521200"/>
          <p14:tracePt t="21538" x="2787650" y="4533900"/>
          <p14:tracePt t="21555" x="2787650" y="4546600"/>
          <p14:tracePt t="21555" x="2787650" y="4565650"/>
          <p14:tracePt t="21572" x="2787650" y="4578350"/>
          <p14:tracePt t="21572" x="2781300" y="4603750"/>
          <p14:tracePt t="21589" x="2781300" y="4616450"/>
          <p14:tracePt t="21589" x="2774950" y="4629150"/>
          <p14:tracePt t="21605" x="2768600" y="4635500"/>
          <p14:tracePt t="21605" x="2768600" y="4648200"/>
          <p14:tracePt t="21622" x="2762250" y="4660900"/>
          <p14:tracePt t="21622" x="2749550" y="4679950"/>
          <p14:tracePt t="21639" x="2743200" y="4692650"/>
          <p14:tracePt t="21639" x="2736850" y="4699000"/>
          <p14:tracePt t="21655" x="2724150" y="4711700"/>
          <p14:tracePt t="21655" x="2717800" y="4718050"/>
          <p14:tracePt t="21672" x="2711450" y="4724400"/>
          <p14:tracePt t="21672" x="2705100" y="4730750"/>
          <p14:tracePt t="21689" x="2698750" y="4737100"/>
          <p14:tracePt t="21689" x="2679700" y="4743450"/>
          <p14:tracePt t="21707" x="2673350" y="4749800"/>
          <p14:tracePt t="21707" x="2667000" y="4749800"/>
          <p14:tracePt t="21723" x="2660650" y="4749800"/>
          <p14:tracePt t="21738" x="2654300" y="4743450"/>
          <p14:tracePt t="21754" x="2647950" y="4737100"/>
          <p14:tracePt t="21770" x="2647950" y="4730750"/>
          <p14:tracePt t="21787" x="2647950" y="4724400"/>
          <p14:tracePt t="21787" x="2654300" y="4718050"/>
          <p14:tracePt t="21807" x="2660650" y="4711700"/>
          <p14:tracePt t="21807" x="2667000" y="4705350"/>
          <p14:tracePt t="21823" x="2667000" y="4699000"/>
          <p14:tracePt t="21823" x="2673350" y="4692650"/>
          <p14:tracePt t="21839" x="2679700" y="4686300"/>
          <p14:tracePt t="21839" x="2686050" y="4686300"/>
          <p14:tracePt t="21839" x="2698750" y="4679950"/>
          <p14:tracePt t="21858" x="2705100" y="4673600"/>
          <p14:tracePt t="21871" x="2711450" y="4673600"/>
          <p14:tracePt t="21871" x="2730500" y="4667250"/>
          <p14:tracePt t="21889" x="2736850" y="4667250"/>
          <p14:tracePt t="21889" x="2743200" y="4667250"/>
          <p14:tracePt t="21906" x="2749550" y="4667250"/>
          <p14:tracePt t="21906" x="2755900" y="4667250"/>
          <p14:tracePt t="21906" x="2762250" y="4673600"/>
          <p14:tracePt t="21927" x="2768600" y="4679950"/>
          <p14:tracePt t="21938" x="2768600" y="4686300"/>
          <p14:tracePt t="21938" x="2781300" y="4699000"/>
          <p14:tracePt t="21957" x="2781300" y="4705350"/>
          <p14:tracePt t="21957" x="2787650" y="4711700"/>
          <p14:tracePt t="21973" x="2787650" y="4718050"/>
          <p14:tracePt t="21973" x="2794000" y="4718050"/>
          <p14:tracePt t="21990" x="2794000" y="4724400"/>
          <p14:tracePt t="21990" x="2794000" y="4730750"/>
          <p14:tracePt t="22007" x="2800350" y="4743450"/>
          <p14:tracePt t="22022" x="2794000" y="4749800"/>
          <p14:tracePt t="22054" x="2794000" y="4756150"/>
          <p14:tracePt t="22066" x="2794000" y="4762500"/>
          <p14:tracePt t="22082" x="2787650" y="4768850"/>
          <p14:tracePt t="22098" x="2781300" y="4775200"/>
          <p14:tracePt t="22114" x="2774950" y="4775200"/>
          <p14:tracePt t="22126" x="2768600" y="4775200"/>
          <p14:tracePt t="22143" x="2762250" y="4781550"/>
          <p14:tracePt t="22159" x="2755900" y="4781550"/>
          <p14:tracePt t="22172" x="2749550" y="4787900"/>
          <p14:tracePt t="22172" x="2736850" y="4794250"/>
          <p14:tracePt t="22190" x="2730500" y="4800600"/>
          <p14:tracePt t="22190" x="2724150" y="4806950"/>
          <p14:tracePt t="22207" x="2724150" y="4813300"/>
          <p14:tracePt t="22207" x="2717800" y="4819650"/>
          <p14:tracePt t="22207" x="2711450" y="4826000"/>
          <p14:tracePt t="22227" x="2705100" y="4832350"/>
          <p14:tracePt t="22239" x="2698750" y="4838700"/>
          <p14:tracePt t="22239" x="2698750" y="4845050"/>
          <p14:tracePt t="22257" x="2692400" y="4851400"/>
          <p14:tracePt t="22272" x="2692400" y="4864100"/>
          <p14:tracePt t="22289" x="2686050" y="4870450"/>
          <p14:tracePt t="22306" x="2686050" y="4876800"/>
          <p14:tracePt t="22323" x="2679700" y="4883150"/>
          <p14:tracePt t="22339" x="2673350" y="4895850"/>
          <p14:tracePt t="22356" x="2667000" y="4902200"/>
          <p14:tracePt t="22356" x="2660650" y="4908550"/>
          <p14:tracePt t="22375" x="2654300" y="4914900"/>
          <p14:tracePt t="22390" x="2647950" y="4921250"/>
          <p14:tracePt t="22406" x="2641600" y="4927600"/>
          <p14:tracePt t="22427" x="2635250" y="4921250"/>
          <p14:tracePt t="22467" x="2628900" y="4921250"/>
          <p14:tracePt t="22517" x="2628900" y="4927600"/>
          <p14:tracePt t="22538" x="2628900" y="4933950"/>
          <p14:tracePt t="22554" x="2622550" y="4940300"/>
          <p14:tracePt t="22570" x="2622550" y="4953000"/>
          <p14:tracePt t="22587" x="2628900" y="4959350"/>
          <p14:tracePt t="22598" x="2628900" y="4965700"/>
          <p14:tracePt t="22614" x="2635250" y="4972050"/>
          <p14:tracePt t="22630" x="2641600" y="4984750"/>
          <p14:tracePt t="22646" x="2647950" y="4991100"/>
          <p14:tracePt t="22659" x="2654300" y="4997450"/>
          <p14:tracePt t="22659" x="2660650" y="5003800"/>
          <p14:tracePt t="22676" x="2667000" y="5010150"/>
          <p14:tracePt t="22676" x="2673350" y="5016500"/>
          <p14:tracePt t="22692" x="2679700" y="5022850"/>
          <p14:tracePt t="22692" x="2686050" y="5029200"/>
          <p14:tracePt t="22709" x="2692400" y="5035550"/>
          <p14:tracePt t="22709" x="2711450" y="5054600"/>
          <p14:tracePt t="22727" x="2717800" y="5060950"/>
          <p14:tracePt t="22727" x="2724150" y="5067300"/>
          <p14:tracePt t="22743" x="2730500" y="5073650"/>
          <p14:tracePt t="22743" x="2736850" y="5080000"/>
          <p14:tracePt t="22759" x="2736850" y="5092700"/>
          <p14:tracePt t="22759" x="2743200" y="5099050"/>
          <p14:tracePt t="22776" x="2743200" y="5105400"/>
          <p14:tracePt t="22776" x="2743200" y="5111750"/>
          <p14:tracePt t="22794" x="2736850" y="5118100"/>
          <p14:tracePt t="22808" x="2730500" y="5124450"/>
          <p14:tracePt t="22808" x="2711450" y="5130800"/>
          <p14:tracePt t="22826" x="2692400" y="5130800"/>
          <p14:tracePt t="22826" x="2673350" y="5130800"/>
          <p14:tracePt t="22843" x="2654300" y="5124450"/>
          <p14:tracePt t="22843" x="2628900" y="5124450"/>
          <p14:tracePt t="22859" x="2603500" y="5118100"/>
          <p14:tracePt t="22859" x="2578100" y="5111750"/>
          <p14:tracePt t="22876" x="2552700" y="5105400"/>
          <p14:tracePt t="22876" x="2527300" y="5092700"/>
          <p14:tracePt t="22876" x="2501900" y="5086350"/>
          <p14:tracePt t="22895" x="2470150" y="5073650"/>
          <p14:tracePt t="22895" x="2444750" y="5060950"/>
          <p14:tracePt t="22910" x="2419350" y="5048250"/>
          <p14:tracePt t="22910" x="2393950" y="5029200"/>
          <p14:tracePt t="22928" x="2368550" y="5003800"/>
          <p14:tracePt t="22928" x="2343150" y="4978400"/>
          <p14:tracePt t="22943" x="2324100" y="4946650"/>
          <p14:tracePt t="22943" x="2273300" y="4870450"/>
          <p14:tracePt t="22960" x="2254250" y="4826000"/>
          <p14:tracePt t="22960" x="2241550" y="4781550"/>
          <p14:tracePt t="22976" x="2222500" y="4730750"/>
          <p14:tracePt t="22976" x="2209800" y="4686300"/>
          <p14:tracePt t="22993" x="2203450" y="4641850"/>
          <p14:tracePt t="22993" x="2190750" y="4591050"/>
          <p14:tracePt t="23010" x="2190750" y="4546600"/>
          <p14:tracePt t="23010" x="2184400" y="4457700"/>
          <p14:tracePt t="23028" x="2178050" y="4419600"/>
          <p14:tracePt t="23028" x="2184400" y="4375150"/>
          <p14:tracePt t="23043" x="2184400" y="4337050"/>
          <p14:tracePt t="23043" x="2190750" y="4305300"/>
          <p14:tracePt t="23060" x="2197100" y="4267200"/>
          <p14:tracePt t="23060" x="2203450" y="4235450"/>
          <p14:tracePt t="23060" x="2216150" y="4203700"/>
          <p14:tracePt t="23079" x="2228850" y="4178300"/>
          <p14:tracePt t="23092" x="2241550" y="4152900"/>
          <p14:tracePt t="23092" x="2279650" y="4108450"/>
          <p14:tracePt t="23111" x="2305050" y="4095750"/>
          <p14:tracePt t="23111" x="2330450" y="4076700"/>
          <p14:tracePt t="23128" x="2355850" y="4064000"/>
          <p14:tracePt t="23128" x="2381250" y="4057650"/>
          <p14:tracePt t="23144" x="2406650" y="4051300"/>
          <p14:tracePt t="23144" x="2438400" y="4057650"/>
          <p14:tracePt t="23144" x="2470150" y="4057650"/>
          <p14:tracePt t="23163" x="2501900" y="4070350"/>
          <p14:tracePt t="23175" x="2533650" y="4083050"/>
          <p14:tracePt t="23175" x="2603500" y="4121150"/>
          <p14:tracePt t="23195" x="2635250" y="4146550"/>
          <p14:tracePt t="23195" x="2667000" y="4165600"/>
          <p14:tracePt t="23211" x="2698750" y="4191000"/>
          <p14:tracePt t="23211" x="2730500" y="4216400"/>
          <p14:tracePt t="23228" x="2762250" y="4235450"/>
          <p14:tracePt t="23228" x="2781300" y="4260850"/>
          <p14:tracePt t="23228" x="2800350" y="4279900"/>
          <p14:tracePt t="23246" x="2819400" y="4305300"/>
          <p14:tracePt t="23246" x="2832100" y="4324350"/>
          <p14:tracePt t="23261" x="2844800" y="4343400"/>
          <p14:tracePt t="23261" x="2851150" y="4368800"/>
          <p14:tracePt t="23278" x="2857500" y="4387850"/>
          <p14:tracePt t="23278" x="2863850" y="4406900"/>
          <p14:tracePt t="23294" x="2863850" y="4432300"/>
          <p14:tracePt t="23294" x="2863850" y="4451350"/>
          <p14:tracePt t="23311" x="2857500" y="4476750"/>
          <p14:tracePt t="23311" x="2851150" y="4514850"/>
          <p14:tracePt t="23328" x="2844800" y="4533900"/>
          <p14:tracePt t="23328" x="2838450" y="4552950"/>
          <p14:tracePt t="23345" x="2832100" y="4565650"/>
          <p14:tracePt t="23345" x="2819400" y="4578350"/>
          <p14:tracePt t="23361" x="2813050" y="4591050"/>
          <p14:tracePt t="23361" x="2794000" y="4616450"/>
          <p14:tracePt t="23379" x="2787650" y="4622800"/>
          <p14:tracePt t="23379" x="2781300" y="4629150"/>
          <p14:tracePt t="23395" x="2774950" y="4635500"/>
          <p14:tracePt t="23395" x="2774950" y="4641850"/>
          <p14:tracePt t="23412" x="2768600" y="4648200"/>
          <p14:tracePt t="23428" x="2762250" y="4654550"/>
          <p14:tracePt t="23443" x="2768600" y="4660900"/>
          <p14:tracePt t="23470" x="2768600" y="4667250"/>
          <p14:tracePt t="23495" x="2774950" y="4667250"/>
          <p14:tracePt t="23530" x="2768600" y="4673600"/>
          <p14:tracePt t="23554" x="2762250" y="4679950"/>
          <p14:tracePt t="23566" x="2755900" y="4686300"/>
          <p14:tracePt t="23582" x="2755900" y="4692650"/>
          <p14:tracePt t="23599" x="2755900" y="4699000"/>
          <p14:tracePt t="23610" x="2755900" y="4705350"/>
          <p14:tracePt t="23610" x="2755900" y="4711700"/>
          <p14:tracePt t="23629" x="2755900" y="4718050"/>
          <p14:tracePt t="23629" x="2755900" y="4724400"/>
          <p14:tracePt t="23647" x="2755900" y="4730750"/>
          <p14:tracePt t="23647" x="2762250" y="4743450"/>
          <p14:tracePt t="23663" x="2762250" y="4749800"/>
          <p14:tracePt t="23663" x="2768600" y="4762500"/>
          <p14:tracePt t="23680" x="2774950" y="4768850"/>
          <p14:tracePt t="23680" x="2781300" y="4775200"/>
          <p14:tracePt t="23696" x="2781300" y="4781550"/>
          <p14:tracePt t="23696" x="2787650" y="4787900"/>
          <p14:tracePt t="23712" x="2787650" y="4794250"/>
          <p14:tracePt t="23728" x="2794000" y="4800600"/>
          <p14:tracePt t="23744" x="2800350" y="4806950"/>
          <p14:tracePt t="23744" x="2806700" y="4813300"/>
          <p14:tracePt t="23763" x="2813050" y="4819650"/>
          <p14:tracePt t="23787" x="2819400" y="4819650"/>
          <p14:tracePt t="23822" x="2819400" y="4813300"/>
          <p14:tracePt t="23846" x="2825750" y="4813300"/>
          <p14:tracePt t="23858" x="2832100" y="4813300"/>
          <p14:tracePt t="23874" x="2838450" y="4806950"/>
          <p14:tracePt t="23906" x="2838450" y="4800600"/>
          <p14:tracePt t="23926" x="2838450" y="4794250"/>
          <p14:tracePt t="23950" x="2832100" y="4794250"/>
          <p14:tracePt t="24002" x="2819400" y="4794250"/>
          <p14:tracePt t="24018" x="2813050" y="4800600"/>
          <p14:tracePt t="24034" x="2806700" y="4800600"/>
          <p14:tracePt t="24046" x="2800350" y="4806950"/>
          <p14:tracePt t="24071" x="2794000" y="4800600"/>
          <p14:tracePt t="24122" x="2794000" y="4787900"/>
          <p14:tracePt t="24138" x="2787650" y="4787900"/>
          <p14:tracePt t="24148" x="2787650" y="4781550"/>
          <p14:tracePt t="24148" x="2781300" y="4768850"/>
          <p14:tracePt t="24164" x="2774950" y="4762500"/>
          <p14:tracePt t="24164" x="2768600" y="4749800"/>
          <p14:tracePt t="24164" x="2755900" y="4737100"/>
          <p14:tracePt t="24183" x="2749550" y="4724400"/>
          <p14:tracePt t="24196" x="2736850" y="4711700"/>
          <p14:tracePt t="24196" x="2711450" y="4673600"/>
          <p14:tracePt t="24216" x="2692400" y="4654550"/>
          <p14:tracePt t="24216" x="2679700" y="4629150"/>
          <p14:tracePt t="24231" x="2667000" y="4610100"/>
          <p14:tracePt t="24231" x="2654300" y="4591050"/>
          <p14:tracePt t="24248" x="2641600" y="4565650"/>
          <p14:tracePt t="24248" x="2635250" y="4546600"/>
          <p14:tracePt t="24264" x="2628900" y="4527550"/>
          <p14:tracePt t="24264" x="2622550" y="4495800"/>
          <p14:tracePt t="24281" x="2622550" y="4483100"/>
          <p14:tracePt t="24281" x="2622550" y="4470400"/>
          <p14:tracePt t="24298" x="2628900" y="4457700"/>
          <p14:tracePt t="24298" x="2635250" y="4445000"/>
          <p14:tracePt t="24315" x="2641600" y="4432300"/>
          <p14:tracePt t="24315" x="2647950" y="4419600"/>
          <p14:tracePt t="24332" x="2654300" y="4413250"/>
          <p14:tracePt t="24332" x="2673350" y="4394200"/>
          <p14:tracePt t="24348" x="2686050" y="4387850"/>
          <p14:tracePt t="24348" x="2692400" y="4381500"/>
          <p14:tracePt t="24365" x="2705100" y="4375150"/>
          <p14:tracePt t="24365" x="2711450" y="4368800"/>
          <p14:tracePt t="24381" x="2717800" y="4362450"/>
          <p14:tracePt t="24381" x="2730500" y="4356100"/>
          <p14:tracePt t="24400" x="2736850" y="4349750"/>
          <p14:tracePt t="24415" x="2730500" y="4356100"/>
          <p14:tracePt t="24459" x="2730500" y="4362450"/>
          <p14:tracePt t="24475" x="2724150" y="4368800"/>
          <p14:tracePt t="24499" x="2730500" y="4368800"/>
          <p14:tracePt t="24558" x="2736850" y="4368800"/>
          <p14:tracePt t="24579" x="2736850" y="4375150"/>
          <p14:tracePt t="24603" x="2736850" y="4381500"/>
          <p14:tracePt t="24619" x="2736850" y="4387850"/>
          <p14:tracePt t="24627" x="2736850" y="4400550"/>
          <p14:tracePt t="24635" x="2743200" y="4406900"/>
          <p14:tracePt t="24635" x="2743200" y="4419600"/>
          <p14:tracePt t="24649" x="2743200" y="4432300"/>
          <p14:tracePt t="24649" x="2743200" y="4451350"/>
          <p14:tracePt t="24666" x="2736850" y="4464050"/>
          <p14:tracePt t="24666" x="2736850" y="4489450"/>
          <p14:tracePt t="24683" x="2736850" y="4508500"/>
          <p14:tracePt t="24683" x="2724150" y="4552950"/>
          <p14:tracePt t="24700" x="2711450" y="4572000"/>
          <p14:tracePt t="24700" x="2705100" y="4597400"/>
          <p14:tracePt t="24716" x="2692400" y="4616450"/>
          <p14:tracePt t="24716" x="2679700" y="4635500"/>
          <p14:tracePt t="24733" x="2673350" y="4654550"/>
          <p14:tracePt t="24733" x="2660650" y="4673600"/>
          <p14:tracePt t="24750" x="2647950" y="4692650"/>
          <p14:tracePt t="24750" x="2622550" y="4718050"/>
          <p14:tracePt t="24768" x="2609850" y="4724400"/>
          <p14:tracePt t="24768" x="2597150" y="4737100"/>
          <p14:tracePt t="24783" x="2584450" y="4743450"/>
          <p14:tracePt t="24783" x="2565400" y="4749800"/>
          <p14:tracePt t="24800" x="2552700" y="4749800"/>
          <p14:tracePt t="24800" x="2540000" y="4749800"/>
          <p14:tracePt t="24816" x="2527300" y="4756150"/>
          <p14:tracePt t="24816" x="2514600" y="4749800"/>
          <p14:tracePt t="24816" x="2495550" y="4749800"/>
          <p14:tracePt t="24835" x="2482850" y="4743450"/>
          <p14:tracePt t="24848" x="2470150" y="4737100"/>
          <p14:tracePt t="24848" x="2457450" y="4730750"/>
          <p14:tracePt t="24868" x="2425700" y="4711700"/>
          <p14:tracePt t="24868" x="2413000" y="4699000"/>
          <p14:tracePt t="24883" x="2400300" y="4686300"/>
          <p14:tracePt t="24883" x="2387600" y="4667250"/>
          <p14:tracePt t="24900" x="2381250" y="4648200"/>
          <p14:tracePt t="24900" x="2368550" y="4629150"/>
          <p14:tracePt t="24916" x="2362200" y="4610100"/>
          <p14:tracePt t="24916" x="2349500" y="4591050"/>
          <p14:tracePt t="24916" x="2343150" y="4565650"/>
          <p14:tracePt t="24916" x="2336800" y="4540250"/>
          <p14:tracePt t="24939" x="2330450" y="4514850"/>
          <p14:tracePt t="24948" x="2324100" y="4489450"/>
          <p14:tracePt t="24948" x="2324100" y="4464050"/>
          <p14:tracePt t="24967" x="2317750" y="4432300"/>
          <p14:tracePt t="24967" x="2317750" y="4406900"/>
          <p14:tracePt t="24984" x="2317750" y="4381500"/>
          <p14:tracePt t="24984" x="2330450" y="4330700"/>
          <p14:tracePt t="25001" x="2336800" y="4311650"/>
          <p14:tracePt t="25001" x="2349500" y="4286250"/>
          <p14:tracePt t="25017" x="2355850" y="4267200"/>
          <p14:tracePt t="25017" x="2374900" y="4248150"/>
          <p14:tracePt t="25034" x="2387600" y="4229100"/>
          <p14:tracePt t="25034" x="2406650" y="4210050"/>
          <p14:tracePt t="25050" x="2419350" y="4191000"/>
          <p14:tracePt t="25050" x="2457450" y="4165600"/>
          <p14:tracePt t="25068" x="2482850" y="4152900"/>
          <p14:tracePt t="25068" x="2501900" y="4146550"/>
          <p14:tracePt t="25084" x="2527300" y="4140200"/>
          <p14:tracePt t="25084" x="2552700" y="4140200"/>
          <p14:tracePt t="25100" x="2578100" y="4146550"/>
          <p14:tracePt t="25100" x="2609850" y="4152900"/>
          <p14:tracePt t="25100" x="2635250" y="4165600"/>
          <p14:tracePt t="25120" x="2667000" y="4184650"/>
          <p14:tracePt t="25132" x="2692400" y="4203700"/>
          <p14:tracePt t="25132" x="2749550" y="4254500"/>
          <p14:tracePt t="25152" x="2781300" y="4279900"/>
          <p14:tracePt t="25152" x="2800350" y="4311650"/>
          <p14:tracePt t="25168" x="2825750" y="4337050"/>
          <p14:tracePt t="25168" x="2844800" y="4368800"/>
          <p14:tracePt t="25184" x="2857500" y="4400550"/>
          <p14:tracePt t="25184" x="2876550" y="4432300"/>
          <p14:tracePt t="25184" x="2882900" y="4464050"/>
          <p14:tracePt t="25203" x="2889250" y="4502150"/>
          <p14:tracePt t="25216" x="2895600" y="4533900"/>
          <p14:tracePt t="25216" x="2895600" y="4597400"/>
          <p14:tracePt t="25235" x="2889250" y="4629150"/>
          <p14:tracePt t="25235" x="2882900" y="4660900"/>
          <p14:tracePt t="25251" x="2876550" y="4692650"/>
          <p14:tracePt t="25251" x="2863850" y="4718050"/>
          <p14:tracePt t="25268" x="2851150" y="4743450"/>
          <p14:tracePt t="25268" x="2832100" y="4768850"/>
          <p14:tracePt t="25268" x="2819400" y="4787900"/>
          <p14:tracePt t="25288" x="2794000" y="4806950"/>
          <p14:tracePt t="25288" x="2774950" y="4826000"/>
          <p14:tracePt t="25301" x="2749550" y="4838700"/>
          <p14:tracePt t="25301" x="2724150" y="4851400"/>
          <p14:tracePt t="25318" x="2698750" y="4864100"/>
          <p14:tracePt t="25318" x="2673350" y="4876800"/>
          <p14:tracePt t="25335" x="2641600" y="4883150"/>
          <p14:tracePt t="25335" x="2616200" y="4883150"/>
          <p14:tracePt t="25352" x="2590800" y="4889500"/>
          <p14:tracePt t="25352" x="2546350" y="4889500"/>
          <p14:tracePt t="25368" x="2520950" y="4889500"/>
          <p14:tracePt t="25368" x="2501900" y="4883150"/>
          <p14:tracePt t="25385" x="2482850" y="4876800"/>
          <p14:tracePt t="25385" x="2463800" y="4870450"/>
          <p14:tracePt t="25402" x="2444750" y="4857750"/>
          <p14:tracePt t="25402" x="2413000" y="4819650"/>
          <p14:tracePt t="25420" x="2400300" y="4794250"/>
          <p14:tracePt t="25420" x="2387600" y="4768850"/>
          <p14:tracePt t="25435" x="2374900" y="4737100"/>
          <p14:tracePt t="25435" x="2362200" y="4705350"/>
          <p14:tracePt t="25452" x="2355850" y="4667250"/>
          <p14:tracePt t="25452" x="2343150" y="4635500"/>
          <p14:tracePt t="25469" x="2343150" y="4603750"/>
          <p14:tracePt t="25469" x="2336800" y="4565650"/>
          <p14:tracePt t="25469" x="2336800" y="4533900"/>
          <p14:tracePt t="25488" x="2343150" y="4502150"/>
          <p14:tracePt t="25500" x="2343150" y="4470400"/>
          <p14:tracePt t="25500" x="2362200" y="4413250"/>
          <p14:tracePt t="25519" x="2374900" y="4387850"/>
          <p14:tracePt t="25519" x="2387600" y="4362450"/>
          <p14:tracePt t="25536" x="2400300" y="4337050"/>
          <p14:tracePt t="25536" x="2419350" y="4311650"/>
          <p14:tracePt t="25552" x="2438400" y="4292600"/>
          <p14:tracePt t="25552" x="2457450" y="4273550"/>
          <p14:tracePt t="25552" x="2482850" y="4254500"/>
          <p14:tracePt t="25571" x="2501900" y="4235450"/>
          <p14:tracePt t="25584" x="2527300" y="4222750"/>
          <p14:tracePt t="25584" x="2578100" y="4197350"/>
          <p14:tracePt t="25602" x="2603500" y="4191000"/>
          <p14:tracePt t="25602" x="2635250" y="4184650"/>
          <p14:tracePt t="25619" x="2660650" y="4184650"/>
          <p14:tracePt t="25619" x="2686050" y="4191000"/>
          <p14:tracePt t="25636" x="2711450" y="4197350"/>
          <p14:tracePt t="25636" x="2736850" y="4203700"/>
          <p14:tracePt t="25653" x="2755900" y="4216400"/>
          <p14:tracePt t="25653" x="2800350" y="4248150"/>
          <p14:tracePt t="25670" x="2813050" y="4267200"/>
          <p14:tracePt t="25670" x="2825750" y="4286250"/>
          <p14:tracePt t="25686" x="2838450" y="4305300"/>
          <p14:tracePt t="25686" x="2844800" y="4330700"/>
          <p14:tracePt t="25703" x="2851150" y="4349750"/>
          <p14:tracePt t="25703" x="2857500" y="4394200"/>
          <p14:tracePt t="25720" x="2857500" y="4419600"/>
          <p14:tracePt t="25720" x="2851150" y="4445000"/>
          <p14:tracePt t="25737" x="2851150" y="4464050"/>
          <p14:tracePt t="25737" x="2838450" y="4489450"/>
          <p14:tracePt t="25753" x="2832100" y="4514850"/>
          <p14:tracePt t="25753" x="2825750" y="4533900"/>
          <p14:tracePt t="25770" x="2813050" y="4552950"/>
          <p14:tracePt t="25770" x="2787650" y="4591050"/>
          <p14:tracePt t="25788" x="2774950" y="4603750"/>
          <p14:tracePt t="25788" x="2762250" y="4616450"/>
          <p14:tracePt t="25803" x="2749550" y="4629150"/>
          <p14:tracePt t="25803" x="2736850" y="4641850"/>
          <p14:tracePt t="25820" x="2724150" y="4654550"/>
          <p14:tracePt t="25820" x="2711450" y="4660900"/>
          <p14:tracePt t="25820" x="2692400" y="4673600"/>
          <p14:tracePt t="25839" x="2679700" y="4679950"/>
          <p14:tracePt t="25851" x="2667000" y="4692650"/>
          <p14:tracePt t="25851" x="2654300" y="4699000"/>
          <p14:tracePt t="25851" x="2641600" y="4705350"/>
          <p14:tracePt t="25872" x="2622550" y="4705350"/>
          <p14:tracePt t="25885" x="2609850" y="4711700"/>
          <p14:tracePt t="25885" x="2584450" y="4711700"/>
          <p14:tracePt t="25904" x="2571750" y="4711700"/>
          <p14:tracePt t="25904" x="2552700" y="4705350"/>
          <p14:tracePt t="25904" x="2540000" y="4699000"/>
          <p14:tracePt t="25924" x="2527300" y="4692650"/>
          <p14:tracePt t="25935" x="2514600" y="4686300"/>
          <p14:tracePt t="25935" x="2501900" y="4673600"/>
          <p14:tracePt t="25935" x="2489200" y="4660900"/>
          <p14:tracePt t="25956" x="2476500" y="4641850"/>
          <p14:tracePt t="25956" x="2463800" y="4622800"/>
          <p14:tracePt t="25971" x="2451100" y="4603750"/>
          <p14:tracePt t="25971" x="2444750" y="4578350"/>
          <p14:tracePt t="25988" x="2432050" y="4559300"/>
          <p14:tracePt t="25988" x="2425700" y="4533900"/>
          <p14:tracePt t="26004" x="2419350" y="4502150"/>
          <p14:tracePt t="26004" x="2406650" y="4451350"/>
          <p14:tracePt t="26021" x="2406650" y="4419600"/>
          <p14:tracePt t="26021" x="2406650" y="4394200"/>
          <p14:tracePt t="26038" x="2413000" y="4362450"/>
          <p14:tracePt t="26038" x="2419350" y="4337050"/>
          <p14:tracePt t="26055" x="2425700" y="4311650"/>
          <p14:tracePt t="26055" x="2438400" y="4286250"/>
          <p14:tracePt t="26071" x="2457450" y="4267200"/>
          <p14:tracePt t="26071" x="2489200" y="4222750"/>
          <p14:tracePt t="26089" x="2514600" y="4203700"/>
          <p14:tracePt t="26089" x="2533650" y="4191000"/>
          <p14:tracePt t="26104" x="2559050" y="4178300"/>
          <p14:tracePt t="26104" x="2584450" y="4171950"/>
          <p14:tracePt t="26121" x="2609850" y="4171950"/>
          <p14:tracePt t="26121" x="2635250" y="4171950"/>
          <p14:tracePt t="26121" x="2660650" y="4171950"/>
          <p14:tracePt t="26141" x="2686050" y="4184650"/>
          <p14:tracePt t="26152" x="2711450" y="4197350"/>
          <p14:tracePt t="26152" x="2762250" y="4229100"/>
          <p14:tracePt t="26172" x="2787650" y="4254500"/>
          <p14:tracePt t="26172" x="2806700" y="4279900"/>
          <p14:tracePt t="26189" x="2832100" y="4305300"/>
          <p14:tracePt t="26189" x="2844800" y="4330700"/>
          <p14:tracePt t="26205" x="2863850" y="4362450"/>
          <p14:tracePt t="26205" x="2876550" y="4400550"/>
          <p14:tracePt t="26205" x="2889250" y="4432300"/>
          <p14:tracePt t="26224" x="2895600" y="4464050"/>
          <p14:tracePt t="26236" x="2901950" y="4495800"/>
          <p14:tracePt t="26236" x="2908300" y="4552950"/>
          <p14:tracePt t="26256" x="2908300" y="4584700"/>
          <p14:tracePt t="26256" x="2901950" y="4603750"/>
          <p14:tracePt t="26271" x="2901950" y="4629150"/>
          <p14:tracePt t="26271" x="2895600" y="4648200"/>
          <p14:tracePt t="26271" x="2889250" y="4667250"/>
          <p14:tracePt t="26291" x="2876550" y="4679950"/>
          <p14:tracePt t="26303" x="2870200" y="4692650"/>
          <p14:tracePt t="26303" x="2844800" y="4718050"/>
          <p14:tracePt t="26322" x="2838450" y="4730750"/>
          <p14:tracePt t="26322" x="2825750" y="4743450"/>
          <p14:tracePt t="26338" x="2813050" y="4749800"/>
          <p14:tracePt t="26338" x="2800350" y="4756150"/>
          <p14:tracePt t="26355" x="2787650" y="4768850"/>
          <p14:tracePt t="26355" x="2774950" y="4768850"/>
          <p14:tracePt t="26372" x="2768600" y="4775200"/>
          <p14:tracePt t="26372" x="2743200" y="4781550"/>
          <p14:tracePt t="26389" x="2736850" y="4781550"/>
          <p14:tracePt t="26389" x="2724150" y="4781550"/>
          <p14:tracePt t="26405" x="2711450" y="4781550"/>
          <p14:tracePt t="26405" x="2705100" y="4781550"/>
          <p14:tracePt t="26423" x="2692400" y="4781550"/>
          <p14:tracePt t="26423" x="2679700" y="4775200"/>
          <p14:tracePt t="26440" x="2667000" y="4768850"/>
          <p14:tracePt t="26454" x="2660650" y="4762500"/>
          <p14:tracePt t="26454" x="2654300" y="4762500"/>
          <p14:tracePt t="26472" x="2647950" y="4762500"/>
          <p14:tracePt t="26487" x="2641600" y="4756150"/>
          <p14:tracePt t="26504" x="2635250" y="4749800"/>
          <p14:tracePt t="26504" x="2622550" y="4749800"/>
          <p14:tracePt t="26523" x="2616200" y="4756150"/>
          <p14:tracePt t="26540" x="2609850" y="4756150"/>
          <p14:tracePt t="26540" x="2609850" y="4749800"/>
          <p14:tracePt t="26556" x="2603500" y="4749800"/>
          <p14:tracePt t="26556" x="2597150" y="4743450"/>
          <p14:tracePt t="26572" x="2584450" y="4737100"/>
          <p14:tracePt t="26572" x="2571750" y="4724400"/>
          <p14:tracePt t="26572" x="2559050" y="4705350"/>
          <p14:tracePt t="26592" x="2540000" y="4686300"/>
          <p14:tracePt t="26604" x="2520950" y="4667250"/>
          <p14:tracePt t="26604" x="2482850" y="4610100"/>
          <p14:tracePt t="26622" x="2463800" y="4578350"/>
          <p14:tracePt t="26622" x="2444750" y="4546600"/>
          <p14:tracePt t="26639" x="2425700" y="4514850"/>
          <p14:tracePt t="26639" x="2413000" y="4483100"/>
          <p14:tracePt t="26656" x="2393950" y="4451350"/>
          <p14:tracePt t="26656" x="2381250" y="4419600"/>
          <p14:tracePt t="26672" x="2374900" y="4387850"/>
          <p14:tracePt t="26672" x="2362200" y="4330700"/>
          <p14:tracePt t="26689" x="2362200" y="4298950"/>
          <p14:tracePt t="26689" x="2362200" y="4273550"/>
          <p14:tracePt t="26707" x="2374900" y="4248150"/>
          <p14:tracePt t="26707" x="2387600" y="4222750"/>
          <p14:tracePt t="26723" x="2400300" y="4197350"/>
          <p14:tracePt t="26723" x="2444750" y="4146550"/>
          <p14:tracePt t="26740" x="2470150" y="4127500"/>
          <p14:tracePt t="26740" x="2495550" y="4108450"/>
          <p14:tracePt t="26757" x="2527300" y="4089400"/>
          <p14:tracePt t="26757" x="2559050" y="4083050"/>
          <p14:tracePt t="26773" x="2590800" y="4070350"/>
          <p14:tracePt t="26773" x="2628900" y="4070350"/>
          <p14:tracePt t="26790" x="2660650" y="4076700"/>
          <p14:tracePt t="26790" x="2730500" y="4102100"/>
          <p14:tracePt t="26808" x="2762250" y="4121150"/>
          <p14:tracePt t="26808" x="2794000" y="4140200"/>
          <p14:tracePt t="26825" x="2819400" y="4165600"/>
          <p14:tracePt t="26825" x="2844800" y="4197350"/>
          <p14:tracePt t="26840" x="2870200" y="4222750"/>
          <p14:tracePt t="26840" x="2889250" y="4254500"/>
          <p14:tracePt t="26857" x="2901950" y="4286250"/>
          <p14:tracePt t="26857" x="2914650" y="4324350"/>
          <p14:tracePt t="26857" x="2921000" y="4356100"/>
          <p14:tracePt t="26875" x="2927350" y="4387850"/>
          <p14:tracePt t="26888" x="2927350" y="4419600"/>
          <p14:tracePt t="26888" x="2921000" y="4483100"/>
          <p14:tracePt t="26908" x="2908300" y="4514850"/>
          <p14:tracePt t="26908" x="2901950" y="4540250"/>
          <p14:tracePt t="26908" x="2882900" y="4565650"/>
          <p14:tracePt t="26927" x="2870200" y="4591050"/>
          <p14:tracePt t="26939" x="2857500" y="4610100"/>
          <p14:tracePt t="26939" x="2838450" y="4635500"/>
          <p14:tracePt t="26939" x="2825750" y="4648200"/>
          <p14:tracePt t="26960" x="2806700" y="4667250"/>
          <p14:tracePt t="26972" x="2794000" y="4679950"/>
          <p14:tracePt t="26972" x="2768600" y="4705350"/>
          <p14:tracePt t="26990" x="2762250" y="4718050"/>
          <p14:tracePt t="26990" x="2755900" y="4724400"/>
          <p14:tracePt t="27007" x="2749550" y="4730750"/>
          <p14:tracePt t="27007" x="2743200" y="4737100"/>
          <p14:tracePt t="27024" x="2736850" y="4737100"/>
          <p14:tracePt t="27024" x="2730500" y="4743450"/>
          <p14:tracePt t="27041" x="2730500" y="4737100"/>
          <p14:tracePt t="27071" x="2730500" y="4730750"/>
          <p14:tracePt t="27079" x="2730500" y="4724400"/>
          <p14:tracePt t="27089" x="2730500" y="4718050"/>
          <p14:tracePt t="27089" x="2730500" y="4711700"/>
          <p14:tracePt t="27109" x="2730500" y="4705350"/>
          <p14:tracePt t="27123" x="2730500" y="4699000"/>
          <p14:tracePt t="27139" x="2724150" y="4692650"/>
          <p14:tracePt t="27156" x="2717800" y="4692650"/>
          <p14:tracePt t="27173" x="2711450" y="4692650"/>
          <p14:tracePt t="27190" x="2705100" y="4692650"/>
          <p14:tracePt t="27207" x="2698750" y="4699000"/>
          <p14:tracePt t="27223" x="2705100" y="4692650"/>
          <p14:tracePt t="27267" x="2705100" y="4686300"/>
          <p14:tracePt t="27287" x="2711450" y="4679950"/>
          <p14:tracePt t="27303" x="2711450" y="4673600"/>
          <p14:tracePt t="27319" x="2717800" y="4667250"/>
          <p14:tracePt t="27335" x="2730500" y="4660900"/>
          <p14:tracePt t="27347" x="2736850" y="4654550"/>
          <p14:tracePt t="27363" x="2749550" y="4654550"/>
          <p14:tracePt t="27373" x="2755900" y="4654550"/>
          <p14:tracePt t="27373" x="2768600" y="4648200"/>
          <p14:tracePt t="27392" x="2774950" y="4648200"/>
          <p14:tracePt t="27392" x="2800350" y="4641850"/>
          <p14:tracePt t="27409" x="2819400" y="4641850"/>
          <p14:tracePt t="27409" x="2832100" y="4641850"/>
          <p14:tracePt t="27426" x="2851150" y="4641850"/>
          <p14:tracePt t="27426" x="2863850" y="4641850"/>
          <p14:tracePt t="27442" x="2882900" y="4641850"/>
          <p14:tracePt t="27442" x="2914650" y="4648200"/>
          <p14:tracePt t="27461" x="2933700" y="4654550"/>
          <p14:tracePt t="27461" x="2946400" y="4660900"/>
          <p14:tracePt t="27476" x="2965450" y="4667250"/>
          <p14:tracePt t="27476" x="2978150" y="4673600"/>
          <p14:tracePt t="27492" x="2997200" y="4686300"/>
          <p14:tracePt t="27492" x="3009900" y="4692650"/>
          <p14:tracePt t="27510" x="3022600" y="4699000"/>
          <p14:tracePt t="27510" x="3028950" y="4705350"/>
          <p14:tracePt t="27510" x="3041650" y="4711700"/>
          <p14:tracePt t="27528" x="3048000" y="4718050"/>
          <p14:tracePt t="27541" x="3054350" y="4724400"/>
          <p14:tracePt t="27541" x="3060700" y="4730750"/>
          <p14:tracePt t="27560" x="3060700" y="4737100"/>
          <p14:tracePt t="27575" x="3060700" y="4743450"/>
          <p14:tracePt t="27596" x="3054350" y="4743450"/>
          <p14:tracePt t="27612" x="3048000" y="4743450"/>
          <p14:tracePt t="27628" x="3041650" y="4743450"/>
          <p14:tracePt t="27628" x="3035300" y="4743450"/>
          <p14:tracePt t="27643" x="3028950" y="4743450"/>
          <p14:tracePt t="27643" x="3016250" y="4743450"/>
          <p14:tracePt t="27660" x="3009900" y="4743450"/>
          <p14:tracePt t="27660" x="2997200" y="4737100"/>
          <p14:tracePt t="27676" x="2984500" y="4737100"/>
          <p14:tracePt t="27676" x="2971800" y="4730750"/>
          <p14:tracePt t="27693" x="2952750" y="4724400"/>
          <p14:tracePt t="27693" x="2927350" y="4711700"/>
          <p14:tracePt t="27710" x="2914650" y="4711700"/>
          <p14:tracePt t="27710" x="2901950" y="4705350"/>
          <p14:tracePt t="27726" x="2889250" y="4699000"/>
          <p14:tracePt t="27726" x="2882900" y="4699000"/>
          <p14:tracePt t="27743" x="2876550" y="4692650"/>
          <p14:tracePt t="27743" x="2870200" y="4686300"/>
          <p14:tracePt t="27761" x="2863850" y="4686300"/>
          <p14:tracePt t="27775" x="2863850" y="4673600"/>
          <p14:tracePt t="27775" x="2863850" y="4667250"/>
          <p14:tracePt t="27794" x="2863850" y="4660900"/>
          <p14:tracePt t="27794" x="2870200" y="4654550"/>
          <p14:tracePt t="27810" x="2870200" y="4648200"/>
          <p14:tracePt t="27810" x="2876550" y="4635500"/>
          <p14:tracePt t="27829" x="2876550" y="4629150"/>
          <p14:tracePt t="27829" x="2876550" y="4616450"/>
          <p14:tracePt t="27844" x="2876550" y="4610100"/>
          <p14:tracePt t="27844" x="2876550" y="4597400"/>
          <p14:tracePt t="27861" x="2870200" y="4584700"/>
          <p14:tracePt t="27861" x="2870200" y="4578350"/>
          <p14:tracePt t="27861" x="2863850" y="4565650"/>
          <p14:tracePt t="27880" x="2863850" y="4552950"/>
          <p14:tracePt t="27892" x="2857500" y="4540250"/>
          <p14:tracePt t="27892" x="2851150" y="4527550"/>
          <p14:tracePt t="27892" x="2844800" y="4508500"/>
          <p14:tracePt t="27912" x="2838450" y="4495800"/>
          <p14:tracePt t="27912" x="2832100" y="4483100"/>
          <p14:tracePt t="27929" x="2819400" y="4464050"/>
          <p14:tracePt t="27929" x="2813050" y="4451350"/>
          <p14:tracePt t="27944" x="2813050" y="4432300"/>
          <p14:tracePt t="27944" x="2806700" y="4419600"/>
          <p14:tracePt t="27960" x="2800350" y="4406900"/>
          <p14:tracePt t="27960" x="2800350" y="4400550"/>
          <p14:tracePt t="27960" x="2794000" y="4387850"/>
          <p14:tracePt t="27980" x="2794000" y="4381500"/>
          <p14:tracePt t="27992" x="2794000" y="4375150"/>
          <p14:tracePt t="27992" x="2800350" y="4368800"/>
          <p14:tracePt t="28011" x="2806700" y="4356100"/>
          <p14:tracePt t="28026" x="2813050" y="4356100"/>
          <p14:tracePt t="28026" x="2819400" y="4349750"/>
          <p14:tracePt t="28044" x="2825750" y="4343400"/>
          <p14:tracePt t="28044" x="2832100" y="4343400"/>
          <p14:tracePt t="28061" x="2838450" y="4343400"/>
          <p14:tracePt t="28076" x="2844800" y="4343400"/>
          <p14:tracePt t="28099" x="2844800" y="4349750"/>
          <p14:tracePt t="28127" x="2838450" y="4356100"/>
          <p14:tracePt t="28167" x="2838450" y="4362450"/>
          <p14:tracePt t="28247" x="2838450" y="4368800"/>
          <p14:tracePt t="28347" x="2832100" y="4368800"/>
          <p14:tracePt t="28375" x="2832100" y="4362450"/>
          <p14:tracePt t="28419" x="2825750" y="4362450"/>
          <p14:tracePt t="28452" x="2819400" y="4362450"/>
          <p14:tracePt t="28475" x="2813050" y="4362450"/>
          <p14:tracePt t="28527" x="2806700" y="4368800"/>
          <p14:tracePt t="28548" x="2806700" y="4375150"/>
          <p14:tracePt t="28572" x="2800350" y="4375150"/>
          <p14:tracePt t="28600" x="2806700" y="4368800"/>
          <p14:tracePt t="28767" x="2800350" y="4368800"/>
          <p14:tracePt t="28839" x="2794000" y="4375150"/>
          <p14:tracePt t="28872" x="2787650" y="4381500"/>
          <p14:tracePt t="28900" x="2781300" y="4381500"/>
          <p14:tracePt t="28992" x="2781300" y="4375150"/>
          <p14:tracePt t="29140" x="2774950" y="4375150"/>
          <p14:tracePt t="29232" x="2768600" y="4375150"/>
          <p14:tracePt t="29396" x="2762250" y="4381500"/>
          <p14:tracePt t="29420" x="2755900" y="4387850"/>
          <p14:tracePt t="29440" x="2749550" y="4381500"/>
          <p14:tracePt t="29599" x="2743200" y="4387850"/>
          <p14:tracePt t="29628" x="2736850" y="4394200"/>
          <p14:tracePt t="29652" x="2736850" y="4400550"/>
          <p14:tracePt t="29660" x="2743200" y="4406900"/>
          <p14:tracePt t="29669" x="2743200" y="4419600"/>
          <p14:tracePt t="29669" x="2749550" y="4432300"/>
          <p14:tracePt t="29683" x="2755900" y="4451350"/>
          <p14:tracePt t="29683" x="2762250" y="4470400"/>
          <p14:tracePt t="29700" x="2768600" y="4489450"/>
          <p14:tracePt t="29700" x="2774950" y="4514850"/>
          <p14:tracePt t="29717" x="2787650" y="4533900"/>
          <p14:tracePt t="29717" x="2800350" y="4559300"/>
          <p14:tracePt t="29733" x="2813050" y="4584700"/>
          <p14:tracePt t="29733" x="2838450" y="4629150"/>
          <p14:tracePt t="29750" x="2851150" y="4648200"/>
          <p14:tracePt t="29750" x="2857500" y="4667250"/>
          <p14:tracePt t="29767" x="2870200" y="4686300"/>
          <p14:tracePt t="29767" x="2876550" y="4705350"/>
          <p14:tracePt t="29783" x="2889250" y="4724400"/>
          <p14:tracePt t="29783" x="2901950" y="4756150"/>
          <p14:tracePt t="29801" x="2908300" y="4775200"/>
          <p14:tracePt t="29801" x="2914650" y="4787900"/>
          <p14:tracePt t="29817" x="2921000" y="4800600"/>
          <p14:tracePt t="29817" x="2927350" y="4806950"/>
          <p14:tracePt t="29834" x="2933700" y="4819650"/>
          <p14:tracePt t="29834" x="2940050" y="4826000"/>
          <p14:tracePt t="29850" x="2946400" y="4832350"/>
          <p14:tracePt t="29850" x="2946400" y="4838700"/>
          <p14:tracePt t="29869" x="2952750" y="4845050"/>
          <p14:tracePt t="29884" x="2959100" y="4845050"/>
          <p14:tracePt t="29901" x="2959100" y="4838700"/>
          <p14:tracePt t="29920" x="2959100" y="4832350"/>
          <p14:tracePt t="29936" x="2952750" y="4826000"/>
          <p14:tracePt t="29953" x="2952750" y="4819650"/>
          <p14:tracePt t="29968" x="2946400" y="4819650"/>
          <p14:tracePt t="29982" x="2946400" y="4813300"/>
          <p14:tracePt t="29999" x="2940050" y="4806950"/>
          <p14:tracePt t="30016" x="2933700" y="4800600"/>
          <p14:tracePt t="30033" x="2927350" y="4794250"/>
          <p14:tracePt t="30050" x="2921000" y="4787900"/>
          <p14:tracePt t="30050" x="2914650" y="4787900"/>
          <p14:tracePt t="30068" x="2908300" y="4781550"/>
          <p14:tracePt t="30083" x="2901950" y="4781550"/>
          <p14:tracePt t="30083" x="2895600" y="4781550"/>
          <p14:tracePt t="30102" x="2889250" y="4781550"/>
          <p14:tracePt t="30116" x="2882900" y="4775200"/>
          <p14:tracePt t="30140" x="2882900" y="4768850"/>
          <p14:tracePt t="30160" x="2882900" y="4762500"/>
          <p14:tracePt t="30184" x="2882900" y="4756150"/>
          <p14:tracePt t="30208" x="2889250" y="4749800"/>
          <p14:tracePt t="30236" x="2882900" y="4743450"/>
          <p14:tracePt t="30348" x="2882900" y="4737100"/>
          <p14:tracePt t="30372" x="2876550" y="4730750"/>
          <p14:tracePt t="30396" x="2876550" y="4724400"/>
          <p14:tracePt t="30408" x="2876550" y="4718050"/>
          <p14:tracePt t="30424" x="2870200" y="4718050"/>
          <p14:tracePt t="30440" x="2863850" y="4711700"/>
          <p14:tracePt t="30456" x="2857500" y="4705350"/>
          <p14:tracePt t="30468" x="2851150" y="4705350"/>
          <p14:tracePt t="30508" x="2844800" y="4705350"/>
          <p14:tracePt t="30536" x="2844800" y="4711700"/>
          <p14:tracePt t="30552" x="2844800" y="4718050"/>
          <p14:tracePt t="30576" x="2844800" y="4724400"/>
          <p14:tracePt t="30612" x="2851150" y="4724400"/>
          <p14:tracePt t="30640" x="2851150" y="4718050"/>
          <p14:tracePt t="30708" x="2851150" y="4711700"/>
          <p14:tracePt t="30748" x="2851150" y="4705350"/>
          <p14:tracePt t="30784" x="2857500" y="4705350"/>
          <p14:tracePt t="30828" x="2857500" y="4699000"/>
          <p14:tracePt t="30868" x="2863850" y="4692650"/>
          <p14:tracePt t="30904" x="2857500" y="4686300"/>
          <p14:tracePt t="30988" x="2851150" y="4692650"/>
          <p14:tracePt t="31015" x="2844800" y="4699000"/>
          <p14:tracePt t="31040" x="2838450" y="4699000"/>
          <p14:tracePt t="31060" x="2838450" y="4705350"/>
          <p14:tracePt t="31084" x="2832100" y="4705350"/>
          <p14:tracePt t="31108" x="2825750" y="4699000"/>
          <p14:tracePt t="31176" x="2819400" y="4705350"/>
          <p14:tracePt t="31204" x="2825750" y="4699000"/>
          <p14:tracePt t="31265" x="2832100" y="4699000"/>
          <p14:tracePt t="31280" x="2838450" y="4699000"/>
          <p14:tracePt t="31300" x="2832100" y="4699000"/>
          <p14:tracePt t="31376" x="2825750" y="4705350"/>
          <p14:tracePt t="31400" x="2832100" y="4699000"/>
          <p14:tracePt t="31488" x="2825750" y="4699000"/>
          <p14:tracePt t="31540" x="2825750" y="4692650"/>
          <p14:tracePt t="31596" x="2832100" y="4692650"/>
          <p14:tracePt t="31624" x="2838450" y="4686300"/>
          <p14:tracePt t="31660" x="2838450" y="4692650"/>
          <p14:tracePt t="31728" x="2844800" y="4692650"/>
          <p14:tracePt t="31760" x="2851150" y="4699000"/>
          <p14:tracePt t="31776" x="2857500" y="4699000"/>
          <p14:tracePt t="31788" x="2863850" y="4699000"/>
          <p14:tracePt t="31804" x="2870200" y="4699000"/>
          <p14:tracePt t="31820" x="2876550" y="4699000"/>
          <p14:tracePt t="31836" x="2882900" y="4699000"/>
          <p14:tracePt t="31872" x="2889250" y="4692650"/>
          <p14:tracePt t="31896" x="2889250" y="4686300"/>
          <p14:tracePt t="31916" x="2889250" y="4679950"/>
          <p14:tracePt t="31948" x="2882900" y="4673600"/>
          <p14:tracePt t="31992" x="2876550" y="4673600"/>
          <p14:tracePt t="32016" x="2870200" y="4673600"/>
          <p14:tracePt t="32036" x="2863850" y="4679950"/>
          <p14:tracePt t="32060" x="2857500" y="4679950"/>
          <p14:tracePt t="32080" x="2851150" y="4686300"/>
          <p14:tracePt t="32104" x="2851150" y="4692650"/>
          <p14:tracePt t="32136" x="2844800" y="4692650"/>
          <p14:tracePt t="32196" x="2838450" y="4686300"/>
          <p14:tracePt t="32248" x="2832100" y="4679950"/>
          <p14:tracePt t="32301" x="2825750" y="4679950"/>
          <p14:tracePt t="32316" x="2819400" y="4679950"/>
          <p14:tracePt t="32344" x="2813050" y="4679950"/>
          <p14:tracePt t="32368" x="2806700" y="4686300"/>
          <p14:tracePt t="32389" x="2806700" y="4692650"/>
          <p14:tracePt t="32405" x="2806700" y="4699000"/>
          <p14:tracePt t="32421" x="2806700" y="4705350"/>
          <p14:tracePt t="32440" x="2813050" y="4705350"/>
          <p14:tracePt t="32473" x="2806700" y="4705350"/>
          <p14:tracePt t="32540" x="2800350" y="4705350"/>
          <p14:tracePt t="32560" x="2806700" y="4699000"/>
          <p14:tracePt t="32608" x="2813050" y="4692650"/>
          <p14:tracePt t="32629" x="2819400" y="4692650"/>
          <p14:tracePt t="32644" x="2825750" y="4692650"/>
          <p14:tracePt t="32660" x="2832100" y="4686300"/>
          <p14:tracePt t="32677" x="2838450" y="4679950"/>
          <p14:tracePt t="32689" x="2832100" y="4679950"/>
          <p14:tracePt t="32801" x="2825750" y="4686300"/>
          <p14:tracePt t="32824" x="2819400" y="4686300"/>
          <p14:tracePt t="32856" x="2813050" y="4686300"/>
          <p14:tracePt t="32885" x="2819400" y="4686300"/>
          <p14:tracePt t="32977" x="2825750" y="4686300"/>
          <p14:tracePt t="32989" x="2832100" y="4686300"/>
          <p14:tracePt t="33004" x="2838450" y="4692650"/>
          <p14:tracePt t="33020" x="2838450" y="4699000"/>
          <p14:tracePt t="33037" x="2838450" y="4705350"/>
          <p14:tracePt t="33048" x="2832100" y="4711700"/>
          <p14:tracePt t="33073" x="2825750" y="4711700"/>
          <p14:tracePt t="33089" x="2819400" y="4711700"/>
          <p14:tracePt t="33101" x="2819400" y="4705350"/>
          <p14:tracePt t="33116" x="2813050" y="4705350"/>
          <p14:tracePt t="33149" x="2813050" y="4699000"/>
          <p14:tracePt t="33176" x="2806700" y="4699000"/>
          <p14:tracePt t="33237" x="2800350" y="4699000"/>
          <p14:tracePt t="33260" x="2800350" y="4705350"/>
          <p14:tracePt t="33281" x="2794000" y="4711700"/>
          <p14:tracePt t="33305" x="2800350" y="4711700"/>
          <p14:tracePt t="33373" x="2800350" y="4705350"/>
          <p14:tracePt t="33401" x="2800350" y="4699000"/>
          <p14:tracePt t="33476" x="2794000" y="4705350"/>
          <p14:tracePt t="33665" x="2794000" y="4711700"/>
          <p14:tracePt t="33821" x="2794000" y="4718050"/>
          <p14:tracePt t="33845" x="2794000" y="4724400"/>
          <p14:tracePt t="33881" x="2800350" y="4730750"/>
          <p14:tracePt t="33928" x="2800350" y="4724400"/>
          <p14:tracePt t="33973" x="2800350" y="4718050"/>
          <p14:tracePt t="33997" x="2794000" y="4718050"/>
          <p14:tracePt t="34049" x="2787650" y="4711700"/>
          <p14:tracePt t="34117" x="2781300" y="4705350"/>
          <p14:tracePt t="34161" x="2774950" y="4711700"/>
          <p14:tracePt t="34196" x="2774950" y="4718050"/>
          <p14:tracePt t="34229" x="2781300" y="4711700"/>
          <p14:tracePt t="34290" x="2787650" y="4711700"/>
          <p14:tracePt t="34309" x="2794000" y="4711700"/>
          <p14:tracePt t="34341" x="2800350" y="4705350"/>
          <p14:tracePt t="34361" x="2806700" y="4705350"/>
          <p14:tracePt t="34385" x="2800350" y="4705350"/>
          <p14:tracePt t="34477" x="2806700" y="4699000"/>
          <p14:tracePt t="34537" x="2813050" y="4699000"/>
          <p14:tracePt t="34557" x="2819400" y="4692650"/>
          <p14:tracePt t="34581" x="2825750" y="4692650"/>
          <p14:tracePt t="34601" x="2819400" y="4692650"/>
          <p14:tracePt t="34661" x="2813050" y="4692650"/>
          <p14:tracePt t="34677" x="2806700" y="4699000"/>
          <p14:tracePt t="34693" x="2800350" y="4699000"/>
          <p14:tracePt t="34709" x="2794000" y="4705350"/>
          <p14:tracePt t="34721" x="2794000" y="4711700"/>
          <p14:tracePt t="34941" x="2800350" y="4705350"/>
          <p14:tracePt t="35001" x="2794000" y="4711700"/>
          <p14:tracePt t="35097" x="2794000" y="4718050"/>
          <p14:tracePt t="35201" x="2794000" y="4724400"/>
          <p14:tracePt t="35309" x="2794000" y="4718050"/>
          <p14:tracePt t="35557" x="2787650" y="4724400"/>
          <p14:tracePt t="35661" x="2781300" y="4724400"/>
          <p14:tracePt t="35721" x="2781300" y="4730750"/>
          <p14:tracePt t="35893" x="2774950" y="4737100"/>
          <p14:tracePt t="35945" x="2774950" y="4743450"/>
          <p14:tracePt t="36005" x="2768600" y="4743450"/>
          <p14:tracePt t="36169" x="2762250" y="4743450"/>
          <p14:tracePt t="36221" x="2755900" y="4743450"/>
          <p14:tracePt t="36349" x="2749550" y="4749800"/>
          <p14:tracePt t="36374" x="2755900" y="4749800"/>
          <p14:tracePt t="36441" x="2762250" y="4743450"/>
          <p14:tracePt t="36449" x="2768600" y="4737100"/>
          <p14:tracePt t="36458" x="2781300" y="4730750"/>
          <p14:tracePt t="36458" x="2794000" y="4724400"/>
          <p14:tracePt t="36474" x="2806700" y="4718050"/>
          <p14:tracePt t="36474" x="2825750" y="4705350"/>
          <p14:tracePt t="36491" x="2844800" y="4692650"/>
          <p14:tracePt t="36491" x="2870200" y="4686300"/>
          <p14:tracePt t="36507" x="2895600" y="4673600"/>
          <p14:tracePt t="36507" x="2965450" y="4648200"/>
          <p14:tracePt t="36524" x="3003550" y="4629150"/>
          <p14:tracePt t="36524" x="3048000" y="4610100"/>
          <p14:tracePt t="36542" x="3092450" y="4591050"/>
          <p14:tracePt t="36542" x="3143250" y="4572000"/>
          <p14:tracePt t="36557" x="3194050" y="4546600"/>
          <p14:tracePt t="36557" x="3251200" y="4521200"/>
          <p14:tracePt t="36574" x="3308350" y="4495800"/>
          <p14:tracePt t="36574" x="3441700" y="4445000"/>
          <p14:tracePt t="36591" x="3517900" y="4413250"/>
          <p14:tracePt t="36591" x="3594100" y="4381500"/>
          <p14:tracePt t="36607" x="3676650" y="4356100"/>
          <p14:tracePt t="36607" x="3765550" y="4318000"/>
          <p14:tracePt t="36624" x="3860800" y="4286250"/>
          <p14:tracePt t="36624" x="4070350" y="4203700"/>
          <p14:tracePt t="36642" x="4178300" y="4152900"/>
          <p14:tracePt t="36642" x="4286250" y="4108450"/>
          <p14:tracePt t="36658" x="4400550" y="4057650"/>
          <p14:tracePt t="36658" x="4514850" y="4006850"/>
          <p14:tracePt t="36674" x="4629150" y="3949700"/>
          <p14:tracePt t="36674" x="4749800" y="3898900"/>
          <p14:tracePt t="36691" x="4870450" y="3841750"/>
          <p14:tracePt t="36691" x="4991100" y="3784600"/>
          <p14:tracePt t="36691" x="5111750" y="3727450"/>
          <p14:tracePt t="36710" x="5238750" y="3676650"/>
          <p14:tracePt t="36722" x="5365750" y="3619500"/>
          <p14:tracePt t="36722" x="5613400" y="3517900"/>
          <p14:tracePt t="36742" x="5740400" y="3473450"/>
          <p14:tracePt t="36742" x="5861050" y="3435350"/>
          <p14:tracePt t="36759" x="5981700" y="3397250"/>
          <p14:tracePt t="36759" x="6102350" y="3359150"/>
          <p14:tracePt t="36774" x="6216650" y="3327400"/>
          <p14:tracePt t="36774" x="6324600" y="3295650"/>
          <p14:tracePt t="36774" x="6432550" y="3263900"/>
          <p14:tracePt t="36794" x="6527800" y="3238500"/>
          <p14:tracePt t="36806" x="6623050" y="3213100"/>
          <p14:tracePt t="36806" x="6788150" y="3162300"/>
          <p14:tracePt t="36825" x="6864350" y="3143250"/>
          <p14:tracePt t="36825" x="6927850" y="3124200"/>
          <p14:tracePt t="36842" x="6991350" y="3105150"/>
          <p14:tracePt t="36842" x="7042150" y="3092450"/>
          <p14:tracePt t="36858" x="7086600" y="3079750"/>
          <p14:tracePt t="36858" x="7124700" y="3067050"/>
          <p14:tracePt t="36875" x="7150100" y="3060700"/>
          <p14:tracePt t="36875" x="7194550" y="3048000"/>
          <p14:tracePt t="36892" x="7207250" y="3041650"/>
          <p14:tracePt t="36892" x="7213600" y="3035300"/>
          <p14:tracePt t="36909" x="7207250" y="3028950"/>
          <p14:tracePt t="36925" x="7200900" y="3028950"/>
          <p14:tracePt t="36925" x="7175500" y="3028950"/>
          <p14:tracePt t="36942" x="7156450" y="3028950"/>
          <p14:tracePt t="36942" x="7137400" y="3022600"/>
          <p14:tracePt t="36958" x="7118350" y="3028950"/>
          <p14:tracePt t="36958" x="7092950" y="3022600"/>
          <p14:tracePt t="36975" x="7067550" y="3022600"/>
          <p14:tracePt t="36975" x="7035800" y="3022600"/>
          <p14:tracePt t="36992" x="7010400" y="3022600"/>
          <p14:tracePt t="36992" x="6978650" y="3022600"/>
          <p14:tracePt t="36992" x="6953250" y="3022600"/>
          <p14:tracePt t="37011" x="6921500" y="3022600"/>
          <p14:tracePt t="37011" x="6896100" y="3022600"/>
          <p14:tracePt t="37026" x="6864350" y="3022600"/>
          <p14:tracePt t="37026" x="6838950" y="3016250"/>
          <p14:tracePt t="37043" x="6813550" y="30162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7|4.8|8.9|3.9|20.1"/>
</p:tagLst>
</file>

<file path=ppt/tags/tag2.xml><?xml version="1.0" encoding="utf-8"?>
<p:tagLst xmlns:a="http://schemas.openxmlformats.org/drawingml/2006/main" xmlns:r="http://schemas.openxmlformats.org/officeDocument/2006/relationships" xmlns:p="http://schemas.openxmlformats.org/presentationml/2006/main">
  <p:tag name="TIMING" val="|23.8|2.2|4.4|2.2"/>
</p:tagLst>
</file>

<file path=ppt/tags/tag3.xml><?xml version="1.0" encoding="utf-8"?>
<p:tagLst xmlns:a="http://schemas.openxmlformats.org/drawingml/2006/main" xmlns:r="http://schemas.openxmlformats.org/officeDocument/2006/relationships" xmlns:p="http://schemas.openxmlformats.org/presentationml/2006/main">
  <p:tag name="TIMING" val="|35.3"/>
</p:tagLst>
</file>

<file path=ppt/tags/tag4.xml><?xml version="1.0" encoding="utf-8"?>
<p:tagLst xmlns:a="http://schemas.openxmlformats.org/drawingml/2006/main" xmlns:r="http://schemas.openxmlformats.org/officeDocument/2006/relationships" xmlns:p="http://schemas.openxmlformats.org/presentationml/2006/main">
  <p:tag name="TIMING" val="|9.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20686</TotalTime>
  <Words>2049</Words>
  <Application>Microsoft Office PowerPoint</Application>
  <PresentationFormat>画面に合わせる (4:3)</PresentationFormat>
  <Paragraphs>198</Paragraphs>
  <Slides>14</Slides>
  <Notes>14</Notes>
  <HiddenSlides>0</HiddenSlides>
  <MMClips>14</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一元配置の分散分析</vt:lpstr>
      <vt:lpstr>分散分析の拡張</vt:lpstr>
      <vt:lpstr>実験数はどちらが少ないか？</vt:lpstr>
      <vt:lpstr>最適な水準をみつける</vt:lpstr>
      <vt:lpstr>最適な水準をみつける</vt:lpstr>
      <vt:lpstr>２つ以上の要因を同時に比較した方がよい</vt:lpstr>
      <vt:lpstr>交互作用がない場合</vt:lpstr>
      <vt:lpstr>交互作用　１．組み合わせの妙</vt:lpstr>
      <vt:lpstr>交互作用　２．相乗効果</vt:lpstr>
      <vt:lpstr>交互作用　３．干渉効果</vt:lpstr>
      <vt:lpstr>要因実験</vt:lpstr>
      <vt:lpstr>１．実験効率が高い</vt:lpstr>
      <vt:lpstr>２．分散分析によって交互作用を検出できる</vt:lpstr>
      <vt:lpstr>３．最適水準を検出できる</vt:lpstr>
    </vt:vector>
  </TitlesOfParts>
  <Company>島根大学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kobayasi</cp:lastModifiedBy>
  <cp:revision>372</cp:revision>
  <dcterms:created xsi:type="dcterms:W3CDTF">2002-05-14T06:24:18Z</dcterms:created>
  <dcterms:modified xsi:type="dcterms:W3CDTF">2013-11-23T00:11:44Z</dcterms:modified>
</cp:coreProperties>
</file>