
<file path=[Content_Types].xml><?xml version="1.0" encoding="utf-8"?>
<Types xmlns="http://schemas.openxmlformats.org/package/2006/content-types">
  <Default Extension="png" ContentType="image/png"/>
  <Default Extension="wma" ContentType="audio/x-ms-wma"/>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480" r:id="rId2"/>
    <p:sldId id="527" r:id="rId3"/>
    <p:sldId id="528" r:id="rId4"/>
    <p:sldId id="529" r:id="rId5"/>
    <p:sldId id="530" r:id="rId6"/>
    <p:sldId id="531" r:id="rId7"/>
    <p:sldId id="532" r:id="rId8"/>
    <p:sldId id="486" r:id="rId9"/>
    <p:sldId id="487" r:id="rId10"/>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00"/>
    <a:srgbClr val="FF0000"/>
    <a:srgbClr val="FF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57983" autoAdjust="0"/>
  </p:normalViewPr>
  <p:slideViewPr>
    <p:cSldViewPr>
      <p:cViewPr varScale="1">
        <p:scale>
          <a:sx n="36" d="100"/>
          <a:sy n="36" d="100"/>
        </p:scale>
        <p:origin x="2184"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2770D0F-587F-4099-A2F6-0DF46877BDE1}" type="slidenum">
              <a:rPr lang="en-US" altLang="ja-JP"/>
              <a:pPr/>
              <a:t>‹#›</a:t>
            </a:fld>
            <a:endParaRPr lang="en-US" altLang="ja-JP"/>
          </a:p>
        </p:txBody>
      </p:sp>
    </p:spTree>
    <p:extLst>
      <p:ext uri="{BB962C8B-B14F-4D97-AF65-F5344CB8AC3E}">
        <p14:creationId xmlns:p14="http://schemas.microsoft.com/office/powerpoint/2010/main" val="137031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1C80693-F805-4E12-8CD0-2B39AD458449}" type="slidenum">
              <a:rPr lang="en-US" altLang="ja-JP"/>
              <a:pPr/>
              <a:t>‹#›</a:t>
            </a:fld>
            <a:endParaRPr lang="en-US" altLang="ja-JP"/>
          </a:p>
        </p:txBody>
      </p:sp>
    </p:spTree>
    <p:extLst>
      <p:ext uri="{BB962C8B-B14F-4D97-AF65-F5344CB8AC3E}">
        <p14:creationId xmlns:p14="http://schemas.microsoft.com/office/powerpoint/2010/main" val="22939404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プリント「生物統計学＿第１５回</a:t>
            </a:r>
            <a:r>
              <a:rPr kumimoji="1" lang="ja-JP" altLang="ja-JP" sz="1200" kern="1200" dirty="0" smtClean="0">
                <a:solidFill>
                  <a:schemeClr val="tx1"/>
                </a:solidFill>
                <a:effectLst/>
                <a:latin typeface="Times New Roman" pitchFamily="18" charset="0"/>
                <a:ea typeface="ＭＳ Ｐ明朝" charset="-128"/>
                <a:cs typeface="+mn-cs"/>
              </a:rPr>
              <a:t>実際の統計解析</a:t>
            </a:r>
            <a:r>
              <a:rPr kumimoji="1" lang="en-US" altLang="ja-JP" dirty="0" smtClean="0"/>
              <a:t>2013</a:t>
            </a:r>
            <a:r>
              <a:rPr kumimoji="1" lang="ja-JP" altLang="en-US" dirty="0" smtClean="0"/>
              <a:t>年」</a:t>
            </a:r>
            <a:r>
              <a:rPr kumimoji="1" lang="en-US" altLang="ja-JP" dirty="0" smtClean="0"/>
              <a:t>P</a:t>
            </a:r>
            <a:r>
              <a:rPr kumimoji="1" lang="ja-JP" altLang="en-US" dirty="0" smtClean="0"/>
              <a:t>５以降を予習しながら空所を埋めていきましょう．</a:t>
            </a:r>
            <a:endParaRPr kumimoji="1" lang="en-US" altLang="ja-JP" dirty="0" smtClean="0"/>
          </a:p>
          <a:p>
            <a:r>
              <a:rPr kumimoji="1" lang="ja-JP" altLang="ja-JP" sz="1200" kern="1200" dirty="0" smtClean="0">
                <a:solidFill>
                  <a:schemeClr val="tx1"/>
                </a:solidFill>
                <a:effectLst/>
                <a:latin typeface="Times New Roman" pitchFamily="18" charset="0"/>
                <a:ea typeface="ＭＳ Ｐ明朝" charset="-128"/>
                <a:cs typeface="+mn-cs"/>
              </a:rPr>
              <a:t>着果率，発芽率，生存率のように全体のうち，何パーセントが着果，発芽，生存したかを示すデータを頻度データとい</a:t>
            </a:r>
            <a:r>
              <a:rPr kumimoji="1" lang="ja-JP" altLang="en-US" sz="1200" kern="1200" dirty="0" smtClean="0">
                <a:solidFill>
                  <a:schemeClr val="tx1"/>
                </a:solidFill>
                <a:effectLst/>
                <a:latin typeface="Times New Roman" pitchFamily="18" charset="0"/>
                <a:ea typeface="ＭＳ Ｐ明朝" charset="-128"/>
                <a:cs typeface="+mn-cs"/>
              </a:rPr>
              <a:t>います</a:t>
            </a:r>
            <a:r>
              <a:rPr kumimoji="1" lang="ja-JP" altLang="ja-JP" sz="1200" kern="1200" dirty="0" smtClean="0">
                <a:solidFill>
                  <a:schemeClr val="tx1"/>
                </a:solidFill>
                <a:effectLst/>
                <a:latin typeface="Times New Roman" pitchFamily="18" charset="0"/>
                <a:ea typeface="ＭＳ Ｐ明朝" charset="-128"/>
                <a:cs typeface="+mn-cs"/>
              </a:rPr>
              <a:t>．このような頻度データは等分散性を満たさず，さらに正規分布しないので，そのまま分散分析や</a:t>
            </a:r>
            <a:r>
              <a:rPr kumimoji="1" lang="ja-JP" altLang="ja-JP" sz="1200" kern="1200" dirty="0" err="1" smtClean="0">
                <a:solidFill>
                  <a:schemeClr val="tx1"/>
                </a:solidFill>
                <a:effectLst/>
                <a:latin typeface="Times New Roman" pitchFamily="18" charset="0"/>
                <a:ea typeface="ＭＳ Ｐ明朝" charset="-128"/>
                <a:cs typeface="+mn-cs"/>
              </a:rPr>
              <a:t>ｔ</a:t>
            </a:r>
            <a:r>
              <a:rPr kumimoji="1" lang="ja-JP" altLang="ja-JP" sz="1200" kern="1200" dirty="0" smtClean="0">
                <a:solidFill>
                  <a:schemeClr val="tx1"/>
                </a:solidFill>
                <a:effectLst/>
                <a:latin typeface="Times New Roman" pitchFamily="18" charset="0"/>
                <a:ea typeface="ＭＳ Ｐ明朝" charset="-128"/>
                <a:cs typeface="+mn-cs"/>
              </a:rPr>
              <a:t>検定などをしない方がよい場合が</a:t>
            </a:r>
            <a:r>
              <a:rPr kumimoji="1" lang="ja-JP" altLang="en-US" sz="1200" kern="1200" dirty="0" smtClean="0">
                <a:solidFill>
                  <a:schemeClr val="tx1"/>
                </a:solidFill>
                <a:effectLst/>
                <a:latin typeface="Times New Roman" pitchFamily="18" charset="0"/>
                <a:ea typeface="ＭＳ Ｐ明朝" charset="-128"/>
                <a:cs typeface="+mn-cs"/>
              </a:rPr>
              <a:t>あります</a:t>
            </a:r>
            <a:r>
              <a:rPr kumimoji="1" lang="ja-JP" altLang="ja-JP" sz="1200" kern="1200" dirty="0" smtClean="0">
                <a:solidFill>
                  <a:schemeClr val="tx1"/>
                </a:solidFill>
                <a:effectLst/>
                <a:latin typeface="Times New Roman" pitchFamily="18" charset="0"/>
                <a:ea typeface="ＭＳ Ｐ明朝" charset="-128"/>
                <a:cs typeface="+mn-cs"/>
              </a:rPr>
              <a:t>（頻度が</a:t>
            </a:r>
            <a:r>
              <a:rPr kumimoji="1" lang="en-US" altLang="ja-JP" sz="1200" kern="1200" dirty="0" smtClean="0">
                <a:solidFill>
                  <a:schemeClr val="tx1"/>
                </a:solidFill>
                <a:effectLst/>
                <a:latin typeface="Times New Roman" pitchFamily="18" charset="0"/>
                <a:ea typeface="ＭＳ Ｐ明朝" charset="-128"/>
                <a:cs typeface="+mn-cs"/>
              </a:rPr>
              <a:t>30</a:t>
            </a:r>
            <a:r>
              <a:rPr kumimoji="1" lang="ja-JP" altLang="ja-JP" sz="1200" kern="1200" dirty="0"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70</a:t>
            </a:r>
            <a:r>
              <a:rPr kumimoji="1" lang="ja-JP" altLang="ja-JP" sz="1200" kern="1200" dirty="0" smtClean="0">
                <a:solidFill>
                  <a:schemeClr val="tx1"/>
                </a:solidFill>
                <a:effectLst/>
                <a:latin typeface="Times New Roman" pitchFamily="18" charset="0"/>
                <a:ea typeface="ＭＳ Ｐ明朝" charset="-128"/>
                <a:cs typeface="+mn-cs"/>
              </a:rPr>
              <a:t>％の間に収まっている場合は，</a:t>
            </a:r>
            <a:r>
              <a:rPr kumimoji="1" lang="ja-JP" altLang="en-US" sz="1200" kern="1200" dirty="0" smtClean="0">
                <a:solidFill>
                  <a:schemeClr val="tx1"/>
                </a:solidFill>
                <a:effectLst/>
                <a:latin typeface="Times New Roman" pitchFamily="18" charset="0"/>
                <a:ea typeface="ＭＳ Ｐ明朝" charset="-128"/>
                <a:cs typeface="+mn-cs"/>
              </a:rPr>
              <a:t>後で述べる</a:t>
            </a:r>
            <a:r>
              <a:rPr kumimoji="1" lang="ja-JP" altLang="ja-JP" sz="1200" kern="1200" dirty="0" smtClean="0">
                <a:solidFill>
                  <a:schemeClr val="tx1"/>
                </a:solidFill>
                <a:effectLst/>
                <a:latin typeface="Times New Roman" pitchFamily="18" charset="0"/>
                <a:ea typeface="ＭＳ Ｐ明朝" charset="-128"/>
                <a:cs typeface="+mn-cs"/>
              </a:rPr>
              <a:t>数値変換はしなくても</a:t>
            </a:r>
            <a:r>
              <a:rPr kumimoji="1" lang="ja-JP" altLang="en-US" sz="1200" kern="1200" dirty="0" smtClean="0">
                <a:solidFill>
                  <a:schemeClr val="tx1"/>
                </a:solidFill>
                <a:effectLst/>
                <a:latin typeface="Times New Roman" pitchFamily="18" charset="0"/>
                <a:ea typeface="ＭＳ Ｐ明朝" charset="-128"/>
                <a:cs typeface="+mn-cs"/>
              </a:rPr>
              <a:t>それほど問題ありません</a:t>
            </a:r>
            <a:r>
              <a:rPr kumimoji="1" lang="ja-JP" altLang="ja-JP" sz="1200" kern="1200" dirty="0" smtClean="0">
                <a:solidFill>
                  <a:schemeClr val="tx1"/>
                </a:solidFill>
                <a:effectLst/>
                <a:latin typeface="Times New Roman" pitchFamily="18" charset="0"/>
                <a:ea typeface="ＭＳ Ｐ明朝" charset="-128"/>
                <a:cs typeface="+mn-cs"/>
              </a:rPr>
              <a:t>）．</a:t>
            </a:r>
          </a:p>
          <a:p>
            <a:r>
              <a:rPr kumimoji="1" lang="ja-JP" altLang="ja-JP" sz="1200" kern="1200" dirty="0" smtClean="0">
                <a:solidFill>
                  <a:schemeClr val="tx1"/>
                </a:solidFill>
                <a:effectLst/>
                <a:latin typeface="Times New Roman" pitchFamily="18" charset="0"/>
                <a:ea typeface="ＭＳ Ｐ明朝" charset="-128"/>
                <a:cs typeface="+mn-cs"/>
              </a:rPr>
              <a:t>さらに頻度データの場合は調べた標本数が多くても，少なくてもパーセント表示にしてしまうとその違いがなくなってしまうので，できるだけパーセントにしないで統計的検定をする方がよい</a:t>
            </a:r>
            <a:r>
              <a:rPr kumimoji="1" lang="ja-JP" altLang="en-US" sz="1200" kern="1200" dirty="0" smtClean="0">
                <a:solidFill>
                  <a:schemeClr val="tx1"/>
                </a:solidFill>
                <a:effectLst/>
                <a:latin typeface="Times New Roman" pitchFamily="18" charset="0"/>
                <a:ea typeface="ＭＳ Ｐ明朝" charset="-128"/>
                <a:cs typeface="+mn-cs"/>
              </a:rPr>
              <a:t>です</a:t>
            </a:r>
            <a:r>
              <a:rPr kumimoji="1" lang="ja-JP" altLang="ja-JP" sz="1200" kern="1200" dirty="0" smtClean="0">
                <a:solidFill>
                  <a:schemeClr val="tx1"/>
                </a:solidFill>
                <a:effectLst/>
                <a:latin typeface="Times New Roman" pitchFamily="18" charset="0"/>
                <a:ea typeface="ＭＳ Ｐ明朝" charset="-128"/>
                <a:cs typeface="+mn-cs"/>
              </a:rPr>
              <a:t>．すなわちもし２つのデータがどちらも</a:t>
            </a:r>
            <a:r>
              <a:rPr kumimoji="1" lang="en-US" altLang="ja-JP" sz="1200" kern="1200" dirty="0" smtClean="0">
                <a:solidFill>
                  <a:schemeClr val="tx1"/>
                </a:solidFill>
                <a:effectLst/>
                <a:latin typeface="Times New Roman" pitchFamily="18" charset="0"/>
                <a:ea typeface="ＭＳ Ｐ明朝" charset="-128"/>
                <a:cs typeface="+mn-cs"/>
              </a:rPr>
              <a:t>30</a:t>
            </a:r>
            <a:r>
              <a:rPr kumimoji="1" lang="ja-JP" altLang="ja-JP" sz="1200" kern="1200" dirty="0" smtClean="0">
                <a:solidFill>
                  <a:schemeClr val="tx1"/>
                </a:solidFill>
                <a:effectLst/>
                <a:latin typeface="Times New Roman" pitchFamily="18" charset="0"/>
                <a:ea typeface="ＭＳ Ｐ明朝" charset="-128"/>
                <a:cs typeface="+mn-cs"/>
              </a:rPr>
              <a:t>％であったとしても，片方が</a:t>
            </a:r>
            <a:r>
              <a:rPr kumimoji="1" lang="en-US" altLang="ja-JP" sz="1200" kern="1200" dirty="0" smtClean="0">
                <a:solidFill>
                  <a:schemeClr val="tx1"/>
                </a:solidFill>
                <a:effectLst/>
                <a:latin typeface="Times New Roman" pitchFamily="18" charset="0"/>
                <a:ea typeface="ＭＳ Ｐ明朝" charset="-128"/>
                <a:cs typeface="+mn-cs"/>
              </a:rPr>
              <a:t>100</a:t>
            </a:r>
            <a:r>
              <a:rPr kumimoji="1" lang="ja-JP" altLang="ja-JP" sz="1200" kern="1200" dirty="0" smtClean="0">
                <a:solidFill>
                  <a:schemeClr val="tx1"/>
                </a:solidFill>
                <a:effectLst/>
                <a:latin typeface="Times New Roman" pitchFamily="18" charset="0"/>
                <a:ea typeface="ＭＳ Ｐ明朝" charset="-128"/>
                <a:cs typeface="+mn-cs"/>
              </a:rPr>
              <a:t>個体から得たデータ（すなわち</a:t>
            </a:r>
            <a:r>
              <a:rPr kumimoji="1" lang="en-US" altLang="ja-JP" sz="1200" kern="1200" dirty="0" smtClean="0">
                <a:solidFill>
                  <a:schemeClr val="tx1"/>
                </a:solidFill>
                <a:effectLst/>
                <a:latin typeface="Times New Roman" pitchFamily="18" charset="0"/>
                <a:ea typeface="ＭＳ Ｐ明朝" charset="-128"/>
                <a:cs typeface="+mn-cs"/>
              </a:rPr>
              <a:t>30</a:t>
            </a:r>
            <a:r>
              <a:rPr kumimoji="1" lang="ja-JP" altLang="ja-JP" sz="1200" kern="1200" dirty="0" smtClean="0">
                <a:solidFill>
                  <a:schemeClr val="tx1"/>
                </a:solidFill>
                <a:effectLst/>
                <a:latin typeface="Times New Roman" pitchFamily="18" charset="0"/>
                <a:ea typeface="ＭＳ Ｐ明朝" charset="-128"/>
                <a:cs typeface="+mn-cs"/>
              </a:rPr>
              <a:t>個体が該当した），片方が</a:t>
            </a:r>
            <a:r>
              <a:rPr kumimoji="1" lang="en-US" altLang="ja-JP" sz="1200" kern="1200" dirty="0" smtClean="0">
                <a:solidFill>
                  <a:schemeClr val="tx1"/>
                </a:solidFill>
                <a:effectLst/>
                <a:latin typeface="Times New Roman" pitchFamily="18" charset="0"/>
                <a:ea typeface="ＭＳ Ｐ明朝" charset="-128"/>
                <a:cs typeface="+mn-cs"/>
              </a:rPr>
              <a:t>10</a:t>
            </a:r>
            <a:r>
              <a:rPr kumimoji="1" lang="ja-JP" altLang="ja-JP" sz="1200" kern="1200" dirty="0" smtClean="0">
                <a:solidFill>
                  <a:schemeClr val="tx1"/>
                </a:solidFill>
                <a:effectLst/>
                <a:latin typeface="Times New Roman" pitchFamily="18" charset="0"/>
                <a:ea typeface="ＭＳ Ｐ明朝" charset="-128"/>
                <a:cs typeface="+mn-cs"/>
              </a:rPr>
              <a:t>個体から得たデータ（すなわち</a:t>
            </a:r>
            <a:r>
              <a:rPr kumimoji="1" lang="en-US" altLang="ja-JP" sz="1200" kern="1200" dirty="0" smtClean="0">
                <a:solidFill>
                  <a:schemeClr val="tx1"/>
                </a:solidFill>
                <a:effectLst/>
                <a:latin typeface="Times New Roman" pitchFamily="18" charset="0"/>
                <a:ea typeface="ＭＳ Ｐ明朝" charset="-128"/>
                <a:cs typeface="+mn-cs"/>
              </a:rPr>
              <a:t>3</a:t>
            </a:r>
            <a:r>
              <a:rPr kumimoji="1" lang="ja-JP" altLang="ja-JP" sz="1200" kern="1200" dirty="0" smtClean="0">
                <a:solidFill>
                  <a:schemeClr val="tx1"/>
                </a:solidFill>
                <a:effectLst/>
                <a:latin typeface="Times New Roman" pitchFamily="18" charset="0"/>
                <a:ea typeface="ＭＳ Ｐ明朝" charset="-128"/>
                <a:cs typeface="+mn-cs"/>
              </a:rPr>
              <a:t>個体が該当した）ではデータの意味が全然違うからで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a:t>
            </a:r>
          </a:p>
          <a:p>
            <a:r>
              <a:rPr kumimoji="1" lang="ja-JP" altLang="ja-JP" sz="1200" kern="1200" dirty="0" smtClean="0">
                <a:solidFill>
                  <a:schemeClr val="tx1"/>
                </a:solidFill>
                <a:effectLst/>
                <a:latin typeface="Times New Roman" pitchFamily="18" charset="0"/>
                <a:ea typeface="ＭＳ Ｐ明朝" charset="-128"/>
                <a:cs typeface="+mn-cs"/>
              </a:rPr>
              <a:t>なお糖度，含水率のようなものはここでいう頻度データには相当し</a:t>
            </a:r>
            <a:r>
              <a:rPr kumimoji="1" lang="ja-JP" altLang="en-US" sz="1200" kern="1200" dirty="0" smtClean="0">
                <a:solidFill>
                  <a:schemeClr val="tx1"/>
                </a:solidFill>
                <a:effectLst/>
                <a:latin typeface="Times New Roman" pitchFamily="18" charset="0"/>
                <a:ea typeface="ＭＳ Ｐ明朝" charset="-128"/>
                <a:cs typeface="+mn-cs"/>
              </a:rPr>
              <a:t>ません</a:t>
            </a:r>
            <a:r>
              <a:rPr kumimoji="1" lang="ja-JP" altLang="ja-JP" sz="1200" kern="1200" dirty="0" smtClean="0">
                <a:solidFill>
                  <a:schemeClr val="tx1"/>
                </a:solidFill>
                <a:effectLst/>
                <a:latin typeface="Times New Roman" pitchFamily="18" charset="0"/>
                <a:ea typeface="ＭＳ Ｐ明朝" charset="-128"/>
                <a:cs typeface="+mn-cs"/>
              </a:rPr>
              <a:t>．糖度はパーセント表記でなくとも</a:t>
            </a:r>
            <a:r>
              <a:rPr kumimoji="1" lang="en-US" altLang="ja-JP" sz="1200" kern="1200" dirty="0" smtClean="0">
                <a:solidFill>
                  <a:schemeClr val="tx1"/>
                </a:solidFill>
                <a:effectLst/>
                <a:latin typeface="Times New Roman" pitchFamily="18" charset="0"/>
                <a:ea typeface="ＭＳ Ｐ明朝" charset="-128"/>
                <a:cs typeface="+mn-cs"/>
              </a:rPr>
              <a:t>g/100g</a:t>
            </a:r>
            <a:r>
              <a:rPr kumimoji="1" lang="ja-JP" altLang="ja-JP" sz="1200" kern="1200" dirty="0" err="1" smtClean="0">
                <a:solidFill>
                  <a:schemeClr val="tx1"/>
                </a:solidFill>
                <a:effectLst/>
                <a:latin typeface="Times New Roman" pitchFamily="18" charset="0"/>
                <a:ea typeface="ＭＳ Ｐ明朝" charset="-128"/>
                <a:cs typeface="+mn-cs"/>
              </a:rPr>
              <a:t>のような</a:t>
            </a:r>
            <a:r>
              <a:rPr kumimoji="1" lang="ja-JP" altLang="ja-JP" sz="1200" kern="1200" dirty="0" smtClean="0">
                <a:solidFill>
                  <a:schemeClr val="tx1"/>
                </a:solidFill>
                <a:effectLst/>
                <a:latin typeface="Times New Roman" pitchFamily="18" charset="0"/>
                <a:ea typeface="ＭＳ Ｐ明朝" charset="-128"/>
                <a:cs typeface="+mn-cs"/>
              </a:rPr>
              <a:t>表記も可能で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（実際はこちらの表記が望ましい</a:t>
            </a:r>
            <a:r>
              <a:rPr kumimoji="1" lang="ja-JP" altLang="en-US" sz="1200" kern="1200" dirty="0" smtClean="0">
                <a:solidFill>
                  <a:schemeClr val="tx1"/>
                </a:solidFill>
                <a:effectLst/>
                <a:latin typeface="Times New Roman" pitchFamily="18" charset="0"/>
                <a:ea typeface="ＭＳ Ｐ明朝" charset="-128"/>
                <a:cs typeface="+mn-cs"/>
              </a:rPr>
              <a:t>です</a:t>
            </a:r>
            <a:r>
              <a:rPr kumimoji="1" lang="ja-JP" altLang="ja-JP" sz="1200" kern="1200" dirty="0" smtClean="0">
                <a:solidFill>
                  <a:schemeClr val="tx1"/>
                </a:solidFill>
                <a:effectLst/>
                <a:latin typeface="Times New Roman" pitchFamily="18" charset="0"/>
                <a:ea typeface="ＭＳ Ｐ明朝" charset="-128"/>
                <a:cs typeface="+mn-cs"/>
              </a:rPr>
              <a:t>）．糖度などのように，もとの値が連続量である場合は頻度データに該当しないので，注意</a:t>
            </a:r>
            <a:r>
              <a:rPr kumimoji="1" lang="ja-JP" altLang="en-US" sz="1200" kern="1200" dirty="0" smtClean="0">
                <a:solidFill>
                  <a:schemeClr val="tx1"/>
                </a:solidFill>
                <a:effectLst/>
                <a:latin typeface="Times New Roman" pitchFamily="18" charset="0"/>
                <a:ea typeface="ＭＳ Ｐ明朝" charset="-128"/>
                <a:cs typeface="+mn-cs"/>
              </a:rPr>
              <a:t>しましょう</a:t>
            </a:r>
            <a:r>
              <a:rPr kumimoji="1" lang="ja-JP" altLang="ja-JP" sz="1200" kern="1200" dirty="0" smtClean="0">
                <a:solidFill>
                  <a:schemeClr val="tx1"/>
                </a:solidFill>
                <a:effectLst/>
                <a:latin typeface="Times New Roman" pitchFamily="18" charset="0"/>
                <a:ea typeface="ＭＳ Ｐ明朝" charset="-128"/>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1</a:t>
            </a:fld>
            <a:endParaRPr lang="en-US" altLang="ja-JP"/>
          </a:p>
        </p:txBody>
      </p:sp>
    </p:spTree>
    <p:extLst>
      <p:ext uri="{BB962C8B-B14F-4D97-AF65-F5344CB8AC3E}">
        <p14:creationId xmlns:p14="http://schemas.microsoft.com/office/powerpoint/2010/main" val="368712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ここでは母比率について区間推定する式の中身まではここでは説明しません．ここではデータをシートに代入すると計算できるようにしました（エクセル授業用データ集</a:t>
            </a:r>
            <a:r>
              <a:rPr kumimoji="1" lang="en-US" altLang="ja-JP" dirty="0" smtClean="0"/>
              <a:t>2013</a:t>
            </a:r>
            <a:r>
              <a:rPr kumimoji="1" lang="ja-JP" altLang="en-US" dirty="0" err="1" smtClean="0"/>
              <a:t>の第</a:t>
            </a:r>
            <a:r>
              <a:rPr kumimoji="1" lang="en-US" altLang="ja-JP" dirty="0" smtClean="0"/>
              <a:t>15</a:t>
            </a:r>
            <a:r>
              <a:rPr kumimoji="1" lang="ja-JP" altLang="en-US" dirty="0" smtClean="0"/>
              <a:t>回頻度データの推定と検定タブ）．</a:t>
            </a:r>
          </a:p>
          <a:p>
            <a:r>
              <a:rPr kumimoji="1" lang="ja-JP" altLang="en-US" dirty="0" smtClean="0"/>
              <a:t>２つの方法があり，簡便な方法が今でもよく使われる方法です．ふつうは簡便な方法を使って問題はありません．より厳密な方法を使うこともコンピューターが普及した現在では増えています．</a:t>
            </a:r>
          </a:p>
          <a:p>
            <a:r>
              <a:rPr kumimoji="1" lang="ja-JP" altLang="en-US" dirty="0" smtClean="0"/>
              <a:t>例題　</a:t>
            </a:r>
            <a:r>
              <a:rPr kumimoji="1" lang="en-US" altLang="ja-JP" dirty="0" smtClean="0"/>
              <a:t>25℃</a:t>
            </a:r>
            <a:r>
              <a:rPr kumimoji="1" lang="ja-JP" altLang="en-US" dirty="0" smtClean="0"/>
              <a:t>の飼育条件に置いたテントウムシの卵</a:t>
            </a:r>
            <a:r>
              <a:rPr kumimoji="1" lang="en-US" altLang="ja-JP" dirty="0" smtClean="0"/>
              <a:t>200</a:t>
            </a:r>
            <a:r>
              <a:rPr kumimoji="1" lang="ja-JP" altLang="en-US" dirty="0" smtClean="0"/>
              <a:t>個のうち，</a:t>
            </a:r>
            <a:r>
              <a:rPr kumimoji="1" lang="en-US" altLang="ja-JP" dirty="0" smtClean="0"/>
              <a:t>130</a:t>
            </a:r>
            <a:r>
              <a:rPr kumimoji="1" lang="ja-JP" altLang="en-US" dirty="0" smtClean="0"/>
              <a:t>個が孵化しました．卵の母孵化率について</a:t>
            </a:r>
            <a:r>
              <a:rPr kumimoji="1" lang="en-US" altLang="ja-JP" dirty="0" smtClean="0"/>
              <a:t>95</a:t>
            </a:r>
            <a:r>
              <a:rPr kumimoji="1" lang="ja-JP" altLang="en-US" dirty="0" smtClean="0"/>
              <a:t>％信頼区間を付けて区間推定しましょう．</a:t>
            </a:r>
          </a:p>
          <a:p>
            <a:r>
              <a:rPr kumimoji="1" lang="ja-JP" altLang="en-US" dirty="0" smtClean="0"/>
              <a:t>画面右のように総数（卵の総数），対象数（ここでは孵化数），信頼率を入力すると，下に頻度（点推定値），区間推定値（上限と下限）が出力されます．　</a:t>
            </a:r>
            <a:r>
              <a:rPr kumimoji="1" lang="en-US" altLang="ja-JP" dirty="0" smtClean="0"/>
              <a:t>58.4</a:t>
            </a:r>
            <a:r>
              <a:rPr kumimoji="1" lang="ja-JP" altLang="en-US" dirty="0" smtClean="0"/>
              <a:t>％から</a:t>
            </a:r>
            <a:r>
              <a:rPr kumimoji="1" lang="en-US" altLang="ja-JP" dirty="0" smtClean="0"/>
              <a:t>71.6</a:t>
            </a:r>
            <a:r>
              <a:rPr kumimoji="1" lang="ja-JP" altLang="en-US" dirty="0" smtClean="0"/>
              <a:t>％が区間推定値であり，頻度データはサンプル数が</a:t>
            </a:r>
            <a:r>
              <a:rPr kumimoji="1" lang="en-US" altLang="ja-JP" dirty="0" smtClean="0"/>
              <a:t>200</a:t>
            </a:r>
            <a:r>
              <a:rPr kumimoji="1" lang="ja-JP" altLang="en-US" dirty="0" smtClean="0"/>
              <a:t>程度だと区間推定値の幅がかなりあることがわかります．より厳密な方法でも同じように計算できます．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2</a:t>
            </a:fld>
            <a:endParaRPr lang="en-US" altLang="ja-JP"/>
          </a:p>
        </p:txBody>
      </p:sp>
    </p:spTree>
    <p:extLst>
      <p:ext uri="{BB962C8B-B14F-4D97-AF65-F5344CB8AC3E}">
        <p14:creationId xmlns:p14="http://schemas.microsoft.com/office/powerpoint/2010/main" val="3164429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予習は「生物統計学第１４回宿題と第１５回のための予習</a:t>
            </a:r>
            <a:r>
              <a:rPr lang="en-US" altLang="ja-JP" dirty="0" smtClean="0"/>
              <a:t>2013 </a:t>
            </a:r>
            <a:r>
              <a:rPr lang="ja-JP" altLang="en-US" dirty="0" smtClean="0"/>
              <a:t>」の提出用タブ欄問３に入力して提出してください．</a:t>
            </a:r>
            <a:endParaRPr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3</a:t>
            </a:fld>
            <a:endParaRPr lang="en-US" altLang="ja-JP"/>
          </a:p>
        </p:txBody>
      </p:sp>
    </p:spTree>
    <p:extLst>
      <p:ext uri="{BB962C8B-B14F-4D97-AF65-F5344CB8AC3E}">
        <p14:creationId xmlns:p14="http://schemas.microsoft.com/office/powerpoint/2010/main" val="227146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母比率についての検定を考えましょう．</a:t>
            </a:r>
            <a:endParaRPr kumimoji="1" lang="en-US" altLang="ja-JP" dirty="0" smtClean="0"/>
          </a:p>
          <a:p>
            <a:r>
              <a:rPr kumimoji="1" lang="ja-JP" altLang="en-US" dirty="0" smtClean="0"/>
              <a:t>例題　Ａ商事が販売するカブトムシの幼虫について，Ａ商事は</a:t>
            </a:r>
            <a:r>
              <a:rPr kumimoji="1" lang="en-US" altLang="ja-JP" dirty="0" smtClean="0"/>
              <a:t>75</a:t>
            </a:r>
            <a:r>
              <a:rPr kumimoji="1" lang="ja-JP" altLang="en-US" dirty="0" smtClean="0"/>
              <a:t>％がオス成虫になると主張しています．この幼虫を</a:t>
            </a:r>
            <a:r>
              <a:rPr kumimoji="1" lang="en-US" altLang="ja-JP" dirty="0" smtClean="0"/>
              <a:t>1000</a:t>
            </a:r>
            <a:r>
              <a:rPr kumimoji="1" lang="ja-JP" altLang="en-US" dirty="0" smtClean="0"/>
              <a:t>匹購入したところ，</a:t>
            </a:r>
            <a:r>
              <a:rPr kumimoji="1" lang="en-US" altLang="ja-JP" dirty="0" smtClean="0"/>
              <a:t>720</a:t>
            </a:r>
            <a:r>
              <a:rPr kumimoji="1" lang="ja-JP" altLang="en-US" dirty="0" smtClean="0"/>
              <a:t>匹がオス成虫になりました．Ａ商事の主張の真偽について有意水準</a:t>
            </a:r>
            <a:r>
              <a:rPr kumimoji="1" lang="en-US" altLang="ja-JP" dirty="0" smtClean="0"/>
              <a:t>5</a:t>
            </a:r>
            <a:r>
              <a:rPr kumimoji="1" lang="ja-JP" altLang="en-US" dirty="0" smtClean="0"/>
              <a:t>％で検定しましょう．</a:t>
            </a:r>
          </a:p>
          <a:p>
            <a:r>
              <a:rPr kumimoji="1" lang="ja-JP" altLang="en-US" dirty="0" smtClean="0"/>
              <a:t>帰無仮説　カブトムシの幼虫がオス成虫になる割合は</a:t>
            </a:r>
            <a:r>
              <a:rPr kumimoji="1" lang="en-US" altLang="ja-JP" dirty="0" smtClean="0"/>
              <a:t>75</a:t>
            </a:r>
            <a:r>
              <a:rPr kumimoji="1" lang="ja-JP" altLang="en-US" dirty="0" smtClean="0"/>
              <a:t>％である</a:t>
            </a:r>
          </a:p>
          <a:p>
            <a:r>
              <a:rPr kumimoji="1" lang="ja-JP" altLang="en-US" dirty="0" smtClean="0"/>
              <a:t>対立仮説　カブトムシの幼虫がオス成虫になる割合は</a:t>
            </a:r>
            <a:r>
              <a:rPr kumimoji="1" lang="en-US" altLang="ja-JP" dirty="0" smtClean="0"/>
              <a:t>75</a:t>
            </a:r>
            <a:r>
              <a:rPr kumimoji="1" lang="ja-JP" altLang="en-US" dirty="0" smtClean="0"/>
              <a:t>％でない</a:t>
            </a:r>
          </a:p>
          <a:p>
            <a:r>
              <a:rPr kumimoji="1" lang="ja-JP" altLang="en-US" dirty="0" smtClean="0"/>
              <a:t>右のように総数（幼虫の総数），対象数（ここではオス成虫数），仮説の比率（ここでは業者の主張する</a:t>
            </a:r>
            <a:r>
              <a:rPr kumimoji="1" lang="en-US" altLang="ja-JP" dirty="0" smtClean="0"/>
              <a:t>75</a:t>
            </a:r>
            <a:r>
              <a:rPr kumimoji="1" lang="ja-JP" altLang="en-US" dirty="0" smtClean="0"/>
              <a:t>％）を入力すると，下に</a:t>
            </a:r>
            <a:r>
              <a:rPr kumimoji="1" lang="en-US" altLang="ja-JP" dirty="0" smtClean="0"/>
              <a:t>p</a:t>
            </a:r>
            <a:r>
              <a:rPr kumimoji="1" lang="ja-JP" altLang="en-US" dirty="0" smtClean="0"/>
              <a:t>値が出力されます．　</a:t>
            </a:r>
          </a:p>
          <a:p>
            <a:r>
              <a:rPr kumimoji="1" lang="en-US" altLang="ja-JP" dirty="0" smtClean="0"/>
              <a:t>p</a:t>
            </a:r>
            <a:r>
              <a:rPr kumimoji="1" lang="ja-JP" altLang="en-US" dirty="0" smtClean="0"/>
              <a:t>値は</a:t>
            </a:r>
            <a:r>
              <a:rPr kumimoji="1" lang="en-US" altLang="ja-JP" dirty="0" smtClean="0"/>
              <a:t>0.028</a:t>
            </a:r>
            <a:r>
              <a:rPr kumimoji="1" lang="ja-JP" altLang="en-US" dirty="0" smtClean="0"/>
              <a:t>なので，</a:t>
            </a:r>
            <a:r>
              <a:rPr kumimoji="1" lang="en-US" altLang="ja-JP" dirty="0" smtClean="0"/>
              <a:t>5</a:t>
            </a:r>
            <a:r>
              <a:rPr kumimoji="1" lang="ja-JP" altLang="en-US" dirty="0" smtClean="0"/>
              <a:t>％の有意水準で帰無仮説は棄却されます．オス成虫になる割合は</a:t>
            </a:r>
            <a:r>
              <a:rPr kumimoji="1" lang="en-US" altLang="ja-JP" dirty="0" smtClean="0"/>
              <a:t>75</a:t>
            </a:r>
            <a:r>
              <a:rPr kumimoji="1" lang="ja-JP" altLang="en-US" dirty="0" smtClean="0"/>
              <a:t>％ではありません．この場合，区間推定できるので，区間推定すると，オス成虫の出現割合は</a:t>
            </a:r>
            <a:r>
              <a:rPr kumimoji="1" lang="en-US" altLang="ja-JP" dirty="0" smtClean="0"/>
              <a:t>95</a:t>
            </a:r>
            <a:r>
              <a:rPr kumimoji="1" lang="ja-JP" altLang="en-US" dirty="0" smtClean="0"/>
              <a:t>％の信頼率で</a:t>
            </a:r>
            <a:r>
              <a:rPr kumimoji="1" lang="en-US" altLang="ja-JP" dirty="0" smtClean="0"/>
              <a:t>69.2</a:t>
            </a:r>
            <a:r>
              <a:rPr kumimoji="1" lang="ja-JP" altLang="en-US" dirty="0" smtClean="0"/>
              <a:t>～</a:t>
            </a:r>
            <a:r>
              <a:rPr kumimoji="1" lang="en-US" altLang="ja-JP" dirty="0" smtClean="0"/>
              <a:t>74.8</a:t>
            </a:r>
            <a:r>
              <a:rPr kumimoji="1" lang="ja-JP" altLang="en-US" dirty="0" smtClean="0"/>
              <a:t>％です．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4</a:t>
            </a:fld>
            <a:endParaRPr lang="en-US" altLang="ja-JP"/>
          </a:p>
        </p:txBody>
      </p:sp>
    </p:spTree>
    <p:extLst>
      <p:ext uri="{BB962C8B-B14F-4D97-AF65-F5344CB8AC3E}">
        <p14:creationId xmlns:p14="http://schemas.microsoft.com/office/powerpoint/2010/main" val="1702173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予習は「生物統計学第１４回宿題と第１５回のための予習</a:t>
            </a:r>
            <a:r>
              <a:rPr lang="en-US" altLang="ja-JP" dirty="0" smtClean="0"/>
              <a:t>2013 </a:t>
            </a:r>
            <a:r>
              <a:rPr lang="ja-JP" altLang="en-US" dirty="0" smtClean="0"/>
              <a:t>」の提出用タブ欄問４に入力して提出してください．</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5</a:t>
            </a:fld>
            <a:endParaRPr lang="en-US" altLang="ja-JP"/>
          </a:p>
        </p:txBody>
      </p:sp>
    </p:spTree>
    <p:extLst>
      <p:ext uri="{BB962C8B-B14F-4D97-AF65-F5344CB8AC3E}">
        <p14:creationId xmlns:p14="http://schemas.microsoft.com/office/powerpoint/2010/main" val="1641891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２つの母比率について差があるかどうかを検定してみましょう．</a:t>
            </a:r>
            <a:endParaRPr kumimoji="1" lang="en-US" altLang="ja-JP" dirty="0" smtClean="0"/>
          </a:p>
          <a:p>
            <a:r>
              <a:rPr kumimoji="1" lang="ja-JP" altLang="en-US" dirty="0" smtClean="0"/>
              <a:t>例題　金魚に</a:t>
            </a:r>
            <a:r>
              <a:rPr kumimoji="1" lang="en-US" altLang="ja-JP" dirty="0" smtClean="0"/>
              <a:t>2</a:t>
            </a:r>
            <a:r>
              <a:rPr kumimoji="1" lang="ja-JP" altLang="en-US" dirty="0" smtClean="0"/>
              <a:t>種類の餌（餌Ａと餌Ｂ）を与えて，繁殖率を調べたところ，餌Ａを与えた金魚</a:t>
            </a:r>
            <a:r>
              <a:rPr kumimoji="1" lang="en-US" altLang="ja-JP" dirty="0" smtClean="0"/>
              <a:t>200</a:t>
            </a:r>
            <a:r>
              <a:rPr kumimoji="1" lang="ja-JP" altLang="en-US" dirty="0" smtClean="0"/>
              <a:t>匹のうち，</a:t>
            </a:r>
            <a:r>
              <a:rPr kumimoji="1" lang="en-US" altLang="ja-JP" dirty="0" smtClean="0"/>
              <a:t>120</a:t>
            </a:r>
            <a:r>
              <a:rPr kumimoji="1" lang="ja-JP" altLang="en-US" dirty="0" smtClean="0"/>
              <a:t>匹が繁殖に成功し，餌Ｂを与えた金魚</a:t>
            </a:r>
            <a:r>
              <a:rPr kumimoji="1" lang="en-US" altLang="ja-JP" dirty="0" smtClean="0"/>
              <a:t>250</a:t>
            </a:r>
            <a:r>
              <a:rPr kumimoji="1" lang="ja-JP" altLang="en-US" dirty="0" smtClean="0"/>
              <a:t>匹のうち，</a:t>
            </a:r>
            <a:r>
              <a:rPr kumimoji="1" lang="en-US" altLang="ja-JP" dirty="0" smtClean="0"/>
              <a:t>130</a:t>
            </a:r>
            <a:r>
              <a:rPr kumimoji="1" lang="ja-JP" altLang="en-US" dirty="0" smtClean="0"/>
              <a:t>匹が繁殖に成功しました．餌による繁殖率に差があるかを</a:t>
            </a:r>
            <a:r>
              <a:rPr kumimoji="1" lang="en-US" altLang="ja-JP" dirty="0" smtClean="0"/>
              <a:t>5</a:t>
            </a:r>
            <a:r>
              <a:rPr kumimoji="1" lang="ja-JP" altLang="en-US" dirty="0" smtClean="0"/>
              <a:t>％の有意水準で検定しましょう．</a:t>
            </a:r>
          </a:p>
          <a:p>
            <a:r>
              <a:rPr kumimoji="1" lang="ja-JP" altLang="en-US" dirty="0" smtClean="0"/>
              <a:t>この検定はカイ二乗検定（分割表）でもできます．ここでは母比率の差の検定として検定してみましょう．</a:t>
            </a:r>
          </a:p>
          <a:p>
            <a:r>
              <a:rPr kumimoji="1" lang="ja-JP" altLang="en-US" dirty="0" smtClean="0"/>
              <a:t>帰無仮説　餌によって繁殖率は変わらない</a:t>
            </a:r>
          </a:p>
          <a:p>
            <a:r>
              <a:rPr kumimoji="1" lang="ja-JP" altLang="en-US" dirty="0" smtClean="0"/>
              <a:t>対立仮説　餌によって繁殖率は変わる</a:t>
            </a:r>
          </a:p>
          <a:p>
            <a:r>
              <a:rPr kumimoji="1" lang="ja-JP" altLang="en-US" dirty="0" smtClean="0"/>
              <a:t>右のようにＡの総数（餌Ａを与えた金魚の総数），Ａの対象数（餌Ａを与えた金魚の繁殖数），Ｂの総数（餌Ｂを与えた金魚の総数），Ｂの対象数（餌Ｂを与えた金魚の繁殖数）を入力すると，下に</a:t>
            </a:r>
            <a:r>
              <a:rPr kumimoji="1" lang="en-US" altLang="ja-JP" dirty="0" smtClean="0"/>
              <a:t>p</a:t>
            </a:r>
            <a:r>
              <a:rPr kumimoji="1" lang="ja-JP" altLang="en-US" dirty="0" smtClean="0"/>
              <a:t>値が出力されます．　</a:t>
            </a:r>
          </a:p>
          <a:p>
            <a:r>
              <a:rPr kumimoji="1" lang="en-US" altLang="ja-JP" dirty="0" smtClean="0"/>
              <a:t>p</a:t>
            </a:r>
            <a:r>
              <a:rPr kumimoji="1" lang="ja-JP" altLang="en-US" dirty="0" smtClean="0"/>
              <a:t>値は</a:t>
            </a:r>
            <a:r>
              <a:rPr kumimoji="1" lang="en-US" altLang="ja-JP" dirty="0" smtClean="0"/>
              <a:t>0.090</a:t>
            </a:r>
            <a:r>
              <a:rPr kumimoji="1" lang="ja-JP" altLang="en-US" dirty="0" smtClean="0"/>
              <a:t>なので，</a:t>
            </a:r>
            <a:r>
              <a:rPr kumimoji="1" lang="en-US" altLang="ja-JP" dirty="0" smtClean="0"/>
              <a:t>5</a:t>
            </a:r>
            <a:r>
              <a:rPr kumimoji="1" lang="ja-JP" altLang="en-US" dirty="0" smtClean="0"/>
              <a:t>％の有意水準で帰無仮説は棄却されません．餌によって繁殖率が変わるとはいえないという結論になります．</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6</a:t>
            </a:fld>
            <a:endParaRPr lang="en-US" altLang="ja-JP"/>
          </a:p>
        </p:txBody>
      </p:sp>
    </p:spTree>
    <p:extLst>
      <p:ext uri="{BB962C8B-B14F-4D97-AF65-F5344CB8AC3E}">
        <p14:creationId xmlns:p14="http://schemas.microsoft.com/office/powerpoint/2010/main" val="764736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予習は「生物統計学第１４回宿題と第１５回のための予習</a:t>
            </a:r>
            <a:r>
              <a:rPr lang="en-US" altLang="ja-JP" dirty="0" smtClean="0"/>
              <a:t>2013 </a:t>
            </a:r>
            <a:r>
              <a:rPr lang="ja-JP" altLang="en-US" dirty="0" smtClean="0"/>
              <a:t>」の提出用タブ欄問５に入力して提出してください．</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7</a:t>
            </a:fld>
            <a:endParaRPr lang="en-US" altLang="ja-JP"/>
          </a:p>
        </p:txBody>
      </p:sp>
    </p:spTree>
    <p:extLst>
      <p:ext uri="{BB962C8B-B14F-4D97-AF65-F5344CB8AC3E}">
        <p14:creationId xmlns:p14="http://schemas.microsoft.com/office/powerpoint/2010/main" val="1641891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Times New Roman" pitchFamily="18" charset="0"/>
                <a:ea typeface="ＭＳ Ｐ明朝" charset="-128"/>
                <a:cs typeface="+mn-cs"/>
              </a:rPr>
              <a:t>頻度データ（パーセントデータ）を</a:t>
            </a:r>
            <a:r>
              <a:rPr kumimoji="1" lang="ja-JP" altLang="ja-JP" sz="1200" kern="1200" dirty="0" smtClean="0">
                <a:solidFill>
                  <a:schemeClr val="tx1"/>
                </a:solidFill>
                <a:effectLst/>
                <a:latin typeface="Times New Roman" pitchFamily="18" charset="0"/>
                <a:ea typeface="ＭＳ Ｐ明朝" charset="-128"/>
                <a:cs typeface="+mn-cs"/>
              </a:rPr>
              <a:t>数値変換する方法</a:t>
            </a:r>
            <a:r>
              <a:rPr kumimoji="1" lang="ja-JP" altLang="en-US" sz="1200" kern="1200" dirty="0" smtClean="0">
                <a:solidFill>
                  <a:schemeClr val="tx1"/>
                </a:solidFill>
                <a:effectLst/>
                <a:latin typeface="Times New Roman" pitchFamily="18" charset="0"/>
                <a:ea typeface="ＭＳ Ｐ明朝" charset="-128"/>
                <a:cs typeface="+mn-cs"/>
              </a:rPr>
              <a:t>について説明します．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パーセント</a:t>
            </a:r>
            <a:r>
              <a:rPr kumimoji="1" lang="ja-JP" altLang="ja-JP" sz="1200" kern="1200" dirty="0">
                <a:solidFill>
                  <a:schemeClr val="tx1"/>
                </a:solidFill>
                <a:effectLst/>
                <a:latin typeface="Times New Roman" pitchFamily="18" charset="0"/>
                <a:ea typeface="ＭＳ Ｐ明朝" charset="-128"/>
                <a:cs typeface="+mn-cs"/>
              </a:rPr>
              <a:t>表記したデータを使って，分散分析，回帰分析をしたいときは数値変換してから，解析するのが望ましいことが</a:t>
            </a:r>
            <a:r>
              <a:rPr kumimoji="1" lang="ja-JP" altLang="ja-JP" sz="1200" kern="1200" dirty="0" smtClean="0">
                <a:solidFill>
                  <a:schemeClr val="tx1"/>
                </a:solidFill>
                <a:effectLst/>
                <a:latin typeface="Times New Roman" pitchFamily="18" charset="0"/>
                <a:ea typeface="ＭＳ Ｐ明朝" charset="-128"/>
                <a:cs typeface="+mn-cs"/>
              </a:rPr>
              <a:t>あ</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a:t>
            </a:r>
            <a:endParaRPr kumimoji="1" lang="ja-JP" altLang="ja-JP" sz="1200" kern="1200" dirty="0">
              <a:solidFill>
                <a:schemeClr val="tx1"/>
              </a:solidFill>
              <a:effectLst/>
              <a:latin typeface="Times New Roman" pitchFamily="18" charset="0"/>
              <a:ea typeface="ＭＳ Ｐ明朝" charset="-128"/>
              <a:cs typeface="+mn-cs"/>
            </a:endParaRPr>
          </a:p>
          <a:p>
            <a:r>
              <a:rPr kumimoji="1" lang="ja-JP" altLang="ja-JP" sz="1200" kern="1200" dirty="0">
                <a:solidFill>
                  <a:schemeClr val="tx1"/>
                </a:solidFill>
                <a:effectLst/>
                <a:latin typeface="Times New Roman" pitchFamily="18" charset="0"/>
                <a:ea typeface="ＭＳ Ｐ明朝" charset="-128"/>
                <a:cs typeface="+mn-cs"/>
              </a:rPr>
              <a:t>いくつかの手法のうち，ここでは，逆正弦変換を</a:t>
            </a:r>
            <a:r>
              <a:rPr kumimoji="1" lang="ja-JP" altLang="ja-JP" sz="1200" kern="1200" dirty="0" smtClean="0">
                <a:solidFill>
                  <a:schemeClr val="tx1"/>
                </a:solidFill>
                <a:effectLst/>
                <a:latin typeface="Times New Roman" pitchFamily="18" charset="0"/>
                <a:ea typeface="ＭＳ Ｐ明朝" charset="-128"/>
                <a:cs typeface="+mn-cs"/>
              </a:rPr>
              <a:t>紹介</a:t>
            </a:r>
            <a:r>
              <a:rPr kumimoji="1" lang="ja-JP" altLang="en-US" sz="1200" kern="1200" dirty="0" smtClean="0">
                <a:solidFill>
                  <a:schemeClr val="tx1"/>
                </a:solidFill>
                <a:effectLst/>
                <a:latin typeface="Times New Roman" pitchFamily="18" charset="0"/>
                <a:ea typeface="ＭＳ Ｐ明朝" charset="-128"/>
                <a:cs typeface="+mn-cs"/>
              </a:rPr>
              <a:t>します</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ja-JP" sz="1200" kern="1200" dirty="0">
                <a:solidFill>
                  <a:schemeClr val="tx1"/>
                </a:solidFill>
                <a:effectLst/>
                <a:latin typeface="Times New Roman" pitchFamily="18" charset="0"/>
                <a:ea typeface="ＭＳ Ｐ明朝" charset="-128"/>
                <a:cs typeface="+mn-cs"/>
              </a:rPr>
              <a:t>ただしこの方法は，昔からよく使われた方法であるが，あまり近似の精度は</a:t>
            </a:r>
            <a:r>
              <a:rPr kumimoji="1" lang="ja-JP" altLang="ja-JP" sz="1200" kern="1200" dirty="0" smtClean="0">
                <a:solidFill>
                  <a:schemeClr val="tx1"/>
                </a:solidFill>
                <a:effectLst/>
                <a:latin typeface="Times New Roman" pitchFamily="18" charset="0"/>
                <a:ea typeface="ＭＳ Ｐ明朝" charset="-128"/>
                <a:cs typeface="+mn-cs"/>
              </a:rPr>
              <a:t>よく</a:t>
            </a:r>
            <a:r>
              <a:rPr kumimoji="1" lang="ja-JP" altLang="en-US" sz="1200" kern="1200" dirty="0" smtClean="0">
                <a:solidFill>
                  <a:schemeClr val="tx1"/>
                </a:solidFill>
                <a:effectLst/>
                <a:latin typeface="Times New Roman" pitchFamily="18" charset="0"/>
                <a:ea typeface="ＭＳ Ｐ明朝" charset="-128"/>
                <a:cs typeface="+mn-cs"/>
              </a:rPr>
              <a:t>ありません</a:t>
            </a:r>
            <a:r>
              <a:rPr kumimoji="1" lang="ja-JP" altLang="ja-JP" sz="1200" kern="1200" dirty="0" smtClean="0">
                <a:solidFill>
                  <a:schemeClr val="tx1"/>
                </a:solidFill>
                <a:effectLst/>
                <a:latin typeface="Times New Roman" pitchFamily="18" charset="0"/>
                <a:ea typeface="ＭＳ Ｐ明朝" charset="-128"/>
                <a:cs typeface="+mn-cs"/>
              </a:rPr>
              <a:t>ない</a:t>
            </a:r>
            <a:r>
              <a:rPr kumimoji="1" lang="ja-JP" altLang="ja-JP" sz="1200" kern="1200" dirty="0">
                <a:solidFill>
                  <a:schemeClr val="tx1"/>
                </a:solidFill>
                <a:effectLst/>
                <a:latin typeface="Times New Roman" pitchFamily="18" charset="0"/>
                <a:ea typeface="ＭＳ Ｐ明朝" charset="-128"/>
                <a:cs typeface="+mn-cs"/>
              </a:rPr>
              <a:t>．しかし，計算は簡単なので，いまでも</a:t>
            </a:r>
            <a:r>
              <a:rPr kumimoji="1" lang="ja-JP" altLang="ja-JP" sz="1200" kern="1200" dirty="0" smtClean="0">
                <a:solidFill>
                  <a:schemeClr val="tx1"/>
                </a:solidFill>
                <a:effectLst/>
                <a:latin typeface="Times New Roman" pitchFamily="18" charset="0"/>
                <a:ea typeface="ＭＳ Ｐ明朝" charset="-128"/>
                <a:cs typeface="+mn-cs"/>
              </a:rPr>
              <a:t>使われ</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ja-JP" sz="1200" kern="1200" dirty="0">
                <a:solidFill>
                  <a:schemeClr val="tx1"/>
                </a:solidFill>
                <a:effectLst/>
                <a:latin typeface="Times New Roman" pitchFamily="18" charset="0"/>
                <a:ea typeface="ＭＳ Ｐ明朝" charset="-128"/>
                <a:cs typeface="+mn-cs"/>
              </a:rPr>
              <a:t>等分散性を修正するけれども，正規分布には</a:t>
            </a:r>
            <a:r>
              <a:rPr kumimoji="1" lang="ja-JP" altLang="ja-JP" sz="1200" kern="1200" dirty="0" smtClean="0">
                <a:solidFill>
                  <a:schemeClr val="tx1"/>
                </a:solidFill>
                <a:effectLst/>
                <a:latin typeface="Times New Roman" pitchFamily="18" charset="0"/>
                <a:ea typeface="ＭＳ Ｐ明朝" charset="-128"/>
                <a:cs typeface="+mn-cs"/>
              </a:rPr>
              <a:t>近似</a:t>
            </a:r>
            <a:r>
              <a:rPr kumimoji="1" lang="ja-JP" altLang="en-US" sz="1200" kern="1200" dirty="0" smtClean="0">
                <a:solidFill>
                  <a:schemeClr val="tx1"/>
                </a:solidFill>
                <a:effectLst/>
                <a:latin typeface="Times New Roman" pitchFamily="18" charset="0"/>
                <a:ea typeface="ＭＳ Ｐ明朝" charset="-128"/>
                <a:cs typeface="+mn-cs"/>
              </a:rPr>
              <a:t>しません</a:t>
            </a:r>
            <a:r>
              <a:rPr kumimoji="1" lang="ja-JP" altLang="ja-JP" sz="1200" kern="1200" dirty="0" smtClean="0">
                <a:solidFill>
                  <a:schemeClr val="tx1"/>
                </a:solidFill>
                <a:effectLst/>
                <a:latin typeface="Times New Roman" pitchFamily="18" charset="0"/>
                <a:ea typeface="ＭＳ Ｐ明朝" charset="-128"/>
                <a:cs typeface="+mn-cs"/>
              </a:rPr>
              <a:t>．</a:t>
            </a:r>
            <a:endParaRPr kumimoji="1" lang="ja-JP" altLang="ja-JP" sz="1200" kern="1200" dirty="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近年</a:t>
            </a:r>
            <a:r>
              <a:rPr kumimoji="1" lang="ja-JP" altLang="ja-JP" sz="1200" kern="1200" dirty="0">
                <a:solidFill>
                  <a:schemeClr val="tx1"/>
                </a:solidFill>
                <a:effectLst/>
                <a:latin typeface="Times New Roman" pitchFamily="18" charset="0"/>
                <a:ea typeface="ＭＳ Ｐ明朝" charset="-128"/>
                <a:cs typeface="+mn-cs"/>
              </a:rPr>
              <a:t>では，ロジット変換の方がよく使われるようになって</a:t>
            </a:r>
            <a:r>
              <a:rPr kumimoji="1" lang="ja-JP" altLang="ja-JP" sz="1200" kern="1200" dirty="0" smtClean="0">
                <a:solidFill>
                  <a:schemeClr val="tx1"/>
                </a:solidFill>
                <a:effectLst/>
                <a:latin typeface="Times New Roman" pitchFamily="18" charset="0"/>
                <a:ea typeface="ＭＳ Ｐ明朝" charset="-128"/>
                <a:cs typeface="+mn-cs"/>
              </a:rPr>
              <a:t>い</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ja-JP" sz="1200" kern="1200" dirty="0">
                <a:solidFill>
                  <a:schemeClr val="tx1"/>
                </a:solidFill>
                <a:effectLst/>
                <a:latin typeface="Times New Roman" pitchFamily="18" charset="0"/>
                <a:ea typeface="ＭＳ Ｐ明朝" charset="-128"/>
                <a:cs typeface="+mn-cs"/>
              </a:rPr>
              <a:t>さらに頻度データを使った回帰分析（たとえば温度が上昇するとサクランボの着果率がどうなるかという問題が相当する）ではロジスチック回帰を利用することが</a:t>
            </a:r>
            <a:r>
              <a:rPr kumimoji="1" lang="ja-JP" altLang="ja-JP" sz="1200" kern="1200" dirty="0" smtClean="0">
                <a:solidFill>
                  <a:schemeClr val="tx1"/>
                </a:solidFill>
                <a:effectLst/>
                <a:latin typeface="Times New Roman" pitchFamily="18" charset="0"/>
                <a:ea typeface="ＭＳ Ｐ明朝" charset="-128"/>
                <a:cs typeface="+mn-cs"/>
              </a:rPr>
              <a:t>でき</a:t>
            </a:r>
            <a:r>
              <a:rPr kumimoji="1" lang="ja-JP" altLang="en-US" sz="1200" kern="1200" dirty="0" smtClean="0">
                <a:solidFill>
                  <a:schemeClr val="tx1"/>
                </a:solidFill>
                <a:effectLst/>
                <a:latin typeface="Times New Roman" pitchFamily="18" charset="0"/>
                <a:ea typeface="ＭＳ Ｐ明朝" charset="-128"/>
                <a:cs typeface="+mn-cs"/>
              </a:rPr>
              <a:t>ます．</a:t>
            </a:r>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8</a:t>
            </a:fld>
            <a:endParaRPr lang="en-US" altLang="ja-JP"/>
          </a:p>
        </p:txBody>
      </p:sp>
    </p:spTree>
    <p:extLst>
      <p:ext uri="{BB962C8B-B14F-4D97-AF65-F5344CB8AC3E}">
        <p14:creationId xmlns:p14="http://schemas.microsoft.com/office/powerpoint/2010/main" val="364592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ここでは，逆正弦変換を紹介</a:t>
                </a:r>
                <a:r>
                  <a:rPr kumimoji="1" lang="ja-JP" altLang="en-US" sz="1200" kern="1200" dirty="0" smtClean="0">
                    <a:solidFill>
                      <a:schemeClr val="tx1"/>
                    </a:solidFill>
                    <a:effectLst/>
                    <a:latin typeface="Times New Roman" pitchFamily="18" charset="0"/>
                    <a:ea typeface="ＭＳ Ｐ明朝" charset="-128"/>
                    <a:cs typeface="+mn-cs"/>
                  </a:rPr>
                  <a:t>します</a:t>
                </a:r>
                <a:r>
                  <a:rPr kumimoji="1" lang="ja-JP" altLang="ja-JP" sz="1200" kern="1200" dirty="0" smtClean="0">
                    <a:solidFill>
                      <a:schemeClr val="tx1"/>
                    </a:solidFill>
                    <a:effectLst/>
                    <a:latin typeface="Times New Roman" pitchFamily="18" charset="0"/>
                    <a:ea typeface="ＭＳ Ｐ明朝" charset="-128"/>
                    <a:cs typeface="+mn-cs"/>
                  </a:rPr>
                  <a:t>．ただしこの方法は，昔からよく使われた方法であるが，あまり近似の精度はよく</a:t>
                </a:r>
                <a:r>
                  <a:rPr kumimoji="1" lang="ja-JP" altLang="en-US" sz="1200" kern="1200" dirty="0" smtClean="0">
                    <a:solidFill>
                      <a:schemeClr val="tx1"/>
                    </a:solidFill>
                    <a:effectLst/>
                    <a:latin typeface="Times New Roman" pitchFamily="18" charset="0"/>
                    <a:ea typeface="ＭＳ Ｐ明朝" charset="-128"/>
                    <a:cs typeface="+mn-cs"/>
                  </a:rPr>
                  <a:t>ありません</a:t>
                </a:r>
                <a:r>
                  <a:rPr kumimoji="1" lang="ja-JP" altLang="ja-JP" sz="1200" kern="1200" dirty="0" smtClean="0">
                    <a:solidFill>
                      <a:schemeClr val="tx1"/>
                    </a:solidFill>
                    <a:effectLst/>
                    <a:latin typeface="Times New Roman" pitchFamily="18" charset="0"/>
                    <a:ea typeface="ＭＳ Ｐ明朝" charset="-128"/>
                    <a:cs typeface="+mn-cs"/>
                  </a:rPr>
                  <a:t>ない．しかし，計算は簡単なので，いまでも使われ</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．等分散性を修正するけれども，正規分布には近似</a:t>
                </a:r>
                <a:r>
                  <a:rPr kumimoji="1" lang="ja-JP" altLang="en-US" sz="1200" kern="1200" dirty="0" smtClean="0">
                    <a:solidFill>
                      <a:schemeClr val="tx1"/>
                    </a:solidFill>
                    <a:effectLst/>
                    <a:latin typeface="Times New Roman" pitchFamily="18" charset="0"/>
                    <a:ea typeface="ＭＳ Ｐ明朝" charset="-128"/>
                    <a:cs typeface="+mn-cs"/>
                  </a:rPr>
                  <a:t>しません</a:t>
                </a:r>
                <a:r>
                  <a:rPr kumimoji="1" lang="ja-JP" altLang="ja-JP" sz="1200" kern="1200" dirty="0" smtClean="0">
                    <a:solidFill>
                      <a:schemeClr val="tx1"/>
                    </a:solidFill>
                    <a:effectLst/>
                    <a:latin typeface="Times New Roman" pitchFamily="18" charset="0"/>
                    <a:ea typeface="ＭＳ Ｐ明朝" charset="-128"/>
                    <a:cs typeface="+mn-cs"/>
                  </a:rPr>
                  <a:t>．</a:t>
                </a:r>
              </a:p>
              <a:p>
                <a:r>
                  <a:rPr kumimoji="1" lang="ja-JP" altLang="ja-JP" sz="1200" kern="1200" dirty="0" smtClean="0">
                    <a:solidFill>
                      <a:schemeClr val="tx1"/>
                    </a:solidFill>
                    <a:effectLst/>
                    <a:latin typeface="Times New Roman" pitchFamily="18" charset="0"/>
                    <a:ea typeface="ＭＳ Ｐ明朝" charset="-128"/>
                    <a:cs typeface="+mn-cs"/>
                  </a:rPr>
                  <a:t>全体の個数を</a:t>
                </a:r>
                <a:r>
                  <a:rPr kumimoji="1" lang="en-US" altLang="ja-JP" sz="1200" kern="1200" dirty="0">
                    <a:solidFill>
                      <a:schemeClr val="tx1"/>
                    </a:solidFill>
                    <a:effectLst/>
                    <a:latin typeface="Times New Roman" pitchFamily="18" charset="0"/>
                    <a:ea typeface="ＭＳ Ｐ明朝" charset="-128"/>
                    <a:cs typeface="+mn-cs"/>
                  </a:rPr>
                  <a:t>n</a:t>
                </a:r>
                <a:r>
                  <a:rPr kumimoji="1" lang="ja-JP" altLang="ja-JP" sz="1200" kern="1200" dirty="0" err="1">
                    <a:solidFill>
                      <a:schemeClr val="tx1"/>
                    </a:solidFill>
                    <a:effectLst/>
                    <a:latin typeface="Times New Roman" pitchFamily="18" charset="0"/>
                    <a:ea typeface="ＭＳ Ｐ明朝" charset="-128"/>
                    <a:cs typeface="+mn-cs"/>
                  </a:rPr>
                  <a:t>，</a:t>
                </a:r>
                <a:r>
                  <a:rPr kumimoji="1" lang="ja-JP" altLang="ja-JP" sz="1200" kern="1200" dirty="0">
                    <a:solidFill>
                      <a:schemeClr val="tx1"/>
                    </a:solidFill>
                    <a:effectLst/>
                    <a:latin typeface="Times New Roman" pitchFamily="18" charset="0"/>
                    <a:ea typeface="ＭＳ Ｐ明朝" charset="-128"/>
                    <a:cs typeface="+mn-cs"/>
                  </a:rPr>
                  <a:t>該当した個数を</a:t>
                </a:r>
                <a:r>
                  <a:rPr kumimoji="1" lang="en-US" altLang="ja-JP" sz="1200" kern="1200" dirty="0">
                    <a:solidFill>
                      <a:schemeClr val="tx1"/>
                    </a:solidFill>
                    <a:effectLst/>
                    <a:latin typeface="Times New Roman" pitchFamily="18" charset="0"/>
                    <a:ea typeface="ＭＳ Ｐ明朝" charset="-128"/>
                    <a:cs typeface="+mn-cs"/>
                  </a:rPr>
                  <a:t>r</a:t>
                </a:r>
                <a:r>
                  <a:rPr kumimoji="1" lang="ja-JP" altLang="ja-JP" sz="1200" kern="1200" dirty="0">
                    <a:solidFill>
                      <a:schemeClr val="tx1"/>
                    </a:solidFill>
                    <a:effectLst/>
                    <a:latin typeface="Times New Roman" pitchFamily="18" charset="0"/>
                    <a:ea typeface="ＭＳ Ｐ明朝" charset="-128"/>
                    <a:cs typeface="+mn-cs"/>
                  </a:rPr>
                  <a:t>とすると，頻度</a:t>
                </a:r>
                <a:r>
                  <a:rPr kumimoji="1" lang="en-US" altLang="ja-JP" sz="1200" kern="1200" dirty="0">
                    <a:solidFill>
                      <a:schemeClr val="tx1"/>
                    </a:solidFill>
                    <a:effectLst/>
                    <a:latin typeface="Times New Roman" pitchFamily="18" charset="0"/>
                    <a:ea typeface="ＭＳ Ｐ明朝" charset="-128"/>
                    <a:cs typeface="+mn-cs"/>
                  </a:rPr>
                  <a:t>p=r/n</a:t>
                </a:r>
                <a:r>
                  <a:rPr kumimoji="1" lang="ja-JP" altLang="ja-JP" sz="1200" kern="1200" dirty="0" smtClean="0">
                    <a:solidFill>
                      <a:schemeClr val="tx1"/>
                    </a:solidFill>
                    <a:effectLst/>
                    <a:latin typeface="Times New Roman" pitchFamily="18" charset="0"/>
                    <a:ea typeface="ＭＳ Ｐ明朝" charset="-128"/>
                    <a:cs typeface="+mn-cs"/>
                  </a:rPr>
                  <a:t>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ja-JP" sz="1200" kern="1200" dirty="0">
                    <a:solidFill>
                      <a:schemeClr val="tx1"/>
                    </a:solidFill>
                    <a:effectLst/>
                    <a:latin typeface="Times New Roman" pitchFamily="18" charset="0"/>
                    <a:ea typeface="ＭＳ Ｐ明朝" charset="-128"/>
                    <a:cs typeface="+mn-cs"/>
                  </a:rPr>
                  <a:t>頻度</a:t>
                </a:r>
                <a:r>
                  <a:rPr kumimoji="1" lang="en-US" altLang="ja-JP" sz="1200" kern="1200" dirty="0">
                    <a:solidFill>
                      <a:schemeClr val="tx1"/>
                    </a:solidFill>
                    <a:effectLst/>
                    <a:latin typeface="Times New Roman" pitchFamily="18" charset="0"/>
                    <a:ea typeface="ＭＳ Ｐ明朝" charset="-128"/>
                    <a:cs typeface="+mn-cs"/>
                  </a:rPr>
                  <a:t>p</a:t>
                </a:r>
                <a:r>
                  <a:rPr kumimoji="1" lang="ja-JP" altLang="ja-JP" sz="1200" kern="1200" dirty="0">
                    <a:solidFill>
                      <a:schemeClr val="tx1"/>
                    </a:solidFill>
                    <a:effectLst/>
                    <a:latin typeface="Times New Roman" pitchFamily="18" charset="0"/>
                    <a:ea typeface="ＭＳ Ｐ明朝" charset="-128"/>
                    <a:cs typeface="+mn-cs"/>
                  </a:rPr>
                  <a:t>に対して，</a:t>
                </a:r>
                <a14:m>
                  <m:oMath xmlns:m="http://schemas.openxmlformats.org/officeDocument/2006/math">
                    <m:r>
                      <m:rPr>
                        <m:sty m:val="p"/>
                      </m:rPr>
                      <a:rPr kumimoji="1" lang="en-US" altLang="ja-JP" sz="1200" kern="1200">
                        <a:solidFill>
                          <a:schemeClr val="tx1"/>
                        </a:solidFill>
                        <a:effectLst/>
                        <a:latin typeface="Cambria Math"/>
                        <a:ea typeface="ＭＳ Ｐ明朝" charset="-128"/>
                        <a:cs typeface="+mn-cs"/>
                      </a:rPr>
                      <m:t>arcsin</m:t>
                    </m:r>
                    <m:r>
                      <a:rPr kumimoji="1" lang="en-US" altLang="ja-JP" sz="1200" kern="1200">
                        <a:solidFill>
                          <a:schemeClr val="tx1"/>
                        </a:solidFill>
                        <a:effectLst/>
                        <a:latin typeface="Cambria Math"/>
                        <a:ea typeface="ＭＳ Ｐ明朝" charset="-128"/>
                        <a:cs typeface="+mn-cs"/>
                      </a:rPr>
                      <m:t>⁡(</m:t>
                    </m:r>
                    <m:rad>
                      <m:radPr>
                        <m:degHide m:val="on"/>
                        <m:ctrlPr>
                          <a:rPr kumimoji="1" lang="ja-JP" altLang="ja-JP" sz="1200" i="1" kern="1200">
                            <a:solidFill>
                              <a:schemeClr val="tx1"/>
                            </a:solidFill>
                            <a:effectLst/>
                            <a:latin typeface="Cambria Math" panose="02040503050406030204" pitchFamily="18" charset="0"/>
                            <a:ea typeface="ＭＳ Ｐ明朝" charset="-128"/>
                            <a:cs typeface="+mn-cs"/>
                          </a:rPr>
                        </m:ctrlPr>
                      </m:radPr>
                      <m:deg/>
                      <m:e>
                        <m:r>
                          <a:rPr kumimoji="1" lang="en-US" altLang="ja-JP" sz="1200" i="1" kern="1200">
                            <a:solidFill>
                              <a:schemeClr val="tx1"/>
                            </a:solidFill>
                            <a:effectLst/>
                            <a:latin typeface="Cambria Math"/>
                            <a:ea typeface="ＭＳ Ｐ明朝" charset="-128"/>
                            <a:cs typeface="+mn-cs"/>
                          </a:rPr>
                          <m:t>𝑝</m:t>
                        </m:r>
                      </m:e>
                    </m:rad>
                    <m:r>
                      <a:rPr kumimoji="1" lang="en-US" altLang="ja-JP" sz="1200" i="1" kern="1200">
                        <a:solidFill>
                          <a:schemeClr val="tx1"/>
                        </a:solidFill>
                        <a:effectLst/>
                        <a:latin typeface="Cambria Math"/>
                        <a:ea typeface="ＭＳ Ｐ明朝" charset="-128"/>
                        <a:cs typeface="+mn-cs"/>
                      </a:rPr>
                      <m:t>)</m:t>
                    </m:r>
                  </m:oMath>
                </a14:m>
                <a:endParaRPr kumimoji="1" lang="ja-JP" altLang="ja-JP" sz="1200" kern="1200" dirty="0">
                  <a:solidFill>
                    <a:schemeClr val="tx1"/>
                  </a:solidFill>
                  <a:effectLst/>
                  <a:latin typeface="Times New Roman" pitchFamily="18" charset="0"/>
                  <a:ea typeface="ＭＳ Ｐ明朝" charset="-128"/>
                  <a:cs typeface="+mn-cs"/>
                </a:endParaRPr>
              </a:p>
              <a:p>
                <a:r>
                  <a:rPr kumimoji="1" lang="ja-JP" altLang="ja-JP" sz="1200" kern="1200" dirty="0">
                    <a:solidFill>
                      <a:schemeClr val="tx1"/>
                    </a:solidFill>
                    <a:effectLst/>
                    <a:latin typeface="Times New Roman" pitchFamily="18" charset="0"/>
                    <a:ea typeface="ＭＳ Ｐ明朝" charset="-128"/>
                    <a:cs typeface="+mn-cs"/>
                  </a:rPr>
                  <a:t>という変換を</a:t>
                </a:r>
                <a:r>
                  <a:rPr kumimoji="1" lang="ja-JP" altLang="ja-JP" sz="1200" kern="1200" dirty="0" smtClean="0">
                    <a:solidFill>
                      <a:schemeClr val="tx1"/>
                    </a:solidFill>
                    <a:effectLst/>
                    <a:latin typeface="Times New Roman" pitchFamily="18" charset="0"/>
                    <a:ea typeface="ＭＳ Ｐ明朝" charset="-128"/>
                    <a:cs typeface="+mn-cs"/>
                  </a:rPr>
                  <a:t>行</a:t>
                </a:r>
                <a:r>
                  <a:rPr kumimoji="1" lang="ja-JP" altLang="en-US" sz="1200" kern="1200" dirty="0" smtClean="0">
                    <a:solidFill>
                      <a:schemeClr val="tx1"/>
                    </a:solidFill>
                    <a:effectLst/>
                    <a:latin typeface="Times New Roman" pitchFamily="18" charset="0"/>
                    <a:ea typeface="ＭＳ Ｐ明朝" charset="-128"/>
                    <a:cs typeface="+mn-cs"/>
                  </a:rPr>
                  <a:t>います</a:t>
                </a:r>
                <a:r>
                  <a:rPr kumimoji="1" lang="ja-JP" altLang="ja-JP" sz="1200" kern="1200" dirty="0" smtClean="0">
                    <a:solidFill>
                      <a:schemeClr val="tx1"/>
                    </a:solidFill>
                    <a:effectLst/>
                    <a:latin typeface="Times New Roman" pitchFamily="18" charset="0"/>
                    <a:ea typeface="ＭＳ Ｐ明朝" charset="-128"/>
                    <a:cs typeface="+mn-cs"/>
                  </a:rPr>
                  <a:t>．</a:t>
                </a:r>
                <a:r>
                  <a:rPr kumimoji="1" lang="en-US" altLang="ja-JP" sz="1200" kern="1200" dirty="0">
                    <a:solidFill>
                      <a:schemeClr val="tx1"/>
                    </a:solidFill>
                    <a:effectLst/>
                    <a:latin typeface="Times New Roman" pitchFamily="18" charset="0"/>
                    <a:ea typeface="ＭＳ Ｐ明朝" charset="-128"/>
                    <a:cs typeface="+mn-cs"/>
                  </a:rPr>
                  <a:t>r=0</a:t>
                </a:r>
                <a:r>
                  <a:rPr kumimoji="1" lang="ja-JP" altLang="ja-JP" sz="1200" kern="1200" dirty="0">
                    <a:solidFill>
                      <a:schemeClr val="tx1"/>
                    </a:solidFill>
                    <a:effectLst/>
                    <a:latin typeface="Times New Roman" pitchFamily="18" charset="0"/>
                    <a:ea typeface="ＭＳ Ｐ明朝" charset="-128"/>
                    <a:cs typeface="+mn-cs"/>
                  </a:rPr>
                  <a:t>のとき（すなわち</a:t>
                </a:r>
                <a:r>
                  <a:rPr kumimoji="1" lang="en-US" altLang="ja-JP" sz="1200" kern="1200" dirty="0">
                    <a:solidFill>
                      <a:schemeClr val="tx1"/>
                    </a:solidFill>
                    <a:effectLst/>
                    <a:latin typeface="Times New Roman" pitchFamily="18" charset="0"/>
                    <a:ea typeface="ＭＳ Ｐ明朝" charset="-128"/>
                    <a:cs typeface="+mn-cs"/>
                  </a:rPr>
                  <a:t>0</a:t>
                </a:r>
                <a:r>
                  <a:rPr kumimoji="1" lang="ja-JP" altLang="ja-JP" sz="1200" kern="1200" dirty="0">
                    <a:solidFill>
                      <a:schemeClr val="tx1"/>
                    </a:solidFill>
                    <a:effectLst/>
                    <a:latin typeface="Times New Roman" pitchFamily="18" charset="0"/>
                    <a:ea typeface="ＭＳ Ｐ明朝" charset="-128"/>
                    <a:cs typeface="+mn-cs"/>
                  </a:rPr>
                  <a:t>％のとき）は</a:t>
                </a:r>
                <a:r>
                  <a:rPr kumimoji="1" lang="en-US" altLang="ja-JP" sz="1200" kern="1200" dirty="0">
                    <a:solidFill>
                      <a:schemeClr val="tx1"/>
                    </a:solidFill>
                    <a:effectLst/>
                    <a:latin typeface="Times New Roman" pitchFamily="18" charset="0"/>
                    <a:ea typeface="ＭＳ Ｐ明朝" charset="-128"/>
                    <a:cs typeface="+mn-cs"/>
                  </a:rPr>
                  <a:t>p=1/4n</a:t>
                </a:r>
                <a:r>
                  <a:rPr kumimoji="1" lang="ja-JP" altLang="ja-JP" sz="1200" kern="1200" dirty="0" err="1">
                    <a:solidFill>
                      <a:schemeClr val="tx1"/>
                    </a:solidFill>
                    <a:effectLst/>
                    <a:latin typeface="Times New Roman" pitchFamily="18" charset="0"/>
                    <a:ea typeface="ＭＳ Ｐ明朝" charset="-128"/>
                    <a:cs typeface="+mn-cs"/>
                  </a:rPr>
                  <a:t>，</a:t>
                </a:r>
                <a:r>
                  <a:rPr kumimoji="1" lang="en-US" altLang="ja-JP" sz="1200" kern="1200" dirty="0">
                    <a:solidFill>
                      <a:schemeClr val="tx1"/>
                    </a:solidFill>
                    <a:effectLst/>
                    <a:latin typeface="Times New Roman" pitchFamily="18" charset="0"/>
                    <a:ea typeface="ＭＳ Ｐ明朝" charset="-128"/>
                    <a:cs typeface="+mn-cs"/>
                  </a:rPr>
                  <a:t>r=n</a:t>
                </a:r>
                <a:r>
                  <a:rPr kumimoji="1" lang="ja-JP" altLang="ja-JP" sz="1200" kern="1200" dirty="0">
                    <a:solidFill>
                      <a:schemeClr val="tx1"/>
                    </a:solidFill>
                    <a:effectLst/>
                    <a:latin typeface="Times New Roman" pitchFamily="18" charset="0"/>
                    <a:ea typeface="ＭＳ Ｐ明朝" charset="-128"/>
                    <a:cs typeface="+mn-cs"/>
                  </a:rPr>
                  <a:t>のとき（すなわち</a:t>
                </a:r>
                <a:r>
                  <a:rPr kumimoji="1" lang="en-US" altLang="ja-JP" sz="1200" kern="1200" dirty="0">
                    <a:solidFill>
                      <a:schemeClr val="tx1"/>
                    </a:solidFill>
                    <a:effectLst/>
                    <a:latin typeface="Times New Roman" pitchFamily="18" charset="0"/>
                    <a:ea typeface="ＭＳ Ｐ明朝" charset="-128"/>
                    <a:cs typeface="+mn-cs"/>
                  </a:rPr>
                  <a:t>100</a:t>
                </a:r>
                <a:r>
                  <a:rPr kumimoji="1" lang="ja-JP" altLang="ja-JP" sz="1200" kern="1200" dirty="0">
                    <a:solidFill>
                      <a:schemeClr val="tx1"/>
                    </a:solidFill>
                    <a:effectLst/>
                    <a:latin typeface="Times New Roman" pitchFamily="18" charset="0"/>
                    <a:ea typeface="ＭＳ Ｐ明朝" charset="-128"/>
                    <a:cs typeface="+mn-cs"/>
                  </a:rPr>
                  <a:t>％）のときは</a:t>
                </a:r>
                <a:r>
                  <a:rPr kumimoji="1" lang="en-US" altLang="ja-JP" sz="1200" kern="1200" dirty="0">
                    <a:solidFill>
                      <a:schemeClr val="tx1"/>
                    </a:solidFill>
                    <a:effectLst/>
                    <a:latin typeface="Times New Roman" pitchFamily="18" charset="0"/>
                    <a:ea typeface="ＭＳ Ｐ明朝" charset="-128"/>
                    <a:cs typeface="+mn-cs"/>
                  </a:rPr>
                  <a:t>p=1-1/4n</a:t>
                </a:r>
                <a:r>
                  <a:rPr kumimoji="1" lang="ja-JP" altLang="ja-JP" sz="1200" kern="1200" dirty="0">
                    <a:solidFill>
                      <a:schemeClr val="tx1"/>
                    </a:solidFill>
                    <a:effectLst/>
                    <a:latin typeface="Times New Roman" pitchFamily="18" charset="0"/>
                    <a:ea typeface="ＭＳ Ｐ明朝" charset="-128"/>
                    <a:cs typeface="+mn-cs"/>
                  </a:rPr>
                  <a:t>としてから</a:t>
                </a:r>
                <a:r>
                  <a:rPr kumimoji="1" lang="en-US" altLang="ja-JP" sz="1200" kern="1200" dirty="0" err="1">
                    <a:solidFill>
                      <a:schemeClr val="tx1"/>
                    </a:solidFill>
                    <a:effectLst/>
                    <a:latin typeface="Times New Roman" pitchFamily="18" charset="0"/>
                    <a:ea typeface="ＭＳ Ｐ明朝" charset="-128"/>
                    <a:cs typeface="+mn-cs"/>
                  </a:rPr>
                  <a:t>arcsin</a:t>
                </a:r>
                <a:r>
                  <a:rPr kumimoji="1" lang="ja-JP" altLang="ja-JP" sz="1200" kern="1200" dirty="0" smtClean="0">
                    <a:solidFill>
                      <a:schemeClr val="tx1"/>
                    </a:solidFill>
                    <a:effectLst/>
                    <a:latin typeface="Times New Roman" pitchFamily="18" charset="0"/>
                    <a:ea typeface="ＭＳ Ｐ明朝" charset="-128"/>
                    <a:cs typeface="+mn-cs"/>
                  </a:rPr>
                  <a:t>変換</a:t>
                </a:r>
                <a:r>
                  <a:rPr kumimoji="1" lang="ja-JP" altLang="en-US" sz="1200" kern="1200" dirty="0" smtClean="0">
                    <a:solidFill>
                      <a:schemeClr val="tx1"/>
                    </a:solidFill>
                    <a:effectLst/>
                    <a:latin typeface="Times New Roman" pitchFamily="18" charset="0"/>
                    <a:ea typeface="ＭＳ Ｐ明朝" charset="-128"/>
                    <a:cs typeface="+mn-cs"/>
                  </a:rPr>
                  <a:t>します</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なおほとんど利用されませんが，</a:t>
                </a:r>
                <a:r>
                  <a:rPr kumimoji="1" lang="ja-JP" altLang="ja-JP" sz="1200" kern="1200" dirty="0" smtClean="0">
                    <a:solidFill>
                      <a:schemeClr val="tx1"/>
                    </a:solidFill>
                    <a:effectLst/>
                    <a:latin typeface="Times New Roman" pitchFamily="18" charset="0"/>
                    <a:ea typeface="ＭＳ Ｐ明朝" charset="-128"/>
                    <a:cs typeface="+mn-cs"/>
                  </a:rPr>
                  <a:t>逆正弦</a:t>
                </a:r>
                <a:r>
                  <a:rPr kumimoji="1" lang="ja-JP" altLang="ja-JP" sz="1200" kern="1200" dirty="0">
                    <a:solidFill>
                      <a:schemeClr val="tx1"/>
                    </a:solidFill>
                    <a:effectLst/>
                    <a:latin typeface="Times New Roman" pitchFamily="18" charset="0"/>
                    <a:ea typeface="ＭＳ Ｐ明朝" charset="-128"/>
                    <a:cs typeface="+mn-cs"/>
                  </a:rPr>
                  <a:t>変換の改良式も提唱</a:t>
                </a:r>
                <a:r>
                  <a:rPr kumimoji="1" lang="ja-JP" altLang="ja-JP" sz="1200" kern="1200" dirty="0" smtClean="0">
                    <a:solidFill>
                      <a:schemeClr val="tx1"/>
                    </a:solidFill>
                    <a:effectLst/>
                    <a:latin typeface="Times New Roman" pitchFamily="18" charset="0"/>
                    <a:ea typeface="ＭＳ Ｐ明朝" charset="-128"/>
                    <a:cs typeface="+mn-cs"/>
                  </a:rPr>
                  <a:t>されて</a:t>
                </a:r>
                <a:r>
                  <a:rPr kumimoji="1" lang="ja-JP" altLang="en-US" sz="1200" kern="1200" dirty="0" smtClean="0">
                    <a:solidFill>
                      <a:schemeClr val="tx1"/>
                    </a:solidFill>
                    <a:effectLst/>
                    <a:latin typeface="Times New Roman" pitchFamily="18" charset="0"/>
                    <a:ea typeface="ＭＳ Ｐ明朝" charset="-128"/>
                    <a:cs typeface="+mn-cs"/>
                  </a:rPr>
                  <a:t>います．</a:t>
                </a:r>
                <a:endParaRPr kumimoji="1" lang="ja-JP" altLang="en-US" dirty="0"/>
              </a:p>
            </p:txBody>
          </p:sp>
        </mc:Choice>
        <mc:Fallback xmlns="">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ここでは，逆正弦変換を紹介</a:t>
                </a:r>
                <a:r>
                  <a:rPr kumimoji="1" lang="ja-JP" altLang="en-US" sz="1200" kern="1200" dirty="0" smtClean="0">
                    <a:solidFill>
                      <a:schemeClr val="tx1"/>
                    </a:solidFill>
                    <a:effectLst/>
                    <a:latin typeface="Times New Roman" pitchFamily="18" charset="0"/>
                    <a:ea typeface="ＭＳ Ｐ明朝" charset="-128"/>
                    <a:cs typeface="+mn-cs"/>
                  </a:rPr>
                  <a:t>します</a:t>
                </a:r>
                <a:r>
                  <a:rPr kumimoji="1" lang="ja-JP" altLang="ja-JP" sz="1200" kern="1200" dirty="0" smtClean="0">
                    <a:solidFill>
                      <a:schemeClr val="tx1"/>
                    </a:solidFill>
                    <a:effectLst/>
                    <a:latin typeface="Times New Roman" pitchFamily="18" charset="0"/>
                    <a:ea typeface="ＭＳ Ｐ明朝" charset="-128"/>
                    <a:cs typeface="+mn-cs"/>
                  </a:rPr>
                  <a:t>．ただしこの方法は，昔からよく使われた方法であるが，あまり近似の精度はよく</a:t>
                </a:r>
                <a:r>
                  <a:rPr kumimoji="1" lang="ja-JP" altLang="en-US" sz="1200" kern="1200" dirty="0" smtClean="0">
                    <a:solidFill>
                      <a:schemeClr val="tx1"/>
                    </a:solidFill>
                    <a:effectLst/>
                    <a:latin typeface="Times New Roman" pitchFamily="18" charset="0"/>
                    <a:ea typeface="ＭＳ Ｐ明朝" charset="-128"/>
                    <a:cs typeface="+mn-cs"/>
                  </a:rPr>
                  <a:t>ありません</a:t>
                </a:r>
                <a:r>
                  <a:rPr kumimoji="1" lang="ja-JP" altLang="ja-JP" sz="1200" kern="1200" dirty="0" smtClean="0">
                    <a:solidFill>
                      <a:schemeClr val="tx1"/>
                    </a:solidFill>
                    <a:effectLst/>
                    <a:latin typeface="Times New Roman" pitchFamily="18" charset="0"/>
                    <a:ea typeface="ＭＳ Ｐ明朝" charset="-128"/>
                    <a:cs typeface="+mn-cs"/>
                  </a:rPr>
                  <a:t>ない．しかし，計算は簡単なので，いまでも使われ</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．等分散性を修正するけれども，正規分布には近似</a:t>
                </a:r>
                <a:r>
                  <a:rPr kumimoji="1" lang="ja-JP" altLang="en-US" sz="1200" kern="1200" dirty="0" smtClean="0">
                    <a:solidFill>
                      <a:schemeClr val="tx1"/>
                    </a:solidFill>
                    <a:effectLst/>
                    <a:latin typeface="Times New Roman" pitchFamily="18" charset="0"/>
                    <a:ea typeface="ＭＳ Ｐ明朝" charset="-128"/>
                    <a:cs typeface="+mn-cs"/>
                  </a:rPr>
                  <a:t>しません</a:t>
                </a:r>
                <a:r>
                  <a:rPr kumimoji="1" lang="ja-JP" altLang="ja-JP" sz="1200" kern="1200" dirty="0" smtClean="0">
                    <a:solidFill>
                      <a:schemeClr val="tx1"/>
                    </a:solidFill>
                    <a:effectLst/>
                    <a:latin typeface="Times New Roman" pitchFamily="18" charset="0"/>
                    <a:ea typeface="ＭＳ Ｐ明朝" charset="-128"/>
                    <a:cs typeface="+mn-cs"/>
                  </a:rPr>
                  <a:t>．</a:t>
                </a:r>
              </a:p>
              <a:p>
                <a:r>
                  <a:rPr kumimoji="1" lang="ja-JP" altLang="ja-JP" sz="1200" kern="1200" dirty="0" smtClean="0">
                    <a:solidFill>
                      <a:schemeClr val="tx1"/>
                    </a:solidFill>
                    <a:effectLst/>
                    <a:latin typeface="Times New Roman" pitchFamily="18" charset="0"/>
                    <a:ea typeface="ＭＳ Ｐ明朝" charset="-128"/>
                    <a:cs typeface="+mn-cs"/>
                  </a:rPr>
                  <a:t>全体の個数を</a:t>
                </a:r>
                <a:r>
                  <a:rPr kumimoji="1" lang="en-US" altLang="ja-JP" sz="1200" kern="1200" dirty="0">
                    <a:solidFill>
                      <a:schemeClr val="tx1"/>
                    </a:solidFill>
                    <a:effectLst/>
                    <a:latin typeface="Times New Roman" pitchFamily="18" charset="0"/>
                    <a:ea typeface="ＭＳ Ｐ明朝" charset="-128"/>
                    <a:cs typeface="+mn-cs"/>
                  </a:rPr>
                  <a:t>n</a:t>
                </a:r>
                <a:r>
                  <a:rPr kumimoji="1" lang="ja-JP" altLang="ja-JP" sz="1200" kern="1200" dirty="0" err="1">
                    <a:solidFill>
                      <a:schemeClr val="tx1"/>
                    </a:solidFill>
                    <a:effectLst/>
                    <a:latin typeface="Times New Roman" pitchFamily="18" charset="0"/>
                    <a:ea typeface="ＭＳ Ｐ明朝" charset="-128"/>
                    <a:cs typeface="+mn-cs"/>
                  </a:rPr>
                  <a:t>，</a:t>
                </a:r>
                <a:r>
                  <a:rPr kumimoji="1" lang="ja-JP" altLang="ja-JP" sz="1200" kern="1200" dirty="0">
                    <a:solidFill>
                      <a:schemeClr val="tx1"/>
                    </a:solidFill>
                    <a:effectLst/>
                    <a:latin typeface="Times New Roman" pitchFamily="18" charset="0"/>
                    <a:ea typeface="ＭＳ Ｐ明朝" charset="-128"/>
                    <a:cs typeface="+mn-cs"/>
                  </a:rPr>
                  <a:t>該当した個数を</a:t>
                </a:r>
                <a:r>
                  <a:rPr kumimoji="1" lang="en-US" altLang="ja-JP" sz="1200" kern="1200" dirty="0">
                    <a:solidFill>
                      <a:schemeClr val="tx1"/>
                    </a:solidFill>
                    <a:effectLst/>
                    <a:latin typeface="Times New Roman" pitchFamily="18" charset="0"/>
                    <a:ea typeface="ＭＳ Ｐ明朝" charset="-128"/>
                    <a:cs typeface="+mn-cs"/>
                  </a:rPr>
                  <a:t>r</a:t>
                </a:r>
                <a:r>
                  <a:rPr kumimoji="1" lang="ja-JP" altLang="ja-JP" sz="1200" kern="1200" dirty="0">
                    <a:solidFill>
                      <a:schemeClr val="tx1"/>
                    </a:solidFill>
                    <a:effectLst/>
                    <a:latin typeface="Times New Roman" pitchFamily="18" charset="0"/>
                    <a:ea typeface="ＭＳ Ｐ明朝" charset="-128"/>
                    <a:cs typeface="+mn-cs"/>
                  </a:rPr>
                  <a:t>とすると，頻度</a:t>
                </a:r>
                <a:r>
                  <a:rPr kumimoji="1" lang="en-US" altLang="ja-JP" sz="1200" kern="1200" dirty="0">
                    <a:solidFill>
                      <a:schemeClr val="tx1"/>
                    </a:solidFill>
                    <a:effectLst/>
                    <a:latin typeface="Times New Roman" pitchFamily="18" charset="0"/>
                    <a:ea typeface="ＭＳ Ｐ明朝" charset="-128"/>
                    <a:cs typeface="+mn-cs"/>
                  </a:rPr>
                  <a:t>p=r/n</a:t>
                </a:r>
                <a:r>
                  <a:rPr kumimoji="1" lang="ja-JP" altLang="ja-JP" sz="1200" kern="1200" dirty="0" smtClean="0">
                    <a:solidFill>
                      <a:schemeClr val="tx1"/>
                    </a:solidFill>
                    <a:effectLst/>
                    <a:latin typeface="Times New Roman" pitchFamily="18" charset="0"/>
                    <a:ea typeface="ＭＳ Ｐ明朝" charset="-128"/>
                    <a:cs typeface="+mn-cs"/>
                  </a:rPr>
                  <a:t>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ja-JP" sz="1200" kern="1200" dirty="0">
                    <a:solidFill>
                      <a:schemeClr val="tx1"/>
                    </a:solidFill>
                    <a:effectLst/>
                    <a:latin typeface="Times New Roman" pitchFamily="18" charset="0"/>
                    <a:ea typeface="ＭＳ Ｐ明朝" charset="-128"/>
                    <a:cs typeface="+mn-cs"/>
                  </a:rPr>
                  <a:t>頻度</a:t>
                </a:r>
                <a:r>
                  <a:rPr kumimoji="1" lang="en-US" altLang="ja-JP" sz="1200" kern="1200" dirty="0">
                    <a:solidFill>
                      <a:schemeClr val="tx1"/>
                    </a:solidFill>
                    <a:effectLst/>
                    <a:latin typeface="Times New Roman" pitchFamily="18" charset="0"/>
                    <a:ea typeface="ＭＳ Ｐ明朝" charset="-128"/>
                    <a:cs typeface="+mn-cs"/>
                  </a:rPr>
                  <a:t>p</a:t>
                </a:r>
                <a:r>
                  <a:rPr kumimoji="1" lang="ja-JP" altLang="ja-JP" sz="1200" kern="1200" dirty="0">
                    <a:solidFill>
                      <a:schemeClr val="tx1"/>
                    </a:solidFill>
                    <a:effectLst/>
                    <a:latin typeface="Times New Roman" pitchFamily="18" charset="0"/>
                    <a:ea typeface="ＭＳ Ｐ明朝" charset="-128"/>
                    <a:cs typeface="+mn-cs"/>
                  </a:rPr>
                  <a:t>に対して，</a:t>
                </a:r>
                <a:r>
                  <a:rPr kumimoji="1" lang="en-US" altLang="ja-JP" sz="1200" i="0" kern="1200">
                    <a:solidFill>
                      <a:schemeClr val="tx1"/>
                    </a:solidFill>
                    <a:effectLst/>
                    <a:latin typeface="Cambria Math"/>
                    <a:ea typeface="ＭＳ Ｐ明朝" charset="-128"/>
                    <a:cs typeface="+mn-cs"/>
                  </a:rPr>
                  <a:t>arcsin⁡(</a:t>
                </a:r>
                <a:r>
                  <a:rPr kumimoji="1" lang="ja-JP" altLang="ja-JP" sz="1200" i="0" kern="1200">
                    <a:solidFill>
                      <a:schemeClr val="tx1"/>
                    </a:solidFill>
                    <a:effectLst/>
                    <a:latin typeface="Cambria Math"/>
                    <a:ea typeface="ＭＳ Ｐ明朝" charset="-128"/>
                    <a:cs typeface="+mn-cs"/>
                  </a:rPr>
                  <a:t>√</a:t>
                </a:r>
                <a:r>
                  <a:rPr kumimoji="1" lang="en-US" altLang="ja-JP" sz="1200" i="0" kern="1200">
                    <a:solidFill>
                      <a:schemeClr val="tx1"/>
                    </a:solidFill>
                    <a:effectLst/>
                    <a:latin typeface="Cambria Math"/>
                    <a:ea typeface="ＭＳ Ｐ明朝" charset="-128"/>
                    <a:cs typeface="+mn-cs"/>
                  </a:rPr>
                  <a:t>𝑝)</a:t>
                </a:r>
                <a:endParaRPr kumimoji="1" lang="ja-JP" altLang="ja-JP" sz="1200" kern="1200" dirty="0">
                  <a:solidFill>
                    <a:schemeClr val="tx1"/>
                  </a:solidFill>
                  <a:effectLst/>
                  <a:latin typeface="Times New Roman" pitchFamily="18" charset="0"/>
                  <a:ea typeface="ＭＳ Ｐ明朝" charset="-128"/>
                  <a:cs typeface="+mn-cs"/>
                </a:endParaRPr>
              </a:p>
              <a:p>
                <a:r>
                  <a:rPr kumimoji="1" lang="ja-JP" altLang="ja-JP" sz="1200" kern="1200" dirty="0">
                    <a:solidFill>
                      <a:schemeClr val="tx1"/>
                    </a:solidFill>
                    <a:effectLst/>
                    <a:latin typeface="Times New Roman" pitchFamily="18" charset="0"/>
                    <a:ea typeface="ＭＳ Ｐ明朝" charset="-128"/>
                    <a:cs typeface="+mn-cs"/>
                  </a:rPr>
                  <a:t>という変換を</a:t>
                </a:r>
                <a:r>
                  <a:rPr kumimoji="1" lang="ja-JP" altLang="ja-JP" sz="1200" kern="1200" dirty="0" smtClean="0">
                    <a:solidFill>
                      <a:schemeClr val="tx1"/>
                    </a:solidFill>
                    <a:effectLst/>
                    <a:latin typeface="Times New Roman" pitchFamily="18" charset="0"/>
                    <a:ea typeface="ＭＳ Ｐ明朝" charset="-128"/>
                    <a:cs typeface="+mn-cs"/>
                  </a:rPr>
                  <a:t>行</a:t>
                </a:r>
                <a:r>
                  <a:rPr kumimoji="1" lang="ja-JP" altLang="en-US" sz="1200" kern="1200" dirty="0" smtClean="0">
                    <a:solidFill>
                      <a:schemeClr val="tx1"/>
                    </a:solidFill>
                    <a:effectLst/>
                    <a:latin typeface="Times New Roman" pitchFamily="18" charset="0"/>
                    <a:ea typeface="ＭＳ Ｐ明朝" charset="-128"/>
                    <a:cs typeface="+mn-cs"/>
                  </a:rPr>
                  <a:t>います</a:t>
                </a:r>
                <a:r>
                  <a:rPr kumimoji="1" lang="ja-JP" altLang="ja-JP" sz="1200" kern="1200" dirty="0" smtClean="0">
                    <a:solidFill>
                      <a:schemeClr val="tx1"/>
                    </a:solidFill>
                    <a:effectLst/>
                    <a:latin typeface="Times New Roman" pitchFamily="18" charset="0"/>
                    <a:ea typeface="ＭＳ Ｐ明朝" charset="-128"/>
                    <a:cs typeface="+mn-cs"/>
                  </a:rPr>
                  <a:t>．</a:t>
                </a:r>
                <a:r>
                  <a:rPr kumimoji="1" lang="en-US" altLang="ja-JP" sz="1200" kern="1200" dirty="0">
                    <a:solidFill>
                      <a:schemeClr val="tx1"/>
                    </a:solidFill>
                    <a:effectLst/>
                    <a:latin typeface="Times New Roman" pitchFamily="18" charset="0"/>
                    <a:ea typeface="ＭＳ Ｐ明朝" charset="-128"/>
                    <a:cs typeface="+mn-cs"/>
                  </a:rPr>
                  <a:t>r=0</a:t>
                </a:r>
                <a:r>
                  <a:rPr kumimoji="1" lang="ja-JP" altLang="ja-JP" sz="1200" kern="1200" dirty="0">
                    <a:solidFill>
                      <a:schemeClr val="tx1"/>
                    </a:solidFill>
                    <a:effectLst/>
                    <a:latin typeface="Times New Roman" pitchFamily="18" charset="0"/>
                    <a:ea typeface="ＭＳ Ｐ明朝" charset="-128"/>
                    <a:cs typeface="+mn-cs"/>
                  </a:rPr>
                  <a:t>のとき（すなわち</a:t>
                </a:r>
                <a:r>
                  <a:rPr kumimoji="1" lang="en-US" altLang="ja-JP" sz="1200" kern="1200" dirty="0">
                    <a:solidFill>
                      <a:schemeClr val="tx1"/>
                    </a:solidFill>
                    <a:effectLst/>
                    <a:latin typeface="Times New Roman" pitchFamily="18" charset="0"/>
                    <a:ea typeface="ＭＳ Ｐ明朝" charset="-128"/>
                    <a:cs typeface="+mn-cs"/>
                  </a:rPr>
                  <a:t>0</a:t>
                </a:r>
                <a:r>
                  <a:rPr kumimoji="1" lang="ja-JP" altLang="ja-JP" sz="1200" kern="1200" dirty="0">
                    <a:solidFill>
                      <a:schemeClr val="tx1"/>
                    </a:solidFill>
                    <a:effectLst/>
                    <a:latin typeface="Times New Roman" pitchFamily="18" charset="0"/>
                    <a:ea typeface="ＭＳ Ｐ明朝" charset="-128"/>
                    <a:cs typeface="+mn-cs"/>
                  </a:rPr>
                  <a:t>％のとき）は</a:t>
                </a:r>
                <a:r>
                  <a:rPr kumimoji="1" lang="en-US" altLang="ja-JP" sz="1200" kern="1200" dirty="0">
                    <a:solidFill>
                      <a:schemeClr val="tx1"/>
                    </a:solidFill>
                    <a:effectLst/>
                    <a:latin typeface="Times New Roman" pitchFamily="18" charset="0"/>
                    <a:ea typeface="ＭＳ Ｐ明朝" charset="-128"/>
                    <a:cs typeface="+mn-cs"/>
                  </a:rPr>
                  <a:t>p=1/4n</a:t>
                </a:r>
                <a:r>
                  <a:rPr kumimoji="1" lang="ja-JP" altLang="ja-JP" sz="1200" kern="1200" dirty="0" err="1">
                    <a:solidFill>
                      <a:schemeClr val="tx1"/>
                    </a:solidFill>
                    <a:effectLst/>
                    <a:latin typeface="Times New Roman" pitchFamily="18" charset="0"/>
                    <a:ea typeface="ＭＳ Ｐ明朝" charset="-128"/>
                    <a:cs typeface="+mn-cs"/>
                  </a:rPr>
                  <a:t>，</a:t>
                </a:r>
                <a:r>
                  <a:rPr kumimoji="1" lang="en-US" altLang="ja-JP" sz="1200" kern="1200" dirty="0">
                    <a:solidFill>
                      <a:schemeClr val="tx1"/>
                    </a:solidFill>
                    <a:effectLst/>
                    <a:latin typeface="Times New Roman" pitchFamily="18" charset="0"/>
                    <a:ea typeface="ＭＳ Ｐ明朝" charset="-128"/>
                    <a:cs typeface="+mn-cs"/>
                  </a:rPr>
                  <a:t>r=n</a:t>
                </a:r>
                <a:r>
                  <a:rPr kumimoji="1" lang="ja-JP" altLang="ja-JP" sz="1200" kern="1200" dirty="0">
                    <a:solidFill>
                      <a:schemeClr val="tx1"/>
                    </a:solidFill>
                    <a:effectLst/>
                    <a:latin typeface="Times New Roman" pitchFamily="18" charset="0"/>
                    <a:ea typeface="ＭＳ Ｐ明朝" charset="-128"/>
                    <a:cs typeface="+mn-cs"/>
                  </a:rPr>
                  <a:t>のとき（すなわち</a:t>
                </a:r>
                <a:r>
                  <a:rPr kumimoji="1" lang="en-US" altLang="ja-JP" sz="1200" kern="1200" dirty="0">
                    <a:solidFill>
                      <a:schemeClr val="tx1"/>
                    </a:solidFill>
                    <a:effectLst/>
                    <a:latin typeface="Times New Roman" pitchFamily="18" charset="0"/>
                    <a:ea typeface="ＭＳ Ｐ明朝" charset="-128"/>
                    <a:cs typeface="+mn-cs"/>
                  </a:rPr>
                  <a:t>100</a:t>
                </a:r>
                <a:r>
                  <a:rPr kumimoji="1" lang="ja-JP" altLang="ja-JP" sz="1200" kern="1200" dirty="0">
                    <a:solidFill>
                      <a:schemeClr val="tx1"/>
                    </a:solidFill>
                    <a:effectLst/>
                    <a:latin typeface="Times New Roman" pitchFamily="18" charset="0"/>
                    <a:ea typeface="ＭＳ Ｐ明朝" charset="-128"/>
                    <a:cs typeface="+mn-cs"/>
                  </a:rPr>
                  <a:t>％）のときは</a:t>
                </a:r>
                <a:r>
                  <a:rPr kumimoji="1" lang="en-US" altLang="ja-JP" sz="1200" kern="1200" dirty="0">
                    <a:solidFill>
                      <a:schemeClr val="tx1"/>
                    </a:solidFill>
                    <a:effectLst/>
                    <a:latin typeface="Times New Roman" pitchFamily="18" charset="0"/>
                    <a:ea typeface="ＭＳ Ｐ明朝" charset="-128"/>
                    <a:cs typeface="+mn-cs"/>
                  </a:rPr>
                  <a:t>p=1-1/4n</a:t>
                </a:r>
                <a:r>
                  <a:rPr kumimoji="1" lang="ja-JP" altLang="ja-JP" sz="1200" kern="1200" dirty="0">
                    <a:solidFill>
                      <a:schemeClr val="tx1"/>
                    </a:solidFill>
                    <a:effectLst/>
                    <a:latin typeface="Times New Roman" pitchFamily="18" charset="0"/>
                    <a:ea typeface="ＭＳ Ｐ明朝" charset="-128"/>
                    <a:cs typeface="+mn-cs"/>
                  </a:rPr>
                  <a:t>としてから</a:t>
                </a:r>
                <a:r>
                  <a:rPr kumimoji="1" lang="en-US" altLang="ja-JP" sz="1200" kern="1200" dirty="0" err="1">
                    <a:solidFill>
                      <a:schemeClr val="tx1"/>
                    </a:solidFill>
                    <a:effectLst/>
                    <a:latin typeface="Times New Roman" pitchFamily="18" charset="0"/>
                    <a:ea typeface="ＭＳ Ｐ明朝" charset="-128"/>
                    <a:cs typeface="+mn-cs"/>
                  </a:rPr>
                  <a:t>arcsin</a:t>
                </a:r>
                <a:r>
                  <a:rPr kumimoji="1" lang="ja-JP" altLang="ja-JP" sz="1200" kern="1200" dirty="0" smtClean="0">
                    <a:solidFill>
                      <a:schemeClr val="tx1"/>
                    </a:solidFill>
                    <a:effectLst/>
                    <a:latin typeface="Times New Roman" pitchFamily="18" charset="0"/>
                    <a:ea typeface="ＭＳ Ｐ明朝" charset="-128"/>
                    <a:cs typeface="+mn-cs"/>
                  </a:rPr>
                  <a:t>変換</a:t>
                </a:r>
                <a:r>
                  <a:rPr kumimoji="1" lang="ja-JP" altLang="en-US" sz="1200" kern="1200" dirty="0" smtClean="0">
                    <a:solidFill>
                      <a:schemeClr val="tx1"/>
                    </a:solidFill>
                    <a:effectLst/>
                    <a:latin typeface="Times New Roman" pitchFamily="18" charset="0"/>
                    <a:ea typeface="ＭＳ Ｐ明朝" charset="-128"/>
                    <a:cs typeface="+mn-cs"/>
                  </a:rPr>
                  <a:t>します</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なおほとんど利用されませんが，</a:t>
                </a:r>
                <a:r>
                  <a:rPr kumimoji="1" lang="ja-JP" altLang="ja-JP" sz="1200" kern="1200" dirty="0" smtClean="0">
                    <a:solidFill>
                      <a:schemeClr val="tx1"/>
                    </a:solidFill>
                    <a:effectLst/>
                    <a:latin typeface="Times New Roman" pitchFamily="18" charset="0"/>
                    <a:ea typeface="ＭＳ Ｐ明朝" charset="-128"/>
                    <a:cs typeface="+mn-cs"/>
                  </a:rPr>
                  <a:t>逆正弦</a:t>
                </a:r>
                <a:r>
                  <a:rPr kumimoji="1" lang="ja-JP" altLang="ja-JP" sz="1200" kern="1200" dirty="0">
                    <a:solidFill>
                      <a:schemeClr val="tx1"/>
                    </a:solidFill>
                    <a:effectLst/>
                    <a:latin typeface="Times New Roman" pitchFamily="18" charset="0"/>
                    <a:ea typeface="ＭＳ Ｐ明朝" charset="-128"/>
                    <a:cs typeface="+mn-cs"/>
                  </a:rPr>
                  <a:t>変換の改良式も提唱</a:t>
                </a:r>
                <a:r>
                  <a:rPr kumimoji="1" lang="ja-JP" altLang="ja-JP" sz="1200" kern="1200" dirty="0" smtClean="0">
                    <a:solidFill>
                      <a:schemeClr val="tx1"/>
                    </a:solidFill>
                    <a:effectLst/>
                    <a:latin typeface="Times New Roman" pitchFamily="18" charset="0"/>
                    <a:ea typeface="ＭＳ Ｐ明朝" charset="-128"/>
                    <a:cs typeface="+mn-cs"/>
                  </a:rPr>
                  <a:t>されて</a:t>
                </a:r>
                <a:r>
                  <a:rPr kumimoji="1" lang="ja-JP" altLang="en-US" sz="1200" kern="1200" dirty="0" smtClean="0">
                    <a:solidFill>
                      <a:schemeClr val="tx1"/>
                    </a:solidFill>
                    <a:effectLst/>
                    <a:latin typeface="Times New Roman" pitchFamily="18" charset="0"/>
                    <a:ea typeface="ＭＳ Ｐ明朝" charset="-128"/>
                    <a:cs typeface="+mn-cs"/>
                  </a:rPr>
                  <a:t>います．</a:t>
                </a:r>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9</a:t>
            </a:fld>
            <a:endParaRPr lang="en-US" altLang="ja-JP"/>
          </a:p>
        </p:txBody>
      </p:sp>
    </p:spTree>
    <p:extLst>
      <p:ext uri="{BB962C8B-B14F-4D97-AF65-F5344CB8AC3E}">
        <p14:creationId xmlns:p14="http://schemas.microsoft.com/office/powerpoint/2010/main" val="339604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3C55A4DA-6634-47BE-9567-6E3E4EC82365}"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54324DE3-AE79-49D9-A7D9-2DCB19772E08}"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43271433-6F3E-4F80-9E14-52953FCC607D}"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BF4E1B05-485A-4012-9778-5322762A46F7}"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347A4823-2E04-411A-BCB1-A8C6F71ECDA9}"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3B7B0BDC-0AFE-4073-8FFA-92D612BD40A7}"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38E8E177-370A-483F-8D2D-4E854C71CAB7}"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25470"/>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1B3B1497-E405-4A9A-BBA0-FFC625EEC9FA}"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03BAEA92-7F4D-4894-B971-7CF09CF299C8}"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0F46C3FB-59CB-413A-B199-68DDDD243E4F}"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B0F4539E-6413-4313-BBC5-9FE4FEE04AE0}"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BD8E8-09E0-4AD0-8FCF-55E79FF269AE}"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頻度の分析</a:t>
            </a:r>
            <a:endParaRPr kumimoji="1" lang="ja-JP" altLang="en-US" dirty="0"/>
          </a:p>
        </p:txBody>
      </p:sp>
      <p:sp>
        <p:nvSpPr>
          <p:cNvPr id="5" name="円/楕円 4"/>
          <p:cNvSpPr/>
          <p:nvPr/>
        </p:nvSpPr>
        <p:spPr>
          <a:xfrm>
            <a:off x="1700064" y="859196"/>
            <a:ext cx="432048" cy="43204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2402621" y="1291244"/>
            <a:ext cx="432048" cy="43204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051992" y="1291244"/>
            <a:ext cx="432048" cy="43204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1664502" y="1805692"/>
            <a:ext cx="432048" cy="43204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051992" y="2186289"/>
            <a:ext cx="432048" cy="43204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1484040" y="2770737"/>
            <a:ext cx="432048" cy="43204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3009192" y="1723292"/>
            <a:ext cx="432048" cy="43204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2361120" y="3050385"/>
            <a:ext cx="432048" cy="43204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2186597" y="2258020"/>
            <a:ext cx="432048" cy="43204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510085" y="1805692"/>
            <a:ext cx="432048" cy="43204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797437" y="3008886"/>
            <a:ext cx="432048" cy="43204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635896" y="1353895"/>
            <a:ext cx="5307863" cy="5262979"/>
          </a:xfrm>
          <a:prstGeom prst="rect">
            <a:avLst/>
          </a:prstGeom>
          <a:noFill/>
        </p:spPr>
        <p:txBody>
          <a:bodyPr wrap="none" rtlCol="0">
            <a:spAutoFit/>
          </a:bodyPr>
          <a:lstStyle/>
          <a:p>
            <a:r>
              <a:rPr kumimoji="1" lang="ja-JP" altLang="en-US" dirty="0" smtClean="0"/>
              <a:t>頻度データ</a:t>
            </a:r>
            <a:endParaRPr kumimoji="1" lang="en-US" altLang="ja-JP" dirty="0" smtClean="0"/>
          </a:p>
          <a:p>
            <a:endParaRPr lang="en-US" altLang="ja-JP" dirty="0"/>
          </a:p>
          <a:p>
            <a:r>
              <a:rPr kumimoji="1" lang="ja-JP" altLang="en-US" dirty="0" smtClean="0"/>
              <a:t>　着果率，発芽率，生存率</a:t>
            </a:r>
            <a:endParaRPr kumimoji="1" lang="en-US" altLang="ja-JP" dirty="0" smtClean="0"/>
          </a:p>
          <a:p>
            <a:endParaRPr lang="en-US" altLang="ja-JP" dirty="0"/>
          </a:p>
          <a:p>
            <a:r>
              <a:rPr kumimoji="1" lang="ja-JP" altLang="en-US" dirty="0" smtClean="0"/>
              <a:t>離散量と離散量の比率である</a:t>
            </a:r>
            <a:endParaRPr kumimoji="1" lang="en-US" altLang="ja-JP" dirty="0" smtClean="0"/>
          </a:p>
          <a:p>
            <a:endParaRPr lang="en-US" altLang="ja-JP" dirty="0"/>
          </a:p>
          <a:p>
            <a:endParaRPr kumimoji="1" lang="en-US" altLang="ja-JP" dirty="0" smtClean="0"/>
          </a:p>
          <a:p>
            <a:endParaRPr lang="en-US" altLang="ja-JP" dirty="0"/>
          </a:p>
          <a:p>
            <a:r>
              <a:rPr kumimoji="1" lang="ja-JP" altLang="en-US" dirty="0" smtClean="0"/>
              <a:t>頻度データに相当しないパーセント表記</a:t>
            </a:r>
            <a:endParaRPr kumimoji="1" lang="en-US" altLang="ja-JP" dirty="0" smtClean="0"/>
          </a:p>
          <a:p>
            <a:r>
              <a:rPr lang="ja-JP" altLang="en-US" dirty="0" smtClean="0"/>
              <a:t>のデータ</a:t>
            </a:r>
            <a:endParaRPr lang="en-US" altLang="ja-JP" dirty="0" smtClean="0"/>
          </a:p>
          <a:p>
            <a:endParaRPr lang="en-US" altLang="ja-JP" dirty="0"/>
          </a:p>
          <a:p>
            <a:r>
              <a:rPr lang="ja-JP" altLang="en-US" dirty="0" smtClean="0"/>
              <a:t>糖度，含水率</a:t>
            </a:r>
            <a:endParaRPr lang="en-US" altLang="ja-JP" dirty="0" smtClean="0"/>
          </a:p>
          <a:p>
            <a:endParaRPr lang="en-US" altLang="ja-JP" dirty="0"/>
          </a:p>
          <a:p>
            <a:r>
              <a:rPr kumimoji="1" lang="ja-JP" altLang="en-US" dirty="0" smtClean="0"/>
              <a:t>連続量と連続量の比率である</a:t>
            </a:r>
            <a:endParaRPr kumimoji="1" lang="ja-JP" altLang="en-US" dirty="0"/>
          </a:p>
        </p:txBody>
      </p:sp>
      <p:sp>
        <p:nvSpPr>
          <p:cNvPr id="17" name="正方形/長方形 16"/>
          <p:cNvSpPr/>
          <p:nvPr/>
        </p:nvSpPr>
        <p:spPr>
          <a:xfrm>
            <a:off x="510085" y="4149080"/>
            <a:ext cx="2931155" cy="18722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510085" y="4149080"/>
            <a:ext cx="1370441" cy="18722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387881370"/>
      </p:ext>
    </p:extLst>
  </p:cSld>
  <p:clrMapOvr>
    <a:masterClrMapping/>
  </p:clrMapOvr>
  <mc:AlternateContent xmlns:mc="http://schemas.openxmlformats.org/markup-compatibility/2006">
    <mc:Choice xmlns:p14="http://schemas.microsoft.com/office/powerpoint/2010/main" Requires="p14">
      <p:transition spd="slow" p14:dur="2000" advTm="143228"/>
    </mc:Choice>
    <mc:Fallback>
      <p:transition spd="slow" advTm="1432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194" x="1282700" y="4991100"/>
          <p14:tracePt t="2194" x="1308100" y="4991100"/>
          <p14:tracePt t="2194" x="1308100" y="4972050"/>
          <p14:tracePt t="2539" x="1308100" y="4959350"/>
          <p14:tracePt t="2546" x="1308100" y="4953000"/>
          <p14:tracePt t="2546" x="1314450" y="4940300"/>
          <p14:tracePt t="2562" x="1320800" y="4927600"/>
          <p14:tracePt t="2562" x="1327150" y="4921250"/>
          <p14:tracePt t="2578" x="1339850" y="4908550"/>
          <p14:tracePt t="2578" x="1352550" y="4902200"/>
          <p14:tracePt t="2595" x="1365250" y="4895850"/>
          <p14:tracePt t="2595" x="1384300" y="4895850"/>
          <p14:tracePt t="2611" x="1403350" y="4889500"/>
          <p14:tracePt t="2611" x="1428750" y="4895850"/>
          <p14:tracePt t="2611" x="1454150" y="4895850"/>
          <p14:tracePt t="2631" x="1479550" y="4902200"/>
          <p14:tracePt t="2643" x="1511300" y="4908550"/>
          <p14:tracePt t="2643" x="1543050" y="4921250"/>
          <p14:tracePt t="2938" x="4203700" y="5492750"/>
          <p14:tracePt t="2953" x="4210050" y="5499100"/>
          <p14:tracePt t="2961" x="4216400" y="5505450"/>
          <p14:tracePt t="2961" x="4229100" y="5511800"/>
          <p14:tracePt t="2979" x="4235450" y="5518150"/>
          <p14:tracePt t="2979" x="4241800" y="5524500"/>
          <p14:tracePt t="2997" x="4248150" y="5518150"/>
          <p14:tracePt t="3011" x="4248150" y="5511800"/>
          <p14:tracePt t="3011" x="4241800" y="5505450"/>
          <p14:tracePt t="3030" x="4235450" y="5499100"/>
          <p14:tracePt t="3045" x="4229100" y="5486400"/>
          <p14:tracePt t="3045" x="4222750" y="5486400"/>
          <p14:tracePt t="3063" x="4216400" y="5480050"/>
          <p14:tracePt t="3078" x="4210050" y="5480050"/>
          <p14:tracePt t="3095" x="4203700" y="5473700"/>
          <p14:tracePt t="3111" x="4197350" y="5473700"/>
          <p14:tracePt t="3128" x="4197350" y="5480050"/>
          <p14:tracePt t="3144" x="4197350" y="5486400"/>
          <p14:tracePt t="3144" x="4197350" y="5499100"/>
          <p14:tracePt t="3165" x="4197350" y="5505450"/>
          <p14:tracePt t="3165" x="4191000" y="5511800"/>
          <p14:tracePt t="3180" x="4191000" y="5518150"/>
          <p14:tracePt t="3180" x="4191000" y="5524500"/>
          <p14:tracePt t="3196" x="4191000" y="5530850"/>
          <p14:tracePt t="3211" x="4197350" y="5537200"/>
          <p14:tracePt t="3211" x="4197350" y="5549900"/>
          <p14:tracePt t="3231" x="4197350" y="5556250"/>
          <p14:tracePt t="3231" x="4197350" y="5562600"/>
          <p14:tracePt t="3247" x="4203700" y="5575300"/>
          <p14:tracePt t="3247" x="4203700" y="5588000"/>
          <p14:tracePt t="3264" x="4203700" y="5594350"/>
          <p14:tracePt t="3264" x="4203700" y="5607050"/>
          <p14:tracePt t="3264" x="4210050" y="5619750"/>
          <p14:tracePt t="3283" x="4203700" y="5626100"/>
          <p14:tracePt t="3295" x="4203700" y="5638800"/>
          <p14:tracePt t="3295" x="4203700" y="5657850"/>
          <p14:tracePt t="3315" x="4203700" y="5664200"/>
          <p14:tracePt t="3315" x="4197350" y="5676900"/>
          <p14:tracePt t="3331" x="4197350" y="5683250"/>
          <p14:tracePt t="3331" x="4191000" y="5689600"/>
          <p14:tracePt t="3347" x="4184650" y="5695950"/>
          <p14:tracePt t="3362" x="4178300" y="5702300"/>
          <p14:tracePt t="3362" x="4171950" y="5708650"/>
          <p14:tracePt t="3362" x="4165600" y="5708650"/>
          <p14:tracePt t="3383" x="4165600" y="5715000"/>
          <p14:tracePt t="3395" x="4159250" y="5715000"/>
          <p14:tracePt t="3395" x="4146550" y="5721350"/>
          <p14:tracePt t="3415" x="4140200" y="5727700"/>
          <p14:tracePt t="3415" x="4133850" y="5727700"/>
          <p14:tracePt t="3431" x="4127500" y="5727700"/>
          <p14:tracePt t="3431" x="4121150" y="5727700"/>
          <p14:tracePt t="3447" x="4114800" y="5734050"/>
          <p14:tracePt t="3447" x="4108450" y="5734050"/>
          <p14:tracePt t="3465" x="4102100" y="5734050"/>
          <p14:tracePt t="3465" x="4095750" y="5734050"/>
          <p14:tracePt t="3481" x="4089400" y="5734050"/>
          <p14:tracePt t="3481" x="4083050" y="5734050"/>
          <p14:tracePt t="3497" x="4076700" y="5734050"/>
          <p14:tracePt t="3497" x="4070350" y="5740400"/>
          <p14:tracePt t="3497" x="4064000" y="5740400"/>
          <p14:tracePt t="3518" x="4057650" y="5740400"/>
          <p14:tracePt t="3518" x="4044950" y="5746750"/>
          <p14:tracePt t="3531" x="4038600" y="5746750"/>
          <p14:tracePt t="3531" x="4032250" y="5746750"/>
          <p14:tracePt t="3547" x="4019550" y="5753100"/>
          <p14:tracePt t="3547" x="4013200" y="5753100"/>
          <p14:tracePt t="3566" x="4000500" y="5753100"/>
          <p14:tracePt t="3566" x="3994150" y="5759450"/>
          <p14:tracePt t="3582" x="3968750" y="5759450"/>
          <p14:tracePt t="3582" x="3962400" y="5765800"/>
          <p14:tracePt t="3598" x="3949700" y="5772150"/>
          <p14:tracePt t="3598" x="3943350" y="5778500"/>
          <p14:tracePt t="3616" x="3937000" y="5784850"/>
          <p14:tracePt t="3616" x="3924300" y="5791200"/>
          <p14:tracePt t="3631" x="3917950" y="5797550"/>
          <p14:tracePt t="3631" x="3911600" y="5803900"/>
          <p14:tracePt t="3631" x="3905250" y="5810250"/>
          <p14:tracePt t="3650" x="3898900" y="5816600"/>
          <p14:tracePt t="3663" x="3892550" y="5816600"/>
          <p14:tracePt t="3663" x="3879850" y="5829300"/>
          <p14:tracePt t="3682" x="3873500" y="5835650"/>
          <p14:tracePt t="3698" x="3867150" y="5835650"/>
          <p14:tracePt t="3698" x="3860800" y="5835650"/>
          <p14:tracePt t="3698" x="3854450" y="5835650"/>
          <p14:tracePt t="3718" x="3848100" y="5842000"/>
          <p14:tracePt t="3730" x="3841750" y="5842000"/>
          <p14:tracePt t="3730" x="3835400" y="5842000"/>
          <p14:tracePt t="3730" x="3829050" y="5842000"/>
          <p14:tracePt t="3751" x="3822700" y="5848350"/>
          <p14:tracePt t="3751" x="3816350" y="5854700"/>
          <p14:tracePt t="3765" x="3810000" y="5861050"/>
          <p14:tracePt t="3765" x="3803650" y="5861050"/>
          <p14:tracePt t="3782" x="3790950" y="5861050"/>
          <p14:tracePt t="3782" x="3778250" y="5867400"/>
          <p14:tracePt t="3799" x="3765550" y="5880100"/>
          <p14:tracePt t="3799" x="3752850" y="5880100"/>
          <p14:tracePt t="3799" x="3740150" y="5886450"/>
          <p14:tracePt t="3818" x="3727450" y="5886450"/>
          <p14:tracePt t="3818" x="3714750" y="5892800"/>
          <p14:tracePt t="3832" x="3702050" y="5899150"/>
          <p14:tracePt t="3832" x="3689350" y="5905500"/>
          <p14:tracePt t="3849" x="3670300" y="5905500"/>
          <p14:tracePt t="3849" x="3657600" y="5905500"/>
          <p14:tracePt t="3865" x="3644900" y="5911850"/>
          <p14:tracePt t="3865" x="3613150" y="5918200"/>
          <p14:tracePt t="3883" x="3600450" y="5924550"/>
          <p14:tracePt t="3883" x="3587750" y="5930900"/>
          <p14:tracePt t="3899" x="3575050" y="5930900"/>
          <p14:tracePt t="3899" x="3562350" y="5937250"/>
          <p14:tracePt t="3916" x="3549650" y="5943600"/>
          <p14:tracePt t="3916" x="3536950" y="5943600"/>
          <p14:tracePt t="3932" x="3524250" y="5949950"/>
          <p14:tracePt t="3932" x="3511550" y="5949950"/>
          <p14:tracePt t="3950" x="3498850" y="5956300"/>
          <p14:tracePt t="3950" x="3492500" y="5956300"/>
          <p14:tracePt t="3967" x="3486150" y="5956300"/>
          <p14:tracePt t="3981" x="3479800" y="5956300"/>
          <p14:tracePt t="3998" x="3473450" y="5956300"/>
          <p14:tracePt t="4016" x="3467100" y="5956300"/>
          <p14:tracePt t="4033" x="3460750" y="5956300"/>
          <p14:tracePt t="4050" x="3454400" y="5956300"/>
          <p14:tracePt t="4078" x="3448050" y="5962650"/>
          <p14:tracePt t="4117" x="3441700" y="5962650"/>
          <p14:tracePt t="4154" x="3435350" y="5962650"/>
          <p14:tracePt t="4178" x="3435350" y="5969000"/>
          <p14:tracePt t="4190" x="3429000" y="5975350"/>
          <p14:tracePt t="4206" x="3429000" y="5981700"/>
          <p14:tracePt t="4222" x="3429000" y="5988050"/>
          <p14:tracePt t="4238" x="3422650" y="5994400"/>
          <p14:tracePt t="4258" x="3416300" y="6000750"/>
          <p14:tracePt t="4274" x="3409950" y="6000750"/>
          <p14:tracePt t="4290" x="3403600" y="6000750"/>
          <p14:tracePt t="4302" x="3397250" y="6007100"/>
          <p14:tracePt t="4318" x="3390900" y="6007100"/>
          <p14:tracePt t="4334" x="3384550" y="6013450"/>
          <p14:tracePt t="4350" x="3378200" y="6013450"/>
          <p14:tracePt t="4370" x="3371850" y="6013450"/>
          <p14:tracePt t="4394" x="3365500" y="6013450"/>
          <p14:tracePt t="4418" x="3365500" y="6007100"/>
          <p14:tracePt t="4446" x="3359150" y="6007100"/>
          <p14:tracePt t="4522" x="3359150" y="6000750"/>
          <p14:tracePt t="4542" x="3352800" y="6007100"/>
          <p14:tracePt t="4602" x="3352800" y="6000750"/>
          <p14:tracePt t="4678" x="3352800" y="5994400"/>
          <p14:tracePt t="4694" x="3359150" y="5988050"/>
          <p14:tracePt t="4814" x="3365500" y="5981700"/>
          <p14:tracePt t="4994" x="3371850" y="5975350"/>
          <p14:tracePt t="5278" x="3371850" y="5969000"/>
          <p14:tracePt t="5362" x="3371850" y="5975350"/>
          <p14:tracePt t="5406" x="3371850" y="5969000"/>
          <p14:tracePt t="5670" x="3365500" y="5962650"/>
          <p14:tracePt t="5750" x="3365500" y="5969000"/>
          <p14:tracePt t="5858" x="3365500" y="5975350"/>
          <p14:tracePt t="6254" x="3365500" y="5981700"/>
          <p14:tracePt t="6290" x="3371850" y="5981700"/>
          <p14:tracePt t="6718" x="3371850" y="5988050"/>
          <p14:tracePt t="7378" x="3371850" y="5981700"/>
          <p14:tracePt t="7603" x="3371850" y="5975350"/>
          <p14:tracePt t="8010" x="3371850" y="5981700"/>
          <p14:tracePt t="8318" x="3365500" y="5988050"/>
          <p14:tracePt t="8730" x="3359150" y="5988050"/>
          <p14:tracePt t="8759" x="3365500" y="5981700"/>
          <p14:tracePt t="8963" x="3371850" y="5975350"/>
          <p14:tracePt t="8983" x="3378200" y="5969000"/>
          <p14:tracePt t="8999" x="3384550" y="5962650"/>
          <p14:tracePt t="9043" x="3390900" y="5956300"/>
          <p14:tracePt t="9067" x="3397250" y="5956300"/>
          <p14:tracePt t="9083" x="3397250" y="5949950"/>
          <p14:tracePt t="9099" x="3403600" y="5949950"/>
          <p14:tracePt t="9119" x="3409950" y="5949950"/>
          <p14:tracePt t="9159" x="3403600" y="5949950"/>
          <p14:tracePt t="9187" x="3397250" y="5949950"/>
          <p14:tracePt t="9211" x="3390900" y="5949950"/>
          <p14:tracePt t="9247" x="3384550" y="5956300"/>
          <p14:tracePt t="9271" x="3378200" y="5956300"/>
          <p14:tracePt t="9307" x="3384550" y="5956300"/>
          <p14:tracePt t="9375" x="3378200" y="5956300"/>
          <p14:tracePt t="9522" x="3371850" y="5956300"/>
          <p14:tracePt t="9571" x="3371850" y="5962650"/>
          <p14:tracePt t="9651" x="3378200" y="5956300"/>
          <p14:tracePt t="9699" x="3384550" y="5949950"/>
          <p14:tracePt t="9743" x="3390900" y="5943600"/>
          <p14:tracePt t="9863" x="3390900" y="5937250"/>
          <p14:tracePt t="9907" x="3397250" y="5930900"/>
          <p14:tracePt t="9931" x="3390900" y="5937250"/>
          <p14:tracePt t="9991" x="3384550" y="5937250"/>
          <p14:tracePt t="10027" x="3384550" y="5943600"/>
          <p14:tracePt t="10119" x="3390900" y="5949950"/>
          <p14:tracePt t="10223" x="3397250" y="5949950"/>
          <p14:tracePt t="10299" x="3397250" y="5943600"/>
          <p14:tracePt t="10311" x="3403600" y="5937250"/>
          <p14:tracePt t="10335" x="3409950" y="5930900"/>
          <p14:tracePt t="10351" x="3416300" y="5930900"/>
          <p14:tracePt t="10363" x="3422650" y="5924550"/>
          <p14:tracePt t="10379" x="3429000" y="5930900"/>
          <p14:tracePt t="10395" x="3435350" y="5930900"/>
          <p14:tracePt t="10411" x="3441700" y="5930900"/>
          <p14:tracePt t="10424" x="3448050" y="5930900"/>
          <p14:tracePt t="10440" x="3454400" y="5930900"/>
          <p14:tracePt t="10463" x="3454400" y="5937250"/>
          <p14:tracePt t="10543" x="3448050" y="5937250"/>
          <p14:tracePt t="10695" x="3441700" y="5943600"/>
          <p14:tracePt t="10731" x="3435350" y="5943600"/>
          <p14:tracePt t="10815" x="3429000" y="5937250"/>
          <p14:tracePt t="10859" x="3422650" y="5930900"/>
          <p14:tracePt t="10892" x="3416300" y="5930900"/>
          <p14:tracePt t="10903" x="3416300" y="5924550"/>
          <p14:tracePt t="10919" x="3409950" y="5918200"/>
          <p14:tracePt t="10935" x="3409950" y="5905500"/>
          <p14:tracePt t="10951" x="3403600" y="5899150"/>
          <p14:tracePt t="10960" x="3403600" y="5892800"/>
          <p14:tracePt t="10960" x="3397250" y="5886450"/>
          <p14:tracePt t="10974" x="3397250" y="5880100"/>
          <p14:tracePt t="10974" x="3390900" y="5867400"/>
          <p14:tracePt t="10992" x="3384550" y="5861050"/>
          <p14:tracePt t="10992" x="3384550" y="5854700"/>
          <p14:tracePt t="11007" x="3378200" y="5842000"/>
          <p14:tracePt t="11022" x="3378200" y="5829300"/>
          <p14:tracePt t="11022" x="3371850" y="5822950"/>
          <p14:tracePt t="11041" x="3371850" y="5816600"/>
          <p14:tracePt t="11055" x="3371850" y="5803900"/>
          <p14:tracePt t="11072" x="3371850" y="5797550"/>
          <p14:tracePt t="11089" x="3371850" y="5784850"/>
          <p14:tracePt t="11089" x="3371850" y="5778500"/>
          <p14:tracePt t="11108" x="3371850" y="5772150"/>
          <p14:tracePt t="11123" x="3371850" y="5765800"/>
          <p14:tracePt t="11139" x="3371850" y="5753100"/>
          <p14:tracePt t="11156" x="3365500" y="5753100"/>
          <p14:tracePt t="11176" x="3365500" y="5746750"/>
          <p14:tracePt t="11192" x="3359150" y="5740400"/>
          <p14:tracePt t="11211" x="3352800" y="5740400"/>
          <p14:tracePt t="11243" x="3346450" y="5740400"/>
          <p14:tracePt t="11279" x="3340100" y="5746750"/>
          <p14:tracePt t="11319" x="3333750" y="5746750"/>
          <p14:tracePt t="11339" x="3333750" y="5753100"/>
          <p14:tracePt t="11371" x="3327400" y="5746750"/>
          <p14:tracePt t="11431" x="3333750" y="5740400"/>
          <p14:tracePt t="11484" x="3340100" y="5727700"/>
          <p14:tracePt t="11499" x="3340100" y="5721350"/>
          <p14:tracePt t="11504" x="3346450" y="5715000"/>
          <p14:tracePt t="11512" x="3352800" y="5708650"/>
          <p14:tracePt t="11524" x="3359150" y="5695950"/>
          <p14:tracePt t="11524" x="3365500" y="5683250"/>
          <p14:tracePt t="11524" x="3371850" y="5664200"/>
          <p14:tracePt t="11544" x="3384550" y="5638800"/>
          <p14:tracePt t="11557" x="3397250" y="5613400"/>
          <p14:tracePt t="11557" x="3422650" y="5530850"/>
          <p14:tracePt t="11576" x="3441700" y="5480050"/>
          <p14:tracePt t="11576" x="3454400" y="5416550"/>
          <p14:tracePt t="11592" x="3479800" y="5346700"/>
          <p14:tracePt t="11592" x="3498850" y="5270500"/>
          <p14:tracePt t="11592" x="3524250" y="5187950"/>
          <p14:tracePt t="11612" x="3549650" y="5092700"/>
          <p14:tracePt t="11612" x="3581400" y="4997450"/>
          <p14:tracePt t="11626" x="3613150" y="4902200"/>
          <p14:tracePt t="11626" x="3651250" y="4800600"/>
          <p14:tracePt t="11642" x="3689350" y="4692650"/>
          <p14:tracePt t="11642" x="3727450" y="4591050"/>
          <p14:tracePt t="11659" x="3765550" y="4489450"/>
          <p14:tracePt t="11659" x="3803650" y="4394200"/>
          <p14:tracePt t="11676" x="3841750" y="4298950"/>
          <p14:tracePt t="11676" x="3917950" y="4108450"/>
          <p14:tracePt t="11693" x="3949700" y="4013200"/>
          <p14:tracePt t="11693" x="3987800" y="3924300"/>
          <p14:tracePt t="11709" x="4025900" y="3829050"/>
          <p14:tracePt t="11709" x="4064000" y="3740150"/>
          <p14:tracePt t="11726" x="4102100" y="3651250"/>
          <p14:tracePt t="11726" x="4171950" y="3486150"/>
          <p14:tracePt t="11745" x="4197350" y="3416300"/>
          <p14:tracePt t="11745" x="4229100" y="3352800"/>
          <p14:tracePt t="11760" x="4248150" y="3289300"/>
          <p14:tracePt t="11760" x="4267200" y="3238500"/>
          <p14:tracePt t="11777" x="4279900" y="3194050"/>
          <p14:tracePt t="11777" x="4292600" y="3155950"/>
          <p14:tracePt t="11793" x="4311650" y="3117850"/>
          <p14:tracePt t="11793" x="4318000" y="3086100"/>
          <p14:tracePt t="11793" x="4324350" y="3060700"/>
          <p14:tracePt t="11812" x="4330700" y="3035300"/>
          <p14:tracePt t="11825" x="4330700" y="3009900"/>
          <p14:tracePt t="11825" x="4330700" y="2971800"/>
          <p14:tracePt t="11844" x="4324350" y="2959100"/>
          <p14:tracePt t="11844" x="4318000" y="2946400"/>
          <p14:tracePt t="11860" x="4311650" y="2933700"/>
          <p14:tracePt t="11860" x="4298950" y="2927350"/>
          <p14:tracePt t="11877" x="4286250" y="2921000"/>
          <p14:tracePt t="11877" x="4273550" y="2914650"/>
          <p14:tracePt t="11893" x="4267200" y="2908300"/>
          <p14:tracePt t="11893" x="4254500" y="2908300"/>
          <p14:tracePt t="11893" x="4241800" y="2908300"/>
          <p14:tracePt t="11913" x="4229100" y="2901950"/>
          <p14:tracePt t="11913" x="4210050" y="2901950"/>
          <p14:tracePt t="11927" x="4197350" y="2901950"/>
          <p14:tracePt t="11927" x="4178300" y="2901950"/>
          <p14:tracePt t="11944" x="4152900" y="2895600"/>
          <p14:tracePt t="11944" x="4127500" y="2889250"/>
          <p14:tracePt t="11960" x="4095750" y="2882900"/>
          <p14:tracePt t="11960" x="4057650" y="2876550"/>
          <p14:tracePt t="11977" x="4019550" y="2863850"/>
          <p14:tracePt t="11977" x="3937000" y="2844800"/>
          <p14:tracePt t="11994" x="3898900" y="2825750"/>
          <p14:tracePt t="11994" x="3854450" y="2813050"/>
          <p14:tracePt t="12011" x="3810000" y="2794000"/>
          <p14:tracePt t="12011" x="3771900" y="2768600"/>
          <p14:tracePt t="12027" x="3733800" y="2743200"/>
          <p14:tracePt t="12027" x="3663950" y="2673350"/>
          <p14:tracePt t="12045" x="3632200" y="2635250"/>
          <p14:tracePt t="12045" x="3606800" y="2597150"/>
          <p14:tracePt t="12061" x="3581400" y="2552700"/>
          <p14:tracePt t="12061" x="3562350" y="2508250"/>
          <p14:tracePt t="12077" x="3549650" y="2463800"/>
          <p14:tracePt t="12077" x="3536950" y="2419350"/>
          <p14:tracePt t="12095" x="3530600" y="2374900"/>
          <p14:tracePt t="12095" x="3536950" y="2286000"/>
          <p14:tracePt t="12113" x="3549650" y="2241550"/>
          <p14:tracePt t="12113" x="3568700" y="2197100"/>
          <p14:tracePt t="12128" x="3600450" y="2152650"/>
          <p14:tracePt t="12128" x="3632200" y="2114550"/>
          <p14:tracePt t="12144" x="3676650" y="2070100"/>
          <p14:tracePt t="12144" x="3721100" y="2032000"/>
          <p14:tracePt t="12161" x="3771900" y="1993900"/>
          <p14:tracePt t="12161" x="3822700" y="1955800"/>
          <p14:tracePt t="12161" x="3886200" y="1924050"/>
          <p14:tracePt t="12181" x="3943350" y="1892300"/>
          <p14:tracePt t="12193" x="4013200" y="1866900"/>
          <p14:tracePt t="12193" x="4146550" y="1828800"/>
          <p14:tracePt t="12213" x="4216400" y="1809750"/>
          <p14:tracePt t="12213" x="4292600" y="1803400"/>
          <p14:tracePt t="12228" x="4356100" y="1797050"/>
          <p14:tracePt t="12228" x="4425950" y="1803400"/>
          <p14:tracePt t="12245" x="4489450" y="1809750"/>
          <p14:tracePt t="12245" x="4552950" y="1822450"/>
          <p14:tracePt t="12245" x="4610100" y="1841500"/>
          <p14:tracePt t="12264" x="4660900" y="1873250"/>
          <p14:tracePt t="12276" x="4705350" y="1905000"/>
          <p14:tracePt t="12276" x="4781550" y="1993900"/>
          <p14:tracePt t="12295" x="4813300" y="2044700"/>
          <p14:tracePt t="12295" x="4832350" y="2095500"/>
          <p14:tracePt t="12312" x="4845050" y="2152650"/>
          <p14:tracePt t="12312" x="4851400" y="2209800"/>
          <p14:tracePt t="12328" x="4851400" y="2266950"/>
          <p14:tracePt t="12328" x="4832350" y="2374900"/>
          <p14:tracePt t="12345" x="4813300" y="2425700"/>
          <p14:tracePt t="12345" x="4787900" y="2476500"/>
          <p14:tracePt t="12362" x="4762500" y="2527300"/>
          <p14:tracePt t="12362" x="4730750" y="2571750"/>
          <p14:tracePt t="12379" x="4692650" y="2609850"/>
          <p14:tracePt t="12379" x="4660900" y="2647950"/>
          <p14:tracePt t="12395" x="4622800" y="2686050"/>
          <p14:tracePt t="12395" x="4552950" y="2743200"/>
          <p14:tracePt t="12413" x="4521200" y="2762250"/>
          <p14:tracePt t="12413" x="4489450" y="2781300"/>
          <p14:tracePt t="12429" x="4457700" y="2800350"/>
          <p14:tracePt t="12429" x="4425950" y="2813050"/>
          <p14:tracePt t="12446" x="4400550" y="2819400"/>
          <p14:tracePt t="12446" x="4375150" y="2832100"/>
          <p14:tracePt t="12446" x="4349750" y="2838450"/>
          <p14:tracePt t="12465" x="4337050" y="2844800"/>
          <p14:tracePt t="12477" x="4318000" y="2844800"/>
          <p14:tracePt t="12477" x="4298950" y="2851150"/>
          <p14:tracePt t="12497" x="4305300" y="2851150"/>
          <p14:tracePt t="12532" x="4311650" y="2857500"/>
          <p14:tracePt t="12540" x="4318000" y="2863850"/>
          <p14:tracePt t="12556" x="4318000" y="2870200"/>
          <p14:tracePt t="12564" x="4324350" y="2870200"/>
          <p14:tracePt t="12577" x="4324350" y="2876550"/>
          <p14:tracePt t="12577" x="4324350" y="2889250"/>
          <p14:tracePt t="12596" x="4324350" y="2895600"/>
          <p14:tracePt t="12596" x="4324350" y="2901950"/>
          <p14:tracePt t="12613" x="4324350" y="2908300"/>
          <p14:tracePt t="12613" x="4324350" y="2914650"/>
          <p14:tracePt t="12631" x="4318000" y="2921000"/>
          <p14:tracePt t="12645" x="4311650" y="2921000"/>
          <p14:tracePt t="12662" x="4305300" y="2927350"/>
          <p14:tracePt t="12678" x="4298950" y="2927350"/>
          <p14:tracePt t="12695" x="4292600" y="2927350"/>
          <p14:tracePt t="12695" x="4286250" y="2927350"/>
          <p14:tracePt t="12713" x="4292600" y="2933700"/>
          <p14:tracePt t="12788" x="4298950" y="2933700"/>
          <p14:tracePt t="12811" x="4298950" y="2940050"/>
          <p14:tracePt t="12824" x="4305300" y="2946400"/>
          <p14:tracePt t="12840" x="4305300" y="2952750"/>
          <p14:tracePt t="12856" x="4305300" y="2959100"/>
          <p14:tracePt t="12872" x="4311650" y="2959100"/>
          <p14:tracePt t="12892" x="4318000" y="2965450"/>
          <p14:tracePt t="12908" x="4324350" y="2965450"/>
          <p14:tracePt t="12924" x="4337050" y="2959100"/>
          <p14:tracePt t="12940" x="4343400" y="2959100"/>
          <p14:tracePt t="12952" x="4349750" y="2959100"/>
          <p14:tracePt t="12962" x="4356100" y="2952750"/>
          <p14:tracePt t="12979" x="4362450" y="2952750"/>
          <p14:tracePt t="12995" x="4368800" y="2946400"/>
          <p14:tracePt t="13019" x="4362450" y="2946400"/>
          <p14:tracePt t="13052" x="4362450" y="2940050"/>
          <p14:tracePt t="13095" x="4368800" y="2940050"/>
          <p14:tracePt t="13111" x="4375150" y="2933700"/>
          <p14:tracePt t="13117" x="4381500" y="2933700"/>
          <p14:tracePt t="13129" x="4387850" y="2927350"/>
          <p14:tracePt t="13129" x="4406900" y="2921000"/>
          <p14:tracePt t="13148" x="4419600" y="2914650"/>
          <p14:tracePt t="13148" x="4425950" y="2908300"/>
          <p14:tracePt t="13167" x="4438650" y="2901950"/>
          <p14:tracePt t="13167" x="4451350" y="2901950"/>
          <p14:tracePt t="13181" x="4470400" y="2895600"/>
          <p14:tracePt t="13181" x="4483100" y="2889250"/>
          <p14:tracePt t="13181" x="4502150" y="2889250"/>
          <p14:tracePt t="13201" x="4521200" y="2882900"/>
          <p14:tracePt t="13213" x="4540250" y="2882900"/>
          <p14:tracePt t="13213" x="4578350" y="2882900"/>
          <p14:tracePt t="13232" x="4603750" y="2889250"/>
          <p14:tracePt t="13232" x="4629150" y="2895600"/>
          <p14:tracePt t="13248" x="4648200" y="2901950"/>
          <p14:tracePt t="13248" x="4673600" y="2908300"/>
          <p14:tracePt t="13248" x="4699000" y="2914650"/>
          <p14:tracePt t="13268" x="4724400" y="2927350"/>
          <p14:tracePt t="13280" x="4749800" y="2933700"/>
          <p14:tracePt t="13280" x="4794250" y="2946400"/>
          <p14:tracePt t="13299" x="4813300" y="2952750"/>
          <p14:tracePt t="13299" x="4838700" y="2959100"/>
          <p14:tracePt t="13316" x="4857750" y="2965450"/>
          <p14:tracePt t="13316" x="4876800" y="2965450"/>
          <p14:tracePt t="13332" x="4889500" y="2971800"/>
          <p14:tracePt t="13332" x="4908550" y="2971800"/>
          <p14:tracePt t="13348" x="4921250" y="2978150"/>
          <p14:tracePt t="13348" x="4940300" y="2984500"/>
          <p14:tracePt t="13365" x="4946650" y="2990850"/>
          <p14:tracePt t="13380" x="4946650" y="2997200"/>
          <p14:tracePt t="13397" x="4933950" y="3003550"/>
          <p14:tracePt t="13397" x="4927600" y="3003550"/>
          <p14:tracePt t="13417" x="4895850" y="3016250"/>
          <p14:tracePt t="13417" x="4876800" y="3016250"/>
          <p14:tracePt t="13433" x="4857750" y="3022600"/>
          <p14:tracePt t="13433" x="4838700" y="3022600"/>
          <p14:tracePt t="13449" x="4819650" y="3022600"/>
          <p14:tracePt t="13449" x="4794250" y="3016250"/>
          <p14:tracePt t="13467" x="4775200" y="3016250"/>
          <p14:tracePt t="13467" x="4749800" y="3003550"/>
          <p14:tracePt t="13467" x="4737100" y="2997200"/>
          <p14:tracePt t="13485" x="4718050" y="2984500"/>
          <p14:tracePt t="13497" x="4705350" y="2965450"/>
          <p14:tracePt t="13497" x="4679950" y="2927350"/>
          <p14:tracePt t="13517" x="4673600" y="2901950"/>
          <p14:tracePt t="13517" x="4667250" y="2882900"/>
          <p14:tracePt t="13533" x="4660900" y="2851150"/>
          <p14:tracePt t="13533" x="4660900" y="2819400"/>
          <p14:tracePt t="13533" x="4660900" y="2787650"/>
          <p14:tracePt t="13552" x="4667250" y="2755900"/>
          <p14:tracePt t="13564" x="4673600" y="2717800"/>
          <p14:tracePt t="13564" x="4679950" y="2679700"/>
          <p14:tracePt t="13564" x="4692650" y="2641600"/>
          <p14:tracePt t="13585" x="4705350" y="2603500"/>
          <p14:tracePt t="13585" x="4724400" y="2559050"/>
          <p14:tracePt t="13599" x="4743450" y="2520950"/>
          <p14:tracePt t="13599" x="4762500" y="2482850"/>
          <p14:tracePt t="13617" x="4787900" y="2438400"/>
          <p14:tracePt t="13617" x="4819650" y="2400300"/>
          <p14:tracePt t="13633" x="4851400" y="2362200"/>
          <p14:tracePt t="13633" x="4889500" y="2330450"/>
          <p14:tracePt t="13633" x="4933950" y="2292350"/>
          <p14:tracePt t="13653" x="4978400" y="2260600"/>
          <p14:tracePt t="13653" x="5022850" y="2235200"/>
          <p14:tracePt t="13668" x="5073650" y="2209800"/>
          <p14:tracePt t="13668" x="5124450" y="2184400"/>
          <p14:tracePt t="13683" x="5175250" y="2165350"/>
          <p14:tracePt t="13683" x="5219700" y="2146300"/>
          <p14:tracePt t="13700" x="5270500" y="2127250"/>
          <p14:tracePt t="13700" x="5372100" y="2108200"/>
          <p14:tracePt t="13718" x="5422900" y="2101850"/>
          <p14:tracePt t="13718" x="5473700" y="2095500"/>
          <p14:tracePt t="13734" x="5524500" y="2101850"/>
          <p14:tracePt t="13734" x="5568950" y="2108200"/>
          <p14:tracePt t="13750" x="5619750" y="2127250"/>
          <p14:tracePt t="13750" x="5664200" y="2152650"/>
          <p14:tracePt t="13767" x="5702300" y="2184400"/>
          <p14:tracePt t="13767" x="5778500" y="2273300"/>
          <p14:tracePt t="13786" x="5810250" y="2324100"/>
          <p14:tracePt t="13786" x="5835650" y="2381250"/>
          <p14:tracePt t="13800" x="5854700" y="2432050"/>
          <p14:tracePt t="13800" x="5873750" y="2489200"/>
          <p14:tracePt t="13818" x="5886450" y="2540000"/>
          <p14:tracePt t="13818" x="5892800" y="2590800"/>
          <p14:tracePt t="13833" x="5892800" y="2635250"/>
          <p14:tracePt t="13833" x="5892800" y="2679700"/>
          <p14:tracePt t="13833" x="5880100" y="2717800"/>
          <p14:tracePt t="13853" x="5867400" y="2749550"/>
          <p14:tracePt t="13865" x="5848350" y="2781300"/>
          <p14:tracePt t="13865" x="5797550" y="2838450"/>
          <p14:tracePt t="13884" x="5772150" y="2863850"/>
          <p14:tracePt t="13884" x="5740400" y="2889250"/>
          <p14:tracePt t="13901" x="5702300" y="2908300"/>
          <p14:tracePt t="13901" x="5670550" y="2921000"/>
          <p14:tracePt t="13901" x="5632450" y="2940050"/>
          <p14:tracePt t="13920" x="5600700" y="2946400"/>
          <p14:tracePt t="13932" x="5562600" y="2952750"/>
          <p14:tracePt t="13932" x="5530850" y="2959100"/>
          <p14:tracePt t="13932" x="5499100" y="2959100"/>
          <p14:tracePt t="13953" x="5473700" y="2959100"/>
          <p14:tracePt t="13953" x="5448300" y="2952750"/>
          <p14:tracePt t="13969" x="5429250" y="2952750"/>
          <p14:tracePt t="13969" x="5410200" y="2946400"/>
          <p14:tracePt t="13984" x="5397500" y="2940050"/>
          <p14:tracePt t="13984" x="5384800" y="2940050"/>
          <p14:tracePt t="14001" x="5378450" y="2933700"/>
          <p14:tracePt t="14001" x="5372100" y="2927350"/>
          <p14:tracePt t="14019" x="5378450" y="2927350"/>
          <p14:tracePt t="14032" x="5391150" y="2921000"/>
          <p14:tracePt t="14032" x="5403850" y="2921000"/>
          <p14:tracePt t="14051" x="5416550" y="2921000"/>
          <p14:tracePt t="14051" x="5435600" y="2921000"/>
          <p14:tracePt t="14068" x="5454650" y="2921000"/>
          <p14:tracePt t="14068" x="5505450" y="2921000"/>
          <p14:tracePt t="14085" x="5530850" y="2914650"/>
          <p14:tracePt t="14085" x="5562600" y="2914650"/>
          <p14:tracePt t="14101" x="5600700" y="2908300"/>
          <p14:tracePt t="14101" x="5632450" y="2908300"/>
          <p14:tracePt t="14118" x="5670550" y="2901950"/>
          <p14:tracePt t="14118" x="5715000" y="2895600"/>
          <p14:tracePt t="14118" x="5759450" y="2889250"/>
          <p14:tracePt t="14137" x="5803900" y="2889250"/>
          <p14:tracePt t="14149" x="5848350" y="2882900"/>
          <p14:tracePt t="14149" x="5937250" y="2876550"/>
          <p14:tracePt t="14170" x="5988050" y="2876550"/>
          <p14:tracePt t="14170" x="6032500" y="2876550"/>
          <p14:tracePt t="14185" x="6076950" y="2876550"/>
          <p14:tracePt t="14185" x="6121400" y="2876550"/>
          <p14:tracePt t="14201" x="6165850" y="2882900"/>
          <p14:tracePt t="14201" x="6203950" y="2889250"/>
          <p14:tracePt t="14201" x="6242050" y="2895600"/>
          <p14:tracePt t="14220" x="6273800" y="2908300"/>
          <p14:tracePt t="14233" x="6305550" y="2914650"/>
          <p14:tracePt t="14233" x="6330950" y="2927350"/>
          <p14:tracePt t="14253" x="6381750" y="2940050"/>
          <p14:tracePt t="14253" x="6400800" y="2940050"/>
          <p14:tracePt t="14269" x="6419850" y="2946400"/>
          <p14:tracePt t="14269" x="6426200" y="2946400"/>
          <p14:tracePt t="14285" x="6432550" y="2946400"/>
          <p14:tracePt t="14300" x="6426200" y="2933700"/>
          <p14:tracePt t="14300" x="6413500" y="2933700"/>
          <p14:tracePt t="14300" x="6394450" y="2921000"/>
          <p14:tracePt t="14321" x="6375400" y="2914650"/>
          <p14:tracePt t="14321" x="6350000" y="2901950"/>
          <p14:tracePt t="14336" x="6318250" y="2889250"/>
          <p14:tracePt t="14336" x="6292850" y="2870200"/>
          <p14:tracePt t="14352" x="6261100" y="2851150"/>
          <p14:tracePt t="14352" x="6235700" y="2825750"/>
          <p14:tracePt t="14369" x="6210300" y="2794000"/>
          <p14:tracePt t="14369" x="6178550" y="2724150"/>
          <p14:tracePt t="14386" x="6165850" y="2686050"/>
          <p14:tracePt t="14386" x="6165850" y="2635250"/>
          <p14:tracePt t="14402" x="6165850" y="2584450"/>
          <p14:tracePt t="14402" x="6178550" y="2527300"/>
          <p14:tracePt t="14419" x="6197600" y="2470150"/>
          <p14:tracePt t="14419" x="6216650" y="2406650"/>
          <p14:tracePt t="14437" x="6286500" y="2286000"/>
          <p14:tracePt t="14437" x="6330950" y="2228850"/>
          <p14:tracePt t="14453" x="6375400" y="2171700"/>
          <p14:tracePt t="14453" x="6426200" y="2127250"/>
          <p14:tracePt t="14469" x="6483350" y="2082800"/>
          <p14:tracePt t="14469" x="6534150" y="2044700"/>
          <p14:tracePt t="14486" x="6597650" y="2012950"/>
          <p14:tracePt t="14486" x="6654800" y="1987550"/>
          <p14:tracePt t="14486" x="6705600" y="1968500"/>
          <p14:tracePt t="14505" x="6762750" y="1955800"/>
          <p14:tracePt t="14517" x="6813550" y="1943100"/>
          <p14:tracePt t="14517" x="6902450" y="1943100"/>
          <p14:tracePt t="14536" x="6946900" y="1955800"/>
          <p14:tracePt t="14536" x="6985000" y="1968500"/>
          <p14:tracePt t="14554" x="7023100" y="1987550"/>
          <p14:tracePt t="14554" x="7048500" y="2006600"/>
          <p14:tracePt t="14554" x="7073900" y="2038350"/>
          <p14:tracePt t="14573" x="7099300" y="2070100"/>
          <p14:tracePt t="14584" x="7112000" y="2108200"/>
          <p14:tracePt t="14584" x="7124700" y="2146300"/>
          <p14:tracePt t="14584" x="7137400" y="2184400"/>
          <p14:tracePt t="14606" x="7137400" y="2222500"/>
          <p14:tracePt t="14606" x="7137400" y="2260600"/>
          <p14:tracePt t="14620" x="7137400" y="2298700"/>
          <p14:tracePt t="14620" x="7131050" y="2336800"/>
          <p14:tracePt t="14637" x="7124700" y="2368550"/>
          <p14:tracePt t="14637" x="7112000" y="2393950"/>
          <p14:tracePt t="14654" x="7099300" y="2425700"/>
          <p14:tracePt t="14654" x="7086600" y="2451100"/>
          <p14:tracePt t="14654" x="7073900" y="2476500"/>
          <p14:tracePt t="14672" x="7054850" y="2501900"/>
          <p14:tracePt t="14672" x="7029450" y="2520950"/>
          <p14:tracePt t="14686" x="7010400" y="2540000"/>
          <p14:tracePt t="14686" x="6985000" y="2559050"/>
          <p14:tracePt t="14703" x="6959600" y="2578100"/>
          <p14:tracePt t="14703" x="6934200" y="2590800"/>
          <p14:tracePt t="14720" x="6908800" y="2603500"/>
          <p14:tracePt t="14720" x="6858000" y="2635250"/>
          <p14:tracePt t="14737" x="6838950" y="2647950"/>
          <p14:tracePt t="14737" x="6813550" y="2654300"/>
          <p14:tracePt t="14754" x="6794500" y="2667000"/>
          <p14:tracePt t="14754" x="6769100" y="2679700"/>
          <p14:tracePt t="14771" x="6750050" y="2686050"/>
          <p14:tracePt t="14771" x="6724650" y="2692400"/>
          <p14:tracePt t="14787" x="6705600" y="2705100"/>
          <p14:tracePt t="14787" x="6667500" y="2717800"/>
          <p14:tracePt t="14806" x="6648450" y="2724150"/>
          <p14:tracePt t="14806" x="6629400" y="2730500"/>
          <p14:tracePt t="14821" x="6610350" y="2736850"/>
          <p14:tracePt t="14821" x="6591300" y="2743200"/>
          <p14:tracePt t="14837" x="6578600" y="2749550"/>
          <p14:tracePt t="14837" x="6559550" y="2755900"/>
          <p14:tracePt t="14854" x="6540500" y="2762250"/>
          <p14:tracePt t="14854" x="6521450" y="2768600"/>
          <p14:tracePt t="14854" x="6502400" y="2774950"/>
          <p14:tracePt t="14873" x="6483350" y="2781300"/>
          <p14:tracePt t="14885" x="6464300" y="2787650"/>
          <p14:tracePt t="14885" x="6419850" y="2800350"/>
          <p14:tracePt t="14905" x="6400800" y="2806700"/>
          <p14:tracePt t="14905" x="6388100" y="2813050"/>
          <p14:tracePt t="14921" x="6369050" y="2819400"/>
          <p14:tracePt t="14921" x="6356350" y="2825750"/>
          <p14:tracePt t="14937" x="6343650" y="2832100"/>
          <p14:tracePt t="14937" x="6330950" y="2838450"/>
          <p14:tracePt t="14954" x="6324600" y="2844800"/>
          <p14:tracePt t="14954" x="6311900" y="2844800"/>
          <p14:tracePt t="14954" x="6305550" y="2851150"/>
          <p14:tracePt t="14973" x="6299200" y="2857500"/>
          <p14:tracePt t="14973" x="6292850" y="2857500"/>
          <p14:tracePt t="14988" x="6286500" y="2863850"/>
          <p14:tracePt t="15002" x="6286500" y="2870200"/>
          <p14:tracePt t="15024" x="6292850" y="2870200"/>
          <p14:tracePt t="15052" x="6299200" y="2870200"/>
          <p14:tracePt t="15068" x="6305550" y="2870200"/>
          <p14:tracePt t="15097" x="6299200" y="2870200"/>
          <p14:tracePt t="15172" x="6292850" y="2870200"/>
          <p14:tracePt t="15188" x="6286500" y="2863850"/>
          <p14:tracePt t="15205" x="6280150" y="2857500"/>
          <p14:tracePt t="15220" x="6273800" y="2857500"/>
          <p14:tracePt t="15240" x="6267450" y="2851150"/>
          <p14:tracePt t="15272" x="6273800" y="2844800"/>
          <p14:tracePt t="15369" x="6267450" y="2844800"/>
          <p14:tracePt t="15452" x="6261100" y="2844800"/>
          <p14:tracePt t="15473" x="6254750" y="2844800"/>
          <p14:tracePt t="15489" x="6248400" y="2844800"/>
          <p14:tracePt t="15516" x="6248400" y="2838450"/>
          <p14:tracePt t="15653" x="6254750" y="2838450"/>
          <p14:tracePt t="15684" x="6261100" y="2844800"/>
          <p14:tracePt t="15736" x="6254750" y="2844800"/>
          <p14:tracePt t="15772" x="6254750" y="2851150"/>
          <p14:tracePt t="15817" x="6248400" y="2851150"/>
          <p14:tracePt t="15864" x="6242050" y="2851150"/>
          <p14:tracePt t="15884" x="6242050" y="2857500"/>
          <p14:tracePt t="15932" x="6248400" y="2863850"/>
          <p14:tracePt t="15968" x="6248400" y="2857500"/>
          <p14:tracePt t="15993" x="6254750" y="2851150"/>
          <p14:tracePt t="16020" x="6254750" y="2857500"/>
          <p14:tracePt t="16080" x="6254750" y="2863850"/>
          <p14:tracePt t="16112" x="6248400" y="2857500"/>
          <p14:tracePt t="16156" x="6248400" y="2851150"/>
          <p14:tracePt t="16200" x="6248400" y="2857500"/>
          <p14:tracePt t="16301" x="6254750" y="2851150"/>
          <p14:tracePt t="16328" x="6261100" y="2851150"/>
          <p14:tracePt t="16352" x="6267450" y="2851150"/>
          <p14:tracePt t="16389" x="6273800" y="2851150"/>
          <p14:tracePt t="16517" x="6267450" y="2844800"/>
          <p14:tracePt t="16657" x="6261100" y="2844800"/>
          <p14:tracePt t="16673" x="6248400" y="2844800"/>
          <p14:tracePt t="16688" x="6242050" y="2851150"/>
          <p14:tracePt t="16697" x="6235700" y="2851150"/>
          <p14:tracePt t="16708" x="6229350" y="2851150"/>
          <p14:tracePt t="16708" x="6210300" y="2851150"/>
          <p14:tracePt t="16727" x="6197600" y="2851150"/>
          <p14:tracePt t="16727" x="6178550" y="2857500"/>
          <p14:tracePt t="16744" x="6159500" y="2857500"/>
          <p14:tracePt t="16744" x="6140450" y="2857500"/>
          <p14:tracePt t="16760" x="6115050" y="2863850"/>
          <p14:tracePt t="16760" x="6045200" y="2863850"/>
          <p14:tracePt t="16778" x="6000750" y="2870200"/>
          <p14:tracePt t="16778" x="5949950" y="2870200"/>
          <p14:tracePt t="16794" x="5892800" y="2876550"/>
          <p14:tracePt t="16794" x="5822950" y="2876550"/>
          <p14:tracePt t="16811" x="5746750" y="2876550"/>
          <p14:tracePt t="16811" x="5664200" y="2882900"/>
          <p14:tracePt t="16827" x="5575300" y="2882900"/>
          <p14:tracePt t="16827" x="5372100" y="2895600"/>
          <p14:tracePt t="16846" x="5264150" y="2901950"/>
          <p14:tracePt t="16846" x="5156200" y="2914650"/>
          <p14:tracePt t="17089" x="2533650" y="3086100"/>
          <p14:tracePt t="17098" x="2514600" y="3098800"/>
          <p14:tracePt t="17110" x="2482850" y="3117850"/>
          <p14:tracePt t="17110" x="2413000" y="3168650"/>
          <p14:tracePt t="17129" x="2374900" y="3194050"/>
          <p14:tracePt t="17129" x="2343150" y="3225800"/>
          <p14:tracePt t="17145" x="2305050" y="3251200"/>
          <p14:tracePt t="17145" x="2273300" y="3276600"/>
          <p14:tracePt t="17145" x="2241550" y="3302000"/>
          <p14:tracePt t="17165" x="2216150" y="3327400"/>
          <p14:tracePt t="17177" x="2184400" y="3352800"/>
          <p14:tracePt t="17177" x="2133600" y="3390900"/>
          <p14:tracePt t="17195" x="2101850" y="3403600"/>
          <p14:tracePt t="17195" x="2076450" y="3409950"/>
          <p14:tracePt t="17212" x="2044700" y="3416300"/>
          <p14:tracePt t="17212" x="2012950" y="3422650"/>
          <p14:tracePt t="17229" x="1981200" y="3422650"/>
          <p14:tracePt t="17229" x="1955800" y="3422650"/>
          <p14:tracePt t="17245" x="1924050" y="3416300"/>
          <p14:tracePt t="17245" x="1873250" y="3409950"/>
          <p14:tracePt t="17262" x="1854200" y="3403600"/>
          <p14:tracePt t="17262" x="1835150" y="3397250"/>
          <p14:tracePt t="17279" x="1809750" y="3390900"/>
          <p14:tracePt t="17279" x="1784350" y="3384550"/>
          <p14:tracePt t="17295" x="1758950" y="3384550"/>
          <p14:tracePt t="17295" x="1701800" y="3384550"/>
          <p14:tracePt t="17313" x="1670050" y="3384550"/>
          <p14:tracePt t="17313" x="1631950" y="3390900"/>
          <p14:tracePt t="17329" x="1593850" y="3397250"/>
          <p14:tracePt t="17329" x="1555750" y="3409950"/>
          <p14:tracePt t="17346" x="1517650" y="3416300"/>
          <p14:tracePt t="17346" x="1479550" y="3416300"/>
          <p14:tracePt t="17363" x="1435100" y="3422650"/>
          <p14:tracePt t="17363" x="1397000" y="3429000"/>
          <p14:tracePt t="17363" x="1358900" y="3435350"/>
          <p14:tracePt t="17381" x="1314450" y="3435350"/>
          <p14:tracePt t="17394" x="1276350" y="3441700"/>
          <p14:tracePt t="17394" x="1187450" y="3441700"/>
          <p14:tracePt t="17414" x="1149350" y="3441700"/>
          <p14:tracePt t="17414" x="1104900" y="3429000"/>
          <p14:tracePt t="17430" x="1060450" y="3422650"/>
          <p14:tracePt t="17430" x="1022350" y="3403600"/>
          <p14:tracePt t="17446" x="984250" y="3384550"/>
          <p14:tracePt t="17446" x="952500" y="3359150"/>
          <p14:tracePt t="17446" x="920750" y="3333750"/>
          <p14:tracePt t="17466" x="889000" y="3302000"/>
          <p14:tracePt t="17478" x="863600" y="3270250"/>
          <p14:tracePt t="17478" x="825500" y="3194050"/>
          <p14:tracePt t="17496" x="812800" y="3149600"/>
          <p14:tracePt t="17496" x="806450" y="3105150"/>
          <p14:tracePt t="17513" x="806450" y="3060700"/>
          <p14:tracePt t="17513" x="812800" y="3009900"/>
          <p14:tracePt t="17530" x="831850" y="2959100"/>
          <p14:tracePt t="17530" x="850900" y="2908300"/>
          <p14:tracePt t="17530" x="876300" y="2857500"/>
          <p14:tracePt t="17549" x="908050" y="2819400"/>
          <p14:tracePt t="17549" x="952500" y="2787650"/>
          <p14:tracePt t="17563" x="996950" y="2762250"/>
          <p14:tracePt t="17563" x="1047750" y="2749550"/>
          <p14:tracePt t="17580" x="1111250" y="2749550"/>
          <p14:tracePt t="17580" x="1168400" y="2762250"/>
          <p14:tracePt t="17596" x="1231900" y="2781300"/>
          <p14:tracePt t="17596" x="1371600" y="2819400"/>
          <p14:tracePt t="17614" x="1441450" y="2838450"/>
          <p14:tracePt t="17614" x="1511300" y="2838450"/>
          <p14:tracePt t="17631" x="1574800" y="2832100"/>
          <p14:tracePt t="17631" x="1644650" y="2806700"/>
          <p14:tracePt t="17647" x="1714500" y="2768600"/>
          <p14:tracePt t="17647" x="1778000" y="2711450"/>
          <p14:tracePt t="17664" x="1835150" y="2647950"/>
          <p14:tracePt t="17664" x="1930400" y="2495550"/>
          <p14:tracePt t="17682" x="1968500" y="2413000"/>
          <p14:tracePt t="17682" x="2000250" y="2330450"/>
          <p14:tracePt t="17697" x="2025650" y="2254250"/>
          <p14:tracePt t="17697" x="2038350" y="2178050"/>
          <p14:tracePt t="17714" x="2044700" y="2108200"/>
          <p14:tracePt t="17714" x="2044700" y="2044700"/>
          <p14:tracePt t="17730" x="2044700" y="1981200"/>
          <p14:tracePt t="17730" x="2032000" y="1917700"/>
          <p14:tracePt t="17730" x="2032000" y="1860550"/>
          <p14:tracePt t="17750" x="2025650" y="1803400"/>
          <p14:tracePt t="17762" x="2019300" y="1746250"/>
          <p14:tracePt t="17762" x="2038350" y="1638300"/>
          <p14:tracePt t="17781" x="2051050" y="1581150"/>
          <p14:tracePt t="17781" x="2076450" y="1536700"/>
          <p14:tracePt t="17797" x="2108200" y="1492250"/>
          <p14:tracePt t="17797" x="2139950" y="1447800"/>
          <p14:tracePt t="17814" x="2184400" y="1403350"/>
          <p14:tracePt t="17814" x="2228850" y="1365250"/>
          <p14:tracePt t="17814" x="2279650" y="1333500"/>
          <p14:tracePt t="17834" x="2330450" y="1308100"/>
          <p14:tracePt t="17846" x="2387600" y="1282700"/>
          <p14:tracePt t="17846" x="2508250" y="1263650"/>
          <p14:tracePt t="17865" x="2571750" y="1270000"/>
          <p14:tracePt t="17865" x="2622550" y="1289050"/>
          <p14:tracePt t="17881" x="2679700" y="1320800"/>
          <p14:tracePt t="17881" x="2730500" y="1365250"/>
          <p14:tracePt t="17898" x="2774950" y="1409700"/>
          <p14:tracePt t="17898" x="2844800" y="1517650"/>
          <p14:tracePt t="17915" x="2870200" y="1581150"/>
          <p14:tracePt t="17915" x="2895600" y="1644650"/>
          <p14:tracePt t="17931" x="2908300" y="1708150"/>
          <p14:tracePt t="17931" x="2921000" y="1771650"/>
          <p14:tracePt t="17948" x="2927350" y="1828800"/>
          <p14:tracePt t="17948" x="2927350" y="1892300"/>
          <p14:tracePt t="17965" x="2927350" y="1962150"/>
          <p14:tracePt t="17965" x="2895600" y="2095500"/>
          <p14:tracePt t="17982" x="2870200" y="2165350"/>
          <p14:tracePt t="17982" x="2838450" y="2235200"/>
          <p14:tracePt t="17998" x="2800350" y="2305050"/>
          <p14:tracePt t="17998" x="2762250" y="2374900"/>
          <p14:tracePt t="18015" x="2711450" y="2438400"/>
          <p14:tracePt t="18015" x="2667000" y="2501900"/>
          <p14:tracePt t="18015" x="2616200" y="2565400"/>
          <p14:tracePt t="18034" x="2559050" y="2622550"/>
          <p14:tracePt t="18046" x="2501900" y="2679700"/>
          <p14:tracePt t="18046" x="2393950" y="2781300"/>
          <p14:tracePt t="18066" x="2343150" y="2825750"/>
          <p14:tracePt t="18066" x="2286000" y="2876550"/>
          <p14:tracePt t="18082" x="2235200" y="2914650"/>
          <p14:tracePt t="18082" x="2184400" y="2959100"/>
          <p14:tracePt t="18098" x="2133600" y="2997200"/>
          <p14:tracePt t="18098" x="2082800" y="3035300"/>
          <p14:tracePt t="18098" x="2032000" y="3073400"/>
          <p14:tracePt t="18119" x="1981200" y="3105150"/>
          <p14:tracePt t="18130" x="1924050" y="3143250"/>
          <p14:tracePt t="18130" x="1873250" y="3181350"/>
          <p14:tracePt t="18150" x="1765300" y="3244850"/>
          <p14:tracePt t="18150" x="1714500" y="3276600"/>
          <p14:tracePt t="18166" x="1663700" y="3308350"/>
          <p14:tracePt t="18166" x="1612900" y="3333750"/>
          <p14:tracePt t="18182" x="1562100" y="3359150"/>
          <p14:tracePt t="18182" x="1517650" y="3378200"/>
          <p14:tracePt t="18199" x="1473200" y="3390900"/>
          <p14:tracePt t="18199" x="1397000" y="3422650"/>
          <p14:tracePt t="18216" x="1365250" y="3429000"/>
          <p14:tracePt t="18216" x="1333500" y="3435350"/>
          <p14:tracePt t="18232" x="1308100" y="3441700"/>
          <p14:tracePt t="18232" x="1282700" y="3448050"/>
          <p14:tracePt t="18249" x="1263650" y="3454400"/>
          <p14:tracePt t="18249" x="1250950" y="3454400"/>
          <p14:tracePt t="18266" x="1244600" y="3460750"/>
          <p14:tracePt t="18281" x="1250950" y="3454400"/>
          <p14:tracePt t="18297" x="1257300" y="3448050"/>
          <p14:tracePt t="18297" x="1270000" y="3441700"/>
          <p14:tracePt t="18316" x="1289050" y="3435350"/>
          <p14:tracePt t="18316" x="1301750" y="3429000"/>
          <p14:tracePt t="18334" x="1339850" y="3416300"/>
          <p14:tracePt t="18334" x="1358900" y="3403600"/>
          <p14:tracePt t="18350" x="1377950" y="3397250"/>
          <p14:tracePt t="18350" x="1397000" y="3384550"/>
          <p14:tracePt t="18366" x="1422400" y="3378200"/>
          <p14:tracePt t="18366" x="1441450" y="3371850"/>
          <p14:tracePt t="18383" x="1460500" y="3365500"/>
          <p14:tracePt t="18383" x="1479550" y="3359150"/>
          <p14:tracePt t="18383" x="1498600" y="3352800"/>
          <p14:tracePt t="18402" x="1517650" y="3346450"/>
          <p14:tracePt t="18414" x="1536700" y="3340100"/>
          <p14:tracePt t="18414" x="1568450" y="3333750"/>
          <p14:tracePt t="18434" x="1581150" y="3333750"/>
          <p14:tracePt t="18434" x="1600200" y="3333750"/>
          <p14:tracePt t="18450" x="1612900" y="3333750"/>
          <p14:tracePt t="18450" x="1619250" y="3333750"/>
          <p14:tracePt t="18467" x="1631950" y="3333750"/>
          <p14:tracePt t="18467" x="1638300" y="3333750"/>
          <p14:tracePt t="18483" x="1651000" y="3340100"/>
          <p14:tracePt t="18483" x="1657350" y="3340100"/>
          <p14:tracePt t="18483" x="1663700" y="3340100"/>
          <p14:tracePt t="18502" x="1670050" y="3346450"/>
          <p14:tracePt t="18520" x="1676400" y="3346450"/>
          <p14:tracePt t="18544" x="1682750" y="3340100"/>
          <p14:tracePt t="18589" x="1682750" y="3333750"/>
          <p14:tracePt t="18605" x="1682750" y="3327400"/>
          <p14:tracePt t="18621" x="1682750" y="3321050"/>
          <p14:tracePt t="18633" x="1689100" y="3314700"/>
          <p14:tracePt t="18649" x="1695450" y="3308350"/>
          <p14:tracePt t="18657" x="1701800" y="3302000"/>
          <p14:tracePt t="18673" x="1708150" y="3295650"/>
          <p14:tracePt t="18682" x="1714500" y="3295650"/>
          <p14:tracePt t="18682" x="1733550" y="3289300"/>
          <p14:tracePt t="18702" x="1739900" y="3282950"/>
          <p14:tracePt t="18702" x="1746250" y="3282950"/>
          <p14:tracePt t="18719" x="1758950" y="3276600"/>
          <p14:tracePt t="18719" x="1765300" y="3276600"/>
          <p14:tracePt t="18735" x="1771650" y="3270250"/>
          <p14:tracePt t="18735" x="1778000" y="3270250"/>
          <p14:tracePt t="18751" x="1778000" y="3263900"/>
          <p14:tracePt t="18751" x="1784350" y="3257550"/>
          <p14:tracePt t="18769" x="1790700" y="3251200"/>
          <p14:tracePt t="18782" x="1797050" y="3244850"/>
          <p14:tracePt t="18802" x="1803400" y="3244850"/>
          <p14:tracePt t="18821" x="1803400" y="3238500"/>
          <p14:tracePt t="18897" x="1809750" y="3232150"/>
          <p14:tracePt t="18921" x="1816100" y="3225800"/>
          <p14:tracePt t="18933" x="1816100" y="3219450"/>
          <p14:tracePt t="18949" x="1822450" y="3219450"/>
          <p14:tracePt t="18965" x="1822450" y="3213100"/>
          <p14:tracePt t="18989" x="1828800" y="3206750"/>
          <p14:tracePt t="19025" x="1828800" y="3213100"/>
          <p14:tracePt t="19093" x="1822450" y="3213100"/>
          <p14:tracePt t="19129" x="1816100" y="3213100"/>
          <p14:tracePt t="19181" x="1809750" y="3213100"/>
          <p14:tracePt t="19249" x="1803400" y="3206750"/>
          <p14:tracePt t="19289" x="1803400" y="3200400"/>
          <p14:tracePt t="19349" x="1809750" y="3200400"/>
          <p14:tracePt t="19429" x="1816100" y="3200400"/>
          <p14:tracePt t="19481" x="1822450" y="3194050"/>
          <p14:tracePt t="19521" x="1822450" y="3187700"/>
          <p14:tracePt t="19541" x="1828800" y="3187700"/>
          <p14:tracePt t="19593" x="1822450" y="3187700"/>
          <p14:tracePt t="19653" x="1816100" y="3194050"/>
          <p14:tracePt t="19694" x="1822450" y="3187700"/>
          <p14:tracePt t="19781" x="1828800" y="3187700"/>
          <p14:tracePt t="19806" x="1835150" y="3187700"/>
          <p14:tracePt t="19833" x="1835150" y="3194050"/>
          <p14:tracePt t="19881" x="1835150" y="3200400"/>
          <p14:tracePt t="19901" x="1828800" y="3200400"/>
          <p14:tracePt t="19925" x="1828800" y="3206750"/>
          <p14:tracePt t="19961" x="1822450" y="3206750"/>
          <p14:tracePt t="20046" x="1816100" y="3200400"/>
          <p14:tracePt t="20073" x="1816100" y="3206750"/>
          <p14:tracePt t="20129" x="1816100" y="3200400"/>
          <p14:tracePt t="20261" x="1822450" y="3200400"/>
          <p14:tracePt t="20321" x="1828800" y="3194050"/>
          <p14:tracePt t="20361" x="1835150" y="3194050"/>
          <p14:tracePt t="20389" x="1835150" y="3187700"/>
          <p14:tracePt t="20413" x="1841500" y="3187700"/>
          <p14:tracePt t="20441" x="1835150" y="3187700"/>
          <p14:tracePt t="20525" x="1841500" y="3187700"/>
          <p14:tracePt t="20734" x="1835150" y="3187700"/>
          <p14:tracePt t="20921" x="1841500" y="3187700"/>
          <p14:tracePt t="21058" x="1835150" y="3187700"/>
          <p14:tracePt t="21161" x="1828800" y="3194050"/>
          <p14:tracePt t="21186" x="1822450" y="3194050"/>
          <p14:tracePt t="21330" x="1822450" y="3200400"/>
          <p14:tracePt t="21390" x="1816100" y="3200400"/>
          <p14:tracePt t="21470" x="1816100" y="3194050"/>
          <p14:tracePt t="21538" x="1816100" y="3200400"/>
          <p14:tracePt t="21582" x="1809750" y="3200400"/>
          <p14:tracePt t="21621" x="1803400" y="3200400"/>
          <p14:tracePt t="21718" x="1803400" y="3194050"/>
          <p14:tracePt t="21942" x="1797050" y="3194050"/>
          <p14:tracePt t="22002" x="1790700" y="3194050"/>
          <p14:tracePt t="22042" x="1784350" y="3200400"/>
          <p14:tracePt t="22086" x="1790700" y="3200400"/>
          <p14:tracePt t="22230" x="1797050" y="3194050"/>
          <p14:tracePt t="22266" x="1797050" y="3200400"/>
          <p14:tracePt t="22294" x="1803400" y="3194050"/>
          <p14:tracePt t="22318" x="1809750" y="3194050"/>
          <p14:tracePt t="22334" x="1816100" y="3194050"/>
          <p14:tracePt t="22350" x="1822450" y="3187700"/>
          <p14:tracePt t="22362" x="1828800" y="3187700"/>
          <p14:tracePt t="22370" x="1835150" y="3181350"/>
          <p14:tracePt t="22386" x="1841500" y="3181350"/>
          <p14:tracePt t="22395" x="1847850" y="3175000"/>
          <p14:tracePt t="22411" x="1854200" y="3168650"/>
          <p14:tracePt t="22429" x="1860550" y="3168650"/>
          <p14:tracePt t="22446" x="1866900" y="3168650"/>
          <p14:tracePt t="22462" x="1866900" y="3162300"/>
          <p14:tracePt t="22483" x="1873250" y="3162300"/>
          <p14:tracePt t="22529" x="1879600" y="3155950"/>
          <p14:tracePt t="22582" x="1885950" y="3149600"/>
          <p14:tracePt t="22642" x="1879600" y="3155950"/>
          <p14:tracePt t="22710" x="1879600" y="3162300"/>
          <p14:tracePt t="22730" x="1885950" y="3162300"/>
          <p14:tracePt t="22814" x="1892300" y="3162300"/>
          <p14:tracePt t="22830" x="1898650" y="3162300"/>
          <p14:tracePt t="22858" x="1905000" y="3162300"/>
          <p14:tracePt t="22882" x="1911350" y="3162300"/>
          <p14:tracePt t="22902" x="1917700" y="3155950"/>
          <p14:tracePt t="22934" x="1924050" y="3155950"/>
          <p14:tracePt t="22950" x="1930400" y="3155950"/>
          <p14:tracePt t="22962" x="1936750" y="3149600"/>
          <p14:tracePt t="22986" x="1943100" y="3149600"/>
          <p14:tracePt t="23002" x="1955800" y="3155950"/>
          <p14:tracePt t="23021" x="1962150" y="3149600"/>
          <p14:tracePt t="23038" x="1968500" y="3155950"/>
          <p14:tracePt t="23054" x="1974850" y="3155950"/>
          <p14:tracePt t="23070" x="1981200" y="3149600"/>
          <p14:tracePt t="23075" x="1987550" y="3149600"/>
          <p14:tracePt t="23083" x="1993900" y="3155950"/>
          <p14:tracePt t="23099" x="2006600" y="3155950"/>
          <p14:tracePt t="23114" x="2012950" y="3155950"/>
          <p14:tracePt t="23131" x="2019300" y="3162300"/>
          <p14:tracePt t="23147" x="2025650" y="3168650"/>
          <p14:tracePt t="23147" x="2025650" y="3175000"/>
          <p14:tracePt t="23168" x="2032000" y="3181350"/>
          <p14:tracePt t="23181" x="2032000" y="3187700"/>
          <p14:tracePt t="23198" x="2032000" y="3194050"/>
          <p14:tracePt t="23215" x="2025650" y="3200400"/>
          <p14:tracePt t="23235" x="2019300" y="3200400"/>
          <p14:tracePt t="23254" x="2019300" y="3213100"/>
          <p14:tracePt t="23270" x="2012950" y="3213100"/>
          <p14:tracePt t="23286" x="2006600" y="3219450"/>
          <p14:tracePt t="23303" x="2006600" y="3225800"/>
          <p14:tracePt t="23315" x="2000250" y="3225800"/>
          <p14:tracePt t="23331" x="1993900" y="3232150"/>
          <p14:tracePt t="23348" x="1993900" y="3238500"/>
          <p14:tracePt t="23365" x="1987550" y="3244850"/>
          <p14:tracePt t="23382" x="2000250" y="3244850"/>
          <p14:tracePt t="23450" x="2000250" y="3251200"/>
          <p14:tracePt t="23494" x="2006600" y="3251200"/>
          <p14:tracePt t="23519" x="2012950" y="3251200"/>
          <p14:tracePt t="23526" x="2019300" y="3244850"/>
          <p14:tracePt t="23542" x="2025650" y="3244850"/>
          <p14:tracePt t="23571" x="2025650" y="3238500"/>
          <p14:tracePt t="23674" x="2025650" y="3232150"/>
          <p14:tracePt t="23698" x="2032000" y="3238500"/>
          <p14:tracePt t="23794" x="2025650" y="3238500"/>
          <p14:tracePt t="23850" x="2019300" y="3232150"/>
          <p14:tracePt t="23922" x="2019300" y="3225800"/>
          <p14:tracePt t="24006" x="2019300" y="3219450"/>
          <p14:tracePt t="24030" x="2019300" y="3213100"/>
          <p14:tracePt t="24058" x="2012950" y="3219450"/>
          <p14:tracePt t="24154" x="2006600" y="3219450"/>
          <p14:tracePt t="24210" x="2000250" y="3219450"/>
          <p14:tracePt t="24262" x="1993900" y="3225800"/>
          <p14:tracePt t="24298" x="1987550" y="3225800"/>
          <p14:tracePt t="24322" x="1981200" y="3225800"/>
          <p14:tracePt t="24350" x="1974850" y="3225800"/>
          <p14:tracePt t="24390" x="1974850" y="3232150"/>
          <p14:tracePt t="24522" x="1968500" y="3232150"/>
          <p14:tracePt t="24547" x="1962150" y="3225800"/>
          <p14:tracePt t="24571" x="1955800" y="3225800"/>
          <p14:tracePt t="24598" x="1949450" y="3232150"/>
          <p14:tracePt t="24615" x="1943100" y="3238500"/>
          <p14:tracePt t="24659" x="1936750" y="3238500"/>
          <p14:tracePt t="24682" x="1930400" y="3238500"/>
          <p14:tracePt t="24702" x="1924050" y="3244850"/>
          <p14:tracePt t="24734" x="1917700" y="3251200"/>
          <p14:tracePt t="24778" x="1917700" y="3244850"/>
          <p14:tracePt t="24814" x="1911350" y="3251200"/>
          <p14:tracePt t="24915" x="1905000" y="3244850"/>
          <p14:tracePt t="24950" x="1898650" y="3238500"/>
          <p14:tracePt t="25019" x="1892300" y="3238500"/>
          <p14:tracePt t="25050" x="1885950" y="3238500"/>
          <p14:tracePt t="25103" x="1879600" y="3238500"/>
          <p14:tracePt t="25114" x="1873250" y="3238500"/>
          <p14:tracePt t="25139" x="1866900" y="3244850"/>
          <p14:tracePt t="25154" x="1860550" y="3244850"/>
          <p14:tracePt t="25175" x="1854200" y="3251200"/>
          <p14:tracePt t="25206" x="1847850" y="3251200"/>
          <p14:tracePt t="25231" x="1841500" y="3251200"/>
          <p14:tracePt t="25250" x="1835150" y="3257550"/>
          <p14:tracePt t="25275" x="1828800" y="3257550"/>
          <p14:tracePt t="25311" x="1835150" y="3257550"/>
          <p14:tracePt t="25354" x="1841500" y="3251200"/>
          <p14:tracePt t="25379" x="1841500" y="3244850"/>
          <p14:tracePt t="25414" x="1847850" y="3244850"/>
          <p14:tracePt t="25463" x="1841500" y="3244850"/>
          <p14:tracePt t="25583" x="1847850" y="3244850"/>
          <p14:tracePt t="25627" x="1847850" y="3238500"/>
          <p14:tracePt t="25722" x="1841500" y="3244850"/>
          <p14:tracePt t="25859" x="1841500" y="3251200"/>
          <p14:tracePt t="25927" x="1835150" y="3251200"/>
          <p14:tracePt t="25979" x="1828800" y="3251200"/>
          <p14:tracePt t="26038" x="1828800" y="3244850"/>
          <p14:tracePt t="26099" x="1828800" y="3238500"/>
          <p14:tracePt t="26143" x="1822450" y="3244850"/>
          <p14:tracePt t="26323" x="1816100" y="3238500"/>
          <p14:tracePt t="26391" x="1816100" y="3232150"/>
          <p14:tracePt t="26563" x="1809750" y="3225800"/>
          <p14:tracePt t="26731" x="1816100" y="3225800"/>
          <p14:tracePt t="26775" x="1822450" y="3225800"/>
          <p14:tracePt t="26804" x="1816100" y="3232150"/>
          <p14:tracePt t="26999" x="1822450" y="3232150"/>
          <p14:tracePt t="27051" x="1816100" y="3232150"/>
          <p14:tracePt t="27135" x="1816100" y="3238500"/>
          <p14:tracePt t="27211" x="1809750" y="3244850"/>
          <p14:tracePt t="27239" x="1809750" y="3251200"/>
          <p14:tracePt t="27263" x="1803400" y="3257550"/>
          <p14:tracePt t="27299" x="1797050" y="3257550"/>
          <p14:tracePt t="27331" x="1797050" y="3263900"/>
          <p14:tracePt t="27359" x="1790700" y="3263900"/>
          <p14:tracePt t="27383" x="1784350" y="3270250"/>
          <p14:tracePt t="27395" x="1778000" y="3270250"/>
          <p14:tracePt t="27420" x="1771650" y="3276600"/>
          <p14:tracePt t="27435" x="1765300" y="3282950"/>
          <p14:tracePt t="27463" x="1758950" y="3282950"/>
          <p14:tracePt t="27471" x="1752600" y="3282950"/>
          <p14:tracePt t="27495" x="1752600" y="3289300"/>
          <p14:tracePt t="27523" x="1752600" y="3295650"/>
          <p14:tracePt t="27547" x="1758950" y="3302000"/>
          <p14:tracePt t="27583" x="1765300" y="3302000"/>
          <p14:tracePt t="27615" x="1771650" y="3302000"/>
          <p14:tracePt t="27623" x="1778000" y="3302000"/>
          <p14:tracePt t="27635" x="1784350" y="3302000"/>
          <p14:tracePt t="27667" x="1784350" y="3295650"/>
          <p14:tracePt t="27703" x="1778000" y="3289300"/>
          <p14:tracePt t="27755" x="1778000" y="3282950"/>
          <p14:tracePt t="27787" x="1778000" y="3276600"/>
          <p14:tracePt t="27803" x="1778000" y="3270250"/>
          <p14:tracePt t="27815" x="1778000" y="3257550"/>
          <p14:tracePt t="27831" x="1778000" y="3251200"/>
          <p14:tracePt t="27839" x="1778000" y="3244850"/>
          <p14:tracePt t="27847" x="1771650" y="3238500"/>
          <p14:tracePt t="27847" x="1771650" y="3232150"/>
          <p14:tracePt t="27847" x="1771650" y="3225800"/>
          <p14:tracePt t="27868" x="1771650" y="3213100"/>
          <p14:tracePt t="27881" x="1771650" y="3206750"/>
          <p14:tracePt t="27881" x="1765300" y="3187700"/>
          <p14:tracePt t="27900" x="1765300" y="3181350"/>
          <p14:tracePt t="27900" x="1765300" y="3175000"/>
          <p14:tracePt t="27916" x="1758950" y="3168650"/>
          <p14:tracePt t="27916" x="1765300" y="3162300"/>
          <p14:tracePt t="27933" x="1765300" y="3155950"/>
          <p14:tracePt t="27933" x="1765300" y="3149600"/>
          <p14:tracePt t="27933" x="1765300" y="3143250"/>
          <p14:tracePt t="27952" x="1771650" y="3130550"/>
          <p14:tracePt t="27968" x="1778000" y="3124200"/>
          <p14:tracePt t="27984" x="1784350" y="3117850"/>
          <p14:tracePt t="27984" x="1790700" y="3117850"/>
          <p14:tracePt t="27999" x="1797050" y="3111500"/>
          <p14:tracePt t="27999" x="1803400" y="3105150"/>
          <p14:tracePt t="28017" x="1816100" y="3098800"/>
          <p14:tracePt t="28017" x="1822450" y="3098800"/>
          <p14:tracePt t="28033" x="1828800" y="3086100"/>
          <p14:tracePt t="28033" x="1841500" y="3079750"/>
          <p14:tracePt t="28033" x="1847850" y="3073400"/>
          <p14:tracePt t="28052" x="1860550" y="3067050"/>
          <p14:tracePt t="28052" x="1873250" y="3054350"/>
          <p14:tracePt t="28066" x="1885950" y="3048000"/>
          <p14:tracePt t="28066" x="1898650" y="3041650"/>
          <p14:tracePt t="28083" x="1917700" y="3035300"/>
          <p14:tracePt t="28083" x="1930400" y="3028950"/>
          <p14:tracePt t="28100" x="1943100" y="3022600"/>
          <p14:tracePt t="28100" x="1968500" y="3009900"/>
          <p14:tracePt t="28117" x="1987550" y="3003550"/>
          <p14:tracePt t="28117" x="2000250" y="2997200"/>
          <p14:tracePt t="28133" x="2012950" y="2990850"/>
          <p14:tracePt t="28133" x="2025650" y="2990850"/>
          <p14:tracePt t="28150" x="2038350" y="2984500"/>
          <p14:tracePt t="28150" x="2051050" y="2978150"/>
          <p14:tracePt t="28168" x="2063750" y="2971800"/>
          <p14:tracePt t="28168" x="2089150" y="2959100"/>
          <p14:tracePt t="28184" x="2101850" y="2952750"/>
          <p14:tracePt t="28184" x="2114550" y="2940050"/>
          <p14:tracePt t="28201" x="2127250" y="2927350"/>
          <p14:tracePt t="28201" x="2139950" y="2914650"/>
          <p14:tracePt t="28217" x="2159000" y="2895600"/>
          <p14:tracePt t="28217" x="2178050" y="2876550"/>
          <p14:tracePt t="28217" x="2197100" y="2857500"/>
          <p14:tracePt t="28236" x="2222500" y="2838450"/>
          <p14:tracePt t="28248" x="2247900" y="2806700"/>
          <p14:tracePt t="28248" x="2317750" y="2736850"/>
          <p14:tracePt t="28268" x="2355850" y="2698750"/>
          <p14:tracePt t="28268" x="2406650" y="2647950"/>
          <p14:tracePt t="28285" x="2457450" y="2597150"/>
          <p14:tracePt t="28285" x="2527300" y="2533650"/>
          <p14:tracePt t="28301" x="2597150" y="2457450"/>
          <p14:tracePt t="28301" x="2679700" y="2381250"/>
          <p14:tracePt t="28301" x="2762250" y="2298700"/>
          <p14:tracePt t="28320" x="2857500" y="2222500"/>
          <p14:tracePt t="28332" x="2952750" y="2133600"/>
          <p14:tracePt t="28332" x="3149600" y="1974850"/>
          <p14:tracePt t="28351" x="3244850" y="1905000"/>
          <p14:tracePt t="28351" x="3340100" y="1835150"/>
          <p14:tracePt t="28368" x="3422650" y="1771650"/>
          <p14:tracePt t="28368" x="3505200" y="1714500"/>
          <p14:tracePt t="28384" x="3581400" y="1657350"/>
          <p14:tracePt t="28384" x="3657600" y="1606550"/>
          <p14:tracePt t="28401" x="3721100" y="1562100"/>
          <p14:tracePt t="28401" x="3829050" y="1492250"/>
          <p14:tracePt t="28418" x="3873500" y="1466850"/>
          <p14:tracePt t="28418" x="3917950" y="1441450"/>
          <p14:tracePt t="28434" x="3943350" y="1428750"/>
          <p14:tracePt t="28434" x="3968750" y="1409700"/>
          <p14:tracePt t="28451" x="3987800" y="1403350"/>
          <p14:tracePt t="28451" x="4006850" y="1384300"/>
          <p14:tracePt t="28468" x="4013200" y="1377950"/>
          <p14:tracePt t="28483" x="4013200" y="1371600"/>
          <p14:tracePt t="28500" x="4000500" y="1377950"/>
          <p14:tracePt t="28500" x="3994150" y="1384300"/>
          <p14:tracePt t="28518" x="3987800" y="1390650"/>
          <p14:tracePt t="28518" x="3981450" y="1416050"/>
          <p14:tracePt t="28536" x="3975100" y="1428750"/>
          <p14:tracePt t="28536" x="3975100" y="1441450"/>
          <p14:tracePt t="28552" x="3975100" y="1460500"/>
          <p14:tracePt t="28552" x="3975100" y="1485900"/>
          <p14:tracePt t="28569" x="3975100" y="1504950"/>
          <p14:tracePt t="28569" x="3981450" y="1530350"/>
          <p14:tracePt t="28585" x="3987800" y="1562100"/>
          <p14:tracePt t="28585" x="3994150" y="1593850"/>
          <p14:tracePt t="28585" x="4000500" y="1631950"/>
          <p14:tracePt t="28604" x="4000500" y="1670050"/>
          <p14:tracePt t="28616" x="4006850" y="1708150"/>
          <p14:tracePt t="28616" x="4006850" y="1746250"/>
          <p14:tracePt t="28637" x="4006850" y="1822450"/>
          <p14:tracePt t="28637" x="4006850" y="1860550"/>
          <p14:tracePt t="28652" x="3994150" y="1892300"/>
          <p14:tracePt t="28652" x="3981450" y="1924050"/>
          <p14:tracePt t="28669" x="3962400" y="1955800"/>
          <p14:tracePt t="28669" x="3943350" y="1981200"/>
          <p14:tracePt t="28669" x="3911600" y="2006600"/>
          <p14:tracePt t="28688" x="3879850" y="2032000"/>
          <p14:tracePt t="28700" x="3835400" y="2051050"/>
          <p14:tracePt t="28700" x="3752850" y="2082800"/>
          <p14:tracePt t="28719" x="3708400" y="2089150"/>
          <p14:tracePt t="28719" x="3663950" y="2089150"/>
          <p14:tracePt t="28735" x="3619500" y="2082800"/>
          <p14:tracePt t="28735" x="3575050" y="2070100"/>
          <p14:tracePt t="28752" x="3543300" y="2051050"/>
          <p14:tracePt t="28752" x="3486150" y="1987550"/>
          <p14:tracePt t="28769" x="3467100" y="1955800"/>
          <p14:tracePt t="28769" x="3454400" y="1911350"/>
          <p14:tracePt t="28785" x="3454400" y="1866900"/>
          <p14:tracePt t="28785" x="3460750" y="1822450"/>
          <p14:tracePt t="28802" x="3473450" y="1778000"/>
          <p14:tracePt t="28802" x="3498850" y="1733550"/>
          <p14:tracePt t="28819" x="3530600" y="1682750"/>
          <p14:tracePt t="28819" x="3632200" y="1587500"/>
          <p14:tracePt t="28837" x="3695700" y="1543050"/>
          <p14:tracePt t="28837" x="3765550" y="1498600"/>
          <p14:tracePt t="28853" x="3848100" y="1454150"/>
          <p14:tracePt t="28853" x="3943350" y="1416050"/>
          <p14:tracePt t="28869" x="4038600" y="1384300"/>
          <p14:tracePt t="28869" x="4133850" y="1358900"/>
          <p14:tracePt t="28869" x="4235450" y="1339850"/>
          <p14:tracePt t="28888" x="4337050" y="1327150"/>
          <p14:tracePt t="28901" x="4438650" y="1320800"/>
          <p14:tracePt t="28901" x="4629150" y="1327150"/>
          <p14:tracePt t="28921" x="4718050" y="1339850"/>
          <p14:tracePt t="28921" x="4800600" y="1358900"/>
          <p14:tracePt t="28936" x="4883150" y="1377950"/>
          <p14:tracePt t="28936" x="4959350" y="1409700"/>
          <p14:tracePt t="28953" x="5029200" y="1441450"/>
          <p14:tracePt t="28953" x="5092700" y="1479550"/>
          <p14:tracePt t="28953" x="5149850" y="1517650"/>
          <p14:tracePt t="28973" x="5200650" y="1562100"/>
          <p14:tracePt t="28984" x="5245100" y="1606550"/>
          <p14:tracePt t="28984" x="5302250" y="1689100"/>
          <p14:tracePt t="29004" x="5314950" y="1733550"/>
          <p14:tracePt t="29004" x="5321300" y="1771650"/>
          <p14:tracePt t="29020" x="5314950" y="1809750"/>
          <p14:tracePt t="29020" x="5295900" y="1847850"/>
          <p14:tracePt t="29036" x="5276850" y="1879600"/>
          <p14:tracePt t="29036" x="5238750" y="1911350"/>
          <p14:tracePt t="29053" x="5200650" y="1949450"/>
          <p14:tracePt t="29053" x="5092700" y="2006600"/>
          <p14:tracePt t="29072" x="5035550" y="2032000"/>
          <p14:tracePt t="29072" x="4965700" y="2063750"/>
          <p14:tracePt t="29087" x="4895850" y="2089150"/>
          <p14:tracePt t="29087" x="4826000" y="2114550"/>
          <p14:tracePt t="29103" x="4749800" y="2139950"/>
          <p14:tracePt t="29103" x="4673600" y="2159000"/>
          <p14:tracePt t="29121" x="4597400" y="2178050"/>
          <p14:tracePt t="29121" x="4457700" y="2209800"/>
          <p14:tracePt t="29137" x="4387850" y="2222500"/>
          <p14:tracePt t="29137" x="4324350" y="2235200"/>
          <p14:tracePt t="29154" x="4260850" y="2241550"/>
          <p14:tracePt t="29154" x="4203700" y="2247900"/>
          <p14:tracePt t="29172" x="4152900" y="2254250"/>
          <p14:tracePt t="29172" x="4064000" y="2260600"/>
          <p14:tracePt t="29189" x="4032250" y="2266950"/>
          <p14:tracePt t="29189" x="4000500" y="2266950"/>
          <p14:tracePt t="29204" x="3975100" y="2266950"/>
          <p14:tracePt t="29204" x="3956050" y="2273300"/>
          <p14:tracePt t="29221" x="3937000" y="2273300"/>
          <p14:tracePt t="29221" x="3924300" y="2273300"/>
          <p14:tracePt t="29237" x="3911600" y="2273300"/>
          <p14:tracePt t="29237" x="3905250" y="2279650"/>
          <p14:tracePt t="29255" x="3898900" y="2286000"/>
          <p14:tracePt t="29272" x="3898900" y="2292350"/>
          <p14:tracePt t="29303" x="3905250" y="2298700"/>
          <p14:tracePt t="29315" x="3911600" y="2298700"/>
          <p14:tracePt t="29331" x="3917950" y="2298700"/>
          <p14:tracePt t="29347" x="3924300" y="2298700"/>
          <p14:tracePt t="29356" x="3930650" y="2298700"/>
          <p14:tracePt t="29372" x="3937000" y="2298700"/>
          <p14:tracePt t="29386" x="3943350" y="2305050"/>
          <p14:tracePt t="29403" x="3949700" y="2311400"/>
          <p14:tracePt t="29424" x="3949700" y="2317750"/>
          <p14:tracePt t="29436" x="3943350" y="2317750"/>
          <p14:tracePt t="29453" x="3943350" y="2324100"/>
          <p14:tracePt t="29470" x="3937000" y="2330450"/>
          <p14:tracePt t="29487" x="3930650" y="2330450"/>
          <p14:tracePt t="29503" x="3924300" y="2330450"/>
          <p14:tracePt t="29520" x="3917950" y="2330450"/>
          <p14:tracePt t="29537" x="3911600" y="2330450"/>
          <p14:tracePt t="29553" x="3905250" y="2330450"/>
          <p14:tracePt t="29571" x="3898900" y="2330450"/>
          <p14:tracePt t="29587" x="3905250" y="2330450"/>
          <p14:tracePt t="29640" x="3911600" y="2330450"/>
          <p14:tracePt t="29656" x="3917950" y="2324100"/>
          <p14:tracePt t="29668" x="3924300" y="2317750"/>
          <p14:tracePt t="29691" x="3917950" y="2311400"/>
          <p14:tracePt t="29787" x="3917950" y="2317750"/>
          <p14:tracePt t="29847" x="3911600" y="2324100"/>
          <p14:tracePt t="29976" x="3905250" y="2330450"/>
          <p14:tracePt t="30000" x="3898900" y="2336800"/>
          <p14:tracePt t="30028" x="3892550" y="2343150"/>
          <p14:tracePt t="30111" x="3898900" y="2343150"/>
          <p14:tracePt t="30216" x="3892550" y="2343150"/>
          <p14:tracePt t="30300" x="3886200" y="2343150"/>
          <p14:tracePt t="30328" x="3879850" y="2349500"/>
          <p14:tracePt t="30516" x="3886200" y="2343150"/>
          <p14:tracePt t="30615" x="3892550" y="2336800"/>
          <p14:tracePt t="30636" x="3898900" y="2330450"/>
          <p14:tracePt t="30660" x="3892550" y="2336800"/>
          <p14:tracePt t="30788" x="3892550" y="2343150"/>
          <p14:tracePt t="30823" x="3898900" y="2336800"/>
          <p14:tracePt t="30916" x="3892550" y="2343150"/>
          <p14:tracePt t="31012" x="3892550" y="2349500"/>
          <p14:tracePt t="31088" x="3886200" y="2349500"/>
          <p14:tracePt t="31156" x="3886200" y="2355850"/>
          <p14:tracePt t="31448" x="3886200" y="2362200"/>
          <p14:tracePt t="31484" x="3879850" y="2362200"/>
          <p14:tracePt t="31528" x="3879850" y="2355850"/>
          <p14:tracePt t="31596" x="3886200" y="2355850"/>
          <p14:tracePt t="31784" x="3879850" y="2362200"/>
          <p14:tracePt t="31884" x="3873500" y="2362200"/>
          <p14:tracePt t="32124" x="3873500" y="2368550"/>
          <p14:tracePt t="32256" x="3867150" y="2368550"/>
          <p14:tracePt t="32400" x="3860800" y="2374900"/>
          <p14:tracePt t="32460" x="3860800" y="2381250"/>
          <p14:tracePt t="32536" x="3867150" y="2374900"/>
          <p14:tracePt t="32624" x="3873500" y="2374900"/>
          <p14:tracePt t="32784" x="3867150" y="2374900"/>
          <p14:tracePt t="32820" x="3860800" y="2374900"/>
          <p14:tracePt t="32848" x="3860800" y="2368550"/>
          <p14:tracePt t="32888" x="3860800" y="2362200"/>
          <p14:tracePt t="32916" x="3860800" y="2368550"/>
          <p14:tracePt t="33008" x="3854450" y="2374900"/>
          <p14:tracePt t="33045" x="3848100" y="2381250"/>
          <p14:tracePt t="33113" x="3848100" y="2387600"/>
          <p14:tracePt t="33144" x="3841750" y="2381250"/>
          <p14:tracePt t="33188" x="3841750" y="2374900"/>
          <p14:tracePt t="33216" x="3841750" y="2368550"/>
          <p14:tracePt t="33285" x="3841750" y="2362200"/>
          <p14:tracePt t="33329" x="3835400" y="2368550"/>
          <p14:tracePt t="33412" x="3829050" y="2368550"/>
          <p14:tracePt t="33437" x="3829050" y="2362200"/>
          <p14:tracePt t="33497" x="3829050" y="2368550"/>
          <p14:tracePt t="33616" x="3835400" y="2368550"/>
          <p14:tracePt t="33796" x="3835400" y="2362200"/>
          <p14:tracePt t="33833" x="3835400" y="2355850"/>
          <p14:tracePt t="33917" x="3829050" y="2362200"/>
          <p14:tracePt t="33977" x="3829050" y="2368550"/>
          <p14:tracePt t="34005" x="3822700" y="2362200"/>
          <p14:tracePt t="34177" x="3822700" y="2355850"/>
          <p14:tracePt t="34237" x="3822700" y="2349500"/>
          <p14:tracePt t="34313" x="3822700" y="2343150"/>
          <p14:tracePt t="34349" x="3822700" y="2336800"/>
          <p14:tracePt t="34416" x="3816350" y="2336800"/>
          <p14:tracePt t="34441" x="3816350" y="2343150"/>
          <p14:tracePt t="34493" x="3810000" y="2343150"/>
          <p14:tracePt t="34509" x="3810000" y="2355850"/>
          <p14:tracePt t="34525" x="3810000" y="2362200"/>
          <p14:tracePt t="34544" x="3810000" y="2368550"/>
          <p14:tracePt t="34561" x="3810000" y="2374900"/>
          <p14:tracePt t="34577" x="3810000" y="2381250"/>
          <p14:tracePt t="34585" x="3810000" y="2387600"/>
          <p14:tracePt t="34590" x="3810000" y="2393950"/>
          <p14:tracePt t="34604" x="3810000" y="2400300"/>
          <p14:tracePt t="34622" x="3810000" y="2406650"/>
          <p14:tracePt t="34638" x="3810000" y="2413000"/>
          <p14:tracePt t="34654" x="3810000" y="2419350"/>
          <p14:tracePt t="34674" x="3803650" y="2432050"/>
          <p14:tracePt t="34688" x="3803650" y="2444750"/>
          <p14:tracePt t="34705" x="3803650" y="2451100"/>
          <p14:tracePt t="34705" x="3803650" y="2457450"/>
          <p14:tracePt t="34705" x="3803650" y="2463800"/>
          <p14:tracePt t="34726" x="3803650" y="2470150"/>
          <p14:tracePt t="34738" x="3803650" y="2476500"/>
          <p14:tracePt t="34754" x="3810000" y="2482850"/>
          <p14:tracePt t="34771" x="3816350" y="2482850"/>
          <p14:tracePt t="34788" x="3816350" y="2489200"/>
          <p14:tracePt t="34861" x="3816350" y="2495550"/>
          <p14:tracePt t="34877" x="3816350" y="2501900"/>
          <p14:tracePt t="34897" x="3816350" y="2508250"/>
          <p14:tracePt t="34929" x="3810000" y="2508250"/>
          <p14:tracePt t="34965" x="3810000" y="2514600"/>
          <p14:tracePt t="34981" x="3810000" y="2520950"/>
          <p14:tracePt t="35032" x="3816350" y="2514600"/>
          <p14:tracePt t="35084" x="3810000" y="2520950"/>
          <p14:tracePt t="35197" x="3803650" y="2527300"/>
          <p14:tracePt t="35221" x="3797300" y="2527300"/>
          <p14:tracePt t="35245" x="3797300" y="2520950"/>
          <p14:tracePt t="35288" x="3797300" y="2514600"/>
          <p14:tracePt t="35309" x="3797300" y="2520950"/>
          <p14:tracePt t="35589" x="3797300" y="2527300"/>
          <p14:tracePt t="35625" x="3790950" y="2527300"/>
          <p14:tracePt t="35685" x="3797300" y="2527300"/>
          <p14:tracePt t="35729" x="3803650" y="2527300"/>
          <p14:tracePt t="35797" x="3803650" y="2533650"/>
          <p14:tracePt t="35845" x="3803650" y="2540000"/>
          <p14:tracePt t="35897" x="3797300" y="2546350"/>
          <p14:tracePt t="35957" x="3790950" y="2546350"/>
          <p14:tracePt t="36001" x="3784600" y="2540000"/>
          <p14:tracePt t="36061" x="3784600" y="2546350"/>
          <p14:tracePt t="36085" x="3778250" y="2546350"/>
          <p14:tracePt t="36137" x="3784600" y="2540000"/>
          <p14:tracePt t="36233" x="3784600" y="2533650"/>
          <p14:tracePt t="36277" x="3778250" y="2540000"/>
          <p14:tracePt t="36369" x="3771900" y="2540000"/>
          <p14:tracePt t="36413" x="3765550" y="2540000"/>
          <p14:tracePt t="36445" x="3759200" y="2546350"/>
          <p14:tracePt t="36481" x="3752850" y="2552700"/>
          <p14:tracePt t="36549" x="3746500" y="2552700"/>
          <p14:tracePt t="36593" x="3752850" y="2559050"/>
          <p14:tracePt t="36669" x="3752850" y="2552700"/>
          <p14:tracePt t="36697" x="3759200" y="2546350"/>
          <p14:tracePt t="36729" x="3765550" y="2540000"/>
          <p14:tracePt t="36749" x="3765550" y="2533650"/>
          <p14:tracePt t="36773" x="3759200" y="2533650"/>
          <p14:tracePt t="36817" x="3759200" y="2540000"/>
          <p14:tracePt t="36857" x="3759200" y="2546350"/>
          <p14:tracePt t="36877" x="3752850" y="2552700"/>
          <p14:tracePt t="36893" x="3752850" y="2559050"/>
          <p14:tracePt t="36909" x="3752850" y="2565400"/>
          <p14:tracePt t="36925" x="3759200" y="2571750"/>
          <p14:tracePt t="36937" x="3759200" y="2578100"/>
          <p14:tracePt t="36953" x="3759200" y="2584450"/>
          <p14:tracePt t="36977" x="3765550" y="2584450"/>
          <p14:tracePt t="37074" x="3771900" y="2584450"/>
          <p14:tracePt t="37125" x="3771900" y="2597150"/>
          <p14:tracePt t="37157" x="3778250" y="2597150"/>
          <p14:tracePt t="37169" x="3778250" y="2603500"/>
          <p14:tracePt t="37201" x="3778250" y="2609850"/>
          <p14:tracePt t="37285" x="3778250" y="2603500"/>
          <p14:tracePt t="37365" x="3778250" y="2609850"/>
          <p14:tracePt t="37390" x="3778250" y="2603500"/>
          <p14:tracePt t="37562" x="3784600" y="2603500"/>
          <p14:tracePt t="37586" x="3790950" y="2597150"/>
          <p14:tracePt t="37613" x="3797300" y="2590800"/>
          <p14:tracePt t="37777" x="3797300" y="2584450"/>
          <p14:tracePt t="37801" x="3797300" y="2590800"/>
          <p14:tracePt t="37861" x="3797300" y="2597150"/>
          <p14:tracePt t="37870" x="3797300" y="2603500"/>
          <p14:tracePt t="37886" x="3797300" y="2609850"/>
          <p14:tracePt t="37886" x="3797300" y="2616200"/>
          <p14:tracePt t="37901" x="3797300" y="2628900"/>
          <p14:tracePt t="37901" x="3797300" y="2635250"/>
          <p14:tracePt t="37917" x="3803650" y="2647950"/>
          <p14:tracePt t="37917" x="3803650" y="2660650"/>
          <p14:tracePt t="37934" x="3803650" y="2673350"/>
          <p14:tracePt t="37934" x="3810000" y="2705100"/>
          <p14:tracePt t="37951" x="3810000" y="2730500"/>
          <p14:tracePt t="37951" x="3816350" y="2749550"/>
          <p14:tracePt t="37968" x="3822700" y="2768600"/>
          <p14:tracePt t="37968" x="3829050" y="2794000"/>
          <p14:tracePt t="37984" x="3835400" y="2813050"/>
          <p14:tracePt t="37984" x="3841750" y="2838450"/>
          <p14:tracePt t="38001" x="3848100" y="2857500"/>
          <p14:tracePt t="38001" x="3860800" y="2901950"/>
          <p14:tracePt t="38018" x="3873500" y="2921000"/>
          <p14:tracePt t="38018" x="3879850" y="2940050"/>
          <p14:tracePt t="38034" x="3886200" y="2952750"/>
          <p14:tracePt t="38034" x="3898900" y="2965450"/>
          <p14:tracePt t="38051" x="3905250" y="2984500"/>
          <p14:tracePt t="38051" x="3911600" y="2990850"/>
          <p14:tracePt t="38051" x="3917950" y="3003550"/>
          <p14:tracePt t="38070" x="3924300" y="3009900"/>
          <p14:tracePt t="38083" x="3930650" y="3016250"/>
          <p14:tracePt t="38083" x="3943350" y="3028950"/>
          <p14:tracePt t="38102" x="3949700" y="3035300"/>
          <p14:tracePt t="38117" x="3956050" y="3035300"/>
          <p14:tracePt t="38133" x="3962400" y="3041650"/>
          <p14:tracePt t="38150" x="3968750" y="3035300"/>
          <p14:tracePt t="38214" x="3968750" y="3028950"/>
          <p14:tracePt t="38265" x="3968750" y="3022600"/>
          <p14:tracePt t="38290" x="3975100" y="3009900"/>
          <p14:tracePt t="38306" x="3975100" y="3003550"/>
          <p14:tracePt t="38317" x="3981450" y="2990850"/>
          <p14:tracePt t="38333" x="3987800" y="2984500"/>
          <p14:tracePt t="38349" x="3987800" y="2978150"/>
          <p14:tracePt t="38358" x="3994150" y="2971800"/>
          <p14:tracePt t="38367" x="4000500" y="2965450"/>
          <p14:tracePt t="38367" x="4006850" y="2946400"/>
          <p14:tracePt t="38386" x="4013200" y="2940050"/>
          <p14:tracePt t="38386" x="4019550" y="2933700"/>
          <p14:tracePt t="38403" x="4025900" y="2921000"/>
          <p14:tracePt t="38403" x="4032250" y="2908300"/>
          <p14:tracePt t="38419" x="4038600" y="2901950"/>
          <p14:tracePt t="38419" x="4044950" y="2889250"/>
          <p14:tracePt t="38419" x="4051300" y="2882900"/>
          <p14:tracePt t="38438" x="4057650" y="2876550"/>
          <p14:tracePt t="38451" x="4064000" y="2863850"/>
          <p14:tracePt t="38451" x="4070350" y="2844800"/>
          <p14:tracePt t="38471" x="4076700" y="2838450"/>
          <p14:tracePt t="38471" x="4083050" y="2825750"/>
          <p14:tracePt t="38486" x="4083050" y="2813050"/>
          <p14:tracePt t="38486" x="4089400" y="2806700"/>
          <p14:tracePt t="38503" x="4089400" y="2800350"/>
          <p14:tracePt t="38503" x="4089400" y="2794000"/>
          <p14:tracePt t="38519" x="4095750" y="2781300"/>
          <p14:tracePt t="38519" x="4095750" y="2774950"/>
          <p14:tracePt t="38519" x="4089400" y="2768600"/>
          <p14:tracePt t="38539" x="4089400" y="2762250"/>
          <p14:tracePt t="38539" x="4089400" y="2755900"/>
          <p14:tracePt t="38553" x="4083050" y="2755900"/>
          <p14:tracePt t="38568" x="4076700" y="2743200"/>
          <p14:tracePt t="38585" x="4070350" y="2736850"/>
          <p14:tracePt t="38602" x="4064000" y="2730500"/>
          <p14:tracePt t="38602" x="4057650" y="2730500"/>
          <p14:tracePt t="38620" x="4051300" y="2730500"/>
          <p14:tracePt t="38635" x="4044950" y="2730500"/>
          <p14:tracePt t="38652" x="4038600" y="2730500"/>
          <p14:tracePt t="38652" x="4025900" y="2724150"/>
          <p14:tracePt t="38672" x="4019550" y="2724150"/>
          <p14:tracePt t="38686" x="4013200" y="2724150"/>
          <p14:tracePt t="38702" x="4006850" y="2724150"/>
          <p14:tracePt t="38718" x="4000500" y="2724150"/>
          <p14:tracePt t="38735" x="3994150" y="2717800"/>
          <p14:tracePt t="38753" x="3987800" y="2711450"/>
          <p14:tracePt t="38769" x="3981450" y="2705100"/>
          <p14:tracePt t="38769" x="3975100" y="2698750"/>
          <p14:tracePt t="38789" x="3968750" y="2692400"/>
          <p14:tracePt t="38802" x="3962400" y="2686050"/>
          <p14:tracePt t="38802" x="3949700" y="2679700"/>
          <p14:tracePt t="38823" x="3949700" y="2673350"/>
          <p14:tracePt t="38835" x="3943350" y="2667000"/>
          <p14:tracePt t="38835" x="3930650" y="2660650"/>
          <p14:tracePt t="38854" x="3924300" y="2654300"/>
          <p14:tracePt t="38874" x="3911600" y="2654300"/>
          <p14:tracePt t="38890" x="3905250" y="2654300"/>
          <p14:tracePt t="38906" x="3905250" y="2660650"/>
          <p14:tracePt t="38919" x="3898900" y="2660650"/>
          <p14:tracePt t="38936" x="3892550" y="2660650"/>
          <p14:tracePt t="38952" x="3892550" y="2654300"/>
          <p14:tracePt t="39010" x="3892550" y="2641600"/>
          <p14:tracePt t="39026" x="3898900" y="2641600"/>
          <p14:tracePt t="39046" x="3905250" y="2635250"/>
          <p14:tracePt t="39062" x="3911600" y="2635250"/>
          <p14:tracePt t="39085" x="3917950" y="2628900"/>
          <p14:tracePt t="39098" x="3924300" y="2628900"/>
          <p14:tracePt t="39106" x="3930650" y="2622550"/>
          <p14:tracePt t="39123" x="3937000" y="2622550"/>
          <p14:tracePt t="39137" x="3943350" y="2616200"/>
          <p14:tracePt t="39153" x="3949700" y="2609850"/>
          <p14:tracePt t="39153" x="3956050" y="2609850"/>
          <p14:tracePt t="39175" x="3962400" y="2609850"/>
          <p14:tracePt t="39234" x="3956050" y="2616200"/>
          <p14:tracePt t="39269" x="3956050" y="2622550"/>
          <p14:tracePt t="39302" x="3949700" y="2628900"/>
          <p14:tracePt t="39326" x="3949700" y="2635250"/>
          <p14:tracePt t="39346" x="3949700" y="2641600"/>
          <p14:tracePt t="39390" x="3956050" y="2647950"/>
          <p14:tracePt t="39430" x="3962400" y="2647950"/>
          <p14:tracePt t="39458" x="3968750" y="2647950"/>
          <p14:tracePt t="39474" x="3975100" y="2647950"/>
          <p14:tracePt t="39490" x="3981450" y="2647950"/>
          <p14:tracePt t="39506" x="3987800" y="2647950"/>
          <p14:tracePt t="39518" x="3994150" y="2647950"/>
          <p14:tracePt t="39533" x="4000500" y="2647950"/>
          <p14:tracePt t="39550" x="4006850" y="2654300"/>
          <p14:tracePt t="39570" x="4006850" y="2660650"/>
          <p14:tracePt t="39602" x="4006850" y="2667000"/>
          <p14:tracePt t="39630" x="4006850" y="2673350"/>
          <p14:tracePt t="39646" x="4006850" y="2679700"/>
          <p14:tracePt t="39670" x="4000500" y="2679700"/>
          <p14:tracePt t="39686" x="3994150" y="2686050"/>
          <p14:tracePt t="39706" x="3987800" y="2686050"/>
          <p14:tracePt t="39737" x="3981450" y="2692400"/>
          <p14:tracePt t="39750" x="3975100" y="2692400"/>
          <p14:tracePt t="39766" x="3968750" y="2692400"/>
          <p14:tracePt t="39782" x="3956050" y="2692400"/>
          <p14:tracePt t="39798" x="3949700" y="2692400"/>
          <p14:tracePt t="39810" x="3943350" y="2698750"/>
          <p14:tracePt t="39826" x="3930650" y="2698750"/>
          <p14:tracePt t="39843" x="3924300" y="2698750"/>
          <p14:tracePt t="39859" x="3917950" y="2698750"/>
          <p14:tracePt t="39872" x="3905250" y="2692400"/>
          <p14:tracePt t="39889" x="3898900" y="2698750"/>
          <p14:tracePt t="39906" x="3892550" y="2698750"/>
          <p14:tracePt t="39923" x="3886200" y="2705100"/>
          <p14:tracePt t="39939" x="3879850" y="2711450"/>
          <p14:tracePt t="39956" x="3879850" y="2717800"/>
          <p14:tracePt t="39986" x="3879850" y="2724150"/>
          <p14:tracePt t="40030" x="3873500" y="2730500"/>
          <p14:tracePt t="40050" x="3867150" y="2736850"/>
          <p14:tracePt t="40066" x="3860800" y="2736850"/>
          <p14:tracePt t="40074" x="3854450" y="2743200"/>
          <p14:tracePt t="40082" x="3848100" y="2749550"/>
          <p14:tracePt t="40090" x="3841750" y="2749550"/>
          <p14:tracePt t="40090" x="3835400" y="2755900"/>
          <p14:tracePt t="40090" x="3829050" y="2755900"/>
          <p14:tracePt t="40111" x="3822700" y="2762250"/>
          <p14:tracePt t="40123" x="3816350" y="2768600"/>
          <p14:tracePt t="40123" x="3803650" y="2774950"/>
          <p14:tracePt t="40143" x="3790950" y="2781300"/>
          <p14:tracePt t="40143" x="3784600" y="2787650"/>
          <p14:tracePt t="40159" x="3778250" y="2787650"/>
          <p14:tracePt t="40159" x="3765550" y="2794000"/>
          <p14:tracePt t="40159" x="3759200" y="2800350"/>
          <p14:tracePt t="40178" x="3752850" y="2806700"/>
          <p14:tracePt t="40190" x="3746500" y="2806700"/>
          <p14:tracePt t="40190" x="3740150" y="2813050"/>
          <p14:tracePt t="40190" x="3733800" y="2813050"/>
          <p14:tracePt t="40211" x="3733800" y="2819400"/>
          <p14:tracePt t="40224" x="3727450" y="2825750"/>
          <p14:tracePt t="40224" x="3721100" y="2832100"/>
          <p14:tracePt t="40242" x="3714750" y="2832100"/>
          <p14:tracePt t="40257" x="3708400" y="2838450"/>
          <p14:tracePt t="40274" x="3708400" y="2844800"/>
          <p14:tracePt t="40306" x="3708400" y="2851150"/>
          <p14:tracePt t="40346" x="3714750" y="2851150"/>
          <p14:tracePt t="40366" x="3721100" y="2851150"/>
          <p14:tracePt t="40382" x="3727450" y="2857500"/>
          <p14:tracePt t="40398" x="3733800" y="2857500"/>
          <p14:tracePt t="40410" x="3740150" y="2857500"/>
          <p14:tracePt t="40442" x="3752850" y="2857500"/>
          <p14:tracePt t="40458" x="3759200" y="2857500"/>
          <p14:tracePt t="40470" x="3765550" y="2857500"/>
          <p14:tracePt t="40479" x="3771900" y="2857500"/>
          <p14:tracePt t="40491" x="3778250" y="2857500"/>
          <p14:tracePt t="40491" x="3790950" y="2857500"/>
          <p14:tracePt t="40511" x="3803650" y="2851150"/>
          <p14:tracePt t="40511" x="3810000" y="2851150"/>
          <p14:tracePt t="40527" x="3822700" y="2851150"/>
          <p14:tracePt t="40527" x="3829050" y="2851150"/>
          <p14:tracePt t="40543" x="3841750" y="2851150"/>
          <p14:tracePt t="40543" x="3848100" y="2844800"/>
          <p14:tracePt t="40560" x="3860800" y="2844800"/>
          <p14:tracePt t="40560" x="3867150" y="2844800"/>
          <p14:tracePt t="40560" x="3879850" y="2838450"/>
          <p14:tracePt t="40580" x="3892550" y="2838450"/>
          <p14:tracePt t="40580" x="3898900" y="2838450"/>
          <p14:tracePt t="40593" x="3911600" y="2832100"/>
          <p14:tracePt t="40593" x="3924300" y="2832100"/>
          <p14:tracePt t="40610" x="3930650" y="2832100"/>
          <p14:tracePt t="40610" x="3943350" y="2832100"/>
          <p14:tracePt t="40627" x="3949700" y="2825750"/>
          <p14:tracePt t="40627" x="3962400" y="2825750"/>
          <p14:tracePt t="40644" x="3968750" y="2825750"/>
          <p14:tracePt t="40644" x="3987800" y="2819400"/>
          <p14:tracePt t="40660" x="3994150" y="2819400"/>
          <p14:tracePt t="40660" x="4006850" y="2819400"/>
          <p14:tracePt t="40677" x="4013200" y="2813050"/>
          <p14:tracePt t="40677" x="4019550" y="2813050"/>
          <p14:tracePt t="40694" x="4025900" y="2819400"/>
          <p14:tracePt t="40694" x="4038600" y="2819400"/>
          <p14:tracePt t="40711" x="4038600" y="2813050"/>
          <p14:tracePt t="40711" x="4044950" y="2813050"/>
          <p14:tracePt t="40727" x="4051300" y="2819400"/>
          <p14:tracePt t="40742" x="4057650" y="2819400"/>
          <p14:tracePt t="40759" x="4064000" y="2819400"/>
          <p14:tracePt t="40776" x="4057650" y="2813050"/>
          <p14:tracePt t="40838" x="4051300" y="2813050"/>
          <p14:tracePt t="40870" x="4044950" y="2813050"/>
          <p14:tracePt t="40890" x="4038600" y="2813050"/>
          <p14:tracePt t="40914" x="4032250" y="2819400"/>
          <p14:tracePt t="40966" x="4025900" y="2819400"/>
          <p14:tracePt t="40998" x="4019550" y="2819400"/>
          <p14:tracePt t="41018" x="4013200" y="2819400"/>
          <p14:tracePt t="41034" x="4006850" y="2819400"/>
          <p14:tracePt t="41051" x="4000500" y="2825750"/>
          <p14:tracePt t="41066" x="3994150" y="2825750"/>
          <p14:tracePt t="41079" x="3987800" y="2825750"/>
          <p14:tracePt t="41094" x="3981450" y="2832100"/>
          <p14:tracePt t="41110" x="3975100" y="2832100"/>
          <p14:tracePt t="41126" x="3968750" y="2832100"/>
          <p14:tracePt t="41138" x="3962400" y="2832100"/>
          <p14:tracePt t="41147" x="3956050" y="2832100"/>
          <p14:tracePt t="41163" x="3949700" y="2832100"/>
          <p14:tracePt t="41198" x="3956050" y="2838450"/>
          <p14:tracePt t="41394" x="3949700" y="2838450"/>
          <p14:tracePt t="41426" x="3949700" y="2844800"/>
          <p14:tracePt t="41454" x="3943350" y="2844800"/>
          <p14:tracePt t="41530" x="3937000" y="2844800"/>
          <p14:tracePt t="41659" x="3937000" y="2851150"/>
          <p14:tracePt t="41686" x="3930650" y="2844800"/>
          <p14:tracePt t="41850" x="3924300" y="2844800"/>
          <p14:tracePt t="41875" x="3917950" y="2844800"/>
          <p14:tracePt t="41898" x="3911600" y="2844800"/>
          <p14:tracePt t="41911" x="3905250" y="2838450"/>
          <p14:tracePt t="41926" x="3898900" y="2838450"/>
          <p14:tracePt t="41942" x="3892550" y="2838450"/>
          <p14:tracePt t="41958" x="3886200" y="2832100"/>
          <p14:tracePt t="41970" x="3879850" y="2832100"/>
          <p14:tracePt t="41994" x="3886200" y="2844800"/>
          <p14:tracePt t="42038" x="3892550" y="2851150"/>
          <p14:tracePt t="42054" x="3892550" y="2857500"/>
          <p14:tracePt t="42062" x="3898900" y="2863850"/>
          <p14:tracePt t="42078" x="3905250" y="2870200"/>
          <p14:tracePt t="42091" x="3911600" y="2876550"/>
          <p14:tracePt t="42123" x="3898900" y="2882900"/>
          <p14:tracePt t="42190" x="3892550" y="2882900"/>
          <p14:tracePt t="42226" x="3886200" y="2882900"/>
          <p14:tracePt t="42250" x="3879850" y="2882900"/>
          <p14:tracePt t="42279" x="3879850" y="2889250"/>
          <p14:tracePt t="42311" x="3873500" y="2889250"/>
          <p14:tracePt t="42338" x="3873500" y="2895600"/>
          <p14:tracePt t="42414" x="3879850" y="2901950"/>
          <p14:tracePt t="42439" x="3886200" y="2901950"/>
          <p14:tracePt t="42458" x="3892550" y="2901950"/>
          <p14:tracePt t="42475" x="3898900" y="2901950"/>
          <p14:tracePt t="42491" x="3905250" y="2901950"/>
          <p14:tracePt t="42506" x="3911600" y="2901950"/>
          <p14:tracePt t="42518" x="3917950" y="2901950"/>
          <p14:tracePt t="42526" x="3924300" y="2901950"/>
          <p14:tracePt t="42542" x="3930650" y="2901950"/>
          <p14:tracePt t="42559" x="3943350" y="2908300"/>
          <p14:tracePt t="42570" x="3949700" y="2914650"/>
          <p14:tracePt t="42582" x="3956050" y="2914650"/>
          <p14:tracePt t="42582" x="3962400" y="2921000"/>
          <p14:tracePt t="42582" x="3968750" y="2927350"/>
          <p14:tracePt t="42603" x="3975100" y="2933700"/>
          <p14:tracePt t="42615" x="3981450" y="2933700"/>
          <p14:tracePt t="42615" x="3994150" y="2946400"/>
          <p14:tracePt t="42634" x="4000500" y="2946400"/>
          <p14:tracePt t="42634" x="4000500" y="2952750"/>
          <p14:tracePt t="42650" x="4013200" y="2959100"/>
          <p14:tracePt t="42665" x="4019550" y="2959100"/>
          <p14:tracePt t="42723" x="4013200" y="2952750"/>
          <p14:tracePt t="42798" x="4006850" y="2952750"/>
          <p14:tracePt t="42818" x="4000500" y="2959100"/>
          <p14:tracePt t="42851" x="3994150" y="2959100"/>
          <p14:tracePt t="42866" x="3981450" y="2965450"/>
          <p14:tracePt t="42879" x="3975100" y="2965450"/>
          <p14:tracePt t="42895" x="3968750" y="2965450"/>
          <p14:tracePt t="42911" x="3962400" y="2965450"/>
          <p14:tracePt t="42919" x="3956050" y="2965450"/>
          <p14:tracePt t="42933" x="3949700" y="2965450"/>
          <p14:tracePt t="42950" x="3943350" y="2971800"/>
          <p14:tracePt t="42967" x="3937000" y="2971800"/>
          <p14:tracePt t="42984" x="3943350" y="2971800"/>
          <p14:tracePt t="43047" x="3949700" y="2971800"/>
          <p14:tracePt t="43058" x="3956050" y="2971800"/>
          <p14:tracePt t="43075" x="3962400" y="2971800"/>
          <p14:tracePt t="43091" x="3968750" y="2965450"/>
          <p14:tracePt t="43106" x="3975100" y="2965450"/>
          <p14:tracePt t="43127" x="3968750" y="2965450"/>
          <p14:tracePt t="43187" x="3962400" y="2965450"/>
          <p14:tracePt t="43219" x="3956050" y="2971800"/>
          <p14:tracePt t="43263" x="3949700" y="2971800"/>
          <p14:tracePt t="43291" x="3949700" y="2965450"/>
          <p14:tracePt t="43339" x="3956050" y="2965450"/>
          <p14:tracePt t="43359" x="3962400" y="2965450"/>
          <p14:tracePt t="43391" x="3962400" y="2959100"/>
          <p14:tracePt t="43511" x="3962400" y="2952750"/>
          <p14:tracePt t="43547" x="3962400" y="2946400"/>
          <p14:tracePt t="43583" x="3968750" y="2946400"/>
          <p14:tracePt t="43631" x="3962400" y="2946400"/>
          <p14:tracePt t="43699" x="3956050" y="2946400"/>
          <p14:tracePt t="43727" x="3956050" y="2952750"/>
          <p14:tracePt t="43751" x="3962400" y="2952750"/>
          <p14:tracePt t="43907" x="3962400" y="2946400"/>
          <p14:tracePt t="43951" x="3968750" y="2946400"/>
          <p14:tracePt t="44059" x="3975100" y="2940050"/>
          <p14:tracePt t="44095" x="3975100" y="2933700"/>
          <p14:tracePt t="44183" x="3975100" y="2927350"/>
          <p14:tracePt t="44231" x="3975100" y="2933700"/>
          <p14:tracePt t="44335" x="3968750" y="2940050"/>
          <p14:tracePt t="44423" x="3968750" y="2946400"/>
          <p14:tracePt t="44507" x="3968750" y="2940050"/>
          <p14:tracePt t="44738" x="3975100" y="2940050"/>
          <p14:tracePt t="44867" x="3975100" y="2933700"/>
          <p14:tracePt t="44971" x="3975100" y="2927350"/>
          <p14:tracePt t="45079" x="3975100" y="2914650"/>
          <p14:tracePt t="45091" x="3975100" y="2908300"/>
          <p14:tracePt t="45099" x="3981450" y="2901950"/>
          <p14:tracePt t="45107" x="3981450" y="2895600"/>
          <p14:tracePt t="45107" x="3981450" y="2889250"/>
          <p14:tracePt t="45126" x="3987800" y="2882900"/>
          <p14:tracePt t="45126" x="3987800" y="2876550"/>
          <p14:tracePt t="45143" x="3994150" y="2863850"/>
          <p14:tracePt t="45160" x="4000500" y="2857500"/>
          <p14:tracePt t="45183" x="4006850" y="2857500"/>
          <p14:tracePt t="45199" x="4013200" y="2851150"/>
          <p14:tracePt t="45212" x="4019550" y="2851150"/>
          <p14:tracePt t="45228" x="4025900" y="2851150"/>
          <p14:tracePt t="45244" x="4032250" y="2851150"/>
          <p14:tracePt t="45260" x="4038600" y="2857500"/>
          <p14:tracePt t="45274" x="4044950" y="2870200"/>
          <p14:tracePt t="45303" x="4044950" y="2876550"/>
          <p14:tracePt t="45319" x="4038600" y="2882900"/>
          <p14:tracePt t="45325" x="4038600" y="2889250"/>
          <p14:tracePt t="45341" x="4032250" y="2895600"/>
          <p14:tracePt t="45341" x="4032250" y="2901950"/>
          <p14:tracePt t="45360" x="4025900" y="2908300"/>
          <p14:tracePt t="45360" x="4025900" y="2914650"/>
          <p14:tracePt t="45377" x="4019550" y="2921000"/>
          <p14:tracePt t="45377" x="4013200" y="2940050"/>
          <p14:tracePt t="45393" x="4006850" y="2946400"/>
          <p14:tracePt t="45393" x="4006850" y="2952750"/>
          <p14:tracePt t="45411" x="4000500" y="2959100"/>
          <p14:tracePt t="45425" x="3994150" y="2965450"/>
          <p14:tracePt t="45442" x="3987800" y="2971800"/>
          <p14:tracePt t="45459" x="3981450" y="2978150"/>
          <p14:tracePt t="45475" x="3975100" y="2978150"/>
          <p14:tracePt t="45503" x="3981450" y="2965450"/>
          <p14:tracePt t="45559" x="3981450" y="2959100"/>
          <p14:tracePt t="45571" x="3987800" y="2952750"/>
          <p14:tracePt t="45587" x="3987800" y="2946400"/>
          <p14:tracePt t="45596" x="3994150" y="2940050"/>
          <p14:tracePt t="45612" x="4000500" y="2933700"/>
          <p14:tracePt t="45626" x="4006850" y="2927350"/>
          <p14:tracePt t="45642" x="4013200" y="2921000"/>
          <p14:tracePt t="45659" x="4019550" y="2914650"/>
          <p14:tracePt t="45659" x="4025900" y="2908300"/>
          <p14:tracePt t="45659" x="4032250" y="2908300"/>
          <p14:tracePt t="45680" x="4038600" y="2901950"/>
          <p14:tracePt t="45680" x="4044950" y="2901950"/>
          <p14:tracePt t="45695" x="4051300" y="2901950"/>
          <p14:tracePt t="45695" x="4057650" y="2901950"/>
          <p14:tracePt t="45711" x="4064000" y="2901950"/>
          <p14:tracePt t="45726" x="4070350" y="2908300"/>
          <p14:tracePt t="45726" x="4076700" y="2927350"/>
          <p14:tracePt t="45745" x="4076700" y="2940050"/>
          <p14:tracePt t="45745" x="4076700" y="2946400"/>
          <p14:tracePt t="45761" x="4076700" y="2959100"/>
          <p14:tracePt t="45761" x="4076700" y="2971800"/>
          <p14:tracePt t="45779" x="4076700" y="2990850"/>
          <p14:tracePt t="45779" x="4076700" y="3003550"/>
          <p14:tracePt t="45795" x="4070350" y="3016250"/>
          <p14:tracePt t="45795" x="4064000" y="3041650"/>
          <p14:tracePt t="45813" x="4064000" y="3054350"/>
          <p14:tracePt t="45813" x="4057650" y="3067050"/>
          <p14:tracePt t="45828" x="4051300" y="3073400"/>
          <p14:tracePt t="45828" x="4051300" y="3086100"/>
          <p14:tracePt t="45845" x="4044950" y="3098800"/>
          <p14:tracePt t="45845" x="4038600" y="3105150"/>
          <p14:tracePt t="45845" x="4032250" y="3111500"/>
          <p14:tracePt t="45864" x="4025900" y="3117850"/>
          <p14:tracePt t="45876" x="4019550" y="3124200"/>
          <p14:tracePt t="45876" x="4006850" y="3136900"/>
          <p14:tracePt t="45896" x="4000500" y="3136900"/>
          <p14:tracePt t="45896" x="3994150" y="3143250"/>
          <p14:tracePt t="45912" x="3981450" y="3149600"/>
          <p14:tracePt t="45931" x="3975100" y="3149600"/>
          <p14:tracePt t="45948" x="3968750" y="3149600"/>
          <p14:tracePt t="45971" x="3968750" y="3143250"/>
          <p14:tracePt t="45991" x="3968750" y="3130550"/>
          <p14:tracePt t="46007" x="3975100" y="3124200"/>
          <p14:tracePt t="46023" x="3975100" y="3117850"/>
          <p14:tracePt t="46031" x="3975100" y="3111500"/>
          <p14:tracePt t="46044" x="3981450" y="3105150"/>
          <p14:tracePt t="46060" x="3981450" y="3098800"/>
          <p14:tracePt t="46077" x="3981450" y="3092450"/>
          <p14:tracePt t="46099" x="3981450" y="3086100"/>
          <p14:tracePt t="46127" x="3981450" y="3079750"/>
          <p14:tracePt t="46151" x="3975100" y="3073400"/>
          <p14:tracePt t="46168" x="3975100" y="3067050"/>
          <p14:tracePt t="46179" x="3975100" y="3060700"/>
          <p14:tracePt t="46195" x="3975100" y="3054350"/>
          <p14:tracePt t="46211" x="3981450" y="3048000"/>
          <p14:tracePt t="46227" x="3981450" y="3041650"/>
          <p14:tracePt t="46239" x="3987800" y="3035300"/>
          <p14:tracePt t="46255" x="3994150" y="3022600"/>
          <p14:tracePt t="46272" x="4000500" y="3022600"/>
          <p14:tracePt t="46281" x="4000500" y="3016250"/>
          <p14:tracePt t="46281" x="4006850" y="3009900"/>
          <p14:tracePt t="46297" x="4006850" y="3003550"/>
          <p14:tracePt t="46297" x="4013200" y="2997200"/>
          <p14:tracePt t="46297" x="4013200" y="2990850"/>
          <p14:tracePt t="46316" x="4019550" y="2984500"/>
          <p14:tracePt t="46328" x="4019550" y="2971800"/>
          <p14:tracePt t="46328" x="4025900" y="2959100"/>
          <p14:tracePt t="46347" x="4025900" y="2952750"/>
          <p14:tracePt t="46347" x="4032250" y="2940050"/>
          <p14:tracePt t="46363" x="4032250" y="2933700"/>
          <p14:tracePt t="46363" x="4032250" y="2927350"/>
          <p14:tracePt t="46380" x="4032250" y="2921000"/>
          <p14:tracePt t="46380" x="4032250" y="2914650"/>
          <p14:tracePt t="46397" x="4032250" y="2908300"/>
          <p14:tracePt t="46397" x="4025900" y="2901950"/>
          <p14:tracePt t="46414" x="4019550" y="2889250"/>
          <p14:tracePt t="46428" x="4013200" y="2882900"/>
          <p14:tracePt t="46445" x="4006850" y="2882900"/>
          <p14:tracePt t="46462" x="4000500" y="2876550"/>
          <p14:tracePt t="46479" x="3994150" y="2876550"/>
          <p14:tracePt t="46496" x="3994150" y="2882900"/>
          <p14:tracePt t="46520" x="3987800" y="2889250"/>
          <p14:tracePt t="46540" x="3981450" y="2901950"/>
          <p14:tracePt t="46591" x="3981450" y="2908300"/>
          <p14:tracePt t="46607" x="3981450" y="2914650"/>
          <p14:tracePt t="46616" x="3981450" y="2927350"/>
          <p14:tracePt t="46629" x="3981450" y="2933700"/>
          <p14:tracePt t="46629" x="3981450" y="2959100"/>
          <p14:tracePt t="46647" x="3981450" y="2971800"/>
          <p14:tracePt t="46647" x="3987800" y="2990850"/>
          <p14:tracePt t="46665" x="3987800" y="3003550"/>
          <p14:tracePt t="46665" x="3994150" y="3016250"/>
          <p14:tracePt t="46665" x="4000500" y="3022600"/>
          <p14:tracePt t="46684" x="4006850" y="3035300"/>
          <p14:tracePt t="46696" x="4013200" y="3041650"/>
          <p14:tracePt t="46696" x="4025900" y="3054350"/>
          <p14:tracePt t="46715" x="4038600" y="3060700"/>
          <p14:tracePt t="46715" x="4044950" y="3067050"/>
          <p14:tracePt t="46732" x="4051300" y="3067050"/>
          <p14:tracePt t="46732" x="4064000" y="3073400"/>
          <p14:tracePt t="46749" x="4076700" y="3073400"/>
          <p14:tracePt t="46749" x="4095750" y="3073400"/>
          <p14:tracePt t="46765" x="4108450" y="3073400"/>
          <p14:tracePt t="46765" x="4121150" y="3073400"/>
          <p14:tracePt t="46781" x="4133850" y="3073400"/>
          <p14:tracePt t="46781" x="4146550" y="3073400"/>
          <p14:tracePt t="46799" x="4152900" y="3067050"/>
          <p14:tracePt t="46799" x="4165600" y="3067050"/>
          <p14:tracePt t="46815" x="4171950" y="3060700"/>
          <p14:tracePt t="46815" x="4191000" y="3054350"/>
          <p14:tracePt t="46832" x="4197350" y="3048000"/>
          <p14:tracePt t="46832" x="4197350" y="3041650"/>
          <p14:tracePt t="46849" x="4203700" y="3035300"/>
          <p14:tracePt t="46849" x="4210050" y="3028950"/>
          <p14:tracePt t="46865" x="4216400" y="3022600"/>
          <p14:tracePt t="46865" x="4216400" y="3016250"/>
          <p14:tracePt t="46865" x="4222750" y="3009900"/>
          <p14:tracePt t="46884" x="4222750" y="3003550"/>
          <p14:tracePt t="46897" x="4222750" y="2990850"/>
          <p14:tracePt t="46897" x="4222750" y="2971800"/>
          <p14:tracePt t="46917" x="4222750" y="2959100"/>
          <p14:tracePt t="46917" x="4222750" y="2946400"/>
          <p14:tracePt t="46933" x="4222750" y="2933700"/>
          <p14:tracePt t="46933" x="4216400" y="2921000"/>
          <p14:tracePt t="46949" x="4216400" y="2908300"/>
          <p14:tracePt t="46949" x="4210050" y="2895600"/>
          <p14:tracePt t="46949" x="4210050" y="2882900"/>
          <p14:tracePt t="46968" x="4203700" y="2870200"/>
          <p14:tracePt t="46980" x="4197350" y="2857500"/>
          <p14:tracePt t="46980" x="4184650" y="2832100"/>
          <p14:tracePt t="47000" x="4178300" y="2819400"/>
          <p14:tracePt t="47000" x="4165600" y="2806700"/>
          <p14:tracePt t="47016" x="4159250" y="2794000"/>
          <p14:tracePt t="47016" x="4152900" y="2781300"/>
          <p14:tracePt t="47033" x="4140200" y="2768600"/>
          <p14:tracePt t="47033" x="4133850" y="2755900"/>
          <p14:tracePt t="47033" x="4121150" y="2743200"/>
          <p14:tracePt t="47052" x="4114800" y="2736850"/>
          <p14:tracePt t="47052" x="4102100" y="2730500"/>
          <p14:tracePt t="47066" x="4089400" y="2730500"/>
          <p14:tracePt t="47066" x="4076700" y="2724150"/>
          <p14:tracePt t="47083" x="4064000" y="2717800"/>
          <p14:tracePt t="47083" x="4051300" y="2717800"/>
          <p14:tracePt t="47100" x="4038600" y="2717800"/>
          <p14:tracePt t="47100" x="4025900" y="2717800"/>
          <p14:tracePt t="47116" x="4019550" y="2717800"/>
          <p14:tracePt t="47116" x="4000500" y="2724150"/>
          <p14:tracePt t="47133" x="3987800" y="2736850"/>
          <p14:tracePt t="47133" x="3981450" y="2743200"/>
          <p14:tracePt t="47150" x="3968750" y="2743200"/>
          <p14:tracePt t="47150" x="3962400" y="2749550"/>
          <p14:tracePt t="47166" x="3956050" y="2755900"/>
          <p14:tracePt t="47166" x="3943350" y="2768600"/>
          <p14:tracePt t="47185" x="3937000" y="2774950"/>
          <p14:tracePt t="47185" x="3937000" y="2781300"/>
          <p14:tracePt t="47201" x="3930650" y="2794000"/>
          <p14:tracePt t="47201" x="3924300" y="2800350"/>
          <p14:tracePt t="47217" x="3924300" y="2813050"/>
          <p14:tracePt t="47217" x="3924300" y="2819400"/>
          <p14:tracePt t="47233" x="3917950" y="2825750"/>
          <p14:tracePt t="47233" x="3917950" y="2838450"/>
          <p14:tracePt t="47233" x="3917950" y="2851150"/>
          <p14:tracePt t="47252" x="3917950" y="2857500"/>
          <p14:tracePt t="47265" x="3917950" y="2870200"/>
          <p14:tracePt t="47265" x="3917950" y="2908300"/>
          <p14:tracePt t="47284" x="3924300" y="2927350"/>
          <p14:tracePt t="47284" x="3924300" y="2940050"/>
          <p14:tracePt t="47301" x="3924300" y="2965450"/>
          <p14:tracePt t="47301" x="3930650" y="2984500"/>
          <p14:tracePt t="47317" x="3937000" y="3003550"/>
          <p14:tracePt t="47317" x="3943350" y="3016250"/>
          <p14:tracePt t="47333" x="3949700" y="3035300"/>
          <p14:tracePt t="47333" x="3956050" y="3048000"/>
          <p14:tracePt t="47333" x="3962400" y="3060700"/>
          <p14:tracePt t="47353" x="3975100" y="3073400"/>
          <p14:tracePt t="47353" x="3981450" y="3079750"/>
          <p14:tracePt t="47367" x="3994150" y="3086100"/>
          <p14:tracePt t="47367" x="4000500" y="3092450"/>
          <p14:tracePt t="47384" x="4013200" y="3098800"/>
          <p14:tracePt t="47384" x="4025900" y="3105150"/>
          <p14:tracePt t="47401" x="4038600" y="3105150"/>
          <p14:tracePt t="47401" x="4044950" y="3111500"/>
          <p14:tracePt t="47418" x="4057650" y="3111500"/>
          <p14:tracePt t="47418" x="4083050" y="3105150"/>
          <p14:tracePt t="47434" x="4095750" y="3098800"/>
          <p14:tracePt t="47434" x="4108450" y="3098800"/>
          <p14:tracePt t="47451" x="4121150" y="3092450"/>
          <p14:tracePt t="47451" x="4133850" y="3086100"/>
          <p14:tracePt t="47467" x="4140200" y="3079750"/>
          <p14:tracePt t="47467" x="4152900" y="3073400"/>
          <p14:tracePt t="47484" x="4165600" y="3067050"/>
          <p14:tracePt t="47484" x="4184650" y="3054350"/>
          <p14:tracePt t="47501" x="4191000" y="3048000"/>
          <p14:tracePt t="47501" x="4197350" y="3041650"/>
          <p14:tracePt t="47517" x="4203700" y="3035300"/>
          <p14:tracePt t="47517" x="4210050" y="3028950"/>
          <p14:tracePt t="47534" x="4216400" y="3016250"/>
          <p14:tracePt t="47534" x="4216400" y="3009900"/>
          <p14:tracePt t="47534" x="4222750" y="2997200"/>
          <p14:tracePt t="47553" x="4229100" y="2990850"/>
          <p14:tracePt t="47553" x="4229100" y="2978150"/>
          <p14:tracePt t="47568" x="4229100" y="2965450"/>
          <p14:tracePt t="47568" x="4229100" y="2952750"/>
          <p14:tracePt t="47585" x="4229100" y="2940050"/>
          <p14:tracePt t="47585" x="4229100" y="2927350"/>
          <p14:tracePt t="47601" x="4229100" y="2914650"/>
          <p14:tracePt t="47601" x="4222750" y="2895600"/>
          <p14:tracePt t="47601" x="4216400" y="2882900"/>
          <p14:tracePt t="47620" x="4216400" y="2870200"/>
          <p14:tracePt t="47633" x="4210050" y="2857500"/>
          <p14:tracePt t="47633" x="4197350" y="2838450"/>
          <p14:tracePt t="47652" x="4191000" y="2825750"/>
          <p14:tracePt t="47652" x="4184650" y="2819400"/>
          <p14:tracePt t="47668" x="4178300" y="2806700"/>
          <p14:tracePt t="47668" x="4171950" y="2800350"/>
          <p14:tracePt t="47685" x="4165600" y="2794000"/>
          <p14:tracePt t="47685" x="4159250" y="2787650"/>
          <p14:tracePt t="47702" x="4152900" y="2774950"/>
          <p14:tracePt t="47702" x="4146550" y="2768600"/>
          <p14:tracePt t="47702" x="4140200" y="2762250"/>
          <p14:tracePt t="47720" x="4127500" y="2762250"/>
          <p14:tracePt t="47720" x="4121150" y="2755900"/>
          <p14:tracePt t="47735" x="4114800" y="2749550"/>
          <p14:tracePt t="47735" x="4108450" y="2749550"/>
          <p14:tracePt t="47751" x="4102100" y="2749550"/>
          <p14:tracePt t="47751" x="4095750" y="2749550"/>
          <p14:tracePt t="47769" x="4089400" y="2749550"/>
          <p14:tracePt t="47769" x="4076700" y="2749550"/>
          <p14:tracePt t="47785" x="4064000" y="2755900"/>
          <p14:tracePt t="47785" x="4057650" y="2755900"/>
          <p14:tracePt t="47801" x="4051300" y="2762250"/>
          <p14:tracePt t="47801" x="4044950" y="2762250"/>
          <p14:tracePt t="47818" x="4038600" y="2768600"/>
          <p14:tracePt t="47818" x="4032250" y="2768600"/>
          <p14:tracePt t="47835" x="4025900" y="2774950"/>
          <p14:tracePt t="47835" x="4013200" y="2781300"/>
          <p14:tracePt t="47852" x="4006850" y="2787650"/>
          <p14:tracePt t="47852" x="4000500" y="2794000"/>
          <p14:tracePt t="47868" x="4000500" y="2800350"/>
          <p14:tracePt t="47884" x="3994150" y="2813050"/>
          <p14:tracePt t="47900" x="3987800" y="2819400"/>
          <p14:tracePt t="47917" x="3981450" y="2825750"/>
          <p14:tracePt t="47935" x="3981450" y="2832100"/>
          <p14:tracePt t="47951" x="3968750" y="2838450"/>
          <p14:tracePt t="47951" x="3968750" y="2844800"/>
          <p14:tracePt t="47970" x="3968750" y="2851150"/>
          <p14:tracePt t="47970" x="3968750" y="2857500"/>
          <p14:tracePt t="47970" x="3962400" y="2863850"/>
          <p14:tracePt t="47988" x="3962400" y="2870200"/>
          <p14:tracePt t="48001" x="3956050" y="2876550"/>
          <p14:tracePt t="48001" x="3956050" y="2889250"/>
          <p14:tracePt t="48020" x="3956050" y="2908300"/>
          <p14:tracePt t="48020" x="3956050" y="2921000"/>
          <p14:tracePt t="48036" x="3956050" y="2927350"/>
          <p14:tracePt t="48036" x="3962400" y="2940050"/>
          <p14:tracePt t="48053" x="3962400" y="2946400"/>
          <p14:tracePt t="48053" x="3968750" y="2952750"/>
          <p14:tracePt t="48053" x="3968750" y="2965450"/>
          <p14:tracePt t="48072" x="3975100" y="2971800"/>
          <p14:tracePt t="48072" x="3975100" y="2978150"/>
          <p14:tracePt t="48086" x="3981450" y="2990850"/>
          <p14:tracePt t="48086" x="3981450" y="2997200"/>
          <p14:tracePt t="48103" x="3987800" y="3003550"/>
          <p14:tracePt t="48103" x="3994150" y="3009900"/>
          <p14:tracePt t="48119" x="3994150" y="3016250"/>
          <p14:tracePt t="48119" x="4000500" y="3022600"/>
          <p14:tracePt t="48137" x="4000500" y="3028950"/>
          <p14:tracePt t="48137" x="4013200" y="3041650"/>
          <p14:tracePt t="48153" x="4013200" y="3048000"/>
          <p14:tracePt t="48170" x="4019550" y="3054350"/>
          <p14:tracePt t="48185" x="4025900" y="3060700"/>
          <p14:tracePt t="48202" x="4032250" y="3060700"/>
          <p14:tracePt t="48220" x="4038600" y="3060700"/>
          <p14:tracePt t="48272" x="4051300" y="3054350"/>
          <p14:tracePt t="48325" x="4057650" y="3054350"/>
          <p14:tracePt t="48340" x="4064000" y="3054350"/>
          <p14:tracePt t="48348" x="4064000" y="3048000"/>
          <p14:tracePt t="48357" x="4076700" y="3048000"/>
          <p14:tracePt t="48368" x="4083050" y="3048000"/>
          <p14:tracePt t="48368" x="4102100" y="3041650"/>
          <p14:tracePt t="48387" x="4108450" y="3035300"/>
          <p14:tracePt t="48387" x="4121150" y="3035300"/>
          <p14:tracePt t="48404" x="4127500" y="3028950"/>
          <p14:tracePt t="48404" x="4140200" y="3022600"/>
          <p14:tracePt t="48421" x="4152900" y="3022600"/>
          <p14:tracePt t="48421" x="4165600" y="3016250"/>
          <p14:tracePt t="48438" x="4171950" y="3009900"/>
          <p14:tracePt t="48438" x="4191000" y="2997200"/>
          <p14:tracePt t="48454" x="4203700" y="2990850"/>
          <p14:tracePt t="48454" x="4210050" y="2984500"/>
          <p14:tracePt t="48471" x="4216400" y="2978150"/>
          <p14:tracePt t="48471" x="4222750" y="2971800"/>
          <p14:tracePt t="48488" x="4229100" y="2965450"/>
          <p14:tracePt t="48488" x="4235450" y="2946400"/>
          <p14:tracePt t="48505" x="4241800" y="2933700"/>
          <p14:tracePt t="48505" x="4241800" y="2927350"/>
          <p14:tracePt t="48521" x="4241800" y="2914650"/>
          <p14:tracePt t="48521" x="4235450" y="2908300"/>
          <p14:tracePt t="48538" x="4235450" y="2895600"/>
          <p14:tracePt t="48538" x="4235450" y="2889250"/>
          <p14:tracePt t="48554" x="4229100" y="2876550"/>
          <p14:tracePt t="48554" x="4222750" y="2870200"/>
          <p14:tracePt t="48554" x="4216400" y="2857500"/>
          <p14:tracePt t="48575" x="4210050" y="2851150"/>
          <p14:tracePt t="48575" x="4203700" y="2838450"/>
          <p14:tracePt t="48589" x="4197350" y="2825750"/>
          <p14:tracePt t="48589" x="4191000" y="2819400"/>
          <p14:tracePt t="48605" x="4184650" y="2806700"/>
          <p14:tracePt t="48605" x="4178300" y="2794000"/>
          <p14:tracePt t="48622" x="4165600" y="2787650"/>
          <p14:tracePt t="48622" x="4159250" y="2774950"/>
          <p14:tracePt t="48622" x="4146550" y="2768600"/>
          <p14:tracePt t="48640" x="4140200" y="2762250"/>
          <p14:tracePt t="48653" x="4127500" y="2755900"/>
          <p14:tracePt t="48653" x="4108450" y="2749550"/>
          <p14:tracePt t="48673" x="4095750" y="2755900"/>
          <p14:tracePt t="48673" x="4083050" y="2749550"/>
          <p14:tracePt t="48688" x="4076700" y="2755900"/>
          <p14:tracePt t="48688" x="4070350" y="2755900"/>
          <p14:tracePt t="48705" x="4064000" y="2755900"/>
          <p14:tracePt t="48705" x="4051300" y="2762250"/>
          <p14:tracePt t="48721" x="4044950" y="2768600"/>
          <p14:tracePt t="48721" x="4038600" y="2774950"/>
          <p14:tracePt t="48721" x="4032250" y="2781300"/>
          <p14:tracePt t="48741" x="4025900" y="2787650"/>
          <p14:tracePt t="48741" x="4013200" y="2794000"/>
          <p14:tracePt t="48755" x="4006850" y="2806700"/>
          <p14:tracePt t="48755" x="4000500" y="2813050"/>
          <p14:tracePt t="48772" x="3994150" y="2825750"/>
          <p14:tracePt t="48772" x="3987800" y="2832100"/>
          <p14:tracePt t="48789" x="3987800" y="2844800"/>
          <p14:tracePt t="48789" x="3975100" y="2876550"/>
          <p14:tracePt t="48805" x="3968750" y="2895600"/>
          <p14:tracePt t="48805" x="3968750" y="2908300"/>
          <p14:tracePt t="48822" x="3968750" y="2927350"/>
          <p14:tracePt t="48822" x="3968750" y="2946400"/>
          <p14:tracePt t="48839" x="3968750" y="2965450"/>
          <p14:tracePt t="48839" x="3968750" y="2984500"/>
          <p14:tracePt t="48855" x="3975100" y="3003550"/>
          <p14:tracePt t="48855" x="3981450" y="3041650"/>
          <p14:tracePt t="48873" x="3987800" y="3060700"/>
          <p14:tracePt t="48873" x="3994150" y="3079750"/>
          <p14:tracePt t="48889" x="4000500" y="3092450"/>
          <p14:tracePt t="48889" x="4006850" y="3111500"/>
          <p14:tracePt t="48906" x="4013200" y="3124200"/>
          <p14:tracePt t="48906" x="4019550" y="3130550"/>
          <p14:tracePt t="48906" x="4032250" y="3143250"/>
          <p14:tracePt t="48925" x="4038600" y="3149600"/>
          <p14:tracePt t="48937" x="4051300" y="3149600"/>
          <p14:tracePt t="48937" x="4064000" y="3155950"/>
          <p14:tracePt t="48957" x="4089400" y="3162300"/>
          <p14:tracePt t="48957" x="4095750" y="3162300"/>
          <p14:tracePt t="48973" x="4108450" y="3162300"/>
          <p14:tracePt t="48973" x="4121150" y="3155950"/>
          <p14:tracePt t="48989" x="4133850" y="3155950"/>
          <p14:tracePt t="48989" x="4146550" y="3149600"/>
          <p14:tracePt t="48989" x="4152900" y="3149600"/>
          <p14:tracePt t="49009" x="4165600" y="3143250"/>
          <p14:tracePt t="49021" x="4171950" y="3136900"/>
          <p14:tracePt t="49021" x="4191000" y="3124200"/>
          <p14:tracePt t="49040" x="4203700" y="3117850"/>
          <p14:tracePt t="49040" x="4210050" y="3111500"/>
          <p14:tracePt t="49057" x="4216400" y="3105150"/>
          <p14:tracePt t="49057" x="4222750" y="3098800"/>
          <p14:tracePt t="49073" x="4229100" y="3098800"/>
          <p14:tracePt t="49073" x="4229100" y="3086100"/>
          <p14:tracePt t="49090" x="4235450" y="3079750"/>
          <p14:tracePt t="49090" x="4241800" y="3067050"/>
          <p14:tracePt t="49106" x="4248150" y="3060700"/>
          <p14:tracePt t="49106" x="4248150" y="3048000"/>
          <p14:tracePt t="49125" x="4248150" y="3041650"/>
          <p14:tracePt t="49125" x="4248150" y="3028950"/>
          <p14:tracePt t="49140" x="4248150" y="3016250"/>
          <p14:tracePt t="49140" x="4248150" y="3003550"/>
          <p14:tracePt t="49157" x="4241800" y="2997200"/>
          <p14:tracePt t="49157" x="4235450" y="2971800"/>
          <p14:tracePt t="49175" x="4235450" y="2959100"/>
          <p14:tracePt t="49175" x="4229100" y="2946400"/>
          <p14:tracePt t="49190" x="4229100" y="2940050"/>
          <p14:tracePt t="49190" x="4222750" y="2921000"/>
          <p14:tracePt t="49207" x="4222750" y="2914650"/>
          <p14:tracePt t="49207" x="4210050" y="2895600"/>
          <p14:tracePt t="49226" x="4203700" y="2882900"/>
          <p14:tracePt t="49226" x="4203700" y="2876550"/>
          <p14:tracePt t="49241" x="4197350" y="2870200"/>
          <p14:tracePt t="49241" x="4191000" y="2863850"/>
          <p14:tracePt t="49257" x="4184650" y="2857500"/>
          <p14:tracePt t="49257" x="4178300" y="2851150"/>
          <p14:tracePt t="49274" x="4171950" y="2844800"/>
          <p14:tracePt t="49274" x="4165600" y="2838450"/>
          <p14:tracePt t="49274" x="4159250" y="2832100"/>
          <p14:tracePt t="49293" x="4152900" y="2825750"/>
          <p14:tracePt t="49305" x="4146550" y="2819400"/>
          <p14:tracePt t="49305" x="4140200" y="2819400"/>
          <p14:tracePt t="49325" x="4127500" y="2813050"/>
          <p14:tracePt t="49325" x="4121150" y="2813050"/>
          <p14:tracePt t="49342" x="4108450" y="2813050"/>
          <p14:tracePt t="49342" x="4102100" y="2813050"/>
          <p14:tracePt t="49357" x="4095750" y="2813050"/>
          <p14:tracePt t="49357" x="4089400" y="2813050"/>
          <p14:tracePt t="49374" x="4083050" y="2813050"/>
          <p14:tracePt t="49374" x="4070350" y="2806700"/>
          <p14:tracePt t="49374" x="4064000" y="2806700"/>
          <p14:tracePt t="49393" x="4051300" y="2806700"/>
          <p14:tracePt t="49393" x="4044950" y="2806700"/>
          <p14:tracePt t="49408" x="4038600" y="2806700"/>
          <p14:tracePt t="49408" x="4032250" y="2800350"/>
          <p14:tracePt t="49424" x="4025900" y="2794000"/>
          <p14:tracePt t="49424" x="4019550" y="2794000"/>
          <p14:tracePt t="49441" x="4013200" y="2787650"/>
          <p14:tracePt t="49441" x="4013200" y="2781300"/>
          <p14:tracePt t="49458" x="4013200" y="2774950"/>
          <p14:tracePt t="49458" x="4013200" y="2768600"/>
          <p14:tracePt t="49475" x="4013200" y="2755900"/>
          <p14:tracePt t="49489" x="4019550" y="2749550"/>
          <p14:tracePt t="49489" x="4025900" y="2743200"/>
          <p14:tracePt t="49508" x="4032250" y="2736850"/>
          <p14:tracePt t="49508" x="4038600" y="2724150"/>
          <p14:tracePt t="49525" x="4044950" y="2717800"/>
          <p14:tracePt t="49525" x="4051300" y="2717800"/>
          <p14:tracePt t="49542" x="4057650" y="2717800"/>
          <p14:tracePt t="49542" x="4064000" y="2717800"/>
          <p14:tracePt t="49558" x="4070350" y="2717800"/>
          <p14:tracePt t="49558" x="4076700" y="2717800"/>
          <p14:tracePt t="49574" x="4083050" y="2724150"/>
          <p14:tracePt t="49574" x="4089400" y="2724150"/>
          <p14:tracePt t="49593" x="4095750" y="2730500"/>
          <p14:tracePt t="49607" x="4102100" y="2724150"/>
          <p14:tracePt t="49624" x="4108450" y="2730500"/>
          <p14:tracePt t="49640" x="4114800" y="2724150"/>
          <p14:tracePt t="49657" x="4121150" y="2724150"/>
          <p14:tracePt t="49673" x="4127500" y="2730500"/>
          <p14:tracePt t="49690" x="4133850" y="2736850"/>
          <p14:tracePt t="49707" x="4133850" y="2743200"/>
          <p14:tracePt t="49707" x="4133850" y="2749550"/>
          <p14:tracePt t="49726" x="4133850" y="2755900"/>
          <p14:tracePt t="49740" x="4133850" y="2762250"/>
          <p14:tracePt t="49757" x="4133850" y="2768600"/>
          <p14:tracePt t="49757" x="4127500" y="2781300"/>
          <p14:tracePt t="49776" x="4127500" y="2794000"/>
          <p14:tracePt t="49776" x="4121150" y="2800350"/>
          <p14:tracePt t="49792" x="4121150" y="2806700"/>
          <p14:tracePt t="49792" x="4121150" y="2819400"/>
          <p14:tracePt t="49809" x="4121150" y="2825750"/>
          <p14:tracePt t="49809" x="4114800" y="2838450"/>
          <p14:tracePt t="49826" x="4114800" y="2844800"/>
          <p14:tracePt t="49826" x="4108450" y="2851150"/>
          <p14:tracePt t="49842" x="4108450" y="2857500"/>
          <p14:tracePt t="49857" x="4095750" y="2863850"/>
          <p14:tracePt t="49857" x="4095750" y="2870200"/>
          <p14:tracePt t="49876" x="4083050" y="2870200"/>
          <p14:tracePt t="49876" x="4070350" y="2882900"/>
          <p14:tracePt t="49893" x="4057650" y="2882900"/>
          <p14:tracePt t="49893" x="4044950" y="2889250"/>
          <p14:tracePt t="49909" x="4032250" y="2895600"/>
          <p14:tracePt t="49909" x="4019550" y="2895600"/>
          <p14:tracePt t="49926" x="4006850" y="2901950"/>
          <p14:tracePt t="49926" x="3987800" y="2901950"/>
          <p14:tracePt t="49926" x="3975100" y="2901950"/>
          <p14:tracePt t="49945" x="3962400" y="2908300"/>
          <p14:tracePt t="49957" x="3949700" y="2908300"/>
          <p14:tracePt t="49957" x="3924300" y="2901950"/>
          <p14:tracePt t="49976" x="3911600" y="2901950"/>
          <p14:tracePt t="49976" x="3898900" y="2901950"/>
          <p14:tracePt t="49993" x="3892550" y="2901950"/>
          <p14:tracePt t="49993" x="3886200" y="2901950"/>
          <p14:tracePt t="50009" x="3879850" y="2901950"/>
          <p14:tracePt t="50025" x="3873500" y="2901950"/>
          <p14:tracePt t="50041" x="3879850" y="2901950"/>
          <p14:tracePt t="50058" x="3886200" y="2901950"/>
          <p14:tracePt t="50075" x="3898900" y="2895600"/>
          <p14:tracePt t="50075" x="3905250" y="2895600"/>
          <p14:tracePt t="50093" x="3911600" y="2889250"/>
          <p14:tracePt t="50108" x="3917950" y="2889250"/>
          <p14:tracePt t="50108" x="3930650" y="2889250"/>
          <p14:tracePt t="50127" x="3937000" y="2889250"/>
          <p14:tracePt t="50127" x="3943350" y="2889250"/>
          <p14:tracePt t="50143" x="3949700" y="2889250"/>
          <p14:tracePt t="50143" x="3956050" y="2889250"/>
          <p14:tracePt t="50160" x="3962400" y="2889250"/>
          <p14:tracePt t="50160" x="3962400" y="2895600"/>
          <p14:tracePt t="50160" x="3968750" y="2895600"/>
          <p14:tracePt t="50180" x="3975100" y="2901950"/>
          <p14:tracePt t="50192" x="3975100" y="2908300"/>
          <p14:tracePt t="50209" x="3975100" y="2914650"/>
          <p14:tracePt t="50225" x="3975100" y="2921000"/>
          <p14:tracePt t="50242" x="3975100" y="2927350"/>
          <p14:tracePt t="50242" x="3968750" y="2933700"/>
          <p14:tracePt t="50261" x="3962400" y="2933700"/>
          <p14:tracePt t="50276" x="3949700" y="2940050"/>
          <p14:tracePt t="50292" x="3943350" y="2940050"/>
          <p14:tracePt t="50309" x="3937000" y="2946400"/>
          <p14:tracePt t="50326" x="3937000" y="2952750"/>
          <p14:tracePt t="50345" x="3943350" y="2952750"/>
          <p14:tracePt t="50361" x="3949700" y="2959100"/>
          <p14:tracePt t="50375" x="3962400" y="2959100"/>
          <p14:tracePt t="50392" x="3968750" y="2959100"/>
          <p14:tracePt t="50410" x="3975100" y="2959100"/>
          <p14:tracePt t="50410" x="3981450" y="2965450"/>
          <p14:tracePt t="50428" x="3987800" y="2959100"/>
          <p14:tracePt t="50443" x="3981450" y="2959100"/>
          <p14:tracePt t="50533" x="3975100" y="2952750"/>
          <p14:tracePt t="50553" x="3975100" y="2959100"/>
          <p14:tracePt t="50577" x="3968750" y="2959100"/>
          <p14:tracePt t="50605" x="3968750" y="2952750"/>
          <p14:tracePt t="50629" x="3968750" y="2946400"/>
          <p14:tracePt t="50653" x="3968750" y="2940050"/>
          <p14:tracePt t="50674" x="3975100" y="2940050"/>
          <p14:tracePt t="50781" x="3981450" y="2940050"/>
          <p14:tracePt t="50826" x="3987800" y="2940050"/>
          <p14:tracePt t="50841" x="3994150" y="2946400"/>
          <p14:tracePt t="50854" x="4000500" y="2946400"/>
          <p14:tracePt t="50869" x="4006850" y="2952750"/>
          <p14:tracePt t="50878" x="4013200" y="2959100"/>
          <p14:tracePt t="50878" x="4019550" y="2959100"/>
          <p14:tracePt t="50897" x="4025900" y="2965450"/>
          <p14:tracePt t="50897" x="4038600" y="2971800"/>
          <p14:tracePt t="50914" x="4044950" y="2978150"/>
          <p14:tracePt t="50914" x="4051300" y="2978150"/>
          <p14:tracePt t="50930" x="4057650" y="2984500"/>
          <p14:tracePt t="50945" x="4064000" y="2984500"/>
          <p14:tracePt t="50962" x="4070350" y="2984500"/>
          <p14:tracePt t="50979" x="4076700" y="2984500"/>
          <p14:tracePt t="50995" x="4070350" y="2984500"/>
          <p14:tracePt t="51050" x="4064000" y="2984500"/>
          <p14:tracePt t="51073" x="4064000" y="2978150"/>
          <p14:tracePt t="51094" x="4057650" y="2978150"/>
          <p14:tracePt t="51117" x="4051300" y="2978150"/>
          <p14:tracePt t="51141" x="4044950" y="2978150"/>
          <p14:tracePt t="51153" x="4038600" y="2984500"/>
          <p14:tracePt t="51170" x="4032250" y="2984500"/>
          <p14:tracePt t="51185" x="4025900" y="2984500"/>
          <p14:tracePt t="51202" x="4019550" y="2990850"/>
          <p14:tracePt t="51222" x="4019550" y="2997200"/>
          <p14:tracePt t="51245" x="4013200" y="2997200"/>
          <p14:tracePt t="51290" x="4013200" y="3003550"/>
          <p14:tracePt t="51342" x="4019550" y="3009900"/>
          <p14:tracePt t="51462" x="4025900" y="3009900"/>
          <p14:tracePt t="51506" x="4032250" y="3009900"/>
          <p14:tracePt t="51529" x="4038600" y="3003550"/>
          <p14:tracePt t="51545" x="4044950" y="3003550"/>
          <p14:tracePt t="51566" x="4051300" y="3003550"/>
          <p14:tracePt t="51582" x="4057650" y="3003550"/>
          <p14:tracePt t="51597" x="4064000" y="2997200"/>
          <p14:tracePt t="51622" x="4070350" y="2997200"/>
          <p14:tracePt t="51649" x="4076700" y="2997200"/>
          <p14:tracePt t="51694" x="4076700" y="2990850"/>
          <p14:tracePt t="51762" x="4070350" y="2990850"/>
          <p14:tracePt t="51786" x="4064000" y="2997200"/>
          <p14:tracePt t="51805" x="4057650" y="2997200"/>
          <p14:tracePt t="51830" x="4051300" y="2997200"/>
          <p14:tracePt t="51866" x="4051300" y="3003550"/>
          <p14:tracePt t="51906" x="4044950" y="2997200"/>
          <p14:tracePt t="51925" x="4038600" y="2997200"/>
          <p14:tracePt t="51950" x="4032250" y="2997200"/>
          <p14:tracePt t="51965" x="4025900" y="3003550"/>
          <p14:tracePt t="51981" x="4019550" y="3009900"/>
          <p14:tracePt t="52002" x="4019550" y="3016250"/>
          <p14:tracePt t="52041" x="4013200" y="3022600"/>
          <p14:tracePt t="52070" x="4006850" y="3028950"/>
          <p14:tracePt t="52094" x="4000500" y="3028950"/>
          <p14:tracePt t="52114" x="3994150" y="3035300"/>
          <p14:tracePt t="52162" x="4000500" y="3035300"/>
          <p14:tracePt t="52265" x="3994150" y="3041650"/>
          <p14:tracePt t="52310" x="3994150" y="3048000"/>
          <p14:tracePt t="52354" x="3987800" y="3048000"/>
          <p14:tracePt t="52394" x="3981450" y="3048000"/>
          <p14:tracePt t="52422" x="3975100" y="3048000"/>
          <p14:tracePt t="52438" x="3968750" y="3048000"/>
          <p14:tracePt t="52454" x="3962400" y="3048000"/>
          <p14:tracePt t="52466" x="3956050" y="3054350"/>
          <p14:tracePt t="52482" x="3962400" y="3054350"/>
          <p14:tracePt t="52542" x="3968750" y="3048000"/>
          <p14:tracePt t="52558" x="3981450" y="3048000"/>
          <p14:tracePt t="52574" x="3987800" y="3048000"/>
          <p14:tracePt t="52582" x="3987800" y="3041650"/>
          <p14:tracePt t="52586" x="3994150" y="3041650"/>
          <p14:tracePt t="52586" x="4000500" y="3041650"/>
          <p14:tracePt t="52603" x="4006850" y="3041650"/>
          <p14:tracePt t="52618" x="4013200" y="3041650"/>
          <p14:tracePt t="52635" x="4019550" y="3041650"/>
          <p14:tracePt t="52651" x="4025900" y="3041650"/>
          <p14:tracePt t="52651" x="4032250" y="3035300"/>
          <p14:tracePt t="52671" x="4032250" y="3028950"/>
          <p14:tracePt t="52694" x="4025900" y="3028950"/>
          <p14:tracePt t="52754" x="4019550" y="3028950"/>
          <p14:tracePt t="52790" x="4013200" y="3028950"/>
          <p14:tracePt t="52806" x="4006850" y="3028950"/>
          <p14:tracePt t="52822" x="4000500" y="3028950"/>
          <p14:tracePt t="52834" x="4006850" y="3028950"/>
          <p14:tracePt t="52894" x="4013200" y="3028950"/>
          <p14:tracePt t="52934" x="4013200" y="3022600"/>
          <p14:tracePt t="52986" x="4013200" y="3016250"/>
          <p14:tracePt t="53022" x="4013200" y="3022600"/>
          <p14:tracePt t="53114" x="4006850" y="3028950"/>
          <p14:tracePt t="53166" x="4006850" y="3022600"/>
          <p14:tracePt t="53322" x="4000500" y="3022600"/>
          <p14:tracePt t="53414" x="3994150" y="3022600"/>
          <p14:tracePt t="53450" x="3994150" y="3028950"/>
          <p14:tracePt t="53526" x="3987800" y="3028950"/>
          <p14:tracePt t="53594" x="3981450" y="3028950"/>
          <p14:tracePt t="53666" x="3981450" y="3022600"/>
          <p14:tracePt t="53726" x="3975100" y="3016250"/>
          <p14:tracePt t="53758" x="3975100" y="3009900"/>
          <p14:tracePt t="53794" x="3975100" y="3003550"/>
          <p14:tracePt t="53818" x="3975100" y="2997200"/>
          <p14:tracePt t="53827" x="3975100" y="2990850"/>
          <p14:tracePt t="53854" x="3975100" y="2984500"/>
          <p14:tracePt t="53870" x="3975100" y="2978150"/>
          <p14:tracePt t="53938" x="3981450" y="2971800"/>
          <p14:tracePt t="53954" x="3981450" y="2965450"/>
          <p14:tracePt t="53966" x="3981450" y="2959100"/>
          <p14:tracePt t="53990" x="3975100" y="2965450"/>
          <p14:tracePt t="54058" x="3968750" y="2965450"/>
          <p14:tracePt t="54094" x="3975100" y="2959100"/>
          <p14:tracePt t="54155" x="3975100" y="2952750"/>
          <p14:tracePt t="54178" x="3981450" y="2959100"/>
          <p14:tracePt t="54222" x="3981450" y="2952750"/>
          <p14:tracePt t="54262" x="3975100" y="2952750"/>
          <p14:tracePt t="54314" x="3975100" y="2959100"/>
          <p14:tracePt t="54350" x="3968750" y="2952750"/>
          <p14:tracePt t="54394" x="3975100" y="2946400"/>
          <p14:tracePt t="54410" x="3975100" y="2952750"/>
          <p14:tracePt t="54502" x="3975100" y="2959100"/>
          <p14:tracePt t="54538" x="3975100" y="2965450"/>
          <p14:tracePt t="54554" x="3975100" y="2971800"/>
          <p14:tracePt t="54566" x="3975100" y="2978150"/>
          <p14:tracePt t="54582" x="3968750" y="2984500"/>
          <p14:tracePt t="54622" x="3962400" y="2984500"/>
          <p14:tracePt t="54666" x="3956050" y="2990850"/>
          <p14:tracePt t="54682" x="3949700" y="2990850"/>
          <p14:tracePt t="54686" x="3943350" y="2984500"/>
          <p14:tracePt t="54695" x="3937000" y="2990850"/>
          <p14:tracePt t="54695" x="3930650" y="2990850"/>
          <p14:tracePt t="54711" x="3924300" y="2990850"/>
          <p14:tracePt t="54728" x="3917950" y="2990850"/>
          <p14:tracePt t="54742" x="3911600" y="2984500"/>
          <p14:tracePt t="54742" x="3905250" y="2984500"/>
          <p14:tracePt t="54760" x="3898900" y="2984500"/>
          <p14:tracePt t="54760" x="3892550" y="2978150"/>
          <p14:tracePt t="54760" x="3886200" y="2971800"/>
          <p14:tracePt t="54780" x="3879850" y="2971800"/>
          <p14:tracePt t="54792" x="3867150" y="2971800"/>
          <p14:tracePt t="54792" x="3848100" y="2959100"/>
          <p14:tracePt t="54810" x="3829050" y="2959100"/>
          <p14:tracePt t="54810" x="3816350" y="2946400"/>
          <p14:tracePt t="54828" x="3803650" y="2946400"/>
          <p14:tracePt t="54828" x="3790950" y="2933700"/>
          <p14:tracePt t="54828" x="3771900" y="2927350"/>
          <p14:tracePt t="54847" x="3759200" y="2921000"/>
          <p14:tracePt t="54859" x="3746500" y="2908300"/>
          <p14:tracePt t="54859" x="3714750" y="2895600"/>
          <p14:tracePt t="54878" x="3702050" y="2895600"/>
          <p14:tracePt t="54878" x="3695700" y="2889250"/>
          <p14:tracePt t="54894" x="3683000" y="2882900"/>
          <p14:tracePt t="54894" x="3676650" y="2876550"/>
          <p14:tracePt t="54911" x="3670300" y="2870200"/>
          <p14:tracePt t="54911" x="3657600" y="2857500"/>
          <p14:tracePt t="54929" x="3644900" y="2851150"/>
          <p14:tracePt t="54942" x="3644900" y="2838450"/>
          <p14:tracePt t="54959" x="3638550" y="2832100"/>
          <p14:tracePt t="54976" x="3632200" y="2832100"/>
          <p14:tracePt t="54976" x="3619500" y="2819400"/>
          <p14:tracePt t="54995" x="3619500" y="2825750"/>
          <p14:tracePt t="54995" x="3613150" y="2825750"/>
          <p14:tracePt t="55011" x="3600450" y="2832100"/>
          <p14:tracePt t="55011" x="3594100" y="2832100"/>
          <p14:tracePt t="55029" x="3581400" y="2838450"/>
          <p14:tracePt t="55043" x="3568700" y="2844800"/>
          <p14:tracePt t="55059" x="3562350" y="2851150"/>
          <p14:tracePt t="55080" x="3556000" y="2857500"/>
          <p14:tracePt t="55094" x="3549650" y="2870200"/>
          <p14:tracePt t="55094" x="3536950" y="2876550"/>
          <p14:tracePt t="55112" x="3524250" y="2876550"/>
          <p14:tracePt t="55112" x="3511550" y="2889250"/>
          <p14:tracePt t="55112" x="3498850" y="2895600"/>
          <p14:tracePt t="55131" x="3486150" y="2901950"/>
          <p14:tracePt t="55143" x="3473450" y="2908300"/>
          <p14:tracePt t="55143" x="3435350" y="2927350"/>
          <p14:tracePt t="55164" x="3422650" y="2933700"/>
          <p14:tracePt t="55164" x="3403600" y="2940050"/>
          <p14:tracePt t="55164" x="3390900" y="2946400"/>
          <p14:tracePt t="55183" x="3378200" y="2952750"/>
          <p14:tracePt t="55193" x="3365500" y="2959100"/>
          <p14:tracePt t="55193" x="3352800" y="2965450"/>
          <p14:tracePt t="55212" x="3333750" y="2971800"/>
          <p14:tracePt t="55212" x="3308350" y="2978150"/>
          <p14:tracePt t="55230" x="3295650" y="2984500"/>
          <p14:tracePt t="55230" x="3282950" y="2990850"/>
          <p14:tracePt t="55245" x="3263900" y="2997200"/>
          <p14:tracePt t="55245" x="3251200" y="2997200"/>
          <p14:tracePt t="55262" x="3238500" y="3003550"/>
          <p14:tracePt t="55262" x="3219450" y="3003550"/>
          <p14:tracePt t="55280" x="3206750" y="3003550"/>
          <p14:tracePt t="55280" x="3187700" y="3009900"/>
          <p14:tracePt t="55296" x="3175000" y="3016250"/>
          <p14:tracePt t="55296" x="3168650" y="3016250"/>
          <p14:tracePt t="55313" x="3155950" y="3016250"/>
          <p14:tracePt t="55313" x="3149600" y="3016250"/>
          <p14:tracePt t="55329" x="3143250" y="3022600"/>
          <p14:tracePt t="55347" x="3149600" y="3016250"/>
          <p14:tracePt t="55379" x="3162300" y="3009900"/>
          <p14:tracePt t="55394" x="3168650" y="3009900"/>
          <p14:tracePt t="55402" x="3175000" y="3003550"/>
          <p14:tracePt t="55411" x="3181350" y="2997200"/>
          <p14:tracePt t="55411" x="3187700" y="2997200"/>
          <p14:tracePt t="55411" x="3194050" y="2990850"/>
          <p14:tracePt t="55432" x="3200400" y="2990850"/>
          <p14:tracePt t="55447" x="3206750" y="2990850"/>
          <p14:tracePt t="55463" x="3200400" y="2990850"/>
          <p14:tracePt t="55507" x="3194050" y="2997200"/>
          <p14:tracePt t="55522" x="3187700" y="2997200"/>
          <p14:tracePt t="55534" x="3181350" y="2997200"/>
          <p14:tracePt t="55545" x="3175000" y="2997200"/>
          <p14:tracePt t="55562" x="3168650" y="2997200"/>
          <p14:tracePt t="55578" x="3162300" y="2997200"/>
          <p14:tracePt t="55595" x="3168650" y="3003550"/>
          <p14:tracePt t="55627" x="3175000" y="2997200"/>
          <p14:tracePt t="55643" x="3181350" y="2997200"/>
          <p14:tracePt t="55647" x="3187700" y="2997200"/>
          <p14:tracePt t="55647" x="3194050" y="2997200"/>
          <p14:tracePt t="55664" x="3206750" y="2997200"/>
          <p14:tracePt t="55664" x="3213100" y="2997200"/>
          <p14:tracePt t="55681" x="3219450" y="2990850"/>
          <p14:tracePt t="55681" x="3232150" y="2990850"/>
          <p14:tracePt t="55697" x="3244850" y="2990850"/>
          <p14:tracePt t="55697" x="3251200" y="2984500"/>
          <p14:tracePt t="55697" x="3263900" y="2984500"/>
          <p14:tracePt t="55716" x="3270250" y="2978150"/>
          <p14:tracePt t="55728" x="3276600" y="2978150"/>
          <p14:tracePt t="55728" x="3302000" y="2971800"/>
          <p14:tracePt t="55748" x="3314700" y="2965450"/>
          <p14:tracePt t="55748" x="3327400" y="2965450"/>
          <p14:tracePt t="55764" x="3340100" y="2959100"/>
          <p14:tracePt t="55764" x="3359150" y="2952750"/>
          <p14:tracePt t="55764" x="3378200" y="2946400"/>
          <p14:tracePt t="55783" x="3397250" y="2940050"/>
          <p14:tracePt t="55795" x="3409950" y="2940050"/>
          <p14:tracePt t="55795" x="3448050" y="2933700"/>
          <p14:tracePt t="55816" x="3460750" y="2933700"/>
          <p14:tracePt t="55816" x="3479800" y="2933700"/>
          <p14:tracePt t="55831" x="3498850" y="2940050"/>
          <p14:tracePt t="55831" x="3517900" y="2940050"/>
          <p14:tracePt t="55847" x="3530600" y="2940050"/>
          <p14:tracePt t="55847" x="3549650" y="2940050"/>
          <p14:tracePt t="55864" x="3568700" y="2933700"/>
          <p14:tracePt t="55864" x="3587750" y="2933700"/>
          <p14:tracePt t="55864" x="3606800" y="2933700"/>
          <p14:tracePt t="55883" x="3625850" y="2933700"/>
          <p14:tracePt t="55883" x="3638550" y="2933700"/>
          <p14:tracePt t="55898" x="3657600" y="2933700"/>
          <p14:tracePt t="55898" x="3676650" y="2933700"/>
          <p14:tracePt t="55914" x="3695700" y="2933700"/>
          <p14:tracePt t="55914" x="3714750" y="2933700"/>
          <p14:tracePt t="55932" x="3727450" y="2933700"/>
          <p14:tracePt t="55932" x="3759200" y="2933700"/>
          <p14:tracePt t="55948" x="3771900" y="2933700"/>
          <p14:tracePt t="55948" x="3784600" y="2933700"/>
          <p14:tracePt t="55964" x="3797300" y="2927350"/>
          <p14:tracePt t="55964" x="3810000" y="2927350"/>
          <p14:tracePt t="55981" x="3816350" y="2927350"/>
          <p14:tracePt t="55981" x="3822700" y="2927350"/>
          <p14:tracePt t="55998" x="3829050" y="2921000"/>
          <p14:tracePt t="55998" x="3841750" y="2921000"/>
          <p14:tracePt t="56015" x="3848100" y="2921000"/>
          <p14:tracePt t="56031" x="3854450" y="2921000"/>
          <p14:tracePt t="56047" x="3860800" y="2921000"/>
          <p14:tracePt t="56074" x="3867150" y="2927350"/>
          <p14:tracePt t="56115" x="3873500" y="2921000"/>
          <p14:tracePt t="56127" x="3879850" y="2921000"/>
          <p14:tracePt t="56167" x="3873500" y="2927350"/>
          <p14:tracePt t="56183" x="3867150" y="2921000"/>
          <p14:tracePt t="56203" x="3860800" y="2921000"/>
          <p14:tracePt t="56235" x="3854450" y="2921000"/>
          <p14:tracePt t="56246" x="3848100" y="2927350"/>
          <p14:tracePt t="56255" x="3841750" y="2927350"/>
          <p14:tracePt t="56271" x="3835400" y="2921000"/>
          <p14:tracePt t="56294" x="3835400" y="2914650"/>
          <p14:tracePt t="56383" x="3829050" y="2914650"/>
          <p14:tracePt t="56407" x="3822700" y="2908300"/>
          <p14:tracePt t="56427" x="3816350" y="2908300"/>
          <p14:tracePt t="56483" x="3810000" y="2908300"/>
          <p14:tracePt t="56495" x="3803650" y="2908300"/>
          <p14:tracePt t="56519" x="3797300" y="2908300"/>
          <p14:tracePt t="56534" x="3790950" y="2914650"/>
          <p14:tracePt t="56555" x="3784600" y="2908300"/>
          <p14:tracePt t="56571" x="3778250" y="2908300"/>
          <p14:tracePt t="56587" x="3771900" y="2908300"/>
          <p14:tracePt t="56603" x="3765550" y="2908300"/>
          <p14:tracePt t="56614" x="3759200" y="2908300"/>
          <p14:tracePt t="56631" x="3752850" y="2908300"/>
          <p14:tracePt t="56647" x="3746500" y="2908300"/>
          <p14:tracePt t="56662" x="3740150" y="2908300"/>
          <p14:tracePt t="56683" x="3733800" y="2908300"/>
          <p14:tracePt t="56707" x="3733800" y="2901950"/>
          <p14:tracePt t="56782" x="3727450" y="2901950"/>
          <p14:tracePt t="56819" x="3721100" y="2901950"/>
          <p14:tracePt t="56835" x="3714750" y="2908300"/>
          <p14:tracePt t="56847" x="3708400" y="2908300"/>
          <p14:tracePt t="56863" x="3702050" y="2908300"/>
          <p14:tracePt t="56879" x="3695700" y="2908300"/>
          <p14:tracePt t="56895" x="3689350" y="2908300"/>
          <p14:tracePt t="56903" x="3683000" y="2914650"/>
          <p14:tracePt t="56916" x="3676650" y="2914650"/>
          <p14:tracePt t="56916" x="3676650" y="2921000"/>
          <p14:tracePt t="56934" x="3670300" y="2921000"/>
          <p14:tracePt t="56950" x="3657600" y="2927350"/>
          <p14:tracePt t="56950" x="3644900" y="2933700"/>
          <p14:tracePt t="56968" x="3638550" y="2940050"/>
          <p14:tracePt t="56968" x="3632200" y="2940050"/>
          <p14:tracePt t="56985" x="3625850" y="2946400"/>
          <p14:tracePt t="56985" x="3619500" y="2946400"/>
          <p14:tracePt t="57001" x="3613150" y="2946400"/>
          <p14:tracePt t="57017" x="3606800" y="2946400"/>
          <p14:tracePt t="57017" x="3594100" y="2946400"/>
          <p14:tracePt t="57035" x="3587750" y="2946400"/>
          <p14:tracePt t="57051" x="3581400" y="2940050"/>
          <p14:tracePt t="57075" x="3575050" y="2946400"/>
          <p14:tracePt t="57095" x="3575050" y="2952750"/>
          <p14:tracePt t="57119" x="3568700" y="2952750"/>
          <p14:tracePt t="57128" x="3568700" y="2959100"/>
          <p14:tracePt t="57147" x="3575050" y="2952750"/>
          <p14:tracePt t="57195" x="3581400" y="2946400"/>
          <p14:tracePt t="57215" x="3587750" y="2946400"/>
          <p14:tracePt t="57263" x="3594100" y="2946400"/>
          <p14:tracePt t="57283" x="3594100" y="2952750"/>
          <p14:tracePt t="57335" x="3587750" y="2952750"/>
          <p14:tracePt t="57395" x="3581400" y="2959100"/>
          <p14:tracePt t="57411" x="3568700" y="2965450"/>
          <p14:tracePt t="57428" x="3562350" y="2971800"/>
          <p14:tracePt t="57443" x="3556000" y="2978150"/>
          <p14:tracePt t="57455" x="3549650" y="2978150"/>
          <p14:tracePt t="57503" x="3543300" y="2984500"/>
          <p14:tracePt t="57563" x="3549650" y="2984500"/>
          <p14:tracePt t="57683" x="3556000" y="2978150"/>
          <p14:tracePt t="57703" x="3562350" y="2978150"/>
          <p14:tracePt t="57727" x="3556000" y="2978150"/>
          <p14:tracePt t="57795" x="3549650" y="2984500"/>
          <p14:tracePt t="57831" x="3543300" y="2990850"/>
          <p14:tracePt t="57847" x="3536950" y="2990850"/>
          <p14:tracePt t="57867" x="3530600" y="2997200"/>
          <p14:tracePt t="57883" x="3524250" y="3003550"/>
          <p14:tracePt t="57899" x="3517900" y="3003550"/>
          <p14:tracePt t="57915" x="3511550" y="3003550"/>
          <p14:tracePt t="57923" x="3505200" y="3009900"/>
          <p14:tracePt t="57936" x="3492500" y="3016250"/>
          <p14:tracePt t="57953" x="3486150" y="3022600"/>
          <p14:tracePt t="57970" x="3473450" y="3028950"/>
          <p14:tracePt t="57970" x="3467100" y="3035300"/>
          <p14:tracePt t="57988" x="3454400" y="3041650"/>
          <p14:tracePt t="58011" x="3448050" y="3048000"/>
          <p14:tracePt t="58035" x="3441700" y="3048000"/>
          <p14:tracePt t="58043" x="3435350" y="3048000"/>
          <p14:tracePt t="58063" x="3429000" y="3048000"/>
          <p14:tracePt t="58107" x="3435350" y="3048000"/>
          <p14:tracePt t="58163" x="3435350" y="3041650"/>
          <p14:tracePt t="58191" x="3441700" y="3035300"/>
          <p14:tracePt t="58223" x="3448050" y="3035300"/>
          <p14:tracePt t="58287" x="3454400" y="3028950"/>
          <p14:tracePt t="58319" x="3460750" y="3022600"/>
          <p14:tracePt t="58347" x="3467100" y="3022600"/>
          <p14:tracePt t="58403" x="3467100" y="3016250"/>
          <p14:tracePt t="58528" x="3467100" y="3009900"/>
          <p14:tracePt t="58595" x="3473450" y="3009900"/>
          <p14:tracePt t="58635" x="3473450" y="3016250"/>
          <p14:tracePt t="58763" x="3467100" y="3009900"/>
          <p14:tracePt t="58835" x="3460750" y="3016250"/>
          <p14:tracePt t="58947" x="3467100" y="3016250"/>
          <p14:tracePt t="59015" x="3473450" y="3022600"/>
          <p14:tracePt t="59067" x="3479800" y="3016250"/>
          <p14:tracePt t="59123" x="3486150" y="3009900"/>
          <p14:tracePt t="59183" x="3492500" y="3009900"/>
          <p14:tracePt t="59235" x="3492500" y="3003550"/>
          <p14:tracePt t="59263" x="3486150" y="3003550"/>
          <p14:tracePt t="59307" x="3479800" y="3003550"/>
          <p14:tracePt t="59375" x="3473450" y="2997200"/>
          <p14:tracePt t="59415" x="3467100" y="3003550"/>
          <p14:tracePt t="59564" x="3460750" y="3003550"/>
          <p14:tracePt t="59595" x="3460750" y="3009900"/>
          <p14:tracePt t="59675" x="3454400" y="3009900"/>
          <p14:tracePt t="59751" x="3448050" y="3009900"/>
          <p14:tracePt t="59787" x="3454400" y="3016250"/>
          <p14:tracePt t="59904" x="3448050" y="3022600"/>
          <p14:tracePt t="60000" x="3448050" y="3028950"/>
          <p14:tracePt t="60043" x="3448050" y="3022600"/>
          <p14:tracePt t="60148" x="3448050" y="3028950"/>
          <p14:tracePt t="60208" x="3454400" y="3028950"/>
          <p14:tracePt t="60240" x="3460750" y="3022600"/>
          <p14:tracePt t="60276" x="3467100" y="3022600"/>
          <p14:tracePt t="60320" x="3467100" y="3016250"/>
          <p14:tracePt t="60351" x="3473450" y="3009900"/>
          <p14:tracePt t="60376" x="3479800" y="3009900"/>
          <p14:tracePt t="60396" x="3486150" y="3003550"/>
          <p14:tracePt t="60411" x="3492500" y="3003550"/>
          <p14:tracePt t="60427" x="3498850" y="3003550"/>
          <p14:tracePt t="60440" x="3505200" y="2997200"/>
          <p14:tracePt t="60456" x="3511550" y="2997200"/>
          <p14:tracePt t="60480" x="3511550" y="2990850"/>
          <p14:tracePt t="60499" x="3505200" y="2990850"/>
          <p14:tracePt t="60567" x="3498850" y="2997200"/>
          <p14:tracePt t="60592" x="3492500" y="3003550"/>
          <p14:tracePt t="60608" x="3486150" y="3003550"/>
          <p14:tracePt t="60624" x="3486150" y="3009900"/>
          <p14:tracePt t="60644" x="3479800" y="3009900"/>
          <p14:tracePt t="60668" x="3473450" y="3009900"/>
          <p14:tracePt t="60703" x="3467100" y="3003550"/>
          <p14:tracePt t="60736" x="3460750" y="3009900"/>
          <p14:tracePt t="60800" x="3454400" y="3009900"/>
          <p14:tracePt t="60856" x="3460750" y="3003550"/>
          <p14:tracePt t="60984" x="3454400" y="3009900"/>
          <p14:tracePt t="61132" x="3448050" y="3009900"/>
          <p14:tracePt t="61156" x="3441700" y="3009900"/>
          <p14:tracePt t="61176" x="3435350" y="3016250"/>
          <p14:tracePt t="61208" x="3429000" y="3016250"/>
          <p14:tracePt t="61252" x="3429000" y="3009900"/>
          <p14:tracePt t="61296" x="3429000" y="3016250"/>
          <p14:tracePt t="61312" x="3422650" y="3016250"/>
          <p14:tracePt t="61347" x="3422650" y="3022600"/>
          <p14:tracePt t="61400" x="3416300" y="3028950"/>
          <p14:tracePt t="61440" x="3416300" y="3035300"/>
          <p14:tracePt t="61516" x="3409950" y="3035300"/>
          <p14:tracePt t="61580" x="3403600" y="3035300"/>
          <p14:tracePt t="61596" x="3397250" y="3041650"/>
          <p14:tracePt t="61612" x="3390900" y="3041650"/>
          <p14:tracePt t="61629" x="3384550" y="3041650"/>
          <p14:tracePt t="61640" x="3378200" y="3048000"/>
          <p14:tracePt t="61664" x="3371850" y="3048000"/>
          <p14:tracePt t="61680" x="3365500" y="3048000"/>
          <p14:tracePt t="61700" x="3359150" y="3048000"/>
          <p14:tracePt t="61715" x="3352800" y="3041650"/>
          <p14:tracePt t="61740" x="3346450" y="3041650"/>
          <p14:tracePt t="61768" x="3340100" y="3048000"/>
          <p14:tracePt t="61792" x="3333750" y="3041650"/>
          <p14:tracePt t="61816" x="3327400" y="3041650"/>
          <p14:tracePt t="61868" x="3321050" y="3048000"/>
          <p14:tracePt t="61896" x="3314700" y="3048000"/>
          <p14:tracePt t="61920" x="3308350" y="3054350"/>
          <p14:tracePt t="61929" x="3308350" y="3060700"/>
          <p14:tracePt t="61948" x="3302000" y="3060700"/>
          <p14:tracePt t="61972" x="3295650" y="3060700"/>
          <p14:tracePt t="61996" x="3289300" y="3060700"/>
          <p14:tracePt t="62008" x="3282950" y="3060700"/>
          <p14:tracePt t="62024" x="3276600" y="3067050"/>
          <p14:tracePt t="62039" x="3270250" y="3067050"/>
          <p14:tracePt t="62056" x="3263900" y="3067050"/>
          <p14:tracePt t="62067" x="3257550" y="3073400"/>
          <p14:tracePt t="62084" x="3251200" y="3073400"/>
          <p14:tracePt t="62084" x="3244850" y="3079750"/>
          <p14:tracePt t="62103" x="3238500" y="3079750"/>
          <p14:tracePt t="62103" x="3232150" y="3086100"/>
          <p14:tracePt t="62120" x="3225800" y="3086100"/>
          <p14:tracePt t="62120" x="3213100" y="3086100"/>
          <p14:tracePt t="62136" x="3206750" y="3086100"/>
          <p14:tracePt t="62136" x="3200400" y="3086100"/>
          <p14:tracePt t="62153" x="3194050" y="3092450"/>
          <p14:tracePt t="62153" x="3187700" y="3092450"/>
          <p14:tracePt t="62169" x="3181350" y="3092450"/>
          <p14:tracePt t="62169" x="3175000" y="3098800"/>
          <p14:tracePt t="62169" x="3168650" y="3098800"/>
          <p14:tracePt t="62190" x="3162300" y="3105150"/>
          <p14:tracePt t="62205" x="3155950" y="3111500"/>
          <p14:tracePt t="62218" x="3149600" y="3117850"/>
          <p14:tracePt t="62235" x="3136900" y="3124200"/>
          <p14:tracePt t="62252" x="3130550" y="3124200"/>
          <p14:tracePt t="62252" x="3124200" y="3124200"/>
          <p14:tracePt t="62270" x="3117850" y="3124200"/>
          <p14:tracePt t="62285" x="3111500" y="3124200"/>
          <p14:tracePt t="62285" x="3105150" y="3124200"/>
          <p14:tracePt t="62303" x="3098800" y="3124200"/>
          <p14:tracePt t="62318" x="3092450" y="3130550"/>
          <p14:tracePt t="62335" x="3079750" y="3136900"/>
          <p14:tracePt t="62335" x="3079750" y="3143250"/>
          <p14:tracePt t="62353" x="3067050" y="3143250"/>
          <p14:tracePt t="62353" x="3067050" y="3149600"/>
          <p14:tracePt t="62370" x="3060700" y="3149600"/>
          <p14:tracePt t="62370" x="3054350" y="3149600"/>
          <p14:tracePt t="62387" x="3048000" y="3155950"/>
          <p14:tracePt t="62402" x="3041650" y="3155950"/>
          <p14:tracePt t="62402" x="3028950" y="3155950"/>
          <p14:tracePt t="62421" x="3028950" y="3162300"/>
          <p14:tracePt t="62421" x="3022600" y="3162300"/>
          <p14:tracePt t="62438" x="3016250" y="3162300"/>
          <p14:tracePt t="62452" x="3009900" y="3162300"/>
          <p14:tracePt t="62469" x="3003550" y="3168650"/>
          <p14:tracePt t="62469" x="2997200" y="3168650"/>
          <p14:tracePt t="62469" x="2990850" y="3162300"/>
          <p14:tracePt t="62490" x="2984500" y="3162300"/>
          <p14:tracePt t="62505" x="2984500" y="3168650"/>
          <p14:tracePt t="62520" x="2971800" y="3168650"/>
          <p14:tracePt t="62536" x="2965450" y="3168650"/>
          <p14:tracePt t="62553" x="2959100" y="3162300"/>
          <p14:tracePt t="62596" x="2965450" y="3155950"/>
          <p14:tracePt t="62624" x="2971800" y="3149600"/>
          <p14:tracePt t="62640" x="2978150" y="3149600"/>
          <p14:tracePt t="62656" x="2984500" y="3149600"/>
          <p14:tracePt t="62668" x="2990850" y="3143250"/>
          <p14:tracePt t="62684" x="2997200" y="3136900"/>
          <p14:tracePt t="62700" x="3003550" y="3130550"/>
          <p14:tracePt t="62716" x="3009900" y="3130550"/>
          <p14:tracePt t="62721" x="3016250" y="3124200"/>
          <p14:tracePt t="62736" x="3022600" y="3124200"/>
          <p14:tracePt t="62753" x="3028950" y="3117850"/>
          <p14:tracePt t="62753" x="3035300" y="3117850"/>
          <p14:tracePt t="62772" x="3041650" y="3111500"/>
          <p14:tracePt t="62787" x="3048000" y="3111500"/>
          <p14:tracePt t="62804" x="3054350" y="3105150"/>
          <p14:tracePt t="62820" x="3060700" y="3098800"/>
          <p14:tracePt t="62841" x="3067050" y="3105150"/>
          <p14:tracePt t="62908" x="3060700" y="3105150"/>
          <p14:tracePt t="62968" x="3060700" y="3111500"/>
          <p14:tracePt t="63052" x="3067050" y="3117850"/>
          <p14:tracePt t="63104" x="3060700" y="3124200"/>
          <p14:tracePt t="63128" x="3067050" y="3130550"/>
          <p14:tracePt t="63172" x="3060700" y="3130550"/>
          <p14:tracePt t="63260" x="3060700" y="3136900"/>
          <p14:tracePt t="63352" x="3060700" y="3143250"/>
          <p14:tracePt t="63384" x="3060700" y="3149600"/>
          <p14:tracePt t="63488" x="3067050" y="3149600"/>
          <p14:tracePt t="63509" x="3073400" y="3149600"/>
          <p14:tracePt t="63548" x="3079750" y="3149600"/>
          <p14:tracePt t="63584" x="3079750" y="3143250"/>
          <p14:tracePt t="63616" x="3086100" y="3143250"/>
          <p14:tracePt t="63629" x="3092450" y="3136900"/>
          <p14:tracePt t="63653" x="3098800" y="3136900"/>
          <p14:tracePt t="63688" x="3092450" y="3136900"/>
          <p14:tracePt t="63736" x="3086100" y="3136900"/>
          <p14:tracePt t="63756" x="3079750" y="3136900"/>
          <p14:tracePt t="63772" x="3073400" y="3136900"/>
          <p14:tracePt t="63788" x="3067050" y="3136900"/>
          <p14:tracePt t="63801" x="3067050" y="3143250"/>
          <p14:tracePt t="63816" x="3054350" y="3149600"/>
          <p14:tracePt t="63833" x="3048000" y="3149600"/>
          <p14:tracePt t="63849" x="3041650" y="3155950"/>
          <p14:tracePt t="63861" x="3035300" y="3155950"/>
          <p14:tracePt t="63877" x="3028950" y="3155950"/>
          <p14:tracePt t="63891" x="3022600" y="3162300"/>
          <p14:tracePt t="63907" x="3022600" y="3155950"/>
          <p14:tracePt t="63924" x="3016250" y="3149600"/>
          <p14:tracePt t="63940" x="3016250" y="3143250"/>
          <p14:tracePt t="63976" x="3016250" y="3136900"/>
          <p14:tracePt t="63988" x="3022600" y="3130550"/>
          <p14:tracePt t="64028" x="3028950" y="3130550"/>
          <p14:tracePt t="64040" x="3028950" y="3124200"/>
          <p14:tracePt t="64109" x="3022600" y="3117850"/>
          <p14:tracePt t="64177" x="3022600" y="3111500"/>
          <p14:tracePt t="64217" x="3022600" y="3105150"/>
          <p14:tracePt t="64229" x="3028950" y="3098800"/>
          <p14:tracePt t="64269" x="3028950" y="3092450"/>
          <p14:tracePt t="64281" x="3028950" y="3086100"/>
          <p14:tracePt t="64304" x="3028950" y="3079750"/>
          <p14:tracePt t="64329" x="3035300" y="3079750"/>
          <p14:tracePt t="64381" x="3035300" y="3073400"/>
          <p14:tracePt t="64441" x="3028950" y="3073400"/>
          <p14:tracePt t="64485" x="3022600" y="3073400"/>
          <p14:tracePt t="64536" x="3022600" y="3079750"/>
          <p14:tracePt t="64561" x="3016250" y="3079750"/>
          <p14:tracePt t="64588" x="3009900" y="3086100"/>
          <p14:tracePt t="64629" x="3009900" y="3092450"/>
          <p14:tracePt t="64637" x="3009900" y="3098800"/>
          <p14:tracePt t="64657" x="3009900" y="3105150"/>
          <p14:tracePt t="64673" x="3003550" y="3111500"/>
          <p14:tracePt t="64689" x="3003550" y="3117850"/>
          <p14:tracePt t="64700" x="3003550" y="3124200"/>
          <p14:tracePt t="64717" x="2997200" y="3130550"/>
          <p14:tracePt t="64733" x="2997200" y="3136900"/>
          <p14:tracePt t="64761" x="2997200" y="3143250"/>
          <p14:tracePt t="64845" x="2997200" y="3149600"/>
          <p14:tracePt t="64921" x="2997200" y="3155950"/>
          <p14:tracePt t="64989" x="3003550" y="3162300"/>
          <p14:tracePt t="65025" x="3003550" y="3168650"/>
          <p14:tracePt t="65057" x="3009900" y="3168650"/>
          <p14:tracePt t="65213" x="3016250" y="3168650"/>
          <p14:tracePt t="65256" x="3009900" y="3175000"/>
          <p14:tracePt t="65288" x="3003550" y="3168650"/>
          <p14:tracePt t="65308" x="2997200" y="3168650"/>
          <p14:tracePt t="65333" x="2990850" y="3168650"/>
          <p14:tracePt t="65401" x="2984500" y="3162300"/>
          <p14:tracePt t="65437" x="2984500" y="3155950"/>
          <p14:tracePt t="65461" x="2984500" y="3149600"/>
          <p14:tracePt t="65549" x="2984500" y="3155950"/>
          <p14:tracePt t="65573" x="2984500" y="3149600"/>
          <p14:tracePt t="65633" x="2984500" y="3155950"/>
          <p14:tracePt t="65657" x="2984500" y="3162300"/>
          <p14:tracePt t="65721" x="2990850" y="3168650"/>
          <p14:tracePt t="65881" x="2990850" y="3162300"/>
          <p14:tracePt t="66137" x="2990850" y="3168650"/>
          <p14:tracePt t="66197" x="2990850" y="3162300"/>
          <p14:tracePt t="66257" x="2990850" y="3155950"/>
          <p14:tracePt t="66277" x="2990850" y="3149600"/>
          <p14:tracePt t="66301" x="2984500" y="3149600"/>
          <p14:tracePt t="66337" x="2984500" y="3143250"/>
          <p14:tracePt t="66413" x="2978150" y="3136900"/>
          <p14:tracePt t="66465" x="2984500" y="3130550"/>
          <p14:tracePt t="66501" x="2984500" y="3136900"/>
          <p14:tracePt t="66741" x="2990850" y="3136900"/>
          <p14:tracePt t="66781" x="2997200" y="3136900"/>
          <p14:tracePt t="66877" x="3003550" y="3136900"/>
          <p14:tracePt t="66901" x="3009900" y="3130550"/>
          <p14:tracePt t="66921" x="3016250" y="3130550"/>
          <p14:tracePt t="66953" x="3022600" y="3130550"/>
          <p14:tracePt t="66981" x="3022600" y="3124200"/>
          <p14:tracePt t="67057" x="3028950" y="3117850"/>
          <p14:tracePt t="67081" x="3035300" y="3117850"/>
          <p14:tracePt t="67117" x="3035300" y="3111500"/>
          <p14:tracePt t="67149" x="3041650" y="3111500"/>
          <p14:tracePt t="67313" x="3048000" y="3105150"/>
          <p14:tracePt t="67357" x="3048000" y="3098800"/>
          <p14:tracePt t="67382" x="3054350" y="3105150"/>
          <p14:tracePt t="67461" x="3054350" y="3098800"/>
          <p14:tracePt t="67521" x="3054350" y="3105150"/>
          <p14:tracePt t="67581" x="3048000" y="3111500"/>
          <p14:tracePt t="67622" x="3048000" y="3117850"/>
          <p14:tracePt t="67665" x="3054350" y="3111500"/>
          <p14:tracePt t="67758" x="3054350" y="3117850"/>
          <p14:tracePt t="67778" x="3054350" y="3111500"/>
          <p14:tracePt t="67794" x="3054350" y="3105150"/>
          <p14:tracePt t="67989" x="3060700" y="3111500"/>
          <p14:tracePt t="68017" x="3067050" y="3105150"/>
          <p14:tracePt t="68153" x="3067050" y="3092450"/>
          <p14:tracePt t="68177" x="3073400" y="3098800"/>
          <p14:tracePt t="68205" x="3067050" y="3092450"/>
          <p14:tracePt t="68409" x="3073400" y="3098800"/>
          <p14:tracePt t="68505" x="3073400" y="3092450"/>
          <p14:tracePt t="68573" x="3067050" y="3092450"/>
          <p14:tracePt t="68609" x="3067050" y="3098800"/>
          <p14:tracePt t="68633" x="3060700" y="3105150"/>
          <p14:tracePt t="68685" x="3067050" y="3098800"/>
          <p14:tracePt t="68778" x="3067050" y="3105150"/>
          <p14:tracePt t="68806" x="3067050" y="3098800"/>
          <p14:tracePt t="68873" x="3060700" y="3098800"/>
          <p14:tracePt t="68918" x="3067050" y="3092450"/>
          <p14:tracePt t="68978" x="3067050" y="3098800"/>
          <p14:tracePt t="69045" x="3060700" y="3105150"/>
          <p14:tracePt t="69082" x="3060700" y="3111500"/>
          <p14:tracePt t="69121" x="3060700" y="3105150"/>
          <p14:tracePt t="69150" x="3060700" y="3098800"/>
          <p14:tracePt t="69182" x="3060700" y="3092450"/>
          <p14:tracePt t="69198" x="3067050" y="3098800"/>
          <p14:tracePt t="69257" x="3060700" y="3092450"/>
          <p14:tracePt t="69330" x="3060700" y="3098800"/>
          <p14:tracePt t="69370" x="3054350" y="3098800"/>
          <p14:tracePt t="69414" x="3048000" y="3092450"/>
          <p14:tracePt t="69498" x="3054350" y="3092450"/>
          <p14:tracePt t="69541" x="3060700" y="3086100"/>
          <p14:tracePt t="69562" x="3060700" y="3092450"/>
          <p14:tracePt t="69654" x="3060700" y="3098800"/>
          <p14:tracePt t="69722" x="3060700" y="3092450"/>
          <p14:tracePt t="69750" x="3060700" y="3086100"/>
          <p14:tracePt t="69782" x="3060700" y="3092450"/>
          <p14:tracePt t="69802" x="3067050" y="3098800"/>
          <p14:tracePt t="69834" x="3060700" y="3098800"/>
          <p14:tracePt t="69870" x="3060700" y="3105150"/>
          <p14:tracePt t="69902" x="3054350" y="3105150"/>
          <p14:tracePt t="69930" x="3048000" y="3105150"/>
          <p14:tracePt t="69970" x="3054350" y="3098800"/>
          <p14:tracePt t="69990" x="3054350" y="3105150"/>
          <p14:tracePt t="70238" x="3054350" y="3098800"/>
          <p14:tracePt t="70298" x="3060700" y="3092450"/>
          <p14:tracePt t="70342" x="3060700" y="3098800"/>
          <p14:tracePt t="70374" x="3060700" y="3105150"/>
          <p14:tracePt t="70458" x="3054350" y="3105150"/>
          <p14:tracePt t="70518" x="3054350" y="3111500"/>
          <p14:tracePt t="70523" x="3048000" y="3111500"/>
          <p14:tracePt t="70545" x="3048000" y="3117850"/>
          <p14:tracePt t="70578" x="3041650" y="3124200"/>
          <p14:tracePt t="70674" x="3035300" y="3124200"/>
          <p14:tracePt t="70702" x="3028950" y="3117850"/>
          <p14:tracePt t="70778" x="3022600" y="3117850"/>
          <p14:tracePt t="70810" x="3028950" y="3111500"/>
          <p14:tracePt t="70870" x="3028950" y="3117850"/>
          <p14:tracePt t="70958" x="3028950" y="3111500"/>
          <p14:tracePt t="70982" x="3028950" y="3105150"/>
          <p14:tracePt t="71010" x="3028950" y="3098800"/>
          <p14:tracePt t="71034" x="3035300" y="3098800"/>
          <p14:tracePt t="71078" x="3035300" y="3105150"/>
          <p14:tracePt t="71130" x="3035300" y="3111500"/>
          <p14:tracePt t="71146" x="3041650" y="3111500"/>
          <p14:tracePt t="71198" x="3041650" y="3105150"/>
          <p14:tracePt t="71214" x="3041650" y="3111500"/>
          <p14:tracePt t="71298" x="3041650" y="3105150"/>
          <p14:tracePt t="71358" x="3035300" y="3105150"/>
          <p14:tracePt t="71386" x="3028950" y="3105150"/>
          <p14:tracePt t="71430" x="3028950" y="3098800"/>
          <p14:tracePt t="71454" x="3022600" y="3098800"/>
          <p14:tracePt t="71478" x="3028950" y="3092450"/>
          <p14:tracePt t="71498" x="3028950" y="3086100"/>
          <p14:tracePt t="71537" x="3035300" y="3079750"/>
          <p14:tracePt t="71590" x="3035300" y="3086100"/>
          <p14:tracePt t="71626" x="3035300" y="3079750"/>
          <p14:tracePt t="71650" x="3041650" y="3079750"/>
          <p14:tracePt t="71678" x="3041650" y="3086100"/>
          <p14:tracePt t="71710" x="3041650" y="3092450"/>
          <p14:tracePt t="71746" x="3035300" y="3092450"/>
          <p14:tracePt t="71762" x="3035300" y="3086100"/>
          <p14:tracePt t="71790" x="3041650" y="3079750"/>
          <p14:tracePt t="71814" x="3048000" y="3073400"/>
          <p14:tracePt t="71918" x="3048000" y="3067050"/>
          <p14:tracePt t="71927" x="3054350" y="3067050"/>
          <p14:tracePt t="71958" x="3060700" y="3060700"/>
          <p14:tracePt t="71978" x="3067050" y="3060700"/>
          <p14:tracePt t="72022" x="3060700" y="3060700"/>
          <p14:tracePt t="72046" x="3054350" y="3060700"/>
          <p14:tracePt t="72142" x="3054350" y="3067050"/>
          <p14:tracePt t="72191" x="3060700" y="3073400"/>
          <p14:tracePt t="72211" x="3060700" y="3079750"/>
          <p14:tracePt t="72347" x="3054350" y="3079750"/>
          <p14:tracePt t="72430" x="3054350" y="3086100"/>
          <p14:tracePt t="72562" x="3048000" y="3092450"/>
          <p14:tracePt t="72618" x="3048000" y="3098800"/>
          <p14:tracePt t="72639" x="3048000" y="3105150"/>
          <p14:tracePt t="72678" x="3048000" y="3117850"/>
          <p14:tracePt t="72714" x="3048000" y="3124200"/>
          <p14:tracePt t="72730" x="3041650" y="3130550"/>
          <p14:tracePt t="72739" x="3041650" y="3136900"/>
          <p14:tracePt t="72750" x="3035300" y="3143250"/>
          <p14:tracePt t="72782" x="3041650" y="3149600"/>
          <p14:tracePt t="72850" x="3048000" y="3149600"/>
          <p14:tracePt t="72870" x="3048000" y="3143250"/>
          <p14:tracePt t="72911" x="3048000" y="3136900"/>
          <p14:tracePt t="72938" x="3054350" y="3136900"/>
          <p14:tracePt t="72978" x="3048000" y="3136900"/>
          <p14:tracePt t="73170" x="3054350" y="3136900"/>
          <p14:tracePt t="73238" x="3060700" y="3124200"/>
          <p14:tracePt t="73359" x="3067050" y="3117850"/>
          <p14:tracePt t="73511" x="3067050" y="3111500"/>
          <p14:tracePt t="73571" x="3073400" y="3105150"/>
          <p14:tracePt t="73599" x="3079750" y="3111500"/>
          <p14:tracePt t="73735" x="3079750" y="3105150"/>
          <p14:tracePt t="73751" x="3079750" y="3111500"/>
          <p14:tracePt t="73763" x="3079750" y="3117850"/>
          <p14:tracePt t="73803" x="3073400" y="3111500"/>
          <p14:tracePt t="73847" x="3073400" y="3117850"/>
          <p14:tracePt t="73871" x="3067050" y="3124200"/>
          <p14:tracePt t="73906" x="3067050" y="3130550"/>
          <p14:tracePt t="73958" x="3073400" y="3124200"/>
          <p14:tracePt t="74011" x="3073400" y="3117850"/>
          <p14:tracePt t="74103" x="3073400" y="3124200"/>
          <p14:tracePt t="74171" x="3067050" y="3130550"/>
          <p14:tracePt t="74251" x="3067050" y="3124200"/>
          <p14:tracePt t="74299" x="3073400" y="3124200"/>
          <p14:tracePt t="74342" x="3067050" y="3130550"/>
          <p14:tracePt t="74371" x="3060700" y="3130550"/>
          <p14:tracePt t="74439" x="3067050" y="3124200"/>
          <p14:tracePt t="74491" x="3060700" y="3130550"/>
          <p14:tracePt t="74575" x="3067050" y="3124200"/>
          <p14:tracePt t="74599" x="3073400" y="3124200"/>
          <p14:tracePt t="74659" x="3067050" y="3124200"/>
          <p14:tracePt t="74703" x="3060700" y="3124200"/>
          <p14:tracePt t="74815" x="3067050" y="3124200"/>
          <p14:tracePt t="74851" x="3067050" y="3117850"/>
          <p14:tracePt t="74875" x="3067050" y="3124200"/>
          <p14:tracePt t="74919" x="3067050" y="3130550"/>
          <p14:tracePt t="75019" x="3073400" y="3124200"/>
          <p14:tracePt t="75039" x="3067050" y="3124200"/>
          <p14:tracePt t="75107" x="3060700" y="3117850"/>
          <p14:tracePt t="75139" x="3060700" y="3124200"/>
          <p14:tracePt t="75167" x="3060700" y="3130550"/>
          <p14:tracePt t="75191" x="3067050" y="3136900"/>
          <p14:tracePt t="75235" x="3067050" y="3130550"/>
          <p14:tracePt t="75262" x="3060700" y="3124200"/>
          <p14:tracePt t="75303" x="3060700" y="3130550"/>
          <p14:tracePt t="75339" x="3067050" y="3136900"/>
          <p14:tracePt t="75371" x="3060700" y="3136900"/>
          <p14:tracePt t="75416" x="3054350" y="3130550"/>
          <p14:tracePt t="75467" x="3054350" y="3136900"/>
          <p14:tracePt t="75491" x="3060700" y="3130550"/>
          <p14:tracePt t="75503" x="3054350" y="3130550"/>
          <p14:tracePt t="75631" x="3054350" y="3136900"/>
          <p14:tracePt t="75679" x="3048000" y="3136900"/>
          <p14:tracePt t="75723" x="3054350" y="3136900"/>
          <p14:tracePt t="75791" x="3054350" y="3143250"/>
          <p14:tracePt t="75955" x="3054350" y="3136900"/>
          <p14:tracePt t="76007" x="3054350" y="3143250"/>
          <p14:tracePt t="76103" x="3048000" y="3143250"/>
          <p14:tracePt t="76143" x="3048000" y="3149600"/>
          <p14:tracePt t="76215" x="3048000" y="3155950"/>
          <p14:tracePt t="76247" x="3041650" y="3149600"/>
          <p14:tracePt t="76307" x="3041650" y="3155950"/>
          <p14:tracePt t="76391" x="3041650" y="3149600"/>
          <p14:tracePt t="76420" x="3041650" y="3143250"/>
          <p14:tracePt t="76515" x="3041650" y="3136900"/>
          <p14:tracePt t="76555" x="3035300" y="3136900"/>
          <p14:tracePt t="76635" x="3028950" y="3143250"/>
          <p14:tracePt t="76643" x="3022600" y="3143250"/>
          <p14:tracePt t="76728" x="3028950" y="3143250"/>
          <p14:tracePt t="76756" x="3028950" y="3149600"/>
          <p14:tracePt t="76832" x="3028950" y="3143250"/>
          <p14:tracePt t="76875" x="3022600" y="3143250"/>
          <p14:tracePt t="76935" x="3028950" y="3149600"/>
          <p14:tracePt t="76967" x="3028950" y="3155950"/>
          <p14:tracePt t="77043" x="3028950" y="3168650"/>
          <p14:tracePt t="77080" x="3035300" y="3168650"/>
          <p14:tracePt t="77124" x="3041650" y="3168650"/>
          <p14:tracePt t="77147" x="3048000" y="3168650"/>
          <p14:tracePt t="77193" x="3041650" y="3175000"/>
          <p14:tracePt t="77259" x="3048000" y="3168650"/>
          <p14:tracePt t="77319" x="3048000" y="3162300"/>
          <p14:tracePt t="77335" x="3054350" y="3162300"/>
          <p14:tracePt t="77371" x="3048000" y="3155950"/>
          <p14:tracePt t="77448" x="3054350" y="3149600"/>
          <p14:tracePt t="77576" x="3054350" y="3155950"/>
          <p14:tracePt t="77620" x="3048000" y="3162300"/>
          <p14:tracePt t="77636" x="3041650" y="3175000"/>
          <p14:tracePt t="77664" x="3041650" y="3181350"/>
          <p14:tracePt t="77687" x="3041650" y="3175000"/>
          <p14:tracePt t="77792" x="3048000" y="3175000"/>
          <p14:tracePt t="77816" x="3054350" y="3175000"/>
          <p14:tracePt t="77867" x="3054350" y="3168650"/>
          <p14:tracePt t="77903" x="3048000" y="3168650"/>
          <p14:tracePt t="77971" x="3048000" y="3162300"/>
          <p14:tracePt t="78012" x="3041650" y="3162300"/>
          <p14:tracePt t="78115" x="3048000" y="3155950"/>
          <p14:tracePt t="78160" x="3054350" y="3155950"/>
          <p14:tracePt t="78192" x="3054350" y="3162300"/>
          <p14:tracePt t="78252" x="3048000" y="3162300"/>
          <p14:tracePt t="78296" x="3048000" y="3168650"/>
          <p14:tracePt t="78316" x="3041650" y="3168650"/>
          <p14:tracePt t="78363" x="3048000" y="3162300"/>
          <p14:tracePt t="78392" x="3048000" y="3155950"/>
          <p14:tracePt t="78444" x="3054350" y="3155950"/>
          <p14:tracePt t="78476" x="3060700" y="3162300"/>
          <p14:tracePt t="78555" x="3054350" y="3155950"/>
          <p14:tracePt t="78604" x="3054350" y="3162300"/>
          <p14:tracePt t="78648" x="3048000" y="3162300"/>
          <p14:tracePt t="78700" x="3048000" y="3155950"/>
          <p14:tracePt t="78768" x="3048000" y="3149600"/>
          <p14:tracePt t="78784" x="3054350" y="3149600"/>
          <p14:tracePt t="78804" x="3054350" y="3155950"/>
          <p14:tracePt t="78836" x="3054350" y="3162300"/>
          <p14:tracePt t="78856" x="3048000" y="3162300"/>
          <p14:tracePt t="78888" x="3041650" y="3162300"/>
          <p14:tracePt t="78932" x="3035300" y="3162300"/>
          <p14:tracePt t="79204" x="3041650" y="3155950"/>
          <p14:tracePt t="79264" x="3048000" y="3149600"/>
          <p14:tracePt t="79316" x="3048000" y="3143250"/>
          <p14:tracePt t="79332" x="3054350" y="3136900"/>
          <p14:tracePt t="79368" x="3054350" y="3130550"/>
          <p14:tracePt t="79392" x="3060700" y="3130550"/>
          <p14:tracePt t="79444" x="3073400" y="3130550"/>
          <p14:tracePt t="79728" x="3079750" y="3130550"/>
          <p14:tracePt t="79744" x="3086100" y="3130550"/>
          <p14:tracePt t="79756" x="3086100" y="3136900"/>
          <p14:tracePt t="79781" x="3092450" y="3143250"/>
          <p14:tracePt t="79796" x="3092450" y="3149600"/>
          <p14:tracePt t="79811" x="3086100" y="3155950"/>
          <p14:tracePt t="79824" x="3092450" y="3162300"/>
          <p14:tracePt t="79840" x="3086100" y="3168650"/>
          <p14:tracePt t="79856" x="3086100" y="3181350"/>
          <p14:tracePt t="79876" x="3079750" y="3181350"/>
          <p14:tracePt t="79900" x="3073400" y="3187700"/>
          <p14:tracePt t="79924" x="3067050" y="3187700"/>
          <p14:tracePt t="79952" x="3067050" y="3181350"/>
          <p14:tracePt t="79984" x="3060700" y="3181350"/>
          <p14:tracePt t="80052" x="3067050" y="3181350"/>
          <p14:tracePt t="80096" x="3073400" y="3175000"/>
          <p14:tracePt t="80172" x="3073400" y="3168650"/>
          <p14:tracePt t="80200" x="3073400" y="3162300"/>
          <p14:tracePt t="80216" x="3079750" y="3162300"/>
          <p14:tracePt t="80328" x="3079750" y="3155950"/>
          <p14:tracePt t="80364" x="3073400" y="3162300"/>
          <p14:tracePt t="80472" x="3073400" y="3155950"/>
          <p14:tracePt t="80500" x="3073400" y="3149600"/>
          <p14:tracePt t="80552" x="3079750" y="3143250"/>
          <p14:tracePt t="80596" x="3086100" y="3136900"/>
          <p14:tracePt t="80636" x="3086100" y="3143250"/>
          <p14:tracePt t="80672" x="3092450" y="3143250"/>
          <p14:tracePt t="80696" x="3086100" y="3149600"/>
          <p14:tracePt t="80772" x="3079750" y="3155950"/>
          <p14:tracePt t="80844" x="3079750" y="3162300"/>
          <p14:tracePt t="80876" x="3086100" y="3162300"/>
          <p14:tracePt t="80944" x="3092450" y="3155950"/>
          <p14:tracePt t="80956" x="3098800" y="3149600"/>
          <p14:tracePt t="80988" x="3105150" y="3149600"/>
          <p14:tracePt t="81032" x="3098800" y="3149600"/>
          <p14:tracePt t="81065" x="3092450" y="3155950"/>
          <p14:tracePt t="81116" x="3079750" y="3155950"/>
          <p14:tracePt t="81229" x="3073400" y="3149600"/>
          <p14:tracePt t="81257" x="3067050" y="3143250"/>
          <p14:tracePt t="81332" x="3060700" y="3143250"/>
          <p14:tracePt t="81364" x="3054350" y="3143250"/>
          <p14:tracePt t="81393" x="3054350" y="3136900"/>
          <p14:tracePt t="81433" x="3060700" y="3130550"/>
          <p14:tracePt t="81512" x="3067050" y="3130550"/>
          <p14:tracePt t="81528" x="3073400" y="3130550"/>
          <p14:tracePt t="81573" x="3079750" y="3130550"/>
          <p14:tracePt t="81616" x="3086100" y="3124200"/>
          <p14:tracePt t="81717" x="3079750" y="3130550"/>
          <p14:tracePt t="81745" x="3073400" y="3130550"/>
          <p14:tracePt t="81792" x="3079750" y="3130550"/>
          <p14:tracePt t="81965" x="3086100" y="3136900"/>
          <p14:tracePt t="82009" x="3086100" y="3130550"/>
          <p14:tracePt t="82093" x="3079750" y="3130550"/>
          <p14:tracePt t="82121" x="3079750" y="3136900"/>
          <p14:tracePt t="82152" x="3079750" y="3130550"/>
          <p14:tracePt t="82213" x="3079750" y="3124200"/>
          <p14:tracePt t="82285" x="3086100" y="3124200"/>
          <p14:tracePt t="82353" x="3092450" y="3117850"/>
          <p14:tracePt t="82385" x="3098800" y="3117850"/>
          <p14:tracePt t="82404" x="3092450" y="3124200"/>
          <p14:tracePt t="82504" x="3092450" y="3130550"/>
          <p14:tracePt t="82517" x="3092450" y="3136900"/>
          <p14:tracePt t="82541" x="3092450" y="3143250"/>
          <p14:tracePt t="82549" x="3092450" y="3149600"/>
          <p14:tracePt t="82573" x="3086100" y="3155950"/>
          <p14:tracePt t="82585" x="3086100" y="3162300"/>
          <p14:tracePt t="82601" x="3079750" y="3168650"/>
          <p14:tracePt t="82610" x="3086100" y="3175000"/>
          <p14:tracePt t="82622" x="3079750" y="3181350"/>
          <p14:tracePt t="82622" x="3086100" y="3194050"/>
          <p14:tracePt t="82641" x="3092450" y="3206750"/>
          <p14:tracePt t="82641" x="3092450" y="3213100"/>
          <p14:tracePt t="82657" x="3092450" y="3225800"/>
          <p14:tracePt t="82657" x="3098800" y="3232150"/>
          <p14:tracePt t="82674" x="3098800" y="3238500"/>
          <p14:tracePt t="82674" x="3098800" y="3244850"/>
          <p14:tracePt t="82690" x="3105150" y="3257550"/>
          <p14:tracePt t="82707" x="3105150" y="3263900"/>
          <p14:tracePt t="82723" x="3098800" y="3257550"/>
          <p14:tracePt t="82781" x="3105150" y="3251200"/>
          <p14:tracePt t="82797" x="3105150" y="3244850"/>
          <p14:tracePt t="82805" x="3105150" y="3232150"/>
          <p14:tracePt t="82817" x="3105150" y="3225800"/>
          <p14:tracePt t="82826" x="3105150" y="3219450"/>
          <p14:tracePt t="82849" x="3105150" y="3213100"/>
          <p14:tracePt t="82865" x="3105150" y="3206750"/>
          <p14:tracePt t="82877" x="3105150" y="3200400"/>
          <p14:tracePt t="82890" x="3105150" y="3194050"/>
          <p14:tracePt t="82906" x="3105150" y="3187700"/>
          <p14:tracePt t="82924" x="3098800" y="3181350"/>
          <p14:tracePt t="82940" x="3092450" y="3175000"/>
          <p14:tracePt t="82961" x="3092450" y="3168650"/>
          <p14:tracePt t="82985" x="3092450" y="3162300"/>
          <p14:tracePt t="83005" x="3092450" y="3155950"/>
          <p14:tracePt t="83036" x="3092450" y="3149600"/>
          <p14:tracePt t="83072" x="3086100" y="3149600"/>
          <p14:tracePt t="83089" x="3079750" y="3143250"/>
          <p14:tracePt t="83105" x="3073400" y="3143250"/>
          <p14:tracePt t="83194" x="3073400" y="3149600"/>
          <p14:tracePt t="83217" x="3067050" y="3143250"/>
          <p14:tracePt t="83253" x="3067050" y="3136900"/>
          <p14:tracePt t="83345" x="3060700" y="3136900"/>
          <p14:tracePt t="83365" x="3054350" y="3136900"/>
          <p14:tracePt t="83381" x="3060700" y="3130550"/>
          <p14:tracePt t="83441" x="3067050" y="3130550"/>
          <p14:tracePt t="83509" x="3073400" y="3117850"/>
          <p14:tracePt t="83532" x="3079750" y="3117850"/>
          <p14:tracePt t="83613" x="3073400" y="3111500"/>
          <p14:tracePt t="83621" x="3067050" y="3117850"/>
          <p14:tracePt t="83705" x="3067050" y="3124200"/>
          <p14:tracePt t="83725" x="3060700" y="3130550"/>
          <p14:tracePt t="83734" x="3060700" y="3136900"/>
          <p14:tracePt t="83749" x="3067050" y="3149600"/>
          <p14:tracePt t="83765" x="3060700" y="3149600"/>
          <p14:tracePt t="83777" x="3067050" y="3155950"/>
          <p14:tracePt t="83817" x="3073400" y="3155950"/>
          <p14:tracePt t="83834" x="3073400" y="3149600"/>
          <p14:tracePt t="83845" x="3079750" y="3149600"/>
          <p14:tracePt t="83861" x="3086100" y="3143250"/>
          <p14:tracePt t="83877" x="3086100" y="3136900"/>
          <p14:tracePt t="83905" x="3079750" y="3130550"/>
          <p14:tracePt t="83921" x="3073400" y="3130550"/>
          <p14:tracePt t="83945" x="3067050" y="3130550"/>
          <p14:tracePt t="83965" x="3060700" y="3130550"/>
          <p14:tracePt t="83981" x="3054350" y="3130550"/>
          <p14:tracePt t="83989" x="3041650" y="3130550"/>
          <p14:tracePt t="84005" x="3035300" y="3136900"/>
          <p14:tracePt t="84017" x="3035300" y="3143250"/>
          <p14:tracePt t="84034" x="3028950" y="3149600"/>
          <p14:tracePt t="84049" x="3028950" y="3155950"/>
          <p14:tracePt t="84065" x="3028950" y="3162300"/>
          <p14:tracePt t="84077" x="3035300" y="3168650"/>
          <p14:tracePt t="84094" x="3041650" y="3175000"/>
          <p14:tracePt t="84110" x="3048000" y="3175000"/>
          <p14:tracePt t="84134" x="3054350" y="3175000"/>
          <p14:tracePt t="84146" x="3060700" y="3175000"/>
          <p14:tracePt t="84161" x="3060700" y="3168650"/>
          <p14:tracePt t="84177" x="3060700" y="3162300"/>
          <p14:tracePt t="84198" x="3054350" y="3162300"/>
          <p14:tracePt t="84257" x="3054350" y="3149600"/>
          <p14:tracePt t="84281" x="3054350" y="3143250"/>
          <p14:tracePt t="84349" x="3048000" y="3143250"/>
          <p14:tracePt t="84386" x="3048000" y="3149600"/>
          <p14:tracePt t="84401" x="3054350" y="3143250"/>
          <p14:tracePt t="84497" x="3060700" y="3143250"/>
          <p14:tracePt t="84557" x="3067050" y="3143250"/>
          <p14:tracePt t="84589" x="3060700" y="3136900"/>
          <p14:tracePt t="84733" x="3067050" y="3143250"/>
          <p14:tracePt t="84769" x="3060700" y="3136900"/>
          <p14:tracePt t="84905" x="3067050" y="3136900"/>
          <p14:tracePt t="84977" x="3067050" y="3130550"/>
          <p14:tracePt t="85045" x="3073400" y="3124200"/>
          <p14:tracePt t="85069" x="3073400" y="3130550"/>
          <p14:tracePt t="85093" x="3079750" y="3136900"/>
          <p14:tracePt t="85129" x="3086100" y="3136900"/>
          <p14:tracePt t="85218" x="3086100" y="3130550"/>
          <p14:tracePt t="85265" x="3086100" y="3124200"/>
          <p14:tracePt t="85277" x="3079750" y="3117850"/>
          <p14:tracePt t="85301" x="3086100" y="3124200"/>
          <p14:tracePt t="85377" x="3086100" y="3130550"/>
          <p14:tracePt t="85413" x="3086100" y="3124200"/>
          <p14:tracePt t="85505" x="3079750" y="3117850"/>
          <p14:tracePt t="85602" x="3086100" y="3117850"/>
          <p14:tracePt t="85638" x="3079750" y="3117850"/>
          <p14:tracePt t="85730" x="3073400" y="3111500"/>
          <p14:tracePt t="85754" x="3073400" y="3117850"/>
          <p14:tracePt t="85765" x="3073400" y="3111500"/>
          <p14:tracePt t="85833" x="3067050" y="3105150"/>
          <p14:tracePt t="85945" x="3067050" y="3111500"/>
          <p14:tracePt t="85997" x="3073400" y="3105150"/>
          <p14:tracePt t="86058" x="3073400" y="3098800"/>
          <p14:tracePt t="86174" x="3073400" y="3105150"/>
          <p14:tracePt t="86237" x="3073400" y="3117850"/>
          <p14:tracePt t="86262" x="3079750" y="3111500"/>
          <p14:tracePt t="86306" x="3079750" y="3105150"/>
          <p14:tracePt t="86322" x="3079750" y="3098800"/>
          <p14:tracePt t="86354" x="3079750" y="3105150"/>
          <p14:tracePt t="86397" x="3079750" y="3111500"/>
          <p14:tracePt t="86486" x="3073400" y="3105150"/>
          <p14:tracePt t="86578" x="3079750" y="3111500"/>
          <p14:tracePt t="86630" x="3079750" y="3105150"/>
          <p14:tracePt t="86658" x="3079750" y="3111500"/>
          <p14:tracePt t="86682" x="3079750" y="3117850"/>
          <p14:tracePt t="86698" x="3086100" y="3111500"/>
          <p14:tracePt t="86734" x="3079750" y="3105150"/>
          <p14:tracePt t="86749" x="3073400" y="3105150"/>
          <p14:tracePt t="86777" x="3073400" y="3111500"/>
          <p14:tracePt t="86802" x="3079750" y="3117850"/>
          <p14:tracePt t="86826" x="3079750" y="3111500"/>
          <p14:tracePt t="86922" x="3079750" y="3105150"/>
          <p14:tracePt t="86946" x="3086100" y="3105150"/>
          <p14:tracePt t="86982" x="3086100" y="3098800"/>
          <p14:tracePt t="87058" x="3079750" y="3105150"/>
          <p14:tracePt t="87066" x="3079750" y="3111500"/>
          <p14:tracePt t="87086" x="3073400" y="3117850"/>
          <p14:tracePt t="87154" x="3073400" y="3124200"/>
          <p14:tracePt t="87162" x="3073400" y="3117850"/>
          <p14:tracePt t="87214" x="3067050" y="3111500"/>
          <p14:tracePt t="87258" x="3067050" y="3105150"/>
          <p14:tracePt t="87306" x="3060700" y="3105150"/>
          <p14:tracePt t="87342" x="3060700" y="3111500"/>
          <p14:tracePt t="87358" x="3054350" y="3117850"/>
          <p14:tracePt t="87366" x="3048000" y="3117850"/>
          <p14:tracePt t="87386" x="3048000" y="3124200"/>
          <p14:tracePt t="87434" x="3041650" y="3124200"/>
          <p14:tracePt t="87470" x="3035300" y="3130550"/>
          <p14:tracePt t="87498" x="3028950" y="3130550"/>
          <p14:tracePt t="87522" x="3035300" y="3124200"/>
          <p14:tracePt t="87598" x="3035300" y="3117850"/>
          <p14:tracePt t="87614" x="3041650" y="3105150"/>
          <p14:tracePt t="87626" x="3048000" y="3098800"/>
          <p14:tracePt t="87634" x="3048000" y="3092450"/>
          <p14:tracePt t="87643" x="3054350" y="3098800"/>
          <p14:tracePt t="87657" x="3060700" y="3092450"/>
          <p14:tracePt t="87673" x="3067050" y="3092450"/>
          <p14:tracePt t="87694" x="3067050" y="3086100"/>
          <p14:tracePt t="87711" x="3067050" y="3079750"/>
          <p14:tracePt t="87778" x="3073400" y="3073400"/>
          <p14:tracePt t="87798" x="3079750" y="3073400"/>
          <p14:tracePt t="87830" x="3086100" y="3067050"/>
          <p14:tracePt t="87854" x="3092450" y="3067050"/>
          <p14:tracePt t="87882" x="3098800" y="3060700"/>
          <p14:tracePt t="87906" x="3105150" y="3067050"/>
          <p14:tracePt t="87926" x="3105150" y="3073400"/>
          <p14:tracePt t="88018" x="3111500" y="3073400"/>
          <p14:tracePt t="88122" x="3111500" y="3067050"/>
          <p14:tracePt t="88226" x="3117850" y="3067050"/>
          <p14:tracePt t="88274" x="3117850" y="3079750"/>
          <p14:tracePt t="88302" x="3111500" y="3073400"/>
          <p14:tracePt t="88334" x="3111500" y="3079750"/>
          <p14:tracePt t="88454" x="3111500" y="3073400"/>
          <p14:tracePt t="88514" x="3117850" y="3073400"/>
          <p14:tracePt t="88558" x="3111500" y="3073400"/>
          <p14:tracePt t="88618" x="3105150" y="3073400"/>
          <p14:tracePt t="88686" x="3098800" y="3079750"/>
          <p14:tracePt t="88698" x="3105150" y="3086100"/>
          <p14:tracePt t="89632" x="3117850" y="3079750"/>
          <p14:tracePt t="89666" x="3111500" y="3086100"/>
          <p14:tracePt t="89691" x="3111500" y="3079750"/>
          <p14:tracePt t="89714" x="3111500" y="3073400"/>
          <p14:tracePt t="89750" x="3117850" y="3079750"/>
          <p14:tracePt t="89795" x="3124200" y="3079750"/>
          <p14:tracePt t="89818" x="3124200" y="3086100"/>
          <p14:tracePt t="89843" x="3124200" y="3079750"/>
          <p14:tracePt t="89854" x="3117850" y="3079750"/>
          <p14:tracePt t="89895" x="3117850" y="3086100"/>
          <p14:tracePt t="89923" x="3117850" y="3092450"/>
          <p14:tracePt t="89990" x="3117850" y="3086100"/>
          <p14:tracePt t="90051" x="3124200" y="3098800"/>
          <p14:tracePt t="90119" x="3124200" y="3105150"/>
          <p14:tracePt t="90138" x="3117850" y="3111500"/>
          <p14:tracePt t="90171" x="3111500" y="3111500"/>
          <p14:tracePt t="90195" x="3105150" y="3117850"/>
          <p14:tracePt t="90207" x="3098800" y="3124200"/>
          <p14:tracePt t="90230" x="3098800" y="3117850"/>
          <p14:tracePt t="90247" x="3098800" y="3105150"/>
          <p14:tracePt t="90259" x="3105150" y="3105150"/>
          <p14:tracePt t="90291" x="3098800" y="3098800"/>
          <p14:tracePt t="90334" x="3092450" y="3105150"/>
          <p14:tracePt t="90359" x="3086100" y="3098800"/>
          <p14:tracePt t="90395" x="3079750" y="3098800"/>
          <p14:tracePt t="90410" x="3079750" y="3105150"/>
          <p14:tracePt t="90438" x="3079750" y="3092450"/>
          <p14:tracePt t="90487" x="3079750" y="3086100"/>
          <p14:tracePt t="90522" x="3073400" y="3079750"/>
          <p14:tracePt t="90574" x="3067050" y="3073400"/>
          <p14:tracePt t="90591" x="3060700" y="3073400"/>
          <p14:tracePt t="90607" x="3054350" y="3073400"/>
          <p14:tracePt t="91020" x="4756150" y="5168900"/>
          <p14:tracePt t="91020" x="4749800" y="5187950"/>
          <p14:tracePt t="91020" x="4743450" y="5207000"/>
          <p14:tracePt t="91039" x="4743450" y="5226050"/>
          <p14:tracePt t="91051" x="4737100" y="5251450"/>
          <p14:tracePt t="91051" x="4724400" y="5308600"/>
          <p14:tracePt t="91073" x="4718050" y="5334000"/>
          <p14:tracePt t="91073" x="4718050" y="5365750"/>
          <p14:tracePt t="91073" x="4711700" y="5397500"/>
          <p14:tracePt t="91091" x="4711700" y="5422900"/>
          <p14:tracePt t="91102" x="4705350" y="5454650"/>
          <p14:tracePt t="91102" x="4705350" y="5486400"/>
          <p14:tracePt t="91120" x="4699000" y="5518150"/>
          <p14:tracePt t="91120" x="4686300" y="5549900"/>
          <p14:tracePt t="91120" x="4679950" y="5581650"/>
          <p14:tracePt t="91139" x="4667250" y="5607050"/>
          <p14:tracePt t="91139" x="4654550" y="5638800"/>
          <p14:tracePt t="91155" x="4641850" y="5664200"/>
          <p14:tracePt t="91155" x="4622800" y="5689600"/>
          <p14:tracePt t="91170" x="4597400" y="5715000"/>
          <p14:tracePt t="91170" x="4572000" y="5734050"/>
          <p14:tracePt t="91187" x="4552950" y="5753100"/>
          <p14:tracePt t="91187" x="4521200" y="5778500"/>
          <p14:tracePt t="91187" x="4489450" y="5797550"/>
          <p14:tracePt t="91207" x="4457700" y="5816600"/>
          <p14:tracePt t="91207" x="4419600" y="5835650"/>
          <p14:tracePt t="91220" x="4381500" y="5848350"/>
          <p14:tracePt t="91220" x="4343400" y="5867400"/>
          <p14:tracePt t="91237" x="4298950" y="5880100"/>
          <p14:tracePt t="91237" x="4254500" y="5892800"/>
          <p14:tracePt t="91254" x="4210050" y="5899150"/>
          <p14:tracePt t="91254" x="4108450" y="5905500"/>
          <p14:tracePt t="91272" x="4057650" y="5905500"/>
          <p14:tracePt t="91272" x="4006850" y="5899150"/>
          <p14:tracePt t="91288" x="3949700" y="5886450"/>
          <p14:tracePt t="91288" x="3898900" y="5867400"/>
          <p14:tracePt t="91304" x="3841750" y="5848350"/>
          <p14:tracePt t="91304" x="3790950" y="5822950"/>
          <p14:tracePt t="91321" x="3740150" y="5797550"/>
          <p14:tracePt t="91321" x="3695700" y="5759450"/>
          <p14:tracePt t="91321" x="3651250" y="5721350"/>
          <p14:tracePt t="91340" x="3613150" y="5683250"/>
          <p14:tracePt t="91352" x="3581400" y="5638800"/>
          <p14:tracePt t="91352" x="3543300" y="5537200"/>
          <p14:tracePt t="91371" x="3530600" y="5486400"/>
          <p14:tracePt t="91371" x="3530600" y="5429250"/>
          <p14:tracePt t="91388" x="3543300" y="5378450"/>
          <p14:tracePt t="91388" x="3568700" y="5321300"/>
          <p14:tracePt t="91405" x="3594100" y="5270500"/>
          <p14:tracePt t="91405" x="3638550" y="5226050"/>
          <p14:tracePt t="91405" x="3683000" y="5181600"/>
          <p14:tracePt t="91424" x="3733800" y="5149850"/>
          <p14:tracePt t="91436" x="3797300" y="5130800"/>
          <p14:tracePt t="91436" x="3924300" y="5118100"/>
          <p14:tracePt t="91455" x="3987800" y="5124450"/>
          <p14:tracePt t="91455" x="4051300" y="5143500"/>
          <p14:tracePt t="91471" x="4121150" y="5168900"/>
          <p14:tracePt t="91471" x="4184650" y="5200650"/>
          <p14:tracePt t="91488" x="4248150" y="5232400"/>
          <p14:tracePt t="91488" x="4311650" y="5270500"/>
          <p14:tracePt t="91488" x="4368800" y="5302250"/>
          <p14:tracePt t="91507" x="4419600" y="5340350"/>
          <p14:tracePt t="91507" x="4464050" y="5378450"/>
          <p14:tracePt t="91522" x="4508500" y="5416550"/>
          <p14:tracePt t="91522" x="4540250" y="5448300"/>
          <p14:tracePt t="91539" x="4565650" y="5486400"/>
          <p14:tracePt t="91539" x="4578350" y="5524500"/>
          <p14:tracePt t="91555" x="4591050" y="5556250"/>
          <p14:tracePt t="91555" x="4591050" y="5619750"/>
          <p14:tracePt t="91572" x="4591050" y="5645150"/>
          <p14:tracePt t="91572" x="4578350" y="5670550"/>
          <p14:tracePt t="91589" x="4572000" y="5695950"/>
          <p14:tracePt t="91589" x="4559300" y="5708650"/>
          <p14:tracePt t="91605" x="4546600" y="5721350"/>
          <p14:tracePt t="91605" x="4533900" y="5734050"/>
          <p14:tracePt t="91622" x="4527550" y="5740400"/>
          <p14:tracePt t="91622" x="4508500" y="5746750"/>
          <p14:tracePt t="91640" x="4502150" y="5746750"/>
          <p14:tracePt t="91640" x="4495800" y="5740400"/>
          <p14:tracePt t="91656" x="4495800" y="5734050"/>
          <p14:tracePt t="91671" x="4495800" y="5727700"/>
          <p14:tracePt t="91671" x="4502150" y="5721350"/>
          <p14:tracePt t="91689" x="4508500" y="5715000"/>
          <p14:tracePt t="91689" x="4514850" y="5708650"/>
          <p14:tracePt t="91689" x="4527550" y="5708650"/>
          <p14:tracePt t="91709" x="4540250" y="5708650"/>
          <p14:tracePt t="91720" x="4552950" y="5708650"/>
          <p14:tracePt t="91720" x="4584700" y="5708650"/>
          <p14:tracePt t="91739" x="4603750" y="5708650"/>
          <p14:tracePt t="91739" x="4622800" y="5708650"/>
          <p14:tracePt t="91756" x="4641850" y="5715000"/>
          <p14:tracePt t="91756" x="4667250" y="5715000"/>
          <p14:tracePt t="91772" x="4692650" y="5721350"/>
          <p14:tracePt t="91772" x="4711700" y="5727700"/>
          <p14:tracePt t="91772" x="4737100" y="5734050"/>
          <p14:tracePt t="91791" x="4762500" y="5746750"/>
          <p14:tracePt t="91804" x="4787900" y="5753100"/>
          <p14:tracePt t="91804" x="4838700" y="5772150"/>
          <p14:tracePt t="91823" x="4857750" y="5778500"/>
          <p14:tracePt t="91823" x="4883150" y="5784850"/>
          <p14:tracePt t="91840" x="4902200" y="5791200"/>
          <p14:tracePt t="91840" x="4914900" y="5803900"/>
          <p14:tracePt t="91856" x="4933950" y="5810250"/>
          <p14:tracePt t="91856" x="4953000" y="5816600"/>
          <p14:tracePt t="91872" x="4953000" y="5822950"/>
          <p14:tracePt t="91888" x="4953000" y="5829300"/>
          <p14:tracePt t="91888" x="4946650" y="5835650"/>
          <p14:tracePt t="91906" x="4940300" y="5835650"/>
          <p14:tracePt t="91906" x="4921250" y="5835650"/>
          <p14:tracePt t="91923" x="4908550" y="5835650"/>
          <p14:tracePt t="91923" x="4870450" y="5829300"/>
          <p14:tracePt t="91940" x="4851400" y="5822950"/>
          <p14:tracePt t="91940" x="4832350" y="5822950"/>
          <p14:tracePt t="91957" x="4806950" y="5816600"/>
          <p14:tracePt t="91957" x="4781550" y="5803900"/>
          <p14:tracePt t="91973" x="4762500" y="5797550"/>
          <p14:tracePt t="91973" x="4737100" y="5784850"/>
          <p14:tracePt t="91973" x="4718050" y="5765800"/>
          <p14:tracePt t="91993" x="4699000" y="5746750"/>
          <p14:tracePt t="92005" x="4679950" y="5721350"/>
          <p14:tracePt t="92005" x="4654550" y="5651500"/>
          <p14:tracePt t="92024" x="4654550" y="5613400"/>
          <p14:tracePt t="92024" x="4654550" y="5568950"/>
          <p14:tracePt t="92040" x="4660900" y="5524500"/>
          <p14:tracePt t="92040" x="4667250" y="5473700"/>
          <p14:tracePt t="92040" x="4686300" y="5422900"/>
          <p14:tracePt t="92059" x="4705350" y="5378450"/>
          <p14:tracePt t="92072" x="4730750" y="5327650"/>
          <p14:tracePt t="92072" x="4794250" y="5245100"/>
          <p14:tracePt t="92093" x="4832350" y="5213350"/>
          <p14:tracePt t="92093" x="4876800" y="5187950"/>
          <p14:tracePt t="92108" x="4914900" y="5162550"/>
          <p14:tracePt t="92108" x="4965700" y="5149850"/>
          <p14:tracePt t="92124" x="5010150" y="5137150"/>
          <p14:tracePt t="92124" x="5060950" y="5130800"/>
          <p14:tracePt t="92141" x="5111750" y="5130800"/>
          <p14:tracePt t="92141" x="5162550" y="5137150"/>
          <p14:tracePt t="92141" x="5219700" y="5143500"/>
          <p14:tracePt t="92160" x="5264150" y="5156200"/>
          <p14:tracePt t="92160" x="5314950" y="5168900"/>
          <p14:tracePt t="92174" x="5359400" y="5187950"/>
          <p14:tracePt t="92174" x="5403850" y="5207000"/>
          <p14:tracePt t="92191" x="5441950" y="5232400"/>
          <p14:tracePt t="92191" x="5473700" y="5257800"/>
          <p14:tracePt t="92191" x="5505450" y="5289550"/>
          <p14:tracePt t="92211" x="5530850" y="5321300"/>
          <p14:tracePt t="92222" x="5556250" y="5353050"/>
          <p14:tracePt t="92222" x="5588000" y="5410200"/>
          <p14:tracePt t="92241" x="5594350" y="5441950"/>
          <p14:tracePt t="92241" x="5594350" y="5473700"/>
          <p14:tracePt t="92257" x="5594350" y="5499100"/>
          <p14:tracePt t="92257" x="5581650" y="5524500"/>
          <p14:tracePt t="92275" x="5568950" y="5556250"/>
          <p14:tracePt t="92275" x="5537200" y="5600700"/>
          <p14:tracePt t="92292" x="5518150" y="5619750"/>
          <p14:tracePt t="92292" x="5492750" y="5638800"/>
          <p14:tracePt t="92308" x="5473700" y="5657850"/>
          <p14:tracePt t="92308" x="5448300" y="5670550"/>
          <p14:tracePt t="92324" x="5422900" y="5683250"/>
          <p14:tracePt t="92324" x="5403850" y="5689600"/>
          <p14:tracePt t="92341" x="5378450" y="5702300"/>
          <p14:tracePt t="92341" x="5359400" y="5708650"/>
          <p14:tracePt t="92341" x="5340350" y="5715000"/>
          <p14:tracePt t="92360" x="5321300" y="5721350"/>
          <p14:tracePt t="92373" x="5302250" y="5721350"/>
          <p14:tracePt t="92373" x="5276850" y="5721350"/>
          <p14:tracePt t="92392" x="5264150" y="5721350"/>
          <p14:tracePt t="92392" x="5251450" y="5715000"/>
          <p14:tracePt t="92408" x="5245100" y="5715000"/>
          <p14:tracePt t="92408" x="5238750" y="5708650"/>
          <p14:tracePt t="92408" x="5238750" y="5702300"/>
          <p14:tracePt t="92427" x="5238750" y="5695950"/>
          <p14:tracePt t="92440" x="5238750" y="5689600"/>
          <p14:tracePt t="92440" x="5245100" y="5683250"/>
          <p14:tracePt t="92460" x="5251450" y="5676900"/>
          <p14:tracePt t="92460" x="5257800" y="5670550"/>
          <p14:tracePt t="92475" x="5264150" y="5664200"/>
          <p14:tracePt t="92475" x="5270500" y="5664200"/>
          <p14:tracePt t="92491" x="5276850" y="5664200"/>
          <p14:tracePt t="92506" x="5283200" y="5664200"/>
          <p14:tracePt t="92524" x="5289550" y="5664200"/>
          <p14:tracePt t="92524" x="5295900" y="5664200"/>
          <p14:tracePt t="92542" x="5289550" y="5657850"/>
          <p14:tracePt t="92639" x="5289550" y="5651500"/>
          <p14:tracePt t="92659" x="5289550" y="5645150"/>
          <p14:tracePt t="92683" x="5283200" y="5638800"/>
          <p14:tracePt t="92743" x="5283200" y="5632450"/>
          <p14:tracePt t="92907" x="5289550" y="5626100"/>
          <p14:tracePt t="92939" x="5289550" y="5613400"/>
          <p14:tracePt t="92951" x="5295900" y="5607050"/>
          <p14:tracePt t="92983" x="5302250" y="5600700"/>
          <p14:tracePt t="93007" x="5302250" y="5594350"/>
          <p14:tracePt t="93043" x="5308600" y="5594350"/>
          <p14:tracePt t="93059" x="5308600" y="5588000"/>
          <p14:tracePt t="93067" x="5308600" y="5581650"/>
          <p14:tracePt t="93075" x="5308600" y="5575300"/>
          <p14:tracePt t="93075" x="5308600" y="5568950"/>
          <p14:tracePt t="93075" x="5308600" y="5562600"/>
          <p14:tracePt t="93096" x="5314950" y="5556250"/>
          <p14:tracePt t="93112" x="5314950" y="5549900"/>
          <p14:tracePt t="93112" x="5314950" y="5543550"/>
          <p14:tracePt t="93128" x="5321300" y="5537200"/>
          <p14:tracePt t="93143" x="5327650" y="5530850"/>
          <p14:tracePt t="93159" x="5334000" y="5524500"/>
          <p14:tracePt t="93176" x="5334000" y="5518150"/>
          <p14:tracePt t="93193" x="5340350" y="5511800"/>
          <p14:tracePt t="93211" x="5346700" y="5518150"/>
          <p14:tracePt t="93251" x="5346700" y="5524500"/>
          <p14:tracePt t="93267" x="5346700" y="5530850"/>
          <p14:tracePt t="93275" x="5346700" y="5537200"/>
          <p14:tracePt t="93283" x="5346700" y="5543550"/>
          <p14:tracePt t="93293" x="5346700" y="5549900"/>
          <p14:tracePt t="93293" x="5346700" y="5556250"/>
          <p14:tracePt t="93311" x="5346700" y="5562600"/>
          <p14:tracePt t="93327" x="5346700" y="5568950"/>
          <p14:tracePt t="93327" x="5346700" y="5575300"/>
          <p14:tracePt t="93345" x="5346700" y="5581650"/>
          <p14:tracePt t="93345" x="5346700" y="5588000"/>
          <p14:tracePt t="93361" x="5353050" y="5588000"/>
          <p14:tracePt t="93361" x="5353050" y="5600700"/>
          <p14:tracePt t="93380" x="5359400" y="5607050"/>
          <p14:tracePt t="93396" x="5359400" y="5613400"/>
          <p14:tracePt t="93412" x="5365750" y="5613400"/>
          <p14:tracePt t="93431" x="5365750" y="5619750"/>
          <p14:tracePt t="93447" x="5365750" y="5626100"/>
          <p14:tracePt t="93464" x="5372100" y="5632450"/>
          <p14:tracePt t="93480" x="5378450" y="5638800"/>
          <p14:tracePt t="93507" x="5378450" y="5632450"/>
          <p14:tracePt t="93531" x="5384800" y="5632450"/>
          <p14:tracePt t="93551" x="5391150" y="5626100"/>
          <p14:tracePt t="93575" x="5397500" y="5619750"/>
          <p14:tracePt t="93599" x="5403850" y="5619750"/>
          <p14:tracePt t="93659" x="5397500" y="5619750"/>
          <p14:tracePt t="93703" x="5397500" y="5626100"/>
          <p14:tracePt t="93731" x="5403850" y="5632450"/>
          <p14:tracePt t="93771" x="5410200" y="5626100"/>
          <p14:tracePt t="93791" x="5416550" y="5626100"/>
          <p14:tracePt t="93823" x="5422900" y="5619750"/>
          <p14:tracePt t="93839" x="5429250" y="5613400"/>
          <p14:tracePt t="93851" x="5435600" y="5607050"/>
          <p14:tracePt t="93867" x="5441950" y="5600700"/>
          <p14:tracePt t="93883" x="5448300" y="5594350"/>
          <p14:tracePt t="93895" x="5448300" y="5588000"/>
          <p14:tracePt t="93895" x="5448300" y="5575300"/>
          <p14:tracePt t="93914" x="5448300" y="5568950"/>
          <p14:tracePt t="93914" x="5448300" y="5562600"/>
          <p14:tracePt t="93930" x="5448300" y="5556250"/>
          <p14:tracePt t="93930" x="5448300" y="5543550"/>
          <p14:tracePt t="93947" x="5441950" y="5537200"/>
          <p14:tracePt t="93947" x="5441950" y="5530850"/>
          <p14:tracePt t="93964" x="5441950" y="5524500"/>
          <p14:tracePt t="93964" x="5435600" y="5511800"/>
          <p14:tracePt t="93980" x="5429250" y="5511800"/>
          <p14:tracePt t="93995" x="5422900" y="5505450"/>
          <p14:tracePt t="94012" x="5416550" y="5505450"/>
          <p14:tracePt t="94029" x="5410200" y="5505450"/>
          <p14:tracePt t="94046" x="5403850" y="5511800"/>
          <p14:tracePt t="94079" x="5403850" y="5518150"/>
          <p14:tracePt t="94092" x="5410200" y="5524500"/>
          <p14:tracePt t="94116" x="5410200" y="5530850"/>
          <p14:tracePt t="94131" x="5416550" y="5537200"/>
          <p14:tracePt t="94151" x="5422900" y="5543550"/>
          <p14:tracePt t="94168" x="5429250" y="5549900"/>
          <p14:tracePt t="94183" x="5435600" y="5556250"/>
          <p14:tracePt t="94201" x="5441950" y="5562600"/>
          <p14:tracePt t="94211" x="5448300" y="5562600"/>
          <p14:tracePt t="94228" x="5454650" y="5562600"/>
          <p14:tracePt t="94243" x="5461000" y="5568950"/>
          <p14:tracePt t="94267" x="5467350" y="5562600"/>
          <p14:tracePt t="94288" x="5461000" y="5556250"/>
          <p14:tracePt t="94304" x="5461000" y="5549900"/>
          <p14:tracePt t="94319" x="5461000" y="5543550"/>
          <p14:tracePt t="94332" x="5461000" y="5537200"/>
          <p14:tracePt t="94363" x="5467350" y="5537200"/>
          <p14:tracePt t="94467" x="5473700" y="5543550"/>
          <p14:tracePt t="94491" x="5480050" y="5543550"/>
          <p14:tracePt t="94504" x="5486400" y="5543550"/>
          <p14:tracePt t="94520" x="5492750" y="5543550"/>
          <p14:tracePt t="94535" x="5499100" y="5543550"/>
          <p14:tracePt t="94551" x="5505450" y="5543550"/>
          <p14:tracePt t="94551" x="5505450" y="5537200"/>
          <p14:tracePt t="94566" x="5511800" y="5537200"/>
          <p14:tracePt t="94566" x="5518150" y="5537200"/>
          <p14:tracePt t="94582" x="5524500" y="5537200"/>
          <p14:tracePt t="94582" x="5530850" y="5537200"/>
          <p14:tracePt t="94599" x="5537200" y="5537200"/>
          <p14:tracePt t="94599" x="5543550" y="5537200"/>
          <p14:tracePt t="94616" x="5549900" y="5537200"/>
          <p14:tracePt t="94616" x="5556250" y="5530850"/>
          <p14:tracePt t="94632" x="5562600" y="5530850"/>
          <p14:tracePt t="94632" x="5568950" y="5524500"/>
          <p14:tracePt t="94649" x="5575300" y="5524500"/>
          <p14:tracePt t="94649" x="5581650" y="5530850"/>
          <p14:tracePt t="94666" x="5588000" y="5530850"/>
          <p14:tracePt t="94681" x="5594350" y="5530850"/>
          <p14:tracePt t="94681" x="5600700" y="5530850"/>
          <p14:tracePt t="94701" x="5607050" y="5537200"/>
          <p14:tracePt t="94715" x="5619750" y="5537200"/>
          <p14:tracePt t="94731" x="5626100" y="5543550"/>
          <p14:tracePt t="94759" x="5632450" y="5543550"/>
          <p14:tracePt t="94776" x="5638800" y="5543550"/>
          <p14:tracePt t="94800" x="5645150" y="5549900"/>
          <p14:tracePt t="94812" x="5651500" y="5556250"/>
          <p14:tracePt t="94827" x="5651500" y="5562600"/>
          <p14:tracePt t="94844" x="5657850" y="5568950"/>
          <p14:tracePt t="94852" x="5657850" y="5575300"/>
          <p14:tracePt t="94865" x="5664200" y="5581650"/>
          <p14:tracePt t="94882" x="5670550" y="5588000"/>
          <p14:tracePt t="94898" x="5683250" y="5594350"/>
          <p14:tracePt t="94915" x="5689600" y="5594350"/>
          <p14:tracePt t="94915" x="5702300" y="5594350"/>
          <p14:tracePt t="94934" x="5708650" y="5600700"/>
          <p14:tracePt t="94934" x="5715000" y="5600700"/>
          <p14:tracePt t="94950" x="5721350" y="5607050"/>
          <p14:tracePt t="94950" x="5727700" y="5607050"/>
          <p14:tracePt t="94967" x="5734050" y="5607050"/>
          <p14:tracePt t="94967" x="5746750" y="5613400"/>
          <p14:tracePt t="94984" x="5753100" y="5619750"/>
          <p14:tracePt t="94984" x="5759450" y="5619750"/>
          <p14:tracePt t="95000" x="5765800" y="5619750"/>
          <p14:tracePt t="95016" x="5772150" y="5619750"/>
          <p14:tracePt t="95032" x="5778500" y="5619750"/>
          <p14:tracePt t="95052" x="5784850" y="5619750"/>
          <p14:tracePt t="95076" x="5784850" y="5626100"/>
          <p14:tracePt t="95100" x="5791200" y="5626100"/>
          <p14:tracePt t="95136" x="5791200" y="5632450"/>
          <p14:tracePt t="95188" x="5791200" y="5638800"/>
          <p14:tracePt t="95204" x="5784850" y="5638800"/>
          <p14:tracePt t="95228" x="5778500" y="5645150"/>
          <p14:tracePt t="95255" x="5778500" y="5651500"/>
          <p14:tracePt t="95344" x="5772150" y="5651500"/>
          <p14:tracePt t="95399" x="5765800" y="5651500"/>
          <p14:tracePt t="95428" x="5759450" y="5651500"/>
          <p14:tracePt t="95452" x="5753100" y="5651500"/>
          <p14:tracePt t="95472" x="5753100" y="5657850"/>
          <p14:tracePt t="95504" x="5746750" y="5657850"/>
          <p14:tracePt t="95564" x="5740400" y="5664200"/>
          <p14:tracePt t="95583" x="5734050" y="5670550"/>
          <p14:tracePt t="95599" x="5727700" y="5676900"/>
          <p14:tracePt t="95616" x="5721350" y="5676900"/>
          <p14:tracePt t="95624" x="5715000" y="5676900"/>
          <p14:tracePt t="95634" x="5708650" y="5683250"/>
          <p14:tracePt t="95634" x="5702300" y="5689600"/>
          <p14:tracePt t="95653" x="5695950" y="5695950"/>
          <p14:tracePt t="95667" x="5683250" y="5702300"/>
          <p14:tracePt t="95684" x="5676900" y="5702300"/>
          <p14:tracePt t="95701" x="5670550" y="5708650"/>
          <p14:tracePt t="95718" x="5670550" y="5715000"/>
          <p14:tracePt t="95737" x="5664200" y="5715000"/>
          <p14:tracePt t="95772" x="5664200" y="5721350"/>
          <p14:tracePt t="95812" x="5664200" y="5727700"/>
          <p14:tracePt t="95848" x="5657850" y="5727700"/>
          <p14:tracePt t="95880" x="5651500" y="5734050"/>
          <p14:tracePt t="95908" x="5651500" y="5740400"/>
          <p14:tracePt t="95932" x="5645150" y="5740400"/>
          <p14:tracePt t="95968" x="5638800" y="5746750"/>
          <p14:tracePt t="96012" x="5638800" y="5753100"/>
          <p14:tracePt t="96043" x="5632450" y="5746750"/>
          <p14:tracePt t="96088" x="5626100" y="5746750"/>
          <p14:tracePt t="96120" x="5619750" y="5746750"/>
          <p14:tracePt t="96148" x="5613400" y="5753100"/>
          <p14:tracePt t="96172" x="5613400" y="5746750"/>
          <p14:tracePt t="96192" x="5607050" y="5746750"/>
          <p14:tracePt t="96224" x="5600700" y="5753100"/>
          <p14:tracePt t="96268" x="5600700" y="5746750"/>
          <p14:tracePt t="96448" x="5600700" y="5740400"/>
          <p14:tracePt t="96492" x="5594350" y="5734050"/>
          <p14:tracePt t="96516" x="5600700" y="5734050"/>
          <p14:tracePt t="96620" x="5600700" y="5727700"/>
          <p14:tracePt t="96672" x="5600700" y="5734050"/>
          <p14:tracePt t="96732" x="5594350" y="5734050"/>
          <p14:tracePt t="96792" x="5588000" y="5740400"/>
          <p14:tracePt t="96840" x="5588000" y="5734050"/>
          <p14:tracePt t="96891" x="5588000" y="5727700"/>
          <p14:tracePt t="96928" x="5588000" y="5721350"/>
          <p14:tracePt t="97117" x="5581650" y="5721350"/>
          <p14:tracePt t="97152" x="5575300" y="5721350"/>
          <p14:tracePt t="97176" x="5568950" y="5727700"/>
          <p14:tracePt t="97202" x="5562600" y="5727700"/>
          <p14:tracePt t="97212" x="5556250" y="5727700"/>
          <p14:tracePt t="97252" x="5549900" y="5727700"/>
          <p14:tracePt t="97296" x="5543550" y="5727700"/>
          <p14:tracePt t="97332" x="5537200" y="5727700"/>
          <p14:tracePt t="97384" x="5537200" y="5734050"/>
          <p14:tracePt t="97440" x="5543550" y="5740400"/>
          <p14:tracePt t="97500" x="5537200" y="5734050"/>
          <p14:tracePt t="97580" x="5530850" y="5740400"/>
          <p14:tracePt t="97612" x="5524500" y="5734050"/>
          <p14:tracePt t="97716" x="5524500" y="5727700"/>
          <p14:tracePt t="97800" x="5518150" y="5727700"/>
          <p14:tracePt t="97828" x="5511800" y="5727700"/>
          <p14:tracePt t="97860" x="5505450" y="5727700"/>
          <p14:tracePt t="97924" x="5499100" y="5727700"/>
          <p14:tracePt t="97956" x="5492750" y="5721350"/>
          <p14:tracePt t="98008" x="5486400" y="5721350"/>
          <p14:tracePt t="98052" x="5480050" y="5721350"/>
          <p14:tracePt t="98092" x="5480050" y="5715000"/>
          <p14:tracePt t="98120" x="5473700" y="5708650"/>
          <p14:tracePt t="98144" x="5467350" y="5702300"/>
          <p14:tracePt t="98220" x="5461000" y="5708650"/>
          <p14:tracePt t="98264" x="5454650" y="5702300"/>
          <p14:tracePt t="98352" x="5448300" y="5695950"/>
          <p14:tracePt t="98460" x="5448300" y="5689600"/>
          <p14:tracePt t="98505" x="5448300" y="5695950"/>
          <p14:tracePt t="98833" x="5448300" y="5689600"/>
          <p14:tracePt t="98893" x="5454650" y="5695950"/>
          <p14:tracePt t="99005" x="5448300" y="5689600"/>
          <p14:tracePt t="99132" x="5454650" y="5695950"/>
          <p14:tracePt t="99217" x="5448300" y="5702300"/>
          <p14:tracePt t="99285" x="5448300" y="5695950"/>
          <p14:tracePt t="99412" x="5454650" y="5695950"/>
          <p14:tracePt t="99500" x="5461000" y="5689600"/>
          <p14:tracePt t="99561" x="5461000" y="5695950"/>
          <p14:tracePt t="99689" x="5461000" y="5702300"/>
          <p14:tracePt t="99721" x="5461000" y="5695950"/>
          <p14:tracePt t="99781" x="5461000" y="5702300"/>
          <p14:tracePt t="99869" x="5461000" y="5695950"/>
          <p14:tracePt t="99929" x="5467350" y="5695950"/>
          <p14:tracePt t="100132" x="5467350" y="5689600"/>
          <p14:tracePt t="100297" x="5467350" y="5695950"/>
          <p14:tracePt t="100341" x="5473700" y="5689600"/>
          <p14:tracePt t="100401" x="5473700" y="5683250"/>
          <p14:tracePt t="100536" x="5473700" y="5689600"/>
          <p14:tracePt t="100633" x="5480050" y="5689600"/>
          <p14:tracePt t="101017" x="5480050" y="5683250"/>
          <p14:tracePt t="101161" x="5480050" y="5689600"/>
          <p14:tracePt t="101221" x="5473700" y="5695950"/>
          <p14:tracePt t="101761" x="5473700" y="5689600"/>
          <p14:tracePt t="101993" x="5467350" y="5689600"/>
          <p14:tracePt t="102125" x="5467350" y="5683250"/>
          <p14:tracePt t="102194" x="5461000" y="5683250"/>
          <p14:tracePt t="102365" x="5461000" y="5676900"/>
          <p14:tracePt t="102465" x="5467350" y="5683250"/>
          <p14:tracePt t="102698" x="5461000" y="5683250"/>
          <p14:tracePt t="102786" x="5467350" y="5689600"/>
          <p14:tracePt t="102945" x="5461000" y="5683250"/>
          <p14:tracePt t="103057" x="5467350" y="5683250"/>
          <p14:tracePt t="103101" x="5467350" y="5676900"/>
          <p14:tracePt t="103153" x="5467350" y="5670550"/>
          <p14:tracePt t="103273" x="5467350" y="5664200"/>
          <p14:tracePt t="103342" x="5461000" y="5664200"/>
          <p14:tracePt t="103425" x="5461000" y="5657850"/>
          <p14:tracePt t="103561" x="5467350" y="5651500"/>
          <p14:tracePt t="103597" x="5467350" y="5657850"/>
          <p14:tracePt t="103673" x="5461000" y="5664200"/>
          <p14:tracePt t="103829" x="5467350" y="5670550"/>
          <p14:tracePt t="103994" x="5461000" y="5670550"/>
          <p14:tracePt t="104129" x="5454650" y="5664200"/>
          <p14:tracePt t="104370" x="5448300" y="5664200"/>
          <p14:tracePt t="104422" x="5448300" y="5657850"/>
          <p14:tracePt t="104626" x="5448300" y="5664200"/>
          <p14:tracePt t="104714" x="5454650" y="5664200"/>
          <p14:tracePt t="104798" x="5454650" y="5670550"/>
          <p14:tracePt t="104874" x="5454650" y="5664200"/>
          <p14:tracePt t="105045" x="5454650" y="5657850"/>
          <p14:tracePt t="105066" x="5454650" y="5651500"/>
          <p14:tracePt t="105226" x="5448300" y="5657850"/>
          <p14:tracePt t="105434" x="5448300" y="5651500"/>
          <p14:tracePt t="105466" x="5448300" y="5657850"/>
          <p14:tracePt t="105562" x="5441950" y="5657850"/>
          <p14:tracePt t="105682" x="5448300" y="5657850"/>
          <p14:tracePt t="105750" x="5454650" y="5657850"/>
          <p14:tracePt t="105785" x="5454650" y="5651500"/>
          <p14:tracePt t="106110" x="5454650" y="5645150"/>
          <p14:tracePt t="106206" x="5448300" y="5645150"/>
          <p14:tracePt t="106366" x="5441950" y="5645150"/>
          <p14:tracePt t="106418" x="5448300" y="5638800"/>
          <p14:tracePt t="106562" x="5454650" y="5638800"/>
          <p14:tracePt t="106591" x="5461000" y="5638800"/>
          <p14:tracePt t="106634" x="5461000" y="5632450"/>
          <p14:tracePt t="106666" x="5467350" y="5632450"/>
          <p14:tracePt t="106694" x="5467350" y="5638800"/>
          <p14:tracePt t="106734" x="5461000" y="5645150"/>
          <p14:tracePt t="106794" x="5454650" y="5645150"/>
          <p14:tracePt t="106806" x="5448300" y="5645150"/>
          <p14:tracePt t="106830" x="5441950" y="5651500"/>
          <p14:tracePt t="106854" x="5435600" y="5651500"/>
          <p14:tracePt t="106958" x="5435600" y="5645150"/>
          <p14:tracePt t="107095" x="5429250" y="5645150"/>
          <p14:tracePt t="107190" x="5422900" y="5645150"/>
          <p14:tracePt t="107234" x="5422900" y="5638800"/>
          <p14:tracePt t="107282" x="5429250" y="5638800"/>
          <p14:tracePt t="107319" x="5435600" y="5638800"/>
          <p14:tracePt t="107387" x="5441950" y="5638800"/>
          <p14:tracePt t="107482" x="5441950" y="5632450"/>
          <p14:tracePt t="107499" x="5441950" y="5626100"/>
          <p14:tracePt t="107522" x="5441950" y="5619750"/>
          <p14:tracePt t="107543" x="5441950" y="5613400"/>
          <p14:tracePt t="107558" x="5435600" y="5607050"/>
          <p14:tracePt t="107583" x="5435600" y="5594350"/>
          <p14:tracePt t="107595" x="5429250" y="5588000"/>
          <p14:tracePt t="107603" x="5429250" y="5581650"/>
          <p14:tracePt t="107611" x="5422900" y="5575300"/>
          <p14:tracePt t="107611" x="5422900" y="5568950"/>
          <p14:tracePt t="107628" x="5416550" y="5562600"/>
          <p14:tracePt t="107628" x="5416550" y="5549900"/>
          <p14:tracePt t="107644" x="5410200" y="5537200"/>
          <p14:tracePt t="107644" x="5403850" y="5530850"/>
          <p14:tracePt t="107644" x="5397500" y="5518150"/>
          <p14:tracePt t="107664" x="5391150" y="5511800"/>
          <p14:tracePt t="107676" x="5384800" y="5499100"/>
          <p14:tracePt t="107676" x="5359400" y="5473700"/>
          <p14:tracePt t="107695" x="5346700" y="5454650"/>
          <p14:tracePt t="107695" x="5334000" y="5441950"/>
          <p14:tracePt t="107712" x="5314950" y="5429250"/>
          <p14:tracePt t="107712" x="5295900" y="5410200"/>
          <p14:tracePt t="107728" x="5276850" y="5397500"/>
          <p14:tracePt t="107728" x="5257800" y="5378450"/>
          <p14:tracePt t="107744" x="5238750" y="5359400"/>
          <p14:tracePt t="107744" x="5226050" y="5346700"/>
          <p14:tracePt t="107744" x="5207000" y="5327650"/>
          <p14:tracePt t="107764" x="5187950" y="5314950"/>
          <p14:tracePt t="107764" x="5168900" y="5302250"/>
          <p14:tracePt t="107778" x="5149850" y="5283200"/>
          <p14:tracePt t="107778" x="5130800" y="5264150"/>
          <p14:tracePt t="107795" x="5105400" y="5251450"/>
          <p14:tracePt t="107795" x="5086350" y="5232400"/>
          <p14:tracePt t="107811" x="5054600" y="5219700"/>
          <p14:tracePt t="107811" x="5003800" y="5194300"/>
          <p14:tracePt t="107828" x="4972050" y="5181600"/>
          <p14:tracePt t="107828" x="4940300" y="5175250"/>
          <p14:tracePt t="107845" x="4914900" y="5168900"/>
          <p14:tracePt t="107845" x="4889500" y="5175250"/>
          <p14:tracePt t="107861" x="4864100" y="5175250"/>
          <p14:tracePt t="107861" x="4838700" y="5175250"/>
          <p14:tracePt t="107878" x="4819650" y="5181600"/>
          <p14:tracePt t="107878" x="4787900" y="5200650"/>
          <p14:tracePt t="107896" x="4768850" y="5213350"/>
          <p14:tracePt t="107896" x="4756150" y="5226050"/>
          <p14:tracePt t="107912" x="4743450" y="5238750"/>
          <p14:tracePt t="107912" x="4730750" y="5257800"/>
          <p14:tracePt t="107928" x="4718050" y="5276850"/>
          <p14:tracePt t="107928" x="4711700" y="5289550"/>
          <p14:tracePt t="107928" x="4699000" y="5302250"/>
          <p14:tracePt t="107948" x="4692650" y="5314950"/>
          <p14:tracePt t="107960" x="4686300" y="5327650"/>
          <p14:tracePt t="107960" x="4679950" y="5346700"/>
          <p14:tracePt t="107980" x="4679950" y="5353050"/>
          <p14:tracePt t="107980" x="4673600" y="5365750"/>
          <p14:tracePt t="107996" x="4673600" y="5372100"/>
          <p14:tracePt t="107996" x="4673600" y="5378450"/>
          <p14:tracePt t="107996" x="4673600" y="5384800"/>
          <p14:tracePt t="108015" x="4673600" y="5391150"/>
          <p14:tracePt t="108027" x="4673600" y="5403850"/>
          <p14:tracePt t="108027" x="4679950" y="5403850"/>
          <p14:tracePt t="108047" x="4679950" y="5416550"/>
          <p14:tracePt t="108047" x="4686300" y="5422900"/>
          <p14:tracePt t="108063" x="4692650" y="5429250"/>
          <p14:tracePt t="108063" x="4699000" y="5441950"/>
          <p14:tracePt t="108079" x="4705350" y="5448300"/>
          <p14:tracePt t="108079" x="4711700" y="5454650"/>
          <p14:tracePt t="108096" x="4718050" y="5467350"/>
          <p14:tracePt t="108096" x="4724400" y="5473700"/>
          <p14:tracePt t="108096" x="4730750" y="5486400"/>
          <p14:tracePt t="108115" x="4737100" y="5499100"/>
          <p14:tracePt t="108115" x="4737100" y="5511800"/>
          <p14:tracePt t="108129" x="4737100" y="5524500"/>
          <p14:tracePt t="108129" x="4730750" y="5537200"/>
          <p14:tracePt t="108146" x="4724400" y="5549900"/>
          <p14:tracePt t="108146" x="4711700" y="5568950"/>
          <p14:tracePt t="108162" x="4699000" y="5581650"/>
          <p14:tracePt t="108162" x="4679950" y="5600700"/>
          <p14:tracePt t="108180" x="4660900" y="5613400"/>
          <p14:tracePt t="108180" x="4610100" y="5645150"/>
          <p14:tracePt t="108196" x="4572000" y="5664200"/>
          <p14:tracePt t="108196" x="4533900" y="5683250"/>
          <p14:tracePt t="108213" x="4489450" y="5702300"/>
          <p14:tracePt t="108213" x="4438650" y="5727700"/>
          <p14:tracePt t="108230" x="4375150" y="5746750"/>
          <p14:tracePt t="108230" x="4229100" y="5797550"/>
          <p14:tracePt t="108248" x="4146550" y="5816600"/>
          <p14:tracePt t="108248" x="4051300" y="5842000"/>
          <p14:tracePt t="108264" x="3962400" y="5861050"/>
          <p14:tracePt t="108264" x="3860800" y="5880100"/>
          <p14:tracePt t="108280" x="3759200" y="5899150"/>
          <p14:tracePt t="108280" x="3663950" y="5911850"/>
          <p14:tracePt t="108297" x="3562350" y="5924550"/>
          <p14:tracePt t="108297" x="3454400" y="5937250"/>
          <p14:tracePt t="108297" x="3352800" y="5949950"/>
          <p14:tracePt t="108316" x="3244850" y="5962650"/>
          <p14:tracePt t="108328" x="3136900" y="5969000"/>
          <p14:tracePt t="108328" x="2908300" y="5981700"/>
          <p14:tracePt t="108347" x="2787650" y="5981700"/>
          <p14:tracePt t="108347" x="2673350" y="5981700"/>
          <p14:tracePt t="108364" x="2552700" y="5981700"/>
          <p14:tracePt t="108364" x="2444750" y="5981700"/>
          <p14:tracePt t="108380" x="2330450" y="5981700"/>
          <p14:tracePt t="108380" x="2228850" y="5981700"/>
          <p14:tracePt t="108380" x="2120900" y="5981700"/>
          <p14:tracePt t="108400" x="2019300" y="5975350"/>
          <p14:tracePt t="108412" x="1924050" y="5975350"/>
          <p14:tracePt t="108412" x="1727200" y="5956300"/>
          <p14:tracePt t="108431" x="1638300" y="5949950"/>
          <p14:tracePt t="108431" x="1549400" y="5930900"/>
          <p14:tracePt t="108447" x="1466850" y="5911850"/>
          <p14:tracePt t="108447" x="1384300" y="5886450"/>
          <p14:tracePt t="108464" x="1314450" y="5861050"/>
          <p14:tracePt t="108464" x="1244600" y="5829300"/>
          <p14:tracePt t="108464" x="1181100" y="5791200"/>
          <p14:tracePt t="108484" x="1117600" y="5746750"/>
          <p14:tracePt t="108484" x="1060450" y="5695950"/>
          <p14:tracePt t="108498" x="1003300" y="5645150"/>
          <p14:tracePt t="108498" x="952500" y="5588000"/>
          <p14:tracePt t="108514" x="908050" y="5524500"/>
          <p14:tracePt t="108514" x="863600" y="5454650"/>
          <p14:tracePt t="108531" x="825500" y="5384800"/>
          <p14:tracePt t="108531" x="762000" y="5251450"/>
          <p14:tracePt t="108548" x="742950" y="5181600"/>
          <p14:tracePt t="108548" x="723900" y="5118100"/>
          <p14:tracePt t="108564" x="717550" y="5054600"/>
          <p14:tracePt t="108564" x="717550" y="4991100"/>
          <p14:tracePt t="108581" x="730250" y="4927600"/>
          <p14:tracePt t="108581" x="742950" y="4864100"/>
          <p14:tracePt t="108598" x="762000" y="4800600"/>
          <p14:tracePt t="108598" x="825500" y="4679950"/>
          <p14:tracePt t="108616" x="869950" y="4622800"/>
          <p14:tracePt t="108616" x="908050" y="4565650"/>
          <p14:tracePt t="108632" x="958850" y="4514850"/>
          <p14:tracePt t="108632" x="1009650" y="4457700"/>
          <p14:tracePt t="108648" x="1066800" y="4406900"/>
          <p14:tracePt t="108648" x="1123950" y="4362450"/>
          <p14:tracePt t="108665" x="1187450" y="4318000"/>
          <p14:tracePt t="108665" x="1250950" y="4279900"/>
          <p14:tracePt t="108665" x="1320800" y="4241800"/>
          <p14:tracePt t="108684" x="1390650" y="4203700"/>
          <p14:tracePt t="108696" x="1460500" y="4165600"/>
          <p14:tracePt t="108696" x="1619250" y="4108450"/>
          <p14:tracePt t="108717" x="1695450" y="4083050"/>
          <p14:tracePt t="108717" x="1778000" y="4064000"/>
          <p14:tracePt t="108732" x="1854200" y="4051300"/>
          <p14:tracePt t="108732" x="1936750" y="4038600"/>
          <p14:tracePt t="108748" x="2019300" y="4032250"/>
          <p14:tracePt t="108748" x="2095500" y="4032250"/>
          <p14:tracePt t="108748" x="2171700" y="4032250"/>
          <p14:tracePt t="108767" x="2254250" y="4038600"/>
          <p14:tracePt t="108780" x="2330450" y="4051300"/>
          <p14:tracePt t="108780" x="2476500" y="4083050"/>
          <p14:tracePt t="108798" x="2552700" y="4102100"/>
          <p14:tracePt t="108798" x="2622550" y="4127500"/>
          <p14:tracePt t="108816" x="2692400" y="4159250"/>
          <p14:tracePt t="108816" x="2768600" y="4184650"/>
          <p14:tracePt t="108832" x="2832100" y="4216400"/>
          <p14:tracePt t="108832" x="2959100" y="4292600"/>
          <p14:tracePt t="108849" x="3016250" y="4324350"/>
          <p14:tracePt t="108849" x="3067050" y="4368800"/>
          <p14:tracePt t="108865" x="3117850" y="4406900"/>
          <p14:tracePt t="108865" x="3162300" y="4451350"/>
          <p14:tracePt t="108882" x="3200400" y="4495800"/>
          <p14:tracePt t="108882" x="3232150" y="4540250"/>
          <p14:tracePt t="108899" x="3263900" y="4584700"/>
          <p14:tracePt t="108899" x="3321050" y="4686300"/>
          <p14:tracePt t="108916" x="3340100" y="4737100"/>
          <p14:tracePt t="108916" x="3359150" y="4781550"/>
          <p14:tracePt t="108932" x="3371850" y="4832350"/>
          <p14:tracePt t="108932" x="3384550" y="4883150"/>
          <p14:tracePt t="108949" x="3384550" y="4933950"/>
          <p14:tracePt t="108949" x="3390900" y="4978400"/>
          <p14:tracePt t="108949" x="3384550" y="5022850"/>
          <p14:tracePt t="108968" x="3378200" y="5073650"/>
          <p14:tracePt t="108980" x="3371850" y="5118100"/>
          <p14:tracePt t="108980" x="3340100" y="5207000"/>
          <p14:tracePt t="108999" x="3321050" y="5245100"/>
          <p14:tracePt t="108999" x="3302000" y="5289550"/>
          <p14:tracePt t="109016" x="3270250" y="5327650"/>
          <p14:tracePt t="109016" x="3244850" y="5365750"/>
          <p14:tracePt t="109033" x="3213100" y="5403850"/>
          <p14:tracePt t="109033" x="3175000" y="5435600"/>
          <p14:tracePt t="109033" x="3136900" y="5473700"/>
          <p14:tracePt t="109052" x="3098800" y="5505450"/>
          <p14:tracePt t="109064" x="3054350" y="5537200"/>
          <p14:tracePt t="109064" x="2965450" y="5594350"/>
          <p14:tracePt t="109084" x="2921000" y="5619750"/>
          <p14:tracePt t="109084" x="2870200" y="5645150"/>
          <p14:tracePt t="109099" x="2825750" y="5664200"/>
          <p14:tracePt t="109099" x="2774950" y="5683250"/>
          <p14:tracePt t="109116" x="2724150" y="5702300"/>
          <p14:tracePt t="109116" x="2679700" y="5715000"/>
          <p14:tracePt t="109116" x="2635250" y="5727700"/>
          <p14:tracePt t="109135" x="2590800" y="5734050"/>
          <p14:tracePt t="109135" x="2546350" y="5746750"/>
          <p14:tracePt t="109150" x="2508250" y="5753100"/>
          <p14:tracePt t="109150" x="2470150" y="5759450"/>
          <p14:tracePt t="109166" x="2432050" y="5759450"/>
          <p14:tracePt t="109166" x="2400300" y="5765800"/>
          <p14:tracePt t="109183" x="2368550" y="5765800"/>
          <p14:tracePt t="109183" x="2343150" y="5765800"/>
          <p14:tracePt t="109183" x="2311400" y="5765800"/>
          <p14:tracePt t="109204" x="2292350" y="5765800"/>
          <p14:tracePt t="109204" x="2273300" y="5765800"/>
          <p14:tracePt t="109217" x="2254250" y="5765800"/>
          <p14:tracePt t="109217" x="2235200" y="5765800"/>
          <p14:tracePt t="109233" x="2222500" y="5765800"/>
          <p14:tracePt t="109233" x="2216150" y="5759450"/>
          <p14:tracePt t="109250" x="2203450" y="5759450"/>
          <p14:tracePt t="109250" x="2197100" y="5759450"/>
          <p14:tracePt t="109267" x="2197100" y="5753100"/>
          <p14:tracePt t="109283" x="2203450" y="5753100"/>
          <p14:tracePt t="109299" x="2209800" y="5753100"/>
          <p14:tracePt t="109299" x="2216150" y="5746750"/>
          <p14:tracePt t="109317" x="2222500" y="5746750"/>
          <p14:tracePt t="109317" x="2228850" y="5740400"/>
          <p14:tracePt t="109317" x="2235200" y="5740400"/>
          <p14:tracePt t="109336" x="2241550" y="5740400"/>
          <p14:tracePt t="109348" x="2247900" y="5740400"/>
          <p14:tracePt t="109348" x="2260600" y="5734050"/>
          <p14:tracePt t="109367" x="2266950" y="5727700"/>
          <p14:tracePt t="109382" x="2273300" y="5727700"/>
          <p14:tracePt t="109399" x="2279650" y="5721350"/>
          <p14:tracePt t="109416" x="2286000" y="5715000"/>
          <p14:tracePt t="109432" x="2292350" y="5708650"/>
          <p14:tracePt t="109432" x="2292350" y="5702300"/>
          <p14:tracePt t="109451" x="2292350" y="5695950"/>
          <p14:tracePt t="109465" x="2286000" y="5689600"/>
          <p14:tracePt t="109487" x="2279650" y="5683250"/>
          <p14:tracePt t="109507" x="2273300" y="5683250"/>
          <p14:tracePt t="109539" x="2266950" y="5676900"/>
          <p14:tracePt t="109555" x="2260600" y="5676900"/>
          <p14:tracePt t="109575" x="2254250" y="5670550"/>
          <p14:tracePt t="109599" x="2254250" y="5664200"/>
          <p14:tracePt t="109635" x="2260600" y="5664200"/>
          <p14:tracePt t="109687" x="2266950" y="5657850"/>
          <p14:tracePt t="109727" x="2266950" y="5664200"/>
          <p14:tracePt t="109787" x="2266950" y="5670550"/>
          <p14:tracePt t="109815" x="2260600" y="5670550"/>
          <p14:tracePt t="109839" x="2254250" y="5676900"/>
          <p14:tracePt t="109855" x="2247900" y="5676900"/>
          <p14:tracePt t="109866" x="2241550" y="5683250"/>
          <p14:tracePt t="109883" x="2235200" y="5683250"/>
          <p14:tracePt t="109899" x="2228850" y="5689600"/>
          <p14:tracePt t="109907" x="2222500" y="5689600"/>
          <p14:tracePt t="109917" x="2216150" y="5695950"/>
          <p14:tracePt t="109917" x="2203450" y="5702300"/>
          <p14:tracePt t="109936" x="2190750" y="5708650"/>
          <p14:tracePt t="109936" x="2184400" y="5715000"/>
          <p14:tracePt t="109953" x="2171700" y="5715000"/>
          <p14:tracePt t="109953" x="2165350" y="5721350"/>
          <p14:tracePt t="109969" x="2159000" y="5721350"/>
          <p14:tracePt t="109969" x="2146300" y="5721350"/>
          <p14:tracePt t="109969" x="2139950" y="5721350"/>
          <p14:tracePt t="109988" x="2127250" y="5715000"/>
          <p14:tracePt t="110001" x="2114550" y="5708650"/>
          <p14:tracePt t="110001" x="2095500" y="5695950"/>
          <p14:tracePt t="110020" x="2082800" y="5683250"/>
          <p14:tracePt t="110020" x="2063750" y="5670550"/>
          <p14:tracePt t="110036" x="2051050" y="5664200"/>
          <p14:tracePt t="110036" x="2038350" y="5651500"/>
          <p14:tracePt t="110053" x="2019300" y="5645150"/>
          <p14:tracePt t="110053" x="2006600" y="5632450"/>
          <p14:tracePt t="110053" x="2000250" y="5619750"/>
          <p14:tracePt t="110072" x="1993900" y="5607050"/>
          <p14:tracePt t="110084" x="1987550" y="5594350"/>
          <p14:tracePt t="110084" x="1987550" y="5575300"/>
          <p14:tracePt t="110104" x="1993900" y="5562600"/>
          <p14:tracePt t="110104" x="2000250" y="5556250"/>
          <p14:tracePt t="110120" x="2012950" y="5543550"/>
          <p14:tracePt t="110120" x="2019300" y="5537200"/>
          <p14:tracePt t="110137" x="2032000" y="5524500"/>
          <p14:tracePt t="110137" x="2038350" y="5518150"/>
          <p14:tracePt t="110153" x="2051050" y="5511800"/>
          <p14:tracePt t="110153" x="2076450" y="5499100"/>
          <p14:tracePt t="110170" x="2082800" y="5492750"/>
          <p14:tracePt t="110170" x="2095500" y="5486400"/>
          <p14:tracePt t="110187" x="2101850" y="5480050"/>
          <p14:tracePt t="110187" x="2108200" y="5480050"/>
          <p14:tracePt t="110205" x="2114550" y="5473700"/>
          <p14:tracePt t="110205" x="2120900" y="5473700"/>
          <p14:tracePt t="110221" x="2127250" y="5473700"/>
          <p14:tracePt t="110235" x="2120900" y="5473700"/>
          <p14:tracePt t="110267" x="2114550" y="5473700"/>
          <p14:tracePt t="110283" x="2101850" y="5473700"/>
          <p14:tracePt t="110295" x="2095500" y="5473700"/>
          <p14:tracePt t="110311" x="2082800" y="5473700"/>
          <p14:tracePt t="110327" x="2076450" y="5473700"/>
          <p14:tracePt t="110343" x="2070100" y="5473700"/>
          <p14:tracePt t="110356" x="2076450" y="5473700"/>
          <p14:tracePt t="110407" x="2082800" y="5473700"/>
          <p14:tracePt t="110423" x="2089150" y="5473700"/>
          <p14:tracePt t="110439" x="2095500" y="5480050"/>
          <p14:tracePt t="110455" x="2101850" y="5480050"/>
          <p14:tracePt t="110467" x="2101850" y="5486400"/>
          <p14:tracePt t="110492" x="2101850" y="5492750"/>
          <p14:tracePt t="110507" x="2095500" y="5499100"/>
          <p14:tracePt t="110519" x="2095500" y="5505450"/>
          <p14:tracePt t="110535" x="2095500" y="5511800"/>
          <p14:tracePt t="110543" x="2095500" y="5518150"/>
          <p14:tracePt t="110553" x="2101850" y="5524500"/>
          <p14:tracePt t="110553" x="2108200" y="5530850"/>
          <p14:tracePt t="110572" x="2120900" y="5537200"/>
          <p14:tracePt t="110572" x="2152650" y="5549900"/>
          <p14:tracePt t="110588" x="2178050" y="5549900"/>
          <p14:tracePt t="110588" x="2209800" y="5549900"/>
          <p14:tracePt t="110605" x="2247900" y="5543550"/>
          <p14:tracePt t="110605" x="2286000" y="5537200"/>
          <p14:tracePt t="110621" x="2336800" y="5530850"/>
          <p14:tracePt t="110621" x="2393950" y="5524500"/>
          <p14:tracePt t="110638" x="2451100" y="5524500"/>
          <p14:tracePt t="110638" x="2520950" y="5524500"/>
          <p14:tracePt t="110656" x="2679700" y="5530850"/>
          <p14:tracePt t="110656" x="2762250" y="5543550"/>
          <p14:tracePt t="110672" x="2844800" y="5549900"/>
          <p14:tracePt t="110672" x="2927350" y="5562600"/>
          <p14:tracePt t="110688" x="3009900" y="5575300"/>
          <p14:tracePt t="110688" x="3092450" y="5588000"/>
          <p14:tracePt t="110688" x="3175000" y="5600700"/>
          <p14:tracePt t="110708" x="3257550" y="5613400"/>
          <p14:tracePt t="110720" x="3340100" y="5626100"/>
          <p14:tracePt t="110720" x="3422650" y="5638800"/>
          <p14:tracePt t="110720" x="3517900" y="5657850"/>
          <p14:tracePt t="110741" x="3613150" y="5676900"/>
          <p14:tracePt t="110741" x="3714750" y="5702300"/>
          <p14:tracePt t="110756" x="3822700" y="5727700"/>
          <p14:tracePt t="110756" x="3937000" y="5759450"/>
          <p14:tracePt t="110772" x="4051300" y="5797550"/>
          <p14:tracePt t="110772" x="4165600" y="5835650"/>
          <p14:tracePt t="110789" x="4273550" y="5873750"/>
          <p14:tracePt t="110789" x="4387850" y="5905500"/>
          <p14:tracePt t="110789" x="4502150" y="5937250"/>
          <p14:tracePt t="110808" x="4610100" y="5969000"/>
          <p14:tracePt t="110808" x="4718050" y="5994400"/>
          <p14:tracePt t="110822" x="4819650" y="6013450"/>
          <p14:tracePt t="110822" x="4921250" y="6032500"/>
          <p14:tracePt t="110839" x="5022850" y="6045200"/>
          <p14:tracePt t="110839" x="5111750" y="6064250"/>
          <p14:tracePt t="110856" x="5200650" y="6076950"/>
          <p14:tracePt t="110856" x="5289550" y="6089650"/>
          <p14:tracePt t="110872" x="5365750" y="6096000"/>
          <p14:tracePt t="110872" x="5511800" y="6115050"/>
          <p14:tracePt t="110889" x="5575300" y="6121400"/>
          <p14:tracePt t="110889" x="5638800" y="6127750"/>
          <p14:tracePt t="110906" x="5702300" y="6134100"/>
          <p14:tracePt t="110906" x="5759450" y="6134100"/>
          <p14:tracePt t="110923" x="5810250" y="6134100"/>
          <p14:tracePt t="110923" x="5911850" y="6140450"/>
          <p14:tracePt t="110941" x="5956300" y="6140450"/>
          <p14:tracePt t="110941" x="5994400" y="6140450"/>
          <p14:tracePt t="110956" x="6032500" y="6140450"/>
          <p14:tracePt t="110956" x="6064250" y="6140450"/>
          <p14:tracePt t="110973" x="6096000" y="6140450"/>
          <p14:tracePt t="110973" x="6127750" y="6140450"/>
          <p14:tracePt t="110990" x="6153150" y="6140450"/>
          <p14:tracePt t="110990" x="6178550" y="6140450"/>
          <p14:tracePt t="110990" x="6197600" y="6140450"/>
          <p14:tracePt t="111008" x="6223000" y="6146800"/>
          <p14:tracePt t="111021" x="6242050" y="6146800"/>
          <p14:tracePt t="111021" x="6273800" y="6153150"/>
          <p14:tracePt t="111039" x="6286500" y="6159500"/>
          <p14:tracePt t="111039" x="6299200" y="6165850"/>
          <p14:tracePt t="111056" x="6311900" y="6172200"/>
          <p14:tracePt t="111056" x="6324600" y="6172200"/>
          <p14:tracePt t="111073" x="6330950" y="6178550"/>
          <p14:tracePt t="111073" x="6337300" y="6178550"/>
          <p14:tracePt t="111092" x="6343650" y="6184900"/>
          <p14:tracePt t="111104" x="6337300" y="6178550"/>
          <p14:tracePt t="111127" x="6330950" y="6178550"/>
          <p14:tracePt t="111138" x="6324600" y="6178550"/>
          <p14:tracePt t="111138" x="6318250" y="6172200"/>
          <p14:tracePt t="111157" x="6311900" y="6172200"/>
          <p14:tracePt t="111157" x="6299200" y="6165850"/>
          <p14:tracePt t="111157" x="6286500" y="6165850"/>
          <p14:tracePt t="111175" x="6267450" y="6165850"/>
          <p14:tracePt t="111175" x="6248400" y="6165850"/>
          <p14:tracePt t="111190" x="6223000" y="6165850"/>
          <p14:tracePt t="111190" x="6191250" y="6165850"/>
          <p14:tracePt t="111208" x="6159500" y="6165850"/>
          <p14:tracePt t="111208" x="6121400" y="6172200"/>
          <p14:tracePt t="111224" x="6070600" y="6178550"/>
          <p14:tracePt t="111224" x="6013450" y="6178550"/>
          <p14:tracePt t="111241" x="5949950" y="6184900"/>
          <p14:tracePt t="111241" x="5803900" y="6197600"/>
          <p14:tracePt t="111257" x="5721350" y="6203950"/>
          <p14:tracePt t="111257" x="5632450" y="6203950"/>
          <p14:tracePt t="111274" x="5537200" y="6210300"/>
          <p14:tracePt t="111274" x="5435600" y="6216650"/>
          <p14:tracePt t="111291" x="5321300" y="6223000"/>
          <p14:tracePt t="111291" x="5067300" y="6223000"/>
          <p14:tracePt t="111308" x="4933950" y="6223000"/>
          <p14:tracePt t="111308" x="4787900" y="6229350"/>
          <p14:tracePt t="111324" x="4629150" y="6229350"/>
          <p14:tracePt t="111324" x="4470400" y="6223000"/>
          <p14:tracePt t="111342" x="4305300" y="6223000"/>
          <p14:tracePt t="111342" x="4140200" y="6216650"/>
          <p14:tracePt t="111357" x="3975100" y="6210300"/>
          <p14:tracePt t="111357" x="3816350" y="6210300"/>
          <p14:tracePt t="111357" x="3657600" y="6203950"/>
          <p14:tracePt t="111376" x="3505200" y="6203950"/>
          <p14:tracePt t="111389" x="3359150" y="6203950"/>
          <p14:tracePt t="111389" x="3079750" y="6203950"/>
          <p14:tracePt t="111409" x="2946400" y="6203950"/>
          <p14:tracePt t="111409" x="2819400" y="6210300"/>
          <p14:tracePt t="111425" x="2692400" y="6210300"/>
          <p14:tracePt t="111425" x="2578100" y="6210300"/>
          <p14:tracePt t="111425" x="2463800" y="6223000"/>
          <p14:tracePt t="111444" x="2362200" y="6223000"/>
          <p14:tracePt t="111456" x="2260600" y="6229350"/>
          <p14:tracePt t="111456" x="2171700" y="6235700"/>
          <p14:tracePt t="111456" x="2082800" y="6242050"/>
          <p14:tracePt t="111477" x="1993900" y="6242050"/>
          <p14:tracePt t="111477" x="1917700" y="6248400"/>
          <p14:tracePt t="111492" x="1835150" y="6254750"/>
          <p14:tracePt t="111492" x="1758950" y="6242050"/>
          <p14:tracePt t="111508" x="1676400" y="6242050"/>
          <p14:tracePt t="111508" x="1600200" y="6229350"/>
          <p14:tracePt t="111525" x="1517650" y="6216650"/>
          <p14:tracePt t="111525" x="1358900" y="6178550"/>
          <p14:tracePt t="111542" x="1276350" y="6146800"/>
          <p14:tracePt t="111542" x="1193800" y="6108700"/>
          <p14:tracePt t="111558" x="1117600" y="6070600"/>
          <p14:tracePt t="111558" x="1041400" y="6026150"/>
          <p14:tracePt t="111575" x="971550" y="5969000"/>
          <p14:tracePt t="111575" x="901700" y="5905500"/>
          <p14:tracePt t="111593" x="838200" y="5842000"/>
          <p14:tracePt t="111593" x="723900" y="5683250"/>
          <p14:tracePt t="111609" x="666750" y="5594350"/>
          <p14:tracePt t="111609" x="622300" y="5499100"/>
          <p14:tracePt t="111625" x="577850" y="5397500"/>
          <p14:tracePt t="111625" x="539750" y="5295900"/>
          <p14:tracePt t="111643" x="514350" y="5187950"/>
          <p14:tracePt t="111643" x="501650" y="5080000"/>
          <p14:tracePt t="111658" x="495300" y="4972050"/>
          <p14:tracePt t="111658" x="527050" y="4749800"/>
          <p14:tracePt t="111676" x="558800" y="4648200"/>
          <p14:tracePt t="111676" x="603250" y="4546600"/>
          <p14:tracePt t="111693" x="660400" y="4451350"/>
          <p14:tracePt t="111693" x="717550" y="4368800"/>
          <p14:tracePt t="111709" x="781050" y="4286250"/>
          <p14:tracePt t="111709" x="844550" y="4216400"/>
          <p14:tracePt t="111725" x="908050" y="4152900"/>
          <p14:tracePt t="111725" x="977900" y="4108450"/>
          <p14:tracePt t="111725" x="1041400" y="4070350"/>
          <p14:tracePt t="111745" x="1117600" y="4044950"/>
          <p14:tracePt t="111757" x="1193800" y="4032250"/>
          <p14:tracePt t="111757" x="1358900" y="4032250"/>
          <p14:tracePt t="111777" x="1441450" y="4051300"/>
          <p14:tracePt t="111777" x="1530350" y="4076700"/>
          <p14:tracePt t="111793" x="1612900" y="4114800"/>
          <p14:tracePt t="111793" x="1695450" y="4165600"/>
          <p14:tracePt t="111809" x="1771650" y="4222750"/>
          <p14:tracePt t="111809" x="1841500" y="4292600"/>
          <p14:tracePt t="111809" x="1911350" y="4362450"/>
          <p14:tracePt t="111829" x="1968500" y="4445000"/>
          <p14:tracePt t="111829" x="2025650" y="4527550"/>
          <p14:tracePt t="111842" x="2070100" y="4610100"/>
          <p14:tracePt t="111842" x="2114550" y="4692650"/>
          <p14:tracePt t="111859" x="2152650" y="4775200"/>
          <p14:tracePt t="111859" x="2184400" y="4857750"/>
          <p14:tracePt t="111876" x="2209800" y="4940300"/>
          <p14:tracePt t="111876" x="2235200" y="5022850"/>
          <p14:tracePt t="111893" x="2254250" y="5099050"/>
          <p14:tracePt t="111893" x="2292350" y="5238750"/>
          <p14:tracePt t="111910" x="2305050" y="5308600"/>
          <p14:tracePt t="111910" x="2317750" y="5372100"/>
          <p14:tracePt t="111926" x="2330450" y="5429250"/>
          <p14:tracePt t="111926" x="2336800" y="5480050"/>
          <p14:tracePt t="111943" x="2343150" y="5530850"/>
          <p14:tracePt t="111943" x="2349500" y="5581650"/>
          <p14:tracePt t="111960" x="2355850" y="5619750"/>
          <p14:tracePt t="111960" x="2368550" y="5695950"/>
          <p14:tracePt t="111977" x="2368550" y="5721350"/>
          <p14:tracePt t="111977" x="2374900" y="5746750"/>
          <p14:tracePt t="111994" x="2374900" y="5765800"/>
          <p14:tracePt t="111994" x="2381250" y="5784850"/>
          <p14:tracePt t="112009" x="2381250" y="5803900"/>
          <p14:tracePt t="112009" x="2387600" y="5816600"/>
          <p14:tracePt t="112009" x="2387600" y="5822950"/>
          <p14:tracePt t="112029" x="2393950" y="5835650"/>
          <p14:tracePt t="112041" x="2400300" y="5835650"/>
          <p14:tracePt t="112041" x="2406650" y="5842000"/>
          <p14:tracePt t="112060" x="2413000" y="5842000"/>
          <p14:tracePt t="112060" x="2419350" y="5835650"/>
          <p14:tracePt t="112077" x="2425700" y="5835650"/>
          <p14:tracePt t="112077" x="2432050" y="5829300"/>
          <p14:tracePt t="112093" x="2438400" y="5816600"/>
          <p14:tracePt t="112093" x="2444750" y="5810250"/>
          <p14:tracePt t="112093" x="2451100" y="5803900"/>
          <p14:tracePt t="112112" x="2457450" y="5797550"/>
          <p14:tracePt t="112125" x="2457450" y="5791200"/>
          <p14:tracePt t="112125" x="2470150" y="5778500"/>
          <p14:tracePt t="112143" x="2476500" y="5772150"/>
          <p14:tracePt t="112143" x="2482850" y="5772150"/>
          <p14:tracePt t="112160" x="2495550" y="5765800"/>
          <p14:tracePt t="112160" x="2501900" y="5765800"/>
          <p14:tracePt t="112177" x="2514600" y="5772150"/>
          <p14:tracePt t="112177" x="2533650" y="5772150"/>
          <p14:tracePt t="112194" x="2552700" y="5778500"/>
          <p14:tracePt t="112194" x="2597150" y="5791200"/>
          <p14:tracePt t="112212" x="2622550" y="5803900"/>
          <p14:tracePt t="112212" x="2647950" y="5810250"/>
          <p14:tracePt t="112227" x="2679700" y="5822950"/>
          <p14:tracePt t="112227" x="2711450" y="5835650"/>
          <p14:tracePt t="112244" x="2743200" y="5842000"/>
          <p14:tracePt t="112244" x="2806700" y="5861050"/>
          <p14:tracePt t="112261" x="2832100" y="5867400"/>
          <p14:tracePt t="112261" x="2863850" y="5880100"/>
          <p14:tracePt t="112277" x="2889250" y="5886450"/>
          <p14:tracePt t="112277" x="2921000" y="5886450"/>
          <p14:tracePt t="112294" x="2940050" y="5892800"/>
          <p14:tracePt t="112294" x="2965450" y="5892800"/>
          <p14:tracePt t="112311" x="2978150" y="5892800"/>
          <p14:tracePt t="112311" x="3003550" y="5892800"/>
          <p14:tracePt t="112328" x="3016250" y="5886450"/>
          <p14:tracePt t="112328" x="3022600" y="5880100"/>
          <p14:tracePt t="112344" x="3022600" y="5873750"/>
          <p14:tracePt t="112344" x="3022600" y="5867400"/>
          <p14:tracePt t="112361" x="3022600" y="5861050"/>
          <p14:tracePt t="112361" x="3016250" y="5848350"/>
          <p14:tracePt t="112378" x="3016250" y="5842000"/>
          <p14:tracePt t="112378" x="3009900" y="5835650"/>
          <p14:tracePt t="112378" x="3003550" y="5829300"/>
          <p14:tracePt t="112396" x="2997200" y="5822950"/>
          <p14:tracePt t="112409" x="2990850" y="5816600"/>
          <p14:tracePt t="112409" x="2978150" y="5810250"/>
          <p14:tracePt t="112428" x="2971800" y="5810250"/>
          <p14:tracePt t="112428" x="2965450" y="5803900"/>
          <p14:tracePt t="112445" x="2959100" y="5803900"/>
          <p14:tracePt t="112445" x="2952750" y="5803900"/>
          <p14:tracePt t="112461" x="2946400" y="5803900"/>
          <p14:tracePt t="112461" x="2940050" y="5803900"/>
          <p14:tracePt t="112479" x="2933700" y="5803900"/>
          <p14:tracePt t="112493" x="2927350" y="5803900"/>
          <p14:tracePt t="112510" x="2921000" y="5803900"/>
          <p14:tracePt t="112652" x="2921000" y="5810250"/>
          <p14:tracePt t="112680" x="2914650" y="5810250"/>
          <p14:tracePt t="112720" x="2908300" y="5816600"/>
          <p14:tracePt t="112740" x="2901950" y="5816600"/>
          <p14:tracePt t="112764" x="2895600" y="5822950"/>
          <p14:tracePt t="112788" x="2895600" y="5829300"/>
          <p14:tracePt t="112800" x="2901950" y="5835650"/>
          <p14:tracePt t="112816" x="2908300" y="5835650"/>
          <p14:tracePt t="112827" x="2914650" y="5842000"/>
          <p14:tracePt t="112827" x="2921000" y="5842000"/>
          <p14:tracePt t="112827" x="2933700" y="5848350"/>
          <p14:tracePt t="112848" x="2946400" y="5848350"/>
          <p14:tracePt t="112848" x="2965450" y="5848350"/>
          <p14:tracePt t="112863" x="2984500" y="5854700"/>
          <p14:tracePt t="112863" x="3003550" y="5861050"/>
          <p14:tracePt t="112879" x="3028950" y="5867400"/>
          <p14:tracePt t="112879" x="3054350" y="5873750"/>
          <p14:tracePt t="112896" x="3079750" y="5880100"/>
          <p14:tracePt t="112896" x="3111500" y="5886450"/>
          <p14:tracePt t="112913" x="3149600" y="5899150"/>
          <p14:tracePt t="112913" x="3225800" y="5911850"/>
          <p14:tracePt t="112930" x="3263900" y="5918200"/>
          <p14:tracePt t="112930" x="3308350" y="5924550"/>
          <p14:tracePt t="112946" x="3352800" y="5924550"/>
          <p14:tracePt t="112946" x="3403600" y="5930900"/>
          <p14:tracePt t="112963" x="3454400" y="5930900"/>
          <p14:tracePt t="112963" x="3505200" y="5930900"/>
          <p14:tracePt t="112980" x="3556000" y="5930900"/>
          <p14:tracePt t="112980" x="3670300" y="5930900"/>
          <p14:tracePt t="112996" x="3727450" y="5924550"/>
          <p14:tracePt t="112996" x="3784600" y="5918200"/>
          <p14:tracePt t="113013" x="3841750" y="5911850"/>
          <p14:tracePt t="113013" x="3905250" y="5911850"/>
          <p14:tracePt t="113029" x="3962400" y="5899150"/>
          <p14:tracePt t="113029" x="4025900" y="5899150"/>
          <p14:tracePt t="113029" x="4083050" y="5892800"/>
          <p14:tracePt t="113049" x="4146550" y="5880100"/>
          <p14:tracePt t="113061" x="4203700" y="5880100"/>
          <p14:tracePt t="113061" x="4318000" y="5867400"/>
          <p14:tracePt t="113080" x="4368800" y="5867400"/>
          <p14:tracePt t="113080" x="4419600" y="5867400"/>
          <p14:tracePt t="113097" x="4470400" y="5861050"/>
          <p14:tracePt t="113097" x="4521200" y="5861050"/>
          <p14:tracePt t="113114" x="4565650" y="5861050"/>
          <p14:tracePt t="113114" x="4610100" y="5861050"/>
          <p14:tracePt t="113114" x="4660900" y="5861050"/>
          <p14:tracePt t="113133" x="4705350" y="5861050"/>
          <p14:tracePt t="113145" x="4749800" y="5854700"/>
          <p14:tracePt t="113145" x="4845050" y="5854700"/>
          <p14:tracePt t="113164" x="4895850" y="5848350"/>
          <p14:tracePt t="113164" x="4940300" y="5848350"/>
          <p14:tracePt t="113181" x="4984750" y="5848350"/>
          <p14:tracePt t="113181" x="5022850" y="5848350"/>
          <p14:tracePt t="113197" x="5067300" y="5848350"/>
          <p14:tracePt t="113197" x="5105400" y="5848350"/>
          <p14:tracePt t="113197" x="5143500" y="5848350"/>
          <p14:tracePt t="113217" x="5175250" y="5842000"/>
          <p14:tracePt t="113217" x="5207000" y="5842000"/>
          <p14:tracePt t="113231" x="5238750" y="5842000"/>
          <p14:tracePt t="113231" x="5264150" y="5842000"/>
          <p14:tracePt t="113247" x="5283200" y="5835650"/>
          <p14:tracePt t="113247" x="5302250" y="5829300"/>
          <p14:tracePt t="113264" x="5321300" y="5829300"/>
          <p14:tracePt t="113264" x="5334000" y="5822950"/>
          <p14:tracePt t="113281" x="5327650" y="5816600"/>
          <p14:tracePt t="113296" x="5314950" y="5822950"/>
          <p14:tracePt t="113296" x="5302250" y="5822950"/>
          <p14:tracePt t="113314" x="5276850" y="5822950"/>
          <p14:tracePt t="113314" x="5245100" y="5822950"/>
          <p14:tracePt t="113331" x="5207000" y="5829300"/>
          <p14:tracePt t="113331" x="5168900" y="5829300"/>
          <p14:tracePt t="113349" x="5060950" y="5829300"/>
          <p14:tracePt t="113349" x="5003800" y="5822950"/>
          <p14:tracePt t="113365" x="4940300" y="5822950"/>
          <p14:tracePt t="113365" x="4870450" y="5816600"/>
          <p14:tracePt t="113381" x="4800600" y="5810250"/>
          <p14:tracePt t="113381" x="4724400" y="5797550"/>
          <p14:tracePt t="113398" x="4648200" y="5784850"/>
          <p14:tracePt t="113398" x="4572000" y="5772150"/>
          <p14:tracePt t="113398" x="4502150" y="5759450"/>
          <p14:tracePt t="113417" x="4432300" y="5740400"/>
          <p14:tracePt t="113429" x="4368800" y="5721350"/>
          <p14:tracePt t="113429" x="4235450" y="5683250"/>
          <p14:tracePt t="113449" x="4165600" y="5657850"/>
          <p14:tracePt t="113449" x="4102100" y="5638800"/>
          <p14:tracePt t="113465" x="4038600" y="5607050"/>
          <p14:tracePt t="113465" x="3975100" y="5581650"/>
          <p14:tracePt t="113481" x="3911600" y="5549900"/>
          <p14:tracePt t="113481" x="3848100" y="5524500"/>
          <p14:tracePt t="113481" x="3790950" y="5499100"/>
          <p14:tracePt t="113501" x="3733800" y="5473700"/>
          <p14:tracePt t="113513" x="3683000" y="5448300"/>
          <p14:tracePt t="113513" x="3600450" y="5410200"/>
          <p14:tracePt t="113532" x="3575050" y="5397500"/>
          <p14:tracePt t="113532" x="3556000" y="5384800"/>
          <p14:tracePt t="113548" x="3549650" y="5372100"/>
          <p14:tracePt t="113548" x="3549650" y="5365750"/>
          <p14:tracePt t="113565" x="3562350" y="5359400"/>
          <p14:tracePt t="113565" x="3606800" y="5365750"/>
          <p14:tracePt t="113581" x="3638550" y="5378450"/>
          <p14:tracePt t="113581" x="3676650" y="5391150"/>
          <p14:tracePt t="113599" x="3721100" y="5403850"/>
          <p14:tracePt t="113599" x="3771900" y="5416550"/>
          <p14:tracePt t="113615" x="3822700" y="5429250"/>
          <p14:tracePt t="113615" x="3886200" y="5441950"/>
          <p14:tracePt t="113632" x="3949700" y="5454650"/>
          <p14:tracePt t="113632" x="4083050" y="5473700"/>
          <p14:tracePt t="113649" x="4152900" y="5486400"/>
          <p14:tracePt t="113649" x="4222750" y="5492750"/>
          <p14:tracePt t="113665" x="4292600" y="5499100"/>
          <p14:tracePt t="113665" x="4368800" y="5511800"/>
          <p14:tracePt t="113682" x="4438650" y="5518150"/>
          <p14:tracePt t="113682" x="4508500" y="5530850"/>
          <p14:tracePt t="113682" x="4578350" y="5543550"/>
          <p14:tracePt t="113701" x="4641850" y="5549900"/>
          <p14:tracePt t="113713" x="4705350" y="5562600"/>
          <p14:tracePt t="113713" x="4826000" y="5581650"/>
          <p14:tracePt t="113733" x="4883150" y="5588000"/>
          <p14:tracePt t="113733" x="4933950" y="5594350"/>
          <p14:tracePt t="113749" x="4984750" y="5600700"/>
          <p14:tracePt t="113749" x="5029200" y="5607050"/>
          <p14:tracePt t="113749" x="5073650" y="5607050"/>
          <p14:tracePt t="113768" x="5111750" y="5613400"/>
          <p14:tracePt t="113781" x="5149850" y="5613400"/>
          <p14:tracePt t="113781" x="5207000" y="5619750"/>
          <p14:tracePt t="113801" x="5232400" y="5619750"/>
          <p14:tracePt t="113801" x="5245100" y="5619750"/>
          <p14:tracePt t="113817" x="5264150" y="5619750"/>
          <p14:tracePt t="113817" x="5270500" y="5619750"/>
          <p14:tracePt t="113832" x="5276850" y="5613400"/>
          <p14:tracePt t="113848" x="5270500" y="5613400"/>
          <p14:tracePt t="113864" x="5257800" y="5613400"/>
          <p14:tracePt t="113864" x="5238750" y="5607050"/>
          <p14:tracePt t="113883" x="5226050" y="5607050"/>
          <p14:tracePt t="113883" x="5219700" y="5607050"/>
          <p14:tracePt t="113900" x="5207000" y="5607050"/>
          <p14:tracePt t="113900" x="5194300" y="5607050"/>
          <p14:tracePt t="113916" x="5187950" y="5607050"/>
          <p14:tracePt t="113916" x="5175250" y="5607050"/>
          <p14:tracePt t="113933" x="5168900" y="5607050"/>
          <p14:tracePt t="113933" x="5149850" y="5613400"/>
          <p14:tracePt t="113950" x="5143500" y="5619750"/>
          <p14:tracePt t="113950" x="5143500" y="5626100"/>
          <p14:tracePt t="113967" x="5137150" y="5626100"/>
          <p14:tracePt t="113967" x="5137150" y="5632450"/>
          <p14:tracePt t="113983" x="5137150" y="5638800"/>
          <p14:tracePt t="113983" x="5137150" y="5651500"/>
          <p14:tracePt t="114001" x="5137150" y="5657850"/>
          <p14:tracePt t="114001" x="5143500" y="5664200"/>
          <p14:tracePt t="114017" x="5149850" y="5670550"/>
          <p14:tracePt t="114017" x="5156200" y="5670550"/>
          <p14:tracePt t="114033" x="5156200" y="5676900"/>
          <p14:tracePt t="114049" x="5162550" y="5683250"/>
          <p14:tracePt t="114065" x="5168900" y="5689600"/>
          <p14:tracePt t="114082" x="5175250" y="5689600"/>
          <p14:tracePt t="114082" x="5181600" y="5689600"/>
          <p14:tracePt t="114101" x="5187950" y="5689600"/>
          <p14:tracePt t="114128" x="5194300" y="5689600"/>
          <p14:tracePt t="114144" x="5200650" y="5689600"/>
          <p14:tracePt t="114161" x="5207000" y="5689600"/>
          <p14:tracePt t="114176" x="5207000" y="5695950"/>
          <p14:tracePt t="114188" x="5213350" y="5695950"/>
          <p14:tracePt t="114212" x="5219700" y="5689600"/>
          <p14:tracePt t="114248" x="5219700" y="5683250"/>
          <p14:tracePt t="114272" x="5213350" y="5676900"/>
          <p14:tracePt t="114300" x="5207000" y="5683250"/>
          <p14:tracePt t="114364" x="5213350" y="5676900"/>
          <p14:tracePt t="114416" x="5219700" y="5676900"/>
          <p14:tracePt t="114428" x="5226050" y="5676900"/>
          <p14:tracePt t="114444" x="5232400" y="5670550"/>
          <p14:tracePt t="114453" x="5238750" y="5670550"/>
          <p14:tracePt t="114453" x="5245100" y="5670550"/>
          <p14:tracePt t="114469" x="5251450" y="5670550"/>
          <p14:tracePt t="114469" x="5257800" y="5664200"/>
          <p14:tracePt t="114485" x="5264150" y="5664200"/>
          <p14:tracePt t="114485" x="5270500" y="5664200"/>
          <p14:tracePt t="114502" x="5276850" y="5657850"/>
          <p14:tracePt t="114502" x="5283200" y="5657850"/>
          <p14:tracePt t="114502" x="5295900" y="5651500"/>
          <p14:tracePt t="114520" x="5302250" y="5651500"/>
          <p14:tracePt t="114533" x="5308600" y="5645150"/>
          <p14:tracePt t="114533" x="5327650" y="5638800"/>
          <p14:tracePt t="114551" x="5334000" y="5638800"/>
          <p14:tracePt t="114551" x="5340350" y="5638800"/>
          <p14:tracePt t="114569" x="5346700" y="5638800"/>
          <p14:tracePt t="114583" x="5353050" y="5638800"/>
          <p14:tracePt t="114583" x="5359400" y="5645150"/>
          <p14:tracePt t="114602" x="5359400" y="5651500"/>
          <p14:tracePt t="114660" x="5353050" y="5651500"/>
          <p14:tracePt t="114693" x="5359400" y="5651500"/>
          <p14:tracePt t="114812" x="5365750" y="5645150"/>
          <p14:tracePt t="115016" x="5365750" y="5638800"/>
          <p14:tracePt t="115097" x="5359400" y="5632450"/>
          <p14:tracePt t="115208" x="5365750" y="5626100"/>
          <p14:tracePt t="115268" x="5372100" y="5626100"/>
          <p14:tracePt t="115345" x="5378450" y="5626100"/>
          <p14:tracePt t="115380" x="5365750" y="5626100"/>
          <p14:tracePt t="115496" x="5359400" y="5626100"/>
          <p14:tracePt t="115525" x="5353050" y="5619750"/>
          <p14:tracePt t="115540" x="5353050" y="5613400"/>
          <p14:tracePt t="115556" x="5346700" y="5607050"/>
          <p14:tracePt t="115568" x="5353050" y="5600700"/>
          <p14:tracePt t="115584" x="5359400" y="5594350"/>
          <p14:tracePt t="115617" x="5372100" y="5594350"/>
          <p14:tracePt t="115628" x="5378450" y="5588000"/>
          <p14:tracePt t="115644" x="5384800" y="5581650"/>
          <p14:tracePt t="115660" x="5391150" y="5581650"/>
          <p14:tracePt t="115676" x="5397500" y="5575300"/>
          <p14:tracePt t="115689" x="5397500" y="5568950"/>
          <p14:tracePt t="115705" x="5397500" y="5562600"/>
          <p14:tracePt t="115740" x="5397500" y="5556250"/>
          <p14:tracePt t="115849" x="5403850" y="5556250"/>
          <p14:tracePt t="115869" x="5410200" y="5562600"/>
          <p14:tracePt t="115893" x="5410200" y="5568950"/>
          <p14:tracePt t="115909" x="5410200" y="5575300"/>
          <p14:tracePt t="115960" x="5403850" y="5575300"/>
          <p14:tracePt t="115977" x="5397500" y="5581650"/>
          <p14:tracePt t="115988" x="5384800" y="5588000"/>
          <p14:tracePt t="116004" x="5378450" y="5594350"/>
          <p14:tracePt t="116020" x="5372100" y="5600700"/>
          <p14:tracePt t="116036" x="5365750" y="5607050"/>
          <p14:tracePt t="116040" x="5359400" y="5613400"/>
          <p14:tracePt t="116057" x="5353050" y="5626100"/>
          <p14:tracePt t="116073" x="5346700" y="5632450"/>
          <p14:tracePt t="116089" x="5346700" y="5638800"/>
          <p14:tracePt t="116089" x="5340350" y="5645150"/>
          <p14:tracePt t="116089" x="5340350" y="5651500"/>
          <p14:tracePt t="116110" x="5334000" y="5657850"/>
          <p14:tracePt t="116122" x="5327650" y="5664200"/>
          <p14:tracePt t="116122" x="5321300" y="5670550"/>
          <p14:tracePt t="116141" x="5314950" y="5676900"/>
          <p14:tracePt t="116141" x="5308600" y="5683250"/>
          <p14:tracePt t="116158" x="5302250" y="5689600"/>
          <p14:tracePt t="116158" x="5289550" y="5695950"/>
          <p14:tracePt t="116174" x="5276850" y="5702300"/>
          <p14:tracePt t="116174" x="5264150" y="5715000"/>
          <p14:tracePt t="116174" x="5245100" y="5727700"/>
          <p14:tracePt t="116194" x="5226050" y="5734050"/>
          <p14:tracePt t="116194" x="5200650" y="5746750"/>
          <p14:tracePt t="116210" x="5181600" y="5759450"/>
          <p14:tracePt t="116210" x="5149850" y="5772150"/>
          <p14:tracePt t="116224" x="5124450" y="5784850"/>
          <p14:tracePt t="116224" x="5086350" y="5797550"/>
          <p14:tracePt t="116242" x="5054600" y="5810250"/>
          <p14:tracePt t="116242" x="5016500" y="5816600"/>
          <p14:tracePt t="116258" x="4978400" y="5829300"/>
          <p14:tracePt t="116258" x="4933950" y="5842000"/>
          <p14:tracePt t="116258" x="4889500" y="5848350"/>
          <p14:tracePt t="116277" x="4845050" y="5854700"/>
          <p14:tracePt t="116277" x="4800600" y="5861050"/>
          <p14:tracePt t="116292" x="4756150" y="5873750"/>
          <p14:tracePt t="116292" x="4711700" y="5880100"/>
          <p14:tracePt t="116308" x="4673600" y="5880100"/>
          <p14:tracePt t="116308" x="4635500" y="5886450"/>
          <p14:tracePt t="116325" x="4597400" y="5886450"/>
          <p14:tracePt t="116325" x="4546600" y="5892800"/>
          <p14:tracePt t="116343" x="4521200" y="5892800"/>
          <p14:tracePt t="116343" x="4508500" y="5892800"/>
          <p14:tracePt t="116358" x="4489450" y="5892800"/>
          <p14:tracePt t="116358" x="4483100" y="5892800"/>
          <p14:tracePt t="116375" x="4470400" y="5892800"/>
          <p14:tracePt t="116375" x="4464050" y="5892800"/>
          <p14:tracePt t="116393" x="4457700" y="5899150"/>
          <p14:tracePt t="116406" x="4457700" y="5905500"/>
          <p14:tracePt t="116424" x="4451350" y="5911850"/>
          <p14:tracePt t="116424" x="4438650" y="5924550"/>
          <p14:tracePt t="116443" x="4425950" y="5930900"/>
          <p14:tracePt t="116443" x="4406900" y="5937250"/>
          <p14:tracePt t="116443" x="4381500" y="5949950"/>
          <p14:tracePt t="116461" x="4349750" y="5962650"/>
          <p14:tracePt t="116473" x="4311650" y="5975350"/>
          <p14:tracePt t="116473" x="4267200" y="5988050"/>
          <p14:tracePt t="116473" x="4216400" y="6000750"/>
          <p14:tracePt t="116495" x="4171950" y="6007100"/>
          <p14:tracePt t="116495" x="4114800" y="6013450"/>
          <p14:tracePt t="116509" x="4064000" y="6019800"/>
          <p14:tracePt t="116509" x="4006850" y="6019800"/>
          <p14:tracePt t="116525" x="3949700" y="6019800"/>
          <p14:tracePt t="116525" x="3898900" y="6019800"/>
          <p14:tracePt t="116542" x="3841750" y="6007100"/>
          <p14:tracePt t="116542" x="3797300" y="5994400"/>
          <p14:tracePt t="116542" x="3746500" y="5975350"/>
          <p14:tracePt t="116561" x="3708400" y="5956300"/>
          <p14:tracePt t="116574" x="3670300" y="5930900"/>
          <p14:tracePt t="116574" x="3606800" y="5867400"/>
          <p14:tracePt t="116593" x="3587750" y="5835650"/>
          <p14:tracePt t="116593" x="3581400" y="5797550"/>
          <p14:tracePt t="116609" x="3575050" y="5759450"/>
          <p14:tracePt t="116609" x="3581400" y="5721350"/>
          <p14:tracePt t="116626" x="3594100" y="5676900"/>
          <p14:tracePt t="116626" x="3644900" y="5600700"/>
          <p14:tracePt t="116643" x="3683000" y="5556250"/>
          <p14:tracePt t="116643" x="3721100" y="5524500"/>
          <p14:tracePt t="116659" x="3765550" y="5486400"/>
          <p14:tracePt t="116659" x="3816350" y="5461000"/>
          <p14:tracePt t="116676" x="3867150" y="5435600"/>
          <p14:tracePt t="116676" x="3924300" y="5416550"/>
          <p14:tracePt t="116693" x="3987800" y="5403850"/>
          <p14:tracePt t="116693" x="4114800" y="5410200"/>
          <p14:tracePt t="116710" x="4178300" y="5422900"/>
          <p14:tracePt t="116710" x="4241800" y="5441950"/>
          <p14:tracePt t="116726" x="4298950" y="5467350"/>
          <p14:tracePt t="116726" x="4356100" y="5505450"/>
          <p14:tracePt t="116743" x="4406900" y="5537200"/>
          <p14:tracePt t="116743" x="4451350" y="5575300"/>
          <p14:tracePt t="116743" x="4489450" y="5619750"/>
          <p14:tracePt t="116762" x="4521200" y="5657850"/>
          <p14:tracePt t="116774" x="4546600" y="5702300"/>
          <p14:tracePt t="116774" x="4572000" y="5784850"/>
          <p14:tracePt t="116794" x="4578350" y="5816600"/>
          <p14:tracePt t="116794" x="4578350" y="5854700"/>
          <p14:tracePt t="116809" x="4572000" y="5886450"/>
          <p14:tracePt t="116809" x="4565650" y="5918200"/>
          <p14:tracePt t="116826" x="4559300" y="5937250"/>
          <p14:tracePt t="116826" x="4546600" y="5962650"/>
          <p14:tracePt t="116826" x="4540250" y="5975350"/>
          <p14:tracePt t="116846" x="4533900" y="5988050"/>
          <p14:tracePt t="116858" x="4521200" y="5994400"/>
          <p14:tracePt t="116858" x="4521200" y="6000750"/>
          <p14:tracePt t="116878" x="4527550" y="6000750"/>
          <p14:tracePt t="116897" x="4540250" y="5994400"/>
          <p14:tracePt t="116908" x="4552950" y="5988050"/>
          <p14:tracePt t="116908" x="4572000" y="5988050"/>
          <p14:tracePt t="116908" x="4591050" y="5988050"/>
          <p14:tracePt t="116929" x="4622800" y="5994400"/>
          <p14:tracePt t="116929" x="4654550" y="5994400"/>
          <p14:tracePt t="116943" x="4686300" y="6000750"/>
          <p14:tracePt t="116943" x="4718050" y="6013450"/>
          <p14:tracePt t="116960" x="4756150" y="6019800"/>
          <p14:tracePt t="116960" x="4787900" y="6032500"/>
          <p14:tracePt t="116977" x="4813300" y="6038850"/>
          <p14:tracePt t="116977" x="4838700" y="6051550"/>
          <p14:tracePt t="116994" x="4857750" y="6057900"/>
          <p14:tracePt t="116994" x="4876800" y="6076950"/>
          <p14:tracePt t="117010" x="4870450" y="6083300"/>
          <p14:tracePt t="117010" x="4864100" y="6089650"/>
          <p14:tracePt t="117027" x="4845050" y="6102350"/>
          <p14:tracePt t="117027" x="4826000" y="6108700"/>
          <p14:tracePt t="117044" x="4794250" y="6108700"/>
          <p14:tracePt t="117044" x="4724400" y="6115050"/>
          <p14:tracePt t="117061" x="4686300" y="6108700"/>
          <p14:tracePt t="117061" x="4648200" y="6096000"/>
          <p14:tracePt t="117078" x="4610100" y="6083300"/>
          <p14:tracePt t="117078" x="4572000" y="6064250"/>
          <p14:tracePt t="117094" x="4540250" y="6038850"/>
          <p14:tracePt t="117094" x="4508500" y="6013450"/>
          <p14:tracePt t="117111" x="4483100" y="5975350"/>
          <p14:tracePt t="117111" x="4464050" y="5937250"/>
          <p14:tracePt t="117111" x="4445000" y="5892800"/>
          <p14:tracePt t="117130" x="4432300" y="5848350"/>
          <p14:tracePt t="117142" x="4425950" y="5797550"/>
          <p14:tracePt t="117142" x="4438650" y="5695950"/>
          <p14:tracePt t="117161" x="4451350" y="5645150"/>
          <p14:tracePt t="117161" x="4476750" y="5594350"/>
          <p14:tracePt t="117178" x="4508500" y="5549900"/>
          <p14:tracePt t="117178" x="4546600" y="5511800"/>
          <p14:tracePt t="117195" x="4591050" y="5473700"/>
          <p14:tracePt t="117195" x="4641850" y="5441950"/>
          <p14:tracePt t="117195" x="4699000" y="5416550"/>
          <p14:tracePt t="117214" x="4756150" y="5397500"/>
          <p14:tracePt t="117226" x="4826000" y="5384800"/>
          <p14:tracePt t="117226" x="4959350" y="5378450"/>
          <p14:tracePt t="117245" x="5029200" y="5384800"/>
          <p14:tracePt t="117245" x="5105400" y="5391150"/>
          <p14:tracePt t="117261" x="5175250" y="5410200"/>
          <p14:tracePt t="117261" x="5251450" y="5429250"/>
          <p14:tracePt t="117278" x="5321300" y="5461000"/>
          <p14:tracePt t="117278" x="5391150" y="5492750"/>
          <p14:tracePt t="117278" x="5448300" y="5530850"/>
          <p14:tracePt t="117297" x="5511800" y="5568950"/>
          <p14:tracePt t="117297" x="5562600" y="5607050"/>
          <p14:tracePt t="117311" x="5607050" y="5651500"/>
          <p14:tracePt t="117311" x="5645150" y="5689600"/>
          <p14:tracePt t="117328" x="5676900" y="5727700"/>
          <p14:tracePt t="117328" x="5702300" y="5765800"/>
          <p14:tracePt t="117345" x="5715000" y="5803900"/>
          <p14:tracePt t="117345" x="5727700" y="5867400"/>
          <p14:tracePt t="117362" x="5727700" y="5899150"/>
          <p14:tracePt t="117362" x="5721350" y="5924550"/>
          <p14:tracePt t="117378" x="5708650" y="5949950"/>
          <p14:tracePt t="117378" x="5689600" y="5969000"/>
          <p14:tracePt t="117395" x="5670550" y="5988050"/>
          <p14:tracePt t="117395" x="5651500" y="6000750"/>
          <p14:tracePt t="117412" x="5626100" y="6013450"/>
          <p14:tracePt t="117412" x="5600700" y="6026150"/>
          <p14:tracePt t="117430" x="5543550" y="6038850"/>
          <p14:tracePt t="117430" x="5518150" y="6038850"/>
          <p14:tracePt t="117446" x="5486400" y="6045200"/>
          <p14:tracePt t="117446" x="5461000" y="6038850"/>
          <p14:tracePt t="117462" x="5435600" y="6038850"/>
          <p14:tracePt t="117462" x="5410200" y="6032500"/>
          <p14:tracePt t="117479" x="5384800" y="6032500"/>
          <p14:tracePt t="117479" x="5365750" y="6026150"/>
          <p14:tracePt t="117479" x="5346700" y="6026150"/>
          <p14:tracePt t="117498" x="5334000" y="6019800"/>
          <p14:tracePt t="117510" x="5321300" y="6013450"/>
          <p14:tracePt t="117510" x="5302250" y="6000750"/>
          <p14:tracePt t="117529" x="5295900" y="6000750"/>
          <p14:tracePt t="117529" x="5289550" y="5994400"/>
          <p14:tracePt t="117546" x="5289550" y="5988050"/>
          <p14:tracePt t="117560" x="5289550" y="5981700"/>
          <p14:tracePt t="117577" x="5283200" y="5975350"/>
          <p14:tracePt t="117625" x="5276850" y="5981700"/>
          <p14:tracePt t="117641" x="5270500" y="5981700"/>
          <p14:tracePt t="117649" x="5264150" y="5981700"/>
          <p14:tracePt t="117649" x="5257800" y="5981700"/>
          <p14:tracePt t="117663" x="5245100" y="5981700"/>
          <p14:tracePt t="117663" x="5238750" y="5988050"/>
          <p14:tracePt t="117679" x="5232400" y="5988050"/>
          <p14:tracePt t="117679" x="5219700" y="5988050"/>
          <p14:tracePt t="117696" x="5213350" y="5988050"/>
          <p14:tracePt t="117696" x="5207000" y="5988050"/>
          <p14:tracePt t="117713" x="5200650" y="5994400"/>
          <p14:tracePt t="117713" x="5181600" y="5994400"/>
          <p14:tracePt t="117730" x="5175250" y="5994400"/>
          <p14:tracePt t="117730" x="5168900" y="5994400"/>
          <p14:tracePt t="117746" x="5162550" y="5994400"/>
          <p14:tracePt t="117761" x="5156200" y="5994400"/>
          <p14:tracePt t="117778" x="5156200" y="5988050"/>
          <p14:tracePt t="117805" x="5156200" y="5981700"/>
          <p14:tracePt t="117821" x="5162550" y="5981700"/>
          <p14:tracePt t="117837" x="5168900" y="5975350"/>
          <p14:tracePt t="117849" x="5175250" y="5969000"/>
          <p14:tracePt t="117866" x="5187950" y="5962650"/>
          <p14:tracePt t="117881" x="5194300" y="5956300"/>
          <p14:tracePt t="117917" x="5187950" y="5956300"/>
          <p14:tracePt t="117985" x="5194300" y="5949950"/>
          <p14:tracePt t="118029" x="5200650" y="5949950"/>
          <p14:tracePt t="118044" x="5213350" y="5943600"/>
          <p14:tracePt t="118060" x="5219700" y="5937250"/>
          <p14:tracePt t="118068" x="5226050" y="5937250"/>
          <p14:tracePt t="118079" x="5232400" y="5930900"/>
          <p14:tracePt t="118079" x="5245100" y="5924550"/>
          <p14:tracePt t="118098" x="5257800" y="5918200"/>
          <p14:tracePt t="118098" x="5264150" y="5911850"/>
          <p14:tracePt t="118114" x="5270500" y="5911850"/>
          <p14:tracePt t="118114" x="5283200" y="5899150"/>
          <p14:tracePt t="118131" x="5289550" y="5899150"/>
          <p14:tracePt t="118131" x="5302250" y="5892800"/>
          <p14:tracePt t="118131" x="5308600" y="5886450"/>
          <p14:tracePt t="118150" x="5321300" y="5880100"/>
          <p14:tracePt t="118162" x="5327650" y="5873750"/>
          <p14:tracePt t="118162" x="5340350" y="5861050"/>
          <p14:tracePt t="118182" x="5346700" y="5861050"/>
          <p14:tracePt t="118182" x="5353050" y="5854700"/>
          <p14:tracePt t="118198" x="5365750" y="5848350"/>
          <p14:tracePt t="118213" x="5365750" y="5842000"/>
          <p14:tracePt t="118229" x="5372100" y="5835650"/>
          <p14:tracePt t="118246" x="5372100" y="5829300"/>
          <p14:tracePt t="118263" x="5378450" y="5822950"/>
          <p14:tracePt t="118280" x="5378450" y="5829300"/>
          <p14:tracePt t="118345" x="5384800" y="5829300"/>
          <p14:tracePt t="118369" x="5391150" y="5829300"/>
          <p14:tracePt t="118389" x="5397500" y="5822950"/>
          <p14:tracePt t="118406" x="5397500" y="5816600"/>
          <p14:tracePt t="118421" x="5403850" y="5810250"/>
          <p14:tracePt t="118437" x="5410200" y="5803900"/>
          <p14:tracePt t="118449" x="5416550" y="5803900"/>
          <p14:tracePt t="118466" x="5422900" y="5797550"/>
          <p14:tracePt t="118489" x="5416550" y="5797550"/>
          <p14:tracePt t="118561" x="5416550" y="5803900"/>
          <p14:tracePt t="118585" x="5410200" y="5810250"/>
          <p14:tracePt t="118601" x="5403850" y="5816600"/>
          <p14:tracePt t="118617" x="5397500" y="5816600"/>
          <p14:tracePt t="118629" x="5391150" y="5822950"/>
          <p14:tracePt t="118645" x="5378450" y="5822950"/>
          <p14:tracePt t="118661" x="5372100" y="5829300"/>
          <p14:tracePt t="118677" x="5365750" y="5829300"/>
          <p14:tracePt t="118689" x="5359400" y="5835650"/>
          <p14:tracePt t="118706" x="5353050" y="5835650"/>
          <p14:tracePt t="118722" x="5346700" y="5835650"/>
          <p14:tracePt t="118737" x="5340350" y="5835650"/>
          <p14:tracePt t="118750" x="5346700" y="5835650"/>
          <p14:tracePt t="118857" x="5353050" y="5829300"/>
          <p14:tracePt t="118869" x="5359400" y="5829300"/>
          <p14:tracePt t="118885" x="5365750" y="5829300"/>
          <p14:tracePt t="118901" x="5372100" y="5835650"/>
          <p14:tracePt t="118917" x="5378450" y="5842000"/>
          <p14:tracePt t="118961" x="5372100" y="5842000"/>
          <p14:tracePt t="119022" x="5372100" y="5848350"/>
          <p14:tracePt t="119049" x="5372100" y="5854700"/>
          <p14:tracePt t="119090" x="5372100" y="5861050"/>
          <p14:tracePt t="119157" x="5365750" y="5854700"/>
          <p14:tracePt t="119218" x="5359400" y="5854700"/>
          <p14:tracePt t="119245" x="5353050" y="5854700"/>
          <p14:tracePt t="119269" x="5346700" y="5861050"/>
          <p14:tracePt t="119281" x="5340350" y="5861050"/>
          <p14:tracePt t="119297" x="5334000" y="5867400"/>
          <p14:tracePt t="119313" x="5327650" y="5861050"/>
          <p14:tracePt t="119341" x="5321300" y="5861050"/>
          <p14:tracePt t="119357" x="5314950" y="5854700"/>
          <p14:tracePt t="119373" x="5308600" y="5842000"/>
          <p14:tracePt t="119389" x="5308600" y="5835650"/>
          <p14:tracePt t="119401" x="5308600" y="5829300"/>
          <p14:tracePt t="119409" x="5308600" y="5822950"/>
          <p14:tracePt t="119417" x="5308600" y="5816600"/>
          <p14:tracePt t="119434" x="5314950" y="5803900"/>
          <p14:tracePt t="119450" x="5321300" y="5797550"/>
          <p14:tracePt t="119467" x="5327650" y="5791200"/>
          <p14:tracePt t="119484" x="5334000" y="5784850"/>
          <p14:tracePt t="119501" x="5340350" y="5778500"/>
          <p14:tracePt t="119517" x="5353050" y="5778500"/>
          <p14:tracePt t="119534" x="5359400" y="5772150"/>
          <p14:tracePt t="119551" x="5365750" y="5772150"/>
          <p14:tracePt t="119551" x="5372100" y="5772150"/>
          <p14:tracePt t="119570" x="5372100" y="5778500"/>
          <p14:tracePt t="119597" x="5372100" y="5784850"/>
          <p14:tracePt t="119621" x="5365750" y="5791200"/>
          <p14:tracePt t="119649" x="5359400" y="5797550"/>
          <p14:tracePt t="119697" x="5353050" y="5803900"/>
          <p14:tracePt t="119717" x="5346700" y="5803900"/>
          <p14:tracePt t="119749" x="5340350" y="5810250"/>
          <p14:tracePt t="119794" x="5334000" y="5810250"/>
          <p14:tracePt t="119921" x="5327650" y="5810250"/>
          <p14:tracePt t="119941" x="5321300" y="5810250"/>
          <p14:tracePt t="119965" x="5314950" y="5810250"/>
          <p14:tracePt t="119998" x="5321300" y="5803900"/>
          <p14:tracePt t="120033" x="5327650" y="5803900"/>
          <p14:tracePt t="120049" x="5334000" y="5803900"/>
          <p14:tracePt t="120061" x="5340350" y="5803900"/>
          <p14:tracePt t="120077" x="5353050" y="5810250"/>
          <p14:tracePt t="120094" x="5359400" y="5810250"/>
          <p14:tracePt t="120109" x="5365750" y="5816600"/>
          <p14:tracePt t="120122" x="5372100" y="5816600"/>
          <p14:tracePt t="120138" x="5372100" y="5822950"/>
          <p14:tracePt t="120154" x="5378450" y="5822950"/>
          <p14:tracePt t="120205" x="5378450" y="5816600"/>
          <p14:tracePt t="120222" x="5378450" y="5810250"/>
          <p14:tracePt t="120237" x="5384800" y="5803900"/>
          <p14:tracePt t="120297" x="5378450" y="5803900"/>
          <p14:tracePt t="120326" x="5372100" y="5797550"/>
          <p14:tracePt t="120350" x="5365750" y="5797550"/>
          <p14:tracePt t="120361" x="5359400" y="5797550"/>
          <p14:tracePt t="120385" x="5365750" y="5791200"/>
          <p14:tracePt t="120446" x="5372100" y="5784850"/>
          <p14:tracePt t="120469" x="5378450" y="5784850"/>
          <p14:tracePt t="120481" x="5384800" y="5778500"/>
          <p14:tracePt t="120506" x="5391150" y="5772150"/>
          <p14:tracePt t="120541" x="5397500" y="5765800"/>
          <p14:tracePt t="120566" x="5403850" y="5765800"/>
          <p14:tracePt t="120589" x="5403850" y="5759450"/>
          <p14:tracePt t="120602" x="5410200" y="5753100"/>
          <p14:tracePt t="120617" x="5410200" y="5746750"/>
          <p14:tracePt t="120633" x="5410200" y="5740400"/>
          <p14:tracePt t="120650" x="5416550" y="5727700"/>
          <p14:tracePt t="120662" x="5416550" y="5721350"/>
          <p14:tracePt t="120671" x="5416550" y="5715000"/>
          <p14:tracePt t="120688" x="5422900" y="5708650"/>
          <p14:tracePt t="120688" x="5422900" y="5702300"/>
          <p14:tracePt t="120707" x="5429250" y="5689600"/>
          <p14:tracePt t="120722" x="5429250" y="5683250"/>
          <p14:tracePt t="120738" x="5435600" y="5676900"/>
          <p14:tracePt t="120755" x="5441950" y="5676900"/>
          <p14:tracePt t="120772" x="5448300" y="5683250"/>
          <p14:tracePt t="120772" x="5461000" y="5695950"/>
          <p14:tracePt t="120791" x="5461000" y="5702300"/>
          <p14:tracePt t="120791" x="5467350" y="5708650"/>
          <p14:tracePt t="120807" x="5467350" y="5715000"/>
          <p14:tracePt t="120807" x="5467350" y="5721350"/>
          <p14:tracePt t="120824" x="5473700" y="5727700"/>
          <p14:tracePt t="120824" x="5473700" y="5734050"/>
          <p14:tracePt t="120842" x="5473700" y="5740400"/>
          <p14:tracePt t="120859" x="5461000" y="5740400"/>
          <p14:tracePt t="120874" x="5448300" y="5740400"/>
          <p14:tracePt t="120874" x="5441950" y="5734050"/>
          <p14:tracePt t="120890" x="5429250" y="5727700"/>
          <p14:tracePt t="120890" x="5410200" y="5721350"/>
          <p14:tracePt t="120907" x="5397500" y="5715000"/>
          <p14:tracePt t="120907" x="5378450" y="5702300"/>
          <p14:tracePt t="120907" x="5353050" y="5683250"/>
          <p14:tracePt t="120926" x="5327650" y="5657850"/>
          <p14:tracePt t="120939" x="5302250" y="5632450"/>
          <p14:tracePt t="120939" x="5219700" y="5549900"/>
          <p14:tracePt t="120958" x="5168900" y="5486400"/>
          <p14:tracePt t="120958" x="5111750" y="5416550"/>
          <p14:tracePt t="120974" x="5048250" y="5327650"/>
          <p14:tracePt t="120974" x="4972050" y="5232400"/>
          <p14:tracePt t="120991" x="4902200" y="5118100"/>
          <p14:tracePt t="120991" x="4819650" y="5003800"/>
          <p14:tracePt t="120991" x="4743450" y="4876800"/>
          <p14:tracePt t="121010" x="4660900" y="4743450"/>
          <p14:tracePt t="121010" x="4578350" y="4610100"/>
          <p14:tracePt t="121024" x="4502150" y="4470400"/>
          <p14:tracePt t="121024" x="4425950" y="4337050"/>
          <p14:tracePt t="121041" x="4356100" y="4197350"/>
          <p14:tracePt t="121041" x="4286250" y="4064000"/>
          <p14:tracePt t="121058" x="4222750" y="3930650"/>
          <p14:tracePt t="121058" x="4152900" y="3803650"/>
          <p14:tracePt t="121075" x="4095750" y="3683000"/>
          <p14:tracePt t="121075" x="3994150" y="3460750"/>
          <p14:tracePt t="121091" x="3949700" y="3371850"/>
          <p14:tracePt t="121091" x="3905250" y="3289300"/>
          <p14:tracePt t="121108" x="3867150" y="3219450"/>
          <p14:tracePt t="121108" x="3835400" y="3162300"/>
          <p14:tracePt t="121125" x="3803650" y="3111500"/>
          <p14:tracePt t="121125" x="3771900" y="3073400"/>
          <p14:tracePt t="121143" x="3708400" y="3003550"/>
          <p14:tracePt t="121143" x="3676650" y="2971800"/>
          <p14:tracePt t="121159" x="3651250" y="2940050"/>
          <p14:tracePt t="121159" x="3619500" y="2908300"/>
          <p14:tracePt t="121175" x="3587750" y="2870200"/>
          <p14:tracePt t="121175" x="3556000" y="2825750"/>
          <p14:tracePt t="121192" x="3517900" y="2774950"/>
          <p14:tracePt t="121192" x="3486150" y="2717800"/>
          <p14:tracePt t="121192" x="3448050" y="2654300"/>
          <p14:tracePt t="121212" x="3409950" y="2584450"/>
          <p14:tracePt t="121223" x="3371850" y="2514600"/>
          <p14:tracePt t="121223" x="3302000" y="2349500"/>
          <p14:tracePt t="121243" x="3276600" y="2266950"/>
          <p14:tracePt t="121243" x="3257550" y="2184400"/>
          <p14:tracePt t="121259" x="3244850" y="2101850"/>
          <p14:tracePt t="121259" x="3244850" y="2019300"/>
          <p14:tracePt t="121275" x="3257550" y="1936750"/>
          <p14:tracePt t="121275" x="3276600" y="1854200"/>
          <p14:tracePt t="121275" x="3314700" y="1778000"/>
          <p14:tracePt t="121295" x="3365500" y="1695450"/>
          <p14:tracePt t="121307" x="3422650" y="1619250"/>
          <p14:tracePt t="121307" x="3575050" y="1466850"/>
          <p14:tracePt t="121325" x="3657600" y="1397000"/>
          <p14:tracePt t="121325" x="3752850" y="1333500"/>
          <p14:tracePt t="121342" x="3848100" y="1282700"/>
          <p14:tracePt t="121342" x="3949700" y="1238250"/>
          <p14:tracePt t="121359" x="4051300" y="1206500"/>
          <p14:tracePt t="121359" x="4152900" y="1181100"/>
          <p14:tracePt t="121359" x="4260850" y="1168400"/>
          <p14:tracePt t="121378" x="4362450" y="1168400"/>
          <p14:tracePt t="121378" x="4457700" y="1181100"/>
          <p14:tracePt t="121393" x="4552950" y="1193800"/>
          <p14:tracePt t="121393" x="4641850" y="1219200"/>
          <p14:tracePt t="121410" x="4724400" y="1250950"/>
          <p14:tracePt t="121410" x="4806950" y="1295400"/>
          <p14:tracePt t="121426" x="4870450" y="1339850"/>
          <p14:tracePt t="121426" x="4984750" y="1447800"/>
          <p14:tracePt t="121444" x="5022850" y="1511300"/>
          <p14:tracePt t="121444" x="5054600" y="1581150"/>
          <p14:tracePt t="121459" x="5073650" y="1651000"/>
          <p14:tracePt t="121459" x="5080000" y="1733550"/>
          <p14:tracePt t="121476" x="5080000" y="1816100"/>
          <p14:tracePt t="121476" x="5067300" y="1898650"/>
          <p14:tracePt t="121492" x="5041900" y="1993900"/>
          <p14:tracePt t="121492" x="5016500" y="2089150"/>
          <p14:tracePt t="121511" x="4940300" y="2286000"/>
          <p14:tracePt t="121511" x="4902200" y="2381250"/>
          <p14:tracePt t="121527" x="4857750" y="2482850"/>
          <p14:tracePt t="121527" x="4826000" y="2584450"/>
          <p14:tracePt t="121543" x="4794250" y="2679700"/>
          <p14:tracePt t="121543" x="4768850" y="2774950"/>
          <p14:tracePt t="121560" x="4743450" y="2863850"/>
          <p14:tracePt t="121560" x="4737100" y="2946400"/>
          <p14:tracePt t="121560" x="4724400" y="3028950"/>
          <p14:tracePt t="121579" x="4718050" y="3117850"/>
          <p14:tracePt t="121591" x="4718050" y="3200400"/>
          <p14:tracePt t="121591" x="4724400" y="3295650"/>
          <p14:tracePt t="121611" x="4749800" y="3492500"/>
          <p14:tracePt t="121611" x="4768850" y="3600450"/>
          <p14:tracePt t="121627" x="4787900" y="3708400"/>
          <p14:tracePt t="121627" x="4819650" y="3810000"/>
          <p14:tracePt t="121644" x="4851400" y="3917950"/>
          <p14:tracePt t="121644" x="4889500" y="4019550"/>
          <p14:tracePt t="121644" x="4933950" y="4108450"/>
          <p14:tracePt t="121662" x="4978400" y="4197350"/>
          <p14:tracePt t="121675" x="5029200" y="4279900"/>
          <p14:tracePt t="121675" x="5130800" y="4445000"/>
          <p14:tracePt t="121694" x="5175250" y="4521200"/>
          <p14:tracePt t="121694" x="5213350" y="4603750"/>
          <p14:tracePt t="121711" x="5257800" y="4686300"/>
          <p14:tracePt t="121711" x="5295900" y="4768850"/>
          <p14:tracePt t="121727" x="5334000" y="4845050"/>
          <p14:tracePt t="121727" x="5416550" y="4997450"/>
          <p14:tracePt t="121744" x="5454650" y="5067300"/>
          <p14:tracePt t="121744" x="5492750" y="5137150"/>
          <p14:tracePt t="121760" x="5524500" y="5200650"/>
          <p14:tracePt t="121760" x="5562600" y="5257800"/>
          <p14:tracePt t="121777" x="5588000" y="5314950"/>
          <p14:tracePt t="121777" x="5613400" y="5365750"/>
          <p14:tracePt t="121794" x="5638800" y="5410200"/>
          <p14:tracePt t="121794" x="5670550" y="5492750"/>
          <p14:tracePt t="121811" x="5683250" y="5524500"/>
          <p14:tracePt t="121811" x="5695950" y="5556250"/>
          <p14:tracePt t="121827" x="5702300" y="5581650"/>
          <p14:tracePt t="121827" x="5708650" y="5594350"/>
          <p14:tracePt t="121844" x="5715000" y="5613400"/>
          <p14:tracePt t="121844" x="5715000" y="5619750"/>
          <p14:tracePt t="121844" x="5721350" y="5626100"/>
          <p14:tracePt t="121863" x="5727700" y="5632450"/>
          <p14:tracePt t="121885" x="5727700" y="5626100"/>
          <p14:tracePt t="121902" x="5721350" y="5619750"/>
          <p14:tracePt t="121918" x="5721350" y="5607050"/>
          <p14:tracePt t="121931" x="5727700" y="5607050"/>
          <p14:tracePt t="121954" x="5734050" y="5607050"/>
          <p14:tracePt t="121970" x="5740400" y="5607050"/>
          <p14:tracePt t="121982" x="5746750" y="5613400"/>
          <p14:tracePt t="121998" x="5746750" y="5619750"/>
          <p14:tracePt t="122014" x="5753100" y="5619750"/>
          <p14:tracePt t="122038" x="5746750" y="5619750"/>
          <p14:tracePt t="122118" x="5740400" y="5619750"/>
          <p14:tracePt t="122133" x="5734050" y="5619750"/>
          <p14:tracePt t="122149" x="5727700" y="5619750"/>
          <p14:tracePt t="122161" x="5721350" y="5619750"/>
          <p14:tracePt t="122178" x="5715000" y="5619750"/>
          <p14:tracePt t="122194" x="5708650" y="5626100"/>
          <p14:tracePt t="122222" x="5708650" y="5632450"/>
          <p14:tracePt t="122246" x="5715000" y="5632450"/>
          <p14:tracePt t="122298" x="5721350" y="5632450"/>
          <p14:tracePt t="122314" x="5727700" y="5632450"/>
          <p14:tracePt t="122330" x="5734050" y="5638800"/>
          <p14:tracePt t="122342" x="5727700" y="5638800"/>
          <p14:tracePt t="122450" x="5727700" y="5645150"/>
          <p14:tracePt t="122470" x="5721350" y="5651500"/>
          <p14:tracePt t="122486" x="5721350" y="5657850"/>
          <p14:tracePt t="122502" x="5715000" y="5664200"/>
          <p14:tracePt t="122518" x="5715000" y="5670550"/>
          <p14:tracePt t="122538" x="5708650" y="5670550"/>
          <p14:tracePt t="122622" x="5702300" y="5670550"/>
          <p14:tracePt t="122726" x="5702300" y="5664200"/>
          <p14:tracePt t="122770" x="5695950" y="5664200"/>
          <p14:tracePt t="122818" x="5689600" y="5664200"/>
          <p14:tracePt t="122878" x="5689600" y="5657850"/>
          <p14:tracePt t="122942" x="5689600" y="5651500"/>
          <p14:tracePt t="122990" x="5689600" y="5657850"/>
          <p14:tracePt t="123130" x="5695950" y="5657850"/>
          <p14:tracePt t="123182" x="5702300" y="5651500"/>
          <p14:tracePt t="123230" x="5702300" y="5645150"/>
          <p14:tracePt t="123370" x="5695950" y="5651500"/>
          <p14:tracePt t="123438" x="5695950" y="5645150"/>
          <p14:tracePt t="123478" x="5695950" y="5638800"/>
          <p14:tracePt t="123598" x="5695950" y="5632450"/>
          <p14:tracePt t="123634" x="5702300" y="5626100"/>
          <p14:tracePt t="123678" x="5702300" y="5619750"/>
          <p14:tracePt t="123722" x="5708650" y="5613400"/>
          <p14:tracePt t="123830" x="5708650" y="5607050"/>
          <p14:tracePt t="123874" x="5715000" y="5607050"/>
          <p14:tracePt t="123995" x="5708650" y="5600700"/>
          <p14:tracePt t="124106" x="5715000" y="5594350"/>
          <p14:tracePt t="124150" x="5721350" y="5588000"/>
          <p14:tracePt t="124198" x="5715000" y="5594350"/>
          <p14:tracePt t="124295" x="5708650" y="5594350"/>
          <p14:tracePt t="124346" x="5702300" y="5594350"/>
          <p14:tracePt t="124423" x="5708650" y="5594350"/>
          <p14:tracePt t="124527" x="5708650" y="5600700"/>
          <p14:tracePt t="124595" x="5708650" y="5594350"/>
          <p14:tracePt t="124923" x="5708650" y="5588000"/>
          <p14:tracePt t="125323" x="5702300" y="5588000"/>
          <p14:tracePt t="125411" x="5695950" y="5594350"/>
          <p14:tracePt t="125443" x="5695950" y="5600700"/>
          <p14:tracePt t="125470" x="5695950" y="5607050"/>
          <p14:tracePt t="125519" x="5695950" y="5600700"/>
          <p14:tracePt t="125623" x="5702300" y="5594350"/>
          <p14:tracePt t="125651" x="5702300" y="5588000"/>
          <p14:tracePt t="125787" x="5702300" y="5581650"/>
          <p14:tracePt t="125907" x="5702300" y="5575300"/>
          <p14:tracePt t="125922" x="5702300" y="5568950"/>
          <p14:tracePt t="125938" x="5702300" y="5562600"/>
          <p14:tracePt t="125943" x="5702300" y="5556250"/>
          <p14:tracePt t="125960" x="5702300" y="5543550"/>
          <p14:tracePt t="125975" x="5702300" y="5537200"/>
          <p14:tracePt t="125990" x="5708650" y="5530850"/>
          <p14:tracePt t="126007" x="5715000" y="5524500"/>
          <p14:tracePt t="126007" x="5721350" y="5518150"/>
          <p14:tracePt t="126007" x="5727700" y="5511800"/>
          <p14:tracePt t="126027" x="5734050" y="5505450"/>
          <p14:tracePt t="126040" x="5746750" y="5499100"/>
          <p14:tracePt t="126040" x="5753100" y="5492750"/>
          <p14:tracePt t="126060" x="5778500" y="5473700"/>
          <p14:tracePt t="126060" x="5791200" y="5467350"/>
          <p14:tracePt t="126075" x="5810250" y="5461000"/>
          <p14:tracePt t="126075" x="5822950" y="5454650"/>
          <p14:tracePt t="126092" x="5835650" y="5454650"/>
          <p14:tracePt t="126092" x="5848350" y="5448300"/>
          <p14:tracePt t="126109" x="5861050" y="5441950"/>
          <p14:tracePt t="126109" x="5880100" y="5441950"/>
          <p14:tracePt t="126126" x="5886450" y="5441950"/>
          <p14:tracePt t="126140" x="5892800" y="5441950"/>
          <p14:tracePt t="126157" x="5892800" y="5454650"/>
          <p14:tracePt t="126157" x="5886450" y="5461000"/>
          <p14:tracePt t="126175" x="5886450" y="5473700"/>
          <p14:tracePt t="126175" x="5867400" y="5492750"/>
          <p14:tracePt t="126192" x="5861050" y="5505450"/>
          <p14:tracePt t="126192" x="5854700" y="5518150"/>
          <p14:tracePt t="126210" x="5848350" y="5524500"/>
          <p14:tracePt t="126210" x="5835650" y="5537200"/>
          <p14:tracePt t="126226" x="5829300" y="5543550"/>
          <p14:tracePt t="126226" x="5816600" y="5556250"/>
          <p14:tracePt t="126243" x="5810250" y="5562600"/>
          <p14:tracePt t="126243" x="5803900" y="5568950"/>
          <p14:tracePt t="126260" x="5797550" y="5575300"/>
          <p14:tracePt t="126260" x="5791200" y="5581650"/>
          <p14:tracePt t="126276" x="5784850" y="5581650"/>
          <p14:tracePt t="126276" x="5778500" y="5588000"/>
          <p14:tracePt t="126292" x="5772150" y="5588000"/>
          <p14:tracePt t="126308" x="5765800" y="5594350"/>
          <p14:tracePt t="126324" x="5759450" y="5594350"/>
          <p14:tracePt t="126324" x="5746750" y="5600700"/>
          <p14:tracePt t="126343" x="5740400" y="5600700"/>
          <p14:tracePt t="126343" x="5734050" y="5600700"/>
          <p14:tracePt t="126359" x="5727700" y="5600700"/>
          <p14:tracePt t="126359" x="5721350" y="5607050"/>
          <p14:tracePt t="126376" x="5715000" y="5600700"/>
          <p14:tracePt t="126376" x="5708650" y="5600700"/>
          <p14:tracePt t="126394" x="5702300" y="5600700"/>
          <p14:tracePt t="126408" x="5695950" y="5600700"/>
          <p14:tracePt t="126425" x="5695950" y="5594350"/>
          <p14:tracePt t="126507" x="5689600" y="5594350"/>
          <p14:tracePt t="126627" x="5683250" y="5588000"/>
          <p14:tracePt t="126663" x="5683250" y="5581650"/>
          <p14:tracePt t="126739" x="5689600" y="5581650"/>
          <p14:tracePt t="126763" x="5695950" y="5575300"/>
          <p14:tracePt t="126783" x="5702300" y="5568950"/>
          <p14:tracePt t="126799" x="5708650" y="5562600"/>
          <p14:tracePt t="126815" x="5715000" y="5556250"/>
          <p14:tracePt t="126831" x="5721350" y="5556250"/>
          <p14:tracePt t="126842" x="5727700" y="5549900"/>
          <p14:tracePt t="126858" x="5734050" y="5549900"/>
          <p14:tracePt t="126875" x="5740400" y="5549900"/>
          <p14:tracePt t="126899" x="5740400" y="5543550"/>
          <p14:tracePt t="126951" x="5740400" y="5537200"/>
          <p14:tracePt t="126979" x="5740400" y="5530850"/>
          <p14:tracePt t="127003" x="5740400" y="5524500"/>
          <p14:tracePt t="127019" x="5746750" y="5518150"/>
          <p14:tracePt t="127031" x="5746750" y="5511800"/>
          <p14:tracePt t="127047" x="5746750" y="5505450"/>
          <p14:tracePt t="127054" x="5746750" y="5499100"/>
          <p14:tracePt t="127064" x="5753100" y="5492750"/>
          <p14:tracePt t="127077" x="5753100" y="5486400"/>
          <p14:tracePt t="127094" x="5753100" y="5473700"/>
          <p14:tracePt t="127110" x="5753100" y="5467350"/>
          <p14:tracePt t="127127" x="5753100" y="5454650"/>
          <p14:tracePt t="127144" x="5753100" y="5448300"/>
          <p14:tracePt t="127144" x="5753100" y="5441950"/>
          <p14:tracePt t="127162" x="5746750" y="5435600"/>
          <p14:tracePt t="127162" x="5746750" y="5429250"/>
          <p14:tracePt t="127180" x="5746750" y="5422900"/>
          <p14:tracePt t="127180" x="5746750" y="5416550"/>
          <p14:tracePt t="127196" x="5740400" y="5403850"/>
          <p14:tracePt t="127196" x="5740400" y="5391150"/>
          <p14:tracePt t="127214" x="5734050" y="5378450"/>
          <p14:tracePt t="127214" x="5734050" y="5365750"/>
          <p14:tracePt t="127229" x="5727700" y="5359400"/>
          <p14:tracePt t="127229" x="5727700" y="5346700"/>
          <p14:tracePt t="127246" x="5727700" y="5334000"/>
          <p14:tracePt t="127246" x="5715000" y="5308600"/>
          <p14:tracePt t="127264" x="5715000" y="5302250"/>
          <p14:tracePt t="127264" x="5708650" y="5289550"/>
          <p14:tracePt t="127280" x="5708650" y="5283200"/>
          <p14:tracePt t="127280" x="5702300" y="5270500"/>
          <p14:tracePt t="127297" x="5702300" y="5264150"/>
          <p14:tracePt t="127297" x="5702300" y="5257800"/>
          <p14:tracePt t="127313" x="5695950" y="5245100"/>
          <p14:tracePt t="127313" x="5695950" y="5238750"/>
          <p14:tracePt t="127313" x="5695950" y="5232400"/>
          <p14:tracePt t="127332" x="5689600" y="5226050"/>
          <p14:tracePt t="127345" x="5689600" y="5219700"/>
          <p14:tracePt t="127345" x="5683250" y="5200650"/>
          <p14:tracePt t="127364" x="5683250" y="5194300"/>
          <p14:tracePt t="127364" x="5676900" y="5187950"/>
          <p14:tracePt t="127380" x="5676900" y="5181600"/>
          <p14:tracePt t="127395" x="5670550" y="5168900"/>
          <p14:tracePt t="127395" x="5670550" y="5162550"/>
          <p14:tracePt t="127414" x="5664200" y="5156200"/>
          <p14:tracePt t="127428" x="5657850" y="5149850"/>
          <p14:tracePt t="127445" x="5657850" y="5143500"/>
          <p14:tracePt t="127462" x="5651500" y="5137150"/>
          <p14:tracePt t="127478" x="5645150" y="5130800"/>
          <p14:tracePt t="127503" x="5645150" y="5124450"/>
          <p14:tracePt t="127551" x="5645150" y="5118100"/>
          <p14:tracePt t="127603" x="5645150" y="5111750"/>
          <p14:tracePt t="127639" x="5638800" y="5105400"/>
          <p14:tracePt t="127671" x="5632450" y="5105400"/>
          <p14:tracePt t="127735" x="5626100" y="5105400"/>
          <p14:tracePt t="127759" x="5619750" y="5099050"/>
          <p14:tracePt t="127775" x="5613400" y="5099050"/>
          <p14:tracePt t="127835" x="5613400" y="5105400"/>
          <p14:tracePt t="127947" x="5607050" y="5111750"/>
          <p14:tracePt t="127963" x="5607050" y="5118100"/>
          <p14:tracePt t="127971" x="5600700" y="5124450"/>
          <p14:tracePt t="127980" x="5594350" y="5130800"/>
          <p14:tracePt t="127980" x="5588000" y="5143500"/>
          <p14:tracePt t="128000" x="5581650" y="5156200"/>
          <p14:tracePt t="128000" x="5575300" y="5162550"/>
          <p14:tracePt t="128016" x="5575300" y="5168900"/>
          <p14:tracePt t="128016" x="5568950" y="5175250"/>
          <p14:tracePt t="128032" x="5562600" y="5181600"/>
          <p14:tracePt t="128032" x="5562600" y="5187950"/>
          <p14:tracePt t="128048" x="5556250" y="5194300"/>
          <p14:tracePt t="128064" x="5549900" y="5200650"/>
          <p14:tracePt t="128081" x="5549900" y="5207000"/>
          <p14:tracePt t="128097" x="5549900" y="5200650"/>
          <p14:tracePt t="128127" x="5556250" y="5194300"/>
          <p14:tracePt t="128151" x="5562600" y="5187950"/>
          <p14:tracePt t="128163" x="5562600" y="5181600"/>
          <p14:tracePt t="128172" x="5568950" y="5175250"/>
          <p14:tracePt t="128187" x="5575300" y="5168900"/>
          <p14:tracePt t="128197" x="5588000" y="5156200"/>
          <p14:tracePt t="128197" x="5594350" y="5149850"/>
          <p14:tracePt t="128197" x="5600700" y="5143500"/>
          <p14:tracePt t="128220" x="5613400" y="5137150"/>
          <p14:tracePt t="128220" x="5626100" y="5124450"/>
          <p14:tracePt t="128233" x="5638800" y="5118100"/>
          <p14:tracePt t="128233" x="5651500" y="5105400"/>
          <p14:tracePt t="128249" x="5664200" y="5099050"/>
          <p14:tracePt t="128249" x="5670550" y="5092700"/>
          <p14:tracePt t="128266" x="5683250" y="5086350"/>
          <p14:tracePt t="128266" x="5708650" y="5073650"/>
          <p14:tracePt t="128285" x="5715000" y="5067300"/>
          <p14:tracePt t="128285" x="5727700" y="5060950"/>
          <p14:tracePt t="128300" x="5734050" y="5060950"/>
          <p14:tracePt t="128300" x="5740400" y="5060950"/>
          <p14:tracePt t="128317" x="5746750" y="5060950"/>
          <p14:tracePt t="128317" x="5746750" y="5067300"/>
          <p14:tracePt t="128333" x="5746750" y="5073650"/>
          <p14:tracePt t="128333" x="5746750" y="5080000"/>
          <p14:tracePt t="128333" x="5746750" y="5086350"/>
          <p14:tracePt t="128352" x="5746750" y="5099050"/>
          <p14:tracePt t="128365" x="5740400" y="5105400"/>
          <p14:tracePt t="128365" x="5727700" y="5130800"/>
          <p14:tracePt t="128384" x="5721350" y="5137150"/>
          <p14:tracePt t="128384" x="5715000" y="5149850"/>
          <p14:tracePt t="128400" x="5708650" y="5156200"/>
          <p14:tracePt t="128400" x="5702300" y="5168900"/>
          <p14:tracePt t="128417" x="5689600" y="5181600"/>
          <p14:tracePt t="128417" x="5683250" y="5187950"/>
          <p14:tracePt t="128417" x="5676900" y="5200650"/>
          <p14:tracePt t="128436" x="5664200" y="5213350"/>
          <p14:tracePt t="128448" x="5657850" y="5219700"/>
          <p14:tracePt t="128448" x="5638800" y="5238750"/>
          <p14:tracePt t="128467" x="5632450" y="5251450"/>
          <p14:tracePt t="128467" x="5626100" y="5257800"/>
          <p14:tracePt t="128483" x="5619750" y="5264150"/>
          <p14:tracePt t="128483" x="5613400" y="5270500"/>
          <p14:tracePt t="128500" x="5607050" y="5276850"/>
          <p14:tracePt t="128500" x="5594350" y="5289550"/>
          <p14:tracePt t="128517" x="5588000" y="5295900"/>
          <p14:tracePt t="128532" x="5581650" y="5302250"/>
          <p14:tracePt t="128548" x="5575300" y="5302250"/>
          <p14:tracePt t="128571" x="5568950" y="5302250"/>
          <p14:tracePt t="128607" x="5562600" y="5308600"/>
          <p14:tracePt t="128635" x="5556250" y="5308600"/>
          <p14:tracePt t="128652" x="5549900" y="5314950"/>
          <p14:tracePt t="128668" x="5543550" y="5314950"/>
          <p14:tracePt t="128684" x="5537200" y="5321300"/>
          <p14:tracePt t="128696" x="5530850" y="5321300"/>
          <p14:tracePt t="128711" x="5518150" y="5314950"/>
          <p14:tracePt t="128727" x="5511800" y="5314950"/>
          <p14:tracePt t="128743" x="5511800" y="5321300"/>
          <p14:tracePt t="128763" x="5505450" y="5327650"/>
          <p14:tracePt t="128815" x="5505450" y="5334000"/>
          <p14:tracePt t="128823" x="5511800" y="5346700"/>
          <p14:tracePt t="128833" x="5511800" y="5353050"/>
          <p14:tracePt t="128833" x="5518150" y="5372100"/>
          <p14:tracePt t="128852" x="5524500" y="5384800"/>
          <p14:tracePt t="128852" x="5530850" y="5410200"/>
          <p14:tracePt t="128868" x="5537200" y="5429250"/>
          <p14:tracePt t="128868" x="5549900" y="5480050"/>
          <p14:tracePt t="128886" x="5556250" y="5511800"/>
          <p14:tracePt t="128886" x="5562600" y="5537200"/>
          <p14:tracePt t="128902" x="5568950" y="5568950"/>
          <p14:tracePt t="128902" x="5568950" y="5594350"/>
          <p14:tracePt t="128918" x="5568950" y="5619750"/>
          <p14:tracePt t="128918" x="5575300" y="5651500"/>
          <p14:tracePt t="128937" x="5568950" y="5702300"/>
          <p14:tracePt t="128937" x="5568950" y="5721350"/>
          <p14:tracePt t="128952" x="5568950" y="5740400"/>
          <p14:tracePt t="128952" x="5562600" y="5759450"/>
          <p14:tracePt t="128969" x="5562600" y="5778500"/>
          <p14:tracePt t="128969" x="5556250" y="5791200"/>
          <p14:tracePt t="128985" x="5556250" y="5803900"/>
          <p14:tracePt t="128985" x="5549900" y="5810250"/>
          <p14:tracePt t="128985" x="5549900" y="5816600"/>
          <p14:tracePt t="129005" x="5543550" y="5822950"/>
          <p14:tracePt t="129017" x="5543550" y="5829300"/>
          <p14:tracePt t="129034" x="5537200" y="5829300"/>
          <p14:tracePt t="129055" x="5530850" y="5816600"/>
          <p14:tracePt t="129072" x="5530850" y="5810250"/>
          <p14:tracePt t="129084" x="5530850" y="5803900"/>
          <p14:tracePt t="129084" x="5524500" y="5797550"/>
          <p14:tracePt t="129084" x="5524500" y="5784850"/>
          <p14:tracePt t="129105" x="5518150" y="5772150"/>
          <p14:tracePt t="129105" x="5511800" y="5759450"/>
          <p14:tracePt t="129119" x="5511800" y="5740400"/>
          <p14:tracePt t="129119" x="5505450" y="5721350"/>
          <p14:tracePt t="129136" x="5499100" y="5695950"/>
          <p14:tracePt t="129136" x="5492750" y="5670550"/>
          <p14:tracePt t="129153" x="5492750" y="5645150"/>
          <p14:tracePt t="129153" x="5486400" y="5607050"/>
          <p14:tracePt t="129169" x="5480050" y="5575300"/>
          <p14:tracePt t="129169" x="5473700" y="5505450"/>
          <p14:tracePt t="129186" x="5473700" y="5461000"/>
          <p14:tracePt t="129186" x="5467350" y="5422900"/>
          <p14:tracePt t="129204" x="5467350" y="5384800"/>
          <p14:tracePt t="129204" x="5467350" y="5346700"/>
          <p14:tracePt t="129219" x="5473700" y="5314950"/>
          <p14:tracePt t="129219" x="5480050" y="5251450"/>
          <p14:tracePt t="129236" x="5492750" y="5232400"/>
          <p14:tracePt t="129236" x="5499100" y="5207000"/>
          <p14:tracePt t="129254" x="5511800" y="5187950"/>
          <p14:tracePt t="129254" x="5524500" y="5175250"/>
          <p14:tracePt t="129269" x="5537200" y="5162550"/>
          <p14:tracePt t="129269" x="5556250" y="5149850"/>
          <p14:tracePt t="129287" x="5575300" y="5143500"/>
          <p14:tracePt t="129287" x="5619750" y="5124450"/>
          <p14:tracePt t="129304" x="5645150" y="5118100"/>
          <p14:tracePt t="129304" x="5670550" y="5105400"/>
          <p14:tracePt t="129320" x="5695950" y="5099050"/>
          <p14:tracePt t="129320" x="5721350" y="5086350"/>
          <p14:tracePt t="129337" x="5753100" y="5080000"/>
          <p14:tracePt t="129337" x="5784850" y="5073650"/>
          <p14:tracePt t="129353" x="5810250" y="5067300"/>
          <p14:tracePt t="129353" x="5842000" y="5060950"/>
          <p14:tracePt t="129353" x="5873750" y="5054600"/>
          <p14:tracePt t="129373" x="5899150" y="5054600"/>
          <p14:tracePt t="129385" x="5924550" y="5054600"/>
          <p14:tracePt t="129385" x="5969000" y="5067300"/>
          <p14:tracePt t="129404" x="5988050" y="5080000"/>
          <p14:tracePt t="129404" x="6007100" y="5099050"/>
          <p14:tracePt t="129421" x="6019800" y="5118100"/>
          <p14:tracePt t="129421" x="6038850" y="5149850"/>
          <p14:tracePt t="129437" x="6051550" y="5181600"/>
          <p14:tracePt t="129437" x="6064250" y="5226050"/>
          <p14:tracePt t="129437" x="6076950" y="5276850"/>
          <p14:tracePt t="129456" x="6089650" y="5340350"/>
          <p14:tracePt t="129468" x="6102350" y="5403850"/>
          <p14:tracePt t="129468" x="6121400" y="5530850"/>
          <p14:tracePt t="129487" x="6134100" y="5594350"/>
          <p14:tracePt t="129487" x="6140450" y="5657850"/>
          <p14:tracePt t="129504" x="6146800" y="5715000"/>
          <p14:tracePt t="129504" x="6153150" y="5765800"/>
          <p14:tracePt t="129520" x="6153150" y="5816600"/>
          <p14:tracePt t="129520" x="6159500" y="5892800"/>
          <p14:tracePt t="129537" x="6159500" y="5930900"/>
          <p14:tracePt t="129537" x="6153150" y="5962650"/>
          <p14:tracePt t="129554" x="6153150" y="5988050"/>
          <p14:tracePt t="129554" x="6153150" y="6013450"/>
          <p14:tracePt t="129571" x="6153150" y="6032500"/>
          <p14:tracePt t="129571" x="6153150" y="6045200"/>
          <p14:tracePt t="129588" x="6146800" y="6057900"/>
          <p14:tracePt t="129588" x="6140450" y="6076950"/>
          <p14:tracePt t="129605" x="6134100" y="6076950"/>
          <p14:tracePt t="129605" x="6127750" y="6083300"/>
          <p14:tracePt t="129621" x="6121400" y="6083300"/>
          <p14:tracePt t="129621" x="6115050" y="6076950"/>
          <p14:tracePt t="129638" x="6108700" y="6076950"/>
          <p14:tracePt t="129638" x="6096000" y="6070600"/>
          <p14:tracePt t="129638" x="6083300" y="6070600"/>
          <p14:tracePt t="129656" x="6070600" y="6064250"/>
          <p14:tracePt t="129669" x="6051550" y="6057900"/>
          <p14:tracePt t="129669" x="6019800" y="6045200"/>
          <p14:tracePt t="129688" x="6000750" y="6038850"/>
          <p14:tracePt t="129688" x="5981700" y="6032500"/>
          <p14:tracePt t="129704" x="5956300" y="6026150"/>
          <p14:tracePt t="129704" x="5930900" y="6013450"/>
          <p14:tracePt t="129721" x="5905500" y="6007100"/>
          <p14:tracePt t="129721" x="5880100" y="5994400"/>
          <p14:tracePt t="129721" x="5854700" y="5981700"/>
          <p14:tracePt t="129741" x="5822950" y="5969000"/>
          <p14:tracePt t="129753" x="5791200" y="5956300"/>
          <p14:tracePt t="129753" x="5759450" y="5937250"/>
          <p14:tracePt t="129772" x="5702300" y="5899150"/>
          <p14:tracePt t="129772" x="5676900" y="5880100"/>
          <p14:tracePt t="129788" x="5645150" y="5861050"/>
          <p14:tracePt t="129788" x="5619750" y="5842000"/>
          <p14:tracePt t="129805" x="5600700" y="5829300"/>
          <p14:tracePt t="129805" x="5575300" y="5810250"/>
          <p14:tracePt t="129821" x="5562600" y="5797550"/>
          <p14:tracePt t="129821" x="5530850" y="5772150"/>
          <p14:tracePt t="129838" x="5518150" y="5759450"/>
          <p14:tracePt t="129838" x="5505450" y="5746750"/>
          <p14:tracePt t="129855" x="5499100" y="5740400"/>
          <p14:tracePt t="129855" x="5492750" y="5727700"/>
          <p14:tracePt t="129872" x="5492750" y="5721350"/>
          <p14:tracePt t="129872" x="5492750" y="5708650"/>
          <p14:tracePt t="129889" x="5492750" y="5702300"/>
          <p14:tracePt t="129889" x="5499100" y="5683250"/>
          <p14:tracePt t="129906" x="5511800" y="5670550"/>
          <p14:tracePt t="129906" x="5524500" y="5657850"/>
          <p14:tracePt t="129922" x="5537200" y="5645150"/>
          <p14:tracePt t="129922" x="5556250" y="5626100"/>
          <p14:tracePt t="129939" x="5575300" y="5607050"/>
          <p14:tracePt t="129939" x="5594350" y="5588000"/>
          <p14:tracePt t="129957" x="5632450" y="5549900"/>
          <p14:tracePt t="129957" x="5651500" y="5530850"/>
          <p14:tracePt t="129973" x="5670550" y="5511800"/>
          <p14:tracePt t="129973" x="5689600" y="5499100"/>
          <p14:tracePt t="129989" x="5708650" y="5492750"/>
          <p14:tracePt t="129989" x="5721350" y="5486400"/>
          <p14:tracePt t="130006" x="5734050" y="5486400"/>
          <p14:tracePt t="130006" x="5746750" y="5492750"/>
          <p14:tracePt t="130006" x="5759450" y="5499100"/>
          <p14:tracePt t="130025" x="5765800" y="5511800"/>
          <p14:tracePt t="130037" x="5772150" y="5530850"/>
          <p14:tracePt t="130037" x="5778500" y="5562600"/>
          <p14:tracePt t="130057" x="5772150" y="5581650"/>
          <p14:tracePt t="130057" x="5765800" y="5600700"/>
          <p14:tracePt t="130073" x="5759450" y="5619750"/>
          <p14:tracePt t="130073" x="5746750" y="5645150"/>
          <p14:tracePt t="130073" x="5734050" y="5657850"/>
          <p14:tracePt t="130092" x="5721350" y="5676900"/>
          <p14:tracePt t="130104" x="5702300" y="5695950"/>
          <p14:tracePt t="130104" x="5683250" y="5715000"/>
          <p14:tracePt t="130104" x="5670550" y="5727700"/>
          <p14:tracePt t="130125" x="5651500" y="5740400"/>
          <p14:tracePt t="130125" x="5638800" y="5759450"/>
          <p14:tracePt t="130140" x="5626100" y="5765800"/>
          <p14:tracePt t="130140" x="5613400" y="5778500"/>
          <p14:tracePt t="130156" x="5600700" y="5784850"/>
          <p14:tracePt t="130156" x="5588000" y="5791200"/>
          <p14:tracePt t="130173" x="5575300" y="5803900"/>
          <p14:tracePt t="130173" x="5568950" y="5810250"/>
          <p14:tracePt t="130189" x="5556250" y="5816600"/>
          <p14:tracePt t="130189" x="5543550" y="5822950"/>
          <p14:tracePt t="130207" x="5537200" y="5822950"/>
          <p14:tracePt t="130207" x="5537200" y="5829300"/>
          <p14:tracePt t="130223" x="5537200" y="5816600"/>
          <p14:tracePt t="130252" x="5543550" y="5810250"/>
          <p14:tracePt t="130257" x="5549900" y="5803900"/>
          <p14:tracePt t="130257" x="5562600" y="5797550"/>
          <p14:tracePt t="130273" x="5575300" y="5791200"/>
          <p14:tracePt t="130273" x="5594350" y="5784850"/>
          <p14:tracePt t="130290" x="5613400" y="5772150"/>
          <p14:tracePt t="130290" x="5632450" y="5759450"/>
          <p14:tracePt t="130307" x="5657850" y="5753100"/>
          <p14:tracePt t="130307" x="5708650" y="5727700"/>
          <p14:tracePt t="130325" x="5734050" y="5715000"/>
          <p14:tracePt t="130325" x="5765800" y="5702300"/>
          <p14:tracePt t="130341" x="5791200" y="5689600"/>
          <p14:tracePt t="130341" x="5816600" y="5683250"/>
          <p14:tracePt t="130357" x="5842000" y="5670550"/>
          <p14:tracePt t="130357" x="5867400" y="5664200"/>
          <p14:tracePt t="130373" x="5892800" y="5651500"/>
          <p14:tracePt t="130373" x="5905500" y="5645150"/>
          <p14:tracePt t="130373" x="5924550" y="5638800"/>
          <p14:tracePt t="130393" x="5930900" y="5632450"/>
          <p14:tracePt t="130405" x="5943600" y="5626100"/>
          <p14:tracePt t="130405" x="5943600" y="5619750"/>
          <p14:tracePt t="130424" x="5937250" y="5619750"/>
          <p14:tracePt t="130438" x="5930900" y="5619750"/>
          <p14:tracePt t="130438" x="5924550" y="5619750"/>
          <p14:tracePt t="130457" x="5911850" y="5619750"/>
          <p14:tracePt t="130457" x="5899150" y="5619750"/>
          <p14:tracePt t="130457" x="5892800" y="5619750"/>
          <p14:tracePt t="130476" x="5880100" y="5619750"/>
          <p14:tracePt t="130489" x="5867400" y="5613400"/>
          <p14:tracePt t="130489" x="5842000" y="5607050"/>
          <p14:tracePt t="130508" x="5829300" y="5607050"/>
          <p14:tracePt t="130508" x="5816600" y="5600700"/>
          <p14:tracePt t="130524" x="5810250" y="5588000"/>
          <p14:tracePt t="130524" x="5797550" y="5581650"/>
          <p14:tracePt t="130541" x="5784850" y="5575300"/>
          <p14:tracePt t="130541" x="5778500" y="5568950"/>
          <p14:tracePt t="130557" x="5772150" y="5562600"/>
          <p14:tracePt t="130557" x="5753100" y="5543550"/>
          <p14:tracePt t="130575" x="5740400" y="5537200"/>
          <p14:tracePt t="130575" x="5734050" y="5530850"/>
          <p14:tracePt t="130591" x="5727700" y="5524500"/>
          <p14:tracePt t="130591" x="5715000" y="5518150"/>
          <p14:tracePt t="130607" x="5708650" y="5511800"/>
          <p14:tracePt t="130607" x="5689600" y="5499100"/>
          <p14:tracePt t="130625" x="5683250" y="5492750"/>
          <p14:tracePt t="130625" x="5670550" y="5486400"/>
          <p14:tracePt t="130641" x="5664200" y="5480050"/>
          <p14:tracePt t="130641" x="5651500" y="5480050"/>
          <p14:tracePt t="130658" x="5645150" y="5473700"/>
          <p14:tracePt t="130658" x="5632450" y="5467350"/>
          <p14:tracePt t="130658" x="5626100" y="5454650"/>
          <p14:tracePt t="130677" x="5619750" y="5448300"/>
          <p14:tracePt t="130690" x="5607050" y="5441950"/>
          <p14:tracePt t="130690" x="5594350" y="5429250"/>
          <p14:tracePt t="130709" x="5588000" y="5422900"/>
          <p14:tracePt t="130709" x="5581650" y="5416550"/>
          <p14:tracePt t="130725" x="5581650" y="5410200"/>
          <p14:tracePt t="130725" x="5575300" y="5403850"/>
          <p14:tracePt t="130742" x="5568950" y="5397500"/>
          <p14:tracePt t="130757" x="5562600" y="5391150"/>
          <p14:tracePt t="130773" x="5556250" y="5384800"/>
          <p14:tracePt t="130792" x="5556250" y="5378450"/>
          <p14:tracePt t="130807" x="5549900" y="5391150"/>
          <p14:tracePt t="130844" x="5549900" y="5397500"/>
          <p14:tracePt t="130852" x="5549900" y="5403850"/>
          <p14:tracePt t="130857" x="5556250" y="5416550"/>
          <p14:tracePt t="130857" x="5556250" y="5435600"/>
          <p14:tracePt t="130875" x="5556250" y="5448300"/>
          <p14:tracePt t="130875" x="5562600" y="5473700"/>
          <p14:tracePt t="130892" x="5568950" y="5492750"/>
          <p14:tracePt t="130892" x="5575300" y="5518150"/>
          <p14:tracePt t="130909" x="5581650" y="5537200"/>
          <p14:tracePt t="130909" x="5588000" y="5568950"/>
          <p14:tracePt t="130926" x="5594350" y="5581650"/>
          <p14:tracePt t="130926" x="5600700" y="5594350"/>
          <p14:tracePt t="130942" x="5600700" y="5600700"/>
          <p14:tracePt t="130957" x="5607050" y="5607050"/>
          <p14:tracePt t="130975" x="5607050" y="5600700"/>
          <p14:tracePt t="130975" x="5607050" y="5594350"/>
          <p14:tracePt t="130994" x="5607050" y="5588000"/>
          <p14:tracePt t="130994" x="5607050" y="5581650"/>
          <p14:tracePt t="131009" x="5600700" y="5575300"/>
          <p14:tracePt t="131024" x="5600700" y="5568950"/>
          <p14:tracePt t="131041" x="5600700" y="5562600"/>
          <p14:tracePt t="131058" x="5594350" y="5562600"/>
          <p14:tracePt t="131075" x="5588000" y="5568950"/>
          <p14:tracePt t="131091" x="5581650" y="5575300"/>
          <p14:tracePt t="131108" x="5588000" y="5581650"/>
          <p14:tracePt t="131164" x="5588000" y="5588000"/>
          <p14:tracePt t="131172" x="5588000" y="5594350"/>
          <p14:tracePt t="131180" x="5594350" y="5600700"/>
          <p14:tracePt t="131191" x="5594350" y="5607050"/>
          <p14:tracePt t="131191" x="5600700" y="5619750"/>
          <p14:tracePt t="131191" x="5600700" y="5626100"/>
          <p14:tracePt t="131213" x="5607050" y="5632450"/>
          <p14:tracePt t="131213" x="5607050" y="5645150"/>
          <p14:tracePt t="131227" x="5607050" y="5651500"/>
          <p14:tracePt t="131227" x="5607050" y="5657850"/>
          <p14:tracePt t="131243" x="5607050" y="5664200"/>
          <p14:tracePt t="131258" x="5607050" y="5670550"/>
          <p14:tracePt t="131258" x="5600700" y="5683250"/>
          <p14:tracePt t="131278" x="5594350" y="5689600"/>
          <p14:tracePt t="131292" x="5588000" y="5689600"/>
          <p14:tracePt t="131292" x="5581650" y="5695950"/>
          <p14:tracePt t="131309" x="5575300" y="5702300"/>
          <p14:tracePt t="131309" x="5568950" y="5708650"/>
          <p14:tracePt t="131327" x="5562600" y="5715000"/>
          <p14:tracePt t="131327" x="5549900" y="5721350"/>
          <p14:tracePt t="131346" x="5543550" y="5727700"/>
          <p14:tracePt t="131346" x="5537200" y="5727700"/>
          <p14:tracePt t="131361" x="5530850" y="5734050"/>
          <p14:tracePt t="131376" x="5530850" y="5727700"/>
          <p14:tracePt t="131392" x="5530850" y="5721350"/>
          <p14:tracePt t="131392" x="5530850" y="5715000"/>
          <p14:tracePt t="131392" x="5530850" y="5702300"/>
          <p14:tracePt t="131413" x="5530850" y="5689600"/>
          <p14:tracePt t="131425" x="5537200" y="5670550"/>
          <p14:tracePt t="131425" x="5549900" y="5632450"/>
          <p14:tracePt t="131444" x="5556250" y="5600700"/>
          <p14:tracePt t="131444" x="5562600" y="5575300"/>
          <p14:tracePt t="131460" x="5575300" y="5537200"/>
          <p14:tracePt t="131460" x="5581650" y="5505450"/>
          <p14:tracePt t="131460" x="5594350" y="5461000"/>
          <p14:tracePt t="131480" x="5600700" y="5422900"/>
          <p14:tracePt t="131492" x="5607050" y="5378450"/>
          <p14:tracePt t="131492" x="5613400" y="5334000"/>
          <p14:tracePt t="131492" x="5619750" y="5295900"/>
          <p14:tracePt t="131514" x="5619750" y="5251450"/>
          <p14:tracePt t="131514" x="5619750" y="5213350"/>
          <p14:tracePt t="131527" x="5613400" y="5168900"/>
          <p14:tracePt t="131527" x="5607050" y="5137150"/>
          <p14:tracePt t="131545" x="5600700" y="5099050"/>
          <p14:tracePt t="131545" x="5594350" y="5067300"/>
          <p14:tracePt t="131561" x="5581650" y="5041900"/>
          <p14:tracePt t="131561" x="5556250" y="4997450"/>
          <p14:tracePt t="131578" x="5543550" y="4984750"/>
          <p14:tracePt t="131578" x="5530850" y="4972050"/>
          <p14:tracePt t="131594" x="5518150" y="4965700"/>
          <p14:tracePt t="131594" x="5505450" y="4965700"/>
          <p14:tracePt t="131611" x="5492750" y="4965700"/>
          <p14:tracePt t="131611" x="5480050" y="4978400"/>
          <p14:tracePt t="131627" x="5467350" y="4984750"/>
          <p14:tracePt t="131627" x="5448300" y="5029200"/>
          <p14:tracePt t="131646" x="5441950" y="5060950"/>
          <p14:tracePt t="131646" x="5441950" y="5099050"/>
          <p14:tracePt t="131661" x="5441950" y="5143500"/>
          <p14:tracePt t="131661" x="5441950" y="5187950"/>
          <p14:tracePt t="131678" x="5454650" y="5238750"/>
          <p14:tracePt t="131678" x="5467350" y="5295900"/>
          <p14:tracePt t="131678" x="5480050" y="5340350"/>
          <p14:tracePt t="131697" x="5492750" y="5397500"/>
          <p14:tracePt t="131710" x="5511800" y="5441950"/>
          <p14:tracePt t="131710" x="5549900" y="5530850"/>
          <p14:tracePt t="131729" x="5575300" y="5562600"/>
          <p14:tracePt t="131729" x="5594350" y="5594350"/>
          <p14:tracePt t="131746" x="5613400" y="5619750"/>
          <p14:tracePt t="131746" x="5632450" y="5638800"/>
          <p14:tracePt t="131762" x="5651500" y="5651500"/>
          <p14:tracePt t="131762" x="5676900" y="5664200"/>
          <p14:tracePt t="131762" x="5695950" y="5670550"/>
          <p14:tracePt t="131781" x="5715000" y="5670550"/>
          <p14:tracePt t="131793" x="5734050" y="5670550"/>
          <p14:tracePt t="131793" x="5746750" y="5670550"/>
          <p14:tracePt t="131813" x="5784850" y="5657850"/>
          <p14:tracePt t="131813" x="5803900" y="5651500"/>
          <p14:tracePt t="131829" x="5816600" y="5638800"/>
          <p14:tracePt t="131829" x="5835650" y="5632450"/>
          <p14:tracePt t="131846" x="5848350" y="5613400"/>
          <p14:tracePt t="131846" x="5861050" y="5600700"/>
          <p14:tracePt t="131846" x="5873750" y="5581650"/>
          <p14:tracePt t="131865" x="5886450" y="5568950"/>
          <p14:tracePt t="131865" x="5899150" y="5549900"/>
          <p14:tracePt t="131879" x="5905500" y="5530850"/>
          <p14:tracePt t="131879" x="5918200" y="5518150"/>
          <p14:tracePt t="131896" x="5924550" y="5499100"/>
          <p14:tracePt t="131896" x="5930900" y="5480050"/>
          <p14:tracePt t="131912" x="5937250" y="5467350"/>
          <p14:tracePt t="131912" x="5943600" y="5454650"/>
          <p14:tracePt t="131929" x="5943600" y="5448300"/>
          <p14:tracePt t="131929" x="5949950" y="5429250"/>
          <p14:tracePt t="131946" x="5943600" y="5416550"/>
          <p14:tracePt t="131961" x="5937250" y="5410200"/>
          <p14:tracePt t="131977" x="5930900" y="5403850"/>
          <p14:tracePt t="131977" x="5924550" y="5397500"/>
          <p14:tracePt t="131998" x="5918200" y="5403850"/>
          <p14:tracePt t="132011" x="5911850" y="5410200"/>
          <p14:tracePt t="132011" x="5905500" y="5416550"/>
          <p14:tracePt t="132030" x="5905500" y="5429250"/>
          <p14:tracePt t="132030" x="5905500" y="5448300"/>
          <p14:tracePt t="132046" x="5905500" y="5473700"/>
          <p14:tracePt t="132046" x="5905500" y="5505450"/>
          <p14:tracePt t="132046" x="5911850" y="5537200"/>
          <p14:tracePt t="132065" x="5918200" y="5575300"/>
          <p14:tracePt t="132078" x="5930900" y="5619750"/>
          <p14:tracePt t="132078" x="5956300" y="5695950"/>
          <p14:tracePt t="132098" x="5969000" y="5734050"/>
          <p14:tracePt t="132098" x="5988050" y="5765800"/>
          <p14:tracePt t="132113" x="6007100" y="5791200"/>
          <p14:tracePt t="132113" x="6026150" y="5803900"/>
          <p14:tracePt t="132130" x="6045200" y="5816600"/>
          <p14:tracePt t="132130" x="6064250" y="5822950"/>
          <p14:tracePt t="132130" x="6089650" y="5822950"/>
          <p14:tracePt t="132150" x="6108700" y="5816600"/>
          <p14:tracePt t="132161" x="6127750" y="5803900"/>
          <p14:tracePt t="132161" x="6159500" y="5772150"/>
          <p14:tracePt t="132180" x="6178550" y="5753100"/>
          <p14:tracePt t="132180" x="6191250" y="5727700"/>
          <p14:tracePt t="132197" x="6203950" y="5702300"/>
          <p14:tracePt t="132197" x="6216650" y="5670550"/>
          <p14:tracePt t="132197" x="6229350" y="5638800"/>
          <p14:tracePt t="132216" x="6235700" y="5607050"/>
          <p14:tracePt t="132228" x="6242050" y="5568950"/>
          <p14:tracePt t="132228" x="6242050" y="5505450"/>
          <p14:tracePt t="132248" x="6235700" y="5467350"/>
          <p14:tracePt t="132248" x="6229350" y="5441950"/>
          <p14:tracePt t="132264" x="6223000" y="5410200"/>
          <p14:tracePt t="132264" x="6210300" y="5384800"/>
          <p14:tracePt t="132280" x="6191250" y="5359400"/>
          <p14:tracePt t="132280" x="6153150" y="5327650"/>
          <p14:tracePt t="132298" x="6127750" y="5314950"/>
          <p14:tracePt t="132298" x="6102350" y="5302250"/>
          <p14:tracePt t="132314" x="6076950" y="5289550"/>
          <p14:tracePt t="132314" x="6057900" y="5283200"/>
          <p14:tracePt t="132330" x="6032500" y="5283200"/>
          <p14:tracePt t="132330" x="6007100" y="5283200"/>
          <p14:tracePt t="132348" x="5988050" y="5276850"/>
          <p14:tracePt t="132348" x="5949950" y="5295900"/>
          <p14:tracePt t="132365" x="5930900" y="5308600"/>
          <p14:tracePt t="132365" x="5918200" y="5321300"/>
          <p14:tracePt t="132381" x="5911850" y="5334000"/>
          <p14:tracePt t="132381" x="5905500" y="5353050"/>
          <p14:tracePt t="132397" x="5899150" y="5365750"/>
          <p14:tracePt t="132397" x="5899150" y="5384800"/>
          <p14:tracePt t="132397" x="5899150" y="5391150"/>
          <p14:tracePt t="132417" x="5899150" y="5403850"/>
          <p14:tracePt t="132429" x="5905500" y="5416550"/>
          <p14:tracePt t="132429" x="5911850" y="5422900"/>
          <p14:tracePt t="132429" x="5918200" y="5429250"/>
          <p14:tracePt t="132450" x="5930900" y="5429250"/>
          <p14:tracePt t="132462" x="5937250" y="5429250"/>
          <p14:tracePt t="132462" x="5975350" y="5435600"/>
          <p14:tracePt t="132481" x="5994400" y="5441950"/>
          <p14:tracePt t="132481" x="6013450" y="5441950"/>
          <p14:tracePt t="132498" x="6032500" y="5441950"/>
          <p14:tracePt t="132498" x="6057900" y="5448300"/>
          <p14:tracePt t="132498" x="6083300" y="5448300"/>
          <p14:tracePt t="132517" x="6108700" y="5454650"/>
          <p14:tracePt t="132529" x="6127750" y="5454650"/>
          <p14:tracePt t="132529" x="6172200" y="5461000"/>
          <p14:tracePt t="132548" x="6191250" y="5467350"/>
          <p14:tracePt t="132548" x="6210300" y="5467350"/>
          <p14:tracePt t="132565" x="6223000" y="5467350"/>
          <p14:tracePt t="132565" x="6235700" y="5467350"/>
          <p14:tracePt t="132582" x="6248400" y="5461000"/>
          <p14:tracePt t="132582" x="6261100" y="5454650"/>
          <p14:tracePt t="132598" x="6267450" y="5454650"/>
          <p14:tracePt t="132598" x="6273800" y="5448300"/>
          <p14:tracePt t="132614" x="6280150" y="5441950"/>
          <p14:tracePt t="132630" x="6280150" y="5435600"/>
          <p14:tracePt t="132630" x="6286500" y="5429250"/>
          <p14:tracePt t="132648" x="6292850" y="5422900"/>
          <p14:tracePt t="132664" x="6292850" y="5416550"/>
          <p14:tracePt t="132680" x="6299200" y="5416550"/>
          <p14:tracePt t="132697" x="6305550" y="5410200"/>
          <p14:tracePt t="132713" x="6299200" y="5403850"/>
          <p14:tracePt t="132756" x="6292850" y="5403850"/>
          <p14:tracePt t="132772" x="6286500" y="5403850"/>
          <p14:tracePt t="132785" x="6280150" y="5403850"/>
          <p14:tracePt t="132792" x="6273800" y="5403850"/>
          <p14:tracePt t="132801" x="6267450" y="5410200"/>
          <p14:tracePt t="132817" x="6261100" y="5410200"/>
          <p14:tracePt t="132833" x="6254750" y="5410200"/>
          <p14:tracePt t="132833" x="6248400" y="5416550"/>
          <p14:tracePt t="132849" x="6242050" y="5416550"/>
          <p14:tracePt t="132864" x="6235700" y="5422900"/>
          <p14:tracePt t="132885" x="6235700" y="5416550"/>
          <p14:tracePt t="132944" x="6242050" y="5410200"/>
          <p14:tracePt t="132973" x="6248400" y="5403850"/>
          <p14:tracePt t="133005" x="6254750" y="5403850"/>
          <p14:tracePt t="133016" x="6261100" y="5397500"/>
          <p14:tracePt t="133033" x="6267450" y="5391150"/>
          <p14:tracePt t="133040" x="6273800" y="5384800"/>
          <p14:tracePt t="133057" x="6280150" y="5384800"/>
          <p14:tracePt t="133065" x="6280150" y="5378450"/>
          <p14:tracePt t="133065" x="6286500" y="5378450"/>
          <p14:tracePt t="133065" x="6292850" y="5372100"/>
          <p14:tracePt t="133085" x="6299200" y="5372100"/>
          <p14:tracePt t="133098" x="6305550" y="5365750"/>
          <p14:tracePt t="133115" x="6311900" y="5359400"/>
          <p14:tracePt t="133132" x="6311900" y="5353050"/>
          <p14:tracePt t="133148" x="6305550" y="5346700"/>
          <p14:tracePt t="133165" x="6299200" y="5340350"/>
          <p14:tracePt t="133165" x="6292850" y="5334000"/>
          <p14:tracePt t="133165" x="6286500" y="5334000"/>
          <p14:tracePt t="133186" x="6273800" y="5334000"/>
          <p14:tracePt t="133186" x="6267450" y="5327650"/>
          <p14:tracePt t="133200" x="6248400" y="5334000"/>
          <p14:tracePt t="133200" x="6235700" y="5334000"/>
          <p14:tracePt t="133218" x="6216650" y="5334000"/>
          <p14:tracePt t="133218" x="6197600" y="5340350"/>
          <p14:tracePt t="133233" x="6178550" y="5346700"/>
          <p14:tracePt t="133233" x="6153150" y="5353050"/>
          <p14:tracePt t="133250" x="6134100" y="5359400"/>
          <p14:tracePt t="133250" x="6083300" y="5384800"/>
          <p14:tracePt t="133267" x="6064250" y="5397500"/>
          <p14:tracePt t="133267" x="6045200" y="5416550"/>
          <p14:tracePt t="133283" x="6026150" y="5429250"/>
          <p14:tracePt t="133283" x="6013450" y="5454650"/>
          <p14:tracePt t="133300" x="6000750" y="5480050"/>
          <p14:tracePt t="133300" x="5981700" y="5530850"/>
          <p14:tracePt t="133318" x="5981700" y="5556250"/>
          <p14:tracePt t="133318" x="5975350" y="5575300"/>
          <p14:tracePt t="133335" x="5975350" y="5594350"/>
          <p14:tracePt t="133335" x="5975350" y="5613400"/>
          <p14:tracePt t="133351" x="5975350" y="5632450"/>
          <p14:tracePt t="133351" x="5981700" y="5638800"/>
          <p14:tracePt t="133367" x="5988050" y="5651500"/>
          <p14:tracePt t="133367" x="6000750" y="5657850"/>
          <p14:tracePt t="133386" x="6013450" y="5657850"/>
          <p14:tracePt t="133386" x="6026150" y="5657850"/>
          <p14:tracePt t="133401" x="6038850" y="5651500"/>
          <p14:tracePt t="133401" x="6051550" y="5651500"/>
          <p14:tracePt t="133417" x="6070600" y="5638800"/>
          <p14:tracePt t="133417" x="6089650" y="5632450"/>
          <p14:tracePt t="133417" x="6102350" y="5619750"/>
          <p14:tracePt t="133437" x="6121400" y="5600700"/>
          <p14:tracePt t="133449" x="6140450" y="5588000"/>
          <p14:tracePt t="133449" x="6159500" y="5568950"/>
          <p14:tracePt t="133449" x="6172200" y="5549900"/>
          <p14:tracePt t="133470" x="6191250" y="5530850"/>
          <p14:tracePt t="133482" x="6203950" y="5511800"/>
          <p14:tracePt t="133482" x="6223000" y="5467350"/>
          <p14:tracePt t="133501" x="6229350" y="5448300"/>
          <p14:tracePt t="133501" x="6235700" y="5429250"/>
          <p14:tracePt t="133518" x="6235700" y="5410200"/>
          <p14:tracePt t="133518" x="6242050" y="5391150"/>
          <p14:tracePt t="133518" x="6242050" y="5378450"/>
          <p14:tracePt t="133537" x="6242050" y="5365750"/>
          <p14:tracePt t="133549" x="6242050" y="5359400"/>
          <p14:tracePt t="133549" x="6235700" y="5353050"/>
          <p14:tracePt t="133568" x="6229350" y="5353050"/>
          <p14:tracePt t="133583" x="6223000" y="5353050"/>
          <p14:tracePt t="133583" x="6216650" y="5359400"/>
          <p14:tracePt t="133602" x="6216650" y="5365750"/>
          <p14:tracePt t="133602" x="6210300" y="5378450"/>
          <p14:tracePt t="133618" x="6210300" y="5384800"/>
          <p14:tracePt t="133618" x="6210300" y="5397500"/>
          <p14:tracePt t="133635" x="6210300" y="5410200"/>
          <p14:tracePt t="133635" x="6216650" y="5429250"/>
          <p14:tracePt t="133652" x="6223000" y="5448300"/>
          <p14:tracePt t="133652" x="6229350" y="5467350"/>
          <p14:tracePt t="133669" x="6235700" y="5499100"/>
          <p14:tracePt t="133669" x="6254750" y="5568950"/>
          <p14:tracePt t="133686" x="6267450" y="5607050"/>
          <p14:tracePt t="133686" x="6273800" y="5645150"/>
          <p14:tracePt t="133702" x="6286500" y="5683250"/>
          <p14:tracePt t="133702" x="6292850" y="5727700"/>
          <p14:tracePt t="133719" x="6299200" y="5765800"/>
          <p14:tracePt t="133719" x="6305550" y="5803900"/>
          <p14:tracePt t="133719" x="6311900" y="5842000"/>
          <p14:tracePt t="133738" x="6318250" y="5880100"/>
          <p14:tracePt t="133750" x="6324600" y="5911850"/>
          <p14:tracePt t="133750" x="6324600" y="5962650"/>
          <p14:tracePt t="133769" x="6318250" y="5988050"/>
          <p14:tracePt t="133769" x="6311900" y="6007100"/>
          <p14:tracePt t="133785" x="6305550" y="6026150"/>
          <p14:tracePt t="133785" x="6292850" y="6038850"/>
          <p14:tracePt t="133785" x="6280150" y="6057900"/>
          <p14:tracePt t="133805" x="6267450" y="6070600"/>
          <p14:tracePt t="133817" x="6248400" y="6076950"/>
          <p14:tracePt t="133817" x="6229350" y="6083300"/>
          <p14:tracePt t="133817" x="6210300" y="6089650"/>
          <p14:tracePt t="133838" x="6191250" y="6096000"/>
          <p14:tracePt t="133850" x="6172200" y="6102350"/>
          <p14:tracePt t="133850" x="6127750" y="6102350"/>
          <p14:tracePt t="133869" x="6102350" y="6102350"/>
          <p14:tracePt t="133869" x="6076950" y="6108700"/>
          <p14:tracePt t="133886" x="6057900" y="6108700"/>
          <p14:tracePt t="133886" x="6032500" y="6102350"/>
          <p14:tracePt t="133886" x="6007100" y="6102350"/>
          <p14:tracePt t="133905" x="5981700" y="6096000"/>
          <p14:tracePt t="133905" x="5962650" y="6089650"/>
          <p14:tracePt t="133919" x="5943600" y="6083300"/>
          <p14:tracePt t="133919" x="5924550" y="6070600"/>
          <p14:tracePt t="133936" x="5905500" y="6057900"/>
          <p14:tracePt t="133936" x="5899150" y="6045200"/>
          <p14:tracePt t="133953" x="5886450" y="6026150"/>
          <p14:tracePt t="133953" x="5880100" y="6013450"/>
          <p14:tracePt t="133969" x="5880100" y="5994400"/>
          <p14:tracePt t="133969" x="5892800" y="5949950"/>
          <p14:tracePt t="133986" x="5905500" y="5924550"/>
          <p14:tracePt t="133986" x="5924550" y="5899150"/>
          <p14:tracePt t="134002" x="5943600" y="5867400"/>
          <p14:tracePt t="134002" x="5962650" y="5842000"/>
          <p14:tracePt t="134020" x="5988050" y="5810250"/>
          <p14:tracePt t="134020" x="6045200" y="5746750"/>
          <p14:tracePt t="134037" x="6070600" y="5721350"/>
          <p14:tracePt t="134037" x="6102350" y="5695950"/>
          <p14:tracePt t="134053" x="6127750" y="5670550"/>
          <p14:tracePt t="134053" x="6153150" y="5645150"/>
          <p14:tracePt t="134070" x="6184900" y="5626100"/>
          <p14:tracePt t="134070" x="6210300" y="5613400"/>
          <p14:tracePt t="134087" x="6235700" y="5594350"/>
          <p14:tracePt t="134087" x="6254750" y="5581650"/>
          <p14:tracePt t="134087" x="6273800" y="5568950"/>
          <p14:tracePt t="134106" x="6286500" y="5562600"/>
          <p14:tracePt t="134118" x="6299200" y="5549900"/>
          <p14:tracePt t="134118" x="6318250" y="5537200"/>
          <p14:tracePt t="134137" x="6318250" y="5524500"/>
          <p14:tracePt t="134137" x="6324600" y="5518150"/>
          <p14:tracePt t="134154" x="6324600" y="5511800"/>
          <p14:tracePt t="134154" x="6318250" y="5499100"/>
          <p14:tracePt t="134170" x="6318250" y="5492750"/>
          <p14:tracePt t="134170" x="6318250" y="5486400"/>
          <p14:tracePt t="134170" x="6311900" y="5480050"/>
          <p14:tracePt t="134190" x="6305550" y="5473700"/>
          <p14:tracePt t="134201" x="6299200" y="5467350"/>
          <p14:tracePt t="134219" x="6292850" y="5461000"/>
          <p14:tracePt t="134235" x="6286500" y="5461000"/>
          <p14:tracePt t="134252" x="6280150" y="5461000"/>
          <p14:tracePt t="134268" x="6273800" y="5454650"/>
          <p14:tracePt t="134286" x="6267450" y="5454650"/>
          <p14:tracePt t="134302" x="6267450" y="5461000"/>
          <p14:tracePt t="134325" x="6261100" y="5467350"/>
          <p14:tracePt t="134337" x="6254750" y="5473700"/>
          <p14:tracePt t="134337" x="6261100" y="5486400"/>
          <p14:tracePt t="134354" x="6261100" y="5499100"/>
          <p14:tracePt t="134354" x="6261100" y="5518150"/>
          <p14:tracePt t="134371" x="6267450" y="5537200"/>
          <p14:tracePt t="134371" x="6267450" y="5556250"/>
          <p14:tracePt t="134388" x="6280150" y="5575300"/>
          <p14:tracePt t="134388" x="6299200" y="5619750"/>
          <p14:tracePt t="134406" x="6311900" y="5632450"/>
          <p14:tracePt t="134406" x="6324600" y="5645150"/>
          <p14:tracePt t="134421" x="6337300" y="5657850"/>
          <p14:tracePt t="134421" x="6350000" y="5670550"/>
          <p14:tracePt t="134438" x="6356350" y="5676900"/>
          <p14:tracePt t="134438" x="6369050" y="5676900"/>
          <p14:tracePt t="134454" x="6381750" y="5676900"/>
          <p14:tracePt t="134454" x="6388100" y="5683250"/>
          <p14:tracePt t="134454" x="6400800" y="5683250"/>
          <p14:tracePt t="134473" x="6407150" y="5683250"/>
          <p14:tracePt t="134486" x="6413500" y="5676900"/>
          <p14:tracePt t="134486" x="6419850" y="5670550"/>
          <p14:tracePt t="134506" x="6419850" y="5664200"/>
          <p14:tracePt t="134525" x="6413500" y="5657850"/>
          <p14:tracePt t="134541" x="6407150" y="5651500"/>
          <p14:tracePt t="134553" x="6400800" y="5651500"/>
          <p14:tracePt t="134553" x="6388100" y="5651500"/>
          <p14:tracePt t="134553" x="6375400" y="5645150"/>
          <p14:tracePt t="134574" x="6362700" y="5645150"/>
          <p14:tracePt t="134574" x="6337300" y="5645150"/>
          <p14:tracePt t="134588" x="6318250" y="5645150"/>
          <p14:tracePt t="134588" x="6292850" y="5645150"/>
          <p14:tracePt t="134605" x="6267450" y="5645150"/>
          <p14:tracePt t="134605" x="6242050" y="5645150"/>
          <p14:tracePt t="134622" x="6216650" y="5645150"/>
          <p14:tracePt t="134622" x="6159500" y="5651500"/>
          <p14:tracePt t="134638" x="6127750" y="5651500"/>
          <p14:tracePt t="134638" x="6102350" y="5657850"/>
          <p14:tracePt t="134655" x="6076950" y="5657850"/>
          <p14:tracePt t="134655" x="6051550" y="5664200"/>
          <p14:tracePt t="134672" x="6026150" y="5664200"/>
          <p14:tracePt t="134672" x="6000750" y="5664200"/>
          <p14:tracePt t="134689" x="5975350" y="5670550"/>
          <p14:tracePt t="134689" x="5930900" y="5670550"/>
          <p14:tracePt t="134706" x="5911850" y="5670550"/>
          <p14:tracePt t="134706" x="5892800" y="5676900"/>
          <p14:tracePt t="134722" x="5880100" y="5676900"/>
          <p14:tracePt t="134722" x="5867400" y="5676900"/>
          <p14:tracePt t="134739" x="5854700" y="5676900"/>
          <p14:tracePt t="134739" x="5848350" y="5676900"/>
          <p14:tracePt t="134739" x="5842000" y="5676900"/>
          <p14:tracePt t="134758" x="5835650" y="5683250"/>
          <p14:tracePt t="134774" x="5835650" y="5689600"/>
          <p14:tracePt t="134774" x="5829300" y="5702300"/>
          <p14:tracePt t="134789" x="5822950" y="5708650"/>
          <p14:tracePt t="134789" x="5816600" y="5721350"/>
          <p14:tracePt t="134805" x="5816600" y="5734050"/>
          <p14:tracePt t="134805" x="5803900" y="5746750"/>
          <p14:tracePt t="134822" x="5797550" y="5759450"/>
          <p14:tracePt t="134822" x="5791200" y="5772150"/>
          <p14:tracePt t="134822" x="5784850" y="5784850"/>
          <p14:tracePt t="134842" x="5772150" y="5797550"/>
          <p14:tracePt t="134854" x="5765800" y="5803900"/>
          <p14:tracePt t="134854" x="5759450" y="5816600"/>
          <p14:tracePt t="134874" x="5740400" y="5835650"/>
          <p14:tracePt t="134874" x="5734050" y="5842000"/>
          <p14:tracePt t="134889" x="5727700" y="5854700"/>
          <p14:tracePt t="134889" x="5715000" y="5861050"/>
          <p14:tracePt t="134906" x="5708650" y="5873750"/>
          <p14:tracePt t="134906" x="5695950" y="5886450"/>
          <p14:tracePt t="134906" x="5689600" y="5892800"/>
          <p14:tracePt t="134925" x="5676900" y="5899150"/>
          <p14:tracePt t="134925" x="5670550" y="5905500"/>
          <p14:tracePt t="134940" x="5657850" y="5911850"/>
          <p14:tracePt t="134940" x="5645150" y="5918200"/>
          <p14:tracePt t="134956" x="5638800" y="5918200"/>
          <p14:tracePt t="134956" x="5626100" y="5924550"/>
          <p14:tracePt t="134973" x="5613400" y="5924550"/>
          <p14:tracePt t="134973" x="5600700" y="5924550"/>
          <p14:tracePt t="134989" x="5588000" y="5924550"/>
          <p14:tracePt t="134989" x="5562600" y="5930900"/>
          <p14:tracePt t="135007" x="5543550" y="5930900"/>
          <p14:tracePt t="135007" x="5530850" y="5930900"/>
          <p14:tracePt t="135023" x="5511800" y="5930900"/>
          <p14:tracePt t="135023" x="5492750" y="5924550"/>
          <p14:tracePt t="135040" x="5473700" y="5924550"/>
          <p14:tracePt t="135040" x="5441950" y="5918200"/>
          <p14:tracePt t="135057" x="5422900" y="5911850"/>
          <p14:tracePt t="135057" x="5410200" y="5905500"/>
          <p14:tracePt t="135074" x="5391150" y="5899150"/>
          <p14:tracePt t="135074" x="5378450" y="5899150"/>
          <p14:tracePt t="135090" x="5365750" y="5892800"/>
          <p14:tracePt t="135090" x="5353050" y="5886450"/>
          <p14:tracePt t="135106" x="5346700" y="5886450"/>
          <p14:tracePt t="135106" x="5334000" y="5880100"/>
          <p14:tracePt t="135106" x="5327650" y="5880100"/>
          <p14:tracePt t="135126" x="5327650" y="5873750"/>
          <p14:tracePt t="135138" x="5334000" y="5880100"/>
          <p14:tracePt t="135177" x="5340350" y="5886450"/>
          <p14:tracePt t="135185" x="5346700" y="5892800"/>
          <p14:tracePt t="135193" x="5359400" y="5899150"/>
          <p14:tracePt t="135206" x="5372100" y="5905500"/>
          <p14:tracePt t="135206" x="5384800" y="5911850"/>
          <p14:tracePt t="135206" x="5397500" y="5918200"/>
          <p14:tracePt t="135226" x="5410200" y="5930900"/>
          <p14:tracePt t="135226" x="5422900" y="5937250"/>
          <p14:tracePt t="135241" x="5435600" y="5943600"/>
          <p14:tracePt t="135241" x="5441950" y="5949950"/>
          <p14:tracePt t="135257" x="5454650" y="5956300"/>
          <p14:tracePt t="135257" x="5454650" y="5962650"/>
          <p14:tracePt t="135274" x="5461000" y="5969000"/>
          <p14:tracePt t="135274" x="5454650" y="5975350"/>
          <p14:tracePt t="135290" x="5454650" y="5981700"/>
          <p14:tracePt t="135290" x="5435600" y="5994400"/>
          <p14:tracePt t="135307" x="5429250" y="5994400"/>
          <p14:tracePt t="135307" x="5416550" y="6000750"/>
          <p14:tracePt t="135324" x="5403850" y="6007100"/>
          <p14:tracePt t="135324" x="5391150" y="6013450"/>
          <p14:tracePt t="135341" x="5372100" y="6019800"/>
          <p14:tracePt t="135341" x="5340350" y="6026150"/>
          <p14:tracePt t="135359" x="5321300" y="6026150"/>
          <p14:tracePt t="135359" x="5302250" y="6026150"/>
          <p14:tracePt t="135374" x="5276850" y="6026150"/>
          <p14:tracePt t="135374" x="5257800" y="6019800"/>
          <p14:tracePt t="135391" x="5232400" y="6019800"/>
          <p14:tracePt t="135391" x="5207000" y="6013450"/>
          <p14:tracePt t="135408" x="5181600" y="6000750"/>
          <p14:tracePt t="135408" x="5137150" y="5988050"/>
          <p14:tracePt t="135427" x="5111750" y="5975350"/>
          <p14:tracePt t="135427" x="5092700" y="5969000"/>
          <p14:tracePt t="135441" x="5067300" y="5956300"/>
          <p14:tracePt t="135441" x="5048250" y="5949950"/>
          <p14:tracePt t="135458" x="5029200" y="5943600"/>
          <p14:tracePt t="135458" x="5016500" y="5937250"/>
          <p14:tracePt t="135458" x="4997450" y="5930900"/>
          <p14:tracePt t="135477" x="4978400" y="5924550"/>
          <p14:tracePt t="135489" x="4965700" y="5924550"/>
          <p14:tracePt t="135489" x="4946650" y="5918200"/>
          <p14:tracePt t="135489" x="4933950" y="5911850"/>
          <p14:tracePt t="135510" x="4914900" y="5905500"/>
          <p14:tracePt t="135510" x="4895850" y="5892800"/>
          <p14:tracePt t="135526" x="4876800" y="5886450"/>
          <p14:tracePt t="135526" x="4857750" y="5873750"/>
          <p14:tracePt t="135541" x="4838700" y="5861050"/>
          <p14:tracePt t="135541" x="4826000" y="5848350"/>
          <p14:tracePt t="135558" x="4813300" y="5835650"/>
          <p14:tracePt t="135558" x="4800600" y="5822950"/>
          <p14:tracePt t="135558" x="4794250" y="5810250"/>
          <p14:tracePt t="135578" x="4787900" y="5797550"/>
          <p14:tracePt t="135590" x="4787900" y="5784850"/>
          <p14:tracePt t="135590" x="4787900" y="5759450"/>
          <p14:tracePt t="135609" x="4794250" y="5746750"/>
          <p14:tracePt t="135609" x="4800600" y="5734050"/>
          <p14:tracePt t="135626" x="4806950" y="5715000"/>
          <p14:tracePt t="135626" x="4813300" y="5695950"/>
          <p14:tracePt t="135642" x="4826000" y="5676900"/>
          <p14:tracePt t="135642" x="4864100" y="5626100"/>
          <p14:tracePt t="135659" x="4883150" y="5594350"/>
          <p14:tracePt t="135659" x="4914900" y="5568950"/>
          <p14:tracePt t="135675" x="4946650" y="5537200"/>
          <p14:tracePt t="135675" x="4984750" y="5505450"/>
          <p14:tracePt t="135692" x="5022850" y="5480050"/>
          <p14:tracePt t="135692" x="5067300" y="5454650"/>
          <p14:tracePt t="135709" x="5118100" y="5429250"/>
          <p14:tracePt t="135709" x="5226050" y="5410200"/>
          <p14:tracePt t="135726" x="5283200" y="5403850"/>
          <p14:tracePt t="135726" x="5340350" y="5403850"/>
          <p14:tracePt t="135742" x="5397500" y="5410200"/>
          <p14:tracePt t="135742" x="5454650" y="5416550"/>
          <p14:tracePt t="135759" x="5511800" y="5435600"/>
          <p14:tracePt t="135759" x="5568950" y="5454650"/>
          <p14:tracePt t="135759" x="5619750" y="5473700"/>
          <p14:tracePt t="135778" x="5670550" y="5499100"/>
          <p14:tracePt t="135791" x="5708650" y="5518150"/>
          <p14:tracePt t="135791" x="5784850" y="5568950"/>
          <p14:tracePt t="135810" x="5810250" y="5594350"/>
          <p14:tracePt t="135810" x="5829300" y="5619750"/>
          <p14:tracePt t="135826" x="5842000" y="5645150"/>
          <p14:tracePt t="135826" x="5848350" y="5664200"/>
          <p14:tracePt t="135842" x="5848350" y="5689600"/>
          <p14:tracePt t="135842" x="5842000" y="5708650"/>
          <p14:tracePt t="135842" x="5829300" y="5734050"/>
          <p14:tracePt t="135862" x="5816600" y="5753100"/>
          <p14:tracePt t="135874" x="5791200" y="5778500"/>
          <p14:tracePt t="135874" x="5740400" y="5816600"/>
          <p14:tracePt t="135894" x="5715000" y="5842000"/>
          <p14:tracePt t="135894" x="5683250" y="5861050"/>
          <p14:tracePt t="135909" x="5651500" y="5886450"/>
          <p14:tracePt t="135909" x="5619750" y="5905500"/>
          <p14:tracePt t="135926" x="5588000" y="5924550"/>
          <p14:tracePt t="135926" x="5549900" y="5937250"/>
          <p14:tracePt t="135943" x="5518150" y="5956300"/>
          <p14:tracePt t="135943" x="5448300" y="5975350"/>
          <p14:tracePt t="135960" x="5410200" y="5988050"/>
          <p14:tracePt t="135960" x="5378450" y="5994400"/>
          <p14:tracePt t="135977" x="5346700" y="6000750"/>
          <p14:tracePt t="135977" x="5314950" y="6007100"/>
          <p14:tracePt t="135993" x="5289550" y="6007100"/>
          <p14:tracePt t="135993" x="5264150" y="6007100"/>
          <p14:tracePt t="136010" x="5238750" y="6007100"/>
          <p14:tracePt t="136010" x="5200650" y="6007100"/>
          <p14:tracePt t="136026" x="5181600" y="6007100"/>
          <p14:tracePt t="136026" x="5168900" y="6000750"/>
          <p14:tracePt t="136043" x="5156200" y="6000750"/>
          <p14:tracePt t="136043" x="5143500" y="5994400"/>
          <p14:tracePt t="136060" x="5130800" y="5994400"/>
          <p14:tracePt t="136060" x="5124450" y="5988050"/>
          <p14:tracePt t="136078" x="5118100" y="5975350"/>
          <p14:tracePt t="136094" x="5118100" y="5969000"/>
          <p14:tracePt t="136109" x="5124450" y="5962650"/>
          <p14:tracePt t="136109" x="5130800" y="5956300"/>
          <p14:tracePt t="136127" x="5137150" y="5956300"/>
          <p14:tracePt t="136127" x="5143500" y="5949950"/>
          <p14:tracePt t="136127" x="5156200" y="5943600"/>
          <p14:tracePt t="136146" x="5162550" y="5943600"/>
          <p14:tracePt t="136158" x="5175250" y="5937250"/>
          <p14:tracePt t="136158" x="5194300" y="5930900"/>
          <p14:tracePt t="136178" x="5207000" y="5930900"/>
          <p14:tracePt t="136178" x="5219700" y="5930900"/>
          <p14:tracePt t="136195" x="5238750" y="5930900"/>
          <p14:tracePt t="136195" x="5251450" y="5924550"/>
          <p14:tracePt t="136195" x="5270500" y="5924550"/>
          <p14:tracePt t="136214" x="5283200" y="5918200"/>
          <p14:tracePt t="136225" x="5302250" y="5911850"/>
          <p14:tracePt t="136225" x="5314950" y="5905500"/>
          <p14:tracePt t="136225" x="5334000" y="5899150"/>
          <p14:tracePt t="136247" x="5346700" y="5892800"/>
          <p14:tracePt t="136247" x="5359400" y="5886450"/>
          <p14:tracePt t="136261" x="5372100" y="5886450"/>
          <p14:tracePt t="136261" x="5384800" y="5873750"/>
          <p14:tracePt t="136278" x="5397500" y="5867400"/>
          <p14:tracePt t="136278" x="5410200" y="5867400"/>
          <p14:tracePt t="136294" x="5422900" y="5861050"/>
          <p14:tracePt t="136294" x="5429250" y="5854700"/>
          <p14:tracePt t="136311" x="5441950" y="5848350"/>
          <p14:tracePt t="136311" x="5461000" y="5842000"/>
          <p14:tracePt t="136327" x="5473700" y="5835650"/>
          <p14:tracePt t="136327" x="5486400" y="5829300"/>
          <p14:tracePt t="136344" x="5505450" y="5822950"/>
          <p14:tracePt t="136344" x="5518150" y="5816600"/>
          <p14:tracePt t="136361" x="5530850" y="5816600"/>
          <p14:tracePt t="136361" x="5568950" y="5803900"/>
          <p14:tracePt t="136378" x="5588000" y="5803900"/>
          <p14:tracePt t="136378" x="5600700" y="5797550"/>
          <p14:tracePt t="136395" x="5619750" y="5797550"/>
          <p14:tracePt t="136395" x="5638800" y="5797550"/>
          <p14:tracePt t="136411" x="5651500" y="5797550"/>
          <p14:tracePt t="136411" x="5664200" y="5791200"/>
          <p14:tracePt t="136428" x="5676900" y="5791200"/>
          <p14:tracePt t="136428" x="5702300" y="5784850"/>
          <p14:tracePt t="136446" x="5715000" y="5784850"/>
          <p14:tracePt t="136446" x="5727700" y="5778500"/>
          <p14:tracePt t="136460" x="5734050" y="5778500"/>
          <p14:tracePt t="136460" x="5740400" y="5772150"/>
          <p14:tracePt t="136477" x="5746750" y="5772150"/>
          <p14:tracePt t="136477" x="5753100" y="5765800"/>
          <p14:tracePt t="136494" x="5759450" y="5765800"/>
          <p14:tracePt t="136513" x="5753100" y="5753100"/>
          <p14:tracePt t="136529" x="5740400" y="5746750"/>
          <p14:tracePt t="136542" x="5734050" y="5734050"/>
          <p14:tracePt t="136542" x="5721350" y="572135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母比率の区間推定</a:t>
            </a:r>
            <a:endParaRPr kumimoji="1" lang="ja-JP" altLang="en-US" dirty="0"/>
          </a:p>
        </p:txBody>
      </p:sp>
      <p:sp>
        <p:nvSpPr>
          <p:cNvPr id="3" name="正方形/長方形 2"/>
          <p:cNvSpPr/>
          <p:nvPr/>
        </p:nvSpPr>
        <p:spPr>
          <a:xfrm>
            <a:off x="323528" y="980728"/>
            <a:ext cx="8424936" cy="1684244"/>
          </a:xfrm>
          <a:prstGeom prst="rect">
            <a:avLst/>
          </a:prstGeom>
        </p:spPr>
        <p:txBody>
          <a:bodyPr wrap="square">
            <a:spAutoFit/>
          </a:bodyPr>
          <a:lstStyle/>
          <a:p>
            <a:pPr>
              <a:lnSpc>
                <a:spcPct val="150000"/>
              </a:lnSpc>
            </a:pPr>
            <a:r>
              <a:rPr lang="ja-JP" altLang="en-US" dirty="0"/>
              <a:t>例題　</a:t>
            </a:r>
            <a:r>
              <a:rPr lang="en-US" altLang="ja-JP" dirty="0"/>
              <a:t>25℃</a:t>
            </a:r>
            <a:r>
              <a:rPr lang="ja-JP" altLang="en-US" dirty="0"/>
              <a:t>の飼育条件に置いたテントウムシの卵</a:t>
            </a:r>
            <a:r>
              <a:rPr lang="en-US" altLang="ja-JP" dirty="0"/>
              <a:t>200</a:t>
            </a:r>
            <a:r>
              <a:rPr lang="ja-JP" altLang="en-US" dirty="0"/>
              <a:t>個のうち，</a:t>
            </a:r>
            <a:r>
              <a:rPr lang="en-US" altLang="ja-JP" dirty="0"/>
              <a:t>130</a:t>
            </a:r>
            <a:r>
              <a:rPr lang="ja-JP" altLang="en-US" dirty="0"/>
              <a:t>個が孵化した．卵の母孵化率について</a:t>
            </a:r>
            <a:r>
              <a:rPr lang="en-US" altLang="ja-JP" dirty="0"/>
              <a:t>95</a:t>
            </a:r>
            <a:r>
              <a:rPr lang="ja-JP" altLang="en-US" dirty="0"/>
              <a:t>％信頼区間を付けて区間推定せよ．</a:t>
            </a: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2510959"/>
            <a:ext cx="3358480" cy="3797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323529" y="3183359"/>
            <a:ext cx="4536504" cy="1569660"/>
          </a:xfrm>
          <a:prstGeom prst="rect">
            <a:avLst/>
          </a:prstGeom>
          <a:noFill/>
        </p:spPr>
        <p:txBody>
          <a:bodyPr wrap="square" rtlCol="0">
            <a:spAutoFit/>
          </a:bodyPr>
          <a:lstStyle/>
          <a:p>
            <a:r>
              <a:rPr kumimoji="1" lang="ja-JP" altLang="en-US" dirty="0" smtClean="0"/>
              <a:t>孵化率の</a:t>
            </a:r>
            <a:r>
              <a:rPr kumimoji="1" lang="en-US" altLang="ja-JP" dirty="0" smtClean="0"/>
              <a:t>95</a:t>
            </a:r>
            <a:r>
              <a:rPr kumimoji="1" lang="ja-JP" altLang="en-US" dirty="0" smtClean="0"/>
              <a:t>％信頼区間を付けた区間推定値は</a:t>
            </a:r>
            <a:endParaRPr kumimoji="1" lang="en-US" altLang="ja-JP" dirty="0" smtClean="0"/>
          </a:p>
          <a:p>
            <a:endParaRPr lang="en-US" altLang="ja-JP" dirty="0"/>
          </a:p>
          <a:p>
            <a:r>
              <a:rPr kumimoji="1" lang="en-US" altLang="ja-JP" dirty="0" smtClean="0"/>
              <a:t>58.4</a:t>
            </a:r>
            <a:r>
              <a:rPr kumimoji="1" lang="ja-JP" altLang="en-US" dirty="0" smtClean="0"/>
              <a:t>～</a:t>
            </a:r>
            <a:r>
              <a:rPr kumimoji="1" lang="en-US" altLang="ja-JP" dirty="0" smtClean="0"/>
              <a:t>71.6</a:t>
            </a:r>
            <a:r>
              <a:rPr kumimoji="1" lang="ja-JP" altLang="en-US" dirty="0" smtClean="0"/>
              <a:t>％となる</a:t>
            </a:r>
            <a:endParaRPr kumimoji="1" lang="ja-JP" altLang="en-US" dirty="0"/>
          </a:p>
        </p:txBody>
      </p:sp>
      <p:pic>
        <p:nvPicPr>
          <p:cNvPr id="5" name="オーディ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909812621"/>
      </p:ext>
    </p:extLst>
  </p:cSld>
  <p:clrMapOvr>
    <a:masterClrMapping/>
  </p:clrMapOvr>
  <mc:AlternateContent xmlns:mc="http://schemas.openxmlformats.org/markup-compatibility/2006">
    <mc:Choice xmlns:p14="http://schemas.microsoft.com/office/powerpoint/2010/main" Requires="p14">
      <p:transition spd="slow" p14:dur="2000" advTm="86259"/>
    </mc:Choice>
    <mc:Fallback>
      <p:transition spd="slow" advTm="862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3A86A75C-4F4B-4683-9AE1-C65F6400EC91}">
      <p14:laserTraceLst xmlns:p14="http://schemas.microsoft.com/office/powerpoint/2010/main">
        <p14:tracePtLst>
          <p14:tracePt t="3493" x="4711700" y="1555750"/>
          <p14:tracePt t="3516" x="4711700" y="1549400"/>
          <p14:tracePt t="3524" x="4724400" y="1549400"/>
          <p14:tracePt t="3524" x="4730750" y="1543050"/>
          <p14:tracePt t="3538" x="4737100" y="1536700"/>
          <p14:tracePt t="3538" x="4749800" y="1536700"/>
          <p14:tracePt t="3554" x="4756150" y="1530350"/>
          <p14:tracePt t="3554" x="4768850" y="1530350"/>
          <p14:tracePt t="3571" x="4775200" y="1524000"/>
          <p14:tracePt t="3571" x="4794250" y="1517650"/>
          <p14:tracePt t="3588" x="4806950" y="1517650"/>
          <p14:tracePt t="3588" x="4813300" y="1517650"/>
          <p14:tracePt t="3604" x="4826000" y="1511300"/>
          <p14:tracePt t="3604" x="4838700" y="1504950"/>
          <p14:tracePt t="3621" x="4851400" y="1498600"/>
          <p14:tracePt t="3621" x="4870450" y="1492250"/>
          <p14:tracePt t="3638" x="4883150" y="1492250"/>
          <p14:tracePt t="3638" x="4895850" y="1479550"/>
          <p14:tracePt t="3655" x="4921250" y="1466850"/>
          <p14:tracePt t="3655" x="4933950" y="1466850"/>
          <p14:tracePt t="3672" x="4940300" y="1460500"/>
          <p14:tracePt t="3672" x="4953000" y="1447800"/>
          <p14:tracePt t="3688" x="4965700" y="1447800"/>
          <p14:tracePt t="3688" x="4978400" y="1441450"/>
          <p14:tracePt t="3688" x="4984750" y="1435100"/>
          <p14:tracePt t="3708" x="4997450" y="1428750"/>
          <p14:tracePt t="3719" x="5010150" y="1422400"/>
          <p14:tracePt t="3719" x="5035550" y="1409700"/>
          <p14:tracePt t="3740" x="5048250" y="1403350"/>
          <p14:tracePt t="3740" x="5060950" y="1397000"/>
          <p14:tracePt t="3755" x="5073650" y="1397000"/>
          <p14:tracePt t="3755" x="5086350" y="1390650"/>
          <p14:tracePt t="3772" x="5099050" y="1384300"/>
          <p14:tracePt t="3772" x="5111750" y="1384300"/>
          <p14:tracePt t="3788" x="5118100" y="1377950"/>
          <p14:tracePt t="3788" x="5130800" y="1377950"/>
          <p14:tracePt t="3788" x="5143500" y="1377950"/>
          <p14:tracePt t="3808" x="5149850" y="1371600"/>
          <p14:tracePt t="3820" x="5162550" y="1371600"/>
          <p14:tracePt t="3820" x="5175250" y="1371600"/>
          <p14:tracePt t="3840" x="5181600" y="1371600"/>
          <p14:tracePt t="3840" x="5187950" y="1371600"/>
          <p14:tracePt t="3855" x="5194300" y="1371600"/>
          <p14:tracePt t="3870" x="5187950" y="1371600"/>
          <p14:tracePt t="3894" x="5181600" y="1371600"/>
          <p14:tracePt t="3903" x="5175250" y="1371600"/>
          <p14:tracePt t="3903" x="5168900" y="1371600"/>
          <p14:tracePt t="3923" x="5156200" y="1371600"/>
          <p14:tracePt t="3923" x="5143500" y="1365250"/>
          <p14:tracePt t="3938" x="5130800" y="1365250"/>
          <p14:tracePt t="3938" x="5105400" y="1365250"/>
          <p14:tracePt t="3956" x="5092700" y="1371600"/>
          <p14:tracePt t="3956" x="5080000" y="1371600"/>
          <p14:tracePt t="3972" x="5067300" y="1365250"/>
          <p14:tracePt t="3972" x="5054600" y="1365250"/>
          <p14:tracePt t="3988" x="5048250" y="1365250"/>
          <p14:tracePt t="3988" x="5035550" y="1365250"/>
          <p14:tracePt t="3988" x="5022850" y="1358900"/>
          <p14:tracePt t="4007" x="5016500" y="1358900"/>
          <p14:tracePt t="4020" x="5010150" y="1358900"/>
          <p14:tracePt t="4020" x="5003800" y="1352550"/>
          <p14:tracePt t="4040" x="4997450" y="1352550"/>
          <p14:tracePt t="4054" x="4997450" y="1358900"/>
          <p14:tracePt t="4099" x="5010150" y="1358900"/>
          <p14:tracePt t="4115" x="5016500" y="1358900"/>
          <p14:tracePt t="4126" x="5022850" y="1358900"/>
          <p14:tracePt t="4137" x="5029200" y="1358900"/>
          <p14:tracePt t="4154" x="5041900" y="1358900"/>
          <p14:tracePt t="4172" x="5048250" y="1358900"/>
          <p14:tracePt t="4189" x="5041900" y="1352550"/>
          <p14:tracePt t="4212" x="5029200" y="1358900"/>
          <p14:tracePt t="4228" x="5022850" y="1358900"/>
          <p14:tracePt t="4239" x="5016500" y="1358900"/>
          <p14:tracePt t="4239" x="4997450" y="1358900"/>
          <p14:tracePt t="4258" x="4991100" y="1365250"/>
          <p14:tracePt t="4258" x="4984750" y="1365250"/>
          <p14:tracePt t="4274" x="4972050" y="1365250"/>
          <p14:tracePt t="4274" x="4965700" y="1365250"/>
          <p14:tracePt t="4291" x="4959350" y="1365250"/>
          <p14:tracePt t="4291" x="4946650" y="1358900"/>
          <p14:tracePt t="4308" x="4940300" y="1358900"/>
          <p14:tracePt t="4308" x="4927600" y="1358900"/>
          <p14:tracePt t="4325" x="4921250" y="1358900"/>
          <p14:tracePt t="4325" x="4914900" y="1358900"/>
          <p14:tracePt t="4342" x="4908550" y="1358900"/>
          <p14:tracePt t="4342" x="4902200" y="1358900"/>
          <p14:tracePt t="4357" x="4895850" y="1358900"/>
          <p14:tracePt t="4373" x="4883150" y="1352550"/>
          <p14:tracePt t="4389" x="4876800" y="1346200"/>
          <p14:tracePt t="4416" x="4876800" y="1339850"/>
          <p14:tracePt t="4428" x="4876800" y="1333500"/>
          <p14:tracePt t="4452" x="4883150" y="1333500"/>
          <p14:tracePt t="4484" x="4889500" y="1339850"/>
          <p14:tracePt t="4511" x="4895850" y="1333500"/>
          <p14:tracePt t="4527" x="4902200" y="1327150"/>
          <p14:tracePt t="4544" x="4908550" y="1320800"/>
          <p14:tracePt t="4555" x="4914900" y="1314450"/>
          <p14:tracePt t="4572" x="4927600" y="1308100"/>
          <p14:tracePt t="4588" x="4933950" y="1301750"/>
          <p14:tracePt t="4604" x="4940300" y="1295400"/>
          <p14:tracePt t="4609" x="4946650" y="1289050"/>
          <p14:tracePt t="4609" x="4953000" y="1282700"/>
          <p14:tracePt t="4626" x="4959350" y="1282700"/>
          <p14:tracePt t="4626" x="4965700" y="1276350"/>
          <p14:tracePt t="4644" x="4972050" y="1270000"/>
          <p14:tracePt t="4644" x="4978400" y="1263650"/>
          <p14:tracePt t="4659" x="4991100" y="1257300"/>
          <p14:tracePt t="4659" x="5010150" y="1250950"/>
          <p14:tracePt t="4678" x="5022850" y="1244600"/>
          <p14:tracePt t="4678" x="5035550" y="1238250"/>
          <p14:tracePt t="4696" x="5048250" y="1238250"/>
          <p14:tracePt t="4696" x="5060950" y="1231900"/>
          <p14:tracePt t="4709" x="5080000" y="1225550"/>
          <p14:tracePt t="4709" x="5092700" y="1225550"/>
          <p14:tracePt t="4709" x="5111750" y="1219200"/>
          <p14:tracePt t="4728" x="5130800" y="1212850"/>
          <p14:tracePt t="4741" x="5149850" y="1212850"/>
          <p14:tracePt t="4741" x="5175250" y="1206500"/>
          <p14:tracePt t="4761" x="5219700" y="1193800"/>
          <p14:tracePt t="4761" x="5251450" y="1187450"/>
          <p14:tracePt t="4776" x="5276850" y="1181100"/>
          <p14:tracePt t="4776" x="5302250" y="1168400"/>
          <p14:tracePt t="4793" x="5327650" y="1162050"/>
          <p14:tracePt t="4793" x="5346700" y="1149350"/>
          <p14:tracePt t="4809" x="5372100" y="1143000"/>
          <p14:tracePt t="4809" x="5391150" y="1136650"/>
          <p14:tracePt t="4809" x="5410200" y="1130300"/>
          <p14:tracePt t="4829" x="5429250" y="1130300"/>
          <p14:tracePt t="4841" x="5448300" y="1123950"/>
          <p14:tracePt t="4841" x="5480050" y="1123950"/>
          <p14:tracePt t="4860" x="5492750" y="1123950"/>
          <p14:tracePt t="4860" x="5505450" y="1123950"/>
          <p14:tracePt t="4876" x="5518150" y="1123950"/>
          <p14:tracePt t="4876" x="5524500" y="1123950"/>
          <p14:tracePt t="4893" x="5530850" y="1117600"/>
          <p14:tracePt t="4893" x="5537200" y="1111250"/>
          <p14:tracePt t="4910" x="5543550" y="1117600"/>
          <p14:tracePt t="4925" x="5549900" y="1111250"/>
          <p14:tracePt t="4941" x="5543550" y="1117600"/>
          <p14:tracePt t="4958" x="5543550" y="1130300"/>
          <p14:tracePt t="4958" x="5537200" y="1130300"/>
          <p14:tracePt t="4977" x="5530850" y="1130300"/>
          <p14:tracePt t="4977" x="5524500" y="1143000"/>
          <p14:tracePt t="4993" x="5518150" y="1149350"/>
          <p14:tracePt t="4993" x="5511800" y="1149350"/>
          <p14:tracePt t="5010" x="5505450" y="1155700"/>
          <p14:tracePt t="5010" x="5499100" y="1162050"/>
          <p14:tracePt t="5010" x="5492750" y="1174750"/>
          <p14:tracePt t="5029" x="5486400" y="1174750"/>
          <p14:tracePt t="5041" x="5480050" y="1187450"/>
          <p14:tracePt t="5041" x="5467350" y="1193800"/>
          <p14:tracePt t="5060" x="5461000" y="1200150"/>
          <p14:tracePt t="5060" x="5454650" y="1206500"/>
          <p14:tracePt t="5077" x="5448300" y="1212850"/>
          <p14:tracePt t="5077" x="5448300" y="1219200"/>
          <p14:tracePt t="5077" x="5441950" y="1231900"/>
          <p14:tracePt t="5097" x="5435600" y="1231900"/>
          <p14:tracePt t="5108" x="5429250" y="1238250"/>
          <p14:tracePt t="5125" x="5422900" y="1244600"/>
          <p14:tracePt t="5125" x="5416550" y="1244600"/>
          <p14:tracePt t="5145" x="5410200" y="1250950"/>
          <p14:tracePt t="5145" x="5403850" y="1250950"/>
          <p14:tracePt t="5160" x="5397500" y="1257300"/>
          <p14:tracePt t="5160" x="5391150" y="1257300"/>
          <p14:tracePt t="5177" x="5384800" y="1263650"/>
          <p14:tracePt t="5193" x="5378450" y="1263650"/>
          <p14:tracePt t="5193" x="5365750" y="1270000"/>
          <p14:tracePt t="5211" x="5359400" y="1276350"/>
          <p14:tracePt t="5211" x="5353050" y="1276350"/>
          <p14:tracePt t="5227" x="5346700" y="1282700"/>
          <p14:tracePt t="5227" x="5340350" y="1282700"/>
          <p14:tracePt t="5245" x="5334000" y="1295400"/>
          <p14:tracePt t="5245" x="5321300" y="1301750"/>
          <p14:tracePt t="5261" x="5308600" y="1308100"/>
          <p14:tracePt t="5261" x="5283200" y="1320800"/>
          <p14:tracePt t="5278" x="5270500" y="1327150"/>
          <p14:tracePt t="5278" x="5251450" y="1333500"/>
          <p14:tracePt t="5294" x="5232400" y="1346200"/>
          <p14:tracePt t="5294" x="5213350" y="1358900"/>
          <p14:tracePt t="5312" x="5187950" y="1365250"/>
          <p14:tracePt t="5312" x="5162550" y="1377950"/>
          <p14:tracePt t="5329" x="5105400" y="1403350"/>
          <p14:tracePt t="5329" x="5073650" y="1416050"/>
          <p14:tracePt t="5346" x="5041900" y="1428750"/>
          <p14:tracePt t="5346" x="5003800" y="1441450"/>
          <p14:tracePt t="5361" x="4972050" y="1460500"/>
          <p14:tracePt t="5361" x="4933950" y="1473200"/>
          <p14:tracePt t="5378" x="4895850" y="1492250"/>
          <p14:tracePt t="5378" x="4857750" y="1511300"/>
          <p14:tracePt t="5378" x="4819650" y="1524000"/>
          <p14:tracePt t="5397" x="4781550" y="1543050"/>
          <p14:tracePt t="5409" x="4743450" y="1555750"/>
          <p14:tracePt t="5409" x="4660900" y="1587500"/>
          <p14:tracePt t="5429" x="4622800" y="1600200"/>
          <p14:tracePt t="5429" x="4584700" y="1612900"/>
          <p14:tracePt t="5445" x="4540250" y="1625600"/>
          <p14:tracePt t="5445" x="4502150" y="1638300"/>
          <p14:tracePt t="5462" x="4464050" y="1651000"/>
          <p14:tracePt t="5462" x="4425950" y="1657350"/>
          <p14:tracePt t="5462" x="4387850" y="1663700"/>
          <p14:tracePt t="5481" x="4349750" y="1676400"/>
          <p14:tracePt t="5493" x="4318000" y="1682750"/>
          <p14:tracePt t="5493" x="4260850" y="1695450"/>
          <p14:tracePt t="5512" x="4235450" y="1708150"/>
          <p14:tracePt t="5512" x="4203700" y="1714500"/>
          <p14:tracePt t="5732" x="4457700" y="1714500"/>
          <p14:tracePt t="5748" x="4502150" y="1720850"/>
          <p14:tracePt t="5748" x="4559300" y="1714500"/>
          <p14:tracePt t="5762" x="4616450" y="1714500"/>
          <p14:tracePt t="5762" x="4673600" y="1714500"/>
          <p14:tracePt t="5779" x="4730750" y="1708150"/>
          <p14:tracePt t="5779" x="4768850" y="1695450"/>
          <p14:tracePt t="5797" x="4787900" y="1689100"/>
          <p14:tracePt t="5797" x="4813300" y="1676400"/>
          <p14:tracePt t="5813" x="4826000" y="1670050"/>
          <p14:tracePt t="5813" x="4838700" y="1663700"/>
          <p14:tracePt t="5831" x="4857750" y="1663700"/>
          <p14:tracePt t="5831" x="4870450" y="1657350"/>
          <p14:tracePt t="5846" x="4883150" y="1651000"/>
          <p14:tracePt t="5846" x="4889500" y="1644650"/>
          <p14:tracePt t="5846" x="4902200" y="1638300"/>
          <p14:tracePt t="5866" x="4908550" y="1631950"/>
          <p14:tracePt t="5878" x="4914900" y="1625600"/>
          <p14:tracePt t="5878" x="4921250" y="1612900"/>
          <p14:tracePt t="5897" x="4927600" y="1606550"/>
          <p14:tracePt t="5897" x="4927600" y="1600200"/>
          <p14:tracePt t="5913" x="4933950" y="1593850"/>
          <p14:tracePt t="5913" x="4933950" y="1587500"/>
          <p14:tracePt t="5930" x="4933950" y="1581150"/>
          <p14:tracePt t="5944" x="4933950" y="1574800"/>
          <p14:tracePt t="5961" x="4933950" y="1568450"/>
          <p14:tracePt t="5961" x="4933950" y="1562100"/>
          <p14:tracePt t="5980" x="4927600" y="1555750"/>
          <p14:tracePt t="5995" x="4933950" y="1549400"/>
          <p14:tracePt t="6016" x="4940300" y="1549400"/>
          <p14:tracePt t="6032" x="4946650" y="1549400"/>
          <p14:tracePt t="6032" x="4953000" y="1543050"/>
          <p14:tracePt t="6047" x="4965700" y="1543050"/>
          <p14:tracePt t="6047" x="4978400" y="1543050"/>
          <p14:tracePt t="6064" x="4991100" y="1543050"/>
          <p14:tracePt t="6064" x="5010150" y="1543050"/>
          <p14:tracePt t="6080" x="5022850" y="1536700"/>
          <p14:tracePt t="6080" x="5067300" y="1530350"/>
          <p14:tracePt t="6097" x="5086350" y="1530350"/>
          <p14:tracePt t="6097" x="5111750" y="1524000"/>
          <p14:tracePt t="6114" x="5143500" y="1524000"/>
          <p14:tracePt t="6114" x="5168900" y="1517650"/>
          <p14:tracePt t="6131" x="5207000" y="1517650"/>
          <p14:tracePt t="6131" x="5238750" y="1511300"/>
          <p14:tracePt t="6147" x="5276850" y="1511300"/>
          <p14:tracePt t="6147" x="5359400" y="1498600"/>
          <p14:tracePt t="6165" x="5403850" y="1492250"/>
          <p14:tracePt t="6165" x="5448300" y="1485900"/>
          <p14:tracePt t="6181" x="5492750" y="1485900"/>
          <p14:tracePt t="6181" x="5537200" y="1479550"/>
          <p14:tracePt t="6198" x="5581650" y="1473200"/>
          <p14:tracePt t="6198" x="5626100" y="1466850"/>
          <p14:tracePt t="6214" x="5676900" y="1466850"/>
          <p14:tracePt t="6214" x="5727700" y="1460500"/>
          <p14:tracePt t="6214" x="5772150" y="1460500"/>
          <p14:tracePt t="6234" x="5822950" y="1454150"/>
          <p14:tracePt t="6246" x="5867400" y="1454150"/>
          <p14:tracePt t="6246" x="5949950" y="1454150"/>
          <p14:tracePt t="6264" x="5988050" y="1454150"/>
          <p14:tracePt t="6264" x="6026150" y="1454150"/>
          <p14:tracePt t="6281" x="6057900" y="1460500"/>
          <p14:tracePt t="6281" x="6089650" y="1466850"/>
          <p14:tracePt t="6298" x="6115050" y="1473200"/>
          <p14:tracePt t="6298" x="6140450" y="1479550"/>
          <p14:tracePt t="6298" x="6159500" y="1492250"/>
          <p14:tracePt t="6317" x="6172200" y="1498600"/>
          <p14:tracePt t="6329" x="6184900" y="1511300"/>
          <p14:tracePt t="6329" x="6203950" y="1530350"/>
          <p14:tracePt t="6349" x="6210300" y="1549400"/>
          <p14:tracePt t="6349" x="6210300" y="1562100"/>
          <p14:tracePt t="6365" x="6210300" y="1581150"/>
          <p14:tracePt t="6365" x="6210300" y="1593850"/>
          <p14:tracePt t="6382" x="6203950" y="1606550"/>
          <p14:tracePt t="6382" x="6197600" y="1619250"/>
          <p14:tracePt t="6829" x="5467350" y="1892300"/>
          <p14:tracePt t="6852" x="5461000" y="1892300"/>
          <p14:tracePt t="6873" x="5454650" y="1892300"/>
          <p14:tracePt t="6888" x="5441950" y="1892300"/>
          <p14:tracePt t="6912" x="5435600" y="1892300"/>
          <p14:tracePt t="6917" x="5422900" y="1892300"/>
          <p14:tracePt t="6917" x="5416550" y="1898650"/>
          <p14:tracePt t="6933" x="5410200" y="1898650"/>
          <p14:tracePt t="6933" x="5397500" y="1898650"/>
          <p14:tracePt t="6950" x="5391150" y="1905000"/>
          <p14:tracePt t="6950" x="5378450" y="1898650"/>
          <p14:tracePt t="6967" x="5365750" y="1898650"/>
          <p14:tracePt t="6967" x="5353050" y="1898650"/>
          <p14:tracePt t="6967" x="5340350" y="1905000"/>
          <p14:tracePt t="6986" x="5334000" y="1905000"/>
          <p14:tracePt t="6986" x="5321300" y="1905000"/>
          <p14:tracePt t="7001" x="5308600" y="1898650"/>
          <p14:tracePt t="7001" x="5302250" y="1898650"/>
          <p14:tracePt t="7017" x="5289550" y="1905000"/>
          <p14:tracePt t="7017" x="5276850" y="1898650"/>
          <p14:tracePt t="7034" x="5270500" y="1898650"/>
          <p14:tracePt t="7034" x="5264150" y="1898650"/>
          <p14:tracePt t="7034" x="5251450" y="1898650"/>
          <p14:tracePt t="7053" x="5245100" y="1898650"/>
          <p14:tracePt t="7065" x="5238750" y="1892300"/>
          <p14:tracePt t="7065" x="5226050" y="1892300"/>
          <p14:tracePt t="7085" x="5219700" y="1892300"/>
          <p14:tracePt t="7085" x="5213350" y="1885950"/>
          <p14:tracePt t="7101" x="5207000" y="1892300"/>
          <p14:tracePt t="7116" x="5207000" y="1885950"/>
          <p14:tracePt t="7116" x="5200650" y="1885950"/>
          <p14:tracePt t="7134" x="5194300" y="1885950"/>
          <p14:tracePt t="7149" x="5187950" y="1879600"/>
          <p14:tracePt t="7165" x="5181600" y="1879600"/>
          <p14:tracePt t="7182" x="5181600" y="1885950"/>
          <p14:tracePt t="7204" x="5181600" y="1892300"/>
          <p14:tracePt t="7217" x="5175250" y="1898650"/>
          <p14:tracePt t="7240" x="5168900" y="1911350"/>
          <p14:tracePt t="7324" x="5168900" y="1898650"/>
          <p14:tracePt t="7383" x="5162550" y="1905000"/>
          <p14:tracePt t="7403" x="5156200" y="1911350"/>
          <p14:tracePt t="7443" x="5156200" y="1917700"/>
          <p14:tracePt t="7455" x="5156200" y="1924050"/>
          <p14:tracePt t="7471" x="5149850" y="1930400"/>
          <p14:tracePt t="7487" x="5149850" y="1936750"/>
          <p14:tracePt t="7512" x="5149850" y="1943100"/>
          <p14:tracePt t="7539" x="5149850" y="1949450"/>
          <p14:tracePt t="7555" x="5149850" y="1955800"/>
          <p14:tracePt t="7583" x="5143500" y="1962150"/>
          <p14:tracePt t="7607" x="5137150" y="1968500"/>
          <p14:tracePt t="7623" x="5130800" y="1974850"/>
          <p14:tracePt t="7635" x="5124450" y="1974850"/>
          <p14:tracePt t="7643" x="5118100" y="1981200"/>
          <p14:tracePt t="7659" x="5111750" y="1981200"/>
          <p14:tracePt t="7675" x="5105400" y="1981200"/>
          <p14:tracePt t="7684" x="5099050" y="1987550"/>
          <p14:tracePt t="7684" x="5092700" y="1987550"/>
          <p14:tracePt t="7684" x="5086350" y="1993900"/>
          <p14:tracePt t="7704" x="5080000" y="1993900"/>
          <p14:tracePt t="7717" x="5073650" y="2000250"/>
          <p14:tracePt t="7717" x="5060950" y="2006600"/>
          <p14:tracePt t="7736" x="5048250" y="2012950"/>
          <p14:tracePt t="7736" x="5041900" y="2012950"/>
          <p14:tracePt t="7752" x="5035550" y="2019300"/>
          <p14:tracePt t="7752" x="5029200" y="2019300"/>
          <p14:tracePt t="7768" x="5022850" y="2025650"/>
          <p14:tracePt t="7768" x="5016500" y="2025650"/>
          <p14:tracePt t="7768" x="5010150" y="2025650"/>
          <p14:tracePt t="7787" x="5003800" y="2032000"/>
          <p14:tracePt t="7800" x="4997450" y="2032000"/>
          <p14:tracePt t="7800" x="4991100" y="2032000"/>
          <p14:tracePt t="7819" x="4991100" y="2038350"/>
          <p14:tracePt t="7836" x="4991100" y="2044700"/>
          <p14:tracePt t="7907" x="4991100" y="2051050"/>
          <p14:tracePt t="7931" x="4997450" y="2057400"/>
          <p14:tracePt t="7943" x="4997450" y="2051050"/>
          <p14:tracePt t="7995" x="4991100" y="2044700"/>
          <p14:tracePt t="8071" x="4991100" y="2038350"/>
          <p14:tracePt t="8095" x="4991100" y="2032000"/>
          <p14:tracePt t="8111" x="4991100" y="2025650"/>
          <p14:tracePt t="8131" x="4991100" y="2032000"/>
          <p14:tracePt t="8172" x="4997450" y="2038350"/>
          <p14:tracePt t="8191" x="4997450" y="2044700"/>
          <p14:tracePt t="8207" x="4997450" y="2038350"/>
          <p14:tracePt t="8259" x="4997450" y="2032000"/>
          <p14:tracePt t="8275" x="4997450" y="2025650"/>
          <p14:tracePt t="8283" x="4997450" y="2019300"/>
          <p14:tracePt t="8291" x="4997450" y="2012950"/>
          <p14:tracePt t="8351" x="5010150" y="2012950"/>
          <p14:tracePt t="8379" x="5010150" y="2006600"/>
          <p14:tracePt t="8403" x="4997450" y="2012950"/>
          <p14:tracePt t="8463" x="4984750" y="2019300"/>
          <p14:tracePt t="8475" x="4978400" y="2032000"/>
          <p14:tracePt t="8491" x="4972050" y="2032000"/>
          <p14:tracePt t="8499" x="4965700" y="2032000"/>
          <p14:tracePt t="8507" x="4959350" y="2038350"/>
          <p14:tracePt t="8520" x="4953000" y="2038350"/>
          <p14:tracePt t="8520" x="4933950" y="2044700"/>
          <p14:tracePt t="8538" x="4921250" y="2044700"/>
          <p14:tracePt t="8538" x="4908550" y="2051050"/>
          <p14:tracePt t="8555" x="4895850" y="2051050"/>
          <p14:tracePt t="8555" x="4883150" y="2057400"/>
          <p14:tracePt t="8572" x="4870450" y="2057400"/>
          <p14:tracePt t="8572" x="4857750" y="2063750"/>
          <p14:tracePt t="8588" x="4851400" y="2070100"/>
          <p14:tracePt t="8588" x="4826000" y="2076450"/>
          <p14:tracePt t="8605" x="4819650" y="2076450"/>
          <p14:tracePt t="8605" x="4806950" y="2082800"/>
          <p14:tracePt t="8623" x="4794250" y="2089150"/>
          <p14:tracePt t="8623" x="4781550" y="2089150"/>
          <p14:tracePt t="8638" x="4768850" y="2095500"/>
          <p14:tracePt t="8638" x="4749800" y="2101850"/>
          <p14:tracePt t="8656" x="4743450" y="2108200"/>
          <p14:tracePt t="8656" x="4730750" y="2108200"/>
          <p14:tracePt t="8673" x="4718050" y="2114550"/>
          <p14:tracePt t="8689" x="4711700" y="2108200"/>
          <p14:tracePt t="8711" x="4705350" y="2108200"/>
          <p14:tracePt t="8755" x="4699000" y="2114550"/>
          <p14:tracePt t="8775" x="4692650" y="2114550"/>
          <p14:tracePt t="8807" x="4686300" y="2114550"/>
          <p14:tracePt t="8832" x="4679950" y="2114550"/>
          <p14:tracePt t="8843" x="4673600" y="2108200"/>
          <p14:tracePt t="8854" x="4667250" y="2108200"/>
          <p14:tracePt t="8854" x="4654550" y="2108200"/>
          <p14:tracePt t="8873" x="4648200" y="2108200"/>
          <p14:tracePt t="8873" x="4635500" y="2108200"/>
          <p14:tracePt t="8889" x="4622800" y="2114550"/>
          <p14:tracePt t="8889" x="4597400" y="2108200"/>
          <p14:tracePt t="8906" x="4584700" y="2114550"/>
          <p14:tracePt t="8906" x="4578350" y="2114550"/>
          <p14:tracePt t="8923" x="4565650" y="2114550"/>
          <p14:tracePt t="8923" x="4552950" y="2114550"/>
          <p14:tracePt t="8939" x="4546600" y="2114550"/>
          <p14:tracePt t="8939" x="4527550" y="2108200"/>
          <p14:tracePt t="8956" x="4521200" y="2108200"/>
          <p14:tracePt t="8956" x="4521200" y="2101850"/>
          <p14:tracePt t="8973" x="4514850" y="2089150"/>
          <p14:tracePt t="8988" x="4521200" y="2082800"/>
          <p14:tracePt t="9015" x="4527550" y="2082800"/>
          <p14:tracePt t="9024" x="4540250" y="2070100"/>
          <p14:tracePt t="9024" x="4546600" y="2070100"/>
          <p14:tracePt t="9040" x="4559300" y="2063750"/>
          <p14:tracePt t="9040" x="4572000" y="2063750"/>
          <p14:tracePt t="9057" x="4584700" y="2070100"/>
          <p14:tracePt t="9057" x="4597400" y="2057400"/>
          <p14:tracePt t="9057" x="4616450" y="2051050"/>
          <p14:tracePt t="9076" x="4629150" y="2044700"/>
          <p14:tracePt t="9088" x="4648200" y="2051050"/>
          <p14:tracePt t="9088" x="4673600" y="2038350"/>
          <p14:tracePt t="9109" x="4686300" y="2032000"/>
          <p14:tracePt t="9109" x="4705350" y="2025650"/>
          <p14:tracePt t="9124" x="4718050" y="2032000"/>
          <p14:tracePt t="9124" x="4730750" y="2038350"/>
          <p14:tracePt t="9140" x="4743450" y="2038350"/>
          <p14:tracePt t="9140" x="4756150" y="2032000"/>
          <p14:tracePt t="9157" x="4762500" y="2032000"/>
          <p14:tracePt t="9157" x="4775200" y="2032000"/>
          <p14:tracePt t="9173" x="4781550" y="2038350"/>
          <p14:tracePt t="9173" x="4787900" y="2038350"/>
          <p14:tracePt t="9193" x="4787900" y="2044700"/>
          <p14:tracePt t="9205" x="4781550" y="2057400"/>
          <p14:tracePt t="9205" x="4775200" y="2063750"/>
          <p14:tracePt t="9224" x="4768850" y="2070100"/>
          <p14:tracePt t="9224" x="4762500" y="2070100"/>
          <p14:tracePt t="9241" x="4749800" y="2076450"/>
          <p14:tracePt t="9241" x="4724400" y="2089150"/>
          <p14:tracePt t="9257" x="4711700" y="2095500"/>
          <p14:tracePt t="9257" x="4692650" y="2095500"/>
          <p14:tracePt t="9275" x="4673600" y="2101850"/>
          <p14:tracePt t="9275" x="4654550" y="2108200"/>
          <p14:tracePt t="9291" x="4635500" y="2108200"/>
          <p14:tracePt t="9291" x="4616450" y="2114550"/>
          <p14:tracePt t="9308" x="4597400" y="2120900"/>
          <p14:tracePt t="9308" x="4552950" y="2133600"/>
          <p14:tracePt t="9325" x="4540250" y="2146300"/>
          <p14:tracePt t="9325" x="4514850" y="2146300"/>
          <p14:tracePt t="9342" x="4495800" y="2159000"/>
          <p14:tracePt t="9342" x="4483100" y="2165350"/>
          <p14:tracePt t="9358" x="4464050" y="2171700"/>
          <p14:tracePt t="9358" x="4445000" y="2171700"/>
          <p14:tracePt t="9358" x="4432300" y="2171700"/>
          <p14:tracePt t="9376" x="4413250" y="2178050"/>
          <p14:tracePt t="9389" x="4394200" y="2178050"/>
          <p14:tracePt t="9389" x="4362450" y="2178050"/>
          <p14:tracePt t="9409" x="4343400" y="2178050"/>
          <p14:tracePt t="9409" x="4330700" y="2184400"/>
          <p14:tracePt t="9425" x="4318000" y="2184400"/>
          <p14:tracePt t="9425" x="4305300" y="2184400"/>
          <p14:tracePt t="12387" x="3416300" y="1924050"/>
          <p14:tracePt t="12387" x="3435350" y="1917700"/>
          <p14:tracePt t="12402" x="3454400" y="1917700"/>
          <p14:tracePt t="12402" x="3473450" y="1917700"/>
          <p14:tracePt t="12418" x="3505200" y="1911350"/>
          <p14:tracePt t="12418" x="3530600" y="1905000"/>
          <p14:tracePt t="12418" x="3562350" y="1898650"/>
          <p14:tracePt t="12437" x="3587750" y="1892300"/>
          <p14:tracePt t="12450" x="3619500" y="1885950"/>
          <p14:tracePt t="12450" x="3651250" y="1879600"/>
          <p14:tracePt t="12469" x="3714750" y="1866900"/>
          <p14:tracePt t="12469" x="3746500" y="1860550"/>
          <p14:tracePt t="12485" x="3784600" y="1854200"/>
          <p14:tracePt t="12485" x="3816350" y="1847850"/>
          <p14:tracePt t="12502" x="3854450" y="1841500"/>
          <p14:tracePt t="12502" x="3892550" y="1835150"/>
          <p14:tracePt t="12502" x="3930650" y="1822450"/>
          <p14:tracePt t="12521" x="3968750" y="1809750"/>
          <p14:tracePt t="12533" x="4006850" y="1803400"/>
          <p14:tracePt t="12533" x="4044950" y="1803400"/>
          <p14:tracePt t="12533" x="4083050" y="1797050"/>
          <p14:tracePt t="12554" x="4127500" y="1784350"/>
          <p14:tracePt t="12554" x="4165600" y="1778000"/>
          <p14:tracePt t="12568" x="4203700" y="1778000"/>
          <p14:tracePt t="12568" x="4248150" y="1771650"/>
          <p14:tracePt t="12586" x="4286250" y="1771650"/>
          <p14:tracePt t="12586" x="4324350" y="1765300"/>
          <p14:tracePt t="12602" x="4362450" y="1765300"/>
          <p14:tracePt t="12602" x="4432300" y="1758950"/>
          <p14:tracePt t="12619" x="4457700" y="1758950"/>
          <p14:tracePt t="12619" x="4489450" y="1765300"/>
          <p14:tracePt t="12635" x="4514850" y="1765300"/>
          <p14:tracePt t="12635" x="4540250" y="1765300"/>
          <p14:tracePt t="12652" x="4559300" y="1765300"/>
          <p14:tracePt t="12652" x="4578350" y="1771650"/>
          <p14:tracePt t="12669" x="4597400" y="1771650"/>
          <p14:tracePt t="12669" x="4622800" y="1778000"/>
          <p14:tracePt t="12686" x="4629150" y="1778000"/>
          <p14:tracePt t="12686" x="4635500" y="1784350"/>
          <p14:tracePt t="12702" x="4641850" y="1790700"/>
          <p14:tracePt t="12702" x="4648200" y="1797050"/>
          <p14:tracePt t="12719" x="4648200" y="1803400"/>
          <p14:tracePt t="12719" x="4641850" y="1816100"/>
          <p14:tracePt t="12738" x="4635500" y="1822450"/>
          <p14:tracePt t="12738" x="4629150" y="1828800"/>
          <p14:tracePt t="12753" x="4622800" y="1835150"/>
          <p14:tracePt t="12753" x="4610100" y="1841500"/>
          <p14:tracePt t="12770" x="4603750" y="1841500"/>
          <p14:tracePt t="12770" x="4591050" y="1847850"/>
          <p14:tracePt t="12786" x="4578350" y="1854200"/>
          <p14:tracePt t="12786" x="4572000" y="1854200"/>
          <p14:tracePt t="12786" x="4559300" y="1854200"/>
          <p14:tracePt t="12805" x="4546600" y="1860550"/>
          <p14:tracePt t="12817" x="4533900" y="1860550"/>
          <p14:tracePt t="12817" x="4514850" y="1866900"/>
          <p14:tracePt t="12839" x="4502150" y="1873250"/>
          <p14:tracePt t="12839" x="4489450" y="1873250"/>
          <p14:tracePt t="12853" x="4483100" y="1879600"/>
          <p14:tracePt t="12853" x="4470400" y="1879600"/>
          <p14:tracePt t="12870" x="4457700" y="1879600"/>
          <p14:tracePt t="12870" x="4451350" y="1885950"/>
          <p14:tracePt t="12886" x="4438650" y="1885950"/>
          <p14:tracePt t="12886" x="4425950" y="1885950"/>
          <p14:tracePt t="12886" x="4413250" y="1892300"/>
          <p14:tracePt t="12906" x="4400550" y="1892300"/>
          <p14:tracePt t="12906" x="4387850" y="1892300"/>
          <p14:tracePt t="12920" x="4368800" y="1898650"/>
          <p14:tracePt t="12920" x="4356100" y="1905000"/>
          <p14:tracePt t="12937" x="4343400" y="1905000"/>
          <p14:tracePt t="12937" x="4330700" y="1911350"/>
          <p14:tracePt t="12954" x="4311650" y="1917700"/>
          <p14:tracePt t="12954" x="4298950" y="1924050"/>
          <p14:tracePt t="12970" x="4279900" y="1936750"/>
          <p14:tracePt t="12970" x="4248150" y="1949450"/>
          <p14:tracePt t="12987" x="4235450" y="1955800"/>
          <p14:tracePt t="12987" x="4222750" y="1962150"/>
          <p14:tracePt t="13003" x="4210050" y="1968500"/>
          <p14:tracePt t="13003" x="4197350" y="1974850"/>
          <p14:tracePt t="13020" x="4184650" y="1981200"/>
          <p14:tracePt t="13020" x="4165600" y="1993900"/>
          <p14:tracePt t="13038" x="4152900" y="2000250"/>
          <p14:tracePt t="13038" x="4146550" y="2006600"/>
          <p14:tracePt t="13054" x="4140200" y="2012950"/>
          <p14:tracePt t="13054" x="4127500" y="2019300"/>
          <p14:tracePt t="13070" x="4121150" y="2019300"/>
          <p14:tracePt t="13070" x="4114800" y="2025650"/>
          <p14:tracePt t="13087" x="4108450" y="2032000"/>
          <p14:tracePt t="13087" x="4102100" y="2032000"/>
          <p14:tracePt t="13087" x="4089400" y="2038350"/>
          <p14:tracePt t="13106" x="4083050" y="2051050"/>
          <p14:tracePt t="13119" x="4076700" y="2057400"/>
          <p14:tracePt t="13119" x="4057650" y="2063750"/>
          <p14:tracePt t="13138" x="4051300" y="2070100"/>
          <p14:tracePt t="13138" x="4038600" y="2076450"/>
          <p14:tracePt t="13155" x="4032250" y="2082800"/>
          <p14:tracePt t="13155" x="4019550" y="2082800"/>
          <p14:tracePt t="13171" x="4006850" y="2082800"/>
          <p14:tracePt t="13171" x="4000500" y="2082800"/>
          <p14:tracePt t="13171" x="3987800" y="2082800"/>
          <p14:tracePt t="13190" x="3975100" y="2082800"/>
          <p14:tracePt t="13202" x="3956050" y="2076450"/>
          <p14:tracePt t="13202" x="3930650" y="2070100"/>
          <p14:tracePt t="13221" x="3911600" y="2070100"/>
          <p14:tracePt t="13221" x="3898900" y="2063750"/>
          <p14:tracePt t="13237" x="3886200" y="2063750"/>
          <p14:tracePt t="13237" x="3867150" y="2057400"/>
          <p14:tracePt t="13254" x="3854450" y="2057400"/>
          <p14:tracePt t="13254" x="3835400" y="2057400"/>
          <p14:tracePt t="13254" x="3822700" y="2057400"/>
          <p14:tracePt t="13274" x="3810000" y="2057400"/>
          <p14:tracePt t="13274" x="3797300" y="2057400"/>
          <p14:tracePt t="13288" x="3784600" y="2057400"/>
          <p14:tracePt t="13288" x="3771900" y="2057400"/>
          <p14:tracePt t="13304" x="3759200" y="2063750"/>
          <p14:tracePt t="13304" x="3752850" y="2063750"/>
          <p14:tracePt t="13322" x="3746500" y="2063750"/>
          <p14:tracePt t="13322" x="3733800" y="2070100"/>
          <p14:tracePt t="13338" x="3727450" y="2076450"/>
          <p14:tracePt t="13338" x="3721100" y="2082800"/>
          <p14:tracePt t="13355" x="3721100" y="2089150"/>
          <p14:tracePt t="13355" x="3714750" y="2095500"/>
          <p14:tracePt t="13372" x="3714750" y="2108200"/>
          <p14:tracePt t="13372" x="3714750" y="2114550"/>
          <p14:tracePt t="13389" x="3708400" y="2127250"/>
          <p14:tracePt t="13389" x="3708400" y="2146300"/>
          <p14:tracePt t="13405" x="3708400" y="2159000"/>
          <p14:tracePt t="13405" x="3708400" y="2171700"/>
          <p14:tracePt t="13423" x="3702050" y="2184400"/>
          <p14:tracePt t="13423" x="3702050" y="2190750"/>
          <p14:tracePt t="13438" x="3702050" y="2203450"/>
          <p14:tracePt t="13438" x="3702050" y="2209800"/>
          <p14:tracePt t="13455" x="3702050" y="2216150"/>
          <p14:tracePt t="13455" x="3702050" y="2222500"/>
          <p14:tracePt t="13473" x="3695700" y="2235200"/>
          <p14:tracePt t="13486" x="3695700" y="2241550"/>
          <p14:tracePt t="13504" x="3683000" y="2247900"/>
          <p14:tracePt t="13504" x="3683000" y="2254250"/>
          <p14:tracePt t="13523" x="3676650" y="2260600"/>
          <p14:tracePt t="13523" x="3670300" y="2266950"/>
          <p14:tracePt t="13523" x="3657600" y="2273300"/>
          <p14:tracePt t="13542" x="3651250" y="2279650"/>
          <p14:tracePt t="13553" x="3644900" y="2286000"/>
          <p14:tracePt t="13553" x="3638550" y="2292350"/>
          <p14:tracePt t="13553" x="3625850" y="2298700"/>
          <p14:tracePt t="13553" x="3619500" y="2305050"/>
          <p14:tracePt t="13577" x="3613150" y="2311400"/>
          <p14:tracePt t="13587" x="3600450" y="2317750"/>
          <p14:tracePt t="13587" x="3594100" y="2317750"/>
          <p14:tracePt t="13606" x="3587750" y="2324100"/>
          <p14:tracePt t="13606" x="3575050" y="2330450"/>
          <p14:tracePt t="13606" x="3568700" y="2336800"/>
          <p14:tracePt t="13625" x="3556000" y="2336800"/>
          <p14:tracePt t="13625" x="3549650" y="2336800"/>
          <p14:tracePt t="13639" x="3543300" y="2343150"/>
          <p14:tracePt t="13639" x="3536950" y="2343150"/>
          <p14:tracePt t="13656" x="3530600" y="2343150"/>
          <p14:tracePt t="13656" x="3524250" y="2336800"/>
          <p14:tracePt t="13673" x="3517900" y="2336800"/>
          <p14:tracePt t="13673" x="3511550" y="2336800"/>
          <p14:tracePt t="13689" x="3505200" y="2336800"/>
          <p14:tracePt t="13689" x="3486150" y="2336800"/>
          <p14:tracePt t="13705" x="3479800" y="2330450"/>
          <p14:tracePt t="13705" x="3473450" y="2330450"/>
          <p14:tracePt t="13723" x="3467100" y="2330450"/>
          <p14:tracePt t="13723" x="3467100" y="2324100"/>
          <p14:tracePt t="13739" x="3460750" y="2317750"/>
          <p14:tracePt t="13754" x="3454400" y="2311400"/>
          <p14:tracePt t="13754" x="3448050" y="2305050"/>
          <p14:tracePt t="13775" x="3441700" y="2298700"/>
          <p14:tracePt t="13790" x="3441700" y="2292350"/>
          <p14:tracePt t="13805" x="3441700" y="2286000"/>
          <p14:tracePt t="13805" x="3441700" y="2279650"/>
          <p14:tracePt t="13824" x="3441700" y="2273300"/>
          <p14:tracePt t="13840" x="3441700" y="2266950"/>
          <p14:tracePt t="13854" x="3448050" y="2260600"/>
          <p14:tracePt t="13874" x="3448050" y="2254250"/>
          <p14:tracePt t="13888" x="3454400" y="2247900"/>
          <p14:tracePt t="13909" x="3454400" y="2241550"/>
          <p14:tracePt t="13961" x="3448050" y="2241550"/>
          <p14:tracePt t="13993" x="3448050" y="2228850"/>
          <p14:tracePt t="14004" x="3441700" y="2228850"/>
          <p14:tracePt t="14020" x="3435350" y="2222500"/>
          <p14:tracePt t="14036" x="3429000" y="2216150"/>
          <p14:tracePt t="14057" x="3429000" y="2209800"/>
          <p14:tracePt t="14073" x="3429000" y="2203450"/>
          <p14:tracePt t="14089" x="3422650" y="2197100"/>
          <p14:tracePt t="14104" x="3422650" y="2190750"/>
          <p14:tracePt t="14117" x="3422650" y="2184400"/>
          <p14:tracePt t="14133" x="3422650" y="2178050"/>
          <p14:tracePt t="14149" x="3416300" y="2171700"/>
          <p14:tracePt t="14217" x="3416300" y="2165350"/>
          <p14:tracePt t="14261" x="3416300" y="2171700"/>
          <p14:tracePt t="14285" x="3416300" y="2178050"/>
          <p14:tracePt t="14297" x="3416300" y="2184400"/>
          <p14:tracePt t="14313" x="3416300" y="2190750"/>
          <p14:tracePt t="14337" x="3409950" y="2190750"/>
          <p14:tracePt t="14381" x="3403600" y="2197100"/>
          <p14:tracePt t="14405" x="3397250" y="2197100"/>
          <p14:tracePt t="14425" x="3390900" y="2197100"/>
          <p14:tracePt t="14441" x="3390900" y="2203450"/>
          <p14:tracePt t="14449" x="3384550" y="2203450"/>
          <p14:tracePt t="14457" x="3378200" y="2209800"/>
          <p14:tracePt t="14473" x="3371850" y="2209800"/>
          <p14:tracePt t="14473" x="3359150" y="2216150"/>
          <p14:tracePt t="14494" x="3352800" y="2216150"/>
          <p14:tracePt t="14507" x="3346450" y="2216150"/>
          <p14:tracePt t="14507" x="3340100" y="2222500"/>
          <p14:tracePt t="14526" x="3333750" y="2222500"/>
          <p14:tracePt t="14526" x="3327400" y="2222500"/>
          <p14:tracePt t="14542" x="3321050" y="2222500"/>
          <p14:tracePt t="14542" x="3314700" y="2228850"/>
          <p14:tracePt t="14559" x="3302000" y="2228850"/>
          <p14:tracePt t="14559" x="3295650" y="2228850"/>
          <p14:tracePt t="14559" x="3282950" y="2228850"/>
          <p14:tracePt t="14578" x="3276600" y="2235200"/>
          <p14:tracePt t="14590" x="3263900" y="2235200"/>
          <p14:tracePt t="14590" x="3238500" y="2241550"/>
          <p14:tracePt t="14609" x="3225800" y="2241550"/>
          <p14:tracePt t="14609" x="3213100" y="2241550"/>
          <p14:tracePt t="14626" x="3194050" y="2241550"/>
          <p14:tracePt t="14626" x="3181350" y="2241550"/>
          <p14:tracePt t="14643" x="3162300" y="2235200"/>
          <p14:tracePt t="14643" x="3130550" y="2235200"/>
          <p14:tracePt t="14659" x="3111500" y="2235200"/>
          <p14:tracePt t="14659" x="3098800" y="2235200"/>
          <p14:tracePt t="14676" x="3079750" y="2235200"/>
          <p14:tracePt t="14676" x="3060700" y="2235200"/>
          <p14:tracePt t="14693" x="3048000" y="2235200"/>
          <p14:tracePt t="14693" x="3028950" y="2241550"/>
          <p14:tracePt t="14710" x="3009900" y="2247900"/>
          <p14:tracePt t="14710" x="2984500" y="2247900"/>
          <p14:tracePt t="14726" x="2965450" y="2254250"/>
          <p14:tracePt t="14726" x="2952750" y="2260600"/>
          <p14:tracePt t="14743" x="2940050" y="2266950"/>
          <p14:tracePt t="14743" x="2933700" y="2273300"/>
          <p14:tracePt t="14760" x="2921000" y="2273300"/>
          <p14:tracePt t="14760" x="2901950" y="2279650"/>
          <p14:tracePt t="14778" x="2895600" y="2279650"/>
          <p14:tracePt t="14778" x="2889250" y="2279650"/>
          <p14:tracePt t="14793" x="2882900" y="2286000"/>
          <p14:tracePt t="14810" x="2889250" y="2279650"/>
          <p14:tracePt t="14838" x="2895600" y="2279650"/>
          <p14:tracePt t="14853" x="2901950" y="2286000"/>
          <p14:tracePt t="14862" x="2914650" y="2279650"/>
          <p14:tracePt t="14862" x="2921000" y="2273300"/>
          <p14:tracePt t="14878" x="2927350" y="2273300"/>
          <p14:tracePt t="14878" x="2933700" y="2273300"/>
          <p14:tracePt t="14893" x="2946400" y="2273300"/>
          <p14:tracePt t="14893" x="2952750" y="2273300"/>
          <p14:tracePt t="14910" x="2959100" y="2266950"/>
          <p14:tracePt t="14910" x="2965450" y="2273300"/>
          <p14:tracePt t="15298" x="3632200" y="2178050"/>
          <p14:tracePt t="15325" x="3619500" y="2178050"/>
          <p14:tracePt t="15342" x="3619500" y="2184400"/>
          <p14:tracePt t="15349" x="3613150" y="2184400"/>
          <p14:tracePt t="15360" x="3606800" y="2178050"/>
          <p14:tracePt t="15360" x="3594100" y="2184400"/>
          <p14:tracePt t="15378" x="3587750" y="2178050"/>
          <p14:tracePt t="15378" x="3581400" y="2178050"/>
          <p14:tracePt t="15396" x="3575050" y="2178050"/>
          <p14:tracePt t="15410" x="3562350" y="2178050"/>
          <p14:tracePt t="15426" x="3556000" y="2184400"/>
          <p14:tracePt t="15426" x="3543300" y="2184400"/>
          <p14:tracePt t="15446" x="3536950" y="2184400"/>
          <p14:tracePt t="15446" x="3530600" y="2184400"/>
          <p14:tracePt t="15462" x="3524250" y="2184400"/>
          <p14:tracePt t="15478" x="3517900" y="2184400"/>
          <p14:tracePt t="15478" x="3511550" y="2190750"/>
          <p14:tracePt t="15478" x="3505200" y="2190750"/>
          <p14:tracePt t="15498" x="3498850" y="2197100"/>
          <p14:tracePt t="15510" x="3492500" y="2197100"/>
          <p14:tracePt t="15510" x="3486150" y="2203450"/>
          <p14:tracePt t="15530" x="3473450" y="2209800"/>
          <p14:tracePt t="15544" x="3467100" y="2216150"/>
          <p14:tracePt t="15561" x="3467100" y="2222500"/>
          <p14:tracePt t="15589" x="3473450" y="2222500"/>
          <p14:tracePt t="15613" x="3479800" y="2222500"/>
          <p14:tracePt t="15625" x="3486150" y="2228850"/>
          <p14:tracePt t="15641" x="3479800" y="2228850"/>
          <p14:tracePt t="15693" x="3473450" y="2235200"/>
          <p14:tracePt t="15709" x="3467100" y="2241550"/>
          <p14:tracePt t="15717" x="3460750" y="2241550"/>
          <p14:tracePt t="15728" x="3454400" y="2241550"/>
          <p14:tracePt t="15728" x="3441700" y="2247900"/>
          <p14:tracePt t="15747" x="3429000" y="2254250"/>
          <p14:tracePt t="15747" x="3422650" y="2254250"/>
          <p14:tracePt t="15763" x="3416300" y="2254250"/>
          <p14:tracePt t="15763" x="3409950" y="2254250"/>
          <p14:tracePt t="15780" x="3397250" y="2254250"/>
          <p14:tracePt t="15780" x="3390900" y="2254250"/>
          <p14:tracePt t="15780" x="3384550" y="2247900"/>
          <p14:tracePt t="15799" x="3378200" y="2247900"/>
          <p14:tracePt t="15799" x="3365500" y="2241550"/>
          <p14:tracePt t="15814" x="3359150" y="2241550"/>
          <p14:tracePt t="15814" x="3352800" y="2241550"/>
          <p14:tracePt t="15831" x="3346450" y="2247900"/>
          <p14:tracePt t="15831" x="3340100" y="2247900"/>
          <p14:tracePt t="15847" x="3333750" y="2247900"/>
          <p14:tracePt t="15862" x="3327400" y="2254250"/>
          <p14:tracePt t="15878" x="3321050" y="2260600"/>
          <p14:tracePt t="15895" x="3321050" y="2273300"/>
          <p14:tracePt t="15895" x="3321050" y="2286000"/>
          <p14:tracePt t="15914" x="3327400" y="2292350"/>
          <p14:tracePt t="15929" x="3327400" y="2298700"/>
          <p14:tracePt t="15929" x="3333750" y="2305050"/>
          <p14:tracePt t="15929" x="3340100" y="2311400"/>
          <p14:tracePt t="15950" x="3340100" y="2317750"/>
          <p14:tracePt t="15962" x="3346450" y="2324100"/>
          <p14:tracePt t="15962" x="3352800" y="2330450"/>
          <p14:tracePt t="15981" x="3359150" y="2343150"/>
          <p14:tracePt t="15995" x="3365500" y="2355850"/>
          <p14:tracePt t="16012" x="3365500" y="2362200"/>
          <p14:tracePt t="16029" x="3365500" y="2368550"/>
          <p14:tracePt t="16029" x="3371850" y="2374900"/>
          <p14:tracePt t="16047" x="3365500" y="2381250"/>
          <p14:tracePt t="16047" x="3365500" y="2387600"/>
          <p14:tracePt t="16064" x="3365500" y="2393950"/>
          <p14:tracePt t="16079" x="3359150" y="2393950"/>
          <p14:tracePt t="16079" x="3352800" y="2400300"/>
          <p14:tracePt t="16098" x="3346450" y="2400300"/>
          <p14:tracePt t="16098" x="3340100" y="2406650"/>
          <p14:tracePt t="16115" x="3333750" y="2406650"/>
          <p14:tracePt t="16115" x="3327400" y="2406650"/>
          <p14:tracePt t="16131" x="3321050" y="2419350"/>
          <p14:tracePt t="16131" x="3314700" y="2419350"/>
          <p14:tracePt t="16148" x="3308350" y="2425700"/>
          <p14:tracePt t="16148" x="3289300" y="2438400"/>
          <p14:tracePt t="16167" x="3282950" y="2444750"/>
          <p14:tracePt t="16179" x="3270250" y="2451100"/>
          <p14:tracePt t="16179" x="3257550" y="2457450"/>
          <p14:tracePt t="16198" x="3244850" y="2457450"/>
          <p14:tracePt t="16198" x="3238500" y="2463800"/>
          <p14:tracePt t="16215" x="3232150" y="2457450"/>
          <p14:tracePt t="16215" x="3225800" y="2463800"/>
          <p14:tracePt t="16215" x="3219450" y="2463800"/>
          <p14:tracePt t="16233" x="3213100" y="2463800"/>
          <p14:tracePt t="16246" x="3206750" y="2463800"/>
          <p14:tracePt t="16263" x="3200400" y="2470150"/>
          <p14:tracePt t="16263" x="3194050" y="2470150"/>
          <p14:tracePt t="16282" x="3187700" y="2470150"/>
          <p14:tracePt t="16296" x="3187700" y="2463800"/>
          <p14:tracePt t="16313" x="3194050" y="2457450"/>
          <p14:tracePt t="16334" x="3200400" y="2457450"/>
          <p14:tracePt t="16346" x="3206750" y="2451100"/>
          <p14:tracePt t="16363" x="3213100" y="2451100"/>
          <p14:tracePt t="16380" x="3219450" y="2444750"/>
          <p14:tracePt t="16380" x="3232150" y="2438400"/>
          <p14:tracePt t="16399" x="3232150" y="2432050"/>
          <p14:tracePt t="16399" x="3238500" y="2432050"/>
          <p14:tracePt t="16415" x="3251200" y="2432050"/>
          <p14:tracePt t="16430" x="3257550" y="2432050"/>
          <p14:tracePt t="16430" x="3263900" y="2425700"/>
          <p14:tracePt t="16449" x="3270250" y="2425700"/>
          <p14:tracePt t="16449" x="3276600" y="2425700"/>
          <p14:tracePt t="16466" x="3282950" y="2419350"/>
          <p14:tracePt t="16481" x="3289300" y="2419350"/>
          <p14:tracePt t="16497" x="3289300" y="2413000"/>
          <p14:tracePt t="16497" x="3295650" y="2406650"/>
          <p14:tracePt t="16515" x="3302000" y="2406650"/>
          <p14:tracePt t="16542" x="3302000" y="2400300"/>
          <p14:tracePt t="16566" x="3302000" y="2406650"/>
          <p14:tracePt t="16574" x="3308350" y="2406650"/>
          <p14:tracePt t="16593" x="3314700" y="2406650"/>
          <p14:tracePt t="16625" x="3321050" y="2406650"/>
          <p14:tracePt t="16677" x="3327400" y="2406650"/>
          <p14:tracePt t="16693" x="3333750" y="2419350"/>
          <p14:tracePt t="16706" x="3333750" y="2425700"/>
          <p14:tracePt t="16722" x="3340100" y="2438400"/>
          <p14:tracePt t="16737" x="3346450" y="2444750"/>
          <p14:tracePt t="16754" x="3352800" y="2451100"/>
          <p14:tracePt t="16765" x="3359150" y="2451100"/>
          <p14:tracePt t="16782" x="3365500" y="2463800"/>
          <p14:tracePt t="16798" x="3378200" y="2470150"/>
          <p14:tracePt t="16815" x="3390900" y="2476500"/>
          <p14:tracePt t="16815" x="3390900" y="2482850"/>
          <p14:tracePt t="16836" x="3397250" y="2489200"/>
          <p14:tracePt t="16836" x="3403600" y="2489200"/>
          <p14:tracePt t="16851" x="3403600" y="2501900"/>
          <p14:tracePt t="16865" x="3416300" y="2508250"/>
          <p14:tracePt t="16865" x="3416300" y="2514600"/>
          <p14:tracePt t="16885" x="3422650" y="2520950"/>
          <p14:tracePt t="16898" x="3429000" y="2527300"/>
          <p14:tracePt t="16915" x="3435350" y="2540000"/>
          <p14:tracePt t="16932" x="3441700" y="2546350"/>
          <p14:tracePt t="16949" x="3441700" y="2552700"/>
          <p14:tracePt t="16966" x="3448050" y="2559050"/>
          <p14:tracePt t="16982" x="3454400" y="2559050"/>
          <p14:tracePt t="16999" x="3454400" y="2565400"/>
          <p14:tracePt t="17016" x="3454400" y="2559050"/>
          <p14:tracePt t="17065" x="3448050" y="2552700"/>
          <p14:tracePt t="17090" x="3448050" y="2546350"/>
          <p14:tracePt t="17098" x="3448050" y="2540000"/>
          <p14:tracePt t="17106" x="3441700" y="2533650"/>
          <p14:tracePt t="17118" x="3441700" y="2520950"/>
          <p14:tracePt t="17134" x="3435350" y="2514600"/>
          <p14:tracePt t="17150" x="3435350" y="2508250"/>
          <p14:tracePt t="17150" x="3435350" y="2501900"/>
          <p14:tracePt t="17167" x="3435350" y="2489200"/>
          <p14:tracePt t="17167" x="3429000" y="2482850"/>
          <p14:tracePt t="17167" x="3429000" y="2476500"/>
          <p14:tracePt t="17187" x="3422650" y="2470150"/>
          <p14:tracePt t="17199" x="3422650" y="2463800"/>
          <p14:tracePt t="17199" x="3416300" y="2451100"/>
          <p14:tracePt t="17218" x="3409950" y="2444750"/>
          <p14:tracePt t="17234" x="3403600" y="2438400"/>
          <p14:tracePt t="17234" x="3403600" y="2432050"/>
          <p14:tracePt t="17251" x="3397250" y="2425700"/>
          <p14:tracePt t="17266" x="3390900" y="2419350"/>
          <p14:tracePt t="17283" x="3390900" y="2413000"/>
          <p14:tracePt t="17283" x="3384550" y="2413000"/>
          <p14:tracePt t="17302" x="3378200" y="2406650"/>
          <p14:tracePt t="17316" x="3378200" y="2400300"/>
          <p14:tracePt t="17333" x="3384550" y="2400300"/>
          <p14:tracePt t="17354" x="3390900" y="2393950"/>
          <p14:tracePt t="17367" x="3403600" y="2393950"/>
          <p14:tracePt t="17383" x="3403600" y="2387600"/>
          <p14:tracePt t="17400" x="3409950" y="2387600"/>
          <p14:tracePt t="17417" x="3416300" y="2381250"/>
          <p14:tracePt t="17434" x="3422650" y="2387600"/>
          <p14:tracePt t="17450" x="3429000" y="2387600"/>
          <p14:tracePt t="17450" x="3429000" y="2381250"/>
          <p14:tracePt t="17469" x="3435350" y="2387600"/>
          <p14:tracePt t="17469" x="3441700" y="2393950"/>
          <p14:tracePt t="17487" x="3448050" y="2393950"/>
          <p14:tracePt t="17517" x="3454400" y="2400300"/>
          <p14:tracePt t="17525" x="3454400" y="2393950"/>
          <p14:tracePt t="17538" x="3454400" y="2387600"/>
          <p14:tracePt t="17554" x="3460750" y="2381250"/>
          <p14:tracePt t="17567" x="3460750" y="2387600"/>
          <p14:tracePt t="17585" x="3467100" y="2387600"/>
          <p14:tracePt t="17601" x="3473450" y="2387600"/>
          <p14:tracePt t="17617" x="3473450" y="2393950"/>
          <p14:tracePt t="17634" x="3473450" y="2400300"/>
          <p14:tracePt t="17666" x="3479800" y="2393950"/>
          <p14:tracePt t="17690" x="3486150" y="2387600"/>
          <p14:tracePt t="17713" x="3492500" y="2381250"/>
          <p14:tracePt t="17718" x="3498850" y="2381250"/>
          <p14:tracePt t="17734" x="3498850" y="2387600"/>
          <p14:tracePt t="17751" x="3505200" y="2393950"/>
          <p14:tracePt t="17768" x="3511550" y="2393950"/>
          <p14:tracePt t="17785" x="3517900" y="2393950"/>
          <p14:tracePt t="17802" x="3524250" y="2387600"/>
          <p14:tracePt t="17802" x="3524250" y="2381250"/>
          <p14:tracePt t="17821" x="3530600" y="2374900"/>
          <p14:tracePt t="17854" x="3524250" y="2393950"/>
          <p14:tracePt t="17878" x="3517900" y="2387600"/>
          <p14:tracePt t="17906" x="3511550" y="2400300"/>
          <p14:tracePt t="17922" x="3511550" y="2393950"/>
          <p14:tracePt t="17938" x="3511550" y="2400300"/>
          <p14:tracePt t="18013" x="3505200" y="2400300"/>
          <p14:tracePt t="18026" x="3498850" y="2406650"/>
          <p14:tracePt t="18050" x="3492500" y="2406650"/>
          <p14:tracePt t="18058" x="3492500" y="2400300"/>
          <p14:tracePt t="18078" x="3486150" y="2400300"/>
          <p14:tracePt t="18094" x="3479800" y="2400300"/>
          <p14:tracePt t="18110" x="3479800" y="2406650"/>
          <p14:tracePt t="18126" x="3473450" y="2413000"/>
          <p14:tracePt t="18138" x="3473450" y="2419350"/>
          <p14:tracePt t="18153" x="3479800" y="2425700"/>
          <p14:tracePt t="18178" x="3486150" y="2425700"/>
          <p14:tracePt t="18214" x="3492500" y="2425700"/>
          <p14:tracePt t="18230" x="3498850" y="2438400"/>
          <p14:tracePt t="18238" x="3498850" y="2444750"/>
          <p14:tracePt t="18246" x="3505200" y="2457450"/>
          <p14:tracePt t="18258" x="3505200" y="2463800"/>
          <p14:tracePt t="18270" x="3511550" y="2476500"/>
          <p14:tracePt t="18270" x="3511550" y="2482850"/>
          <p14:tracePt t="18270" x="3517900" y="2489200"/>
          <p14:tracePt t="18291" x="3517900" y="2501900"/>
          <p14:tracePt t="18303" x="3517900" y="2508250"/>
          <p14:tracePt t="18303" x="3524250" y="2533650"/>
          <p14:tracePt t="18322" x="3530600" y="2540000"/>
          <p14:tracePt t="18338" x="3530600" y="2552700"/>
          <p14:tracePt t="18353" x="3536950" y="2565400"/>
          <p14:tracePt t="18370" x="3536950" y="2571750"/>
          <p14:tracePt t="18370" x="3536950" y="2578100"/>
          <p14:tracePt t="18389" x="3536950" y="2590800"/>
          <p14:tracePt t="18389" x="3536950" y="2597150"/>
          <p14:tracePt t="18405" x="3536950" y="2603500"/>
          <p14:tracePt t="18420" x="3536950" y="2609850"/>
          <p14:tracePt t="18420" x="3536950" y="2622550"/>
          <p14:tracePt t="18439" x="3536950" y="2628900"/>
          <p14:tracePt t="18439" x="3536950" y="2635250"/>
          <p14:tracePt t="18456" x="3536950" y="2647950"/>
          <p14:tracePt t="18471" x="3536950" y="2654300"/>
          <p14:tracePt t="18471" x="3536950" y="2660650"/>
          <p14:tracePt t="18489" x="3549650" y="2667000"/>
          <p14:tracePt t="18507" x="3556000" y="2673350"/>
          <p14:tracePt t="18523" x="3556000" y="2679700"/>
          <p14:tracePt t="18538" x="3562350" y="2679700"/>
          <p14:tracePt t="18554" x="3562350" y="2686050"/>
          <p14:tracePt t="18571" x="3562350" y="2692400"/>
          <p14:tracePt t="18590" x="3568700" y="2686050"/>
          <p14:tracePt t="18618" x="3562350" y="2679700"/>
          <p14:tracePt t="18642" x="3562350" y="2686050"/>
          <p14:tracePt t="18666" x="3556000" y="2692400"/>
          <p14:tracePt t="18678" x="3556000" y="2686050"/>
          <p14:tracePt t="18688" x="3568700" y="2686050"/>
          <p14:tracePt t="18718" x="3575050" y="2686050"/>
          <p14:tracePt t="18734" x="3575050" y="2692400"/>
          <p14:tracePt t="18746" x="3581400" y="2692400"/>
          <p14:tracePt t="18770" x="3575050" y="2692400"/>
          <p14:tracePt t="18846" x="3568700" y="2692400"/>
          <p14:tracePt t="18858" x="3562350" y="2692400"/>
          <p14:tracePt t="18875" x="3556000" y="2692400"/>
          <p14:tracePt t="18890" x="3549650" y="2692400"/>
          <p14:tracePt t="18906" x="3543300" y="2686050"/>
          <p14:tracePt t="18918" x="3536950" y="2679700"/>
          <p14:tracePt t="18942" x="3536950" y="2673350"/>
          <p14:tracePt t="18958" x="3530600" y="2667000"/>
          <p14:tracePt t="18975" x="3530600" y="2660650"/>
          <p14:tracePt t="18979" x="3530600" y="2654300"/>
          <p14:tracePt t="18994" x="3530600" y="2647950"/>
          <p14:tracePt t="19011" x="3530600" y="2641600"/>
          <p14:tracePt t="19026" x="3536950" y="2641600"/>
          <p14:tracePt t="19039" x="3536950" y="2635250"/>
          <p14:tracePt t="19056" x="3536950" y="2628900"/>
          <p14:tracePt t="19073" x="3530600" y="2622550"/>
          <p14:tracePt t="19089" x="3536950" y="2616200"/>
          <p14:tracePt t="19089" x="3536950" y="2609850"/>
          <p14:tracePt t="19108" x="3536950" y="2603500"/>
          <p14:tracePt t="19146" x="3536950" y="2597150"/>
          <p14:tracePt t="19158" x="3543300" y="2584450"/>
          <p14:tracePt t="19175" x="3549650" y="2584450"/>
          <p14:tracePt t="19190" x="3556000" y="2578100"/>
          <p14:tracePt t="19198" x="3556000" y="2565400"/>
          <p14:tracePt t="19206" x="3562350" y="2559050"/>
          <p14:tracePt t="19206" x="3562350" y="2552700"/>
          <p14:tracePt t="19227" x="3575050" y="2546350"/>
          <p14:tracePt t="19240" x="3581400" y="2540000"/>
          <p14:tracePt t="19240" x="3587750" y="2527300"/>
          <p14:tracePt t="19258" x="3594100" y="2527300"/>
          <p14:tracePt t="19258" x="3600450" y="2520950"/>
          <p14:tracePt t="19277" x="3606800" y="2527300"/>
          <p14:tracePt t="19290" x="3613150" y="2533650"/>
          <p14:tracePt t="19307" x="3619500" y="2533650"/>
          <p14:tracePt t="19307" x="3619500" y="2546350"/>
          <p14:tracePt t="19327" x="3625850" y="2559050"/>
          <p14:tracePt t="19327" x="3625850" y="2565400"/>
          <p14:tracePt t="19343" x="3625850" y="2571750"/>
          <p14:tracePt t="19362" x="3625850" y="2578100"/>
          <p14:tracePt t="19374" x="3625850" y="2590800"/>
          <p14:tracePt t="19390" x="3632200" y="2597150"/>
          <p14:tracePt t="19390" x="3632200" y="2609850"/>
          <p14:tracePt t="19409" x="3632200" y="2616200"/>
          <p14:tracePt t="19424" x="3632200" y="2628900"/>
          <p14:tracePt t="19441" x="3632200" y="2635250"/>
          <p14:tracePt t="19441" x="3632200" y="2628900"/>
          <p14:tracePt t="19460" x="3632200" y="2635250"/>
          <p14:tracePt t="19475" x="3632200" y="2641600"/>
          <p14:tracePt t="19491" x="3638550" y="2647950"/>
          <p14:tracePt t="19518" x="3638550" y="2641600"/>
          <p14:tracePt t="19542" x="3638550" y="2647950"/>
          <p14:tracePt t="19558" x="3638550" y="2641600"/>
          <p14:tracePt t="19574" x="3638550" y="2647950"/>
          <p14:tracePt t="19594" x="3638550" y="2654300"/>
          <p14:tracePt t="19602" x="3638550" y="2660650"/>
          <p14:tracePt t="19634" x="3638550" y="2654300"/>
          <p14:tracePt t="19654" x="3638550" y="2647950"/>
          <p14:tracePt t="19662" x="3638550" y="2635250"/>
          <p14:tracePt t="19679" x="3632200" y="2641600"/>
          <p14:tracePt t="19695" x="3638550" y="2647950"/>
          <p14:tracePt t="19731" x="3638550" y="2654300"/>
          <p14:tracePt t="19739" x="3638550" y="2667000"/>
          <p14:tracePt t="19766" x="3638550" y="2660650"/>
          <p14:tracePt t="19798" x="3632200" y="2654300"/>
          <p14:tracePt t="19814" x="3638550" y="2641600"/>
          <p14:tracePt t="19826" x="3632200" y="2647950"/>
          <p14:tracePt t="19842" x="3632200" y="2654300"/>
          <p14:tracePt t="19874" x="3625850" y="2647950"/>
          <p14:tracePt t="19910" x="3625850" y="2641600"/>
          <p14:tracePt t="19934" x="3625850" y="2635250"/>
          <p14:tracePt t="19954" x="3619500" y="2628900"/>
          <p14:tracePt t="20006" x="3619500" y="2641600"/>
          <p14:tracePt t="20030" x="3619500" y="2647950"/>
          <p14:tracePt t="20047" x="3619500" y="2660650"/>
          <p14:tracePt t="20054" x="3619500" y="2667000"/>
          <p14:tracePt t="20059" x="3619500" y="2686050"/>
          <p14:tracePt t="20059" x="3619500" y="2692400"/>
          <p14:tracePt t="20078" x="3619500" y="2705100"/>
          <p14:tracePt t="20078" x="3625850" y="2711450"/>
          <p14:tracePt t="20095" x="3625850" y="2724150"/>
          <p14:tracePt t="20095" x="3625850" y="2736850"/>
          <p14:tracePt t="20111" x="3632200" y="2749550"/>
          <p14:tracePt t="20111" x="3632200" y="2768600"/>
          <p14:tracePt t="20128" x="3638550" y="2787650"/>
          <p14:tracePt t="20128" x="3638550" y="2794000"/>
          <p14:tracePt t="20146" x="3644900" y="2800350"/>
          <p14:tracePt t="20146" x="3644900" y="2813050"/>
          <p14:tracePt t="20162" x="3651250" y="2819400"/>
          <p14:tracePt t="20162" x="3657600" y="2832100"/>
          <p14:tracePt t="20179" x="3663950" y="2832100"/>
          <p14:tracePt t="20194" x="3670300" y="2838450"/>
          <p14:tracePt t="20210" x="3676650" y="2844800"/>
          <p14:tracePt t="20227" x="3683000" y="2851150"/>
          <p14:tracePt t="20244" x="3689350" y="2851150"/>
          <p14:tracePt t="20260" x="3695700" y="2851150"/>
          <p14:tracePt t="20286" x="3695700" y="2844800"/>
          <p14:tracePt t="20298" x="3695700" y="2838450"/>
          <p14:tracePt t="20330" x="3702050" y="2832100"/>
          <p14:tracePt t="20366" x="3702050" y="2825750"/>
          <p14:tracePt t="20390" x="3702050" y="2819400"/>
          <p14:tracePt t="20398" x="3702050" y="2813050"/>
          <p14:tracePt t="20415" x="3702050" y="2800350"/>
          <p14:tracePt t="20435" x="3702050" y="2794000"/>
          <p14:tracePt t="20444" x="3702050" y="2787650"/>
          <p14:tracePt t="20461" x="3702050" y="2781300"/>
          <p14:tracePt t="20478" x="3708400" y="2781300"/>
          <p14:tracePt t="20494" x="3714750" y="2774950"/>
          <p14:tracePt t="20518" x="3714750" y="2768600"/>
          <p14:tracePt t="20546" x="3714750" y="2762250"/>
          <p14:tracePt t="20562" x="3721100" y="2755900"/>
          <p14:tracePt t="20586" x="3721100" y="2749550"/>
          <p14:tracePt t="20599" x="3721100" y="2743200"/>
          <p14:tracePt t="20614" x="3721100" y="2736850"/>
          <p14:tracePt t="20630" x="3714750" y="2730500"/>
          <p14:tracePt t="20654" x="3708400" y="2730500"/>
          <p14:tracePt t="20659" x="3702050" y="2730500"/>
          <p14:tracePt t="20667" x="3695700" y="2730500"/>
          <p14:tracePt t="21007" x="3911600" y="2622550"/>
          <p14:tracePt t="21026" x="3911600" y="2616200"/>
          <p14:tracePt t="21042" x="3911600" y="2603500"/>
          <p14:tracePt t="21058" x="3905250" y="2590800"/>
          <p14:tracePt t="21067" x="3911600" y="2584450"/>
          <p14:tracePt t="21067" x="3911600" y="2571750"/>
          <p14:tracePt t="21081" x="3905250" y="2565400"/>
          <p14:tracePt t="21081" x="3905250" y="2559050"/>
          <p14:tracePt t="21098" x="3905250" y="2552700"/>
          <p14:tracePt t="21098" x="3905250" y="2546350"/>
          <p14:tracePt t="21115" x="3905250" y="2540000"/>
          <p14:tracePt t="21115" x="3905250" y="2533650"/>
          <p14:tracePt t="21132" x="3905250" y="2520950"/>
          <p14:tracePt t="21132" x="3905250" y="2514600"/>
          <p14:tracePt t="21148" x="3905250" y="2508250"/>
          <p14:tracePt t="21163" x="3905250" y="2501900"/>
          <p14:tracePt t="21180" x="3911600" y="2495550"/>
          <p14:tracePt t="21198" x="3917950" y="2482850"/>
          <p14:tracePt t="21198" x="3917950" y="2476500"/>
          <p14:tracePt t="21216" x="3924300" y="2470150"/>
          <p14:tracePt t="21216" x="3924300" y="2457450"/>
          <p14:tracePt t="21232" x="3930650" y="2451100"/>
          <p14:tracePt t="21232" x="3937000" y="2438400"/>
          <p14:tracePt t="21249" x="3937000" y="2432050"/>
          <p14:tracePt t="21249" x="3943350" y="2419350"/>
          <p14:tracePt t="21249" x="3949700" y="2413000"/>
          <p14:tracePt t="21268" x="3949700" y="2406650"/>
          <p14:tracePt t="21280" x="3956050" y="2393950"/>
          <p14:tracePt t="21280" x="3968750" y="2381250"/>
          <p14:tracePt t="21299" x="3975100" y="2368550"/>
          <p14:tracePt t="21315" x="3981450" y="2368550"/>
          <p14:tracePt t="21331" x="3987800" y="2355850"/>
          <p14:tracePt t="21331" x="3987800" y="2349500"/>
          <p14:tracePt t="21352" x="3994150" y="2343150"/>
          <p14:tracePt t="21367" x="3981450" y="2336800"/>
          <p14:tracePt t="21387" x="3975100" y="2330450"/>
          <p14:tracePt t="21402" x="3968750" y="2336800"/>
          <p14:tracePt t="21414" x="3956050" y="2336800"/>
          <p14:tracePt t="21414" x="3949700" y="2336800"/>
          <p14:tracePt t="21414" x="3943350" y="2343150"/>
          <p14:tracePt t="21436" x="3930650" y="2349500"/>
          <p14:tracePt t="21436" x="3924300" y="2355850"/>
          <p14:tracePt t="21450" x="3911600" y="2362200"/>
          <p14:tracePt t="21450" x="3898900" y="2368550"/>
          <p14:tracePt t="21466" x="3892550" y="2374900"/>
          <p14:tracePt t="21466" x="3879850" y="2381250"/>
          <p14:tracePt t="21483" x="3867150" y="2387600"/>
          <p14:tracePt t="21483" x="3848100" y="2387600"/>
          <p14:tracePt t="21500" x="3841750" y="2387600"/>
          <p14:tracePt t="21500" x="3829050" y="2387600"/>
          <p14:tracePt t="21517" x="3822700" y="2393950"/>
          <p14:tracePt t="21517" x="3816350" y="2393950"/>
          <p14:tracePt t="21533" x="3810000" y="2400300"/>
          <p14:tracePt t="21533" x="3803650" y="2400300"/>
          <p14:tracePt t="21550" x="3797300" y="2400300"/>
          <p14:tracePt t="21565" x="3790950" y="2413000"/>
          <p14:tracePt t="21582" x="3784600" y="2419350"/>
          <p14:tracePt t="21598" x="3784600" y="2432050"/>
          <p14:tracePt t="21598" x="3778250" y="2432050"/>
          <p14:tracePt t="21598" x="3784600" y="2438400"/>
          <p14:tracePt t="21620" x="3784600" y="2451100"/>
          <p14:tracePt t="21635" x="3790950" y="2451100"/>
          <p14:tracePt t="21659" x="3784600" y="2444750"/>
          <p14:tracePt t="21719" x="3778250" y="2451100"/>
          <p14:tracePt t="21735" x="3765550" y="2457450"/>
          <p14:tracePt t="21747" x="3759200" y="2457450"/>
          <p14:tracePt t="21762" x="3752850" y="2457450"/>
          <p14:tracePt t="21771" x="3746500" y="2463800"/>
          <p14:tracePt t="21782" x="3733800" y="2463800"/>
          <p14:tracePt t="21799" x="3727450" y="2463800"/>
          <p14:tracePt t="21799" x="3721100" y="2457450"/>
          <p14:tracePt t="21817" x="3714750" y="2451100"/>
          <p14:tracePt t="21817" x="3708400" y="2444750"/>
          <p14:tracePt t="21835" x="3695700" y="2438400"/>
          <p14:tracePt t="21835" x="3689350" y="2438400"/>
          <p14:tracePt t="21851" x="3683000" y="2432050"/>
          <p14:tracePt t="21851" x="3670300" y="2425700"/>
          <p14:tracePt t="21868" x="3663950" y="2425700"/>
          <p14:tracePt t="21868" x="3657600" y="2425700"/>
          <p14:tracePt t="22180" x="3663950" y="2444750"/>
          <p14:tracePt t="22207" x="3670300" y="2451100"/>
          <p14:tracePt t="22247" x="3670300" y="2444750"/>
          <p14:tracePt t="22291" x="3676650" y="2438400"/>
          <p14:tracePt t="22335" x="3676650" y="2444750"/>
          <p14:tracePt t="22350" x="3676650" y="2438400"/>
          <p14:tracePt t="22367" x="3670300" y="2438400"/>
          <p14:tracePt t="22383" x="3663950" y="2438400"/>
          <p14:tracePt t="22403" x="3663950" y="2432050"/>
          <p14:tracePt t="22443" x="3657600" y="2425700"/>
          <p14:tracePt t="22479" x="3663950" y="2432050"/>
          <p14:tracePt t="25120" x="3752850" y="2470150"/>
          <p14:tracePt t="25632" x="3746500" y="2470150"/>
          <p14:tracePt t="25644" x="3740150" y="2470150"/>
          <p14:tracePt t="25652" x="3733800" y="2463800"/>
          <p14:tracePt t="25662" x="3727450" y="2457450"/>
          <p14:tracePt t="25662" x="3721100" y="2457450"/>
          <p14:tracePt t="25681" x="3714750" y="2451100"/>
          <p14:tracePt t="25681" x="3702050" y="2444750"/>
          <p14:tracePt t="25681" x="3695700" y="2438400"/>
          <p14:tracePt t="25700" x="3689350" y="2432050"/>
          <p14:tracePt t="25700" x="3676650" y="2432050"/>
          <p14:tracePt t="25714" x="3663950" y="2432050"/>
          <p14:tracePt t="25714" x="3657600" y="2432050"/>
          <p14:tracePt t="25731" x="3644900" y="2432050"/>
          <p14:tracePt t="25731" x="3632200" y="2425700"/>
          <p14:tracePt t="25748" x="3625850" y="2425700"/>
          <p14:tracePt t="25748" x="3600450" y="2425700"/>
          <p14:tracePt t="25765" x="3594100" y="2425700"/>
          <p14:tracePt t="25765" x="3581400" y="2425700"/>
          <p14:tracePt t="25781" x="3568700" y="2425700"/>
          <p14:tracePt t="25781" x="3562350" y="2425700"/>
          <p14:tracePt t="25798" x="3549650" y="2425700"/>
          <p14:tracePt t="25798" x="3536950" y="2425700"/>
          <p14:tracePt t="25815" x="3530600" y="2425700"/>
          <p14:tracePt t="25815" x="3511550" y="2425700"/>
          <p14:tracePt t="25832" x="3498850" y="2432050"/>
          <p14:tracePt t="25832" x="3492500" y="2432050"/>
          <p14:tracePt t="25849" x="3479800" y="2438400"/>
          <p14:tracePt t="27616" x="3879850" y="2609850"/>
          <p14:tracePt t="28264" x="3886200" y="2616200"/>
          <p14:tracePt t="28277" x="3892550" y="2622550"/>
          <p14:tracePt t="28284" x="3892550" y="2628900"/>
          <p14:tracePt t="28293" x="3898900" y="2635250"/>
          <p14:tracePt t="28305" x="3905250" y="2635250"/>
          <p14:tracePt t="28321" x="3917950" y="2647950"/>
          <p14:tracePt t="28321" x="3917950" y="2654300"/>
          <p14:tracePt t="28343" x="3917950" y="2660650"/>
          <p14:tracePt t="28360" x="3911600" y="2667000"/>
          <p14:tracePt t="28384" x="3905250" y="2667000"/>
          <p14:tracePt t="28393" x="3898900" y="2667000"/>
          <p14:tracePt t="28393" x="3892550" y="2667000"/>
          <p14:tracePt t="28407" x="3886200" y="2667000"/>
          <p14:tracePt t="28407" x="3879850" y="2660650"/>
          <p14:tracePt t="28424" x="3873500" y="2660650"/>
          <p14:tracePt t="28424" x="3860800" y="2654300"/>
          <p14:tracePt t="28440" x="3848100" y="2654300"/>
          <p14:tracePt t="28440" x="3841750" y="2647950"/>
          <p14:tracePt t="28457" x="3829050" y="2641600"/>
          <p14:tracePt t="28457" x="3803650" y="2635250"/>
          <p14:tracePt t="28474" x="3784600" y="2635250"/>
          <p14:tracePt t="28474" x="3771900" y="2628900"/>
          <p14:tracePt t="28491" x="3759200" y="2628900"/>
          <p14:tracePt t="28491" x="3746500" y="2622550"/>
          <p14:tracePt t="28507" x="3727450" y="2628900"/>
          <p14:tracePt t="28507" x="3695700" y="2622550"/>
          <p14:tracePt t="28524" x="3683000" y="2622550"/>
          <p14:tracePt t="28524" x="3670300" y="2622550"/>
          <p14:tracePt t="28541" x="3657600" y="2628900"/>
          <p14:tracePt t="28541" x="3651250" y="2628900"/>
          <p14:tracePt t="28558" x="3638550" y="2635250"/>
          <p14:tracePt t="28558" x="3632200" y="2635250"/>
          <p14:tracePt t="28558" x="3619500" y="2635250"/>
          <p14:tracePt t="28577" x="3613150" y="2647950"/>
          <p14:tracePt t="28589" x="3606800" y="2647950"/>
          <p14:tracePt t="28589" x="3606800" y="2654300"/>
          <p14:tracePt t="28610" x="3600450" y="2660650"/>
          <p14:tracePt t="28623" x="3600450" y="2667000"/>
          <p14:tracePt t="28639" x="3606800" y="2673350"/>
          <p14:tracePt t="28639" x="3613150" y="2673350"/>
          <p14:tracePt t="28658" x="3619500" y="2679700"/>
          <p14:tracePt t="28673" x="3625850" y="2679700"/>
          <p14:tracePt t="28673" x="3638550" y="2686050"/>
          <p14:tracePt t="28673" x="3644900" y="2679700"/>
          <p14:tracePt t="28693" x="3657600" y="2679700"/>
          <p14:tracePt t="28693" x="3670300" y="2679700"/>
          <p14:tracePt t="28708" x="3683000" y="2673350"/>
          <p14:tracePt t="28708" x="3695700" y="2667000"/>
          <p14:tracePt t="28725" x="3708400" y="2660650"/>
          <p14:tracePt t="28725" x="3721100" y="2654300"/>
          <p14:tracePt t="28742" x="3733800" y="2647950"/>
          <p14:tracePt t="28742" x="3759200" y="2635250"/>
          <p14:tracePt t="28758" x="3771900" y="2622550"/>
          <p14:tracePt t="28758" x="3784600" y="2616200"/>
          <p14:tracePt t="28775" x="3790950" y="2603500"/>
          <p14:tracePt t="28775" x="3797300" y="2597150"/>
          <p14:tracePt t="28792" x="3803650" y="2590800"/>
          <p14:tracePt t="28792" x="3810000" y="2578100"/>
          <p14:tracePt t="28808" x="3816350" y="2571750"/>
          <p14:tracePt t="28808" x="3822700" y="2565400"/>
          <p14:tracePt t="30586" x="3581400" y="2838450"/>
          <p14:tracePt t="30885" x="3556000" y="2844800"/>
          <p14:tracePt t="30893" x="3530600" y="2851150"/>
          <p14:tracePt t="30901" x="3498850" y="2857500"/>
          <p14:tracePt t="30914" x="3467100" y="2863850"/>
          <p14:tracePt t="30914" x="3384550" y="2863850"/>
          <p14:tracePt t="30932" x="3352800" y="2863850"/>
          <p14:tracePt t="30932" x="3314700" y="2863850"/>
          <p14:tracePt t="30949" x="3282950" y="2863850"/>
          <p14:tracePt t="30949" x="3257550" y="2857500"/>
          <p14:tracePt t="30966" x="3225800" y="2844800"/>
          <p14:tracePt t="30966" x="3181350" y="2819400"/>
          <p14:tracePt t="30983" x="3162300" y="2800350"/>
          <p14:tracePt t="30983" x="3149600" y="2781300"/>
          <p14:tracePt t="30999" x="3136900" y="2755900"/>
          <p14:tracePt t="30999" x="3124200" y="2724150"/>
          <p14:tracePt t="31016" x="3111500" y="2698750"/>
          <p14:tracePt t="31016" x="3105150" y="2667000"/>
          <p14:tracePt t="31032" x="3092450" y="2641600"/>
          <p14:tracePt t="31032" x="3086100" y="2578100"/>
          <p14:tracePt t="31050" x="3079750" y="2552700"/>
          <p14:tracePt t="31050" x="3079750" y="2527300"/>
          <p14:tracePt t="31066" x="3073400" y="2501900"/>
          <p14:tracePt t="31066" x="3067050" y="2476500"/>
          <p14:tracePt t="31083" x="3067050" y="2444750"/>
          <p14:tracePt t="31083" x="3060700" y="2419350"/>
          <p14:tracePt t="31083" x="3054350" y="2393950"/>
          <p14:tracePt t="31102" x="3041650" y="2368550"/>
          <p14:tracePt t="31114" x="3028950" y="2336800"/>
          <p14:tracePt t="31114" x="2997200" y="2292350"/>
          <p14:tracePt t="31133" x="2978150" y="2273300"/>
          <p14:tracePt t="31133" x="2946400" y="2254250"/>
          <p14:tracePt t="31150" x="2914650" y="2235200"/>
          <p14:tracePt t="31150" x="2882900" y="2222500"/>
          <p14:tracePt t="31166" x="2838450" y="2209800"/>
          <p14:tracePt t="31166" x="2800350" y="2197100"/>
          <p14:tracePt t="31166" x="2749550" y="2184400"/>
          <p14:tracePt t="31186" x="2692400" y="2171700"/>
          <p14:tracePt t="31198" x="2641600" y="2165350"/>
          <p14:tracePt t="31198" x="2527300" y="2152650"/>
          <p14:tracePt t="31217" x="2463800" y="2146300"/>
          <p14:tracePt t="31217" x="2400300" y="2139950"/>
          <p14:tracePt t="31234" x="2336800" y="2133600"/>
          <p14:tracePt t="31234" x="2266950" y="2120900"/>
          <p14:tracePt t="31250" x="2197100" y="2114550"/>
          <p14:tracePt t="31250" x="2127250" y="2101850"/>
          <p14:tracePt t="31250" x="2057400" y="2089150"/>
          <p14:tracePt t="31269" x="1987550" y="2076450"/>
          <p14:tracePt t="31269" x="1917700" y="2063750"/>
          <p14:tracePt t="31284" x="1841500" y="2051050"/>
          <p14:tracePt t="31284" x="1771650" y="2038350"/>
          <p14:tracePt t="31300" x="1708150" y="2025650"/>
          <p14:tracePt t="31300" x="1644650" y="2012950"/>
          <p14:tracePt t="31318" x="1581150" y="2000250"/>
          <p14:tracePt t="31318" x="1524000" y="1987550"/>
          <p14:tracePt t="31334" x="1473200" y="1974850"/>
          <p14:tracePt t="31334" x="1377950" y="1955800"/>
          <p14:tracePt t="31352" x="1333500" y="1949450"/>
          <p14:tracePt t="31352" x="1301750" y="1936750"/>
          <p14:tracePt t="31367" x="1270000" y="1930400"/>
          <p14:tracePt t="31367" x="1238250" y="1924050"/>
          <p14:tracePt t="31384" x="1212850" y="1917700"/>
          <p14:tracePt t="31384" x="1181100" y="1911350"/>
          <p14:tracePt t="31402" x="1162050" y="1905000"/>
          <p14:tracePt t="31402" x="1155700" y="1905000"/>
          <p14:tracePt t="31418" x="1149350" y="1905000"/>
          <p14:tracePt t="31418" x="1143000" y="1898650"/>
          <p14:tracePt t="31434" x="1149350" y="1905000"/>
          <p14:tracePt t="31461" x="1155700" y="1905000"/>
          <p14:tracePt t="31470" x="1162050" y="1911350"/>
          <p14:tracePt t="31482" x="1174750" y="1911350"/>
          <p14:tracePt t="31482" x="1187450" y="1917700"/>
          <p14:tracePt t="31502" x="1200150" y="1924050"/>
          <p14:tracePt t="31502" x="1206500" y="1924050"/>
          <p14:tracePt t="31518" x="1212850" y="1930400"/>
          <p14:tracePt t="31518" x="1219200" y="1930400"/>
          <p14:tracePt t="31518" x="1225550" y="1930400"/>
          <p14:tracePt t="31537" x="1231900" y="1930400"/>
          <p14:tracePt t="31549" x="1238250" y="1930400"/>
          <p14:tracePt t="31549" x="1244600" y="1930400"/>
          <p14:tracePt t="31549" x="1250950" y="1930400"/>
          <p14:tracePt t="31570" x="1250950" y="1924050"/>
          <p14:tracePt t="31570" x="1263650" y="1924050"/>
          <p14:tracePt t="31584" x="1270000" y="1917700"/>
          <p14:tracePt t="31584" x="1276350" y="1917700"/>
          <p14:tracePt t="31601" x="1282700" y="1917700"/>
          <p14:tracePt t="31601" x="1295400" y="1911350"/>
          <p14:tracePt t="31618" x="1301750" y="1905000"/>
          <p14:tracePt t="31618" x="1314450" y="1905000"/>
          <p14:tracePt t="31618" x="1333500" y="1898650"/>
          <p14:tracePt t="31638" x="1346200" y="1892300"/>
          <p14:tracePt t="31638" x="1365250" y="1885950"/>
          <p14:tracePt t="31652" x="1390650" y="1879600"/>
          <p14:tracePt t="31652" x="1416050" y="1879600"/>
          <p14:tracePt t="31668" x="1447800" y="1873250"/>
          <p14:tracePt t="31668" x="1479550" y="1866900"/>
          <p14:tracePt t="31685" x="1524000" y="1860550"/>
          <p14:tracePt t="31685" x="1612900" y="1841500"/>
          <p14:tracePt t="31702" x="1663700" y="1835150"/>
          <p14:tracePt t="31702" x="1720850" y="1822450"/>
          <p14:tracePt t="31719" x="1778000" y="1816100"/>
          <p14:tracePt t="31719" x="1841500" y="1803400"/>
          <p14:tracePt t="31735" x="1911350" y="1790700"/>
          <p14:tracePt t="31735" x="1981200" y="1778000"/>
          <p14:tracePt t="31752" x="2051050" y="1765300"/>
          <p14:tracePt t="31752" x="2203450" y="1739900"/>
          <p14:tracePt t="31770" x="2279650" y="1727200"/>
          <p14:tracePt t="31770" x="2362200" y="1720850"/>
          <p14:tracePt t="31786" x="2438400" y="1714500"/>
          <p14:tracePt t="31786" x="2520950" y="1708150"/>
          <p14:tracePt t="31802" x="2603500" y="1708150"/>
          <p14:tracePt t="31802" x="2686050" y="1708150"/>
          <p14:tracePt t="31802" x="2774950" y="1708150"/>
          <p14:tracePt t="31821" x="2857500" y="1701800"/>
          <p14:tracePt t="31834" x="2946400" y="1708150"/>
          <p14:tracePt t="31834" x="3028950" y="1701800"/>
          <p14:tracePt t="31834" x="3117850" y="1701800"/>
          <p14:tracePt t="31855" x="3206750" y="1701800"/>
          <p14:tracePt t="31855" x="3302000" y="1701800"/>
          <p14:tracePt t="31870" x="3397250" y="1701800"/>
          <p14:tracePt t="31870" x="3486150" y="1695450"/>
          <p14:tracePt t="31886" x="3587750" y="1695450"/>
          <p14:tracePt t="31886" x="3683000" y="1695450"/>
          <p14:tracePt t="31903" x="3784600" y="1695450"/>
          <p14:tracePt t="31903" x="3886200" y="1695450"/>
          <p14:tracePt t="31903" x="3987800" y="1695450"/>
          <p14:tracePt t="31922" x="4089400" y="1695450"/>
          <p14:tracePt t="31934" x="4197350" y="1695450"/>
          <p14:tracePt t="31934" x="4406900" y="1689100"/>
          <p14:tracePt t="31953" x="4508500" y="1689100"/>
          <p14:tracePt t="31953" x="4610100" y="1682750"/>
          <p14:tracePt t="31970" x="4718050" y="1682750"/>
          <p14:tracePt t="31970" x="4819650" y="1676400"/>
          <p14:tracePt t="31987" x="4921250" y="1676400"/>
          <p14:tracePt t="31987" x="5124450" y="1670050"/>
          <p14:tracePt t="32003" x="5226050" y="1663700"/>
          <p14:tracePt t="32003" x="5321300" y="1663700"/>
          <p14:tracePt t="32020" x="5410200" y="1670050"/>
          <p14:tracePt t="32020" x="5505450" y="1670050"/>
          <p14:tracePt t="32037" x="5588000" y="1676400"/>
          <p14:tracePt t="32037" x="5670550" y="1682750"/>
          <p14:tracePt t="32054" x="5753100" y="1689100"/>
          <p14:tracePt t="32054" x="5905500" y="1701800"/>
          <p14:tracePt t="32070" x="5975350" y="1708150"/>
          <p14:tracePt t="32070" x="6038850" y="1714500"/>
          <p14:tracePt t="32086" x="6102350" y="1720850"/>
          <p14:tracePt t="32086" x="6165850" y="1720850"/>
          <p14:tracePt t="32104" x="6216650" y="1727200"/>
          <p14:tracePt t="32104" x="6267450" y="1733550"/>
          <p14:tracePt t="32104" x="6311900" y="1733550"/>
          <p14:tracePt t="32123" x="6356350" y="1739900"/>
          <p14:tracePt t="32135" x="6394450" y="1739900"/>
          <p14:tracePt t="32135" x="6464300" y="1739900"/>
          <p14:tracePt t="32154" x="6489700" y="1739900"/>
          <p14:tracePt t="32154" x="6515100" y="1739900"/>
          <p14:tracePt t="32171" x="6534150" y="1739900"/>
          <p14:tracePt t="32171" x="6553200" y="1739900"/>
          <p14:tracePt t="32171" x="6565900" y="1739900"/>
          <p14:tracePt t="32189" x="6578600" y="1739900"/>
          <p14:tracePt t="32202" x="6591300" y="1739900"/>
          <p14:tracePt t="32202" x="6597650" y="1746250"/>
          <p14:tracePt t="32202" x="6604000" y="1746250"/>
          <p14:tracePt t="32222" x="6610350" y="1746250"/>
          <p14:tracePt t="32238" x="6610350" y="1752600"/>
          <p14:tracePt t="32252" x="6610350" y="1758950"/>
          <p14:tracePt t="32273" x="6610350" y="1765300"/>
          <p14:tracePt t="32285" x="6604000" y="1771650"/>
          <p14:tracePt t="32285" x="6604000" y="1778000"/>
          <p14:tracePt t="32304" x="6591300" y="1790700"/>
          <p14:tracePt t="32319" x="6584950" y="1797050"/>
          <p14:tracePt t="32337" x="6578600" y="1803400"/>
          <p14:tracePt t="32337" x="6572250" y="1803400"/>
          <p14:tracePt t="32354" x="6565900" y="1809750"/>
          <p14:tracePt t="32354" x="6559550" y="1816100"/>
          <p14:tracePt t="32371" x="6546850" y="1816100"/>
          <p14:tracePt t="32386" x="6540500" y="1816100"/>
          <p14:tracePt t="32403" x="6527800" y="1816100"/>
          <p14:tracePt t="32419" x="6521450" y="1816100"/>
          <p14:tracePt t="32436" x="6515100" y="1809750"/>
          <p14:tracePt t="32453" x="6508750" y="1816100"/>
          <p14:tracePt t="32469" x="6502400" y="1816100"/>
          <p14:tracePt t="32469" x="6496050" y="1822450"/>
          <p14:tracePt t="32469" x="6489700" y="1822450"/>
          <p14:tracePt t="32491" x="6483350" y="1828800"/>
          <p14:tracePt t="32503" x="6477000" y="1828800"/>
          <p14:tracePt t="32503" x="6457950" y="1835150"/>
          <p14:tracePt t="32521" x="6445250" y="1835150"/>
          <p14:tracePt t="32521" x="6432550" y="1841500"/>
          <p14:tracePt t="32538" x="6413500" y="1841500"/>
          <p14:tracePt t="32538" x="6394450" y="1847850"/>
          <p14:tracePt t="32555" x="6375400" y="1854200"/>
          <p14:tracePt t="32555" x="6343650" y="1854200"/>
          <p14:tracePt t="32555" x="6318250" y="1860550"/>
          <p14:tracePt t="32575" x="6286500" y="1866900"/>
          <p14:tracePt t="32586" x="6248400" y="1866900"/>
          <p14:tracePt t="32586" x="6159500" y="1879600"/>
          <p14:tracePt t="32605" x="6108700" y="1885950"/>
          <p14:tracePt t="32605" x="6045200" y="1892300"/>
          <p14:tracePt t="32622" x="5981700" y="1898650"/>
          <p14:tracePt t="32622" x="5911850" y="1905000"/>
          <p14:tracePt t="32639" x="5835650" y="1911350"/>
          <p14:tracePt t="32639" x="5753100" y="1924050"/>
          <p14:tracePt t="32655" x="5664200" y="1930400"/>
          <p14:tracePt t="32655" x="5467350" y="1943100"/>
          <p14:tracePt t="32672" x="5365750" y="1955800"/>
          <p14:tracePt t="32672" x="5251450" y="1968500"/>
          <p14:tracePt t="32689" x="5137150" y="1974850"/>
          <p14:tracePt t="33034" x="1835150" y="2152650"/>
          <p14:tracePt t="33042" x="1847850" y="2146300"/>
          <p14:tracePt t="33055" x="1860550" y="2139950"/>
          <p14:tracePt t="33055" x="1911350" y="2127250"/>
          <p14:tracePt t="33074" x="1930400" y="2120900"/>
          <p14:tracePt t="33074" x="1955800" y="2114550"/>
          <p14:tracePt t="33090" x="1974850" y="2108200"/>
          <p14:tracePt t="33090" x="2000250" y="2101850"/>
          <p14:tracePt t="33107" x="2025650" y="2095500"/>
          <p14:tracePt t="33107" x="2038350" y="2095500"/>
          <p14:tracePt t="33107" x="2057400" y="2095500"/>
          <p14:tracePt t="33126" x="2070100" y="2089150"/>
          <p14:tracePt t="33126" x="2076450" y="2082800"/>
          <p14:tracePt t="33141" x="2082800" y="2082800"/>
          <p14:tracePt t="33141" x="2089150" y="2076450"/>
          <p14:tracePt t="33157" x="2095500" y="2070100"/>
          <p14:tracePt t="33172" x="2082800" y="2070100"/>
          <p14:tracePt t="33194" x="2076450" y="2070100"/>
          <p14:tracePt t="33194" x="2063750" y="2070100"/>
          <p14:tracePt t="33208" x="2051050" y="2070100"/>
          <p14:tracePt t="33208" x="2032000" y="2076450"/>
          <p14:tracePt t="33223" x="2012950" y="2082800"/>
          <p14:tracePt t="33223" x="1993900" y="2082800"/>
          <p14:tracePt t="33241" x="1974850" y="2089150"/>
          <p14:tracePt t="33241" x="1949450" y="2101850"/>
          <p14:tracePt t="33878" x="1581150" y="2406650"/>
          <p14:tracePt t="33878" x="1574800" y="2368550"/>
          <p14:tracePt t="33894" x="1568450" y="2324100"/>
          <p14:tracePt t="33894" x="1562100" y="2279650"/>
          <p14:tracePt t="33910" x="1555750" y="2235200"/>
          <p14:tracePt t="33910" x="1543050" y="2197100"/>
          <p14:tracePt t="33926" x="1530350" y="2146300"/>
          <p14:tracePt t="33926" x="1511300" y="2120900"/>
          <p14:tracePt t="33943" x="1504950" y="2108200"/>
          <p14:tracePt t="33943" x="1498600" y="2089150"/>
          <p14:tracePt t="33959" x="1485900" y="2082800"/>
          <p14:tracePt t="33959" x="1473200" y="2063750"/>
          <p14:tracePt t="33977" x="1466850" y="2051050"/>
          <p14:tracePt t="33977" x="1466850" y="2032000"/>
          <p14:tracePt t="33993" x="1460500" y="2019300"/>
          <p14:tracePt t="33993" x="1441450" y="2000250"/>
          <p14:tracePt t="34010" x="1435100" y="1987550"/>
          <p14:tracePt t="34010" x="1428750" y="1981200"/>
          <p14:tracePt t="34026" x="1416050" y="1968500"/>
          <p14:tracePt t="34042" x="1416050" y="1962150"/>
          <p14:tracePt t="34058" x="1416050" y="1955800"/>
          <p14:tracePt t="34058" x="1428750" y="1949450"/>
          <p14:tracePt t="34079" x="1435100" y="1943100"/>
          <p14:tracePt t="34079" x="1441450" y="1936750"/>
          <p14:tracePt t="34095" x="1447800" y="1930400"/>
          <p14:tracePt t="34095" x="1447800" y="1924050"/>
          <p14:tracePt t="34110" x="1460500" y="1917700"/>
          <p14:tracePt t="34110" x="1466850" y="1917700"/>
          <p14:tracePt t="34127" x="1473200" y="1911350"/>
          <p14:tracePt t="34127" x="1479550" y="1905000"/>
          <p14:tracePt t="34127" x="1485900" y="1898650"/>
          <p14:tracePt t="34146" x="1498600" y="1892300"/>
          <p14:tracePt t="34158" x="1504950" y="1885950"/>
          <p14:tracePt t="34158" x="1524000" y="1873250"/>
          <p14:tracePt t="34158" x="1536700" y="1866900"/>
          <p14:tracePt t="34182" x="1543050" y="1860550"/>
          <p14:tracePt t="34192" x="1549400" y="1854200"/>
          <p14:tracePt t="34192" x="1555750" y="1847850"/>
          <p14:tracePt t="34211" x="1555750" y="1841500"/>
          <p14:tracePt t="34211" x="1562100" y="1835150"/>
          <p14:tracePt t="34211" x="1568450" y="1828800"/>
          <p14:tracePt t="34230" x="1568450" y="1822450"/>
          <p14:tracePt t="34230" x="1568450" y="1816100"/>
          <p14:tracePt t="34244" x="1574800" y="1809750"/>
          <p14:tracePt t="34244" x="1574800" y="1797050"/>
          <p14:tracePt t="34261" x="1574800" y="1790700"/>
          <p14:tracePt t="34261" x="1581150" y="1784350"/>
          <p14:tracePt t="34278" x="1581150" y="1771650"/>
          <p14:tracePt t="34278" x="1574800" y="1758950"/>
          <p14:tracePt t="34294" x="1574800" y="1752600"/>
          <p14:tracePt t="34294" x="1568450" y="1733550"/>
          <p14:tracePt t="34311" x="1562100" y="1727200"/>
          <p14:tracePt t="34311" x="1555750" y="1720850"/>
          <p14:tracePt t="34329" x="1549400" y="1714500"/>
          <p14:tracePt t="34329" x="1543050" y="1708150"/>
          <p14:tracePt t="34346" x="1536700" y="1708150"/>
          <p14:tracePt t="34346" x="1530350" y="1695450"/>
          <p14:tracePt t="34363" x="1530350" y="1682750"/>
          <p14:tracePt t="34379" x="1536700" y="1676400"/>
          <p14:tracePt t="34379" x="1543050" y="1676400"/>
          <p14:tracePt t="34394" x="1555750" y="1670050"/>
          <p14:tracePt t="34394" x="1568450" y="1663700"/>
          <p14:tracePt t="34412" x="1587500" y="1663700"/>
          <p14:tracePt t="34412" x="1606550" y="1663700"/>
          <p14:tracePt t="34412" x="1631950" y="1663700"/>
          <p14:tracePt t="34431" x="1657350" y="1663700"/>
          <p14:tracePt t="34443" x="1689100" y="1663700"/>
          <p14:tracePt t="34443" x="1720850" y="1663700"/>
          <p14:tracePt t="34463" x="1797050" y="1663700"/>
          <p14:tracePt t="34463" x="1841500" y="1663700"/>
          <p14:tracePt t="34479" x="1892300" y="1657350"/>
          <p14:tracePt t="34479" x="1943100" y="1657350"/>
          <p14:tracePt t="34495" x="1993900" y="1657350"/>
          <p14:tracePt t="34495" x="2044700" y="1651000"/>
          <p14:tracePt t="34495" x="2101850" y="1651000"/>
          <p14:tracePt t="34514" x="2152650" y="1644650"/>
          <p14:tracePt t="34527" x="2209800" y="1644650"/>
          <p14:tracePt t="34527" x="2317750" y="1644650"/>
          <p14:tracePt t="34545" x="2374900" y="1638300"/>
          <p14:tracePt t="34545" x="2425700" y="1638300"/>
          <p14:tracePt t="34562" x="2476500" y="1638300"/>
          <p14:tracePt t="34562" x="2527300" y="1631950"/>
          <p14:tracePt t="34579" x="2578100" y="1625600"/>
          <p14:tracePt t="34579" x="2628900" y="1625600"/>
          <p14:tracePt t="34595" x="2679700" y="1619250"/>
          <p14:tracePt t="34595" x="2768600" y="1612900"/>
          <p14:tracePt t="34612" x="2806700" y="1606550"/>
          <p14:tracePt t="34612" x="2851150" y="1606550"/>
          <p14:tracePt t="34630" x="2882900" y="1606550"/>
          <p14:tracePt t="34630" x="2921000" y="1600200"/>
          <p14:tracePt t="34646" x="2952750" y="1600200"/>
          <p14:tracePt t="34646" x="3009900" y="1593850"/>
          <p14:tracePt t="34662" x="3035300" y="1587500"/>
          <p14:tracePt t="34662" x="3054350" y="1587500"/>
          <p14:tracePt t="34679" x="3073400" y="1587500"/>
          <p14:tracePt t="34679" x="3092450" y="1587500"/>
          <p14:tracePt t="34696" x="3105150" y="1587500"/>
          <p14:tracePt t="34696" x="3117850" y="1581150"/>
          <p14:tracePt t="34712" x="3130550" y="1581150"/>
          <p14:tracePt t="34712" x="3136900" y="1581150"/>
          <p14:tracePt t="34731" x="3143250" y="1581150"/>
          <p14:tracePt t="34731" x="3149600" y="1581150"/>
          <p14:tracePt t="34747" x="3149600" y="1587500"/>
          <p14:tracePt t="34778" x="3143250" y="1593850"/>
          <p14:tracePt t="34798" x="3149600" y="1593850"/>
          <p14:tracePt t="34822" x="3155950" y="1600200"/>
          <p14:tracePt t="34837" x="3162300" y="1606550"/>
          <p14:tracePt t="34845" x="3168650" y="1606550"/>
          <p14:tracePt t="34845" x="3175000" y="1606550"/>
          <p14:tracePt t="34863" x="3187700" y="1612900"/>
          <p14:tracePt t="34863" x="3200400" y="1612900"/>
          <p14:tracePt t="34880" x="3213100" y="1612900"/>
          <p14:tracePt t="34880" x="3225800" y="1619250"/>
          <p14:tracePt t="34880" x="3244850" y="1619250"/>
          <p14:tracePt t="34899" x="3263900" y="1619250"/>
          <p14:tracePt t="34899" x="3282950" y="1619250"/>
          <p14:tracePt t="34913" x="3308350" y="1619250"/>
          <p14:tracePt t="34913" x="3333750" y="1619250"/>
          <p14:tracePt t="34930" x="3359150" y="1619250"/>
          <p14:tracePt t="34930" x="3384550" y="1619250"/>
          <p14:tracePt t="34947" x="3416300" y="1612900"/>
          <p14:tracePt t="34947" x="3473450" y="1606550"/>
          <p14:tracePt t="34963" x="3505200" y="1606550"/>
          <p14:tracePt t="34963" x="3530600" y="1606550"/>
          <p14:tracePt t="34980" x="3562350" y="1600200"/>
          <p14:tracePt t="34980" x="3594100" y="1600200"/>
          <p14:tracePt t="34997" x="3619500" y="1600200"/>
          <p14:tracePt t="34997" x="3651250" y="1593850"/>
          <p14:tracePt t="35013" x="3676650" y="1593850"/>
          <p14:tracePt t="35013" x="3733800" y="1587500"/>
          <p14:tracePt t="35031" x="3759200" y="1587500"/>
          <p14:tracePt t="35031" x="3790950" y="1587500"/>
          <p14:tracePt t="35047" x="3816350" y="1581150"/>
          <p14:tracePt t="35047" x="3841750" y="1581150"/>
          <p14:tracePt t="35064" x="3867150" y="1574800"/>
          <p14:tracePt t="35064" x="3892550" y="1574800"/>
          <p14:tracePt t="35064" x="3917950" y="1568450"/>
          <p14:tracePt t="35083" x="3943350" y="1562100"/>
          <p14:tracePt t="35095" x="3962400" y="1562100"/>
          <p14:tracePt t="35095" x="4013200" y="1549400"/>
          <p14:tracePt t="35114" x="4038600" y="1549400"/>
          <p14:tracePt t="35114" x="4057650" y="1543050"/>
          <p14:tracePt t="35131" x="4083050" y="1536700"/>
          <p14:tracePt t="35131" x="4108450" y="1530350"/>
          <p14:tracePt t="35131" x="4133850" y="1530350"/>
          <p14:tracePt t="35150" x="4159250" y="1524000"/>
          <p14:tracePt t="35162" x="4184650" y="1524000"/>
          <p14:tracePt t="35162" x="4210050" y="1517650"/>
          <p14:tracePt t="35162" x="4241800" y="1517650"/>
          <p14:tracePt t="35183" x="4273550" y="1517650"/>
          <p14:tracePt t="35195" x="4298950" y="1517650"/>
          <p14:tracePt t="35195" x="4368800" y="1524000"/>
          <p14:tracePt t="35215" x="4400550" y="1530350"/>
          <p14:tracePt t="35215" x="4425950" y="1530350"/>
          <p14:tracePt t="35231" x="4457700" y="1536700"/>
          <p14:tracePt t="35231" x="4489450" y="1543050"/>
          <p14:tracePt t="35247" x="4514850" y="1543050"/>
          <p14:tracePt t="35247" x="4572000" y="1549400"/>
          <p14:tracePt t="35264" x="4597400" y="1549400"/>
          <p14:tracePt t="35264" x="4622800" y="1549400"/>
          <p14:tracePt t="35282" x="4648200" y="1549400"/>
          <p14:tracePt t="35282" x="4667250" y="1549400"/>
          <p14:tracePt t="35298" x="4692650" y="1549400"/>
          <p14:tracePt t="35298" x="4711700" y="1543050"/>
          <p14:tracePt t="35315" x="4730750" y="1543050"/>
          <p14:tracePt t="35315" x="4762500" y="1543050"/>
          <p14:tracePt t="35332" x="4781550" y="1543050"/>
          <p14:tracePt t="35332" x="4794250" y="1536700"/>
          <p14:tracePt t="35348" x="4800600" y="1536700"/>
          <p14:tracePt t="35348" x="4813300" y="1530350"/>
          <p14:tracePt t="35365" x="4826000" y="1536700"/>
          <p14:tracePt t="35365" x="4845050" y="1524000"/>
          <p14:tracePt t="35383" x="4851400" y="1524000"/>
          <p14:tracePt t="35383" x="4857750" y="1524000"/>
          <p14:tracePt t="35398" x="4870450" y="1524000"/>
          <p14:tracePt t="35422" x="4876800" y="1524000"/>
          <p14:tracePt t="35442" x="4883150" y="1524000"/>
          <p14:tracePt t="35458" x="4889500" y="1517650"/>
          <p14:tracePt t="35498" x="4895850" y="1517650"/>
          <p14:tracePt t="35503" x="4902200" y="1524000"/>
          <p14:tracePt t="35518" x="4908550" y="1517650"/>
          <p14:tracePt t="35530" x="4914900" y="1517650"/>
          <p14:tracePt t="35530" x="4921250" y="1517650"/>
          <p14:tracePt t="35530" x="4933950" y="1517650"/>
          <p14:tracePt t="35551" x="4946650" y="1517650"/>
          <p14:tracePt t="35551" x="4959350" y="1517650"/>
          <p14:tracePt t="35565" x="4972050" y="1511300"/>
          <p14:tracePt t="35565" x="4984750" y="1511300"/>
          <p14:tracePt t="35582" x="5003800" y="1511300"/>
          <p14:tracePt t="35582" x="5016500" y="1504950"/>
          <p14:tracePt t="35599" x="5035550" y="1504950"/>
          <p14:tracePt t="35599" x="5048250" y="1498600"/>
          <p14:tracePt t="35616" x="5073650" y="1492250"/>
          <p14:tracePt t="35616" x="5105400" y="1492250"/>
          <p14:tracePt t="35632" x="5124450" y="1485900"/>
          <p14:tracePt t="35632" x="5143500" y="1479550"/>
          <p14:tracePt t="35649" x="5168900" y="1479550"/>
          <p14:tracePt t="35649" x="5187950" y="1479550"/>
          <p14:tracePt t="35666" x="5207000" y="1473200"/>
          <p14:tracePt t="35666" x="5245100" y="1466850"/>
          <p14:tracePt t="35683" x="5264150" y="1460500"/>
          <p14:tracePt t="35683" x="5289550" y="1460500"/>
          <p14:tracePt t="35699" x="5308600" y="1454150"/>
          <p14:tracePt t="35699" x="5321300" y="1447800"/>
          <p14:tracePt t="35716" x="5340350" y="1447800"/>
          <p14:tracePt t="35716" x="5359400" y="1447800"/>
          <p14:tracePt t="35733" x="5372100" y="1447800"/>
          <p14:tracePt t="35733" x="5410200" y="1441450"/>
          <p14:tracePt t="35751" x="5422900" y="1441450"/>
          <p14:tracePt t="35751" x="5441950" y="1441450"/>
          <p14:tracePt t="35767" x="5454650" y="1441450"/>
          <p14:tracePt t="35767" x="5467350" y="1441450"/>
          <p14:tracePt t="35783" x="5486400" y="1441450"/>
          <p14:tracePt t="35783" x="5505450" y="1441450"/>
          <p14:tracePt t="35800" x="5518150" y="1441450"/>
          <p14:tracePt t="35800" x="5530850" y="1441450"/>
          <p14:tracePt t="35800" x="5543550" y="1441450"/>
          <p14:tracePt t="35819" x="5556250" y="1441450"/>
          <p14:tracePt t="35831" x="5575300" y="1441450"/>
          <p14:tracePt t="35831" x="5588000" y="1447800"/>
          <p14:tracePt t="35852" x="5613400" y="1460500"/>
          <p14:tracePt t="35852" x="5626100" y="1460500"/>
          <p14:tracePt t="35867" x="5638800" y="1466850"/>
          <p14:tracePt t="35867" x="5651500" y="1466850"/>
          <p14:tracePt t="35883" x="5664200" y="1466850"/>
          <p14:tracePt t="35883" x="5676900" y="1473200"/>
          <p14:tracePt t="35900" x="5689600" y="1473200"/>
          <p14:tracePt t="35900" x="5702300" y="1473200"/>
          <p14:tracePt t="35900" x="5721350" y="1473200"/>
          <p14:tracePt t="35919" x="5734050" y="1473200"/>
          <p14:tracePt t="35919" x="5753100" y="1466850"/>
          <p14:tracePt t="35934" x="5772150" y="1473200"/>
          <p14:tracePt t="35934" x="5797550" y="1473200"/>
          <p14:tracePt t="35950" x="5816600" y="1473200"/>
          <p14:tracePt t="35950" x="5835650" y="1473200"/>
          <p14:tracePt t="35967" x="5861050" y="1473200"/>
          <p14:tracePt t="35967" x="5905500" y="1473200"/>
          <p14:tracePt t="35983" x="5930900" y="1473200"/>
          <p14:tracePt t="35983" x="5956300" y="1473200"/>
          <p14:tracePt t="36000" x="5981700" y="1473200"/>
          <p14:tracePt t="36000" x="6007100" y="1473200"/>
          <p14:tracePt t="36017" x="6032500" y="1473200"/>
          <p14:tracePt t="36017" x="6057900" y="1473200"/>
          <p14:tracePt t="36034" x="6083300" y="1466850"/>
          <p14:tracePt t="36034" x="6146800" y="1466850"/>
          <p14:tracePt t="36051" x="6172200" y="1466850"/>
          <p14:tracePt t="36051" x="6203950" y="1460500"/>
          <p14:tracePt t="36067" x="6235700" y="1460500"/>
          <p14:tracePt t="36067" x="6267450" y="1460500"/>
          <p14:tracePt t="36084" x="6299200" y="1460500"/>
          <p14:tracePt t="36084" x="6330950" y="1460500"/>
          <p14:tracePt t="36084" x="6362700" y="1460500"/>
          <p14:tracePt t="36102" x="6394450" y="1454150"/>
          <p14:tracePt t="36115" x="6432550" y="1454150"/>
          <p14:tracePt t="36115" x="6496050" y="1447800"/>
          <p14:tracePt t="36134" x="6534150" y="1447800"/>
          <p14:tracePt t="36134" x="6572250" y="1441450"/>
          <p14:tracePt t="36152" x="6610350" y="1441450"/>
          <p14:tracePt t="36152" x="6654800" y="1441450"/>
          <p14:tracePt t="36167" x="6692900" y="1441450"/>
          <p14:tracePt t="36167" x="6737350" y="1441450"/>
          <p14:tracePt t="36167" x="6775450" y="1441450"/>
          <p14:tracePt t="36187" x="6813550" y="1441450"/>
          <p14:tracePt t="36199" x="6851650" y="1441450"/>
          <p14:tracePt t="36199" x="6927850" y="1447800"/>
          <p14:tracePt t="36219" x="6972300" y="1447800"/>
          <p14:tracePt t="36219" x="7004050" y="1454150"/>
          <p14:tracePt t="36234" x="7048500" y="1460500"/>
          <p14:tracePt t="36234" x="7086600" y="1460500"/>
          <p14:tracePt t="36251" x="7124700" y="1454150"/>
          <p14:tracePt t="36251" x="7156450" y="1454150"/>
          <p14:tracePt t="36268" x="7194550" y="1460500"/>
          <p14:tracePt t="36268" x="7270750" y="1460500"/>
          <p14:tracePt t="36284" x="7302500" y="1460500"/>
          <p14:tracePt t="36284" x="7340600" y="1454150"/>
          <p14:tracePt t="36301" x="7372350" y="1454150"/>
          <p14:tracePt t="36301" x="7404100" y="1460500"/>
          <p14:tracePt t="36318" x="7442200" y="1460500"/>
          <p14:tracePt t="36318" x="7473950" y="1454150"/>
          <p14:tracePt t="36335" x="7505700" y="1447800"/>
          <p14:tracePt t="36335" x="7569200" y="1447800"/>
          <p14:tracePt t="36352" x="7600950" y="1447800"/>
          <p14:tracePt t="36352" x="7626350" y="1447800"/>
          <p14:tracePt t="36368" x="7651750" y="1447800"/>
          <p14:tracePt t="36368" x="7677150" y="1454150"/>
          <p14:tracePt t="36385" x="7702550" y="1454150"/>
          <p14:tracePt t="36385" x="7753350" y="1454150"/>
          <p14:tracePt t="36403" x="7772400" y="1460500"/>
          <p14:tracePt t="36403" x="7797800" y="1454150"/>
          <p14:tracePt t="36419" x="7816850" y="1454150"/>
          <p14:tracePt t="36419" x="7842250" y="1454150"/>
          <p14:tracePt t="36435" x="7861300" y="1454150"/>
          <p14:tracePt t="36435" x="7880350" y="1447800"/>
          <p14:tracePt t="36452" x="7893050" y="1454150"/>
          <p14:tracePt t="36452" x="7912100" y="1447800"/>
          <p14:tracePt t="36452" x="7931150" y="1447800"/>
          <p14:tracePt t="36471" x="7943850" y="1441450"/>
          <p14:tracePt t="36483" x="7962900" y="1441450"/>
          <p14:tracePt t="36483" x="7975600" y="1447800"/>
          <p14:tracePt t="36503" x="8007350" y="1447800"/>
          <p14:tracePt t="36517" x="7988300" y="1441450"/>
          <p14:tracePt t="36517" x="8001000" y="1441450"/>
          <p14:tracePt t="36536" x="8013700" y="1447800"/>
          <p14:tracePt t="36536" x="8020050" y="1454150"/>
          <p14:tracePt t="36536" x="8032750" y="1454150"/>
          <p14:tracePt t="36555" x="8045450" y="1454150"/>
          <p14:tracePt t="36567" x="8051800" y="1460500"/>
          <p14:tracePt t="36567" x="8115300" y="1466850"/>
          <p14:tracePt t="36586" x="8121650" y="1466850"/>
          <p14:tracePt t="36586" x="8128000" y="1473200"/>
          <p14:tracePt t="36602" x="8134350" y="1479550"/>
          <p14:tracePt t="36602" x="8140700" y="1479550"/>
          <p14:tracePt t="36619" x="8147050" y="1479550"/>
          <p14:tracePt t="36634" x="8153400" y="1492250"/>
          <p14:tracePt t="36634" x="8153400" y="1504950"/>
          <p14:tracePt t="36653" x="8153400" y="1517650"/>
          <p14:tracePt t="36667" x="8147050" y="1524000"/>
          <p14:tracePt t="36667" x="8140700" y="1536700"/>
          <p14:tracePt t="36686" x="8128000" y="1543050"/>
          <p14:tracePt t="36686" x="8096250" y="1555750"/>
          <p14:tracePt t="36703" x="8083550" y="1562100"/>
          <p14:tracePt t="36703" x="8064500" y="1574800"/>
          <p14:tracePt t="36720" x="8039100" y="1581150"/>
          <p14:tracePt t="36720" x="8007350" y="1587500"/>
          <p14:tracePt t="36736" x="7975600" y="1593850"/>
          <p14:tracePt t="36736" x="7943850" y="1600200"/>
          <p14:tracePt t="36753" x="7905750" y="1612900"/>
          <p14:tracePt t="36753" x="7823200" y="1619250"/>
          <p14:tracePt t="36771" x="7778750" y="1631950"/>
          <p14:tracePt t="36771" x="7734300" y="1638300"/>
          <p14:tracePt t="36787" x="7683500" y="1644650"/>
          <p14:tracePt t="36787" x="7639050" y="1651000"/>
          <p14:tracePt t="36803" x="7588250" y="1657350"/>
          <p14:tracePt t="36803" x="7537450" y="1663700"/>
          <p14:tracePt t="36820" x="7493000" y="1670050"/>
          <p14:tracePt t="36820" x="7448550" y="1670050"/>
          <p14:tracePt t="36820" x="7397750" y="1670050"/>
          <p14:tracePt t="36840" x="7353300" y="1670050"/>
          <p14:tracePt t="36851" x="7308850" y="1670050"/>
          <p14:tracePt t="36851" x="7219950" y="1670050"/>
          <p14:tracePt t="36871" x="7175500" y="1670050"/>
          <p14:tracePt t="36871" x="7131050" y="1670050"/>
          <p14:tracePt t="36887" x="7086600" y="1670050"/>
          <p14:tracePt t="36887" x="7048500" y="1670050"/>
          <p14:tracePt t="36903" x="7004050" y="1670050"/>
          <p14:tracePt t="36903" x="6965950" y="1663700"/>
          <p14:tracePt t="36903" x="6921500" y="1663700"/>
          <p14:tracePt t="36923" x="6883400" y="1663700"/>
          <p14:tracePt t="36935" x="6838950" y="1657350"/>
          <p14:tracePt t="36935" x="6769100" y="1651000"/>
          <p14:tracePt t="36954" x="6731000" y="1651000"/>
          <p14:tracePt t="36954" x="6699250" y="1638300"/>
          <p14:tracePt t="36970" x="6673850" y="1638300"/>
          <p14:tracePt t="36970" x="6642100" y="1625600"/>
          <p14:tracePt t="36987" x="6623050" y="1619250"/>
          <p14:tracePt t="36987" x="6578600" y="1600200"/>
          <p14:tracePt t="37004" x="6565900" y="1581150"/>
          <p14:tracePt t="37004" x="6553200" y="1568450"/>
          <p14:tracePt t="37020" x="6546850" y="1549400"/>
          <p14:tracePt t="37020" x="6540500" y="1524000"/>
          <p14:tracePt t="37037" x="6534150" y="1504950"/>
          <p14:tracePt t="37037" x="6534150" y="1479550"/>
          <p14:tracePt t="37055" x="6540500" y="1447800"/>
          <p14:tracePt t="37055" x="6559550" y="1397000"/>
          <p14:tracePt t="37071" x="6572250" y="1371600"/>
          <p14:tracePt t="37071" x="6591300" y="1346200"/>
          <p14:tracePt t="37087" x="6610350" y="1314450"/>
          <p14:tracePt t="37087" x="6635750" y="1289050"/>
          <p14:tracePt t="37104" x="6661150" y="1263650"/>
          <p14:tracePt t="37104" x="6692900" y="1238250"/>
          <p14:tracePt t="37104" x="6724650" y="1219200"/>
          <p14:tracePt t="37123" x="6762750" y="1193800"/>
          <p14:tracePt t="37136" x="6800850" y="1168400"/>
          <p14:tracePt t="37136" x="6883400" y="1123950"/>
          <p14:tracePt t="37156" x="6934200" y="1104900"/>
          <p14:tracePt t="37156" x="6978650" y="1085850"/>
          <p14:tracePt t="37171" x="7023100" y="1073150"/>
          <p14:tracePt t="37171" x="7067550" y="1060450"/>
          <p14:tracePt t="37187" x="7112000" y="1054100"/>
          <p14:tracePt t="37187" x="7162800" y="1047750"/>
          <p14:tracePt t="37187" x="7207250" y="1047750"/>
          <p14:tracePt t="37207" x="7251700" y="1054100"/>
          <p14:tracePt t="37219" x="7296150" y="1066800"/>
          <p14:tracePt t="37219" x="7385050" y="1104900"/>
          <p14:tracePt t="37239" x="7429500" y="1130300"/>
          <p14:tracePt t="37239" x="7473950" y="1155700"/>
          <p14:tracePt t="37255" x="7512050" y="1187450"/>
          <p14:tracePt t="37255" x="7550150" y="1219200"/>
          <p14:tracePt t="37272" x="7581900" y="1250950"/>
          <p14:tracePt t="37272" x="7613650" y="1282700"/>
          <p14:tracePt t="37272" x="7645400" y="1308100"/>
          <p14:tracePt t="37291" x="7670800" y="1339850"/>
          <p14:tracePt t="37291" x="7696200" y="1371600"/>
          <p14:tracePt t="37305" x="7708900" y="1397000"/>
          <p14:tracePt t="37305" x="7727950" y="1422400"/>
          <p14:tracePt t="37321" x="7734300" y="1454150"/>
          <p14:tracePt t="37321" x="7740650" y="1485900"/>
          <p14:tracePt t="37339" x="7734300" y="1511300"/>
          <p14:tracePt t="37339" x="7727950" y="1536700"/>
          <p14:tracePt t="37355" x="7715250" y="1562100"/>
          <p14:tracePt t="37355" x="7677150" y="1606550"/>
          <p14:tracePt t="37372" x="7651750" y="1631950"/>
          <p14:tracePt t="37372" x="7620000" y="1644650"/>
          <p14:tracePt t="37388" x="7588250" y="1663700"/>
          <p14:tracePt t="37388" x="7550150" y="1682750"/>
          <p14:tracePt t="37405" x="7512050" y="1695450"/>
          <p14:tracePt t="37405" x="7473950" y="1708150"/>
          <p14:tracePt t="37423" x="7397750" y="1720850"/>
          <p14:tracePt t="37423" x="7353300" y="1727200"/>
          <p14:tracePt t="37439" x="7315200" y="1727200"/>
          <p14:tracePt t="37439" x="7277100" y="1727200"/>
          <p14:tracePt t="37456" x="7239000" y="1727200"/>
          <p14:tracePt t="37456" x="7200900" y="1720850"/>
          <p14:tracePt t="37472" x="7162800" y="1720850"/>
          <p14:tracePt t="37472" x="7131050" y="1714500"/>
          <p14:tracePt t="37472" x="7092950" y="1714500"/>
          <p14:tracePt t="37491" x="7054850" y="1708150"/>
          <p14:tracePt t="37504" x="7023100" y="1701800"/>
          <p14:tracePt t="37504" x="6953250" y="1695450"/>
          <p14:tracePt t="37523" x="6915150" y="1689100"/>
          <p14:tracePt t="37523" x="6877050" y="1689100"/>
          <p14:tracePt t="37540" x="6838950" y="1682750"/>
          <p14:tracePt t="37540" x="6800850" y="1682750"/>
          <p14:tracePt t="37556" x="6756400" y="1682750"/>
          <p14:tracePt t="37556" x="6711950" y="1682750"/>
          <p14:tracePt t="37572" x="6661150" y="1682750"/>
          <p14:tracePt t="37572" x="6610350" y="1689100"/>
          <p14:tracePt t="37572" x="6546850" y="1689100"/>
          <p14:tracePt t="37592" x="6483350" y="1695450"/>
          <p14:tracePt t="37592" x="6407150" y="1701800"/>
          <p14:tracePt t="37605" x="6324600" y="1714500"/>
          <p14:tracePt t="37605" x="6229350" y="1727200"/>
          <p14:tracePt t="37622" x="6121400" y="1739900"/>
          <p14:tracePt t="37622" x="6013450" y="1752600"/>
          <p14:tracePt t="37639" x="5892800" y="1771650"/>
          <p14:tracePt t="37639" x="5765800" y="1790700"/>
          <p14:tracePt t="37639" x="5632450" y="1809750"/>
          <p14:tracePt t="37659" x="5492750" y="1828800"/>
          <p14:tracePt t="37659" x="5346700" y="1847850"/>
          <p14:tracePt t="37673" x="5200650" y="1866900"/>
          <p14:tracePt t="37673" x="5054600" y="1879600"/>
          <p14:tracePt t="37690" x="4902200" y="1892300"/>
          <p14:tracePt t="37690" x="4749800" y="1905000"/>
          <p14:tracePt t="37706" x="4591050" y="1917700"/>
          <p14:tracePt t="37706" x="4273550" y="1936750"/>
          <p14:tracePt t="37724" x="4108450" y="1943100"/>
          <p14:tracePt t="37724" x="3943350" y="1949450"/>
          <p14:tracePt t="37741" x="3771900" y="1962150"/>
          <p14:tracePt t="37741" x="3606800" y="1968500"/>
          <p14:tracePt t="37757" x="3441700" y="1981200"/>
          <p14:tracePt t="37757" x="3276600" y="1993900"/>
          <p14:tracePt t="37774" x="3117850" y="2006600"/>
          <p14:tracePt t="37774" x="2959100" y="2019300"/>
          <p14:tracePt t="37774" x="2806700" y="2038350"/>
          <p14:tracePt t="37793" x="2667000" y="2051050"/>
          <p14:tracePt t="37793" x="2533650" y="2070100"/>
          <p14:tracePt t="37808" x="2400300" y="2076450"/>
          <p14:tracePt t="37808" x="2279650" y="2089150"/>
          <p14:tracePt t="37824" x="2159000" y="2101850"/>
          <p14:tracePt t="37824" x="2044700" y="2108200"/>
          <p14:tracePt t="37824" x="1930400" y="2114550"/>
          <p14:tracePt t="37845" x="1822450" y="2120900"/>
          <p14:tracePt t="37856" x="1714500" y="2127250"/>
          <p14:tracePt t="37856" x="1619250" y="2133600"/>
          <p14:tracePt t="37856" x="1524000" y="2139950"/>
          <p14:tracePt t="37877" x="1435100" y="2146300"/>
          <p14:tracePt t="37889" x="1352550" y="2146300"/>
          <p14:tracePt t="37889" x="1206500" y="2159000"/>
          <p14:tracePt t="37907" x="1143000" y="2159000"/>
          <p14:tracePt t="37907" x="1092200" y="2165350"/>
          <p14:tracePt t="37925" x="1047750" y="2165350"/>
          <p14:tracePt t="37925" x="1003300" y="2165350"/>
          <p14:tracePt t="37925" x="965200" y="2165350"/>
          <p14:tracePt t="37944" x="933450" y="2165350"/>
          <p14:tracePt t="37956" x="914400" y="2165350"/>
          <p14:tracePt t="37956" x="876300" y="2165350"/>
          <p14:tracePt t="37974" x="863600" y="2159000"/>
          <p14:tracePt t="37974" x="857250" y="2159000"/>
          <p14:tracePt t="37991" x="850900" y="2159000"/>
          <p14:tracePt t="38006" x="850900" y="2152650"/>
          <p14:tracePt t="38006" x="863600" y="2146300"/>
          <p14:tracePt t="38025" x="869950" y="2146300"/>
          <p14:tracePt t="38025" x="876300" y="2139950"/>
          <p14:tracePt t="38041" x="882650" y="2139950"/>
          <p14:tracePt t="38041" x="889000" y="2139950"/>
          <p14:tracePt t="38059" x="895350" y="2139950"/>
          <p14:tracePt t="38073" x="889000" y="2139950"/>
          <p14:tracePt t="38092" x="882650" y="2139950"/>
          <p14:tracePt t="38092" x="876300" y="2146300"/>
          <p14:tracePt t="38108" x="863600" y="2146300"/>
          <p14:tracePt t="38108" x="850900" y="2146300"/>
          <p14:tracePt t="38125" x="831850" y="2139950"/>
          <p14:tracePt t="38125" x="819150" y="2139950"/>
          <p14:tracePt t="38125" x="800100" y="2133600"/>
          <p14:tracePt t="38145" x="781050" y="2133600"/>
          <p14:tracePt t="38157" x="755650" y="2127250"/>
          <p14:tracePt t="38157" x="717550" y="2101850"/>
          <p14:tracePt t="38176" x="704850" y="2089150"/>
          <p14:tracePt t="38176" x="685800" y="2070100"/>
          <p14:tracePt t="38192" x="673100" y="2051050"/>
          <p14:tracePt t="38192" x="666750" y="2025650"/>
          <p14:tracePt t="38209" x="660400" y="2000250"/>
          <p14:tracePt t="38209" x="660400" y="1974850"/>
          <p14:tracePt t="38209" x="666750" y="1943100"/>
          <p14:tracePt t="38228" x="673100" y="1911350"/>
          <p14:tracePt t="38240" x="692150" y="1879600"/>
          <p14:tracePt t="38240" x="736600" y="1809750"/>
          <p14:tracePt t="38261" x="774700" y="1778000"/>
          <p14:tracePt t="38261" x="812800" y="1746250"/>
          <p14:tracePt t="38276" x="857250" y="1720850"/>
          <p14:tracePt t="38276" x="908050" y="1695450"/>
          <p14:tracePt t="38293" x="958850" y="1676400"/>
          <p14:tracePt t="38293" x="1009650" y="1663700"/>
          <p14:tracePt t="38309" x="1066800" y="1651000"/>
          <p14:tracePt t="38309" x="1181100" y="1638300"/>
          <p14:tracePt t="38326" x="1238250" y="1644650"/>
          <p14:tracePt t="38326" x="1295400" y="1651000"/>
          <p14:tracePt t="38343" x="1352550" y="1657350"/>
          <p14:tracePt t="38343" x="1409700" y="1676400"/>
          <p14:tracePt t="38359" x="1460500" y="1695450"/>
          <p14:tracePt t="38359" x="1517650" y="1720850"/>
          <p14:tracePt t="38377" x="1562100" y="1746250"/>
          <p14:tracePt t="38377" x="1644650" y="1803400"/>
          <p14:tracePt t="38393" x="1676400" y="1835150"/>
          <p14:tracePt t="38393" x="1701800" y="1873250"/>
          <p14:tracePt t="38409" x="1720850" y="1905000"/>
          <p14:tracePt t="38409" x="1739900" y="1936750"/>
          <p14:tracePt t="38426" x="1746250" y="1968500"/>
          <p14:tracePt t="38426" x="1746250" y="2019300"/>
          <p14:tracePt t="38445" x="1739900" y="2044700"/>
          <p14:tracePt t="38445" x="1727200" y="2070100"/>
          <p14:tracePt t="38460" x="1714500" y="2089150"/>
          <p14:tracePt t="38460" x="1695450" y="2114550"/>
          <p14:tracePt t="38476" x="1682750" y="2133600"/>
          <p14:tracePt t="38476" x="1663700" y="2146300"/>
          <p14:tracePt t="38493" x="1644650" y="2165350"/>
          <p14:tracePt t="38493" x="1631950" y="2178050"/>
          <p14:tracePt t="38493" x="1619250" y="2184400"/>
          <p14:tracePt t="38512" x="1606550" y="2197100"/>
          <p14:tracePt t="38525" x="1593850" y="2203450"/>
          <p14:tracePt t="38525" x="1587500" y="2203450"/>
          <p14:tracePt t="38544" x="1581150" y="2203450"/>
          <p14:tracePt t="38559" x="1593850" y="2190750"/>
          <p14:tracePt t="38580" x="1606550" y="2184400"/>
          <p14:tracePt t="38591" x="1612900" y="2178050"/>
          <p14:tracePt t="38591" x="1625600" y="2171700"/>
          <p14:tracePt t="38591" x="1638300" y="2159000"/>
          <p14:tracePt t="38612" x="1657350" y="2146300"/>
          <p14:tracePt t="38612" x="1682750" y="2139950"/>
          <p14:tracePt t="38627" x="1701800" y="2127250"/>
          <p14:tracePt t="38627" x="1733550" y="2120900"/>
          <p14:tracePt t="38644" x="1758950" y="2108200"/>
          <p14:tracePt t="38644" x="1790700" y="2095500"/>
          <p14:tracePt t="38661" x="1828800" y="2089150"/>
          <p14:tracePt t="38661" x="1866900" y="2082800"/>
          <p14:tracePt t="38677" x="1905000" y="2070100"/>
          <p14:tracePt t="38677" x="1987550" y="2057400"/>
          <p14:tracePt t="38694" x="2032000" y="2051050"/>
          <p14:tracePt t="38694" x="2082800" y="2044700"/>
          <p14:tracePt t="38710" x="2127250" y="2038350"/>
          <p14:tracePt t="38710" x="2178050" y="2038350"/>
          <p14:tracePt t="38727" x="2235200" y="2032000"/>
          <p14:tracePt t="38727" x="2343150" y="2025650"/>
          <p14:tracePt t="38745" x="2393950" y="2019300"/>
          <p14:tracePt t="38745" x="2451100" y="2019300"/>
          <p14:tracePt t="38760" x="2508250" y="2012950"/>
          <p14:tracePt t="38760" x="2571750" y="2012950"/>
          <p14:tracePt t="38778" x="2628900" y="2006600"/>
          <p14:tracePt t="38778" x="2686050" y="2006600"/>
          <p14:tracePt t="38794" x="2743200" y="2006600"/>
          <p14:tracePt t="38794" x="2806700" y="2000250"/>
          <p14:tracePt t="38794" x="2863850" y="2000250"/>
          <p14:tracePt t="38813" x="2921000" y="2000250"/>
          <p14:tracePt t="38813" x="2978150" y="2000250"/>
          <p14:tracePt t="38828" x="3035300" y="2000250"/>
          <p14:tracePt t="38828" x="3092450" y="1993900"/>
          <p14:tracePt t="38846" x="3149600" y="1993900"/>
          <p14:tracePt t="38846" x="3200400" y="1987550"/>
          <p14:tracePt t="38861" x="3257550" y="1987550"/>
          <p14:tracePt t="38861" x="3314700" y="1981200"/>
          <p14:tracePt t="38861" x="3365500" y="1981200"/>
          <p14:tracePt t="38881" x="3422650" y="1974850"/>
          <p14:tracePt t="38893" x="3473450" y="1968500"/>
          <p14:tracePt t="38893" x="3575050" y="1962150"/>
          <p14:tracePt t="38912" x="3625850" y="1955800"/>
          <p14:tracePt t="38912" x="3676650" y="1949450"/>
          <p14:tracePt t="38928" x="3727450" y="1943100"/>
          <p14:tracePt t="38928" x="3771900" y="1943100"/>
          <p14:tracePt t="38944" x="3816350" y="1936750"/>
          <p14:tracePt t="38944" x="3860800" y="1936750"/>
          <p14:tracePt t="38961" x="3898900" y="1930400"/>
          <p14:tracePt t="38961" x="3937000" y="1930400"/>
          <p14:tracePt t="38961" x="3975100" y="1930400"/>
          <p14:tracePt t="38981" x="4013200" y="1924050"/>
          <p14:tracePt t="38981" x="4044950" y="1924050"/>
          <p14:tracePt t="38994" x="4070350" y="1924050"/>
          <p14:tracePt t="38994" x="4095750" y="1924050"/>
          <p14:tracePt t="39012" x="4121150" y="1924050"/>
          <p14:tracePt t="39012" x="4146550" y="1924050"/>
          <p14:tracePt t="39028" x="4165600" y="1917700"/>
          <p14:tracePt t="39028" x="4191000" y="1911350"/>
          <p14:tracePt t="39045" x="4203700" y="1911350"/>
          <p14:tracePt t="39045" x="4210050" y="1911350"/>
          <p14:tracePt t="39062" x="4216400" y="1905000"/>
          <p14:tracePt t="39077" x="4222750" y="1905000"/>
          <p14:tracePt t="39094" x="4222750" y="1898650"/>
          <p14:tracePt t="39111" x="4216400" y="1892300"/>
          <p14:tracePt t="39135" x="4210050" y="1892300"/>
          <p14:tracePt t="39144" x="4197350" y="1892300"/>
          <p14:tracePt t="39160" x="4191000" y="1885950"/>
          <p14:tracePt t="39204" x="4197350" y="1885950"/>
          <p14:tracePt t="39219" x="4203700" y="1879600"/>
          <p14:tracePt t="39224" x="4210050" y="1879600"/>
          <p14:tracePt t="39232" x="4216400" y="1879600"/>
          <p14:tracePt t="39244" x="4222750" y="1879600"/>
          <p14:tracePt t="39244" x="4235450" y="1879600"/>
          <p14:tracePt t="39244" x="4248150" y="1873250"/>
          <p14:tracePt t="39265" x="4260850" y="1873250"/>
          <p14:tracePt t="39277" x="4279900" y="1873250"/>
          <p14:tracePt t="39277" x="4311650" y="1866900"/>
          <p14:tracePt t="39296" x="4330700" y="1866900"/>
          <p14:tracePt t="39296" x="4356100" y="1866900"/>
          <p14:tracePt t="39313" x="4381500" y="1866900"/>
          <p14:tracePt t="39313" x="4406900" y="1866900"/>
          <p14:tracePt t="39313" x="4438650" y="1866900"/>
          <p14:tracePt t="39332" x="4470400" y="1873250"/>
          <p14:tracePt t="39332" x="4502150" y="1873250"/>
          <p14:tracePt t="39346" x="4533900" y="1879600"/>
          <p14:tracePt t="39346" x="4565650" y="1885950"/>
          <p14:tracePt t="39363" x="4597400" y="1892300"/>
          <p14:tracePt t="39363" x="4629150" y="1898650"/>
          <p14:tracePt t="39381" x="4660900" y="1905000"/>
          <p14:tracePt t="39381" x="4699000" y="1911350"/>
          <p14:tracePt t="39396" x="4730750" y="1917700"/>
          <p14:tracePt t="39396" x="4800600" y="1930400"/>
          <p14:tracePt t="39413" x="4832350" y="1936750"/>
          <p14:tracePt t="39413" x="4870450" y="1943100"/>
          <p14:tracePt t="39430" x="4902200" y="1949450"/>
          <p14:tracePt t="39430" x="4933950" y="1955800"/>
          <p14:tracePt t="39446" x="4965700" y="1955800"/>
          <p14:tracePt t="39446" x="5022850" y="1968500"/>
          <p14:tracePt t="39465" x="5048250" y="1968500"/>
          <p14:tracePt t="39465" x="5073650" y="1974850"/>
          <p14:tracePt t="39481" x="5092700" y="1981200"/>
          <p14:tracePt t="39481" x="5111750" y="1981200"/>
          <p14:tracePt t="39497" x="5124450" y="1987550"/>
          <p14:tracePt t="39497" x="5143500" y="1993900"/>
          <p14:tracePt t="39513" x="5149850" y="2000250"/>
          <p14:tracePt t="39513" x="5162550" y="2000250"/>
          <p14:tracePt t="39513" x="5168900" y="2006600"/>
          <p14:tracePt t="39532" x="5175250" y="2012950"/>
          <p14:tracePt t="39548" x="5168900" y="2012950"/>
          <p14:tracePt t="39565" x="5162550" y="2019300"/>
          <p14:tracePt t="39581" x="5149850" y="2025650"/>
          <p14:tracePt t="39581" x="5143500" y="2025650"/>
          <p14:tracePt t="39597" x="5130800" y="2032000"/>
          <p14:tracePt t="39597" x="5118100" y="2032000"/>
          <p14:tracePt t="39597" x="5105400" y="2038350"/>
          <p14:tracePt t="39616" x="5086350" y="2038350"/>
          <p14:tracePt t="39628" x="5067300" y="2044700"/>
          <p14:tracePt t="39628" x="5035550" y="2051050"/>
          <p14:tracePt t="39647" x="5016500" y="2057400"/>
          <p14:tracePt t="39647" x="4997450" y="2057400"/>
          <p14:tracePt t="39664" x="4972050" y="2057400"/>
          <p14:tracePt t="39664" x="4953000" y="2063750"/>
          <p14:tracePt t="39681" x="4933950" y="2063750"/>
          <p14:tracePt t="39681" x="4889500" y="2070100"/>
          <p14:tracePt t="39697" x="4876800" y="2076450"/>
          <p14:tracePt t="39697" x="4857750" y="2076450"/>
          <p14:tracePt t="39714" x="4838700" y="2089150"/>
          <p14:tracePt t="39714" x="4819650" y="2089150"/>
          <p14:tracePt t="39731" x="4800600" y="2095500"/>
          <p14:tracePt t="39731" x="4781550" y="2095500"/>
          <p14:tracePt t="39747" x="4762500" y="2095500"/>
          <p14:tracePt t="39747" x="4730750" y="2101850"/>
          <p14:tracePt t="39764" x="4711700" y="2108200"/>
          <p14:tracePt t="39764" x="4699000" y="2108200"/>
          <p14:tracePt t="39782" x="4679950" y="2108200"/>
          <p14:tracePt t="39782" x="4660900" y="2114550"/>
          <p14:tracePt t="39798" x="4635500" y="2114550"/>
          <p14:tracePt t="39798" x="4616450" y="2120900"/>
          <p14:tracePt t="39814" x="4597400" y="2127250"/>
          <p14:tracePt t="39814" x="4546600" y="2139950"/>
          <p14:tracePt t="39833" x="4521200" y="2146300"/>
          <p14:tracePt t="39833" x="4489450" y="2152650"/>
          <p14:tracePt t="39850" x="4464050" y="2159000"/>
          <p14:tracePt t="39850" x="4432300" y="2165350"/>
          <p14:tracePt t="39865" x="4400550" y="2171700"/>
          <p14:tracePt t="39865" x="4368800" y="2178050"/>
          <p14:tracePt t="39882" x="4330700" y="2178050"/>
          <p14:tracePt t="39882" x="4298950" y="2184400"/>
          <p14:tracePt t="39882" x="4260850" y="2184400"/>
          <p14:tracePt t="39901" x="4222750" y="2190750"/>
          <p14:tracePt t="39913" x="4184650" y="2197100"/>
          <p14:tracePt t="39913" x="4146550" y="2197100"/>
          <p14:tracePt t="39933" x="4057650" y="2209800"/>
          <p14:tracePt t="39933" x="4013200" y="2216150"/>
          <p14:tracePt t="39948" x="3968750" y="2216150"/>
          <p14:tracePt t="39948" x="3924300" y="2222500"/>
          <p14:tracePt t="39965" x="3873500" y="2228850"/>
          <p14:tracePt t="39965" x="3829050" y="2235200"/>
          <p14:tracePt t="39965" x="3778250" y="2241550"/>
          <p14:tracePt t="39984" x="3727450" y="2247900"/>
          <p14:tracePt t="39996" x="3676650" y="2254250"/>
          <p14:tracePt t="39996" x="3568700" y="2266950"/>
          <p14:tracePt t="40015" x="3517900" y="2273300"/>
          <p14:tracePt t="40015" x="3467100" y="2279650"/>
          <p14:tracePt t="40032" x="3409950" y="2286000"/>
          <p14:tracePt t="40032" x="3359150" y="2286000"/>
          <p14:tracePt t="40048" x="3302000" y="2292350"/>
          <p14:tracePt t="40048" x="3200400" y="2286000"/>
          <p14:tracePt t="40066" x="3149600" y="2286000"/>
          <p14:tracePt t="40066" x="3098800" y="2273300"/>
          <p14:tracePt t="40082" x="3054350" y="2266950"/>
          <p14:tracePt t="40082" x="3009900" y="2254250"/>
          <p14:tracePt t="40098" x="2971800" y="2241550"/>
          <p14:tracePt t="40098" x="2901950" y="2203450"/>
          <p14:tracePt t="40117" x="2870200" y="2178050"/>
          <p14:tracePt t="40117" x="2844800" y="2152650"/>
          <p14:tracePt t="40133" x="2825750" y="2127250"/>
          <p14:tracePt t="40133" x="2813050" y="2095500"/>
          <p14:tracePt t="40149" x="2800350" y="2070100"/>
          <p14:tracePt t="40149" x="2800350" y="2038350"/>
          <p14:tracePt t="40165" x="2800350" y="2006600"/>
          <p14:tracePt t="40165" x="2806700" y="1981200"/>
          <p14:tracePt t="40165" x="2813050" y="1949450"/>
          <p14:tracePt t="40185" x="2832100" y="1924050"/>
          <p14:tracePt t="40197" x="2857500" y="1892300"/>
          <p14:tracePt t="40197" x="2921000" y="1835150"/>
          <p14:tracePt t="40217" x="2959100" y="1809750"/>
          <p14:tracePt t="40217" x="3003550" y="1790700"/>
          <p14:tracePt t="40233" x="3048000" y="1765300"/>
          <p14:tracePt t="40233" x="3098800" y="1746250"/>
          <p14:tracePt t="40249" x="3155950" y="1727200"/>
          <p14:tracePt t="40249" x="3213100" y="1714500"/>
          <p14:tracePt t="40249" x="3276600" y="1695450"/>
          <p14:tracePt t="40269" x="3340100" y="1682750"/>
          <p14:tracePt t="40281" x="3403600" y="1670050"/>
          <p14:tracePt t="40281" x="3543300" y="1651000"/>
          <p14:tracePt t="40300" x="3613150" y="1638300"/>
          <p14:tracePt t="40300" x="3683000" y="1638300"/>
          <p14:tracePt t="40316" x="3752850" y="1631950"/>
          <p14:tracePt t="40316" x="3822700" y="1631950"/>
          <p14:tracePt t="40333" x="3886200" y="1638300"/>
          <p14:tracePt t="40333" x="3956050" y="1638300"/>
          <p14:tracePt t="40333" x="4019550" y="1644650"/>
          <p14:tracePt t="40352" x="4083050" y="1651000"/>
          <p14:tracePt t="40352" x="4146550" y="1663700"/>
          <p14:tracePt t="40366" x="4203700" y="1670050"/>
          <p14:tracePt t="40366" x="4260850" y="1676400"/>
          <p14:tracePt t="40383" x="4311650" y="1689100"/>
          <p14:tracePt t="40383" x="4362450" y="1701800"/>
          <p14:tracePt t="40399" x="4413250" y="1708150"/>
          <p14:tracePt t="40399" x="4502150" y="1733550"/>
          <p14:tracePt t="40417" x="4540250" y="1746250"/>
          <p14:tracePt t="40417" x="4572000" y="1758950"/>
          <p14:tracePt t="40433" x="4597400" y="1771650"/>
          <p14:tracePt t="40433" x="4629150" y="1790700"/>
          <p14:tracePt t="40450" x="4648200" y="1809750"/>
          <p14:tracePt t="40450" x="4667250" y="1828800"/>
          <p14:tracePt t="40467" x="4679950" y="1847850"/>
          <p14:tracePt t="40467" x="4686300" y="1866900"/>
          <p14:tracePt t="40467" x="4692650" y="1885950"/>
          <p14:tracePt t="40485" x="4692650" y="1911350"/>
          <p14:tracePt t="40485" x="4686300" y="1930400"/>
          <p14:tracePt t="40501" x="4679950" y="1949450"/>
          <p14:tracePt t="40501" x="4667250" y="1968500"/>
          <p14:tracePt t="40517" x="4654550" y="1987550"/>
          <p14:tracePt t="40517" x="4635500" y="2000250"/>
          <p14:tracePt t="40533" x="4616450" y="2019300"/>
          <p14:tracePt t="40533" x="4591050" y="2038350"/>
          <p14:tracePt t="40533" x="4572000" y="2051050"/>
          <p14:tracePt t="40553" x="4546600" y="2063750"/>
          <p14:tracePt t="40565" x="4521200" y="2076450"/>
          <p14:tracePt t="40565" x="4489450" y="2089150"/>
          <p14:tracePt t="40585" x="4438650" y="2108200"/>
          <p14:tracePt t="40585" x="4419600" y="2114550"/>
          <p14:tracePt t="40600" x="4394200" y="2120900"/>
          <p14:tracePt t="40600" x="4375150" y="2120900"/>
          <p14:tracePt t="40617" x="4362450" y="2120900"/>
          <p14:tracePt t="40617" x="4349750" y="2120900"/>
          <p14:tracePt t="40617" x="4343400" y="2120900"/>
          <p14:tracePt t="40636" x="4343400" y="2108200"/>
          <p14:tracePt t="40653" x="4356100" y="2095500"/>
          <p14:tracePt t="40665" x="4368800" y="2089150"/>
          <p14:tracePt t="40665" x="4381500" y="2082800"/>
          <p14:tracePt t="40684" x="4400550" y="2070100"/>
          <p14:tracePt t="40684" x="4425950" y="2063750"/>
          <p14:tracePt t="40701" x="4445000" y="2057400"/>
          <p14:tracePt t="40701" x="4502150" y="2044700"/>
          <p14:tracePt t="40718" x="4533900" y="2038350"/>
          <p14:tracePt t="40718" x="4572000" y="2032000"/>
          <p14:tracePt t="40735" x="4603750" y="2025650"/>
          <p14:tracePt t="40735" x="4641850" y="2025650"/>
          <p14:tracePt t="40751" x="4679950" y="2025650"/>
          <p14:tracePt t="40751" x="4724400" y="2019300"/>
          <p14:tracePt t="40768" x="4768850" y="2012950"/>
          <p14:tracePt t="40768" x="4857750" y="2006600"/>
          <p14:tracePt t="40785" x="4902200" y="2006600"/>
          <p14:tracePt t="40785" x="4953000" y="2000250"/>
          <p14:tracePt t="40802" x="5003800" y="2000250"/>
          <p14:tracePt t="40802" x="5054600" y="2000250"/>
          <p14:tracePt t="40818" x="5105400" y="2000250"/>
          <p14:tracePt t="40818" x="5156200" y="2000250"/>
          <p14:tracePt t="40818" x="5207000" y="2000250"/>
          <p14:tracePt t="40837" x="5257800" y="2006600"/>
          <p14:tracePt t="40837" x="5308600" y="2006600"/>
          <p14:tracePt t="40853" x="5359400" y="2012950"/>
          <p14:tracePt t="40853" x="5410200" y="2019300"/>
          <p14:tracePt t="40868" x="5461000" y="2019300"/>
          <p14:tracePt t="40868" x="5511800" y="2019300"/>
          <p14:tracePt t="40886" x="5568950" y="2025650"/>
          <p14:tracePt t="40886" x="5619750" y="2032000"/>
          <p14:tracePt t="40901" x="5670550" y="2032000"/>
          <p14:tracePt t="40901" x="5727700" y="2032000"/>
          <p14:tracePt t="40901" x="5784850" y="2032000"/>
          <p14:tracePt t="40920" x="5835650" y="2032000"/>
          <p14:tracePt t="40933" x="5892800" y="2032000"/>
          <p14:tracePt t="40933" x="6000750" y="2032000"/>
          <p14:tracePt t="40953" x="6051550" y="2032000"/>
          <p14:tracePt t="40953" x="6108700" y="2038350"/>
          <p14:tracePt t="40969" x="6159500" y="2038350"/>
          <p14:tracePt t="40969" x="6210300" y="2038350"/>
          <p14:tracePt t="40985" x="6254750" y="2038350"/>
          <p14:tracePt t="40985" x="6305550" y="2044700"/>
          <p14:tracePt t="40985" x="6356350" y="2044700"/>
          <p14:tracePt t="41004" x="6400800" y="2044700"/>
          <p14:tracePt t="41017" x="6445250" y="2044700"/>
          <p14:tracePt t="41017" x="6540500" y="2044700"/>
          <p14:tracePt t="41036" x="6584950" y="2051050"/>
          <p14:tracePt t="41036" x="6629400" y="2051050"/>
          <p14:tracePt t="41052" x="6673850" y="2044700"/>
          <p14:tracePt t="41052" x="6711950" y="2044700"/>
          <p14:tracePt t="41069" x="6756400" y="2044700"/>
          <p14:tracePt t="41069" x="6832600" y="2044700"/>
          <p14:tracePt t="41085" x="6870700" y="2051050"/>
          <p14:tracePt t="41085" x="6908800" y="2051050"/>
          <p14:tracePt t="41102" x="6946900" y="2051050"/>
          <p14:tracePt t="41102" x="6978650" y="2051050"/>
          <p14:tracePt t="41119" x="7010400" y="2051050"/>
          <p14:tracePt t="41119" x="7042150" y="2051050"/>
          <p14:tracePt t="41136" x="7073900" y="2057400"/>
          <p14:tracePt t="41136" x="7131050" y="2057400"/>
          <p14:tracePt t="41153" x="7156450" y="2057400"/>
          <p14:tracePt t="41153" x="7181850" y="2057400"/>
          <p14:tracePt t="41169" x="7207250" y="2063750"/>
          <p14:tracePt t="41169" x="7232650" y="2063750"/>
          <p14:tracePt t="41186" x="7258050" y="2063750"/>
          <p14:tracePt t="41186" x="7283450" y="2063750"/>
          <p14:tracePt t="41186" x="7308850" y="2063750"/>
          <p14:tracePt t="41205" x="7334250" y="2063750"/>
          <p14:tracePt t="41217" x="7353300" y="2070100"/>
          <p14:tracePt t="41217" x="7404100" y="2070100"/>
          <p14:tracePt t="41237" x="7423150" y="2063750"/>
          <p14:tracePt t="41237" x="7448550" y="2063750"/>
          <p14:tracePt t="41253" x="7467600" y="2070100"/>
          <p14:tracePt t="41253" x="7493000" y="2070100"/>
          <p14:tracePt t="41269" x="7512050" y="2070100"/>
          <p14:tracePt t="41269" x="7537450" y="2070100"/>
          <p14:tracePt t="41269" x="7562850" y="2070100"/>
          <p14:tracePt t="41289" x="7588250" y="2070100"/>
          <p14:tracePt t="41301" x="7613650" y="2076450"/>
          <p14:tracePt t="41301" x="7658100" y="2076450"/>
          <p14:tracePt t="41320" x="7683500" y="2082800"/>
          <p14:tracePt t="41320" x="7708900" y="2082800"/>
          <p14:tracePt t="41336" x="7734300" y="2082800"/>
          <p14:tracePt t="41336" x="7759700" y="2076450"/>
          <p14:tracePt t="41353" x="7791450" y="2076450"/>
          <p14:tracePt t="41353" x="7816850" y="2076450"/>
          <p14:tracePt t="41370" x="7848600" y="2076450"/>
          <p14:tracePt t="41370" x="7905750" y="2070100"/>
          <p14:tracePt t="41387" x="7937500" y="2070100"/>
          <p14:tracePt t="41387" x="7962900" y="2063750"/>
          <p14:tracePt t="41403" x="7994650" y="2070100"/>
          <p14:tracePt t="41403" x="8026400" y="2070100"/>
          <p14:tracePt t="41420" x="8051800" y="2070100"/>
          <p14:tracePt t="41420" x="8108950" y="2076450"/>
          <p14:tracePt t="41437" x="8134350" y="2076450"/>
          <p14:tracePt t="41437" x="8166100" y="2070100"/>
          <p14:tracePt t="41454" x="8185150" y="2076450"/>
          <p14:tracePt t="41454" x="8210550" y="2076450"/>
          <p14:tracePt t="41470" x="8242300" y="2076450"/>
          <p14:tracePt t="41470" x="8261350" y="2076450"/>
          <p14:tracePt t="41487" x="8286750" y="2076450"/>
          <p14:tracePt t="41487" x="8337550" y="2076450"/>
          <p14:tracePt t="41506" x="8356600" y="2082800"/>
          <p14:tracePt t="41506" x="8375650" y="2076450"/>
          <p14:tracePt t="41521" x="8394700" y="2076450"/>
          <p14:tracePt t="41521" x="8407400" y="2076450"/>
          <p14:tracePt t="41537" x="8420100" y="2076450"/>
          <p14:tracePt t="41537" x="8432800" y="2076450"/>
          <p14:tracePt t="41537" x="8445500" y="2076450"/>
          <p14:tracePt t="41556" x="8458200" y="2076450"/>
          <p14:tracePt t="41568" x="8470900" y="2076450"/>
          <p14:tracePt t="41568" x="8477250" y="2082800"/>
          <p14:tracePt t="41568" x="8483600" y="2082800"/>
          <p14:tracePt t="41589" x="8489950" y="2089150"/>
          <p14:tracePt t="41602" x="8496300" y="2089150"/>
          <p14:tracePt t="41602" x="8496300" y="2101850"/>
          <p14:tracePt t="41621" x="8489950" y="2108200"/>
          <p14:tracePt t="41636" x="8477250" y="2114550"/>
          <p14:tracePt t="41636" x="8470900" y="2120900"/>
          <p14:tracePt t="41636" x="8464550" y="2120900"/>
          <p14:tracePt t="41657" x="8451850" y="2120900"/>
          <p14:tracePt t="41669" x="8439150" y="2120900"/>
          <p14:tracePt t="41669" x="8413750" y="2120900"/>
          <p14:tracePt t="41687" x="8401050" y="2127250"/>
          <p14:tracePt t="41687" x="8382000" y="2133600"/>
          <p14:tracePt t="41705" x="8362950" y="2133600"/>
          <p14:tracePt t="41705" x="8343900" y="2139950"/>
          <p14:tracePt t="41721" x="8318500" y="2152650"/>
          <p14:tracePt t="41721" x="8274050" y="2165350"/>
          <p14:tracePt t="41738" x="8242300" y="2171700"/>
          <p14:tracePt t="41738" x="8216900" y="2184400"/>
          <p14:tracePt t="41754" x="8191500" y="2197100"/>
          <p14:tracePt t="41754" x="8166100" y="2203450"/>
          <p14:tracePt t="41771" x="8140700" y="2216150"/>
          <p14:tracePt t="41771" x="8115300" y="2222500"/>
          <p14:tracePt t="41788" x="8096250" y="2228850"/>
          <p14:tracePt t="41788" x="8064500" y="2247900"/>
          <p14:tracePt t="41805" x="8039100" y="2260600"/>
          <p14:tracePt t="42217" x="7708900" y="2317750"/>
          <p14:tracePt t="42249" x="7715250" y="2324100"/>
          <p14:tracePt t="42264" x="7721600" y="2330450"/>
          <p14:tracePt t="42277" x="7727950" y="2330450"/>
          <p14:tracePt t="42288" x="7734300" y="2336800"/>
          <p14:tracePt t="42309" x="7747000" y="2336800"/>
          <p14:tracePt t="42326" x="7753350" y="2336800"/>
          <p14:tracePt t="42338" x="7759700" y="2330450"/>
          <p14:tracePt t="42360" x="7759700" y="2324100"/>
          <p14:tracePt t="42377" x="7766050" y="2311400"/>
          <p14:tracePt t="42388" x="7766050" y="2305050"/>
          <p14:tracePt t="42420" x="7766050" y="2298700"/>
          <p14:tracePt t="42436" x="7766050" y="2292350"/>
          <p14:tracePt t="42445" x="7766050" y="2286000"/>
          <p14:tracePt t="42457" x="7766050" y="2279650"/>
          <p14:tracePt t="42509" x="7772400" y="2279650"/>
          <p14:tracePt t="42549" x="7778750" y="2286000"/>
          <p14:tracePt t="42568" x="7785100" y="2286000"/>
          <p14:tracePt t="42592" x="7791450" y="2279650"/>
          <p14:tracePt t="42608" x="7804150" y="2279650"/>
          <p14:tracePt t="42625" x="7816850" y="2273300"/>
          <p14:tracePt t="42645" x="7823200" y="2273300"/>
          <p14:tracePt t="42653" x="7829550" y="2273300"/>
          <p14:tracePt t="42661" x="7835900" y="2273300"/>
          <p14:tracePt t="42672" x="7842250" y="2273300"/>
          <p14:tracePt t="42672" x="7848600" y="2273300"/>
          <p14:tracePt t="42691" x="7848600" y="2279650"/>
          <p14:tracePt t="42706" x="7854950" y="2279650"/>
          <p14:tracePt t="42723" x="7861300" y="2279650"/>
          <p14:tracePt t="42740" x="7867650" y="2273300"/>
          <p14:tracePt t="42740" x="7874000" y="2273300"/>
          <p14:tracePt t="42758" x="7880350" y="2266950"/>
          <p14:tracePt t="42781" x="7886700" y="2260600"/>
          <p14:tracePt t="42825" x="7893050" y="2260600"/>
          <p14:tracePt t="42841" x="7899400" y="2254250"/>
          <p14:tracePt t="42856" x="7899400" y="2247900"/>
          <p14:tracePt t="42869" x="7899400" y="2241550"/>
          <p14:tracePt t="42877" x="7905750" y="2228850"/>
          <p14:tracePt t="42894" x="7918450" y="2228850"/>
          <p14:tracePt t="42909" x="7924800" y="2222500"/>
          <p14:tracePt t="42909" x="7931150" y="2216150"/>
          <p14:tracePt t="42926" x="7943850" y="2216150"/>
          <p14:tracePt t="42926" x="7950200" y="2216150"/>
          <p14:tracePt t="42942" x="7962900" y="2209800"/>
          <p14:tracePt t="42942" x="7975600" y="2209800"/>
          <p14:tracePt t="42942" x="7988300" y="2203450"/>
          <p14:tracePt t="42961" x="8007350" y="2203450"/>
          <p14:tracePt t="42961" x="8020050" y="2203450"/>
          <p14:tracePt t="42979" x="8115300" y="2209800"/>
          <p14:tracePt t="42979" x="8134350" y="2209800"/>
          <p14:tracePt t="43021" x="8147050" y="2216150"/>
          <p14:tracePt t="43029" x="8159750" y="2216150"/>
          <p14:tracePt t="43040" x="8178800" y="2216150"/>
          <p14:tracePt t="43040" x="8204200" y="2222500"/>
          <p14:tracePt t="43059" x="8223250" y="2228850"/>
          <p14:tracePt t="43059" x="8235950" y="2228850"/>
          <p14:tracePt t="43076" x="8248650" y="2235200"/>
          <p14:tracePt t="43076" x="8261350" y="2235200"/>
          <p14:tracePt t="43093" x="8274050" y="2235200"/>
          <p14:tracePt t="43093" x="8299450" y="2235200"/>
          <p14:tracePt t="43110" x="8312150" y="2241550"/>
          <p14:tracePt t="43782" x="1663700" y="2787650"/>
          <p14:tracePt t="43793" x="1651000" y="2787650"/>
          <p14:tracePt t="43793" x="1625600" y="2781300"/>
          <p14:tracePt t="43793" x="1606550" y="2781300"/>
          <p14:tracePt t="43814" x="1574800" y="2781300"/>
          <p14:tracePt t="43814" x="1549400" y="2774950"/>
          <p14:tracePt t="43829" x="1530350" y="2768600"/>
          <p14:tracePt t="43829" x="1511300" y="2762250"/>
          <p14:tracePt t="43845" x="1498600" y="2755900"/>
          <p14:tracePt t="43845" x="1485900" y="2755900"/>
          <p14:tracePt t="43845" x="1479550" y="2749550"/>
          <p14:tracePt t="43865" x="1479550" y="2743200"/>
          <p14:tracePt t="43877" x="1479550" y="2736850"/>
          <p14:tracePt t="43877" x="1479550" y="2724150"/>
          <p14:tracePt t="43895" x="1485900" y="2717800"/>
          <p14:tracePt t="43895" x="1498600" y="2711450"/>
          <p14:tracePt t="43912" x="1504950" y="2705100"/>
          <p14:tracePt t="43912" x="1511300" y="2705100"/>
          <p14:tracePt t="43929" x="1524000" y="2705100"/>
          <p14:tracePt t="43929" x="1543050" y="2698750"/>
          <p14:tracePt t="43946" x="1555750" y="2698750"/>
          <p14:tracePt t="43946" x="1562100" y="2698750"/>
          <p14:tracePt t="43963" x="1574800" y="2698750"/>
          <p14:tracePt t="43963" x="1587500" y="2705100"/>
          <p14:tracePt t="43979" x="1600200" y="2705100"/>
          <p14:tracePt t="43979" x="1606550" y="2705100"/>
          <p14:tracePt t="43996" x="1619250" y="2705100"/>
          <p14:tracePt t="43996" x="1638300" y="2711450"/>
          <p14:tracePt t="44014" x="1651000" y="2717800"/>
          <p14:tracePt t="44014" x="1657350" y="2717800"/>
          <p14:tracePt t="44029" x="1663700" y="2724150"/>
          <p14:tracePt t="44029" x="1676400" y="2730500"/>
          <p14:tracePt t="44046" x="1682750" y="2736850"/>
          <p14:tracePt t="44046" x="1689100" y="2743200"/>
          <p14:tracePt t="44062" x="1695450" y="2749550"/>
          <p14:tracePt t="44062" x="1701800" y="2755900"/>
          <p14:tracePt t="44062" x="1714500" y="2762250"/>
          <p14:tracePt t="44082" x="1720850" y="2762250"/>
          <p14:tracePt t="44094" x="1727200" y="2768600"/>
          <p14:tracePt t="44094" x="1746250" y="2781300"/>
          <p14:tracePt t="44113" x="1758950" y="2781300"/>
          <p14:tracePt t="44113" x="1771650" y="2787650"/>
          <p14:tracePt t="44129" x="1778000" y="2794000"/>
          <p14:tracePt t="44129" x="1790700" y="2794000"/>
          <p14:tracePt t="44146" x="1803400" y="2800350"/>
          <p14:tracePt t="44146" x="1822450" y="2806700"/>
          <p14:tracePt t="44146" x="1835150" y="2813050"/>
          <p14:tracePt t="44165" x="1847850" y="2819400"/>
          <p14:tracePt t="44178" x="1860550" y="2819400"/>
          <p14:tracePt t="44178" x="1885950" y="2832100"/>
          <p14:tracePt t="44196" x="1898650" y="2838450"/>
          <p14:tracePt t="44196" x="1917700" y="2844800"/>
          <p14:tracePt t="44213" x="1924050" y="2851150"/>
          <p14:tracePt t="44213" x="1943100" y="2857500"/>
          <p14:tracePt t="44230" x="1955800" y="2863850"/>
          <p14:tracePt t="44230" x="1974850" y="2876550"/>
          <p14:tracePt t="44247" x="1987550" y="2882900"/>
          <p14:tracePt t="44247" x="2000250" y="2895600"/>
          <p14:tracePt t="44263" x="2006600" y="2901950"/>
          <p14:tracePt t="44263" x="2012950" y="2908300"/>
          <p14:tracePt t="44280" x="2019300" y="2921000"/>
          <p14:tracePt t="44280" x="2025650" y="2927350"/>
          <p14:tracePt t="44296" x="2025650" y="2933700"/>
          <p14:tracePt t="44296" x="2032000" y="2952750"/>
          <p14:tracePt t="44314" x="2032000" y="2959100"/>
          <p14:tracePt t="44314" x="2032000" y="2965450"/>
          <p14:tracePt t="44330" x="2025650" y="2971800"/>
          <p14:tracePt t="44330" x="2019300" y="2978150"/>
          <p14:tracePt t="44347" x="2012950" y="2984500"/>
          <p14:tracePt t="44347" x="2006600" y="2990850"/>
          <p14:tracePt t="44364" x="2000250" y="2997200"/>
          <p14:tracePt t="44364" x="1981200" y="3003550"/>
          <p14:tracePt t="44383" x="1974850" y="3003550"/>
          <p14:tracePt t="44383" x="1968500" y="3003550"/>
          <p14:tracePt t="44397" x="1962150" y="3009900"/>
          <p14:tracePt t="44397" x="1955800" y="3009900"/>
          <p14:tracePt t="44414" x="1949450" y="3009900"/>
          <p14:tracePt t="44429" x="1943100" y="3003550"/>
          <p14:tracePt t="44445" x="1936750" y="2997200"/>
          <p14:tracePt t="44462" x="1936750" y="2990850"/>
          <p14:tracePt t="44479" x="1943100" y="2990850"/>
          <p14:tracePt t="44500" x="1949450" y="2984500"/>
          <p14:tracePt t="44517" x="1955800" y="2984500"/>
          <p14:tracePt t="44529" x="1962150" y="2984500"/>
          <p14:tracePt t="44529" x="1974850" y="2984500"/>
          <p14:tracePt t="44547" x="1981200" y="2978150"/>
          <p14:tracePt t="44547" x="1987550" y="2978150"/>
          <p14:tracePt t="44564" x="1993900" y="2978150"/>
          <p14:tracePt t="44564" x="2006600" y="2978150"/>
          <p14:tracePt t="44581" x="2012950" y="2978150"/>
          <p14:tracePt t="44581" x="2019300" y="2978150"/>
          <p14:tracePt t="44598" x="2025650" y="2971800"/>
          <p14:tracePt t="44598" x="2032000" y="2971800"/>
          <p14:tracePt t="44615" x="2038350" y="2965450"/>
          <p14:tracePt t="44629" x="2032000" y="2965450"/>
          <p14:tracePt t="44661" x="2025650" y="2965450"/>
          <p14:tracePt t="44666" x="2019300" y="2971800"/>
          <p14:tracePt t="44666" x="2012950" y="2971800"/>
          <p14:tracePt t="44682" x="2006600" y="2971800"/>
          <p14:tracePt t="44682" x="2000250" y="2971800"/>
          <p14:tracePt t="44699" x="1993900" y="2971800"/>
          <p14:tracePt t="44699" x="1987550" y="2971800"/>
          <p14:tracePt t="44715" x="1981200" y="2971800"/>
          <p14:tracePt t="44715" x="1974850" y="2971800"/>
          <p14:tracePt t="44715" x="1968500" y="2971800"/>
          <p14:tracePt t="44734" x="1962150" y="2965450"/>
          <p14:tracePt t="44750" x="1962150" y="2959100"/>
          <p14:tracePt t="44773" x="1968500" y="2952750"/>
          <p14:tracePt t="44785" x="1974850" y="2952750"/>
          <p14:tracePt t="44796" x="1987550" y="2952750"/>
          <p14:tracePt t="44796" x="1993900" y="2946400"/>
          <p14:tracePt t="44796" x="2006600" y="2940050"/>
          <p14:tracePt t="44818" x="2019300" y="2940050"/>
          <p14:tracePt t="44830" x="2038350" y="2940050"/>
          <p14:tracePt t="44830" x="2076450" y="2940050"/>
          <p14:tracePt t="44850" x="2095500" y="2940050"/>
          <p14:tracePt t="44850" x="2120900" y="2946400"/>
          <p14:tracePt t="44866" x="2146300" y="2946400"/>
          <p14:tracePt t="44866" x="2171700" y="2952750"/>
          <p14:tracePt t="44883" x="2203450" y="2959100"/>
          <p14:tracePt t="44883" x="2235200" y="2959100"/>
          <p14:tracePt t="44883" x="2266950" y="2965450"/>
          <p14:tracePt t="44902" x="2298700" y="2971800"/>
          <p14:tracePt t="44902" x="2336800" y="2971800"/>
          <p14:tracePt t="44916" x="2368550" y="2971800"/>
          <p14:tracePt t="44916" x="2406650" y="2971800"/>
          <p14:tracePt t="44933" x="2438400" y="2978150"/>
          <p14:tracePt t="44933" x="2476500" y="2978150"/>
          <p14:tracePt t="44949" x="2508250" y="2978150"/>
          <p14:tracePt t="44949" x="2571750" y="2978150"/>
          <p14:tracePt t="44967" x="2597150" y="2978150"/>
          <p14:tracePt t="44967" x="2622550" y="2984500"/>
          <p14:tracePt t="44983" x="2647950" y="2984500"/>
          <p14:tracePt t="44983" x="2673350" y="2990850"/>
          <p14:tracePt t="44999" x="2692400" y="2990850"/>
          <p14:tracePt t="44999" x="2705100" y="2997200"/>
          <p14:tracePt t="45016" x="2711450" y="3003550"/>
          <p14:tracePt t="45016" x="2717800" y="3009900"/>
          <p14:tracePt t="45034" x="2730500" y="3022600"/>
          <p14:tracePt t="45034" x="2724150" y="3028950"/>
          <p14:tracePt t="45050" x="2724150" y="3035300"/>
          <p14:tracePt t="45050" x="2717800" y="3041650"/>
          <p14:tracePt t="45066" x="2711450" y="3041650"/>
          <p14:tracePt t="45066" x="2705100" y="3048000"/>
          <p14:tracePt t="45066" x="2698750" y="3048000"/>
          <p14:tracePt t="45086" x="2686050" y="3054350"/>
          <p14:tracePt t="45097" x="2679700" y="3054350"/>
          <p14:tracePt t="45097" x="2667000" y="3054350"/>
          <p14:tracePt t="45097" x="2660650" y="3054350"/>
          <p14:tracePt t="45118" x="2654300" y="3060700"/>
          <p14:tracePt t="45118" x="2647950" y="3060700"/>
          <p14:tracePt t="45134" x="2641600" y="3060700"/>
          <p14:tracePt t="45134" x="2635250" y="3060700"/>
          <p14:tracePt t="45150" x="2628900" y="3054350"/>
          <p14:tracePt t="45165" x="2622550" y="3054350"/>
          <p14:tracePt t="45182" x="2616200" y="3048000"/>
          <p14:tracePt t="45198" x="2609850" y="3048000"/>
          <p14:tracePt t="45215" x="2603500" y="3041650"/>
          <p14:tracePt t="45401" x="2597150" y="3041650"/>
          <p14:tracePt t="45453" x="2590800" y="3048000"/>
          <p14:tracePt t="45477" x="2584450" y="3054350"/>
          <p14:tracePt t="45493" x="2578100" y="3054350"/>
          <p14:tracePt t="45505" x="2571750" y="3054350"/>
          <p14:tracePt t="45521" x="2565400" y="3054350"/>
          <p14:tracePt t="45538" x="2559050" y="3054350"/>
          <p14:tracePt t="45549" x="2552700" y="3054350"/>
          <p14:tracePt t="45549" x="2540000" y="3054350"/>
          <p14:tracePt t="45568" x="2533650" y="3054350"/>
          <p14:tracePt t="45568" x="2527300" y="3054350"/>
          <p14:tracePt t="45585" x="2520950" y="3054350"/>
          <p14:tracePt t="45585" x="2514600" y="3060700"/>
          <p14:tracePt t="45601" x="2508250" y="3060700"/>
          <p14:tracePt t="45601" x="2495550" y="3067050"/>
          <p14:tracePt t="45618" x="2495550" y="3073400"/>
          <p14:tracePt t="45618" x="2489200" y="3098800"/>
          <p14:tracePt t="45635" x="2489200" y="3111500"/>
          <p14:tracePt t="45635" x="2495550" y="3130550"/>
          <p14:tracePt t="45651" x="2508250" y="3143250"/>
          <p14:tracePt t="45651" x="2520950" y="3162300"/>
          <p14:tracePt t="45668" x="2546350" y="3181350"/>
          <p14:tracePt t="45668" x="2603500" y="3219450"/>
          <p14:tracePt t="45686" x="2641600" y="3238500"/>
          <p14:tracePt t="45686" x="2679700" y="3257550"/>
          <p14:tracePt t="45702" x="2730500" y="3289300"/>
          <p14:tracePt t="45702" x="2787650" y="3308350"/>
          <p14:tracePt t="45718" x="2844800" y="3333750"/>
          <p14:tracePt t="45718" x="2908300" y="3359150"/>
          <p14:tracePt t="45735" x="2971800" y="3390900"/>
          <p14:tracePt t="45735" x="3041650" y="3416300"/>
          <p14:tracePt t="45735" x="3111500" y="3441700"/>
          <p14:tracePt t="45754" x="3181350" y="3473450"/>
          <p14:tracePt t="45766" x="3257550" y="3498850"/>
          <p14:tracePt t="45766" x="3416300" y="3562350"/>
          <p14:tracePt t="45786" x="3505200" y="3594100"/>
          <p14:tracePt t="45786" x="3594100" y="3625850"/>
          <p14:tracePt t="45802" x="3683000" y="3657600"/>
          <p14:tracePt t="45802" x="3778250" y="3689350"/>
          <p14:tracePt t="45818" x="3873500" y="3727450"/>
          <p14:tracePt t="45818" x="3975100" y="3765550"/>
          <p14:tracePt t="45818" x="4076700" y="3797300"/>
          <p14:tracePt t="45837" x="4178300" y="3835400"/>
          <p14:tracePt t="45837" x="4279900" y="3873500"/>
          <p14:tracePt t="45854" x="4381500" y="3911600"/>
          <p14:tracePt t="45854" x="4489450" y="3943350"/>
          <p14:tracePt t="45869" x="4591050" y="3968750"/>
          <p14:tracePt t="45869" x="4692650" y="3994150"/>
          <p14:tracePt t="45886" x="4794250" y="4019550"/>
          <p14:tracePt t="45886" x="4895850" y="4038600"/>
          <p14:tracePt t="45903" x="4997450" y="4057650"/>
          <p14:tracePt t="45903" x="5099050" y="4076700"/>
          <p14:tracePt t="45903" x="5200650" y="4089400"/>
          <p14:tracePt t="45922" x="5302250" y="4102100"/>
          <p14:tracePt t="45922" x="5397500" y="4114800"/>
          <p14:tracePt t="45936" x="5499100" y="4127500"/>
          <p14:tracePt t="45936" x="5594350" y="4133850"/>
          <p14:tracePt t="45953" x="5695950" y="4140200"/>
          <p14:tracePt t="45953" x="5791200" y="4146550"/>
          <p14:tracePt t="45969" x="5886450" y="4152900"/>
          <p14:tracePt t="45969" x="6070600" y="4178300"/>
          <p14:tracePt t="45987" x="6159500" y="4191000"/>
          <p14:tracePt t="45987" x="6242050" y="4210050"/>
          <p14:tracePt t="46002" x="6324600" y="4235450"/>
          <p14:tracePt t="46002" x="6400800" y="4254500"/>
          <p14:tracePt t="46019" x="6477000" y="4279900"/>
          <p14:tracePt t="46019" x="6546850" y="4305300"/>
          <p14:tracePt t="46036" x="6616700" y="4330700"/>
          <p14:tracePt t="46036" x="6743700" y="4368800"/>
          <p14:tracePt t="46055" x="6800850" y="4387850"/>
          <p14:tracePt t="46055" x="6858000" y="4400550"/>
          <p14:tracePt t="46070" x="6908800" y="4406900"/>
          <p14:tracePt t="46070" x="6953250" y="4419600"/>
          <p14:tracePt t="46086" x="6997700" y="4425950"/>
          <p14:tracePt t="46086" x="7035800" y="4425950"/>
          <p14:tracePt t="46086" x="7073900" y="4425950"/>
          <p14:tracePt t="46106" x="7112000" y="4425950"/>
          <p14:tracePt t="46118" x="7143750" y="4425950"/>
          <p14:tracePt t="46118" x="7175500" y="4425950"/>
          <p14:tracePt t="46118" x="7207250" y="4425950"/>
          <p14:tracePt t="46139" x="7232650" y="4419600"/>
          <p14:tracePt t="46151" x="7258050" y="4419600"/>
          <p14:tracePt t="46151" x="7302500" y="4419600"/>
          <p14:tracePt t="46170" x="7321550" y="4413250"/>
          <p14:tracePt t="46170" x="7340600" y="4419600"/>
          <p14:tracePt t="46187" x="7353300" y="4413250"/>
          <p14:tracePt t="46187" x="7366000" y="4413250"/>
          <p14:tracePt t="46187" x="7378700" y="4413250"/>
          <p14:tracePt t="46206" x="7385050" y="4413250"/>
          <p14:tracePt t="46218" x="7391400" y="4413250"/>
          <p14:tracePt t="46218" x="7397750" y="4413250"/>
          <p14:tracePt t="46237" x="7404100" y="4413250"/>
          <p14:tracePt t="46252" x="7397750" y="4419600"/>
          <p14:tracePt t="46273" x="7391400" y="4419600"/>
          <p14:tracePt t="46273" x="7385050" y="4419600"/>
          <p14:tracePt t="46287" x="7378700" y="4425950"/>
          <p14:tracePt t="46302" x="7372350" y="4425950"/>
          <p14:tracePt t="46302" x="7366000" y="4425950"/>
          <p14:tracePt t="46320" x="7353300" y="4425950"/>
          <p14:tracePt t="46320" x="7346950" y="4425950"/>
          <p14:tracePt t="46338" x="7340600" y="4425950"/>
          <p14:tracePt t="46338" x="7334250" y="4425950"/>
          <p14:tracePt t="46355" x="7327900" y="4425950"/>
          <p14:tracePt t="46369" x="7321550" y="4425950"/>
          <p14:tracePt t="46385" x="7315200" y="4425950"/>
          <p14:tracePt t="46402" x="7302500" y="4425950"/>
          <p14:tracePt t="46419" x="7296150" y="4425950"/>
          <p14:tracePt t="46419" x="7277100" y="4425950"/>
          <p14:tracePt t="46438" x="7264400" y="4432300"/>
          <p14:tracePt t="46438" x="7245350" y="4432300"/>
          <p14:tracePt t="46455" x="7226300" y="4432300"/>
          <p14:tracePt t="46455" x="7200900" y="4432300"/>
          <p14:tracePt t="46471" x="7169150" y="4438650"/>
          <p14:tracePt t="46471" x="7137400" y="4438650"/>
          <p14:tracePt t="46471" x="7105650" y="4445000"/>
          <p14:tracePt t="46490" x="7061200" y="4451350"/>
          <p14:tracePt t="46502" x="7023100" y="4451350"/>
          <p14:tracePt t="46502" x="6972300" y="4451350"/>
          <p14:tracePt t="46522" x="6870700" y="4451350"/>
          <p14:tracePt t="46522" x="6813550" y="4451350"/>
          <p14:tracePt t="46538" x="6750050" y="4445000"/>
          <p14:tracePt t="46538" x="6692900" y="4438650"/>
          <p14:tracePt t="46555" x="6629400" y="4425950"/>
          <p14:tracePt t="46555" x="6565900" y="4406900"/>
          <p14:tracePt t="46555" x="6508750" y="4381500"/>
          <p14:tracePt t="46574" x="6451600" y="4356100"/>
          <p14:tracePt t="46574" x="6400800" y="4324350"/>
          <p14:tracePt t="46588" x="6350000" y="4279900"/>
          <p14:tracePt t="46588" x="6305550" y="4235450"/>
          <p14:tracePt t="46605" x="6267450" y="4184650"/>
          <p14:tracePt t="46605" x="6235700" y="4127500"/>
          <p14:tracePt t="46621" x="6203950" y="4064000"/>
          <p14:tracePt t="46621" x="6184900" y="4000500"/>
          <p14:tracePt t="46638" x="6165850" y="3930650"/>
          <p14:tracePt t="46638" x="6146800" y="3797300"/>
          <p14:tracePt t="46655" x="6146800" y="3727450"/>
          <p14:tracePt t="46655" x="6153150" y="3663950"/>
          <p14:tracePt t="46671" x="6165850" y="3600450"/>
          <p14:tracePt t="46671" x="6191250" y="3543300"/>
          <p14:tracePt t="46688" x="6216650" y="3486150"/>
          <p14:tracePt t="46688" x="6292850" y="3384550"/>
          <p14:tracePt t="46707" x="6343650" y="3333750"/>
          <p14:tracePt t="46707" x="6394450" y="3295650"/>
          <p14:tracePt t="46722" x="6451600" y="3257550"/>
          <p14:tracePt t="46722" x="6508750" y="3219450"/>
          <p14:tracePt t="46739" x="6572250" y="3187700"/>
          <p14:tracePt t="46739" x="6642100" y="3162300"/>
          <p14:tracePt t="46755" x="6711950" y="3136900"/>
          <p14:tracePt t="46755" x="6781800" y="3124200"/>
          <p14:tracePt t="46755" x="6851650" y="3105150"/>
          <p14:tracePt t="46774" x="6921500" y="3098800"/>
          <p14:tracePt t="46787" x="6991350" y="3086100"/>
          <p14:tracePt t="46787" x="7131050" y="3079750"/>
          <p14:tracePt t="46806" x="7207250" y="3079750"/>
          <p14:tracePt t="46806" x="7270750" y="3079750"/>
          <p14:tracePt t="46823" x="7340600" y="3092450"/>
          <p14:tracePt t="46823" x="7410450" y="3098800"/>
          <p14:tracePt t="46839" x="7473950" y="3117850"/>
          <p14:tracePt t="46839" x="7537450" y="3136900"/>
          <p14:tracePt t="46839" x="7600950" y="3155950"/>
          <p14:tracePt t="46859" x="7658100" y="3181350"/>
          <p14:tracePt t="46870" x="7708900" y="3213100"/>
          <p14:tracePt t="46870" x="7810500" y="3276600"/>
          <p14:tracePt t="46889" x="7848600" y="3308350"/>
          <p14:tracePt t="46889" x="7886700" y="3346450"/>
          <p14:tracePt t="46906" x="7918450" y="3384550"/>
          <p14:tracePt t="46906" x="7943850" y="3416300"/>
          <p14:tracePt t="46923" x="7962900" y="3454400"/>
          <p14:tracePt t="46923" x="7975600" y="3492500"/>
          <p14:tracePt t="46939" x="7981950" y="3530600"/>
          <p14:tracePt t="46939" x="7981950" y="3600450"/>
          <p14:tracePt t="46956" x="7969250" y="3632200"/>
          <p14:tracePt t="46956" x="7956550" y="3663950"/>
          <p14:tracePt t="46973" x="7937500" y="3695700"/>
          <p14:tracePt t="46973" x="7912100" y="3721100"/>
          <p14:tracePt t="46989" x="7886700" y="3746500"/>
          <p14:tracePt t="46989" x="7848600" y="3765550"/>
          <p14:tracePt t="47006" x="7816850" y="3784600"/>
          <p14:tracePt t="47006" x="7740650" y="3810000"/>
          <p14:tracePt t="47023" x="7696200" y="3822700"/>
          <p14:tracePt t="47023" x="7658100" y="3829050"/>
          <p14:tracePt t="47039" x="7613650" y="3829050"/>
          <p14:tracePt t="47039" x="7569200" y="3829050"/>
          <p14:tracePt t="47056" x="7524750" y="3822700"/>
          <p14:tracePt t="47056" x="7435850" y="3803650"/>
          <p14:tracePt t="47075" x="7391400" y="3790950"/>
          <p14:tracePt t="47075" x="7353300" y="3771900"/>
          <p14:tracePt t="47090" x="7315200" y="3752850"/>
          <p14:tracePt t="47090" x="7277100" y="3733800"/>
          <p14:tracePt t="47106" x="7239000" y="3714750"/>
          <p14:tracePt t="47106" x="7207250" y="3695700"/>
          <p14:tracePt t="47123" x="7175500" y="3670300"/>
          <p14:tracePt t="47123" x="7143750" y="3651250"/>
          <p14:tracePt t="47123" x="7112000" y="3632200"/>
          <p14:tracePt t="47142" x="7086600" y="3613150"/>
          <p14:tracePt t="47155" x="7061200" y="3587750"/>
          <p14:tracePt t="47155" x="7035800" y="3568700"/>
          <p14:tracePt t="47175" x="6991350" y="3536950"/>
          <p14:tracePt t="47175" x="6972300" y="3517900"/>
          <p14:tracePt t="47190" x="6953250" y="3505200"/>
          <p14:tracePt t="47190" x="6940550" y="3492500"/>
          <p14:tracePt t="47207" x="6921500" y="3479800"/>
          <p14:tracePt t="47207" x="6902450" y="3467100"/>
          <p14:tracePt t="47207" x="6889750" y="3460750"/>
          <p14:tracePt t="47226" x="6877050" y="3448050"/>
          <p14:tracePt t="47238" x="6864350" y="3441700"/>
          <p14:tracePt t="47238" x="6838950" y="3416300"/>
          <p14:tracePt t="47257" x="6832600" y="3409950"/>
          <p14:tracePt t="47257" x="6826250" y="3397250"/>
          <p14:tracePt t="47274" x="6819900" y="3390900"/>
          <p14:tracePt t="47274" x="6813550" y="3378200"/>
          <p14:tracePt t="47290" x="6807200" y="3365500"/>
          <p14:tracePt t="47290" x="6788150" y="3346450"/>
          <p14:tracePt t="47307" x="6775450" y="3333750"/>
          <p14:tracePt t="47307" x="6756400" y="3321050"/>
          <p14:tracePt t="47324" x="6737350" y="3308350"/>
          <p14:tracePt t="47324" x="6711950" y="3295650"/>
          <p14:tracePt t="47341" x="6680200" y="3276600"/>
          <p14:tracePt t="47341" x="6642100" y="3257550"/>
          <p14:tracePt t="47357" x="6604000" y="3232150"/>
          <p14:tracePt t="47357" x="6496050" y="3187700"/>
          <p14:tracePt t="47374" x="6432550" y="3168650"/>
          <p14:tracePt t="47374" x="6362700" y="3143250"/>
          <p14:tracePt t="47391" x="6280150" y="3117850"/>
          <p14:tracePt t="47391" x="6191250" y="3098800"/>
          <p14:tracePt t="47407" x="6089650" y="3073400"/>
          <p14:tracePt t="47407" x="5981700" y="3048000"/>
          <p14:tracePt t="47407" x="5867400" y="3028950"/>
          <p14:tracePt t="47427" x="5753100" y="2997200"/>
          <p14:tracePt t="47439" x="5632450" y="2965450"/>
          <p14:tracePt t="47439" x="5378450" y="2882900"/>
          <p14:tracePt t="47459" x="5257800" y="2832100"/>
          <p14:tracePt t="47459" x="5137150" y="2774950"/>
          <p14:tracePt t="47475" x="5016500" y="2711450"/>
          <p14:tracePt t="47475" x="4895850" y="2647950"/>
          <p14:tracePt t="47491" x="4781550" y="2578100"/>
          <p14:tracePt t="47491" x="4667250" y="2501900"/>
          <p14:tracePt t="47491" x="4552950" y="2432050"/>
          <p14:tracePt t="47511" x="4445000" y="2368550"/>
          <p14:tracePt t="47523" x="4343400" y="2305050"/>
          <p14:tracePt t="47523" x="4241800" y="2241550"/>
          <p14:tracePt t="47543" x="4064000" y="2133600"/>
          <p14:tracePt t="47543" x="3981450" y="2082800"/>
          <p14:tracePt t="47558" x="3911600" y="2032000"/>
          <p14:tracePt t="47558" x="3841750" y="1987550"/>
          <p14:tracePt t="47575" x="3784600" y="1943100"/>
          <p14:tracePt t="47575" x="3733800" y="1898650"/>
          <p14:tracePt t="47575" x="3695700" y="1860550"/>
          <p14:tracePt t="47594" x="3657600" y="1822450"/>
          <p14:tracePt t="47594" x="3625850" y="1784350"/>
          <p14:tracePt t="47608" x="3600450" y="1752600"/>
          <p14:tracePt t="47608" x="3581400" y="1720850"/>
          <p14:tracePt t="47625" x="3562350" y="1695450"/>
          <p14:tracePt t="47625" x="3549650" y="1670050"/>
          <p14:tracePt t="47642" x="3549650" y="1644650"/>
          <p14:tracePt t="47642" x="3549650" y="1619250"/>
          <p14:tracePt t="47659" x="3556000" y="1600200"/>
          <p14:tracePt t="47659" x="3594100" y="1562100"/>
          <p14:tracePt t="47675" x="3625850" y="1543050"/>
          <p14:tracePt t="47675" x="3670300" y="1524000"/>
          <p14:tracePt t="47692" x="3721100" y="1504950"/>
          <p14:tracePt t="47692" x="3790950" y="1485900"/>
          <p14:tracePt t="47708" x="3867150" y="1466850"/>
          <p14:tracePt t="47708" x="4057650" y="1435100"/>
          <p14:tracePt t="47727" x="4165600" y="1428750"/>
          <p14:tracePt t="47727" x="4286250" y="1416050"/>
          <p14:tracePt t="47742" x="4406900" y="1416050"/>
          <p14:tracePt t="47742" x="4540250" y="1409700"/>
          <p14:tracePt t="47759" x="4673600" y="1409700"/>
          <p14:tracePt t="47759" x="4813300" y="1416050"/>
          <p14:tracePt t="47775" x="4953000" y="1416050"/>
          <p14:tracePt t="47775" x="5092700" y="1422400"/>
          <p14:tracePt t="47775" x="5232400" y="1422400"/>
          <p14:tracePt t="47794" x="5372100" y="1428750"/>
          <p14:tracePt t="47807" x="5505450" y="1428750"/>
          <p14:tracePt t="47807" x="5759450" y="1435100"/>
          <p14:tracePt t="47827" x="5880100" y="1441450"/>
          <p14:tracePt t="47827" x="5994400" y="1441450"/>
          <p14:tracePt t="47827" x="6096000" y="1447800"/>
          <p14:tracePt t="47846" x="6184900" y="1447800"/>
          <p14:tracePt t="47857" x="6273800" y="1454150"/>
          <p14:tracePt t="47857" x="6350000" y="1460500"/>
          <p14:tracePt t="47857" x="6413500" y="1466850"/>
          <p14:tracePt t="47878" x="6470650" y="1473200"/>
          <p14:tracePt t="47891" x="6521450" y="1479550"/>
          <p14:tracePt t="47891" x="6597650" y="1492250"/>
          <p14:tracePt t="47909" x="6623050" y="1498600"/>
          <p14:tracePt t="47909" x="6648450" y="1511300"/>
          <p14:tracePt t="47926" x="6667500" y="1517650"/>
          <p14:tracePt t="47926" x="6686550" y="1524000"/>
          <p14:tracePt t="47943" x="6699250" y="1530350"/>
          <p14:tracePt t="47943" x="6705600" y="1536700"/>
          <p14:tracePt t="47960" x="6718300" y="1543050"/>
          <p14:tracePt t="47960" x="6724650" y="1549400"/>
          <p14:tracePt t="47976" x="6724650" y="1555750"/>
          <p14:tracePt t="47991" x="6718300" y="1568450"/>
          <p14:tracePt t="48008" x="6705600" y="1568450"/>
          <p14:tracePt t="48008" x="6680200" y="1574800"/>
          <p14:tracePt t="48027" x="6667500" y="1581150"/>
          <p14:tracePt t="48027" x="6648450" y="1581150"/>
          <p14:tracePt t="48043" x="6623050" y="1587500"/>
          <p14:tracePt t="48043" x="6597650" y="1587500"/>
          <p14:tracePt t="48060" x="6572250" y="1593850"/>
          <p14:tracePt t="48060" x="6534150" y="1593850"/>
          <p14:tracePt t="48076" x="6496050" y="1600200"/>
          <p14:tracePt t="48076" x="6407150" y="1600200"/>
          <p14:tracePt t="48095" x="6350000" y="1600200"/>
          <p14:tracePt t="48095" x="6292850" y="1606550"/>
          <p14:tracePt t="48110" x="6229350" y="1606550"/>
          <p14:tracePt t="48110" x="6159500" y="1600200"/>
          <p14:tracePt t="48127" x="6089650" y="1600200"/>
          <p14:tracePt t="48127" x="6019800" y="1593850"/>
          <p14:tracePt t="48143" x="5943600" y="1581150"/>
          <p14:tracePt t="48143" x="5861050" y="1574800"/>
          <p14:tracePt t="48143" x="5784850" y="1562100"/>
          <p14:tracePt t="48162" x="5708650" y="1549400"/>
          <p14:tracePt t="48175" x="5638800" y="1530350"/>
          <p14:tracePt t="48175" x="5568950" y="1517650"/>
          <p14:tracePt t="48195" x="5435600" y="1479550"/>
          <p14:tracePt t="48195" x="5372100" y="1454150"/>
          <p14:tracePt t="48211" x="5321300" y="1435100"/>
          <p14:tracePt t="48211" x="5270500" y="1409700"/>
          <p14:tracePt t="48227" x="5226050" y="1384300"/>
          <p14:tracePt t="48227" x="5194300" y="1352550"/>
          <p14:tracePt t="48244" x="5168900" y="1320800"/>
          <p14:tracePt t="48244" x="5149850" y="1289050"/>
          <p14:tracePt t="48244" x="5149850" y="1250950"/>
          <p14:tracePt t="48263" x="5149850" y="1219200"/>
          <p14:tracePt t="48263" x="5168900" y="1181100"/>
          <p14:tracePt t="48277" x="5200650" y="1143000"/>
          <p14:tracePt t="48277" x="5232400" y="1098550"/>
          <p14:tracePt t="48294" x="5276850" y="1054100"/>
          <p14:tracePt t="48294" x="5327650" y="1016000"/>
          <p14:tracePt t="48311" x="5384800" y="977900"/>
          <p14:tracePt t="48311" x="5524500" y="908050"/>
          <p14:tracePt t="48328" x="5594350" y="876300"/>
          <p14:tracePt t="48328" x="5676900" y="844550"/>
          <p14:tracePt t="48345" x="5759450" y="819150"/>
          <p14:tracePt t="48345" x="5848350" y="806450"/>
          <p14:tracePt t="48361" x="5937250" y="787400"/>
          <p14:tracePt t="48361" x="6032500" y="781050"/>
          <p14:tracePt t="48377" x="6127750" y="774700"/>
          <p14:tracePt t="48377" x="6330950" y="768350"/>
          <p14:tracePt t="48395" x="6438900" y="768350"/>
          <p14:tracePt t="48395" x="6546850" y="781050"/>
          <p14:tracePt t="48411" x="6648450" y="787400"/>
          <p14:tracePt t="48411" x="6750050" y="800100"/>
          <p14:tracePt t="48428" x="6851650" y="819150"/>
          <p14:tracePt t="48428" x="6946900" y="838200"/>
          <p14:tracePt t="48428" x="7035800" y="863600"/>
          <p14:tracePt t="48447" x="7124700" y="895350"/>
          <p14:tracePt t="48459" x="7207250" y="927100"/>
          <p14:tracePt t="48459" x="7353300" y="990600"/>
          <p14:tracePt t="48479" x="7416800" y="1028700"/>
          <p14:tracePt t="48479" x="7473950" y="1066800"/>
          <p14:tracePt t="48495" x="7531100" y="1104900"/>
          <p14:tracePt t="48495" x="7575550" y="1143000"/>
          <p14:tracePt t="48511" x="7620000" y="1181100"/>
          <p14:tracePt t="48511" x="7651750" y="1219200"/>
          <p14:tracePt t="48511" x="7677150" y="1250950"/>
          <p14:tracePt t="48530" x="7696200" y="1289050"/>
          <p14:tracePt t="48543" x="7715250" y="1320800"/>
          <p14:tracePt t="48543" x="7721600" y="1384300"/>
          <p14:tracePt t="48563" x="7715250" y="1416050"/>
          <p14:tracePt t="48563" x="7708900" y="1447800"/>
          <p14:tracePt t="48578" x="7689850" y="1479550"/>
          <p14:tracePt t="48578" x="7670800" y="1504950"/>
          <p14:tracePt t="48595" x="7645400" y="1530350"/>
          <p14:tracePt t="48595" x="7620000" y="1555750"/>
          <p14:tracePt t="48595" x="7588250" y="1581150"/>
          <p14:tracePt t="48614" x="7550150" y="1600200"/>
          <p14:tracePt t="48614" x="7512050" y="1625600"/>
          <p14:tracePt t="48629" x="7467600" y="1644650"/>
          <p14:tracePt t="48629" x="7423150" y="1663700"/>
          <p14:tracePt t="48645" x="7372350" y="1676400"/>
          <p14:tracePt t="48645" x="7327900" y="1695450"/>
          <p14:tracePt t="48662" x="7277100" y="1714500"/>
          <p14:tracePt t="48662" x="7219950" y="1727200"/>
          <p14:tracePt t="48679" x="7169150" y="1739900"/>
          <p14:tracePt t="48679" x="7054850" y="1758950"/>
          <p14:tracePt t="48696" x="6997700" y="1771650"/>
          <p14:tracePt t="48696" x="6934200" y="1778000"/>
          <p14:tracePt t="48712" x="6864350" y="1790700"/>
          <p14:tracePt t="48712" x="6800850" y="1797050"/>
          <p14:tracePt t="48729" x="6731000" y="1803400"/>
          <p14:tracePt t="48729" x="6584950" y="1809750"/>
          <p14:tracePt t="48747" x="6508750" y="1809750"/>
          <p14:tracePt t="48747" x="6438900" y="1809750"/>
          <p14:tracePt t="48763" x="6369050" y="1803400"/>
          <p14:tracePt t="48763" x="6299200" y="1790700"/>
          <p14:tracePt t="48779" x="6235700" y="1778000"/>
          <p14:tracePt t="48779" x="6172200" y="1765300"/>
          <p14:tracePt t="48796" x="6115050" y="1752600"/>
          <p14:tracePt t="48796" x="6064250" y="1733550"/>
          <p14:tracePt t="48796" x="6013450" y="1714500"/>
          <p14:tracePt t="48815" x="5969000" y="1689100"/>
          <p14:tracePt t="48827" x="5924550" y="1670050"/>
          <p14:tracePt t="48827" x="5854700" y="1625600"/>
          <p14:tracePt t="48848" x="5829300" y="1600200"/>
          <p14:tracePt t="48848" x="5810250" y="1574800"/>
          <p14:tracePt t="48863" x="5797550" y="1555750"/>
          <p14:tracePt t="48863" x="5791200" y="1530350"/>
          <p14:tracePt t="48880" x="5791200" y="1511300"/>
          <p14:tracePt t="48880" x="5797550" y="1492250"/>
          <p14:tracePt t="48880" x="5810250" y="1473200"/>
          <p14:tracePt t="48898" x="5822950" y="1460500"/>
          <p14:tracePt t="48911" x="5842000" y="1447800"/>
          <p14:tracePt t="48911" x="5892800" y="1422400"/>
          <p14:tracePt t="48929" x="5918200" y="1422400"/>
          <p14:tracePt t="48929" x="5949950" y="1416050"/>
          <p14:tracePt t="48946" x="5975350" y="1422400"/>
          <p14:tracePt t="48946" x="6007100" y="1428750"/>
          <p14:tracePt t="48963" x="6038850" y="1447800"/>
          <p14:tracePt t="48963" x="6076950" y="1466850"/>
          <p14:tracePt t="48979" x="6108700" y="1498600"/>
          <p14:tracePt t="48979" x="6178550" y="1568450"/>
          <p14:tracePt t="48996" x="6216650" y="1619250"/>
          <p14:tracePt t="48996" x="6254750" y="1670050"/>
          <p14:tracePt t="49013" x="6292850" y="1727200"/>
          <p14:tracePt t="49013" x="6330950" y="1790700"/>
          <p14:tracePt t="49030" x="6375400" y="1854200"/>
          <p14:tracePt t="49030" x="6457950" y="1993900"/>
          <p14:tracePt t="49047" x="6496050" y="2070100"/>
          <p14:tracePt t="49047" x="6540500" y="2146300"/>
          <p14:tracePt t="49063" x="6584950" y="2228850"/>
          <p14:tracePt t="49063" x="6629400" y="2311400"/>
          <p14:tracePt t="49080" x="6680200" y="2393950"/>
          <p14:tracePt t="49080" x="6718300" y="2476500"/>
          <p14:tracePt t="49097" x="6762750" y="2559050"/>
          <p14:tracePt t="49097" x="6832600" y="2717800"/>
          <p14:tracePt t="49116" x="6864350" y="2794000"/>
          <p14:tracePt t="49116" x="6896100" y="2870200"/>
          <p14:tracePt t="49130" x="6927850" y="2940050"/>
          <p14:tracePt t="49130" x="6953250" y="3003550"/>
          <p14:tracePt t="49147" x="6978650" y="3067050"/>
          <p14:tracePt t="49147" x="6997700" y="3130550"/>
          <p14:tracePt t="49164" x="7023100" y="3181350"/>
          <p14:tracePt t="49164" x="7048500" y="3232150"/>
          <p14:tracePt t="49164" x="7067550" y="3276600"/>
          <p14:tracePt t="49183" x="7086600" y="3314700"/>
          <p14:tracePt t="49195" x="7105650" y="3352800"/>
          <p14:tracePt t="49195" x="7131050" y="3416300"/>
          <p14:tracePt t="49214" x="7143750" y="3435350"/>
          <p14:tracePt t="49214" x="7150100" y="3454400"/>
          <p14:tracePt t="49231" x="7156450" y="3473450"/>
          <p14:tracePt t="49231" x="7162800" y="3486150"/>
          <p14:tracePt t="49247" x="7162800" y="3492500"/>
          <p14:tracePt t="49247" x="7162800" y="3505200"/>
          <p14:tracePt t="49265" x="7156450" y="3511550"/>
          <p14:tracePt t="49283" x="7150100" y="3511550"/>
          <p14:tracePt t="49283" x="7143750" y="3511550"/>
          <p14:tracePt t="49297" x="7131050" y="3511550"/>
          <p14:tracePt t="49297" x="7118350" y="3511550"/>
          <p14:tracePt t="49314" x="7105650" y="3511550"/>
          <p14:tracePt t="49314" x="7092950" y="3517900"/>
          <p14:tracePt t="49331" x="7073900" y="3517900"/>
          <p14:tracePt t="49331" x="7035800" y="3517900"/>
          <p14:tracePt t="49348" x="7010400" y="3517900"/>
          <p14:tracePt t="49348" x="6991350" y="3524250"/>
          <p14:tracePt t="49365" x="6965950" y="3524250"/>
          <p14:tracePt t="49365" x="6940550" y="3524250"/>
          <p14:tracePt t="49381" x="6908800" y="3524250"/>
          <p14:tracePt t="49381" x="6883400" y="3524250"/>
          <p14:tracePt t="49398" x="6851650" y="3517900"/>
          <p14:tracePt t="49398" x="6788150" y="3505200"/>
          <p14:tracePt t="49415" x="6756400" y="3498850"/>
          <p14:tracePt t="49415" x="6724650" y="3486150"/>
          <p14:tracePt t="49432" x="6692900" y="3467100"/>
          <p14:tracePt t="49432" x="6661150" y="3448050"/>
          <p14:tracePt t="49448" x="6635750" y="3429000"/>
          <p14:tracePt t="49448" x="6610350" y="3403600"/>
          <p14:tracePt t="49448" x="6591300" y="3371850"/>
          <p14:tracePt t="49467" x="6578600" y="3333750"/>
          <p14:tracePt t="49479" x="6572250" y="3302000"/>
          <p14:tracePt t="49479" x="6578600" y="3213100"/>
          <p14:tracePt t="49499" x="6591300" y="3175000"/>
          <p14:tracePt t="49499" x="6616700" y="3130550"/>
          <p14:tracePt t="49516" x="6642100" y="3092450"/>
          <p14:tracePt t="49516" x="6680200" y="3054350"/>
          <p14:tracePt t="49532" x="6718300" y="3022600"/>
          <p14:tracePt t="49532" x="6762750" y="2990850"/>
          <p14:tracePt t="49532" x="6807200" y="2971800"/>
          <p14:tracePt t="49551" x="6864350" y="2952750"/>
          <p14:tracePt t="49563" x="6915150" y="2933700"/>
          <p14:tracePt t="49563" x="7035800" y="2914650"/>
          <p14:tracePt t="49563" x="7105650" y="2908300"/>
          <p14:tracePt t="49586" x="7169150" y="2901950"/>
          <p14:tracePt t="49596" x="7239000" y="2901950"/>
          <p14:tracePt t="49596" x="7308850" y="2908300"/>
          <p14:tracePt t="49615" x="7385050" y="2921000"/>
          <p14:tracePt t="49615" x="7454900" y="2933700"/>
          <p14:tracePt t="49615" x="7524750" y="2946400"/>
          <p14:tracePt t="49635" x="7594600" y="2971800"/>
          <p14:tracePt t="49635" x="7664450" y="2990850"/>
          <p14:tracePt t="49649" x="7727950" y="3016250"/>
          <p14:tracePt t="49649" x="7785100" y="3048000"/>
          <p14:tracePt t="49665" x="7842250" y="3073400"/>
          <p14:tracePt t="49665" x="7886700" y="3105150"/>
          <p14:tracePt t="49683" x="7924800" y="3136900"/>
          <p14:tracePt t="49683" x="7956550" y="3162300"/>
          <p14:tracePt t="49699" x="7981950" y="3194050"/>
          <p14:tracePt t="49699" x="8013700" y="3263900"/>
          <p14:tracePt t="49715" x="8020050" y="3295650"/>
          <p14:tracePt t="49715" x="8020050" y="3333750"/>
          <p14:tracePt t="49732" x="8007350" y="3365500"/>
          <p14:tracePt t="49732" x="7994650" y="3397250"/>
          <p14:tracePt t="49749" x="7969250" y="3429000"/>
          <p14:tracePt t="49749" x="7905750" y="3492500"/>
          <p14:tracePt t="49768" x="7867650" y="3517900"/>
          <p14:tracePt t="49768" x="7816850" y="3543300"/>
          <p14:tracePt t="49784" x="7766050" y="3568700"/>
          <p14:tracePt t="49784" x="7708900" y="3594100"/>
          <p14:tracePt t="49800" x="7651750" y="3613150"/>
          <p14:tracePt t="49800" x="7588250" y="3632200"/>
          <p14:tracePt t="49816" x="7524750" y="3644900"/>
          <p14:tracePt t="49816" x="7461250" y="3657600"/>
          <p14:tracePt t="49816" x="7397750" y="3670300"/>
          <p14:tracePt t="49835" x="7327900" y="3676650"/>
          <p14:tracePt t="49835" x="7270750" y="3676650"/>
          <p14:tracePt t="49851" x="7207250" y="3676650"/>
          <p14:tracePt t="49851" x="7150100" y="3676650"/>
          <p14:tracePt t="49867" x="7092950" y="3676650"/>
          <p14:tracePt t="49867" x="7042150" y="3676650"/>
          <p14:tracePt t="49867" x="6997700" y="3670300"/>
          <p14:tracePt t="49886" x="6953250" y="3670300"/>
          <p14:tracePt t="49898" x="6915150" y="3663950"/>
          <p14:tracePt t="49898" x="6883400" y="3657600"/>
          <p14:tracePt t="49898" x="6858000" y="3657600"/>
          <p14:tracePt t="49919" x="6838950" y="3651250"/>
          <p14:tracePt t="49931" x="6826250" y="3644900"/>
          <p14:tracePt t="49931" x="6807200" y="3632200"/>
          <p14:tracePt t="49950" x="6800850" y="3625850"/>
          <p14:tracePt t="49950" x="6800850" y="3619500"/>
          <p14:tracePt t="49966" x="6807200" y="3613150"/>
          <p14:tracePt t="49981" x="6813550" y="3613150"/>
          <p14:tracePt t="49981" x="6826250" y="3613150"/>
          <p14:tracePt t="50000" x="6832600" y="3613150"/>
          <p14:tracePt t="50000" x="6851650" y="3613150"/>
          <p14:tracePt t="50016" x="6858000" y="3613150"/>
          <p14:tracePt t="50016" x="6870700" y="3619500"/>
          <p14:tracePt t="50034" x="6877050" y="3619500"/>
          <p14:tracePt t="50034" x="6883400" y="3625850"/>
          <p14:tracePt t="50050" x="6889750" y="3625850"/>
          <p14:tracePt t="50050" x="6902450" y="3632200"/>
          <p14:tracePt t="50067" x="6908800" y="3638550"/>
          <p14:tracePt t="50083" x="6915150" y="3644900"/>
          <p14:tracePt t="50106" x="6908800" y="3638550"/>
          <p14:tracePt t="50142" x="6908800" y="3632200"/>
          <p14:tracePt t="50150" x="6902450" y="3625850"/>
          <p14:tracePt t="50158" x="6902450" y="3619500"/>
          <p14:tracePt t="50167" x="6896100" y="3606800"/>
          <p14:tracePt t="50167" x="6883400" y="3587750"/>
          <p14:tracePt t="50167" x="6877050" y="3575050"/>
          <p14:tracePt t="50187" x="6864350" y="3549650"/>
          <p14:tracePt t="50199" x="6845300" y="3524250"/>
          <p14:tracePt t="50199" x="6807200" y="3454400"/>
          <p14:tracePt t="50219" x="6781800" y="3416300"/>
          <p14:tracePt t="50232" x="6750050" y="3371850"/>
          <p14:tracePt t="50232" x="6680200" y="3270250"/>
          <p14:tracePt t="50251" x="6642100" y="3219450"/>
          <p14:tracePt t="50251" x="6597650" y="3168650"/>
          <p14:tracePt t="50268" x="6553200" y="3111500"/>
          <p14:tracePt t="50268" x="6508750" y="3048000"/>
          <p14:tracePt t="50268" x="6464300" y="2990850"/>
          <p14:tracePt t="50287" x="6419850" y="2927350"/>
          <p14:tracePt t="50299" x="6375400" y="2863850"/>
          <p14:tracePt t="50299" x="6286500" y="2730500"/>
          <p14:tracePt t="50318" x="6242050" y="2667000"/>
          <p14:tracePt t="50318" x="6197600" y="2603500"/>
          <p14:tracePt t="50335" x="6159500" y="2540000"/>
          <p14:tracePt t="50335" x="6115050" y="2476500"/>
          <p14:tracePt t="50352" x="6076950" y="2419350"/>
          <p14:tracePt t="50352" x="6007100" y="2317750"/>
          <p14:tracePt t="50368" x="5975350" y="2273300"/>
          <p14:tracePt t="50368" x="5943600" y="2228850"/>
          <p14:tracePt t="50384" x="5911850" y="2197100"/>
          <p14:tracePt t="50384" x="5886450" y="2165350"/>
          <p14:tracePt t="50401" x="5861050" y="2133600"/>
          <p14:tracePt t="50401" x="5829300" y="2108200"/>
          <p14:tracePt t="50418" x="5797550" y="2082800"/>
          <p14:tracePt t="50418" x="5740400" y="2044700"/>
          <p14:tracePt t="50435" x="5702300" y="2032000"/>
          <p14:tracePt t="50435" x="5670550" y="2012950"/>
          <p14:tracePt t="50452" x="5626100" y="2000250"/>
          <p14:tracePt t="50452" x="5581650" y="1993900"/>
          <p14:tracePt t="50469" x="5537200" y="1993900"/>
          <p14:tracePt t="50469" x="5480050" y="1987550"/>
          <p14:tracePt t="50469" x="5422900" y="1987550"/>
          <p14:tracePt t="50488" x="5353050" y="1993900"/>
          <p14:tracePt t="50500" x="5283200" y="2000250"/>
          <p14:tracePt t="50500" x="5111750" y="2019300"/>
          <p14:tracePt t="50519" x="5010150" y="2032000"/>
          <p14:tracePt t="50519" x="4902200" y="2057400"/>
          <p14:tracePt t="50536" x="4781550" y="2076450"/>
          <p14:tracePt t="50536" x="4654550" y="2108200"/>
          <p14:tracePt t="50552" x="4521200" y="2133600"/>
          <p14:tracePt t="50552" x="4375150" y="2165350"/>
          <p14:tracePt t="50552" x="4229100" y="2190750"/>
          <p14:tracePt t="50571" x="4076700" y="2216150"/>
          <p14:tracePt t="50583" x="3924300" y="2247900"/>
          <p14:tracePt t="50583" x="3619500" y="2279650"/>
          <p14:tracePt t="50604" x="3467100" y="2298700"/>
          <p14:tracePt t="50604" x="3321050" y="2311400"/>
          <p14:tracePt t="50619" x="3181350" y="2317750"/>
          <p14:tracePt t="50619" x="3041650" y="2324100"/>
          <p14:tracePt t="50635" x="2908300" y="2324100"/>
          <p14:tracePt t="50635" x="2774950" y="2324100"/>
          <p14:tracePt t="50652" x="2654300" y="2324100"/>
          <p14:tracePt t="50652" x="2419350" y="2317750"/>
          <p14:tracePt t="50669" x="2311400" y="2311400"/>
          <p14:tracePt t="50669" x="2209800" y="2298700"/>
          <p14:tracePt t="50686" x="2114550" y="2292350"/>
          <p14:tracePt t="50686" x="2025650" y="2279650"/>
          <p14:tracePt t="50702" x="1936750" y="2266950"/>
          <p14:tracePt t="50702" x="1854200" y="2254250"/>
          <p14:tracePt t="50719" x="1778000" y="2241550"/>
          <p14:tracePt t="50719" x="1638300" y="2209800"/>
          <p14:tracePt t="50736" x="1581150" y="2197100"/>
          <p14:tracePt t="50736" x="1524000" y="2184400"/>
          <p14:tracePt t="50752" x="1473200" y="2165350"/>
          <p14:tracePt t="50752" x="1422400" y="2152650"/>
          <p14:tracePt t="50770" x="1377950" y="2139950"/>
          <p14:tracePt t="50770" x="1301750" y="2120900"/>
          <p14:tracePt t="50788" x="1263650" y="2114550"/>
          <p14:tracePt t="50788" x="1225550" y="2108200"/>
          <p14:tracePt t="50803" x="1193800" y="2101850"/>
          <p14:tracePt t="50803" x="1155700" y="2101850"/>
          <p14:tracePt t="50819" x="1123950" y="2101850"/>
          <p14:tracePt t="50819" x="1092200" y="2108200"/>
          <p14:tracePt t="50836" x="1060450" y="2108200"/>
          <p14:tracePt t="50836" x="1028700" y="2108200"/>
          <p14:tracePt t="50836" x="990600" y="2114550"/>
          <p14:tracePt t="50856" x="958850" y="2114550"/>
          <p14:tracePt t="50868" x="920750" y="2120900"/>
          <p14:tracePt t="50868" x="838200" y="2133600"/>
          <p14:tracePt t="50887" x="793750" y="2133600"/>
          <p14:tracePt t="50887" x="742950" y="2133600"/>
          <p14:tracePt t="50903" x="698500" y="2139950"/>
          <p14:tracePt t="50903" x="647700" y="2133600"/>
          <p14:tracePt t="50920" x="603250" y="2127250"/>
          <p14:tracePt t="50920" x="558800" y="2120900"/>
          <p14:tracePt t="50920" x="520700" y="2108200"/>
          <p14:tracePt t="50940" x="482600" y="2089150"/>
          <p14:tracePt t="50951" x="450850" y="2063750"/>
          <p14:tracePt t="50951" x="400050" y="2006600"/>
          <p14:tracePt t="50970" x="387350" y="1974850"/>
          <p14:tracePt t="50970" x="381000" y="1936750"/>
          <p14:tracePt t="50987" x="387350" y="1898650"/>
          <p14:tracePt t="50987" x="393700" y="1854200"/>
          <p14:tracePt t="51004" x="412750" y="1816100"/>
          <p14:tracePt t="51004" x="444500" y="1778000"/>
          <p14:tracePt t="51020" x="476250" y="1746250"/>
          <p14:tracePt t="51020" x="571500" y="1682750"/>
          <p14:tracePt t="51036" x="628650" y="1657350"/>
          <p14:tracePt t="51036" x="698500" y="1638300"/>
          <p14:tracePt t="51054" x="768350" y="1619250"/>
          <p14:tracePt t="51054" x="844550" y="1612900"/>
          <p14:tracePt t="51070" x="933450" y="1612900"/>
          <p14:tracePt t="51070" x="1111250" y="1638300"/>
          <p14:tracePt t="51087" x="1212850" y="1670050"/>
          <p14:tracePt t="51087" x="1314450" y="1701800"/>
          <p14:tracePt t="51103" x="1416050" y="1746250"/>
          <p14:tracePt t="51103" x="1524000" y="1784350"/>
          <p14:tracePt t="51121" x="1638300" y="1835150"/>
          <p14:tracePt t="51121" x="1746250" y="1879600"/>
          <p14:tracePt t="51137" x="1860550" y="1924050"/>
          <p14:tracePt t="51137" x="2095500" y="2006600"/>
          <p14:tracePt t="51157" x="2216150" y="2044700"/>
          <p14:tracePt t="51157" x="2330450" y="2076450"/>
          <p14:tracePt t="51171" x="2451100" y="2108200"/>
          <p14:tracePt t="51171" x="2571750" y="2139950"/>
          <p14:tracePt t="51188" x="2692400" y="2171700"/>
          <p14:tracePt t="51188" x="2813050" y="2203450"/>
          <p14:tracePt t="51188" x="2940050" y="2228850"/>
          <p14:tracePt t="51207" x="3073400" y="2266950"/>
          <p14:tracePt t="51219" x="3206750" y="2305050"/>
          <p14:tracePt t="51219" x="3352800" y="2343150"/>
          <p14:tracePt t="51219" x="3505200" y="2387600"/>
          <p14:tracePt t="51240" x="3670300" y="2438400"/>
          <p14:tracePt t="51252" x="3835400" y="2489200"/>
          <p14:tracePt t="51252" x="4191000" y="2609850"/>
          <p14:tracePt t="51271" x="4381500" y="2667000"/>
          <p14:tracePt t="51271" x="4572000" y="2730500"/>
          <p14:tracePt t="51288" x="4762500" y="2794000"/>
          <p14:tracePt t="51288" x="4953000" y="2857500"/>
          <p14:tracePt t="51288" x="5143500" y="2914650"/>
          <p14:tracePt t="51307" x="5327650" y="2978150"/>
          <p14:tracePt t="51319" x="5530850" y="3035300"/>
          <p14:tracePt t="51319" x="5905500" y="3149600"/>
          <p14:tracePt t="51338" x="6076950" y="3206750"/>
          <p14:tracePt t="51338" x="6242050" y="3263900"/>
          <p14:tracePt t="51354" x="6394450" y="3321050"/>
          <p14:tracePt t="51354" x="6546850" y="3371850"/>
          <p14:tracePt t="51372" x="6686550" y="3422650"/>
          <p14:tracePt t="51372" x="6908800" y="3517900"/>
          <p14:tracePt t="51388" x="6997700" y="3562350"/>
          <p14:tracePt t="51388" x="7092950" y="3606800"/>
          <p14:tracePt t="51404" x="7169150" y="3651250"/>
          <p14:tracePt t="51404" x="7239000" y="3689350"/>
          <p14:tracePt t="51422" x="7296150" y="3727450"/>
          <p14:tracePt t="51422" x="7340600" y="3765550"/>
          <p14:tracePt t="51438" x="7378700" y="3803650"/>
          <p14:tracePt t="51438" x="7423150" y="3867150"/>
          <p14:tracePt t="51455" x="7435850" y="3892550"/>
          <p14:tracePt t="51455" x="7435850" y="3924300"/>
          <p14:tracePt t="51472" x="7435850" y="3943350"/>
          <p14:tracePt t="51472" x="7429500" y="3962400"/>
          <p14:tracePt t="51488" x="7416800" y="3981450"/>
          <p14:tracePt t="51488" x="7404100" y="3994150"/>
          <p14:tracePt t="51488" x="7378700" y="4013200"/>
          <p14:tracePt t="51508" x="7359650" y="4025900"/>
          <p14:tracePt t="51520" x="7327900" y="4038600"/>
          <p14:tracePt t="51520" x="7264400" y="4051300"/>
          <p14:tracePt t="51539" x="7232650" y="4057650"/>
          <p14:tracePt t="51539" x="7200900" y="4064000"/>
          <p14:tracePt t="51556" x="7162800" y="4070350"/>
          <p14:tracePt t="51556" x="7124700" y="4070350"/>
          <p14:tracePt t="51572" x="7086600" y="4070350"/>
          <p14:tracePt t="51572" x="7054850" y="4070350"/>
          <p14:tracePt t="51572" x="7010400" y="4064000"/>
          <p14:tracePt t="51591" x="6972300" y="4064000"/>
          <p14:tracePt t="51603" x="6934200" y="4057650"/>
          <p14:tracePt t="51603" x="6864350" y="4038600"/>
          <p14:tracePt t="51624" x="6826250" y="4019550"/>
          <p14:tracePt t="51624" x="6794500" y="4000500"/>
          <p14:tracePt t="51639" x="6769100" y="3975100"/>
          <p14:tracePt t="51639" x="6750050" y="3943350"/>
          <p14:tracePt t="51656" x="6737350" y="3911600"/>
          <p14:tracePt t="51656" x="6731000" y="3867150"/>
          <p14:tracePt t="51672" x="6724650" y="3822700"/>
          <p14:tracePt t="51672" x="6750050" y="3727450"/>
          <p14:tracePt t="51689" x="6769100" y="3676650"/>
          <p14:tracePt t="51689" x="6800850" y="3625850"/>
          <p14:tracePt t="51706" x="6832600" y="3581400"/>
          <p14:tracePt t="51706" x="6864350" y="3536950"/>
          <p14:tracePt t="51722" x="6908800" y="3498850"/>
          <p14:tracePt t="51722" x="6953250" y="3460750"/>
          <p14:tracePt t="51740" x="7004050" y="3429000"/>
          <p14:tracePt t="51740" x="7105650" y="3378200"/>
          <p14:tracePt t="51756" x="7156450" y="3359150"/>
          <p14:tracePt t="51756" x="7213600" y="3346450"/>
          <p14:tracePt t="51773" x="7270750" y="3340100"/>
          <p14:tracePt t="51773" x="7327900" y="3333750"/>
          <p14:tracePt t="51790" x="7391400" y="3333750"/>
          <p14:tracePt t="51790" x="7505700" y="3346450"/>
          <p14:tracePt t="51808" x="7569200" y="3359150"/>
          <p14:tracePt t="51808" x="7626350" y="3371850"/>
          <p14:tracePt t="51823" x="7677150" y="3390900"/>
          <p14:tracePt t="51823" x="7727950" y="3409950"/>
          <p14:tracePt t="51840" x="7778750" y="3429000"/>
          <p14:tracePt t="51840" x="7816850" y="3454400"/>
          <p14:tracePt t="51857" x="7854950" y="3479800"/>
          <p14:tracePt t="51857" x="7880350" y="3505200"/>
          <p14:tracePt t="51857" x="7905750" y="3536950"/>
          <p14:tracePt t="51876" x="7924800" y="3568700"/>
          <p14:tracePt t="51888" x="7931150" y="3600450"/>
          <p14:tracePt t="51888" x="7931150" y="3676650"/>
          <p14:tracePt t="51907" x="7924800" y="3714750"/>
          <p14:tracePt t="51907" x="7912100" y="3752850"/>
          <p14:tracePt t="51924" x="7893050" y="3784600"/>
          <p14:tracePt t="51924" x="7867650" y="3822700"/>
          <p14:tracePt t="51940" x="7835900" y="3854450"/>
          <p14:tracePt t="51940" x="7804150" y="3892550"/>
          <p14:tracePt t="51940" x="7766050" y="3924300"/>
          <p14:tracePt t="51959" x="7721600" y="3949700"/>
          <p14:tracePt t="51971" x="7677150" y="3975100"/>
          <p14:tracePt t="51971" x="7581900" y="4019550"/>
          <p14:tracePt t="51990" x="7531100" y="4032250"/>
          <p14:tracePt t="51990" x="7473950" y="4051300"/>
          <p14:tracePt t="52007" x="7423150" y="4057650"/>
          <p14:tracePt t="52007" x="7366000" y="4070350"/>
          <p14:tracePt t="52024" x="7321550" y="4070350"/>
          <p14:tracePt t="52024" x="7270750" y="4076700"/>
          <p14:tracePt t="52040" x="7226300" y="4076700"/>
          <p14:tracePt t="52040" x="7137400" y="4064000"/>
          <p14:tracePt t="52057" x="7105650" y="4057650"/>
          <p14:tracePt t="52057" x="7067550" y="4044950"/>
          <p14:tracePt t="52073" x="7042150" y="4038600"/>
          <p14:tracePt t="52073" x="7016750" y="4025900"/>
          <p14:tracePt t="52090" x="6997700" y="4013200"/>
          <p14:tracePt t="52090" x="6972300" y="3994150"/>
          <p14:tracePt t="52108" x="6959600" y="3981450"/>
          <p14:tracePt t="52108" x="6959600" y="3968750"/>
          <p14:tracePt t="52124" x="6959600" y="3962400"/>
          <p14:tracePt t="52124" x="6959600" y="3949700"/>
          <p14:tracePt t="52141" x="6965950" y="3943350"/>
          <p14:tracePt t="52141" x="6972300" y="3937000"/>
          <p14:tracePt t="52158" x="6985000" y="3924300"/>
          <p14:tracePt t="52158" x="7016750" y="3911600"/>
          <p14:tracePt t="52176" x="7035800" y="3911600"/>
          <p14:tracePt t="52176" x="7054850" y="3905250"/>
          <p14:tracePt t="52192" x="7080250" y="3905250"/>
          <p14:tracePt t="52192" x="7099300" y="3905250"/>
          <p14:tracePt t="52208" x="7118350" y="3905250"/>
          <p14:tracePt t="52208" x="7143750" y="3905250"/>
          <p14:tracePt t="52224" x="7162800" y="3911600"/>
          <p14:tracePt t="52224" x="7181850" y="3911600"/>
          <p14:tracePt t="52224" x="7194550" y="3917950"/>
          <p14:tracePt t="52244" x="7213600" y="3924300"/>
          <p14:tracePt t="52256" x="7226300" y="3930650"/>
          <p14:tracePt t="52256" x="7239000" y="3937000"/>
          <p14:tracePt t="52276" x="7264400" y="3949700"/>
          <p14:tracePt t="52276" x="7270750" y="3949700"/>
          <p14:tracePt t="52291" x="7277100" y="3956050"/>
          <p14:tracePt t="52291" x="7283450" y="3962400"/>
          <p14:tracePt t="52308" x="7289800" y="3968750"/>
          <p14:tracePt t="52323" x="7289800" y="3975100"/>
          <p14:tracePt t="52340" x="7283450" y="3975100"/>
          <p14:tracePt t="52356" x="7277100" y="3975100"/>
          <p14:tracePt t="52373" x="7270750" y="3968750"/>
          <p14:tracePt t="52373" x="7264400" y="3968750"/>
          <p14:tracePt t="52391" x="7258050" y="3962400"/>
          <p14:tracePt t="52391" x="7251700" y="3956050"/>
          <p14:tracePt t="52408" x="7251700" y="3949700"/>
          <p14:tracePt t="52423" x="7245350" y="3943350"/>
          <p14:tracePt t="52440" x="7245350" y="3937000"/>
          <p14:tracePt t="52456" x="7245350" y="3930650"/>
          <p14:tracePt t="52474" x="7239000" y="3924300"/>
          <p14:tracePt t="52490" x="7232650" y="3924300"/>
          <p14:tracePt t="52507" x="7226300" y="3924300"/>
          <p14:tracePt t="52524" x="7219950" y="3924300"/>
          <p14:tracePt t="52540" x="7213600" y="3924300"/>
          <p14:tracePt t="52558" x="7207250" y="3924300"/>
          <p14:tracePt t="52574" x="7200900" y="3924300"/>
          <p14:tracePt t="52590" x="7200900" y="3930650"/>
          <p14:tracePt t="52611" x="7194550" y="3930650"/>
          <p14:tracePt t="52647" x="7200900" y="3937000"/>
          <p14:tracePt t="52687" x="7207250" y="3943350"/>
          <p14:tracePt t="52706" x="7213600" y="3937000"/>
          <p14:tracePt t="52723" x="7219950" y="3937000"/>
          <p14:tracePt t="52739" x="7226300" y="3937000"/>
          <p14:tracePt t="52755" x="7232650" y="3930650"/>
          <p14:tracePt t="52783" x="7239000" y="3924300"/>
          <p14:tracePt t="52799" x="7251700" y="3917950"/>
          <p14:tracePt t="52815" x="7258050" y="3911600"/>
          <p14:tracePt t="52827" x="7264400" y="3911600"/>
          <p14:tracePt t="52844" x="7270750" y="3911600"/>
          <p14:tracePt t="52851" x="7277100" y="3911600"/>
          <p14:tracePt t="52860" x="7283450" y="3911600"/>
          <p14:tracePt t="52875" x="7289800" y="3911600"/>
          <p14:tracePt t="52892" x="7296150" y="3917950"/>
          <p14:tracePt t="52892" x="7302500" y="3917950"/>
          <p14:tracePt t="52911" x="7308850" y="3917950"/>
          <p14:tracePt t="52925" x="7315200" y="3930650"/>
          <p14:tracePt t="52943" x="7302500" y="3937000"/>
          <p14:tracePt t="52958" x="7296150" y="3937000"/>
          <p14:tracePt t="52958" x="7283450" y="3943350"/>
          <p14:tracePt t="52958" x="7264400" y="3949700"/>
          <p14:tracePt t="52979" x="7245350" y="3956050"/>
          <p14:tracePt t="52992" x="7226300" y="3956050"/>
          <p14:tracePt t="52992" x="7188200" y="3962400"/>
          <p14:tracePt t="53011" x="7162800" y="3968750"/>
          <p14:tracePt t="53011" x="7137400" y="3968750"/>
          <p14:tracePt t="53027" x="7112000" y="3968750"/>
          <p14:tracePt t="53027" x="7086600" y="3968750"/>
          <p14:tracePt t="53044" x="7061200" y="3962400"/>
          <p14:tracePt t="53044" x="7035800" y="3956050"/>
          <p14:tracePt t="53061" x="7010400" y="3949700"/>
          <p14:tracePt t="53061" x="6953250" y="3930650"/>
          <p14:tracePt t="53077" x="6927850" y="3924300"/>
          <p14:tracePt t="53077" x="6902450" y="3905250"/>
          <p14:tracePt t="53094" x="6870700" y="3886200"/>
          <p14:tracePt t="53094" x="6845300" y="3860800"/>
          <p14:tracePt t="53111" x="6813550" y="3835400"/>
          <p14:tracePt t="53111" x="6743700" y="3765550"/>
          <p14:tracePt t="53128" x="6705600" y="3721100"/>
          <p14:tracePt t="53128" x="6661150" y="3670300"/>
          <p14:tracePt t="53145" x="6616700" y="3613150"/>
          <p14:tracePt t="53145" x="6565900" y="3549650"/>
          <p14:tracePt t="53161" x="6508750" y="3479800"/>
          <p14:tracePt t="53161" x="6451600" y="3403600"/>
          <p14:tracePt t="53178" x="6381750" y="3327400"/>
          <p14:tracePt t="53178" x="6242050" y="3175000"/>
          <p14:tracePt t="53196" x="6172200" y="3098800"/>
          <p14:tracePt t="53196" x="6096000" y="3028950"/>
          <p14:tracePt t="53212" x="6026150" y="2959100"/>
          <p14:tracePt t="53212" x="5956300" y="2895600"/>
          <p14:tracePt t="53228" x="5886450" y="2838450"/>
          <p14:tracePt t="53228" x="5816600" y="2774950"/>
          <p14:tracePt t="53245" x="5759450" y="2717800"/>
          <p14:tracePt t="53245" x="5702300" y="2660650"/>
          <p14:tracePt t="53245" x="5657850" y="2603500"/>
          <p14:tracePt t="53264" x="5613400" y="2546350"/>
          <p14:tracePt t="53276" x="5575300" y="2495550"/>
          <p14:tracePt t="53276" x="5543550" y="2438400"/>
          <p14:tracePt t="53296" x="5505450" y="2349500"/>
          <p14:tracePt t="53296" x="5492750" y="2305050"/>
          <p14:tracePt t="53311" x="5486400" y="2266950"/>
          <p14:tracePt t="53311" x="5486400" y="2235200"/>
          <p14:tracePt t="53328" x="5492750" y="2209800"/>
          <p14:tracePt t="53328" x="5499100" y="2184400"/>
          <p14:tracePt t="53345" x="5511800" y="2171700"/>
          <p14:tracePt t="53345" x="5530850" y="2159000"/>
          <p14:tracePt t="53345" x="5549900" y="2152650"/>
          <p14:tracePt t="53365" x="5575300" y="2152650"/>
          <p14:tracePt t="53365" x="5600700" y="2152650"/>
          <p14:tracePt t="53378" x="5638800" y="2159000"/>
          <p14:tracePt t="53378" x="5670550" y="2171700"/>
          <p14:tracePt t="53395" x="5715000" y="2184400"/>
          <p14:tracePt t="53395" x="5759450" y="2197100"/>
          <p14:tracePt t="53412" x="5810250" y="2216150"/>
          <p14:tracePt t="53412" x="5911850" y="2266950"/>
          <p14:tracePt t="53429" x="5962650" y="2298700"/>
          <p14:tracePt t="53429" x="6013450" y="2336800"/>
          <p14:tracePt t="53445" x="6064250" y="2381250"/>
          <p14:tracePt t="53445" x="6115050" y="2425700"/>
          <p14:tracePt t="53462" x="6165850" y="2476500"/>
          <p14:tracePt t="53462" x="6223000" y="2533650"/>
          <p14:tracePt t="53478" x="6273800" y="2597150"/>
          <p14:tracePt t="53478" x="6375400" y="2730500"/>
          <p14:tracePt t="53496" x="6432550" y="2800350"/>
          <p14:tracePt t="53496" x="6483350" y="2870200"/>
          <p14:tracePt t="53512" x="6534150" y="2940050"/>
          <p14:tracePt t="53512" x="6591300" y="3016250"/>
          <p14:tracePt t="53529" x="6648450" y="3086100"/>
          <p14:tracePt t="53529" x="6705600" y="3155950"/>
          <p14:tracePt t="53529" x="6756400" y="3225800"/>
          <p14:tracePt t="53548" x="6813550" y="3302000"/>
          <p14:tracePt t="53560" x="6864350" y="3371850"/>
          <p14:tracePt t="53560" x="6972300" y="3524250"/>
          <p14:tracePt t="53580" x="7029450" y="3600450"/>
          <p14:tracePt t="53580" x="7080250" y="3676650"/>
          <p14:tracePt t="53596" x="7131050" y="3752850"/>
          <p14:tracePt t="53596" x="7181850" y="3822700"/>
          <p14:tracePt t="53613" x="7226300" y="3892550"/>
          <p14:tracePt t="53613" x="7270750" y="3956050"/>
          <p14:tracePt t="53613" x="7315200" y="4019550"/>
          <p14:tracePt t="53632" x="7346950" y="4070350"/>
          <p14:tracePt t="53644" x="7378700" y="4121150"/>
          <p14:tracePt t="53644" x="7429500" y="4197350"/>
          <p14:tracePt t="53664" x="7448550" y="4229100"/>
          <p14:tracePt t="53664" x="7467600" y="4254500"/>
          <p14:tracePt t="53679" x="7480300" y="4279900"/>
          <p14:tracePt t="53679" x="7493000" y="4298950"/>
          <p14:tracePt t="53696" x="7499350" y="4311650"/>
          <p14:tracePt t="53696" x="7512050" y="4324350"/>
          <p14:tracePt t="53713" x="7518400" y="4337050"/>
          <p14:tracePt t="53713" x="7531100" y="4356100"/>
          <p14:tracePt t="53730" x="7531100" y="4362450"/>
          <p14:tracePt t="53730" x="7537450" y="4368800"/>
          <p14:tracePt t="53746" x="7537450" y="4375150"/>
          <p14:tracePt t="53746" x="7531100" y="4387850"/>
          <p14:tracePt t="53763" x="7531100" y="4394200"/>
          <p14:tracePt t="53763" x="7531100" y="4400550"/>
          <p14:tracePt t="53780" x="7524750" y="4406900"/>
          <p14:tracePt t="53780" x="7518400" y="4419600"/>
          <p14:tracePt t="53796" x="7512050" y="4425950"/>
          <p14:tracePt t="53796" x="7505700" y="4432300"/>
          <p14:tracePt t="53813" x="7493000" y="4432300"/>
          <p14:tracePt t="53813" x="7486650" y="4432300"/>
          <p14:tracePt t="53830" x="7473950" y="4432300"/>
          <p14:tracePt t="53830" x="7442200" y="4432300"/>
          <p14:tracePt t="53849" x="7423150" y="4432300"/>
          <p14:tracePt t="53849" x="7397750" y="4432300"/>
          <p14:tracePt t="53864" x="7372350" y="4432300"/>
          <p14:tracePt t="53864" x="7340600" y="4425950"/>
          <p14:tracePt t="53880" x="7315200" y="4419600"/>
          <p14:tracePt t="53880" x="7283450" y="4406900"/>
          <p14:tracePt t="53897" x="7251700" y="4394200"/>
          <p14:tracePt t="53897" x="7219950" y="4381500"/>
          <p14:tracePt t="53897" x="7194550" y="4362450"/>
          <p14:tracePt t="53916" x="7169150" y="4337050"/>
          <p14:tracePt t="53928" x="7143750" y="4311650"/>
          <p14:tracePt t="53928" x="7105650" y="4241800"/>
          <p14:tracePt t="53948" x="7099300" y="4197350"/>
          <p14:tracePt t="53948" x="7086600" y="4152900"/>
          <p14:tracePt t="53964" x="7086600" y="4108450"/>
          <p14:tracePt t="53964" x="7092950" y="4064000"/>
          <p14:tracePt t="53980" x="7099300" y="4013200"/>
          <p14:tracePt t="53980" x="7112000" y="3968750"/>
          <p14:tracePt t="53997" x="7131050" y="3924300"/>
          <p14:tracePt t="53997" x="7156450" y="3879850"/>
          <p14:tracePt t="53997" x="7188200" y="3848100"/>
          <p14:tracePt t="54016" x="7219950" y="3822700"/>
          <p14:tracePt t="54016" x="7258050" y="3803650"/>
          <p14:tracePt t="54031" x="7302500" y="3790950"/>
          <p14:tracePt t="54031" x="7346950" y="3790950"/>
          <p14:tracePt t="54047" x="7391400" y="3797300"/>
          <p14:tracePt t="54047" x="7442200" y="3810000"/>
          <p14:tracePt t="54064" x="7493000" y="3829050"/>
          <p14:tracePt t="54064" x="7537450" y="3854450"/>
          <p14:tracePt t="54081" x="7588250" y="3879850"/>
          <p14:tracePt t="54081" x="7689850" y="3937000"/>
          <p14:tracePt t="54098" x="7734300" y="3968750"/>
          <p14:tracePt t="54098" x="7778750" y="4000500"/>
          <p14:tracePt t="54114" x="7816850" y="4038600"/>
          <p14:tracePt t="54114" x="7848600" y="4070350"/>
          <p14:tracePt t="54131" x="7874000" y="4108450"/>
          <p14:tracePt t="54131" x="7912100" y="4184650"/>
          <p14:tracePt t="54148" x="7924800" y="4222750"/>
          <p14:tracePt t="54148" x="7931150" y="4260850"/>
          <p14:tracePt t="54164" x="7931150" y="4298950"/>
          <p14:tracePt t="54164" x="7924800" y="4330700"/>
          <p14:tracePt t="54181" x="7912100" y="4356100"/>
          <p14:tracePt t="54181" x="7893050" y="4387850"/>
          <p14:tracePt t="54198" x="7874000" y="4406900"/>
          <p14:tracePt t="54198" x="7823200" y="4445000"/>
          <p14:tracePt t="54217" x="7797800" y="4457700"/>
          <p14:tracePt t="54217" x="7766050" y="4470400"/>
          <p14:tracePt t="54232" x="7727950" y="4476750"/>
          <p14:tracePt t="54232" x="7689850" y="4483100"/>
          <p14:tracePt t="54248" x="7651750" y="4489450"/>
          <p14:tracePt t="54248" x="7613650" y="4489450"/>
          <p14:tracePt t="54264" x="7575550" y="4495800"/>
          <p14:tracePt t="54264" x="7537450" y="4489450"/>
          <p14:tracePt t="54264" x="7499350" y="4489450"/>
          <p14:tracePt t="54284" x="7461250" y="4483100"/>
          <p14:tracePt t="54296" x="7423150" y="4476750"/>
          <p14:tracePt t="54296" x="7385050" y="4470400"/>
          <p14:tracePt t="54315" x="7321550" y="4457700"/>
          <p14:tracePt t="54315" x="7296150" y="4445000"/>
          <p14:tracePt t="54332" x="7270750" y="4438650"/>
          <p14:tracePt t="54332" x="7251700" y="4425950"/>
          <p14:tracePt t="54349" x="7232650" y="4413250"/>
          <p14:tracePt t="54349" x="7213600" y="4400550"/>
          <p14:tracePt t="54349" x="7200900" y="4394200"/>
          <p14:tracePt t="54368" x="7188200" y="4381500"/>
          <p14:tracePt t="54380" x="7181850" y="4375150"/>
          <p14:tracePt t="54380" x="7175500" y="4349750"/>
          <p14:tracePt t="54399" x="7169150" y="4343400"/>
          <p14:tracePt t="54399" x="7169150" y="4337050"/>
          <p14:tracePt t="54415" x="7175500" y="4324350"/>
          <p14:tracePt t="54430" x="7181850" y="4318000"/>
          <p14:tracePt t="54430" x="7194550" y="4305300"/>
          <p14:tracePt t="54449" x="7200900" y="4305300"/>
          <p14:tracePt t="54449" x="7207250" y="4298950"/>
          <p14:tracePt t="54466" x="7219950" y="4298950"/>
          <p14:tracePt t="54466" x="7226300" y="4298950"/>
          <p14:tracePt t="54482" x="7232650" y="4298950"/>
          <p14:tracePt t="54482" x="7239000" y="4298950"/>
          <p14:tracePt t="54499" x="7245350" y="4298950"/>
          <p14:tracePt t="54499" x="7258050" y="4298950"/>
          <p14:tracePt t="54516" x="7264400" y="4305300"/>
          <p14:tracePt t="54516" x="7270750" y="4305300"/>
          <p14:tracePt t="54533" x="7277100" y="4305300"/>
          <p14:tracePt t="54547" x="7283450" y="4311650"/>
          <p14:tracePt t="54564" x="7289800" y="4311650"/>
          <p14:tracePt t="54581" x="7296150" y="4318000"/>
          <p14:tracePt t="54627" x="7302500" y="4318000"/>
          <p14:tracePt t="54711" x="7308850" y="4324350"/>
          <p14:tracePt t="54743" x="7315200" y="4330700"/>
          <p14:tracePt t="54763" x="7315200" y="4337050"/>
          <p14:tracePt t="54779" x="7321550" y="4343400"/>
          <p14:tracePt t="54795" x="7327900" y="4349750"/>
          <p14:tracePt t="54807" x="7334250" y="4356100"/>
          <p14:tracePt t="54823" x="7340600" y="4362450"/>
          <p14:tracePt t="54831" x="7346950" y="4362450"/>
          <p14:tracePt t="54831" x="7353300" y="4368800"/>
          <p14:tracePt t="54852" x="7359650" y="4368800"/>
          <p14:tracePt t="54852" x="7372350" y="4375150"/>
          <p14:tracePt t="54869" x="7378700" y="4375150"/>
          <p14:tracePt t="54869" x="7385050" y="4375150"/>
          <p14:tracePt t="54885" x="7391400" y="4381500"/>
          <p14:tracePt t="54885" x="7397750" y="4387850"/>
          <p14:tracePt t="54900" x="7404100" y="4394200"/>
          <p14:tracePt t="54900" x="7404100" y="4400550"/>
          <p14:tracePt t="54917" x="7410450" y="4406900"/>
          <p14:tracePt t="54917" x="7416800" y="4419600"/>
          <p14:tracePt t="54917" x="7423150" y="4425950"/>
          <p14:tracePt t="54937" x="7423150" y="4432300"/>
          <p14:tracePt t="54948" x="7429500" y="4445000"/>
          <p14:tracePt t="54948" x="7435850" y="4451350"/>
          <p14:tracePt t="54968" x="7442200" y="4464050"/>
          <p14:tracePt t="54968" x="7442200" y="4476750"/>
          <p14:tracePt t="54985" x="7442200" y="4483100"/>
          <p14:tracePt t="54985" x="7442200" y="4489450"/>
          <p14:tracePt t="55001" x="7442200" y="4495800"/>
          <p14:tracePt t="55015" x="7435850" y="4502150"/>
          <p14:tracePt t="55032" x="7435850" y="4508500"/>
          <p14:tracePt t="55049" x="7429500" y="4514850"/>
          <p14:tracePt t="55066" x="7423150" y="4521200"/>
          <p14:tracePt t="55083" x="7416800" y="4527550"/>
          <p14:tracePt t="55099" x="7404100" y="4533900"/>
          <p14:tracePt t="55099" x="7397750" y="4540250"/>
          <p14:tracePt t="55118" x="7391400" y="4546600"/>
          <p14:tracePt t="55132" x="7385050" y="4559300"/>
          <p14:tracePt t="55149" x="7385050" y="4565650"/>
          <p14:tracePt t="55167" x="7385050" y="4572000"/>
          <p14:tracePt t="55183" x="7391400" y="4584700"/>
          <p14:tracePt t="55200" x="7397750" y="4591050"/>
          <p14:tracePt t="55216" x="7404100" y="4591050"/>
          <p14:tracePt t="55216" x="7410450" y="4597400"/>
          <p14:tracePt t="55236" x="7416800" y="4597400"/>
          <p14:tracePt t="55252" x="7423150" y="4597400"/>
          <p14:tracePt t="55268" x="7435850" y="4597400"/>
          <p14:tracePt t="55284" x="7442200" y="4597400"/>
          <p14:tracePt t="55300" x="7448550" y="4597400"/>
          <p14:tracePt t="55316" x="7461250" y="4591050"/>
          <p14:tracePt t="55333" x="7473950" y="4591050"/>
          <p14:tracePt t="55350" x="7480300" y="4591050"/>
          <p14:tracePt t="55367" x="7486650" y="4591050"/>
          <p14:tracePt t="55367" x="7493000" y="4591050"/>
          <p14:tracePt t="55387" x="7499350" y="4591050"/>
          <p14:tracePt t="55400" x="7505700" y="4584700"/>
          <p14:tracePt t="55417" x="7512050" y="4584700"/>
          <p14:tracePt t="55434" x="7518400" y="4584700"/>
          <p14:tracePt t="55450" x="7524750" y="4591050"/>
          <p14:tracePt t="55468" x="7531100" y="4597400"/>
          <p14:tracePt t="55484" x="7537450" y="4597400"/>
          <p14:tracePt t="55500" x="7543800" y="4597400"/>
          <p14:tracePt t="55551" x="7550150" y="4591050"/>
          <p14:tracePt t="55583" x="7550150" y="4584700"/>
          <p14:tracePt t="55611" x="7543800" y="4578350"/>
          <p14:tracePt t="55643" x="7550150" y="4572000"/>
          <p14:tracePt t="55696" x="7556500" y="4565650"/>
          <p14:tracePt t="55707" x="7562850" y="4559300"/>
          <p14:tracePt t="55740" x="7575550" y="4552950"/>
          <p14:tracePt t="55756" x="7581900" y="4546600"/>
          <p14:tracePt t="55767" x="7581900" y="4540250"/>
          <p14:tracePt t="55776" x="7588250" y="4533900"/>
          <p14:tracePt t="55785" x="7594600" y="4527550"/>
          <p14:tracePt t="55785" x="7600950" y="4527550"/>
          <p14:tracePt t="55803" x="7607300" y="4514850"/>
          <p14:tracePt t="55818" x="7613650" y="4508500"/>
          <p14:tracePt t="55835" x="7620000" y="4502150"/>
          <p14:tracePt t="55854" x="7626350" y="4495800"/>
          <p14:tracePt t="55869" x="7632700" y="4489450"/>
          <p14:tracePt t="55885" x="7639050" y="4476750"/>
          <p14:tracePt t="55885" x="7645400" y="4470400"/>
          <p14:tracePt t="55904" x="7651750" y="4464050"/>
          <p14:tracePt t="55920" x="7658100" y="4464050"/>
          <p14:tracePt t="55948" x="7651750" y="4464050"/>
          <p14:tracePt t="56004" x="7645400" y="4464050"/>
          <p14:tracePt t="56024" x="7639050" y="4470400"/>
          <p14:tracePt t="56039" x="7626350" y="4476750"/>
          <p14:tracePt t="56076" x="7620000" y="4470400"/>
          <p14:tracePt t="56124" x="7613650" y="4464050"/>
          <p14:tracePt t="56135" x="7607300" y="4457700"/>
          <p14:tracePt t="56151" x="7600950" y="4445000"/>
          <p14:tracePt t="56168" x="7594600" y="4438650"/>
          <p14:tracePt t="56176" x="7588250" y="4432300"/>
          <p14:tracePt t="56176" x="7581900" y="4425950"/>
          <p14:tracePt t="56188" x="7575550" y="4413250"/>
          <p14:tracePt t="56188" x="7569200" y="4406900"/>
          <p14:tracePt t="56205" x="7562850" y="4394200"/>
          <p14:tracePt t="56205" x="7562850" y="4381500"/>
          <p14:tracePt t="56221" x="7556500" y="4362450"/>
          <p14:tracePt t="56221" x="7550150" y="4349750"/>
          <p14:tracePt t="56238" x="7543800" y="4337050"/>
          <p14:tracePt t="56238" x="7537450" y="4318000"/>
          <p14:tracePt t="56238" x="7531100" y="4305300"/>
          <p14:tracePt t="56257" x="7531100" y="4292600"/>
          <p14:tracePt t="56257" x="7524750" y="4279900"/>
          <p14:tracePt t="56272" x="7518400" y="4260850"/>
          <p14:tracePt t="56272" x="7512050" y="4254500"/>
          <p14:tracePt t="56289" x="7505700" y="4241800"/>
          <p14:tracePt t="56289" x="7499350" y="4235450"/>
          <p14:tracePt t="56305" x="7493000" y="4229100"/>
          <p14:tracePt t="56305" x="7486650" y="4222750"/>
          <p14:tracePt t="56305" x="7480300" y="4222750"/>
          <p14:tracePt t="56324" x="7473950" y="4216400"/>
          <p14:tracePt t="56337" x="7461250" y="4216400"/>
          <p14:tracePt t="56356" x="7454900" y="4216400"/>
          <p14:tracePt t="56370" x="7448550" y="4216400"/>
          <p14:tracePt t="56388" x="7448550" y="4222750"/>
          <p14:tracePt t="56388" x="7442200" y="4229100"/>
          <p14:tracePt t="56405" x="7435850" y="4229100"/>
          <p14:tracePt t="56405" x="7423150" y="4235450"/>
          <p14:tracePt t="56405" x="7416800" y="4241800"/>
          <p14:tracePt t="56424" x="7404100" y="4254500"/>
          <p14:tracePt t="56424" x="7385050" y="4260850"/>
          <p14:tracePt t="56439" x="7366000" y="4273550"/>
          <p14:tracePt t="56439" x="7340600" y="4279900"/>
          <p14:tracePt t="56456" x="7315200" y="4292600"/>
          <p14:tracePt t="56456" x="7283450" y="4305300"/>
          <p14:tracePt t="56472" x="7245350" y="4311650"/>
          <p14:tracePt t="56472" x="7162800" y="4330700"/>
          <p14:tracePt t="56489" x="7118350" y="4330700"/>
          <p14:tracePt t="56489" x="7073900" y="4330700"/>
          <p14:tracePt t="56505" x="7023100" y="4330700"/>
          <p14:tracePt t="56505" x="6972300" y="4324350"/>
          <p14:tracePt t="56523" x="6921500" y="4311650"/>
          <p14:tracePt t="56523" x="6864350" y="4292600"/>
          <p14:tracePt t="56540" x="6813550" y="4273550"/>
          <p14:tracePt t="56540" x="6718300" y="4222750"/>
          <p14:tracePt t="56557" x="6673850" y="4197350"/>
          <p14:tracePt t="56557" x="6635750" y="4159250"/>
          <p14:tracePt t="56573" x="6604000" y="4121150"/>
          <p14:tracePt t="56573" x="6572250" y="4083050"/>
          <p14:tracePt t="56590" x="6540500" y="4032250"/>
          <p14:tracePt t="56590" x="6515100" y="3981450"/>
          <p14:tracePt t="56590" x="6496050" y="3930650"/>
          <p14:tracePt t="56608" x="6483350" y="3873500"/>
          <p14:tracePt t="56621" x="6470650" y="3816350"/>
          <p14:tracePt t="56621" x="6464300" y="3683000"/>
          <p14:tracePt t="56640" x="6464300" y="3619500"/>
          <p14:tracePt t="56640" x="6470650" y="3556000"/>
          <p14:tracePt t="56657" x="6483350" y="3492500"/>
          <p14:tracePt t="56657" x="6496050" y="3429000"/>
          <p14:tracePt t="56673" x="6515100" y="3371850"/>
          <p14:tracePt t="56673" x="6540500" y="3321050"/>
          <p14:tracePt t="56673" x="6565900" y="3276600"/>
          <p14:tracePt t="56693" x="6597650" y="3232150"/>
          <p14:tracePt t="56705" x="6635750" y="3194050"/>
          <p14:tracePt t="56705" x="6724650" y="3124200"/>
          <p14:tracePt t="56725" x="6775450" y="3098800"/>
          <p14:tracePt t="56725" x="6826250" y="3073400"/>
          <p14:tracePt t="56740" x="6883400" y="3054350"/>
          <p14:tracePt t="56740" x="6934200" y="3035300"/>
          <p14:tracePt t="56757" x="6991350" y="3022600"/>
          <p14:tracePt t="56757" x="7042150" y="3009900"/>
          <p14:tracePt t="56757" x="7092950" y="3009900"/>
          <p14:tracePt t="56776" x="7143750" y="3009900"/>
          <p14:tracePt t="56776" x="7200900" y="3016250"/>
          <p14:tracePt t="56790" x="7251700" y="3028950"/>
          <p14:tracePt t="56790" x="7296150" y="3048000"/>
          <p14:tracePt t="56807" x="7346950" y="3073400"/>
          <p14:tracePt t="56807" x="7397750" y="3105150"/>
          <p14:tracePt t="56823" x="7442200" y="3136900"/>
          <p14:tracePt t="56823" x="7486650" y="3175000"/>
          <p14:tracePt t="56840" x="7531100" y="3213100"/>
          <p14:tracePt t="56840" x="7607300" y="3308350"/>
          <p14:tracePt t="56859" x="7639050" y="3359150"/>
          <p14:tracePt t="56859" x="7670800" y="3409950"/>
          <p14:tracePt t="56874" x="7696200" y="3467100"/>
          <p14:tracePt t="56874" x="7715250" y="3524250"/>
          <p14:tracePt t="56891" x="7727950" y="3581400"/>
          <p14:tracePt t="56891" x="7747000" y="3695700"/>
          <p14:tracePt t="56909" x="7753350" y="3752850"/>
          <p14:tracePt t="56909" x="7753350" y="3803650"/>
          <p14:tracePt t="56925" x="7747000" y="3854450"/>
          <p14:tracePt t="56925" x="7740650" y="3905250"/>
          <p14:tracePt t="56941" x="7734300" y="3949700"/>
          <p14:tracePt t="56941" x="7715250" y="3994150"/>
          <p14:tracePt t="56958" x="7702550" y="4038600"/>
          <p14:tracePt t="56958" x="7677150" y="4076700"/>
          <p14:tracePt t="56958" x="7658100" y="4114800"/>
          <p14:tracePt t="56976" x="7626350" y="4146550"/>
          <p14:tracePt t="56989" x="7594600" y="4184650"/>
          <p14:tracePt t="56989" x="7531100" y="4241800"/>
          <p14:tracePt t="57009" x="7493000" y="4260850"/>
          <p14:tracePt t="57009" x="7454900" y="4286250"/>
          <p14:tracePt t="57025" x="7416800" y="4305300"/>
          <p14:tracePt t="57025" x="7378700" y="4318000"/>
          <p14:tracePt t="57041" x="7346950" y="4330700"/>
          <p14:tracePt t="57041" x="7308850" y="4337050"/>
          <p14:tracePt t="57041" x="7270750" y="4343400"/>
          <p14:tracePt t="57060" x="7232650" y="4349750"/>
          <p14:tracePt t="57072" x="7200900" y="4356100"/>
          <p14:tracePt t="57072" x="7137400" y="4356100"/>
          <p14:tracePt t="57091" x="7105650" y="4356100"/>
          <p14:tracePt t="57091" x="7080250" y="4356100"/>
          <p14:tracePt t="57108" x="7054850" y="4356100"/>
          <p14:tracePt t="57108" x="7029450" y="4349750"/>
          <p14:tracePt t="57125" x="7004050" y="4343400"/>
          <p14:tracePt t="57125" x="6965950" y="4337050"/>
          <p14:tracePt t="57141" x="6953250" y="4330700"/>
          <p14:tracePt t="57141" x="6934200" y="4324350"/>
          <p14:tracePt t="57159" x="6921500" y="4318000"/>
          <p14:tracePt t="57159" x="6915150" y="4318000"/>
          <p14:tracePt t="57175" x="6902450" y="4311650"/>
          <p14:tracePt t="57175" x="6896100" y="4305300"/>
          <p14:tracePt t="57192" x="6889750" y="4298950"/>
          <p14:tracePt t="57192" x="6877050" y="4292600"/>
          <p14:tracePt t="57209" x="6870700" y="4286250"/>
          <p14:tracePt t="57225" x="6877050" y="4279900"/>
          <p14:tracePt t="57264" x="6883400" y="4279900"/>
          <p14:tracePt t="57268" x="6889750" y="4279900"/>
          <p14:tracePt t="57277" x="6896100" y="4279900"/>
          <p14:tracePt t="57277" x="6902450" y="4279900"/>
          <p14:tracePt t="57292" x="6908800" y="4279900"/>
          <p14:tracePt t="57292" x="6915150" y="4279900"/>
          <p14:tracePt t="57310" x="6921500" y="4279900"/>
          <p14:tracePt t="57310" x="6927850" y="4279900"/>
          <p14:tracePt t="57325" x="6940550" y="4273550"/>
          <p14:tracePt t="57325" x="6946900" y="4273550"/>
          <p14:tracePt t="57325" x="6953250" y="4273550"/>
          <p14:tracePt t="57345" x="6959600" y="4273550"/>
          <p14:tracePt t="57357" x="6965950" y="4273550"/>
          <p14:tracePt t="57357" x="6972300" y="4273550"/>
          <p14:tracePt t="57377" x="6978650" y="4267200"/>
          <p14:tracePt t="57391" x="6985000" y="4260850"/>
          <p14:tracePt t="57407" x="6985000" y="4254500"/>
          <p14:tracePt t="57424" x="6985000" y="4248150"/>
          <p14:tracePt t="57441" x="6985000" y="4241800"/>
          <p14:tracePt t="57457" x="6985000" y="4235450"/>
          <p14:tracePt t="57474" x="6978650" y="4229100"/>
          <p14:tracePt t="57491" x="6978650" y="4222750"/>
          <p14:tracePt t="57491" x="6978650" y="4216400"/>
          <p14:tracePt t="57510" x="6985000" y="4210050"/>
          <p14:tracePt t="57524" x="6985000" y="4203700"/>
          <p14:tracePt t="57541" x="6991350" y="4203700"/>
          <p14:tracePt t="57557" x="6997700" y="4197350"/>
          <p14:tracePt t="57575" x="7004050" y="4197350"/>
          <p14:tracePt t="57591" x="7010400" y="4197350"/>
          <p14:tracePt t="57608" x="7016750" y="4203700"/>
          <p14:tracePt t="57625" x="7023100" y="4210050"/>
          <p14:tracePt t="57641" x="7029450" y="4216400"/>
          <p14:tracePt t="57641" x="7035800" y="4222750"/>
          <p14:tracePt t="57661" x="7042150" y="4229100"/>
          <p14:tracePt t="57677" x="7048500" y="4235450"/>
          <p14:tracePt t="57691" x="7054850" y="4235450"/>
          <p14:tracePt t="57708" x="7061200" y="4241800"/>
          <p14:tracePt t="57725" x="7067550" y="4241800"/>
          <p14:tracePt t="57725" x="7073900" y="4241800"/>
          <p14:tracePt t="57744" x="7080250" y="4248150"/>
          <p14:tracePt t="57758" x="7086600" y="4248150"/>
          <p14:tracePt t="57775" x="7092950" y="4254500"/>
          <p14:tracePt t="57792" x="7099300" y="4260850"/>
          <p14:tracePt t="57792" x="7105650" y="4267200"/>
          <p14:tracePt t="57811" x="7112000" y="4273550"/>
          <p14:tracePt t="57825" x="7112000" y="4279900"/>
          <p14:tracePt t="57825" x="7118350" y="4286250"/>
          <p14:tracePt t="57844" x="7118350" y="4292600"/>
          <p14:tracePt t="57844" x="7124700" y="4298950"/>
          <p14:tracePt t="57861" x="7124700" y="4305300"/>
          <p14:tracePt t="57861" x="7124700" y="4311650"/>
          <p14:tracePt t="57877" x="7131050" y="4318000"/>
          <p14:tracePt t="57892" x="7131050" y="4324350"/>
          <p14:tracePt t="57892" x="7137400" y="4330700"/>
          <p14:tracePt t="57911" x="7137400" y="4337050"/>
          <p14:tracePt t="57911" x="7143750" y="4343400"/>
          <p14:tracePt t="57930" x="7143750" y="4349750"/>
          <p14:tracePt t="57943" x="7150100" y="4356100"/>
          <p14:tracePt t="57959" x="7156450" y="4362450"/>
          <p14:tracePt t="57976" x="7162800" y="4368800"/>
          <p14:tracePt t="57993" x="7162800" y="4375150"/>
          <p14:tracePt t="58009" x="7169150" y="4381500"/>
          <p14:tracePt t="58026" x="7175500" y="4381500"/>
          <p14:tracePt t="58043" x="7181850" y="4381500"/>
          <p14:tracePt t="58064" x="7188200" y="4375150"/>
          <p14:tracePt t="58081" x="7194550" y="4368800"/>
          <p14:tracePt t="58097" x="7200900" y="4356100"/>
          <p14:tracePt t="58109" x="7207250" y="4349750"/>
          <p14:tracePt t="58140" x="7207250" y="4343400"/>
          <p14:tracePt t="58157" x="7213600" y="4337050"/>
          <p14:tracePt t="58168" x="7213600" y="4330700"/>
          <p14:tracePt t="58185" x="7213600" y="4318000"/>
          <p14:tracePt t="58200" x="7207250" y="4318000"/>
          <p14:tracePt t="58228" x="7200900" y="4318000"/>
          <p14:tracePt t="58252" x="7194550" y="4318000"/>
          <p14:tracePt t="58276" x="7188200" y="4318000"/>
          <p14:tracePt t="58288" x="7181850" y="4318000"/>
          <p14:tracePt t="58320" x="7175500" y="4324350"/>
          <p14:tracePt t="58336" x="7169150" y="4324350"/>
          <p14:tracePt t="58349" x="7162800" y="4330700"/>
          <p14:tracePt t="58364" x="7156450" y="4324350"/>
          <p14:tracePt t="58388" x="7150100" y="4330700"/>
          <p14:tracePt t="58468" x="7150100" y="4324350"/>
          <p14:tracePt t="58649" x="7156450" y="4324350"/>
          <p14:tracePt t="58672" x="7162800" y="4330700"/>
          <p14:tracePt t="58764" x="7162800" y="4337050"/>
          <p14:tracePt t="58808" x="7162800" y="4343400"/>
          <p14:tracePt t="58860" x="7169150" y="4337050"/>
          <p14:tracePt t="58980" x="7169150" y="4343400"/>
          <p14:tracePt t="59056" x="7169150" y="4349750"/>
          <p14:tracePt t="59128" x="7175500" y="4356100"/>
          <p14:tracePt t="59196" x="7175500" y="4362450"/>
          <p14:tracePt t="59240" x="7175500" y="4356100"/>
          <p14:tracePt t="59289" x="7169150" y="4356100"/>
          <p14:tracePt t="59368" x="7169150" y="4349750"/>
          <p14:tracePt t="59409" x="7162800" y="4349750"/>
          <p14:tracePt t="59429" x="7156450" y="4349750"/>
          <p14:tracePt t="59460" x="7150100" y="4356100"/>
          <p14:tracePt t="59489" x="7143750" y="4356100"/>
          <p14:tracePt t="59528" x="7137400" y="4362450"/>
          <p14:tracePt t="59596" x="7137400" y="4356100"/>
          <p14:tracePt t="59668" x="7137400" y="4362450"/>
          <p14:tracePt t="59745" x="7137400" y="4368800"/>
          <p14:tracePt t="59812" x="7137400" y="4362450"/>
          <p14:tracePt t="59836" x="7131050" y="4356100"/>
          <p14:tracePt t="59872" x="7124700" y="4356100"/>
          <p14:tracePt t="59896" x="7118350" y="4349750"/>
          <p14:tracePt t="59908" x="7118350" y="4343400"/>
          <p14:tracePt t="59924" x="7124700" y="4330700"/>
          <p14:tracePt t="59940" x="7124700" y="4324350"/>
          <p14:tracePt t="59949" x="7124700" y="4318000"/>
          <p14:tracePt t="59949" x="7131050" y="4305300"/>
          <p14:tracePt t="59970" x="7137400" y="4292600"/>
          <p14:tracePt t="59970" x="7137400" y="4286250"/>
          <p14:tracePt t="59986" x="7137400" y="4273550"/>
          <p14:tracePt t="59986" x="7137400" y="4260850"/>
          <p14:tracePt t="60002" x="7131050" y="4254500"/>
          <p14:tracePt t="60002" x="7131050" y="4248150"/>
          <p14:tracePt t="60002" x="7124700" y="4235450"/>
          <p14:tracePt t="60021" x="7118350" y="4229100"/>
          <p14:tracePt t="60033" x="7118350" y="4222750"/>
          <p14:tracePt t="60050" x="7112000" y="4210050"/>
          <p14:tracePt t="60067" x="7118350" y="4210050"/>
          <p14:tracePt t="60089" x="7124700" y="4216400"/>
          <p14:tracePt t="60105" x="7131050" y="4222750"/>
          <p14:tracePt t="60116" x="7137400" y="4229100"/>
          <p14:tracePt t="60116" x="7150100" y="4235450"/>
          <p14:tracePt t="60116" x="7156450" y="4241800"/>
          <p14:tracePt t="60138" x="7169150" y="4254500"/>
          <p14:tracePt t="60138" x="7181850" y="4267200"/>
          <p14:tracePt t="60152" x="7194550" y="4286250"/>
          <p14:tracePt t="60152" x="7207250" y="4298950"/>
          <p14:tracePt t="60169" x="7219950" y="4324350"/>
          <p14:tracePt t="60169" x="7239000" y="4349750"/>
          <p14:tracePt t="60186" x="7251700" y="4381500"/>
          <p14:tracePt t="60186" x="7277100" y="4445000"/>
          <p14:tracePt t="60202" x="7296150" y="4476750"/>
          <p14:tracePt t="60202" x="7308850" y="4521200"/>
          <p14:tracePt t="60219" x="7327900" y="4559300"/>
          <p14:tracePt t="60219" x="7346950" y="4603750"/>
          <p14:tracePt t="60237" x="7366000" y="4648200"/>
          <p14:tracePt t="60237" x="7378700" y="4699000"/>
          <p14:tracePt t="60252" x="7397750" y="4749800"/>
          <p14:tracePt t="60252" x="7435850" y="4857750"/>
          <p14:tracePt t="60269" x="7448550" y="4908550"/>
          <p14:tracePt t="60269" x="7461250" y="4965700"/>
          <p14:tracePt t="60287" x="7473950" y="5016500"/>
          <p14:tracePt t="60287" x="7486650" y="5073650"/>
          <p14:tracePt t="60302" x="7493000" y="5124450"/>
          <p14:tracePt t="60302" x="7499350" y="5181600"/>
          <p14:tracePt t="60302" x="7499350" y="5226050"/>
          <p14:tracePt t="60322" x="7499350" y="5276850"/>
          <p14:tracePt t="60334" x="7493000" y="5321300"/>
          <p14:tracePt t="60334" x="7480300" y="5403850"/>
          <p14:tracePt t="60354" x="7467600" y="5441950"/>
          <p14:tracePt t="60354" x="7454900" y="5480050"/>
          <p14:tracePt t="60370" x="7435850" y="5511800"/>
          <p14:tracePt t="60370" x="7423150" y="5543550"/>
          <p14:tracePt t="60370" x="7410450" y="5568950"/>
          <p14:tracePt t="60389" x="7391400" y="5594350"/>
          <p14:tracePt t="60401" x="7378700" y="5619750"/>
          <p14:tracePt t="60401" x="7366000" y="5638800"/>
          <p14:tracePt t="60401" x="7353300" y="5657850"/>
          <p14:tracePt t="60421" x="7340600" y="5670550"/>
          <p14:tracePt t="60434" x="7321550" y="5683250"/>
          <p14:tracePt t="60434" x="7296150" y="5702300"/>
          <p14:tracePt t="60453" x="7283450" y="5708650"/>
          <p14:tracePt t="60453" x="7264400" y="5715000"/>
          <p14:tracePt t="60470" x="7245350" y="5721350"/>
          <p14:tracePt t="60470" x="7226300" y="5727700"/>
          <p14:tracePt t="60470" x="7207250" y="5727700"/>
          <p14:tracePt t="60489" x="7188200" y="5734050"/>
          <p14:tracePt t="60489" x="7162800" y="5734050"/>
          <p14:tracePt t="60504" x="7131050" y="5740400"/>
          <p14:tracePt t="60504" x="7099300" y="5740400"/>
          <p14:tracePt t="60520" x="7061200" y="5740400"/>
          <p14:tracePt t="60520" x="7023100" y="5740400"/>
          <p14:tracePt t="60536" x="6985000" y="5740400"/>
          <p14:tracePt t="60536" x="6940550" y="5746750"/>
          <p14:tracePt t="60554" x="6896100" y="5746750"/>
          <p14:tracePt t="60554" x="6800850" y="5746750"/>
          <p14:tracePt t="60570" x="6750050" y="5740400"/>
          <p14:tracePt t="60570" x="6699250" y="5740400"/>
          <p14:tracePt t="60587" x="6648450" y="5734050"/>
          <p14:tracePt t="60587" x="6597650" y="5727700"/>
          <p14:tracePt t="60603" x="6546850" y="5715000"/>
          <p14:tracePt t="60603" x="6445250" y="5676900"/>
          <p14:tracePt t="60622" x="6400800" y="5651500"/>
          <p14:tracePt t="60622" x="6356350" y="5626100"/>
          <p14:tracePt t="60638" x="6318250" y="5588000"/>
          <p14:tracePt t="60638" x="6286500" y="5556250"/>
          <p14:tracePt t="60654" x="6261100" y="5511800"/>
          <p14:tracePt t="60654" x="6235700" y="5467350"/>
          <p14:tracePt t="60670" x="6223000" y="5422900"/>
          <p14:tracePt t="60670" x="6210300" y="5372100"/>
          <p14:tracePt t="60670" x="6203950" y="5321300"/>
          <p14:tracePt t="60690" x="6197600" y="5264150"/>
          <p14:tracePt t="60702" x="6203950" y="5213350"/>
          <p14:tracePt t="60702" x="6216650" y="5099050"/>
          <p14:tracePt t="60721" x="6235700" y="5041900"/>
          <p14:tracePt t="60721" x="6254750" y="4991100"/>
          <p14:tracePt t="60738" x="6280150" y="4940300"/>
          <p14:tracePt t="60738" x="6311900" y="4889500"/>
          <p14:tracePt t="60754" x="6343650" y="4845050"/>
          <p14:tracePt t="60754" x="6381750" y="4800600"/>
          <p14:tracePt t="60771" x="6432550" y="4762500"/>
          <p14:tracePt t="60771" x="6477000" y="4730750"/>
          <p14:tracePt t="60771" x="6527800" y="4699000"/>
          <p14:tracePt t="60790" x="6584950" y="4673600"/>
          <p14:tracePt t="60790" x="6642100" y="4648200"/>
          <p14:tracePt t="60804" x="6705600" y="4629150"/>
          <p14:tracePt t="60804" x="6762750" y="4616450"/>
          <p14:tracePt t="60821" x="6826250" y="4603750"/>
          <p14:tracePt t="60821" x="6889750" y="4597400"/>
          <p14:tracePt t="60838" x="6959600" y="4591050"/>
          <p14:tracePt t="60838" x="7029450" y="4591050"/>
          <p14:tracePt t="60838" x="7099300" y="4597400"/>
          <p14:tracePt t="60857" x="7169150" y="4610100"/>
          <p14:tracePt t="60857" x="7245350" y="4622800"/>
          <p14:tracePt t="60871" x="7315200" y="4648200"/>
          <p14:tracePt t="60871" x="7391400" y="4673600"/>
          <p14:tracePt t="60888" x="7467600" y="4705350"/>
          <p14:tracePt t="60888" x="7537450" y="4743450"/>
          <p14:tracePt t="60905" x="7607300" y="4775200"/>
          <p14:tracePt t="60905" x="7740650" y="4857750"/>
          <p14:tracePt t="60922" x="7797800" y="4902200"/>
          <p14:tracePt t="60922" x="7854950" y="4946650"/>
          <p14:tracePt t="60938" x="7905750" y="4997450"/>
          <p14:tracePt t="60938" x="7943850" y="5041900"/>
          <p14:tracePt t="60955" x="7981950" y="5086350"/>
          <p14:tracePt t="60955" x="8007350" y="5137150"/>
          <p14:tracePt t="60971" x="8032750" y="5181600"/>
          <p14:tracePt t="60971" x="8045450" y="5283200"/>
          <p14:tracePt t="60990" x="8045450" y="5327650"/>
          <p14:tracePt t="60990" x="8039100" y="5378450"/>
          <p14:tracePt t="61005" x="8026400" y="5422900"/>
          <p14:tracePt t="61005" x="8001000" y="5467350"/>
          <p14:tracePt t="61022" x="7975600" y="5505450"/>
          <p14:tracePt t="61022" x="7943850" y="5543550"/>
          <p14:tracePt t="61038" x="7912100" y="5581650"/>
          <p14:tracePt t="61038" x="7874000" y="5607050"/>
          <p14:tracePt t="61038" x="7829550" y="5638800"/>
          <p14:tracePt t="61058" x="7785100" y="5664200"/>
          <p14:tracePt t="61070" x="7734300" y="5689600"/>
          <p14:tracePt t="61070" x="7677150" y="5708650"/>
          <p14:tracePt t="61090" x="7569200" y="5740400"/>
          <p14:tracePt t="61090" x="7512050" y="5759450"/>
          <p14:tracePt t="61105" x="7454900" y="5765800"/>
          <p14:tracePt t="61105" x="7397750" y="5772150"/>
          <p14:tracePt t="61122" x="7340600" y="5778500"/>
          <p14:tracePt t="61122" x="7283450" y="5778500"/>
          <p14:tracePt t="61122" x="7226300" y="5778500"/>
          <p14:tracePt t="61141" x="7175500" y="5778500"/>
          <p14:tracePt t="61153" x="7124700" y="5772150"/>
          <p14:tracePt t="61153" x="7035800" y="5753100"/>
          <p14:tracePt t="61172" x="6997700" y="5740400"/>
          <p14:tracePt t="61172" x="6965950" y="5727700"/>
          <p14:tracePt t="61189" x="6934200" y="5708650"/>
          <p14:tracePt t="61189" x="6908800" y="5695950"/>
          <p14:tracePt t="61206" x="6889750" y="5683250"/>
          <p14:tracePt t="61206" x="6870700" y="5670550"/>
          <p14:tracePt t="61222" x="6851650" y="5651500"/>
          <p14:tracePt t="61222" x="6832600" y="5632450"/>
          <p14:tracePt t="61239" x="6819900" y="5619750"/>
          <p14:tracePt t="61239" x="6813550" y="5613400"/>
          <p14:tracePt t="61256" x="6813550" y="5607050"/>
          <p14:tracePt t="61256" x="6807200" y="5600700"/>
          <p14:tracePt t="61272" x="6807200" y="5594350"/>
          <p14:tracePt t="61288" x="6813550" y="5594350"/>
          <p14:tracePt t="61305" x="6819900" y="5600700"/>
          <p14:tracePt t="61321" x="6826250" y="5607050"/>
          <p14:tracePt t="61321" x="6832600" y="5613400"/>
          <p14:tracePt t="61321" x="6838950" y="5613400"/>
          <p14:tracePt t="61342" x="6838950" y="5619750"/>
          <p14:tracePt t="61354" x="6851650" y="5626100"/>
          <p14:tracePt t="61372" x="6851650" y="5632450"/>
          <p14:tracePt t="61388" x="6858000" y="5638800"/>
          <p14:tracePt t="61404" x="6858000" y="5645150"/>
          <p14:tracePt t="61421" x="6851650" y="5638800"/>
          <p14:tracePt t="61461" x="6851650" y="5632450"/>
          <p14:tracePt t="61486" x="6858000" y="5632450"/>
          <p14:tracePt t="61545" x="6864350" y="5632450"/>
          <p14:tracePt t="61561" x="6870700" y="5632450"/>
          <p14:tracePt t="61577" x="6883400" y="5632450"/>
          <p14:tracePt t="61589" x="6889750" y="5632450"/>
          <p14:tracePt t="61637" x="6896100" y="5638800"/>
          <p14:tracePt t="61673" x="6896100" y="5645150"/>
          <p14:tracePt t="61701" x="6896100" y="5651500"/>
          <p14:tracePt t="61725" x="6889750" y="5657850"/>
          <p14:tracePt t="61741" x="6883400" y="5664200"/>
          <p14:tracePt t="61761" x="6883400" y="5670550"/>
          <p14:tracePt t="61785" x="6877050" y="5676900"/>
          <p14:tracePt t="61809" x="6877050" y="5683250"/>
          <p14:tracePt t="61821" x="6877050" y="5689600"/>
          <p14:tracePt t="61829" x="6877050" y="5695950"/>
          <p14:tracePt t="61846" x="6877050" y="5702300"/>
          <p14:tracePt t="61856" x="6877050" y="5708650"/>
          <p14:tracePt t="61872" x="6877050" y="5721350"/>
          <p14:tracePt t="61889" x="6877050" y="5727700"/>
          <p14:tracePt t="61906" x="6877050" y="5734050"/>
          <p14:tracePt t="61929" x="6877050" y="5740400"/>
          <p14:tracePt t="61942" x="6870700" y="5746750"/>
          <p14:tracePt t="61957" x="6870700" y="5753100"/>
          <p14:tracePt t="61973" x="6864350" y="5759450"/>
          <p14:tracePt t="61989" x="6851650" y="5765800"/>
          <p14:tracePt t="62006" x="6851650" y="5772150"/>
          <p14:tracePt t="62006" x="6838950" y="5778500"/>
          <p14:tracePt t="62025" x="6832600" y="5778500"/>
          <p14:tracePt t="62025" x="6826250" y="5778500"/>
          <p14:tracePt t="62042" x="6819900" y="5778500"/>
          <p14:tracePt t="62042" x="6813550" y="5784850"/>
          <p14:tracePt t="62042" x="6813550" y="5778500"/>
          <p14:tracePt t="62061" x="6800850" y="5778500"/>
          <p14:tracePt t="62077" x="6794500" y="5778500"/>
          <p14:tracePt t="62094" x="6794500" y="5772150"/>
          <p14:tracePt t="62110" x="6794500" y="5765800"/>
          <p14:tracePt t="62129" x="6800850" y="5759450"/>
          <p14:tracePt t="62145" x="6807200" y="5753100"/>
          <p14:tracePt t="62162" x="6813550" y="5746750"/>
          <p14:tracePt t="62178" x="6819900" y="5740400"/>
          <p14:tracePt t="62190" x="6826250" y="5740400"/>
          <p14:tracePt t="62207" x="6832600" y="5740400"/>
          <p14:tracePt t="62224" x="6838950" y="5740400"/>
          <p14:tracePt t="62241" x="6845300" y="5740400"/>
          <p14:tracePt t="62281" x="6851650" y="5746750"/>
          <p14:tracePt t="62377" x="6858000" y="5746750"/>
          <p14:tracePt t="62393" x="6864350" y="5746750"/>
          <p14:tracePt t="62409" x="6870700" y="5753100"/>
          <p14:tracePt t="62421" x="6877050" y="5753100"/>
          <p14:tracePt t="62429" x="6889750" y="5753100"/>
          <p14:tracePt t="62441" x="6896100" y="5759450"/>
          <p14:tracePt t="62441" x="6902450" y="5759450"/>
          <p14:tracePt t="62441" x="6915150" y="5765800"/>
          <p14:tracePt t="62462" x="6921500" y="5765800"/>
          <p14:tracePt t="62475" x="6934200" y="5765800"/>
          <p14:tracePt t="62475" x="6953250" y="5765800"/>
          <p14:tracePt t="62494" x="6959600" y="5772150"/>
          <p14:tracePt t="62494" x="6972300" y="5772150"/>
          <p14:tracePt t="62510" x="6978650" y="5772150"/>
          <p14:tracePt t="62510" x="6991350" y="5765800"/>
          <p14:tracePt t="62526" x="6997700" y="5765800"/>
          <p14:tracePt t="62526" x="7010400" y="5765800"/>
          <p14:tracePt t="62544" x="7016750" y="5765800"/>
          <p14:tracePt t="62559" x="7023100" y="5765800"/>
          <p14:tracePt t="62575" x="7023100" y="5759450"/>
          <p14:tracePt t="62597" x="7023100" y="5753100"/>
          <p14:tracePt t="62625" x="7016750" y="5746750"/>
          <p14:tracePt t="62661" x="7023100" y="5740400"/>
          <p14:tracePt t="62745" x="7029450" y="5734050"/>
          <p14:tracePt t="62777" x="7035800" y="5734050"/>
          <p14:tracePt t="62821" x="7035800" y="5727700"/>
          <p14:tracePt t="62849" x="7042150" y="5727700"/>
          <p14:tracePt t="62873" x="7048500" y="5727700"/>
          <p14:tracePt t="62897" x="7054850" y="5727700"/>
          <p14:tracePt t="62941" x="7061200" y="5727700"/>
          <p14:tracePt t="63045" x="7054850" y="5727700"/>
          <p14:tracePt t="63137" x="7048500" y="5734050"/>
          <p14:tracePt t="63197" x="7035800" y="5734050"/>
          <p14:tracePt t="63209" x="7023100" y="5734050"/>
          <p14:tracePt t="63217" x="7010400" y="5734050"/>
          <p14:tracePt t="63227" x="6991350" y="5734050"/>
          <p14:tracePt t="63227" x="6959600" y="5740400"/>
          <p14:tracePt t="63246" x="6927850" y="5740400"/>
          <p14:tracePt t="63246" x="6832600" y="5740400"/>
          <p14:tracePt t="63263" x="6775450" y="5740400"/>
          <p14:tracePt t="63263" x="6705600" y="5740400"/>
          <p14:tracePt t="63279" x="6629400" y="5740400"/>
          <p14:tracePt t="63279" x="6540500" y="5740400"/>
          <p14:tracePt t="63296" x="6438900" y="5734050"/>
          <p14:tracePt t="63296" x="6330950" y="5734050"/>
          <p14:tracePt t="63313" x="6210300" y="5727700"/>
          <p14:tracePt t="63313" x="5930900" y="5708650"/>
          <p14:tracePt t="63330" x="5772150" y="5695950"/>
          <p14:tracePt t="63330" x="5600700" y="5683250"/>
          <p14:tracePt t="63346" x="5422900" y="5664200"/>
          <p14:tracePt t="63346" x="5238750" y="5645150"/>
          <p14:tracePt t="63364" x="5041900" y="5626100"/>
          <p14:tracePt t="63364" x="4851400" y="5600700"/>
          <p14:tracePt t="63364" x="4660900" y="5581650"/>
          <p14:tracePt t="63382" x="4464050" y="5556250"/>
          <p14:tracePt t="63394" x="4279900" y="5537200"/>
          <p14:tracePt t="63394" x="3924300" y="5499100"/>
          <p14:tracePt t="63414" x="3759200" y="5480050"/>
          <p14:tracePt t="63414" x="3600450" y="5454650"/>
          <p14:tracePt t="63430" x="3441700" y="5435600"/>
          <p14:tracePt t="63430" x="3282950" y="5410200"/>
          <p14:tracePt t="63447" x="3130550" y="5378450"/>
          <p14:tracePt t="63447" x="2984500" y="5346700"/>
          <p14:tracePt t="63447" x="2844800" y="5314950"/>
          <p14:tracePt t="63466" x="2705100" y="5276850"/>
          <p14:tracePt t="63478" x="2578100" y="5238750"/>
          <p14:tracePt t="63478" x="2330450" y="5156200"/>
          <p14:tracePt t="63499" x="2222500" y="5118100"/>
          <p14:tracePt t="63499" x="2127250" y="5080000"/>
          <p14:tracePt t="63514" x="2032000" y="5041900"/>
          <p14:tracePt t="63514" x="1943100" y="5003800"/>
          <p14:tracePt t="63531" x="1866900" y="4972050"/>
          <p14:tracePt t="63531" x="1790700" y="4940300"/>
          <p14:tracePt t="63547" x="1727200" y="4914900"/>
          <p14:tracePt t="63547" x="1619250" y="4870450"/>
          <p14:tracePt t="63564" x="1581150" y="4857750"/>
          <p14:tracePt t="63564" x="1549400" y="4851400"/>
          <p14:tracePt t="63581" x="1517650" y="4838700"/>
          <p14:tracePt t="63581" x="1498600" y="4838700"/>
          <p14:tracePt t="63598" x="1479550" y="4838700"/>
          <p14:tracePt t="63598" x="1460500" y="4838700"/>
          <p14:tracePt t="63615" x="1447800" y="4838700"/>
          <p14:tracePt t="63615" x="1428750" y="4838700"/>
          <p14:tracePt t="63631" x="1422400" y="4845050"/>
          <p14:tracePt t="63661" x="1435100" y="4851400"/>
          <p14:tracePt t="63677" x="1441450" y="4851400"/>
          <p14:tracePt t="63682" x="1454150" y="4851400"/>
          <p14:tracePt t="63682" x="1466850" y="4851400"/>
          <p14:tracePt t="63698" x="1479550" y="4851400"/>
          <p14:tracePt t="63698" x="1498600" y="4851400"/>
          <p14:tracePt t="63714" x="1517650" y="4851400"/>
          <p14:tracePt t="63714" x="1536700" y="4857750"/>
          <p14:tracePt t="63731" x="1562100" y="4857750"/>
          <p14:tracePt t="63731" x="1587500" y="4857750"/>
          <p14:tracePt t="63731" x="1619250" y="4857750"/>
          <p14:tracePt t="63750" x="1644650" y="4864100"/>
          <p14:tracePt t="63762" x="1682750" y="4864100"/>
          <p14:tracePt t="63762" x="1714500" y="4870450"/>
          <p14:tracePt t="63782" x="1797050" y="4883150"/>
          <p14:tracePt t="63782" x="1841500" y="4889500"/>
          <p14:tracePt t="63799" x="1885950" y="4895850"/>
          <p14:tracePt t="63799" x="1936750" y="4902200"/>
          <p14:tracePt t="63815" x="1987550" y="4902200"/>
          <p14:tracePt t="63815" x="2032000" y="4908550"/>
          <p14:tracePt t="63815" x="2082800" y="4914900"/>
          <p14:tracePt t="63834" x="2133600" y="4914900"/>
          <p14:tracePt t="63846" x="2178050" y="4921250"/>
          <p14:tracePt t="63846" x="2266950" y="4921250"/>
          <p14:tracePt t="63866" x="2305050" y="4921250"/>
          <p14:tracePt t="63866" x="2349500" y="4921250"/>
          <p14:tracePt t="63882" x="2387600" y="4921250"/>
          <p14:tracePt t="63882" x="2425700" y="4914900"/>
          <p14:tracePt t="63898" x="2476500" y="4908550"/>
          <p14:tracePt t="63898" x="2520950" y="4902200"/>
          <p14:tracePt t="63915" x="2578100" y="4889500"/>
          <p14:tracePt t="63915" x="2711450" y="4876800"/>
          <p14:tracePt t="63931" x="2787650" y="4876800"/>
          <p14:tracePt t="63931" x="2876550" y="4876800"/>
          <p14:tracePt t="63949" x="2971800" y="4883150"/>
          <p14:tracePt t="63949" x="3073400" y="4889500"/>
          <p14:tracePt t="63965" x="3187700" y="4908550"/>
          <p14:tracePt t="63965" x="3435350" y="4946650"/>
          <p14:tracePt t="63982" x="3575050" y="4965700"/>
          <p14:tracePt t="63982" x="3727450" y="4991100"/>
          <p14:tracePt t="63999" x="3879850" y="5010150"/>
          <p14:tracePt t="63999" x="4051300" y="5029200"/>
          <p14:tracePt t="64015" x="4222750" y="5048250"/>
          <p14:tracePt t="64015" x="4413250" y="5060950"/>
          <p14:tracePt t="64032" x="4591050" y="5073650"/>
          <p14:tracePt t="64032" x="4978400" y="5092700"/>
          <p14:tracePt t="64051" x="5156200" y="5105400"/>
          <p14:tracePt t="64051" x="5334000" y="5111750"/>
          <p14:tracePt t="64067" x="5511800" y="5118100"/>
          <p14:tracePt t="64067" x="5676900" y="5124450"/>
          <p14:tracePt t="64083" x="5829300" y="5130800"/>
          <p14:tracePt t="64083" x="5981700" y="5137150"/>
          <p14:tracePt t="64099" x="6127750" y="5137150"/>
          <p14:tracePt t="64099" x="6248400" y="5143500"/>
          <p14:tracePt t="64099" x="6375400" y="5149850"/>
          <p14:tracePt t="64118" x="6496050" y="5149850"/>
          <p14:tracePt t="64130" x="6604000" y="5156200"/>
          <p14:tracePt t="64130" x="6794500" y="5162550"/>
          <p14:tracePt t="64150" x="6877050" y="5168900"/>
          <p14:tracePt t="64150" x="6946900" y="5175250"/>
          <p14:tracePt t="64166" x="7010400" y="5181600"/>
          <p14:tracePt t="64166" x="7061200" y="5187950"/>
          <p14:tracePt t="64183" x="7105650" y="5194300"/>
          <p14:tracePt t="64183" x="7143750" y="5207000"/>
          <p14:tracePt t="64199" x="7175500" y="5213350"/>
          <p14:tracePt t="64199" x="7213600" y="5219700"/>
          <p14:tracePt t="64218" x="7226300" y="5226050"/>
          <p14:tracePt t="64218" x="7232650" y="5232400"/>
          <p14:tracePt t="64233" x="7239000" y="5238750"/>
          <p14:tracePt t="64248" x="7239000" y="5245100"/>
          <p14:tracePt t="64264" x="7232650" y="5251450"/>
          <p14:tracePt t="64264" x="7226300" y="5251450"/>
          <p14:tracePt t="64283" x="7219950" y="5251450"/>
          <p14:tracePt t="64283" x="7213600" y="5251450"/>
          <p14:tracePt t="64300" x="7207250" y="5257800"/>
          <p14:tracePt t="64300" x="7194550" y="5257800"/>
          <p14:tracePt t="64316" x="7181850" y="5264150"/>
          <p14:tracePt t="64316" x="7169150" y="5264150"/>
          <p14:tracePt t="64333" x="7150100" y="5270500"/>
          <p14:tracePt t="64333" x="7099300" y="5283200"/>
          <p14:tracePt t="64350" x="7073900" y="5283200"/>
          <p14:tracePt t="64350" x="7042150" y="5283200"/>
          <p14:tracePt t="64367" x="7010400" y="5283200"/>
          <p14:tracePt t="64367" x="6972300" y="5276850"/>
          <p14:tracePt t="64383" x="6934200" y="5270500"/>
          <p14:tracePt t="64383" x="6896100" y="5257800"/>
          <p14:tracePt t="64383" x="6858000" y="5238750"/>
          <p14:tracePt t="64403" x="6826250" y="5226050"/>
          <p14:tracePt t="64415" x="6788150" y="5200650"/>
          <p14:tracePt t="64415" x="6731000" y="5156200"/>
          <p14:tracePt t="64434" x="6711950" y="5130800"/>
          <p14:tracePt t="64434" x="6692900" y="5099050"/>
          <p14:tracePt t="64451" x="6680200" y="5067300"/>
          <p14:tracePt t="64451" x="6667500" y="5029200"/>
          <p14:tracePt t="64467" x="6667500" y="4991100"/>
          <p14:tracePt t="64467" x="6667500" y="4953000"/>
          <p14:tracePt t="64467" x="6673850" y="4908550"/>
          <p14:tracePt t="64486" x="6692900" y="4876800"/>
          <p14:tracePt t="64498" x="6711950" y="4838700"/>
          <p14:tracePt t="64498" x="6769100" y="4787900"/>
          <p14:tracePt t="64519" x="6807200" y="4768850"/>
          <p14:tracePt t="64519" x="6851650" y="4756150"/>
          <p14:tracePt t="64533" x="6902450" y="4756150"/>
          <p14:tracePt t="64533" x="6953250" y="4762500"/>
          <p14:tracePt t="64551" x="7004050" y="4775200"/>
          <p14:tracePt t="64551" x="7061200" y="4794250"/>
          <p14:tracePt t="64567" x="7118350" y="4826000"/>
          <p14:tracePt t="64567" x="7226300" y="4889500"/>
          <p14:tracePt t="64584" x="7277100" y="4927600"/>
          <p14:tracePt t="64584" x="7315200" y="4965700"/>
          <p14:tracePt t="64601" x="7353300" y="5003800"/>
          <p14:tracePt t="64601" x="7385050" y="5041900"/>
          <p14:tracePt t="64618" x="7404100" y="5080000"/>
          <p14:tracePt t="64618" x="7416800" y="5118100"/>
          <p14:tracePt t="64635" x="7423150" y="5156200"/>
          <p14:tracePt t="64635" x="7404100" y="5226050"/>
          <p14:tracePt t="64651" x="7378700" y="5257800"/>
          <p14:tracePt t="64651" x="7353300" y="5283200"/>
          <p14:tracePt t="64667" x="7321550" y="5308600"/>
          <p14:tracePt t="64667" x="7289800" y="5327650"/>
          <p14:tracePt t="64685" x="7251700" y="5340350"/>
          <p14:tracePt t="64685" x="7181850" y="5365750"/>
          <p14:tracePt t="64703" x="7150100" y="5372100"/>
          <p14:tracePt t="64703" x="7124700" y="5378450"/>
          <p14:tracePt t="64718" x="7092950" y="5384800"/>
          <p14:tracePt t="64718" x="7073900" y="5384800"/>
          <p14:tracePt t="64734" x="7048500" y="5384800"/>
          <p14:tracePt t="64734" x="7029450" y="5384800"/>
          <p14:tracePt t="64751" x="7016750" y="5384800"/>
          <p14:tracePt t="64751" x="7004050" y="5378450"/>
          <p14:tracePt t="64751" x="6997700" y="5378450"/>
          <p14:tracePt t="64770" x="6991350" y="5372100"/>
          <p14:tracePt t="64787" x="6997700" y="5372100"/>
          <p14:tracePt t="64810" x="7004050" y="5372100"/>
          <p14:tracePt t="64818" x="7010400" y="5372100"/>
          <p14:tracePt t="64818" x="7016750" y="5378450"/>
          <p14:tracePt t="64835" x="7023100" y="5378450"/>
          <p14:tracePt t="64835" x="7029450" y="5384800"/>
          <p14:tracePt t="64851" x="7035800" y="5384800"/>
          <p14:tracePt t="64851" x="7042150" y="5384800"/>
          <p14:tracePt t="64871" x="7048500" y="5391150"/>
          <p14:tracePt t="64883" x="7054850" y="5397500"/>
          <p14:tracePt t="64900" x="7054850" y="5403850"/>
          <p14:tracePt t="64917" x="7054850" y="5410200"/>
          <p14:tracePt t="64938" x="7048500" y="5416550"/>
          <p14:tracePt t="64950" x="7042150" y="5422900"/>
          <p14:tracePt t="64967" x="7035800" y="5429250"/>
          <p14:tracePt t="64967" x="7029450" y="5435600"/>
          <p14:tracePt t="64985" x="7029450" y="5441950"/>
          <p14:tracePt t="64985" x="7016750" y="5448300"/>
          <p14:tracePt t="65002" x="7010400" y="5461000"/>
          <p14:tracePt t="65002" x="7004050" y="5467350"/>
          <p14:tracePt t="65019" x="6997700" y="5473700"/>
          <p14:tracePt t="65019" x="6997700" y="5480050"/>
          <p14:tracePt t="65037" x="6991350" y="5480050"/>
          <p14:tracePt t="65037" x="6991350" y="5486400"/>
          <p14:tracePt t="65053" x="6991350" y="5492750"/>
          <p14:tracePt t="65067" x="6991350" y="5499100"/>
          <p14:tracePt t="65085" x="6997700" y="5505450"/>
          <p14:tracePt t="65101" x="7010400" y="5505450"/>
          <p14:tracePt t="65118" x="7016750" y="5505450"/>
          <p14:tracePt t="65118" x="7023100" y="5505450"/>
          <p14:tracePt t="65118" x="7035800" y="5505450"/>
          <p14:tracePt t="65139" x="7042150" y="5505450"/>
          <p14:tracePt t="65151" x="7048500" y="5505450"/>
          <p14:tracePt t="65151" x="7067550" y="5505450"/>
          <p14:tracePt t="65171" x="7073900" y="5505450"/>
          <p14:tracePt t="65171" x="7086600" y="5505450"/>
          <p14:tracePt t="65186" x="7092950" y="5511800"/>
          <p14:tracePt t="65186" x="7099300" y="5511800"/>
          <p14:tracePt t="65203" x="7105650" y="5511800"/>
          <p14:tracePt t="65203" x="7112000" y="5511800"/>
          <p14:tracePt t="65203" x="7112000" y="5518150"/>
          <p14:tracePt t="65222" x="7118350" y="5518150"/>
          <p14:tracePt t="65234" x="7131050" y="5524500"/>
          <p14:tracePt t="65251" x="7137400" y="5537200"/>
          <p14:tracePt t="65268" x="7143750" y="5543550"/>
          <p14:tracePt t="65285" x="7150100" y="5556250"/>
          <p14:tracePt t="65285" x="7150100" y="5562600"/>
          <p14:tracePt t="65304" x="7156450" y="5568950"/>
          <p14:tracePt t="65333" x="7156450" y="5575300"/>
          <p14:tracePt t="65362" x="7156450" y="5581650"/>
          <p14:tracePt t="65410" x="7156450" y="5588000"/>
          <p14:tracePt t="65438" x="7150100" y="5588000"/>
          <p14:tracePt t="65482" x="7156450" y="5594350"/>
          <p14:tracePt t="65537" x="7162800" y="5594350"/>
          <p14:tracePt t="65617" x="7169150" y="5594350"/>
          <p14:tracePt t="65677" x="7169150" y="5600700"/>
          <p14:tracePt t="65770" x="7169150" y="5607050"/>
          <p14:tracePt t="65830" x="7175500" y="5600700"/>
          <p14:tracePt t="65934" x="7181850" y="5600700"/>
          <p14:tracePt t="66029" x="7188200" y="5607050"/>
          <p14:tracePt t="66078" x="7194550" y="5607050"/>
          <p14:tracePt t="66166" x="7194550" y="5613400"/>
          <p14:tracePt t="66242" x="7188200" y="5619750"/>
          <p14:tracePt t="66286" x="7188200" y="5626100"/>
          <p14:tracePt t="66318" x="7181850" y="5626100"/>
          <p14:tracePt t="66353" x="7175500" y="5632450"/>
          <p14:tracePt t="66398" x="7175500" y="5638800"/>
          <p14:tracePt t="66438" x="7169150" y="5645150"/>
          <p14:tracePt t="66498" x="7169150" y="5638800"/>
          <p14:tracePt t="66714" x="7169150" y="5645150"/>
          <p14:tracePt t="66802" x="7169150" y="5638800"/>
          <p14:tracePt t="66930" x="7162800" y="5645150"/>
          <p14:tracePt t="67142" x="7156450" y="5645150"/>
          <p14:tracePt t="67194" x="7150100" y="5651500"/>
          <p14:tracePt t="67410" x="7150100" y="5657850"/>
          <p14:tracePt t="67442" x="7143750" y="5657850"/>
          <p14:tracePt t="67487" x="7137400" y="5664200"/>
          <p14:tracePt t="67582" x="7131050" y="5664200"/>
          <p14:tracePt t="67638" x="7124700" y="5664200"/>
          <p14:tracePt t="67682" x="7131050" y="5657850"/>
          <p14:tracePt t="67830" x="7131050" y="5651500"/>
          <p14:tracePt t="67915" x="7124700" y="5651500"/>
          <p14:tracePt t="68026" x="7118350" y="5657850"/>
          <p14:tracePt t="68274" x="7118350" y="5664200"/>
          <p14:tracePt t="68334" x="7112000" y="5664200"/>
          <p14:tracePt t="68378" x="7105650" y="5670550"/>
          <p14:tracePt t="68411" x="7099300" y="5670550"/>
          <p14:tracePt t="68422" x="7092950" y="5670550"/>
          <p14:tracePt t="68438" x="7086600" y="5670550"/>
          <p14:tracePt t="68447" x="7080250" y="5670550"/>
          <p14:tracePt t="68462" x="7073900" y="5670550"/>
          <p14:tracePt t="68462" x="7067550" y="5670550"/>
          <p14:tracePt t="68462" x="7061200" y="5670550"/>
          <p14:tracePt t="68483" x="7048500" y="5670550"/>
          <p14:tracePt t="68496" x="7042150" y="5664200"/>
          <p14:tracePt t="68496" x="7035800" y="5664200"/>
          <p14:tracePt t="68515" x="7010400" y="5651500"/>
          <p14:tracePt t="68515" x="7004050" y="5645150"/>
          <p14:tracePt t="68531" x="6991350" y="5638800"/>
          <p14:tracePt t="68531" x="6985000" y="5632450"/>
          <p14:tracePt t="68547" x="6972300" y="5619750"/>
          <p14:tracePt t="68547" x="6972300" y="5607050"/>
          <p14:tracePt t="68547" x="6965950" y="5588000"/>
          <p14:tracePt t="68567" x="6959600" y="5568950"/>
          <p14:tracePt t="68579" x="6959600" y="5543550"/>
          <p14:tracePt t="68579" x="6959600" y="5486400"/>
          <p14:tracePt t="68600" x="6959600" y="5448300"/>
          <p14:tracePt t="68600" x="6959600" y="5410200"/>
          <p14:tracePt t="68615" x="6959600" y="5365750"/>
          <p14:tracePt t="68615" x="6959600" y="5321300"/>
          <p14:tracePt t="68631" x="6959600" y="5276850"/>
          <p14:tracePt t="68631" x="6965950" y="5226050"/>
          <p14:tracePt t="68648" x="6972300" y="5175250"/>
          <p14:tracePt t="68648" x="6985000" y="5067300"/>
          <p14:tracePt t="68665" x="6997700" y="5010150"/>
          <p14:tracePt t="68665" x="7004050" y="4959350"/>
          <p14:tracePt t="68682" x="7010400" y="4902200"/>
          <p14:tracePt t="68682" x="7023100" y="4851400"/>
          <p14:tracePt t="68698" x="7029450" y="4800600"/>
          <p14:tracePt t="68698" x="7035800" y="4756150"/>
          <p14:tracePt t="68715" x="7042150" y="4711700"/>
          <p14:tracePt t="68715" x="7061200" y="4635500"/>
          <p14:tracePt t="68731" x="7067550" y="4603750"/>
          <p14:tracePt t="68731" x="7080250" y="4572000"/>
          <p14:tracePt t="68749" x="7092950" y="4546600"/>
          <p14:tracePt t="68749" x="7105650" y="4514850"/>
          <p14:tracePt t="68765" x="7118350" y="4489450"/>
          <p14:tracePt t="68765" x="7150100" y="4438650"/>
          <p14:tracePt t="68784" x="7162800" y="4413250"/>
          <p14:tracePt t="68784" x="7175500" y="4394200"/>
          <p14:tracePt t="68800" x="7188200" y="4368800"/>
          <p14:tracePt t="68800" x="7200900" y="4349750"/>
          <p14:tracePt t="68816" x="7207250" y="4330700"/>
          <p14:tracePt t="68816" x="7219950" y="4318000"/>
          <p14:tracePt t="68832" x="7226300" y="4305300"/>
          <p14:tracePt t="68832" x="7239000" y="4286250"/>
          <p14:tracePt t="68832" x="7245350" y="4273550"/>
          <p14:tracePt t="68851" x="7258050" y="4260850"/>
          <p14:tracePt t="68851" x="7264400" y="4248150"/>
          <p14:tracePt t="68867" x="7277100" y="4229100"/>
          <p14:tracePt t="68880" x="7283450" y="4210050"/>
          <p14:tracePt t="68880" x="7296150" y="4171950"/>
          <p14:tracePt t="68899" x="7302500" y="4146550"/>
          <p14:tracePt t="68899" x="7302500" y="4127500"/>
          <p14:tracePt t="68916" x="7308850" y="4108450"/>
          <p14:tracePt t="68916" x="7308850" y="4089400"/>
          <p14:tracePt t="68916" x="7315200" y="4064000"/>
          <p14:tracePt t="68935" x="7315200" y="4051300"/>
          <p14:tracePt t="68947" x="7321550" y="4032250"/>
          <p14:tracePt t="68947" x="7327900" y="3994150"/>
          <p14:tracePt t="68967" x="7340600" y="3975100"/>
          <p14:tracePt t="68967" x="7346950" y="3956050"/>
          <p14:tracePt t="68983" x="7353300" y="3930650"/>
          <p14:tracePt t="68983" x="7359650" y="3905250"/>
          <p14:tracePt t="69000" x="7366000" y="3886200"/>
          <p14:tracePt t="69000" x="7378700" y="3860800"/>
          <p14:tracePt t="69016" x="7385050" y="3835400"/>
          <p14:tracePt t="69016" x="7391400" y="3797300"/>
          <p14:tracePt t="69033" x="7397750" y="3784600"/>
          <p14:tracePt t="69033" x="7397750" y="3765550"/>
          <p14:tracePt t="69049" x="7397750" y="3759200"/>
          <p14:tracePt t="69049" x="7391400" y="3746500"/>
          <p14:tracePt t="69066" x="7385050" y="3740150"/>
          <p14:tracePt t="69066" x="7372350" y="3727450"/>
          <p14:tracePt t="69084" x="7359650" y="3721100"/>
          <p14:tracePt t="69084" x="7340600" y="3714750"/>
          <p14:tracePt t="69100" x="7321550" y="3708400"/>
          <p14:tracePt t="69100" x="7296150" y="3708400"/>
          <p14:tracePt t="69117" x="7270750" y="3702050"/>
          <p14:tracePt t="69117" x="7239000" y="3702050"/>
          <p14:tracePt t="69133" x="7207250" y="3695700"/>
          <p14:tracePt t="69133" x="7169150" y="3695700"/>
          <p14:tracePt t="69133" x="7131050" y="3695700"/>
          <p14:tracePt t="69152" x="7092950" y="3689350"/>
          <p14:tracePt t="69152" x="7061200" y="3683000"/>
          <p14:tracePt t="69167" x="7023100" y="3676650"/>
          <p14:tracePt t="69167" x="6985000" y="3670300"/>
          <p14:tracePt t="69184" x="6953250" y="3657600"/>
          <p14:tracePt t="69184" x="6921500" y="3644900"/>
          <p14:tracePt t="69200" x="6889750" y="3625850"/>
          <p14:tracePt t="69200" x="6858000" y="3606800"/>
          <p14:tracePt t="69200" x="6826250" y="3587750"/>
          <p14:tracePt t="69219" x="6800850" y="3562350"/>
          <p14:tracePt t="69232" x="6781800" y="3536950"/>
          <p14:tracePt t="69232" x="6743700" y="3479800"/>
          <p14:tracePt t="69252" x="6731000" y="3454400"/>
          <p14:tracePt t="69252" x="6718300" y="3422650"/>
          <p14:tracePt t="69268" x="6718300" y="3390900"/>
          <p14:tracePt t="69268" x="6718300" y="3359150"/>
          <p14:tracePt t="69284" x="6718300" y="3327400"/>
          <p14:tracePt t="69284" x="6731000" y="3295650"/>
          <p14:tracePt t="69300" x="6743700" y="3263900"/>
          <p14:tracePt t="69300" x="6762750" y="3225800"/>
          <p14:tracePt t="69300" x="6781800" y="3194050"/>
          <p14:tracePt t="69320" x="6807200" y="3162300"/>
          <p14:tracePt t="69320" x="6838950" y="3130550"/>
          <p14:tracePt t="69334" x="6864350" y="3098800"/>
          <p14:tracePt t="69334" x="6902450" y="3067050"/>
          <p14:tracePt t="69351" x="6940550" y="3041650"/>
          <p14:tracePt t="69351" x="6972300" y="3016250"/>
          <p14:tracePt t="69368" x="7016750" y="2997200"/>
          <p14:tracePt t="69368" x="7092950" y="2959100"/>
          <p14:tracePt t="69384" x="7137400" y="2940050"/>
          <p14:tracePt t="69384" x="7181850" y="2927350"/>
          <p14:tracePt t="69401" x="7232650" y="2921000"/>
          <p14:tracePt t="69401" x="7277100" y="2908300"/>
          <p14:tracePt t="69417" x="7321550" y="2901950"/>
          <p14:tracePt t="69417" x="7372350" y="2895600"/>
          <p14:tracePt t="69434" x="7416800" y="2895600"/>
          <p14:tracePt t="69434" x="7512050" y="2901950"/>
          <p14:tracePt t="69452" x="7556500" y="2908300"/>
          <p14:tracePt t="69452" x="7600950" y="2921000"/>
          <p14:tracePt t="69468" x="7639050" y="2940050"/>
          <p14:tracePt t="69468" x="7683500" y="2959100"/>
          <p14:tracePt t="69484" x="7721600" y="2978150"/>
          <p14:tracePt t="69484" x="7753350" y="3003550"/>
          <p14:tracePt t="69484" x="7791450" y="3035300"/>
          <p14:tracePt t="69504" x="7816850" y="3060700"/>
          <p14:tracePt t="69516" x="7842250" y="3092450"/>
          <p14:tracePt t="69516" x="7880350" y="3149600"/>
          <p14:tracePt t="69535" x="7893050" y="3181350"/>
          <p14:tracePt t="69535" x="7893050" y="3213100"/>
          <p14:tracePt t="69552" x="7893050" y="3244850"/>
          <p14:tracePt t="69552" x="7886700" y="3276600"/>
          <p14:tracePt t="69568" x="7874000" y="3314700"/>
          <p14:tracePt t="69568" x="7854950" y="3346450"/>
          <p14:tracePt t="69584" x="7829550" y="3378200"/>
          <p14:tracePt t="69584" x="7804150" y="3409950"/>
          <p14:tracePt t="69584" x="7772400" y="3441700"/>
          <p14:tracePt t="69604" x="7734300" y="3473450"/>
          <p14:tracePt t="69616" x="7696200" y="3498850"/>
          <p14:tracePt t="69616" x="7607300" y="3549650"/>
          <p14:tracePt t="69635" x="7562850" y="3575050"/>
          <p14:tracePt t="69635" x="7512050" y="3594100"/>
          <p14:tracePt t="69651" x="7467600" y="3613150"/>
          <p14:tracePt t="69651" x="7423150" y="3632200"/>
          <p14:tracePt t="69668" x="7385050" y="3644900"/>
          <p14:tracePt t="69668" x="7315200" y="3663950"/>
          <p14:tracePt t="69685" x="7283450" y="3670300"/>
          <p14:tracePt t="69685" x="7258050" y="3670300"/>
          <p14:tracePt t="69702" x="7239000" y="3676650"/>
          <p14:tracePt t="69702" x="7213600" y="3676650"/>
          <p14:tracePt t="69719" x="7200900" y="3676650"/>
          <p14:tracePt t="69719" x="7181850" y="3676650"/>
          <p14:tracePt t="69735" x="7175500" y="3676650"/>
          <p14:tracePt t="69735" x="7156450" y="3683000"/>
          <p14:tracePt t="69752" x="7156450" y="3689350"/>
          <p14:tracePt t="69767" x="7156450" y="3695700"/>
          <p14:tracePt t="69767" x="7156450" y="3702050"/>
          <p14:tracePt t="69785" x="7162800" y="3708400"/>
          <p14:tracePt t="69785" x="7169150" y="3721100"/>
          <p14:tracePt t="69785" x="7169150" y="3727450"/>
          <p14:tracePt t="69805" x="7175500" y="3740150"/>
          <p14:tracePt t="69805" x="7181850" y="3759200"/>
          <p14:tracePt t="69820" x="7188200" y="3771900"/>
          <p14:tracePt t="69820" x="7188200" y="3790950"/>
          <p14:tracePt t="69836" x="7194550" y="3810000"/>
          <p14:tracePt t="69836" x="7200900" y="3835400"/>
          <p14:tracePt t="69853" x="7200900" y="3854450"/>
          <p14:tracePt t="69853" x="7200900" y="3879850"/>
          <p14:tracePt t="69853" x="7200900" y="3898900"/>
          <p14:tracePt t="69872" x="7200900" y="3924300"/>
          <p14:tracePt t="69884" x="7200900" y="3937000"/>
          <p14:tracePt t="69884" x="7200900" y="3956050"/>
          <p14:tracePt t="69903" x="7194550" y="3987800"/>
          <p14:tracePt t="69903" x="7194550" y="4000500"/>
          <p14:tracePt t="69920" x="7188200" y="4013200"/>
          <p14:tracePt t="69920" x="7181850" y="4025900"/>
          <p14:tracePt t="69936" x="7175500" y="4038600"/>
          <p14:tracePt t="69936" x="7175500" y="4044950"/>
          <p14:tracePt t="69936" x="7169150" y="4051300"/>
          <p14:tracePt t="69955" x="7162800" y="4057650"/>
          <p14:tracePt t="69967" x="7156450" y="4064000"/>
          <p14:tracePt t="69967" x="7143750" y="4076700"/>
          <p14:tracePt t="69987" x="7137400" y="4076700"/>
          <p14:tracePt t="69987" x="7137400" y="4083050"/>
          <p14:tracePt t="70003" x="7131050" y="4089400"/>
          <p14:tracePt t="70003" x="7124700" y="4095750"/>
          <p14:tracePt t="70020" x="7118350" y="4102100"/>
          <p14:tracePt t="70020" x="7118350" y="4108450"/>
          <p14:tracePt t="70020" x="7112000" y="4108450"/>
          <p14:tracePt t="70039" x="7105650" y="4114800"/>
          <p14:tracePt t="70039" x="7099300" y="4121150"/>
          <p14:tracePt t="70053" x="7092950" y="4127500"/>
          <p14:tracePt t="70068" x="7086600" y="4127500"/>
          <p14:tracePt t="70084" x="7080250" y="4127500"/>
          <p14:tracePt t="70102" x="7073900" y="4121150"/>
          <p14:tracePt t="70134" x="7067550" y="4114800"/>
          <p14:tracePt t="70150" x="7061200" y="4108450"/>
          <p14:tracePt t="70171" x="7061200" y="4102100"/>
          <p14:tracePt t="70195" x="7067550" y="4102100"/>
          <p14:tracePt t="70231" x="7073900" y="4095750"/>
          <p14:tracePt t="70283" x="7067550" y="4089400"/>
          <p14:tracePt t="70299" x="7067550" y="4083050"/>
          <p14:tracePt t="70315" x="7067550" y="4076700"/>
          <p14:tracePt t="70331" x="7067550" y="4070350"/>
          <p14:tracePt t="70343" x="7067550" y="4064000"/>
          <p14:tracePt t="70367" x="7061200" y="4064000"/>
          <p14:tracePt t="70391" x="7054850" y="4064000"/>
          <p14:tracePt t="70403" x="7042150" y="4064000"/>
          <p14:tracePt t="70418" x="7035800" y="4064000"/>
          <p14:tracePt t="70451" x="7029450" y="4064000"/>
          <p14:tracePt t="70471" x="7023100" y="4057650"/>
          <p14:tracePt t="70503" x="7016750" y="4057650"/>
          <p14:tracePt t="70522" x="7010400" y="4057650"/>
          <p14:tracePt t="70546" x="7004050" y="4051300"/>
          <p14:tracePt t="70571" x="6997700" y="4051300"/>
          <p14:tracePt t="70583" x="6991350" y="4044950"/>
          <p14:tracePt t="70599" x="6985000" y="4044950"/>
          <p14:tracePt t="70615" x="6978650" y="4038600"/>
          <p14:tracePt t="70631" x="6972300" y="4038600"/>
          <p14:tracePt t="70643" x="6965950" y="4038600"/>
          <p14:tracePt t="70659" x="6959600" y="4044950"/>
          <p14:tracePt t="70675" x="6953250" y="4051300"/>
          <p14:tracePt t="70691" x="6953250" y="4057650"/>
          <p14:tracePt t="70691" x="6953250" y="4064000"/>
          <p14:tracePt t="70705" x="6959600" y="4070350"/>
          <p14:tracePt t="70705" x="6959600" y="4076700"/>
          <p14:tracePt t="70722" x="6965950" y="4089400"/>
          <p14:tracePt t="70722" x="6972300" y="4095750"/>
          <p14:tracePt t="70739" x="6978650" y="4102100"/>
          <p14:tracePt t="70739" x="6978650" y="4114800"/>
          <p14:tracePt t="70756" x="6985000" y="4121150"/>
          <p14:tracePt t="70756" x="6991350" y="4133850"/>
          <p14:tracePt t="70772" x="6997700" y="4140200"/>
          <p14:tracePt t="70772" x="6997700" y="4146550"/>
          <p14:tracePt t="70790" x="7004050" y="4152900"/>
          <p14:tracePt t="70804" x="7004050" y="4159250"/>
          <p14:tracePt t="70824" x="7010400" y="4152900"/>
          <p14:tracePt t="70855" x="7010400" y="4146550"/>
          <p14:tracePt t="70879" x="7016750" y="4140200"/>
          <p14:tracePt t="70891" x="7023100" y="4133850"/>
          <p14:tracePt t="70915" x="7023100" y="4127500"/>
          <p14:tracePt t="70931" x="7029450" y="4121150"/>
          <p14:tracePt t="70940" x="7035800" y="4114800"/>
          <p14:tracePt t="70954" x="7029450" y="4121150"/>
          <p14:tracePt t="71043" x="7023100" y="4121150"/>
          <p14:tracePt t="71059" x="7016750" y="4121150"/>
          <p14:tracePt t="71079" x="7016750" y="4127500"/>
          <p14:tracePt t="71103" x="7010400" y="4133850"/>
          <p14:tracePt t="71130" x="7010400" y="4127500"/>
          <p14:tracePt t="71163" x="7016750" y="4121150"/>
          <p14:tracePt t="71179" x="7023100" y="4121150"/>
          <p14:tracePt t="71191" x="7023100" y="4114800"/>
          <p14:tracePt t="71207" x="7029450" y="4114800"/>
          <p14:tracePt t="71223" x="7035800" y="4108450"/>
          <p14:tracePt t="71243" x="7042150" y="4102100"/>
          <p14:tracePt t="71283" x="7048500" y="4108450"/>
          <p14:tracePt t="71335" x="7054850" y="4108450"/>
          <p14:tracePt t="71371" x="7054850" y="4102100"/>
          <p14:tracePt t="71411" x="7054850" y="4095750"/>
          <p14:tracePt t="71432" x="7054850" y="4089400"/>
          <p14:tracePt t="71447" x="7054850" y="4083050"/>
          <p14:tracePt t="71463" x="7054850" y="4076700"/>
          <p14:tracePt t="71479" x="7061200" y="4064000"/>
          <p14:tracePt t="71491" x="7061200" y="4057650"/>
          <p14:tracePt t="71507" x="7061200" y="4051300"/>
          <p14:tracePt t="71523" x="7061200" y="4044950"/>
          <p14:tracePt t="71539" x="7054850" y="4038600"/>
          <p14:tracePt t="71559" x="7048500" y="4038600"/>
          <p14:tracePt t="71583" x="7048500" y="4044950"/>
          <p14:tracePt t="71659" x="7054850" y="4044950"/>
          <p14:tracePt t="71723" x="7061200" y="4044950"/>
          <p14:tracePt t="71807" x="7067550" y="4038600"/>
          <p14:tracePt t="71867" x="7073900" y="4032250"/>
          <p14:tracePt t="71971" x="7080250" y="4032250"/>
          <p14:tracePt t="72004" x="7080250" y="4038600"/>
          <p14:tracePt t="72063" x="7073900" y="4038600"/>
          <p14:tracePt t="72107" x="7073900" y="4032250"/>
          <p14:tracePt t="72123" x="7067550" y="4025900"/>
          <p14:tracePt t="72139" x="7061200" y="4013200"/>
          <p14:tracePt t="72151" x="7054850" y="4006850"/>
          <p14:tracePt t="72175" x="7054850" y="3994150"/>
          <p14:tracePt t="72191" x="7061200" y="3987800"/>
          <p14:tracePt t="72203" x="7067550" y="3981450"/>
          <p14:tracePt t="72228" x="7073900" y="3981450"/>
          <p14:tracePt t="72243" x="7080250" y="3987800"/>
          <p14:tracePt t="72263" x="7080250" y="3994150"/>
          <p14:tracePt t="72288" x="7086600" y="4000500"/>
          <p14:tracePt t="72311" x="7092950" y="4006850"/>
          <p14:tracePt t="72323" x="7099300" y="4006850"/>
          <p14:tracePt t="72340" x="7099300" y="4013200"/>
          <p14:tracePt t="72355" x="7105650" y="4019550"/>
          <p14:tracePt t="72371" x="7112000" y="4025900"/>
          <p14:tracePt t="72383" x="7112000" y="4032250"/>
          <p14:tracePt t="72400" x="7118350" y="4038600"/>
          <p14:tracePt t="72416" x="7124700" y="4038600"/>
          <p14:tracePt t="72432" x="7124700" y="4044950"/>
          <p14:tracePt t="72444" x="7131050" y="4051300"/>
          <p14:tracePt t="72459" x="7131050" y="4057650"/>
          <p14:tracePt t="72476" x="7131050" y="4064000"/>
          <p14:tracePt t="72493" x="7131050" y="4070350"/>
          <p14:tracePt t="72493" x="7131050" y="4076700"/>
          <p14:tracePt t="72513" x="7131050" y="4083050"/>
          <p14:tracePt t="72527" x="7137400" y="4089400"/>
          <p14:tracePt t="72527" x="7137400" y="4095750"/>
          <p14:tracePt t="72545" x="7137400" y="4102100"/>
          <p14:tracePt t="72560" x="7137400" y="4114800"/>
          <p14:tracePt t="72560" x="7137400" y="4121150"/>
          <p14:tracePt t="72580" x="7137400" y="4133850"/>
          <p14:tracePt t="72593" x="7137400" y="4140200"/>
          <p14:tracePt t="72593" x="7137400" y="4178300"/>
          <p14:tracePt t="72612" x="7143750" y="4203700"/>
          <p14:tracePt t="72612" x="7150100" y="4235450"/>
          <p14:tracePt t="72628" x="7156450" y="4273550"/>
          <p14:tracePt t="72628" x="7162800" y="4311650"/>
          <p14:tracePt t="72628" x="7169150" y="4356100"/>
          <p14:tracePt t="72649" x="7175500" y="4400550"/>
          <p14:tracePt t="72660" x="7188200" y="4451350"/>
          <p14:tracePt t="72660" x="7200900" y="4546600"/>
          <p14:tracePt t="72680" x="7207250" y="4591050"/>
          <p14:tracePt t="72680" x="7213600" y="4641850"/>
          <p14:tracePt t="72696" x="7219950" y="4686300"/>
          <p14:tracePt t="72696" x="7226300" y="4737100"/>
          <p14:tracePt t="72713" x="7232650" y="4781550"/>
          <p14:tracePt t="72713" x="7239000" y="4832350"/>
          <p14:tracePt t="72729" x="7245350" y="4883150"/>
          <p14:tracePt t="72729" x="7258050" y="4991100"/>
          <p14:tracePt t="72746" x="7264400" y="5048250"/>
          <p14:tracePt t="72746" x="7270750" y="5105400"/>
          <p14:tracePt t="72762" x="7270750" y="5162550"/>
          <p14:tracePt t="72762" x="7277100" y="5219700"/>
          <p14:tracePt t="72779" x="7277100" y="5276850"/>
          <p14:tracePt t="72779" x="7283450" y="5334000"/>
          <p14:tracePt t="72796" x="7283450" y="5384800"/>
          <p14:tracePt t="72796" x="7283450" y="5473700"/>
          <p14:tracePt t="72813" x="7283450" y="5511800"/>
          <p14:tracePt t="72813" x="7277100" y="5543550"/>
          <p14:tracePt t="72829" x="7277100" y="5575300"/>
          <p14:tracePt t="72829" x="7270750" y="5600700"/>
          <p14:tracePt t="72846" x="7264400" y="5619750"/>
          <p14:tracePt t="72846" x="7264400" y="5638800"/>
          <p14:tracePt t="72846" x="7258050" y="5651500"/>
          <p14:tracePt t="72865" x="7251700" y="5664200"/>
          <p14:tracePt t="72865" x="7245350" y="5670550"/>
          <p14:tracePt t="72880" x="7245350" y="5676900"/>
          <p14:tracePt t="72895" x="7239000" y="5683250"/>
          <p14:tracePt t="72911" x="7232650" y="5689600"/>
          <p14:tracePt t="72928" x="7226300" y="5683250"/>
          <p14:tracePt t="72963" x="7219950" y="5683250"/>
          <p14:tracePt t="72992" x="7207250" y="5683250"/>
          <p14:tracePt t="73023" x="7200900" y="5683250"/>
          <p14:tracePt t="73039" x="7194550" y="5683250"/>
          <p14:tracePt t="73051" x="7188200" y="5683250"/>
          <p14:tracePt t="73068" x="7181850" y="5683250"/>
          <p14:tracePt t="73083" x="7175500" y="5683250"/>
          <p14:tracePt t="73095" x="7169150" y="5683250"/>
          <p14:tracePt t="73112" x="7162800" y="5683250"/>
          <p14:tracePt t="73128" x="7156450" y="5683250"/>
          <p14:tracePt t="73145" x="7150100" y="5683250"/>
          <p14:tracePt t="73145" x="7137400" y="5683250"/>
          <p14:tracePt t="73164" x="7131050" y="5689600"/>
          <p14:tracePt t="73164" x="7118350" y="5689600"/>
          <p14:tracePt t="73181" x="7112000" y="5689600"/>
          <p14:tracePt t="73181" x="7105650" y="5695950"/>
          <p14:tracePt t="73197" x="7092950" y="5702300"/>
          <p14:tracePt t="73197" x="7086600" y="5708650"/>
          <p14:tracePt t="73214" x="7080250" y="5708650"/>
          <p14:tracePt t="73214" x="7073900" y="5715000"/>
          <p14:tracePt t="73214" x="7061200" y="5721350"/>
          <p14:tracePt t="73233" x="7054850" y="5727700"/>
          <p14:tracePt t="73233" x="7048500" y="5727700"/>
          <p14:tracePt t="73248" x="7042150" y="5734050"/>
          <p14:tracePt t="73263" x="7035800" y="5740400"/>
          <p14:tracePt t="73279" x="7035800" y="5746750"/>
          <p14:tracePt t="73300" x="7035800" y="5740400"/>
          <p14:tracePt t="73332" x="7042150" y="5740400"/>
          <p14:tracePt t="73351" x="7042150" y="5746750"/>
          <p14:tracePt t="73411" x="7029450" y="5746750"/>
          <p14:tracePt t="73428" x="7029450" y="5753100"/>
          <p14:tracePt t="73436" x="7023100" y="5753100"/>
          <p14:tracePt t="73446" x="7016750" y="5753100"/>
          <p14:tracePt t="73446" x="6997700" y="5759450"/>
          <p14:tracePt t="73465" x="6985000" y="5765800"/>
          <p14:tracePt t="73465" x="6972300" y="5765800"/>
          <p14:tracePt t="73481" x="6959600" y="5765800"/>
          <p14:tracePt t="73481" x="6946900" y="5772150"/>
          <p14:tracePt t="73498" x="6934200" y="5772150"/>
          <p14:tracePt t="73498" x="6915150" y="5778500"/>
          <p14:tracePt t="73498" x="6896100" y="5778500"/>
          <p14:tracePt t="73517" x="6883400" y="5778500"/>
          <p14:tracePt t="73517" x="6864350" y="5784850"/>
          <p14:tracePt t="73532" x="6838950" y="5784850"/>
          <p14:tracePt t="73532" x="6819900" y="5784850"/>
          <p14:tracePt t="73549" x="6794500" y="5784850"/>
          <p14:tracePt t="73549" x="6775450" y="5784850"/>
          <p14:tracePt t="73565" x="6750050" y="5778500"/>
          <p14:tracePt t="73565" x="6724650" y="5778500"/>
          <p14:tracePt t="73565" x="6699250" y="5778500"/>
          <p14:tracePt t="73584" x="6680200" y="5772150"/>
          <p14:tracePt t="73597" x="6654800" y="5765800"/>
          <p14:tracePt t="73597" x="6635750" y="5765800"/>
          <p14:tracePt t="73617" x="6597650" y="5746750"/>
          <p14:tracePt t="73617" x="6578600" y="5740400"/>
          <p14:tracePt t="73633" x="6559550" y="5734050"/>
          <p14:tracePt t="73633" x="6546850" y="5721350"/>
          <p14:tracePt t="73649" x="6527800" y="5708650"/>
          <p14:tracePt t="73649" x="6515100" y="5702300"/>
          <p14:tracePt t="73665" x="6496050" y="5689600"/>
          <p14:tracePt t="73665" x="6477000" y="5670550"/>
          <p14:tracePt t="73665" x="6457950" y="5657850"/>
          <p14:tracePt t="73685" x="6438900" y="5638800"/>
          <p14:tracePt t="73685" x="6419850" y="5619750"/>
          <p14:tracePt t="73699" x="6400800" y="5594350"/>
          <p14:tracePt t="73699" x="6375400" y="5568950"/>
          <p14:tracePt t="73715" x="6356350" y="5543550"/>
          <p14:tracePt t="73715" x="6343650" y="5511800"/>
          <p14:tracePt t="73733" x="6324600" y="5473700"/>
          <p14:tracePt t="73733" x="6311900" y="5441950"/>
          <p14:tracePt t="73750" x="6305550" y="5403850"/>
          <p14:tracePt t="73750" x="6299200" y="5334000"/>
          <p14:tracePt t="73766" x="6305550" y="5295900"/>
          <p14:tracePt t="73766" x="6311900" y="5264150"/>
          <p14:tracePt t="73783" x="6324600" y="5226050"/>
          <p14:tracePt t="73783" x="6337300" y="5194300"/>
          <p14:tracePt t="73800" x="6362700" y="5162550"/>
          <p14:tracePt t="73800" x="6413500" y="5099050"/>
          <p14:tracePt t="73816" x="6451600" y="5067300"/>
          <p14:tracePt t="73816" x="6489700" y="5041900"/>
          <p14:tracePt t="73833" x="6534150" y="5016500"/>
          <p14:tracePt t="73833" x="6584950" y="4997450"/>
          <p14:tracePt t="73850" x="6642100" y="4978400"/>
          <p14:tracePt t="73850" x="6699250" y="4965700"/>
          <p14:tracePt t="73868" x="6769100" y="4953000"/>
          <p14:tracePt t="73868" x="6838950" y="4953000"/>
          <p14:tracePt t="73868" x="6915150" y="4953000"/>
          <p14:tracePt t="73885" x="6991350" y="4953000"/>
          <p14:tracePt t="73885" x="7073900" y="4959350"/>
          <p14:tracePt t="73900" x="7150100" y="4965700"/>
          <p14:tracePt t="73900" x="7219950" y="4972050"/>
          <p14:tracePt t="73917" x="7289800" y="4978400"/>
          <p14:tracePt t="73917" x="7359650" y="4991100"/>
          <p14:tracePt t="73933" x="7423150" y="5010150"/>
          <p14:tracePt t="73933" x="7480300" y="5029200"/>
          <p14:tracePt t="73933" x="7537450" y="5054600"/>
          <p14:tracePt t="73952" x="7588250" y="5086350"/>
          <p14:tracePt t="73965" x="7639050" y="5124450"/>
          <p14:tracePt t="73965" x="7727950" y="5213350"/>
          <p14:tracePt t="73985" x="7759700" y="5257800"/>
          <p14:tracePt t="73985" x="7791450" y="5302250"/>
          <p14:tracePt t="74000" x="7816850" y="5340350"/>
          <p14:tracePt t="74000" x="7842250" y="5384800"/>
          <p14:tracePt t="74017" x="7854950" y="5422900"/>
          <p14:tracePt t="74017" x="7867650" y="5454650"/>
          <p14:tracePt t="74033" x="7867650" y="5492750"/>
          <p14:tracePt t="74033" x="7867650" y="5524500"/>
          <p14:tracePt t="74033" x="7861300" y="5549900"/>
          <p14:tracePt t="74052" x="7848600" y="5581650"/>
          <p14:tracePt t="74052" x="7829550" y="5607050"/>
          <p14:tracePt t="74067" x="7804150" y="5632450"/>
          <p14:tracePt t="74067" x="7778750" y="5651500"/>
          <p14:tracePt t="74084" x="7747000" y="5676900"/>
          <p14:tracePt t="74084" x="7715250" y="5695950"/>
          <p14:tracePt t="74100" x="7677150" y="5715000"/>
          <p14:tracePt t="74100" x="7639050" y="5734050"/>
          <p14:tracePt t="74117" x="7594600" y="5753100"/>
          <p14:tracePt t="74117" x="7505700" y="5784850"/>
          <p14:tracePt t="74134" x="7454900" y="5797550"/>
          <p14:tracePt t="74134" x="7404100" y="5816600"/>
          <p14:tracePt t="74151" x="7353300" y="5829300"/>
          <p14:tracePt t="74151" x="7302500" y="5842000"/>
          <p14:tracePt t="74167" x="7251700" y="5848350"/>
          <p14:tracePt t="74167" x="7150100" y="5867400"/>
          <p14:tracePt t="74185" x="7099300" y="5873750"/>
          <p14:tracePt t="74185" x="7054850" y="5873750"/>
          <p14:tracePt t="74201" x="7010400" y="5873750"/>
          <p14:tracePt t="74201" x="6965950" y="5867400"/>
          <p14:tracePt t="74217" x="6927850" y="5867400"/>
          <p14:tracePt t="74217" x="6883400" y="5861050"/>
          <p14:tracePt t="74217" x="6851650" y="5854700"/>
          <p14:tracePt t="74236" x="6819900" y="5848350"/>
          <p14:tracePt t="74249" x="6794500" y="5835650"/>
          <p14:tracePt t="74249" x="6769100" y="5829300"/>
          <p14:tracePt t="74269" x="6737350" y="5816600"/>
          <p14:tracePt t="74269" x="6724650" y="5803900"/>
          <p14:tracePt t="74285" x="6718300" y="5797550"/>
          <p14:tracePt t="74285" x="6711950" y="5791200"/>
          <p14:tracePt t="74301" x="6711950" y="5784850"/>
          <p14:tracePt t="74316" x="6718300" y="5772150"/>
          <p14:tracePt t="74332" x="6724650" y="5772150"/>
          <p14:tracePt t="74332" x="6743700" y="5765800"/>
          <p14:tracePt t="74353" x="6756400" y="5759450"/>
          <p14:tracePt t="74353" x="6769100" y="5759450"/>
          <p14:tracePt t="74369" x="6781800" y="5759450"/>
          <p14:tracePt t="74369" x="6807200" y="5753100"/>
          <p14:tracePt t="74390" x="6826250" y="5753100"/>
          <p14:tracePt t="74401" x="6838950" y="5753100"/>
          <p14:tracePt t="74401" x="6883400" y="5753100"/>
          <p14:tracePt t="74424" x="6896100" y="5753100"/>
          <p14:tracePt t="74433" x="6908800" y="5746750"/>
          <p14:tracePt t="74433" x="6921500" y="5746750"/>
          <p14:tracePt t="74452" x="6934200" y="5746750"/>
          <p14:tracePt t="74452" x="6946900" y="5746750"/>
          <p14:tracePt t="74469" x="6953250" y="5746750"/>
          <p14:tracePt t="74469" x="6972300" y="5746750"/>
          <p14:tracePt t="74485" x="6972300" y="5740400"/>
          <p14:tracePt t="74485" x="6978650" y="5740400"/>
          <p14:tracePt t="74502" x="6985000" y="5740400"/>
          <p14:tracePt t="74517" x="6991350" y="5734050"/>
          <p14:tracePt t="74534" x="6997700" y="5734050"/>
          <p14:tracePt t="74551" x="6997700" y="5727700"/>
          <p14:tracePt t="74612" x="6997700" y="5721350"/>
          <p14:tracePt t="74656" x="6997700" y="5715000"/>
          <p14:tracePt t="74680" x="6991350" y="5708650"/>
          <p14:tracePt t="74716" x="6985000" y="5708650"/>
          <p14:tracePt t="74740" x="6978650" y="5708650"/>
          <p14:tracePt t="74756" x="6978650" y="5715000"/>
          <p14:tracePt t="74772" x="6972300" y="5715000"/>
          <p14:tracePt t="74783" x="6965950" y="5715000"/>
          <p14:tracePt t="74800" x="6959600" y="5715000"/>
          <p14:tracePt t="74824" x="6959600" y="5721350"/>
          <p14:tracePt t="74851" x="6965950" y="5721350"/>
          <p14:tracePt t="74936" x="6972300" y="5721350"/>
          <p14:tracePt t="74956" x="6978650" y="5727700"/>
          <p14:tracePt t="74980" x="6985000" y="5727700"/>
          <p14:tracePt t="75004" x="6985000" y="5734050"/>
          <p14:tracePt t="75040" x="6991350" y="5734050"/>
          <p14:tracePt t="75092" x="6991350" y="5740400"/>
          <p14:tracePt t="75132" x="6985000" y="5740400"/>
          <p14:tracePt t="75144" x="6978650" y="5746750"/>
          <p14:tracePt t="75160" x="6972300" y="5746750"/>
          <p14:tracePt t="75176" x="6965950" y="5753100"/>
          <p14:tracePt t="75185" x="6959600" y="5753100"/>
          <p14:tracePt t="75185" x="6953250" y="5759450"/>
          <p14:tracePt t="75205" x="6946900" y="5759450"/>
          <p14:tracePt t="75205" x="6940550" y="5759450"/>
          <p14:tracePt t="75221" x="6934200" y="5759450"/>
          <p14:tracePt t="75221" x="6927850" y="5759450"/>
          <p14:tracePt t="75239" x="6921500" y="5759450"/>
          <p14:tracePt t="75239" x="6915150" y="5759450"/>
          <p14:tracePt t="75239" x="6908800" y="5759450"/>
          <p14:tracePt t="75257" x="6896100" y="5759450"/>
          <p14:tracePt t="75269" x="6889750" y="5759450"/>
          <p14:tracePt t="75269" x="6883400" y="5753100"/>
          <p14:tracePt t="75290" x="6864350" y="5746750"/>
          <p14:tracePt t="75290" x="6858000" y="5746750"/>
          <p14:tracePt t="75305" x="6845300" y="5740400"/>
          <p14:tracePt t="75305" x="6838950" y="5734050"/>
          <p14:tracePt t="75321" x="6826250" y="5734050"/>
          <p14:tracePt t="75321" x="6813550" y="5727700"/>
          <p14:tracePt t="75338" x="6800850" y="5721350"/>
          <p14:tracePt t="75338" x="6788150" y="5715000"/>
          <p14:tracePt t="75338" x="6781800" y="5708650"/>
          <p14:tracePt t="75357" x="6769100" y="5702300"/>
          <p14:tracePt t="75370" x="6756400" y="5695950"/>
          <p14:tracePt t="75370" x="6731000" y="5689600"/>
          <p14:tracePt t="75388" x="6718300" y="5683250"/>
          <p14:tracePt t="75388" x="6711950" y="5676900"/>
          <p14:tracePt t="75405" x="6705600" y="5676900"/>
          <p14:tracePt t="75405" x="6692900" y="5670550"/>
          <p14:tracePt t="75421" x="6686550" y="5670550"/>
          <p14:tracePt t="75421" x="6680200" y="5664200"/>
          <p14:tracePt t="75421" x="6673850" y="5664200"/>
          <p14:tracePt t="75441" x="6667500" y="5664200"/>
          <p14:tracePt t="75441" x="6661150" y="5657850"/>
          <p14:tracePt t="75455" x="6654800" y="5657850"/>
          <p14:tracePt t="75455" x="6648450" y="5657850"/>
          <p14:tracePt t="75472" x="6642100" y="5651500"/>
          <p14:tracePt t="75487" x="6635750" y="5651500"/>
          <p14:tracePt t="75487" x="6629400" y="5645150"/>
          <p14:tracePt t="75505" x="6623050" y="5645150"/>
          <p14:tracePt t="75520" x="6616700" y="5638800"/>
          <p14:tracePt t="75537" x="6610350" y="5632450"/>
          <p14:tracePt t="75537" x="6597650" y="5619750"/>
          <p14:tracePt t="75558" x="6591300" y="5613400"/>
          <p14:tracePt t="75558" x="6578600" y="5600700"/>
          <p14:tracePt t="75573" x="6565900" y="5594350"/>
          <p14:tracePt t="75573" x="6559550" y="5581650"/>
          <p14:tracePt t="75590" x="6546850" y="5562600"/>
          <p14:tracePt t="75590" x="6534150" y="5549900"/>
          <p14:tracePt t="75606" x="6521450" y="5530850"/>
          <p14:tracePt t="75606" x="6508750" y="5518150"/>
          <p14:tracePt t="75622" x="6496050" y="5499100"/>
          <p14:tracePt t="75622" x="6483350" y="5473700"/>
          <p14:tracePt t="75622" x="6477000" y="5454650"/>
          <p14:tracePt t="75642" x="6470650" y="5429250"/>
          <p14:tracePt t="75654" x="6464300" y="5403850"/>
          <p14:tracePt t="75654" x="6457950" y="5346700"/>
          <p14:tracePt t="75673" x="6457950" y="5314950"/>
          <p14:tracePt t="75673" x="6457950" y="5289550"/>
          <p14:tracePt t="75673" x="6464300" y="5257800"/>
          <p14:tracePt t="75692" x="6470650" y="5226050"/>
          <p14:tracePt t="75704" x="6483350" y="5194300"/>
          <p14:tracePt t="75704" x="6489700" y="5168900"/>
          <p14:tracePt t="75704" x="6508750" y="5137150"/>
          <p14:tracePt t="75726" x="6521450" y="5111750"/>
          <p14:tracePt t="75726" x="6546850" y="5080000"/>
          <p14:tracePt t="75740" x="6565900" y="5054600"/>
          <p14:tracePt t="75740" x="6597650" y="5029200"/>
          <p14:tracePt t="75756" x="6629400" y="4997450"/>
          <p14:tracePt t="75756" x="6667500" y="4965700"/>
          <p14:tracePt t="75773" x="6705600" y="4940300"/>
          <p14:tracePt t="75773" x="6750050" y="4914900"/>
          <p14:tracePt t="75790" x="6794500" y="4883150"/>
          <p14:tracePt t="75790" x="6902450" y="4845050"/>
          <p14:tracePt t="75806" x="6953250" y="4826000"/>
          <p14:tracePt t="75806" x="7010400" y="4819650"/>
          <p14:tracePt t="75823" x="7061200" y="4813300"/>
          <p14:tracePt t="75823" x="7118350" y="4806950"/>
          <p14:tracePt t="75840" x="7175500" y="4813300"/>
          <p14:tracePt t="75840" x="7289800" y="4826000"/>
          <p14:tracePt t="75857" x="7346950" y="4832350"/>
          <p14:tracePt t="75857" x="7404100" y="4845050"/>
          <p14:tracePt t="75874" x="7454900" y="4857750"/>
          <p14:tracePt t="75874" x="7505700" y="4870450"/>
          <p14:tracePt t="75890" x="7550150" y="4883150"/>
          <p14:tracePt t="75890" x="7594600" y="4902200"/>
          <p14:tracePt t="75907" x="7632700" y="4927600"/>
          <p14:tracePt t="75907" x="7670800" y="4953000"/>
          <p14:tracePt t="75907" x="7702550" y="4984750"/>
          <p14:tracePt t="75926" x="7734300" y="5016500"/>
          <p14:tracePt t="75926" x="7759700" y="5048250"/>
          <p14:tracePt t="75941" x="7778750" y="5080000"/>
          <p14:tracePt t="75941" x="7797800" y="5111750"/>
          <p14:tracePt t="75958" x="7816850" y="5143500"/>
          <p14:tracePt t="75958" x="7829550" y="5168900"/>
          <p14:tracePt t="75973" x="7835900" y="5200650"/>
          <p14:tracePt t="75973" x="7842250" y="5226050"/>
          <p14:tracePt t="75973" x="7848600" y="5251450"/>
          <p14:tracePt t="75993" x="7854950" y="5283200"/>
          <p14:tracePt t="76005" x="7848600" y="5308600"/>
          <p14:tracePt t="76005" x="7842250" y="5359400"/>
          <p14:tracePt t="76026" x="7835900" y="5384800"/>
          <p14:tracePt t="76026" x="7829550" y="5410200"/>
          <p14:tracePt t="76040" x="7823200" y="5435600"/>
          <p14:tracePt t="76040" x="7810500" y="5454650"/>
          <p14:tracePt t="76057" x="7791450" y="5480050"/>
          <p14:tracePt t="76057" x="7778750" y="5499100"/>
          <p14:tracePt t="76074" x="7759700" y="5518150"/>
          <p14:tracePt t="76074" x="7740650" y="5537200"/>
          <p14:tracePt t="76074" x="7715250" y="5556250"/>
          <p14:tracePt t="76093" x="7689850" y="5568950"/>
          <p14:tracePt t="76093" x="7658100" y="5588000"/>
          <p14:tracePt t="76108" x="7626350" y="5600700"/>
          <p14:tracePt t="76108" x="7594600" y="5619750"/>
          <p14:tracePt t="76124" x="7562850" y="5632450"/>
          <p14:tracePt t="76124" x="7531100" y="5645150"/>
          <p14:tracePt t="76141" x="7493000" y="5651500"/>
          <p14:tracePt t="76141" x="7423150" y="5670550"/>
          <p14:tracePt t="76157" x="7385050" y="5676900"/>
          <p14:tracePt t="76157" x="7346950" y="5683250"/>
          <p14:tracePt t="76174" x="7302500" y="5689600"/>
          <p14:tracePt t="76174" x="7264400" y="5689600"/>
          <p14:tracePt t="76191" x="7219950" y="5695950"/>
          <p14:tracePt t="76191" x="7181850" y="5695950"/>
          <p14:tracePt t="76208" x="7137400" y="5695950"/>
          <p14:tracePt t="76208" x="7061200" y="5695950"/>
          <p14:tracePt t="76225" x="7023100" y="5695950"/>
          <p14:tracePt t="76225" x="6991350" y="5689600"/>
          <p14:tracePt t="76241" x="6959600" y="5689600"/>
          <p14:tracePt t="76241" x="6934200" y="5689600"/>
          <p14:tracePt t="76258" x="6908800" y="5683250"/>
          <p14:tracePt t="76258" x="6889750" y="5683250"/>
          <p14:tracePt t="76258" x="6870700" y="5683250"/>
          <p14:tracePt t="76277" x="6858000" y="5676900"/>
          <p14:tracePt t="76289" x="6845300" y="5676900"/>
          <p14:tracePt t="76289" x="6826250" y="5676900"/>
          <p14:tracePt t="76309" x="6819900" y="5676900"/>
          <p14:tracePt t="76323" x="6813550" y="5676900"/>
          <p14:tracePt t="76339" x="6813550" y="5683250"/>
          <p14:tracePt t="76368" x="6819900" y="5683250"/>
          <p14:tracePt t="76396" x="6819900" y="5689600"/>
          <p14:tracePt t="76436" x="6819900" y="5695950"/>
          <p14:tracePt t="76456" x="6813550" y="5702300"/>
          <p14:tracePt t="76489" x="6813550" y="5708650"/>
          <p14:tracePt t="76532" x="6813550" y="5702300"/>
          <p14:tracePt t="76653" x="6819900" y="5695950"/>
          <p14:tracePt t="76720" x="6826250" y="5695950"/>
          <p14:tracePt t="76764" x="6832600" y="5702300"/>
          <p14:tracePt t="76865" x="6838950" y="5695950"/>
          <p14:tracePt t="76884" x="6845300" y="5695950"/>
          <p14:tracePt t="76900" x="6851650" y="5695950"/>
          <p14:tracePt t="76916" x="6858000" y="5695950"/>
          <p14:tracePt t="76961" x="6851650" y="5695950"/>
          <p14:tracePt t="77004" x="6845300" y="5702300"/>
          <p14:tracePt t="77028" x="6845300" y="5695950"/>
          <p14:tracePt t="77044" x="6838950" y="5702300"/>
          <p14:tracePt t="77064" x="6832600" y="5702300"/>
          <p14:tracePt t="77088" x="6826250" y="5702300"/>
          <p14:tracePt t="77124" x="6826250" y="5708650"/>
          <p14:tracePt t="77237" x="6819900" y="5702300"/>
          <p14:tracePt t="77352" x="6813550" y="5708650"/>
          <p14:tracePt t="77473" x="6819900" y="5708650"/>
          <p14:tracePt t="77621" x="6819900" y="5715000"/>
          <p14:tracePt t="77665" x="6819900" y="5721350"/>
          <p14:tracePt t="77688" x="6813550" y="5721350"/>
          <p14:tracePt t="77733" x="6813550" y="5715000"/>
          <p14:tracePt t="78005" x="6807200" y="5715000"/>
          <p14:tracePt t="78057" x="6800850" y="5715000"/>
          <p14:tracePt t="78093" x="6794500" y="5715000"/>
          <p14:tracePt t="78133" x="6794500" y="5708650"/>
          <p14:tracePt t="78177" x="6800850" y="5708650"/>
          <p14:tracePt t="78197" x="6807200" y="5702300"/>
          <p14:tracePt t="78221" x="6813550" y="5702300"/>
          <p14:tracePt t="78237" x="6819900" y="5702300"/>
          <p14:tracePt t="78253" x="6826250" y="5695950"/>
          <p14:tracePt t="78265" x="6832600" y="5695950"/>
          <p14:tracePt t="78281" x="6838950" y="5689600"/>
          <p14:tracePt t="78296" x="6845300" y="5689600"/>
          <p14:tracePt t="78312" x="6851650" y="5683250"/>
          <p14:tracePt t="78325" x="6858000" y="5683250"/>
          <p14:tracePt t="78341" x="6864350" y="5676900"/>
          <p14:tracePt t="78357" x="6870700" y="5676900"/>
          <p14:tracePt t="78372" x="6864350" y="5683250"/>
          <p14:tracePt t="78445" x="6858000" y="5683250"/>
          <p14:tracePt t="78453" x="6851650" y="5683250"/>
          <p14:tracePt t="78469" x="6845300" y="5689600"/>
          <p14:tracePt t="78480" x="6832600" y="5689600"/>
          <p14:tracePt t="78480" x="6813550" y="5689600"/>
          <p14:tracePt t="78499" x="6800850" y="5689600"/>
          <p14:tracePt t="78499" x="6781800" y="5683250"/>
          <p14:tracePt t="78516" x="6769100" y="5683250"/>
          <p14:tracePt t="78516" x="6750050" y="5676900"/>
          <p14:tracePt t="78533" x="6731000" y="5670550"/>
          <p14:tracePt t="78533" x="6718300" y="5657850"/>
          <p14:tracePt t="78549" x="6699250" y="5645150"/>
          <p14:tracePt t="78549" x="6661150" y="5607050"/>
          <p14:tracePt t="78566" x="6642100" y="5581650"/>
          <p14:tracePt t="78566" x="6629400" y="5549900"/>
          <p14:tracePt t="78583" x="6610350" y="5518150"/>
          <p14:tracePt t="78583" x="6597650" y="5486400"/>
          <p14:tracePt t="78599" x="6584950" y="5454650"/>
          <p14:tracePt t="78599" x="6572250" y="5416550"/>
          <p14:tracePt t="78599" x="6559550" y="5378450"/>
          <p14:tracePt t="78618" x="6553200" y="5334000"/>
          <p14:tracePt t="78618" x="6553200" y="5295900"/>
          <p14:tracePt t="78634" x="6559550" y="5257800"/>
          <p14:tracePt t="78634" x="6572250" y="5226050"/>
          <p14:tracePt t="78650" x="6591300" y="5187950"/>
          <p14:tracePt t="78650" x="6616700" y="5156200"/>
          <p14:tracePt t="78666" x="6648450" y="5118100"/>
          <p14:tracePt t="78666" x="6686550" y="5092700"/>
          <p14:tracePt t="78666" x="6731000" y="5060950"/>
          <p14:tracePt t="78685" x="6775450" y="5029200"/>
          <p14:tracePt t="78698" x="6826250" y="5003800"/>
          <p14:tracePt t="78698" x="6940550" y="4965700"/>
          <p14:tracePt t="78718" x="6997700" y="4953000"/>
          <p14:tracePt t="78718" x="7061200" y="4940300"/>
          <p14:tracePt t="78733" x="7131050" y="4940300"/>
          <p14:tracePt t="78733" x="7200900" y="4946650"/>
          <p14:tracePt t="78750" x="7277100" y="4965700"/>
          <p14:tracePt t="78750" x="7353300" y="4984750"/>
          <p14:tracePt t="78750" x="7429500" y="5010150"/>
          <p14:tracePt t="78770" x="7505700" y="5035550"/>
          <p14:tracePt t="78781" x="7581900" y="5067300"/>
          <p14:tracePt t="78781" x="7715250" y="5137150"/>
          <p14:tracePt t="78800" x="7772400" y="5168900"/>
          <p14:tracePt t="78800" x="7823200" y="5207000"/>
          <p14:tracePt t="78817" x="7874000" y="5245100"/>
          <p14:tracePt t="78817" x="7912100" y="5283200"/>
          <p14:tracePt t="78834" x="7943850" y="5321300"/>
          <p14:tracePt t="78834" x="7969250" y="5359400"/>
          <p14:tracePt t="78850" x="7994650" y="5397500"/>
          <p14:tracePt t="78850" x="8020050" y="5473700"/>
          <p14:tracePt t="78868" x="8026400" y="5505450"/>
          <p14:tracePt t="78868" x="8026400" y="5537200"/>
          <p14:tracePt t="78884" x="8026400" y="5568950"/>
          <p14:tracePt t="78884" x="8020050" y="5594350"/>
          <p14:tracePt t="78900" x="8007350" y="5619750"/>
          <p14:tracePt t="78900" x="7962900" y="5664200"/>
          <p14:tracePt t="78918" x="7937500" y="5683250"/>
          <p14:tracePt t="78918" x="7912100" y="5702300"/>
          <p14:tracePt t="78934" x="7880350" y="5721350"/>
          <p14:tracePt t="78934" x="7848600" y="5734050"/>
          <p14:tracePt t="78951" x="7810500" y="5746750"/>
          <p14:tracePt t="78951" x="7772400" y="5759450"/>
          <p14:tracePt t="78967" x="7740650" y="5772150"/>
          <p14:tracePt t="78967" x="7702550" y="5778500"/>
          <p14:tracePt t="78967" x="7664450" y="5791200"/>
          <p14:tracePt t="78987" x="7626350" y="5797550"/>
          <p14:tracePt t="78987" x="7594600" y="5803900"/>
          <p14:tracePt t="79001" x="7556500" y="5810250"/>
          <p14:tracePt t="79001" x="7518400" y="5810250"/>
          <p14:tracePt t="79018" x="7480300" y="5816600"/>
          <p14:tracePt t="79018" x="7448550" y="5816600"/>
          <p14:tracePt t="79034" x="7410450" y="5822950"/>
          <p14:tracePt t="79034" x="7372350" y="5822950"/>
          <p14:tracePt t="79034" x="7340600" y="5829300"/>
          <p14:tracePt t="79054" x="7308850" y="5829300"/>
          <p14:tracePt t="79066" x="7270750" y="5835650"/>
          <p14:tracePt t="79066" x="7213600" y="5835650"/>
          <p14:tracePt t="79086" x="7181850" y="5835650"/>
          <p14:tracePt t="79086" x="7156450" y="5842000"/>
          <p14:tracePt t="79101" x="7131050" y="5842000"/>
          <p14:tracePt t="79101" x="7112000" y="5842000"/>
          <p14:tracePt t="79118" x="7086600" y="5842000"/>
          <p14:tracePt t="79118" x="7067550" y="5842000"/>
          <p14:tracePt t="79135" x="7048500" y="5842000"/>
          <p14:tracePt t="79135" x="7029450" y="5842000"/>
          <p14:tracePt t="79135" x="7010400" y="5848350"/>
          <p14:tracePt t="79153" x="6991350" y="5842000"/>
          <p14:tracePt t="79153" x="6972300" y="5842000"/>
          <p14:tracePt t="79168" x="6959600" y="5842000"/>
          <p14:tracePt t="79168" x="6940550" y="5842000"/>
          <p14:tracePt t="79185" x="6927850" y="5835650"/>
          <p14:tracePt t="79185" x="6908800" y="5835650"/>
          <p14:tracePt t="79202" x="6896100" y="5829300"/>
          <p14:tracePt t="79202" x="6870700" y="5822950"/>
          <p14:tracePt t="79218" x="6858000" y="5816600"/>
          <p14:tracePt t="79218" x="6838950" y="5810250"/>
          <p14:tracePt t="79235" x="6826250" y="5810250"/>
          <p14:tracePt t="79235" x="6813550" y="5803900"/>
          <p14:tracePt t="79251" x="6800850" y="5797550"/>
          <p14:tracePt t="79251" x="6788150" y="5797550"/>
          <p14:tracePt t="79268" x="6775450" y="5791200"/>
          <p14:tracePt t="79268" x="6750050" y="5784850"/>
          <p14:tracePt t="79285" x="6737350" y="5784850"/>
          <p14:tracePt t="79285" x="6731000" y="5784850"/>
          <p14:tracePt t="79302" x="6718300" y="5784850"/>
          <p14:tracePt t="79302" x="6711950" y="5784850"/>
          <p14:tracePt t="79319" x="6699250" y="5784850"/>
          <p14:tracePt t="79319" x="6692900" y="5784850"/>
          <p14:tracePt t="79319" x="6686550" y="5784850"/>
          <p14:tracePt t="79337" x="6680200" y="5778500"/>
          <p14:tracePt t="79361" x="6680200" y="5772150"/>
          <p14:tracePt t="79397" x="6686550" y="5765800"/>
          <p14:tracePt t="79413" x="6692900" y="5765800"/>
          <p14:tracePt t="79429" x="6705600" y="5759450"/>
          <p14:tracePt t="79445" x="6711950" y="5753100"/>
          <p14:tracePt t="79457" x="6718300" y="5746750"/>
          <p14:tracePt t="79481" x="6718300" y="5740400"/>
          <p14:tracePt t="79516" x="6711950" y="5734050"/>
          <p14:tracePt t="79557" x="6705600" y="5734050"/>
          <p14:tracePt t="79600" x="6699250" y="5734050"/>
          <p14:tracePt t="79632" x="6692900" y="5727700"/>
          <p14:tracePt t="79669" x="6692900" y="5721350"/>
          <p14:tracePt t="79685" x="6686550" y="5715000"/>
          <p14:tracePt t="79697" x="6686550" y="5708650"/>
          <p14:tracePt t="79713" x="6680200" y="5708650"/>
          <p14:tracePt t="79737" x="6680200" y="5702300"/>
          <p14:tracePt t="79765" x="6686550" y="5702300"/>
          <p14:tracePt t="79817" x="6686550" y="5708650"/>
          <p14:tracePt t="79937" x="6680200" y="5715000"/>
          <p14:tracePt t="79977" x="6673850" y="5708650"/>
          <p14:tracePt t="80021" x="6673850" y="5702300"/>
          <p14:tracePt t="80073" x="6673850" y="5695950"/>
          <p14:tracePt t="80157" x="6680200" y="5689600"/>
          <p14:tracePt t="80209" x="6686550" y="5689600"/>
          <p14:tracePt t="80237" x="6686550" y="5695950"/>
          <p14:tracePt t="80294" x="6680200" y="5702300"/>
          <p14:tracePt t="80313" x="6673850" y="5708650"/>
          <p14:tracePt t="80345" x="6667500" y="5708650"/>
          <p14:tracePt t="80357" x="6661150" y="5715000"/>
          <p14:tracePt t="80374" x="6654800" y="5721350"/>
          <p14:tracePt t="80397" x="6654800" y="5715000"/>
          <p14:tracePt t="80457" x="6648450" y="5715000"/>
          <p14:tracePt t="80485" x="6642100" y="5721350"/>
          <p14:tracePt t="80509" x="6635750" y="5721350"/>
          <p14:tracePt t="80533" x="6629400" y="5715000"/>
          <p14:tracePt t="80553" x="6623050" y="5708650"/>
          <p14:tracePt t="80569" x="6616700" y="5702300"/>
          <p14:tracePt t="80577" x="6610350" y="5702300"/>
          <p14:tracePt t="80588" x="6604000" y="5695950"/>
          <p14:tracePt t="80588" x="6584950" y="5683250"/>
          <p14:tracePt t="80606" x="6578600" y="5676900"/>
          <p14:tracePt t="80606" x="6565900" y="5670550"/>
          <p14:tracePt t="80623" x="6559550" y="5657850"/>
          <p14:tracePt t="80623" x="6546850" y="5651500"/>
          <p14:tracePt t="80641" x="6540500" y="5638800"/>
          <p14:tracePt t="80641" x="6521450" y="5619750"/>
          <p14:tracePt t="80659" x="6515100" y="5600700"/>
          <p14:tracePt t="80659" x="6508750" y="5588000"/>
          <p14:tracePt t="80674" x="6502400" y="5568950"/>
          <p14:tracePt t="80674" x="6496050" y="5556250"/>
          <p14:tracePt t="80691" x="6489700" y="5537200"/>
          <p14:tracePt t="80691" x="6483350" y="5518150"/>
          <p14:tracePt t="80707" x="6483350" y="5492750"/>
          <p14:tracePt t="80707" x="6477000" y="5473700"/>
          <p14:tracePt t="80707" x="6477000" y="5454650"/>
          <p14:tracePt t="80726" x="6477000" y="5435600"/>
          <p14:tracePt t="80738" x="6477000" y="5410200"/>
          <p14:tracePt t="80738" x="6489700" y="5372100"/>
          <p14:tracePt t="80759" x="6496050" y="5353050"/>
          <p14:tracePt t="80759" x="6508750" y="5334000"/>
          <p14:tracePt t="80774" x="6527800" y="5314950"/>
          <p14:tracePt t="80774" x="6546850" y="5295900"/>
          <p14:tracePt t="80774" x="6565900" y="5276850"/>
          <p14:tracePt t="80793" x="6591300" y="5257800"/>
          <p14:tracePt t="80805" x="6616700" y="5238750"/>
          <p14:tracePt t="80805" x="6648450" y="5213350"/>
          <p14:tracePt t="80805" x="6680200" y="5194300"/>
          <p14:tracePt t="80826" x="6718300" y="5175250"/>
          <p14:tracePt t="80826" x="6750050" y="5156200"/>
          <p14:tracePt t="80841" x="6788150" y="5137150"/>
          <p14:tracePt t="80841" x="6832600" y="5118100"/>
          <p14:tracePt t="80857" x="6870700" y="5105400"/>
          <p14:tracePt t="80857" x="6908800" y="5092700"/>
          <p14:tracePt t="80857" x="6946900" y="5080000"/>
          <p14:tracePt t="80877" x="6991350" y="5073650"/>
          <p14:tracePt t="80889" x="7029450" y="5067300"/>
          <p14:tracePt t="80889" x="7099300" y="5060950"/>
          <p14:tracePt t="80908" x="7137400" y="5054600"/>
          <p14:tracePt t="80908" x="7169150" y="5054600"/>
          <p14:tracePt t="80924" x="7194550" y="5060950"/>
          <p14:tracePt t="80924" x="7226300" y="5067300"/>
          <p14:tracePt t="80941" x="7251700" y="5073650"/>
          <p14:tracePt t="80941" x="7302500" y="5099050"/>
          <p14:tracePt t="80958" x="7321550" y="5111750"/>
          <p14:tracePt t="80958" x="7346950" y="5130800"/>
          <p14:tracePt t="80975" x="7366000" y="5143500"/>
          <p14:tracePt t="80975" x="7385050" y="5162550"/>
          <p14:tracePt t="80992" x="7404100" y="5175250"/>
          <p14:tracePt t="80992" x="7416800" y="5194300"/>
          <p14:tracePt t="81007" x="7435850" y="5207000"/>
          <p14:tracePt t="81007" x="7461250" y="5238750"/>
          <p14:tracePt t="81027" x="7473950" y="5251450"/>
          <p14:tracePt t="81027" x="7486650" y="5264150"/>
          <p14:tracePt t="81042" x="7499350" y="5276850"/>
          <p14:tracePt t="81042" x="7505700" y="5289550"/>
          <p14:tracePt t="81059" x="7518400" y="5302250"/>
          <p14:tracePt t="81059" x="7524750" y="5308600"/>
          <p14:tracePt t="81075" x="7531100" y="5314950"/>
          <p14:tracePt t="81075" x="7537450" y="5327650"/>
          <p14:tracePt t="81075" x="7543800" y="5334000"/>
          <p14:tracePt t="81094" x="7543800" y="5340350"/>
          <p14:tracePt t="81106" x="7550150" y="5346700"/>
          <p14:tracePt t="81106" x="7550150" y="5359400"/>
          <p14:tracePt t="81127" x="7550150" y="5365750"/>
          <p14:tracePt t="81127" x="7543800" y="5378450"/>
          <p14:tracePt t="81142" x="7537450" y="5384800"/>
          <p14:tracePt t="81142" x="7531100" y="5391150"/>
          <p14:tracePt t="81159" x="7524750" y="5397500"/>
          <p14:tracePt t="81159" x="7518400" y="5403850"/>
          <p14:tracePt t="81175" x="7505700" y="5410200"/>
          <p14:tracePt t="81175" x="7493000" y="5416550"/>
          <p14:tracePt t="81175" x="7480300" y="5429250"/>
          <p14:tracePt t="81194" x="7467600" y="5435600"/>
          <p14:tracePt t="81194" x="7454900" y="5448300"/>
          <p14:tracePt t="81208" x="7435850" y="5454650"/>
          <p14:tracePt t="81208" x="7423150" y="5467350"/>
          <p14:tracePt t="81226" x="7404100" y="5473700"/>
          <p14:tracePt t="81226" x="7391400" y="5486400"/>
          <p14:tracePt t="81243" x="7372350" y="5499100"/>
          <p14:tracePt t="81243" x="7327900" y="5518150"/>
          <p14:tracePt t="81258" x="7308850" y="5530850"/>
          <p14:tracePt t="81258" x="7283450" y="5543550"/>
          <p14:tracePt t="81276" x="7258050" y="5556250"/>
          <p14:tracePt t="81276" x="7232650" y="5568950"/>
          <p14:tracePt t="81292" x="7207250" y="5581650"/>
          <p14:tracePt t="81292" x="7181850" y="5588000"/>
          <p14:tracePt t="81309" x="7150100" y="5600700"/>
          <p14:tracePt t="81309" x="7092950" y="5619750"/>
          <p14:tracePt t="81326" x="7067550" y="5626100"/>
          <p14:tracePt t="81326" x="7035800" y="5632450"/>
          <p14:tracePt t="81342" x="7010400" y="5632450"/>
          <p14:tracePt t="81342" x="6978650" y="5638800"/>
          <p14:tracePt t="81359" x="6953250" y="5638800"/>
          <p14:tracePt t="81359" x="6927850" y="5645150"/>
          <p14:tracePt t="81359" x="6902450" y="5645150"/>
          <p14:tracePt t="81378" x="6877050" y="5645150"/>
          <p14:tracePt t="81390" x="6858000" y="5638800"/>
          <p14:tracePt t="81390" x="6832600" y="5638800"/>
          <p14:tracePt t="81410" x="6788150" y="5638800"/>
          <p14:tracePt t="81410" x="6769100" y="5632450"/>
          <p14:tracePt t="81426" x="6750050" y="5632450"/>
          <p14:tracePt t="81426" x="6731000" y="5632450"/>
          <p14:tracePt t="81443" x="6711950" y="5632450"/>
          <p14:tracePt t="81443" x="6699250" y="5626100"/>
          <p14:tracePt t="81459" x="6680200" y="5626100"/>
          <p14:tracePt t="81459" x="6667500" y="5626100"/>
          <p14:tracePt t="81459" x="6654800" y="5619750"/>
          <p14:tracePt t="81479" x="6648450" y="5619750"/>
          <p14:tracePt t="81491" x="6635750" y="5613400"/>
          <p14:tracePt t="81491" x="6616700" y="5607050"/>
          <p14:tracePt t="81509" x="6610350" y="5594350"/>
          <p14:tracePt t="81509" x="6604000" y="5588000"/>
          <p14:tracePt t="81526" x="6597650" y="5581650"/>
          <p14:tracePt t="81526" x="6591300" y="5575300"/>
          <p14:tracePt t="81543" x="6591300" y="5568950"/>
          <p14:tracePt t="81543" x="6584950" y="5556250"/>
          <p14:tracePt t="81560" x="6584950" y="5549900"/>
          <p14:tracePt t="81560" x="6584950" y="5543550"/>
          <p14:tracePt t="81576" x="6584950" y="5537200"/>
          <p14:tracePt t="81576" x="6591300" y="5530850"/>
          <p14:tracePt t="81593" x="6597650" y="5524500"/>
          <p14:tracePt t="81608" x="6604000" y="5518150"/>
          <p14:tracePt t="81608" x="6616700" y="5505450"/>
          <p14:tracePt t="81627" x="6629400" y="5499100"/>
          <p14:tracePt t="81627" x="6635750" y="5492750"/>
          <p14:tracePt t="81643" x="6648450" y="5486400"/>
          <p14:tracePt t="81643" x="6661150" y="5480050"/>
          <p14:tracePt t="81660" x="6673850" y="5473700"/>
          <p14:tracePt t="81660" x="6686550" y="5467350"/>
          <p14:tracePt t="81660" x="6699250" y="5461000"/>
          <p14:tracePt t="81679" x="6718300" y="5454650"/>
          <p14:tracePt t="81679" x="6731000" y="5448300"/>
          <p14:tracePt t="81694" x="6750050" y="5448300"/>
          <p14:tracePt t="81694" x="6762750" y="5441950"/>
          <p14:tracePt t="81711" x="6781800" y="5441950"/>
          <p14:tracePt t="81711" x="6794500" y="5441950"/>
          <p14:tracePt t="81727" x="6807200" y="5441950"/>
          <p14:tracePt t="81727" x="6819900" y="5435600"/>
          <p14:tracePt t="81727" x="6826250" y="5435600"/>
          <p14:tracePt t="81746" x="6838950" y="5435600"/>
          <p14:tracePt t="81758" x="6845300" y="5441950"/>
          <p14:tracePt t="81775" x="6851650" y="5441950"/>
          <p14:tracePt t="81775" x="6851650" y="5448300"/>
          <p14:tracePt t="81794" x="6845300" y="5454650"/>
          <p14:tracePt t="81809" x="6838950" y="5461000"/>
          <p14:tracePt t="81825" x="6832600" y="5467350"/>
          <p14:tracePt t="81825" x="6826250" y="5473700"/>
          <p14:tracePt t="81825" x="6819900" y="5473700"/>
          <p14:tracePt t="81847" x="6813550" y="5473700"/>
          <p14:tracePt t="81847" x="6807200" y="5480050"/>
          <p14:tracePt t="81861" x="6800850" y="5480050"/>
          <p14:tracePt t="81861" x="6794500" y="5480050"/>
          <p14:tracePt t="81879" x="6788150" y="5480050"/>
          <p14:tracePt t="81892" x="6781800" y="5480050"/>
          <p14:tracePt t="81909" x="6775450" y="5486400"/>
          <p14:tracePt t="81909" x="6769100" y="5486400"/>
          <p14:tracePt t="81928" x="6762750" y="5486400"/>
          <p14:tracePt t="81949" x="6756400" y="5492750"/>
          <p14:tracePt t="81978" x="6756400" y="5499100"/>
          <p14:tracePt t="82001" x="6756400" y="5505450"/>
          <p14:tracePt t="82025" x="6762750" y="5505450"/>
          <p14:tracePt t="82053" x="6769100" y="5505450"/>
          <p14:tracePt t="82077" x="6775450" y="5499100"/>
          <p14:tracePt t="82098" x="6769100" y="5492750"/>
          <p14:tracePt t="82206" x="6762750" y="5492750"/>
          <p14:tracePt t="82398" x="6769100" y="5486400"/>
          <p14:tracePt t="82414" x="6769100" y="5473700"/>
          <p14:tracePt t="82430" x="6769100" y="5467350"/>
          <p14:tracePt t="82438" x="6769100" y="5461000"/>
          <p14:tracePt t="82446" x="6769100" y="5448300"/>
          <p14:tracePt t="82446" x="6769100" y="5435600"/>
          <p14:tracePt t="82463" x="6762750" y="5416550"/>
          <p14:tracePt t="82463" x="6762750" y="5391150"/>
          <p14:tracePt t="82479" x="6756400" y="5359400"/>
          <p14:tracePt t="82479" x="6750050" y="5327650"/>
          <p14:tracePt t="82479" x="6743700" y="5283200"/>
          <p14:tracePt t="82499" x="6731000" y="5232400"/>
          <p14:tracePt t="82511" x="6711950" y="5181600"/>
          <p14:tracePt t="82511" x="6692900" y="512445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予習問題</a:t>
            </a:r>
            <a:endParaRPr kumimoji="1" lang="ja-JP" altLang="en-US" dirty="0"/>
          </a:p>
        </p:txBody>
      </p:sp>
      <p:sp>
        <p:nvSpPr>
          <p:cNvPr id="3" name="正方形/長方形 2"/>
          <p:cNvSpPr/>
          <p:nvPr/>
        </p:nvSpPr>
        <p:spPr>
          <a:xfrm>
            <a:off x="395536" y="1124744"/>
            <a:ext cx="8496944" cy="1754326"/>
          </a:xfrm>
          <a:prstGeom prst="rect">
            <a:avLst/>
          </a:prstGeom>
        </p:spPr>
        <p:txBody>
          <a:bodyPr wrap="square">
            <a:spAutoFit/>
          </a:bodyPr>
          <a:lstStyle/>
          <a:p>
            <a:pPr>
              <a:lnSpc>
                <a:spcPct val="150000"/>
              </a:lnSpc>
            </a:pPr>
            <a:r>
              <a:rPr lang="en-US" altLang="ja-JP" dirty="0"/>
              <a:t>30℃</a:t>
            </a:r>
            <a:r>
              <a:rPr lang="ja-JP" altLang="en-US" dirty="0"/>
              <a:t>の条件でダイズの種子の発芽試験を行った．</a:t>
            </a:r>
            <a:r>
              <a:rPr lang="en-US" altLang="ja-JP" dirty="0"/>
              <a:t>250</a:t>
            </a:r>
            <a:r>
              <a:rPr lang="ja-JP" altLang="en-US" dirty="0"/>
              <a:t>個の種子のうち，</a:t>
            </a:r>
            <a:r>
              <a:rPr lang="en-US" altLang="ja-JP" dirty="0"/>
              <a:t>220</a:t>
            </a:r>
            <a:r>
              <a:rPr lang="ja-JP" altLang="en-US" dirty="0"/>
              <a:t>個が発芽した．</a:t>
            </a:r>
            <a:r>
              <a:rPr lang="en-US" altLang="ja-JP" dirty="0"/>
              <a:t>95</a:t>
            </a:r>
            <a:r>
              <a:rPr lang="ja-JP" altLang="en-US" dirty="0"/>
              <a:t>％信頼区間を付けて母発芽率を区間推定せよ</a:t>
            </a:r>
            <a:r>
              <a:rPr lang="ja-JP" altLang="en-US" dirty="0" smtClean="0"/>
              <a:t>．</a:t>
            </a:r>
            <a:r>
              <a:rPr lang="ja-JP" altLang="ja-JP" dirty="0"/>
              <a:t>（今回はよく使われる簡易な方法で計算すること）</a:t>
            </a:r>
            <a:endParaRPr lang="ja-JP" altLang="en-US" dirty="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796499767"/>
      </p:ext>
    </p:extLst>
  </p:cSld>
  <p:clrMapOvr>
    <a:masterClrMapping/>
  </p:clrMapOvr>
  <mc:AlternateContent xmlns:mc="http://schemas.openxmlformats.org/markup-compatibility/2006">
    <mc:Choice xmlns:p14="http://schemas.microsoft.com/office/powerpoint/2010/main" Requires="p14">
      <p:transition spd="slow" p14:dur="2000" advTm="11873"/>
    </mc:Choice>
    <mc:Fallback>
      <p:transition spd="slow" advTm="118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母比率の検定</a:t>
            </a:r>
            <a:endParaRPr kumimoji="1" lang="ja-JP" altLang="en-US" dirty="0"/>
          </a:p>
        </p:txBody>
      </p:sp>
      <p:sp>
        <p:nvSpPr>
          <p:cNvPr id="3" name="正方形/長方形 2"/>
          <p:cNvSpPr/>
          <p:nvPr/>
        </p:nvSpPr>
        <p:spPr>
          <a:xfrm>
            <a:off x="179512" y="908720"/>
            <a:ext cx="8712968" cy="2308324"/>
          </a:xfrm>
          <a:prstGeom prst="rect">
            <a:avLst/>
          </a:prstGeom>
        </p:spPr>
        <p:txBody>
          <a:bodyPr wrap="square">
            <a:spAutoFit/>
          </a:bodyPr>
          <a:lstStyle/>
          <a:p>
            <a:pPr>
              <a:lnSpc>
                <a:spcPct val="150000"/>
              </a:lnSpc>
            </a:pPr>
            <a:r>
              <a:rPr lang="ja-JP" altLang="en-US" dirty="0"/>
              <a:t>例題　Ａ商事が販売するカブトムシの幼虫について，Ａ商事は</a:t>
            </a:r>
            <a:r>
              <a:rPr lang="en-US" altLang="ja-JP" dirty="0"/>
              <a:t>75</a:t>
            </a:r>
            <a:r>
              <a:rPr lang="ja-JP" altLang="en-US" dirty="0"/>
              <a:t>％がオス成虫になると主張している．この幼虫を</a:t>
            </a:r>
            <a:r>
              <a:rPr lang="en-US" altLang="ja-JP" dirty="0"/>
              <a:t>1000</a:t>
            </a:r>
            <a:r>
              <a:rPr lang="ja-JP" altLang="en-US" dirty="0"/>
              <a:t>匹購入したところ</a:t>
            </a:r>
            <a:r>
              <a:rPr lang="ja-JP" altLang="en-US" dirty="0" smtClean="0"/>
              <a:t>，</a:t>
            </a:r>
            <a:r>
              <a:rPr lang="en-US" altLang="ja-JP" dirty="0" smtClean="0"/>
              <a:t>720</a:t>
            </a:r>
            <a:r>
              <a:rPr lang="ja-JP" altLang="en-US" dirty="0"/>
              <a:t>匹がオス成虫になった．Ａ商事の主張の真偽について有意水準</a:t>
            </a:r>
            <a:r>
              <a:rPr lang="en-US" altLang="ja-JP" dirty="0"/>
              <a:t>5</a:t>
            </a:r>
            <a:r>
              <a:rPr lang="ja-JP" altLang="en-US" dirty="0"/>
              <a:t>％で検定せよ．</a:t>
            </a: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21889"/>
          <a:stretch/>
        </p:blipFill>
        <p:spPr bwMode="auto">
          <a:xfrm>
            <a:off x="5632927" y="2924944"/>
            <a:ext cx="3259553" cy="313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179511" y="3390930"/>
            <a:ext cx="5453416" cy="830997"/>
          </a:xfrm>
          <a:prstGeom prst="rect">
            <a:avLst/>
          </a:prstGeom>
        </p:spPr>
        <p:txBody>
          <a:bodyPr wrap="square">
            <a:spAutoFit/>
          </a:bodyPr>
          <a:lstStyle/>
          <a:p>
            <a:r>
              <a:rPr lang="ja-JP" altLang="en-US" dirty="0"/>
              <a:t>帰無仮説　</a:t>
            </a:r>
            <a:r>
              <a:rPr lang="ja-JP" altLang="en-US" dirty="0" smtClean="0"/>
              <a:t>オス</a:t>
            </a:r>
            <a:r>
              <a:rPr lang="ja-JP" altLang="en-US" dirty="0"/>
              <a:t>成虫になる</a:t>
            </a:r>
            <a:r>
              <a:rPr lang="ja-JP" altLang="en-US" dirty="0" smtClean="0"/>
              <a:t>割合＝</a:t>
            </a:r>
            <a:r>
              <a:rPr lang="en-US" altLang="ja-JP" dirty="0" smtClean="0"/>
              <a:t>75</a:t>
            </a:r>
            <a:r>
              <a:rPr lang="ja-JP" altLang="en-US" dirty="0" smtClean="0"/>
              <a:t>％</a:t>
            </a:r>
            <a:endParaRPr lang="en-US" altLang="ja-JP" dirty="0" smtClean="0"/>
          </a:p>
          <a:p>
            <a:r>
              <a:rPr lang="ja-JP" altLang="en-US" dirty="0" smtClean="0"/>
              <a:t>対立</a:t>
            </a:r>
            <a:r>
              <a:rPr lang="ja-JP" altLang="en-US" dirty="0"/>
              <a:t>仮説　</a:t>
            </a:r>
            <a:r>
              <a:rPr lang="ja-JP" altLang="en-US" dirty="0" smtClean="0"/>
              <a:t>オス</a:t>
            </a:r>
            <a:r>
              <a:rPr lang="ja-JP" altLang="en-US" dirty="0"/>
              <a:t>成虫になる</a:t>
            </a:r>
            <a:r>
              <a:rPr lang="ja-JP" altLang="en-US" dirty="0" smtClean="0"/>
              <a:t>割合≠</a:t>
            </a:r>
            <a:r>
              <a:rPr lang="en-US" altLang="ja-JP" dirty="0" smtClean="0"/>
              <a:t>75</a:t>
            </a:r>
            <a:r>
              <a:rPr lang="ja-JP" altLang="en-US" dirty="0" smtClean="0"/>
              <a:t>％</a:t>
            </a:r>
            <a:endParaRPr lang="ja-JP" altLang="en-US" dirty="0"/>
          </a:p>
        </p:txBody>
      </p:sp>
      <p:sp>
        <p:nvSpPr>
          <p:cNvPr id="5" name="テキスト ボックス 4"/>
          <p:cNvSpPr txBox="1"/>
          <p:nvPr/>
        </p:nvSpPr>
        <p:spPr>
          <a:xfrm>
            <a:off x="186407" y="4492217"/>
            <a:ext cx="5105673" cy="1938992"/>
          </a:xfrm>
          <a:prstGeom prst="rect">
            <a:avLst/>
          </a:prstGeom>
          <a:noFill/>
        </p:spPr>
        <p:txBody>
          <a:bodyPr wrap="square" rtlCol="0">
            <a:spAutoFit/>
          </a:bodyPr>
          <a:lstStyle/>
          <a:p>
            <a:r>
              <a:rPr lang="en-US" altLang="ja-JP" dirty="0" smtClean="0"/>
              <a:t>p</a:t>
            </a:r>
            <a:r>
              <a:rPr lang="ja-JP" altLang="en-US" dirty="0" smtClean="0"/>
              <a:t>値は</a:t>
            </a:r>
            <a:r>
              <a:rPr lang="en-US" altLang="ja-JP" dirty="0" smtClean="0"/>
              <a:t>0.028</a:t>
            </a:r>
            <a:r>
              <a:rPr lang="ja-JP" altLang="en-US" dirty="0" smtClean="0"/>
              <a:t>なので，</a:t>
            </a:r>
            <a:r>
              <a:rPr lang="en-US" altLang="ja-JP" dirty="0" smtClean="0"/>
              <a:t>5</a:t>
            </a:r>
            <a:r>
              <a:rPr lang="ja-JP" altLang="en-US" dirty="0" smtClean="0"/>
              <a:t>％の有意水準で帰無仮説は棄却される</a:t>
            </a:r>
            <a:endParaRPr lang="en-US" altLang="ja-JP" dirty="0" smtClean="0"/>
          </a:p>
          <a:p>
            <a:endParaRPr kumimoji="1" lang="en-US" altLang="ja-JP" dirty="0"/>
          </a:p>
          <a:p>
            <a:r>
              <a:rPr lang="ja-JP" altLang="en-US" dirty="0" smtClean="0"/>
              <a:t>オス成虫になる割合は</a:t>
            </a:r>
            <a:r>
              <a:rPr lang="en-US" altLang="ja-JP" dirty="0" smtClean="0"/>
              <a:t>75</a:t>
            </a:r>
            <a:r>
              <a:rPr lang="ja-JP" altLang="en-US" dirty="0" smtClean="0"/>
              <a:t>％でない</a:t>
            </a:r>
            <a:endParaRPr lang="en-US" altLang="ja-JP" dirty="0" smtClean="0"/>
          </a:p>
          <a:p>
            <a:r>
              <a:rPr kumimoji="1" lang="ja-JP" altLang="en-US" dirty="0"/>
              <a:t>（この</a:t>
            </a:r>
            <a:r>
              <a:rPr kumimoji="1" lang="ja-JP" altLang="en-US" dirty="0" smtClean="0"/>
              <a:t>場合，区間推定できる）</a:t>
            </a:r>
            <a:endParaRPr kumimoji="1" lang="ja-JP" altLang="en-US" dirty="0"/>
          </a:p>
        </p:txBody>
      </p:sp>
      <p:pic>
        <p:nvPicPr>
          <p:cNvPr id="6" name="オーディオ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625654384"/>
      </p:ext>
    </p:extLst>
  </p:cSld>
  <p:clrMapOvr>
    <a:masterClrMapping/>
  </p:clrMapOvr>
  <mc:AlternateContent xmlns:mc="http://schemas.openxmlformats.org/markup-compatibility/2006">
    <mc:Choice xmlns:p14="http://schemas.microsoft.com/office/powerpoint/2010/main" Requires="p14">
      <p:transition spd="slow" p14:dur="2000" advTm="81146"/>
    </mc:Choice>
    <mc:Fallback>
      <p:transition spd="slow" advTm="811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extLst>
    <p:ext uri="{3A86A75C-4F4B-4683-9AE1-C65F6400EC91}">
      <p14:laserTraceLst xmlns:p14="http://schemas.microsoft.com/office/powerpoint/2010/main">
        <p14:tracePtLst>
          <p14:tracePt t="3146" x="4584700" y="1593850"/>
          <p14:tracePt t="3173" x="4603750" y="1581150"/>
          <p14:tracePt t="3181" x="4629150" y="1568450"/>
          <p14:tracePt t="3189" x="4654550" y="1549400"/>
          <p14:tracePt t="3198" x="4686300" y="1524000"/>
          <p14:tracePt t="3198" x="4711700" y="1504950"/>
          <p14:tracePt t="3217" x="4743450" y="1479550"/>
          <p14:tracePt t="3217" x="4800600" y="1428750"/>
          <p14:tracePt t="3234" x="4826000" y="1403350"/>
          <p14:tracePt t="3234" x="4857750" y="1377950"/>
          <p14:tracePt t="3251" x="4889500" y="1358900"/>
          <p14:tracePt t="3251" x="4914900" y="1333500"/>
          <p14:tracePt t="3267" x="4946650" y="1314450"/>
          <p14:tracePt t="3267" x="4972050" y="1295400"/>
          <p14:tracePt t="3267" x="5003800" y="1276350"/>
          <p14:tracePt t="3285" x="5029200" y="1257300"/>
          <p14:tracePt t="3298" x="5060950" y="1231900"/>
          <p14:tracePt t="3298" x="5118100" y="1193800"/>
          <p14:tracePt t="3318" x="5149850" y="1174750"/>
          <p14:tracePt t="3318" x="5175250" y="1155700"/>
          <p14:tracePt t="3334" x="5207000" y="1136650"/>
          <p14:tracePt t="3334" x="5245100" y="1117600"/>
          <p14:tracePt t="3350" x="5276850" y="1098550"/>
          <p14:tracePt t="3350" x="5308600" y="1085850"/>
          <p14:tracePt t="3350" x="5334000" y="1066800"/>
          <p14:tracePt t="3370" x="5365750" y="1054100"/>
          <p14:tracePt t="3382" x="5397500" y="1041400"/>
          <p14:tracePt t="3382" x="5454650" y="1016000"/>
          <p14:tracePt t="3403" x="5480050" y="1003300"/>
          <p14:tracePt t="3403" x="5505450" y="1003300"/>
          <p14:tracePt t="3417" x="5524500" y="996950"/>
          <p14:tracePt t="3417" x="5543550" y="990600"/>
          <p14:tracePt t="3434" x="5562600" y="990600"/>
          <p14:tracePt t="3434" x="5575300" y="996950"/>
          <p14:tracePt t="3434" x="5581650" y="996950"/>
          <p14:tracePt t="3452" x="5581650" y="1003300"/>
          <p14:tracePt t="3465" x="5575300" y="1009650"/>
          <p14:tracePt t="3465" x="5568950" y="1016000"/>
          <p14:tracePt t="3484" x="5556250" y="1022350"/>
          <p14:tracePt t="3484" x="5537200" y="1028700"/>
          <p14:tracePt t="3500" x="5511800" y="1035050"/>
          <p14:tracePt t="3500" x="5492750" y="1041400"/>
          <p14:tracePt t="3517" x="5461000" y="1047750"/>
          <p14:tracePt t="3517" x="5403850" y="1060450"/>
          <p14:tracePt t="3533" x="5365750" y="1066800"/>
          <p14:tracePt t="3533" x="5334000" y="1066800"/>
          <p14:tracePt t="3550" x="5295900" y="1073150"/>
          <p14:tracePt t="3550" x="5257800" y="1079500"/>
          <p14:tracePt t="3567" x="5219700" y="1079500"/>
          <p14:tracePt t="3567" x="5143500" y="1085850"/>
          <p14:tracePt t="3586" x="5105400" y="1092200"/>
          <p14:tracePt t="3586" x="5067300" y="1098550"/>
          <p14:tracePt t="3601" x="5035550" y="1098550"/>
          <p14:tracePt t="3601" x="5003800" y="1104900"/>
          <p14:tracePt t="3617" x="4978400" y="1104900"/>
          <p14:tracePt t="3617" x="4953000" y="1104900"/>
          <p14:tracePt t="3634" x="4933950" y="1104900"/>
          <p14:tracePt t="3634" x="4914900" y="1104900"/>
          <p14:tracePt t="3634" x="4902200" y="1104900"/>
          <p14:tracePt t="3654" x="4889500" y="1104900"/>
          <p14:tracePt t="3665" x="4883150" y="1104900"/>
          <p14:tracePt t="3665" x="4876800" y="1104900"/>
          <p14:tracePt t="3684" x="4876800" y="1111250"/>
          <p14:tracePt t="3701" x="4876800" y="1117600"/>
          <p14:tracePt t="3716" x="4883150" y="1117600"/>
          <p14:tracePt t="3716" x="4889500" y="1123950"/>
          <p14:tracePt t="3716" x="4889500" y="1130300"/>
          <p14:tracePt t="3737" x="4895850" y="1136650"/>
          <p14:tracePt t="3749" x="4902200" y="1149350"/>
          <p14:tracePt t="3749" x="4908550" y="1168400"/>
          <p14:tracePt t="3768" x="4914900" y="1181100"/>
          <p14:tracePt t="3768" x="4921250" y="1193800"/>
          <p14:tracePt t="3785" x="4921250" y="1200150"/>
          <p14:tracePt t="3785" x="4921250" y="1212850"/>
          <p14:tracePt t="3801" x="4927600" y="1225550"/>
          <p14:tracePt t="3801" x="4927600" y="1238250"/>
          <p14:tracePt t="3818" x="4927600" y="1244600"/>
          <p14:tracePt t="3818" x="4921250" y="1263650"/>
          <p14:tracePt t="3835" x="4921250" y="1276350"/>
          <p14:tracePt t="3835" x="4914900" y="1282700"/>
          <p14:tracePt t="3851" x="4914900" y="1289050"/>
          <p14:tracePt t="3851" x="4908550" y="1295400"/>
          <p14:tracePt t="3868" x="4902200" y="1308100"/>
          <p14:tracePt t="3868" x="4895850" y="1320800"/>
          <p14:tracePt t="3885" x="4895850" y="1327150"/>
          <p14:tracePt t="3885" x="4889500" y="1333500"/>
          <p14:tracePt t="3902" x="4883150" y="1333500"/>
          <p14:tracePt t="3902" x="4883150" y="1346200"/>
          <p14:tracePt t="3919" x="4876800" y="1352550"/>
          <p14:tracePt t="3919" x="4870450" y="1358900"/>
          <p14:tracePt t="3935" x="4870450" y="1371600"/>
          <p14:tracePt t="3935" x="4864100" y="1390650"/>
          <p14:tracePt t="3954" x="4864100" y="1403350"/>
          <p14:tracePt t="3954" x="4864100" y="1416050"/>
          <p14:tracePt t="3970" x="4864100" y="1428750"/>
          <p14:tracePt t="3970" x="4864100" y="1447800"/>
          <p14:tracePt t="3985" x="4864100" y="1460500"/>
          <p14:tracePt t="3985" x="4870450" y="1473200"/>
          <p14:tracePt t="4002" x="4870450" y="1492250"/>
          <p14:tracePt t="4002" x="4876800" y="1504950"/>
          <p14:tracePt t="4002" x="4876800" y="1517650"/>
          <p14:tracePt t="4020" x="4883150" y="1530350"/>
          <p14:tracePt t="4033" x="4883150" y="1549400"/>
          <p14:tracePt t="4033" x="4889500" y="1562100"/>
          <p14:tracePt t="4053" x="4895850" y="1587500"/>
          <p14:tracePt t="4053" x="4902200" y="1600200"/>
          <p14:tracePt t="4069" x="4908550" y="1612900"/>
          <p14:tracePt t="4069" x="4914900" y="1625600"/>
          <p14:tracePt t="4086" x="4921250" y="1638300"/>
          <p14:tracePt t="4086" x="4927600" y="1644650"/>
          <p14:tracePt t="4102" x="4933950" y="1657350"/>
          <p14:tracePt t="4102" x="4940300" y="1670050"/>
          <p14:tracePt t="4102" x="4946650" y="1682750"/>
          <p14:tracePt t="4122" x="4953000" y="1695450"/>
          <p14:tracePt t="4122" x="4953000" y="1701800"/>
          <p14:tracePt t="4137" x="4959350" y="1714500"/>
          <p14:tracePt t="4137" x="4959350" y="1720850"/>
          <p14:tracePt t="4152" x="4959350" y="1727200"/>
          <p14:tracePt t="4152" x="4965700" y="1733550"/>
          <p14:tracePt t="4170" x="4965700" y="1739900"/>
          <p14:tracePt t="4170" x="4959350" y="1752600"/>
          <p14:tracePt t="4186" x="4953000" y="1752600"/>
          <p14:tracePt t="4200" x="4946650" y="1758950"/>
          <p14:tracePt t="4217" x="4940300" y="1765300"/>
          <p14:tracePt t="4234" x="4933950" y="1758950"/>
          <p14:tracePt t="4234" x="4927600" y="1752600"/>
          <p14:tracePt t="4254" x="4921250" y="1746250"/>
          <p14:tracePt t="4269" x="4921250" y="1733550"/>
          <p14:tracePt t="4284" x="4908550" y="1727200"/>
          <p14:tracePt t="4301" x="4902200" y="1727200"/>
          <p14:tracePt t="4301" x="4895850" y="1714500"/>
          <p14:tracePt t="4322" x="4889500" y="1708150"/>
          <p14:tracePt t="4337" x="4883150" y="1701800"/>
          <p14:tracePt t="4353" x="4876800" y="1708150"/>
          <p14:tracePt t="4368" x="4870450" y="1708150"/>
          <p14:tracePt t="4385" x="4870450" y="1714500"/>
          <p14:tracePt t="4401" x="4864100" y="1714500"/>
          <p14:tracePt t="4424" x="4864100" y="1720850"/>
          <p14:tracePt t="4440" x="4870450" y="1720850"/>
          <p14:tracePt t="4473" x="4876800" y="1727200"/>
          <p14:tracePt t="4484" x="4876800" y="1733550"/>
          <p14:tracePt t="4500" x="4883150" y="1739900"/>
          <p14:tracePt t="4508" x="4883150" y="1746250"/>
          <p14:tracePt t="4524" x="4876800" y="1752600"/>
          <p14:tracePt t="4544" x="4870450" y="1752600"/>
          <p14:tracePt t="4561" x="4864100" y="1758950"/>
          <p14:tracePt t="4577" x="4851400" y="1778000"/>
          <p14:tracePt t="4592" x="4845050" y="1784350"/>
          <p14:tracePt t="4605" x="4838700" y="1790700"/>
          <p14:tracePt t="4605" x="4832350" y="1797050"/>
          <p14:tracePt t="4621" x="4826000" y="1803400"/>
          <p14:tracePt t="4621" x="4819650" y="1803400"/>
          <p14:tracePt t="4638" x="4819650" y="1809750"/>
          <p14:tracePt t="4638" x="4813300" y="1809750"/>
          <p14:tracePt t="4654" x="4806950" y="1809750"/>
          <p14:tracePt t="4654" x="4800600" y="1816100"/>
          <p14:tracePt t="4672" x="4794250" y="1816100"/>
          <p14:tracePt t="4686" x="4787900" y="1809750"/>
          <p14:tracePt t="4705" x="4781550" y="1816100"/>
          <p14:tracePt t="4740" x="4775200" y="1822450"/>
          <p14:tracePt t="4765" x="4768850" y="1822450"/>
          <p14:tracePt t="4780" x="4762500" y="1822450"/>
          <p14:tracePt t="5070" x="4686300" y="1930400"/>
          <p14:tracePt t="5109" x="4679950" y="1930400"/>
          <p14:tracePt t="5120" x="4673600" y="1930400"/>
          <p14:tracePt t="5137" x="4667250" y="1936750"/>
          <p14:tracePt t="5144" x="4660900" y="1936750"/>
          <p14:tracePt t="5154" x="4654550" y="1943100"/>
          <p14:tracePt t="5154" x="4648200" y="1936750"/>
          <p14:tracePt t="5173" x="4641850" y="1943100"/>
          <p14:tracePt t="5173" x="4635500" y="1949450"/>
          <p14:tracePt t="5190" x="4629150" y="1949450"/>
          <p14:tracePt t="5190" x="4622800" y="1949450"/>
          <p14:tracePt t="5206" x="4616450" y="1949450"/>
          <p14:tracePt t="5206" x="4610100" y="1949450"/>
          <p14:tracePt t="5223" x="4603750" y="1955800"/>
          <p14:tracePt t="5223" x="4597400" y="1962150"/>
          <p14:tracePt t="5223" x="4591050" y="1962150"/>
          <p14:tracePt t="5241" x="4578350" y="1968500"/>
          <p14:tracePt t="5254" x="4572000" y="1968500"/>
          <p14:tracePt t="5254" x="4552950" y="1981200"/>
          <p14:tracePt t="5274" x="4546600" y="1987550"/>
          <p14:tracePt t="5274" x="4533900" y="1993900"/>
          <p14:tracePt t="5290" x="4521200" y="2000250"/>
          <p14:tracePt t="5290" x="4514850" y="2006600"/>
          <p14:tracePt t="5307" x="4508500" y="2012950"/>
          <p14:tracePt t="5307" x="4495800" y="2012950"/>
          <p14:tracePt t="5307" x="4489450" y="2019300"/>
          <p14:tracePt t="5325" x="4483100" y="2019300"/>
          <p14:tracePt t="5338" x="4483100" y="2025650"/>
          <p14:tracePt t="5338" x="4470400" y="2032000"/>
          <p14:tracePt t="5357" x="4464050" y="2038350"/>
          <p14:tracePt t="5372" x="4457700" y="2038350"/>
          <p14:tracePt t="5388" x="4451350" y="2038350"/>
          <p14:tracePt t="5405" x="4445000" y="2032000"/>
          <p14:tracePt t="5421" x="4451350" y="2038350"/>
          <p14:tracePt t="5445" x="4451350" y="2044700"/>
          <p14:tracePt t="5488" x="4445000" y="2044700"/>
          <p14:tracePt t="5504" x="4445000" y="2051050"/>
          <p14:tracePt t="5512" x="4438650" y="2057400"/>
          <p14:tracePt t="5528" x="4432300" y="2057400"/>
          <p14:tracePt t="5528" x="4425950" y="2063750"/>
          <p14:tracePt t="5541" x="4413250" y="2082800"/>
          <p14:tracePt t="5558" x="4406900" y="2089150"/>
          <p14:tracePt t="5558" x="4400550" y="2101850"/>
          <p14:tracePt t="6077" x="3848100" y="2622550"/>
          <p14:tracePt t="6077" x="3835400" y="2616200"/>
          <p14:tracePt t="6093" x="3822700" y="2597150"/>
          <p14:tracePt t="6093" x="3797300" y="2578100"/>
          <p14:tracePt t="6109" x="3771900" y="2559050"/>
          <p14:tracePt t="6109" x="3746500" y="2533650"/>
          <p14:tracePt t="6126" x="3714750" y="2501900"/>
          <p14:tracePt t="6126" x="3644900" y="2444750"/>
          <p14:tracePt t="6144" x="3606800" y="2419350"/>
          <p14:tracePt t="6144" x="3575050" y="2387600"/>
          <p14:tracePt t="6159" x="3536950" y="2362200"/>
          <p14:tracePt t="6159" x="3498850" y="2330450"/>
          <p14:tracePt t="6176" x="3454400" y="2298700"/>
          <p14:tracePt t="6176" x="3416300" y="2273300"/>
          <p14:tracePt t="6193" x="3371850" y="2247900"/>
          <p14:tracePt t="6193" x="3289300" y="2190750"/>
          <p14:tracePt t="6210" x="3244850" y="2165350"/>
          <p14:tracePt t="6210" x="3200400" y="2139950"/>
          <p14:tracePt t="6226" x="3155950" y="2114550"/>
          <p14:tracePt t="6226" x="3111500" y="2089150"/>
          <p14:tracePt t="6243" x="3067050" y="2063750"/>
          <p14:tracePt t="6243" x="3028950" y="2038350"/>
          <p14:tracePt t="6243" x="2984500" y="2012950"/>
          <p14:tracePt t="6263" x="2946400" y="1993900"/>
          <p14:tracePt t="6274" x="2901950" y="1968500"/>
          <p14:tracePt t="6274" x="2819400" y="1930400"/>
          <p14:tracePt t="6294" x="2781300" y="1917700"/>
          <p14:tracePt t="6294" x="2743200" y="1898650"/>
          <p14:tracePt t="6310" x="2711450" y="1885950"/>
          <p14:tracePt t="6310" x="2679700" y="1873250"/>
          <p14:tracePt t="6310" x="2654300" y="1866900"/>
          <p14:tracePt t="6329" x="2622550" y="1854200"/>
          <p14:tracePt t="6341" x="2603500" y="1847850"/>
          <p14:tracePt t="6341" x="2565400" y="1828800"/>
          <p14:tracePt t="6363" x="2546350" y="1822450"/>
          <p14:tracePt t="6363" x="2533650" y="1816100"/>
          <p14:tracePt t="6377" x="2520950" y="1809750"/>
          <p14:tracePt t="6377" x="2514600" y="1797050"/>
          <p14:tracePt t="6393" x="2501900" y="1790700"/>
          <p14:tracePt t="6393" x="2489200" y="1784350"/>
          <p14:tracePt t="6393" x="2482850" y="1778000"/>
          <p14:tracePt t="6413" x="2476500" y="1771650"/>
          <p14:tracePt t="6425" x="2463800" y="1765300"/>
          <p14:tracePt t="6425" x="2451100" y="1752600"/>
          <p14:tracePt t="6444" x="2444750" y="1752600"/>
          <p14:tracePt t="6444" x="2438400" y="1746250"/>
          <p14:tracePt t="6461" x="2432050" y="1739900"/>
          <p14:tracePt t="6461" x="2425700" y="1739900"/>
          <p14:tracePt t="6477" x="2419350" y="1733550"/>
          <p14:tracePt t="6477" x="2413000" y="1733550"/>
          <p14:tracePt t="6494" x="2400300" y="1727200"/>
          <p14:tracePt t="6494" x="2381250" y="1727200"/>
          <p14:tracePt t="6511" x="2368550" y="1727200"/>
          <p14:tracePt t="6511" x="2349500" y="1727200"/>
          <p14:tracePt t="6527" x="2336800" y="1733550"/>
          <p14:tracePt t="6527" x="2324100" y="1733550"/>
          <p14:tracePt t="6545" x="2305050" y="1739900"/>
          <p14:tracePt t="6545" x="2279650" y="1746250"/>
          <p14:tracePt t="6562" x="2266950" y="1746250"/>
          <p14:tracePt t="6562" x="2260600" y="1752600"/>
          <p14:tracePt t="6578" x="2247900" y="1752600"/>
          <p14:tracePt t="6578" x="2241550" y="1752600"/>
          <p14:tracePt t="6595" x="2228850" y="1752600"/>
          <p14:tracePt t="6595" x="2222500" y="1752600"/>
          <p14:tracePt t="6613" x="2216150" y="1752600"/>
          <p14:tracePt t="6613" x="2209800" y="1746250"/>
          <p14:tracePt t="6613" x="2203450" y="1746250"/>
          <p14:tracePt t="6630" x="2197100" y="1746250"/>
          <p14:tracePt t="6645" x="2197100" y="1733550"/>
          <p14:tracePt t="6662" x="2197100" y="1727200"/>
          <p14:tracePt t="6662" x="2197100" y="1720850"/>
          <p14:tracePt t="6679" x="2203450" y="1714500"/>
          <p14:tracePt t="6679" x="2203450" y="1708150"/>
          <p14:tracePt t="6695" x="2209800" y="1701800"/>
          <p14:tracePt t="6695" x="2216150" y="1701800"/>
          <p14:tracePt t="6695" x="2222500" y="1695450"/>
          <p14:tracePt t="6715" x="2228850" y="1689100"/>
          <p14:tracePt t="6726" x="2235200" y="1689100"/>
          <p14:tracePt t="6726" x="2254250" y="1682750"/>
          <p14:tracePt t="6746" x="2260600" y="1682750"/>
          <p14:tracePt t="6746" x="2266950" y="1682750"/>
          <p14:tracePt t="6763" x="2279650" y="1682750"/>
          <p14:tracePt t="6763" x="2286000" y="1682750"/>
          <p14:tracePt t="6779" x="2298700" y="1682750"/>
          <p14:tracePt t="6779" x="2311400" y="1676400"/>
          <p14:tracePt t="6779" x="2317750" y="1676400"/>
          <p14:tracePt t="6798" x="2330450" y="1676400"/>
          <p14:tracePt t="6798" x="2343150" y="1670050"/>
          <p14:tracePt t="6813" x="2355850" y="1670050"/>
          <p14:tracePt t="6813" x="2368550" y="1670050"/>
          <p14:tracePt t="6829" x="2374900" y="1663700"/>
          <p14:tracePt t="6829" x="2387600" y="1663700"/>
          <p14:tracePt t="6846" x="2393950" y="1663700"/>
          <p14:tracePt t="6846" x="2400300" y="1657350"/>
          <p14:tracePt t="6864" x="2393950" y="1657350"/>
          <p14:tracePt t="6886" x="2387600" y="1657350"/>
          <p14:tracePt t="6894" x="2381250" y="1657350"/>
          <p14:tracePt t="6894" x="2374900" y="1663700"/>
          <p14:tracePt t="6914" x="2362200" y="1663700"/>
          <p14:tracePt t="6914" x="2355850" y="1663700"/>
          <p14:tracePt t="6931" x="2336800" y="1670050"/>
          <p14:tracePt t="6931" x="2324100" y="1670050"/>
          <p14:tracePt t="6947" x="2317750" y="1670050"/>
          <p14:tracePt t="6947" x="2311400" y="1670050"/>
          <p14:tracePt t="6964" x="2298700" y="1670050"/>
          <p14:tracePt t="6964" x="2292350" y="1676400"/>
          <p14:tracePt t="6980" x="2286000" y="1676400"/>
          <p14:tracePt t="6995" x="2279650" y="1676400"/>
          <p14:tracePt t="7014" x="2279650" y="1682750"/>
          <p14:tracePt t="7029" x="2286000" y="1689100"/>
          <p14:tracePt t="7045" x="2292350" y="1695450"/>
          <p14:tracePt t="7045" x="2298700" y="1701800"/>
          <p14:tracePt t="7064" x="2305050" y="1701800"/>
          <p14:tracePt t="7064" x="2317750" y="1708150"/>
          <p14:tracePt t="7064" x="2324100" y="1708150"/>
          <p14:tracePt t="7083" x="2336800" y="1714500"/>
          <p14:tracePt t="7095" x="2349500" y="1714500"/>
          <p14:tracePt t="7095" x="2374900" y="1720850"/>
          <p14:tracePt t="7114" x="2393950" y="1720850"/>
          <p14:tracePt t="7114" x="2406650" y="1727200"/>
          <p14:tracePt t="7130" x="2425700" y="1727200"/>
          <p14:tracePt t="7130" x="2444750" y="1727200"/>
          <p14:tracePt t="7130" x="2463800" y="1727200"/>
          <p14:tracePt t="7151" x="2482850" y="1727200"/>
          <p14:tracePt t="7151" x="2501900" y="1727200"/>
          <p14:tracePt t="7164" x="2527300" y="1727200"/>
          <p14:tracePt t="7164" x="2552700" y="1727200"/>
          <p14:tracePt t="7181" x="2578100" y="1720850"/>
          <p14:tracePt t="7181" x="2603500" y="1720850"/>
          <p14:tracePt t="7197" x="2635250" y="1720850"/>
          <p14:tracePt t="7197" x="2667000" y="1714500"/>
          <p14:tracePt t="7214" x="2698750" y="1708150"/>
          <p14:tracePt t="7214" x="2762250" y="1701800"/>
          <p14:tracePt t="7231" x="2794000" y="1695450"/>
          <p14:tracePt t="7231" x="2832100" y="1695450"/>
          <p14:tracePt t="7247" x="2863850" y="1689100"/>
          <p14:tracePt t="7247" x="2895600" y="1689100"/>
          <p14:tracePt t="7264" x="2933700" y="1682750"/>
          <p14:tracePt t="7264" x="2965450" y="1676400"/>
          <p14:tracePt t="7264" x="2997200" y="1670050"/>
          <p14:tracePt t="7283" x="3022600" y="1663700"/>
          <p14:tracePt t="7296" x="3054350" y="1663700"/>
          <p14:tracePt t="7296" x="3105150" y="1651000"/>
          <p14:tracePt t="7315" x="3124200" y="1644650"/>
          <p14:tracePt t="7315" x="3136900" y="1644650"/>
          <p14:tracePt t="7331" x="3155950" y="1638300"/>
          <p14:tracePt t="7331" x="3168650" y="1638300"/>
          <p14:tracePt t="7348" x="3175000" y="1638300"/>
          <p14:tracePt t="7348" x="3187700" y="1638300"/>
          <p14:tracePt t="7365" x="3181350" y="1644650"/>
          <p14:tracePt t="7418" x="3181350" y="1638300"/>
          <p14:tracePt t="7462" x="3187700" y="1638300"/>
          <p14:tracePt t="7470" x="3194050" y="1631950"/>
          <p14:tracePt t="7480" x="3206750" y="1631950"/>
          <p14:tracePt t="7480" x="3213100" y="1625600"/>
          <p14:tracePt t="7499" x="3232150" y="1619250"/>
          <p14:tracePt t="7499" x="3244850" y="1619250"/>
          <p14:tracePt t="7515" x="3263900" y="1612900"/>
          <p14:tracePt t="7515" x="3308350" y="1606550"/>
          <p14:tracePt t="7532" x="3333750" y="1600200"/>
          <p14:tracePt t="7532" x="3359150" y="1593850"/>
          <p14:tracePt t="7549" x="3390900" y="1593850"/>
          <p14:tracePt t="7549" x="3422650" y="1587500"/>
          <p14:tracePt t="7565" x="3454400" y="1581150"/>
          <p14:tracePt t="7565" x="3524250" y="1574800"/>
          <p14:tracePt t="7583" x="3562350" y="1574800"/>
          <p14:tracePt t="7583" x="3600450" y="1568450"/>
          <p14:tracePt t="7599" x="3638550" y="1568450"/>
          <p14:tracePt t="7599" x="3683000" y="1562100"/>
          <p14:tracePt t="7615" x="3727450" y="1562100"/>
          <p14:tracePt t="7615" x="3771900" y="1555750"/>
          <p14:tracePt t="7632" x="3816350" y="1555750"/>
          <p14:tracePt t="7632" x="3860800" y="1555750"/>
          <p14:tracePt t="7632" x="3898900" y="1549400"/>
          <p14:tracePt t="7651" x="3943350" y="1555750"/>
          <p14:tracePt t="7664" x="3987800" y="1555750"/>
          <p14:tracePt t="7664" x="4076700" y="1555750"/>
          <p14:tracePt t="7683" x="4114800" y="1562100"/>
          <p14:tracePt t="7683" x="4152900" y="1562100"/>
          <p14:tracePt t="7699" x="4191000" y="1562100"/>
          <p14:tracePt t="7699" x="4229100" y="1568450"/>
          <p14:tracePt t="7716" x="4260850" y="1568450"/>
          <p14:tracePt t="7716" x="4292600" y="1568450"/>
          <p14:tracePt t="7716" x="4324350" y="1574800"/>
          <p14:tracePt t="7735" x="4349750" y="1574800"/>
          <p14:tracePt t="7747" x="4381500" y="1574800"/>
          <p14:tracePt t="7747" x="4425950" y="1581150"/>
          <p14:tracePt t="7766" x="4451350" y="1581150"/>
          <p14:tracePt t="7766" x="4464050" y="1581150"/>
          <p14:tracePt t="7783" x="4483100" y="1587500"/>
          <p14:tracePt t="7783" x="4489450" y="1587500"/>
          <p14:tracePt t="7799" x="4502150" y="1593850"/>
          <p14:tracePt t="7814" x="4502150" y="1600200"/>
          <p14:tracePt t="7814" x="4495800" y="1606550"/>
          <p14:tracePt t="7833" x="4489450" y="1606550"/>
          <p14:tracePt t="7833" x="4476750" y="1612900"/>
          <p14:tracePt t="7850" x="4457700" y="1612900"/>
          <p14:tracePt t="7850" x="4438650" y="1619250"/>
          <p14:tracePt t="7866" x="4419600" y="1625600"/>
          <p14:tracePt t="7866" x="4362450" y="1631950"/>
          <p14:tracePt t="7883" x="4330700" y="1638300"/>
          <p14:tracePt t="7883" x="4298950" y="1638300"/>
          <p14:tracePt t="7900" x="4267200" y="1644650"/>
          <p14:tracePt t="7900" x="4229100" y="1644650"/>
          <p14:tracePt t="7916" x="4184650" y="1651000"/>
          <p14:tracePt t="7916" x="4146550" y="1651000"/>
          <p14:tracePt t="7933" x="4108450" y="1651000"/>
          <p14:tracePt t="7933" x="4064000" y="1644650"/>
          <p14:tracePt t="7951" x="3981450" y="1638300"/>
          <p14:tracePt t="7951" x="3943350" y="1625600"/>
          <p14:tracePt t="7967" x="3905250" y="1612900"/>
          <p14:tracePt t="7967" x="3867150" y="1600200"/>
          <p14:tracePt t="7984" x="3835400" y="1574800"/>
          <p14:tracePt t="7984" x="3810000" y="1549400"/>
          <p14:tracePt t="7984" x="3784600" y="1524000"/>
          <p14:tracePt t="8002" x="3765550" y="1492250"/>
          <p14:tracePt t="8015" x="3752850" y="1454150"/>
          <p14:tracePt t="8015" x="3746500" y="1371600"/>
          <p14:tracePt t="8035" x="3759200" y="1327150"/>
          <p14:tracePt t="8035" x="3771900" y="1282700"/>
          <p14:tracePt t="8051" x="3797300" y="1231900"/>
          <p14:tracePt t="8051" x="3829050" y="1187450"/>
          <p14:tracePt t="8067" x="3867150" y="1143000"/>
          <p14:tracePt t="8067" x="3911600" y="1104900"/>
          <p14:tracePt t="8084" x="3962400" y="1060450"/>
          <p14:tracePt t="8084" x="4019550" y="1022350"/>
          <p14:tracePt t="8084" x="4083050" y="990600"/>
          <p14:tracePt t="8102" x="4152900" y="958850"/>
          <p14:tracePt t="8115" x="4222750" y="927100"/>
          <p14:tracePt t="8115" x="4375150" y="882650"/>
          <p14:tracePt t="8134" x="4457700" y="857250"/>
          <p14:tracePt t="8134" x="4540250" y="844550"/>
          <p14:tracePt t="8151" x="4629150" y="831850"/>
          <p14:tracePt t="8151" x="4718050" y="825500"/>
          <p14:tracePt t="8168" x="4806950" y="819150"/>
          <p14:tracePt t="8168" x="4991100" y="806450"/>
          <p14:tracePt t="8184" x="5080000" y="812800"/>
          <p14:tracePt t="8184" x="5168900" y="819150"/>
          <p14:tracePt t="8201" x="5257800" y="831850"/>
          <p14:tracePt t="8201" x="5340350" y="844550"/>
          <p14:tracePt t="8218" x="5416550" y="869950"/>
          <p14:tracePt t="8218" x="5492750" y="889000"/>
          <p14:tracePt t="8234" x="5562600" y="914400"/>
          <p14:tracePt t="8234" x="5695950" y="965200"/>
          <p14:tracePt t="8252" x="5753100" y="996950"/>
          <p14:tracePt t="8252" x="5810250" y="1022350"/>
          <p14:tracePt t="8268" x="5861050" y="1054100"/>
          <p14:tracePt t="8268" x="5911850" y="1079500"/>
          <p14:tracePt t="8284" x="5949950" y="1104900"/>
          <p14:tracePt t="8284" x="5988050" y="1130300"/>
          <p14:tracePt t="8284" x="6013450" y="1162050"/>
          <p14:tracePt t="8304" x="6038850" y="1187450"/>
          <p14:tracePt t="8316" x="6057900" y="1212850"/>
          <p14:tracePt t="8316" x="6070600" y="1263650"/>
          <p14:tracePt t="8335" x="6070600" y="1289050"/>
          <p14:tracePt t="8335" x="6064250" y="1308100"/>
          <p14:tracePt t="8351" x="6057900" y="1333500"/>
          <p14:tracePt t="8351" x="6038850" y="1352550"/>
          <p14:tracePt t="8368" x="6013450" y="1377950"/>
          <p14:tracePt t="8368" x="5981700" y="1397000"/>
          <p14:tracePt t="8368" x="5943600" y="1416050"/>
          <p14:tracePt t="8388" x="5905500" y="1435100"/>
          <p14:tracePt t="8399" x="5861050" y="1454150"/>
          <p14:tracePt t="8399" x="5759450" y="1485900"/>
          <p14:tracePt t="8419" x="5702300" y="1504950"/>
          <p14:tracePt t="8419" x="5645150" y="1517650"/>
          <p14:tracePt t="8435" x="5594350" y="1530350"/>
          <p14:tracePt t="8435" x="5537200" y="1543050"/>
          <p14:tracePt t="8435" x="5486400" y="1549400"/>
          <p14:tracePt t="8454" x="5435600" y="1562100"/>
          <p14:tracePt t="8466" x="5384800" y="1568450"/>
          <p14:tracePt t="8466" x="5295900" y="1574800"/>
          <p14:tracePt t="8486" x="5257800" y="1574800"/>
          <p14:tracePt t="8486" x="5226050" y="1574800"/>
          <p14:tracePt t="8502" x="5194300" y="1574800"/>
          <p14:tracePt t="8502" x="5168900" y="1574800"/>
          <p14:tracePt t="8518" x="5149850" y="1574800"/>
          <p14:tracePt t="8518" x="5130800" y="1574800"/>
          <p14:tracePt t="8536" x="5118100" y="1574800"/>
          <p14:tracePt t="8536" x="5111750" y="1574800"/>
          <p14:tracePt t="8552" x="5124450" y="1574800"/>
          <p14:tracePt t="8575" x="5130800" y="1574800"/>
          <p14:tracePt t="8584" x="5143500" y="1574800"/>
          <p14:tracePt t="8584" x="5175250" y="1574800"/>
          <p14:tracePt t="8603" x="5194300" y="1574800"/>
          <p14:tracePt t="8603" x="5213350" y="1574800"/>
          <p14:tracePt t="8619" x="5238750" y="1574800"/>
          <p14:tracePt t="8619" x="5257800" y="1574800"/>
          <p14:tracePt t="8636" x="5283200" y="1574800"/>
          <p14:tracePt t="8636" x="5308600" y="1574800"/>
          <p14:tracePt t="8654" x="5334000" y="1574800"/>
          <p14:tracePt t="8654" x="5359400" y="1574800"/>
          <p14:tracePt t="8654" x="5384800" y="1574800"/>
          <p14:tracePt t="8672" x="5410200" y="1574800"/>
          <p14:tracePt t="8684" x="5441950" y="1574800"/>
          <p14:tracePt t="8684" x="5499100" y="1581150"/>
          <p14:tracePt t="8703" x="5530850" y="1581150"/>
          <p14:tracePt t="8703" x="5568950" y="1581150"/>
          <p14:tracePt t="8720" x="5607050" y="1581150"/>
          <p14:tracePt t="8720" x="5645150" y="1581150"/>
          <p14:tracePt t="8736" x="5689600" y="1581150"/>
          <p14:tracePt t="8736" x="5740400" y="1581150"/>
          <p14:tracePt t="8736" x="5791200" y="1581150"/>
          <p14:tracePt t="8755" x="5842000" y="1574800"/>
          <p14:tracePt t="8767" x="5892800" y="1574800"/>
          <p14:tracePt t="8767" x="6000750" y="1574800"/>
          <p14:tracePt t="8786" x="6057900" y="1574800"/>
          <p14:tracePt t="8786" x="6115050" y="1568450"/>
          <p14:tracePt t="8803" x="6172200" y="1568450"/>
          <p14:tracePt t="8803" x="6229350" y="1568450"/>
          <p14:tracePt t="8820" x="6286500" y="1568450"/>
          <p14:tracePt t="8820" x="6343650" y="1568450"/>
          <p14:tracePt t="8820" x="6400800" y="1568450"/>
          <p14:tracePt t="8839" x="6457950" y="1568450"/>
          <p14:tracePt t="8839" x="6515100" y="1568450"/>
          <p14:tracePt t="8853" x="6565900" y="1568450"/>
          <p14:tracePt t="8853" x="6623050" y="1574800"/>
          <p14:tracePt t="8870" x="6673850" y="1574800"/>
          <p14:tracePt t="8870" x="6718300" y="1574800"/>
          <p14:tracePt t="8886" x="6762750" y="1581150"/>
          <p14:tracePt t="8886" x="6845300" y="1581150"/>
          <p14:tracePt t="8904" x="6877050" y="1587500"/>
          <p14:tracePt t="8904" x="6908800" y="1587500"/>
          <p14:tracePt t="8920" x="6927850" y="1587500"/>
          <p14:tracePt t="8920" x="6953250" y="1593850"/>
          <p14:tracePt t="8937" x="6965950" y="1593850"/>
          <p14:tracePt t="8937" x="6985000" y="1593850"/>
          <p14:tracePt t="8954" x="6991350" y="1600200"/>
          <p14:tracePt t="8954" x="7004050" y="1600200"/>
          <p14:tracePt t="8971" x="6997700" y="1600200"/>
          <p14:tracePt t="9010" x="6991350" y="1600200"/>
          <p14:tracePt t="9017" x="6991350" y="1606550"/>
          <p14:tracePt t="9023" x="6978650" y="1606550"/>
          <p14:tracePt t="9039" x="6991350" y="1600200"/>
          <p14:tracePt t="9081" x="7004050" y="1600200"/>
          <p14:tracePt t="9089" x="7010400" y="1600200"/>
          <p14:tracePt t="9101" x="7023100" y="1600200"/>
          <p14:tracePt t="9101" x="7042150" y="1606550"/>
          <p14:tracePt t="9101" x="7054850" y="1606550"/>
          <p14:tracePt t="9123" x="7073900" y="1606550"/>
          <p14:tracePt t="9135" x="7092950" y="1606550"/>
          <p14:tracePt t="9135" x="7131050" y="1619250"/>
          <p14:tracePt t="9156" x="7156450" y="1625600"/>
          <p14:tracePt t="9156" x="7181850" y="1631950"/>
          <p14:tracePt t="9171" x="7207250" y="1638300"/>
          <p14:tracePt t="9171" x="7232650" y="1644650"/>
          <p14:tracePt t="9188" x="7258050" y="1657350"/>
          <p14:tracePt t="9188" x="7321550" y="1670050"/>
          <p14:tracePt t="9204" x="7353300" y="1682750"/>
          <p14:tracePt t="9204" x="7385050" y="1689100"/>
          <p14:tracePt t="9221" x="7416800" y="1695450"/>
          <p14:tracePt t="9221" x="7442200" y="1695450"/>
          <p14:tracePt t="9238" x="7473950" y="1701800"/>
          <p14:tracePt t="9238" x="7505700" y="1708150"/>
          <p14:tracePt t="9254" x="7531100" y="1708150"/>
          <p14:tracePt t="9254" x="7581900" y="1714500"/>
          <p14:tracePt t="9271" x="7607300" y="1720850"/>
          <p14:tracePt t="9271" x="7626350" y="1720850"/>
          <p14:tracePt t="9287" x="7645400" y="1720850"/>
          <p14:tracePt t="9287" x="7658100" y="1720850"/>
          <p14:tracePt t="9303" x="7670800" y="1720850"/>
          <p14:tracePt t="9303" x="7677150" y="1720850"/>
          <p14:tracePt t="9303" x="7683500" y="1720850"/>
          <p14:tracePt t="9323" x="7677150" y="1720850"/>
          <p14:tracePt t="9370" x="7670800" y="1720850"/>
          <p14:tracePt t="9377" x="7664450" y="1714500"/>
          <p14:tracePt t="9385" x="7658100" y="1714500"/>
          <p14:tracePt t="9402" x="7645400" y="1708150"/>
          <p14:tracePt t="9419" x="7645400" y="1701800"/>
          <p14:tracePt t="9442" x="7645400" y="1695450"/>
          <p14:tracePt t="9458" x="7651750" y="1689100"/>
          <p14:tracePt t="9474" x="7658100" y="1689100"/>
          <p14:tracePt t="9486" x="7664450" y="1689100"/>
          <p14:tracePt t="9486" x="7670800" y="1682750"/>
          <p14:tracePt t="9505" x="7683500" y="1676400"/>
          <p14:tracePt t="9519" x="7689850" y="1676400"/>
          <p14:tracePt t="9536" x="7696200" y="1670050"/>
          <p14:tracePt t="9553" x="7702550" y="1670050"/>
          <p14:tracePt t="9569" x="7702550" y="1663700"/>
          <p14:tracePt t="9594" x="7702550" y="1670050"/>
          <p14:tracePt t="9690" x="7696200" y="1670050"/>
          <p14:tracePt t="9706" x="7689850" y="1670050"/>
          <p14:tracePt t="9729" x="7696200" y="1670050"/>
          <p14:tracePt t="9782" x="7702550" y="1663700"/>
          <p14:tracePt t="9801" x="7708900" y="1663700"/>
          <p14:tracePt t="9826" x="7715250" y="1657350"/>
          <p14:tracePt t="9886" x="7721600" y="1657350"/>
          <p14:tracePt t="9922" x="7727950" y="1657350"/>
          <p14:tracePt t="9953" x="7734300" y="1657350"/>
          <p14:tracePt t="9990" x="7727950" y="1657350"/>
          <p14:tracePt t="10082" x="7721600" y="1657350"/>
          <p14:tracePt t="10102" x="7715250" y="1663700"/>
          <p14:tracePt t="10118" x="7708900" y="1663700"/>
          <p14:tracePt t="10126" x="7696200" y="1663700"/>
          <p14:tracePt t="10138" x="7689850" y="1663700"/>
          <p14:tracePt t="10138" x="7670800" y="1663700"/>
          <p14:tracePt t="10138" x="7651750" y="1670050"/>
          <p14:tracePt t="10138" x="7632700" y="1670050"/>
          <p14:tracePt t="10162" x="7607300" y="1670050"/>
          <p14:tracePt t="10171" x="7575550" y="1670050"/>
          <p14:tracePt t="10171" x="7543800" y="1670050"/>
          <p14:tracePt t="10190" x="7505700" y="1663700"/>
          <p14:tracePt t="10190" x="7461250" y="1663700"/>
          <p14:tracePt t="10207" x="7416800" y="1657350"/>
          <p14:tracePt t="10207" x="7321550" y="1644650"/>
          <p14:tracePt t="10224" x="7270750" y="1638300"/>
          <p14:tracePt t="10224" x="7226300" y="1625600"/>
          <p14:tracePt t="10240" x="7175500" y="1612900"/>
          <p14:tracePt t="10240" x="7137400" y="1593850"/>
          <p14:tracePt t="10257" x="7092950" y="1568450"/>
          <p14:tracePt t="10257" x="7061200" y="1549400"/>
          <p14:tracePt t="10274" x="7029450" y="1517650"/>
          <p14:tracePt t="10274" x="6978650" y="1460500"/>
          <p14:tracePt t="10291" x="6965950" y="1428750"/>
          <p14:tracePt t="10291" x="6953250" y="1403350"/>
          <p14:tracePt t="10307" x="6953250" y="1371600"/>
          <p14:tracePt t="10307" x="6953250" y="1339850"/>
          <p14:tracePt t="10324" x="6965950" y="1308100"/>
          <p14:tracePt t="10324" x="6985000" y="1276350"/>
          <p14:tracePt t="10324" x="7004050" y="1244600"/>
          <p14:tracePt t="10343" x="7029450" y="1212850"/>
          <p14:tracePt t="10355" x="7067550" y="1181100"/>
          <p14:tracePt t="10355" x="7150100" y="1130300"/>
          <p14:tracePt t="10375" x="7194550" y="1098550"/>
          <p14:tracePt t="10375" x="7251700" y="1073150"/>
          <p14:tracePt t="10391" x="7308850" y="1054100"/>
          <p14:tracePt t="10391" x="7372350" y="1035050"/>
          <p14:tracePt t="10407" x="7442200" y="1016000"/>
          <p14:tracePt t="10407" x="7518400" y="1003300"/>
          <p14:tracePt t="10407" x="7594600" y="996950"/>
          <p14:tracePt t="10427" x="7670800" y="990600"/>
          <p14:tracePt t="10439" x="7747000" y="984250"/>
          <p14:tracePt t="10439" x="7912100" y="990600"/>
          <p14:tracePt t="10458" x="7988300" y="996950"/>
          <p14:tracePt t="10458" x="8064500" y="1009650"/>
          <p14:tracePt t="10475" x="8134350" y="1022350"/>
          <p14:tracePt t="10475" x="8210550" y="1035050"/>
          <p14:tracePt t="10491" x="8274050" y="1054100"/>
          <p14:tracePt t="10491" x="8337550" y="1073150"/>
          <p14:tracePt t="10491" x="8394700" y="1092200"/>
          <p14:tracePt t="10510" x="8451850" y="1117600"/>
          <p14:tracePt t="10510" x="8496300" y="1136650"/>
          <p14:tracePt t="10524" x="8540750" y="1162050"/>
          <p14:tracePt t="10524" x="8578850" y="1181100"/>
          <p14:tracePt t="10542" x="8604250" y="1206500"/>
          <p14:tracePt t="10542" x="8629650" y="1231900"/>
          <p14:tracePt t="10558" x="8642350" y="1250950"/>
          <p14:tracePt t="10558" x="8655050" y="1270000"/>
          <p14:tracePt t="10575" x="8655050" y="1295400"/>
          <p14:tracePt t="10575" x="8642350" y="1333500"/>
          <p14:tracePt t="10592" x="8629650" y="1352550"/>
          <p14:tracePt t="10592" x="8616950" y="1365250"/>
          <p14:tracePt t="10609" x="8597900" y="1384300"/>
          <p14:tracePt t="10609" x="8572500" y="1397000"/>
          <p14:tracePt t="10625" x="8547100" y="1409700"/>
          <p14:tracePt t="10625" x="8521700" y="1422400"/>
          <p14:tracePt t="10643" x="8470900" y="1447800"/>
          <p14:tracePt t="10643" x="8445500" y="1460500"/>
          <p14:tracePt t="10659" x="8420100" y="1466850"/>
          <p14:tracePt t="10659" x="8394700" y="1479550"/>
          <p14:tracePt t="10675" x="8369300" y="1492250"/>
          <p14:tracePt t="10675" x="8350250" y="1498600"/>
          <p14:tracePt t="10692" x="8331200" y="1504950"/>
          <p14:tracePt t="10692" x="8312150" y="1517650"/>
          <p14:tracePt t="10692" x="8299450" y="1524000"/>
          <p14:tracePt t="10711" x="8286750" y="1530350"/>
          <p14:tracePt t="10723" x="8274050" y="1536700"/>
          <p14:tracePt t="10723" x="8255000" y="1549400"/>
          <p14:tracePt t="10743" x="8248650" y="1555750"/>
          <p14:tracePt t="10743" x="8242300" y="1562100"/>
          <p14:tracePt t="10758" x="8242300" y="1568450"/>
          <p14:tracePt t="10778" x="8248650" y="1574800"/>
          <p14:tracePt t="10802" x="8255000" y="1574800"/>
          <p14:tracePt t="10817" x="8261350" y="1581150"/>
          <p14:tracePt t="10824" x="8267700" y="1581150"/>
          <p14:tracePt t="10824" x="8274050" y="1581150"/>
          <p14:tracePt t="10843" x="8280400" y="1581150"/>
          <p14:tracePt t="10843" x="8286750" y="1581150"/>
          <p14:tracePt t="10859" x="8299450" y="1581150"/>
          <p14:tracePt t="10859" x="8324850" y="1587500"/>
          <p14:tracePt t="10876" x="8343900" y="1587500"/>
          <p14:tracePt t="10876" x="8362950" y="1587500"/>
          <p14:tracePt t="10892" x="8388350" y="1587500"/>
          <p14:tracePt t="10892" x="8413750" y="1593850"/>
          <p14:tracePt t="10909" x="8439150" y="1593850"/>
          <p14:tracePt t="10909" x="8464550" y="1600200"/>
          <p14:tracePt t="10926" x="8496300" y="1600200"/>
          <p14:tracePt t="10926" x="8553450" y="1606550"/>
          <p14:tracePt t="10943" x="8585200" y="1612900"/>
          <p14:tracePt t="10943" x="8610600" y="1612900"/>
          <p14:tracePt t="10959" x="8629650" y="1619250"/>
          <p14:tracePt t="10959" x="8648700" y="1625600"/>
          <p14:tracePt t="10976" x="8661400" y="1631950"/>
          <p14:tracePt t="10976" x="8667750" y="1631950"/>
          <p14:tracePt t="10993" x="8667750" y="1638300"/>
          <p14:tracePt t="10993" x="8655050" y="1644650"/>
          <p14:tracePt t="11010" x="8610600" y="1657350"/>
          <p14:tracePt t="11010" x="8572500" y="1663700"/>
          <p14:tracePt t="11027" x="8521700" y="1670050"/>
          <p14:tracePt t="11027" x="8464550" y="1676400"/>
          <p14:tracePt t="11043" x="8388350" y="1689100"/>
          <p14:tracePt t="11043" x="8305800" y="1695450"/>
          <p14:tracePt t="11059" x="8210550" y="1701800"/>
          <p14:tracePt t="11059" x="8102600" y="1714500"/>
          <p14:tracePt t="11059" x="7981950" y="1727200"/>
          <p14:tracePt t="11079" x="7848600" y="1739900"/>
          <p14:tracePt t="11092" x="7708900" y="1758950"/>
          <p14:tracePt t="11092" x="7397750" y="1784350"/>
          <p14:tracePt t="11111" x="7232650" y="1803400"/>
          <p14:tracePt t="11111" x="7061200" y="1816100"/>
          <p14:tracePt t="11127" x="6889750" y="1828800"/>
          <p14:tracePt t="11127" x="6711950" y="1835150"/>
          <p14:tracePt t="11127" x="6540500" y="1841500"/>
          <p14:tracePt t="11147" x="6362700" y="1847850"/>
          <p14:tracePt t="11158" x="6184900" y="1854200"/>
          <p14:tracePt t="11158" x="6007100" y="1854200"/>
          <p14:tracePt t="11158" x="5829300" y="1860550"/>
          <p14:tracePt t="11180" x="5651500" y="1860550"/>
          <p14:tracePt t="11180" x="5473700" y="1866900"/>
          <p14:tracePt t="11194" x="5302250" y="1866900"/>
          <p14:tracePt t="11194" x="5124450" y="1873250"/>
          <p14:tracePt t="11210" x="4953000" y="1879600"/>
          <p14:tracePt t="11210" x="4781550" y="1885950"/>
          <p14:tracePt t="11227" x="4610100" y="1892300"/>
          <p14:tracePt t="11227" x="4273550" y="1905000"/>
          <p14:tracePt t="11244" x="4108450" y="1911350"/>
          <p14:tracePt t="11244" x="3943350" y="1917700"/>
          <p14:tracePt t="11260" x="3784600" y="1924050"/>
          <p14:tracePt t="11260" x="3625850" y="1930400"/>
          <p14:tracePt t="11278" x="3467100" y="1936750"/>
          <p14:tracePt t="11278" x="3308350" y="1943100"/>
          <p14:tracePt t="11294" x="3155950" y="1949450"/>
          <p14:tracePt t="11294" x="2863850" y="1968500"/>
          <p14:tracePt t="11311" x="2724150" y="1981200"/>
          <p14:tracePt t="11311" x="2590800" y="1993900"/>
          <p14:tracePt t="11328" x="2457450" y="2006600"/>
          <p14:tracePt t="11328" x="2330450" y="2012950"/>
          <p14:tracePt t="11344" x="2209800" y="2025650"/>
          <p14:tracePt t="11344" x="2095500" y="2032000"/>
          <p14:tracePt t="11344" x="1981200" y="2044700"/>
          <p14:tracePt t="11364" x="1879600" y="2051050"/>
          <p14:tracePt t="11376" x="1771650" y="2057400"/>
          <p14:tracePt t="11376" x="1581150" y="2070100"/>
          <p14:tracePt t="11395" x="1492250" y="2076450"/>
          <p14:tracePt t="11395" x="1409700" y="2082800"/>
          <p14:tracePt t="11411" x="1327150" y="2089150"/>
          <p14:tracePt t="11411" x="1257300" y="2089150"/>
          <p14:tracePt t="11428" x="1193800" y="2095500"/>
          <p14:tracePt t="11428" x="1130300" y="2095500"/>
          <p14:tracePt t="11428" x="1073150" y="2101850"/>
          <p14:tracePt t="11447" x="1022350" y="2101850"/>
          <p14:tracePt t="11459" x="977900" y="2101850"/>
          <p14:tracePt t="11459" x="895350" y="2101850"/>
          <p14:tracePt t="11479" x="857250" y="2101850"/>
          <p14:tracePt t="11479" x="825500" y="2101850"/>
          <p14:tracePt t="11494" x="793750" y="2101850"/>
          <p14:tracePt t="11494" x="768350" y="2101850"/>
          <p14:tracePt t="11512" x="749300" y="2101850"/>
          <p14:tracePt t="11512" x="736600" y="2101850"/>
          <p14:tracePt t="11512" x="723900" y="2095500"/>
          <p14:tracePt t="11531" x="717550" y="2095500"/>
          <p14:tracePt t="11543" x="711200" y="2089150"/>
          <p14:tracePt t="11560" x="717550" y="2076450"/>
          <p14:tracePt t="11560" x="730250" y="2076450"/>
          <p14:tracePt t="11578" x="736600" y="2076450"/>
          <p14:tracePt t="11578" x="768350" y="2070100"/>
          <p14:tracePt t="11596" x="787400" y="2070100"/>
          <p14:tracePt t="11596" x="806450" y="2070100"/>
          <p14:tracePt t="11613" x="825500" y="2070100"/>
          <p14:tracePt t="11613" x="850900" y="2070100"/>
          <p14:tracePt t="11628" x="882650" y="2070100"/>
          <p14:tracePt t="11628" x="908050" y="2070100"/>
          <p14:tracePt t="11646" x="939800" y="2070100"/>
          <p14:tracePt t="11646" x="996950" y="2076450"/>
          <p14:tracePt t="11663" x="1028700" y="2082800"/>
          <p14:tracePt t="11663" x="1060450" y="2082800"/>
          <p14:tracePt t="11680" x="1092200" y="2082800"/>
          <p14:tracePt t="11680" x="1123950" y="2089150"/>
          <p14:tracePt t="11696" x="1155700" y="2089150"/>
          <p14:tracePt t="11696" x="1181100" y="2089150"/>
          <p14:tracePt t="11696" x="1212850" y="2089150"/>
          <p14:tracePt t="11715" x="1244600" y="2089150"/>
          <p14:tracePt t="11727" x="1270000" y="2082800"/>
          <p14:tracePt t="11727" x="1320800" y="2082800"/>
          <p14:tracePt t="11747" x="1339850" y="2082800"/>
          <p14:tracePt t="11747" x="1358900" y="2082800"/>
          <p14:tracePt t="11764" x="1377950" y="2082800"/>
          <p14:tracePt t="11764" x="1397000" y="2082800"/>
          <p14:tracePt t="11779" x="1409700" y="2082800"/>
          <p14:tracePt t="11779" x="1422400" y="2082800"/>
          <p14:tracePt t="11796" x="1435100" y="2082800"/>
          <p14:tracePt t="11796" x="1447800" y="2082800"/>
          <p14:tracePt t="11796" x="1454150" y="2082800"/>
          <p14:tracePt t="11816" x="1460500" y="2082800"/>
          <p14:tracePt t="11827" x="1460500" y="2089150"/>
          <p14:tracePt t="11844" x="1454150" y="2095500"/>
          <p14:tracePt t="11860" x="1447800" y="2095500"/>
          <p14:tracePt t="11878" x="1441450" y="2101850"/>
          <p14:tracePt t="11878" x="1435100" y="2108200"/>
          <p14:tracePt t="11896" x="1422400" y="2114550"/>
          <p14:tracePt t="11911" x="1422400" y="2120900"/>
          <p14:tracePt t="11927" x="1428750" y="2127250"/>
          <p14:tracePt t="11954" x="1435100" y="2127250"/>
          <p14:tracePt t="11970" x="1441450" y="2127250"/>
          <p14:tracePt t="11978" x="1447800" y="2120900"/>
          <p14:tracePt t="11978" x="1460500" y="2120900"/>
          <p14:tracePt t="11996" x="1466850" y="2120900"/>
          <p14:tracePt t="11996" x="1473200" y="2120900"/>
          <p14:tracePt t="12013" x="1485900" y="2120900"/>
          <p14:tracePt t="12013" x="1511300" y="2120900"/>
          <p14:tracePt t="12031" x="1524000" y="2120900"/>
          <p14:tracePt t="12031" x="1536700" y="2120900"/>
          <p14:tracePt t="12047" x="1549400" y="2114550"/>
          <p14:tracePt t="12047" x="1568450" y="2114550"/>
          <p14:tracePt t="12064" x="1581150" y="2114550"/>
          <p14:tracePt t="12064" x="1600200" y="2114550"/>
          <p14:tracePt t="12080" x="1612900" y="2114550"/>
          <p14:tracePt t="12080" x="1631950" y="2120900"/>
          <p14:tracePt t="12080" x="1644650" y="2120900"/>
          <p14:tracePt t="12099" x="1663700" y="2120900"/>
          <p14:tracePt t="12111" x="1682750" y="2120900"/>
          <p14:tracePt t="12111" x="1714500" y="2127250"/>
          <p14:tracePt t="12131" x="1733550" y="2127250"/>
          <p14:tracePt t="12131" x="1752600" y="2127250"/>
          <p14:tracePt t="12131" x="1765300" y="2127250"/>
          <p14:tracePt t="12151" x="1784350" y="2133600"/>
          <p14:tracePt t="12162" x="1797050" y="2133600"/>
          <p14:tracePt t="12162" x="1816100" y="2133600"/>
          <p14:tracePt t="12162" x="1828800" y="2139950"/>
          <p14:tracePt t="12183" x="1835150" y="2139950"/>
          <p14:tracePt t="12195" x="1847850" y="2139950"/>
          <p14:tracePt t="12195" x="1860550" y="2146300"/>
          <p14:tracePt t="12215" x="1866900" y="2146300"/>
          <p14:tracePt t="12229" x="1873250" y="2139950"/>
          <p14:tracePt t="12246" x="1866900" y="2139950"/>
          <p14:tracePt t="12278" x="1860550" y="2139950"/>
          <p14:tracePt t="12286" x="1854200" y="2139950"/>
          <p14:tracePt t="12295" x="1847850" y="2133600"/>
          <p14:tracePt t="12295" x="1841500" y="2133600"/>
          <p14:tracePt t="12314" x="1828800" y="2133600"/>
          <p14:tracePt t="12314" x="1809750" y="2133600"/>
          <p14:tracePt t="12331" x="1797050" y="2133600"/>
          <p14:tracePt t="12331" x="1784350" y="2139950"/>
          <p14:tracePt t="12347" x="1765300" y="2139950"/>
          <p14:tracePt t="12347" x="1752600" y="2139950"/>
          <p14:tracePt t="12364" x="1739900" y="2139950"/>
          <p14:tracePt t="12364" x="1720850" y="2139950"/>
          <p14:tracePt t="12364" x="1708150" y="2139950"/>
          <p14:tracePt t="12383" x="1695450" y="2139950"/>
          <p14:tracePt t="12396" x="1676400" y="2146300"/>
          <p14:tracePt t="12396" x="1651000" y="2146300"/>
          <p14:tracePt t="12415" x="1638300" y="2146300"/>
          <p14:tracePt t="12415" x="1625600" y="2152650"/>
          <p14:tracePt t="12432" x="1612900" y="2152650"/>
          <p14:tracePt t="12432" x="1606550" y="2152650"/>
          <p14:tracePt t="12448" x="1593850" y="2152650"/>
          <p14:tracePt t="12448" x="1587500" y="2159000"/>
          <p14:tracePt t="12448" x="1581150" y="2159000"/>
          <p14:tracePt t="12467" x="1574800" y="2152650"/>
          <p14:tracePt t="12483" x="1581150" y="2152650"/>
          <p14:tracePt t="12499" x="1587500" y="2146300"/>
          <p14:tracePt t="12499" x="1593850" y="2146300"/>
          <p14:tracePt t="12515" x="1606550" y="2139950"/>
          <p14:tracePt t="12515" x="1625600" y="2133600"/>
          <p14:tracePt t="12532" x="1638300" y="2127250"/>
          <p14:tracePt t="12532" x="1657350" y="2127250"/>
          <p14:tracePt t="12532" x="1682750" y="2120900"/>
          <p14:tracePt t="12550" x="1708150" y="2114550"/>
          <p14:tracePt t="12550" x="1733550" y="2114550"/>
          <p14:tracePt t="12565" x="1765300" y="2114550"/>
          <p14:tracePt t="12565" x="1797050" y="2114550"/>
          <p14:tracePt t="12581" x="1835150" y="2108200"/>
          <p14:tracePt t="12581" x="1866900" y="2108200"/>
          <p14:tracePt t="12598" x="1905000" y="2114550"/>
          <p14:tracePt t="12598" x="1987550" y="2114550"/>
          <p14:tracePt t="12616" x="2025650" y="2114550"/>
          <p14:tracePt t="12616" x="2070100" y="2108200"/>
          <p14:tracePt t="12632" x="2108200" y="2108200"/>
          <p14:tracePt t="12632" x="2146300" y="2108200"/>
          <p14:tracePt t="12649" x="2190750" y="2108200"/>
          <p14:tracePt t="12649" x="2228850" y="2101850"/>
          <p14:tracePt t="12665" x="2266950" y="2095500"/>
          <p14:tracePt t="12665" x="2305050" y="2095500"/>
          <p14:tracePt t="12683" x="2381250" y="2082800"/>
          <p14:tracePt t="12683" x="2419350" y="2076450"/>
          <p14:tracePt t="12699" x="2457450" y="2070100"/>
          <p14:tracePt t="12699" x="2489200" y="2063750"/>
          <p14:tracePt t="12716" x="2527300" y="2057400"/>
          <p14:tracePt t="12716" x="2565400" y="2051050"/>
          <p14:tracePt t="12732" x="2603500" y="2044700"/>
          <p14:tracePt t="12732" x="2635250" y="2038350"/>
          <p14:tracePt t="12732" x="2673350" y="2032000"/>
          <p14:tracePt t="12751" x="2711450" y="2032000"/>
          <p14:tracePt t="12764" x="2743200" y="2025650"/>
          <p14:tracePt t="12764" x="2813050" y="2012950"/>
          <p14:tracePt t="12783" x="2851150" y="2012950"/>
          <p14:tracePt t="12783" x="2882900" y="2006600"/>
          <p14:tracePt t="12799" x="2914650" y="2000250"/>
          <p14:tracePt t="12799" x="2946400" y="2000250"/>
          <p14:tracePt t="12816" x="2984500" y="1993900"/>
          <p14:tracePt t="12816" x="3016250" y="1993900"/>
          <p14:tracePt t="12816" x="3048000" y="1987550"/>
          <p14:tracePt t="12835" x="3073400" y="1987550"/>
          <p14:tracePt t="12847" x="3105150" y="1987550"/>
          <p14:tracePt t="12847" x="3162300" y="1981200"/>
          <p14:tracePt t="12866" x="3194050" y="1981200"/>
          <p14:tracePt t="12866" x="3219450" y="1974850"/>
          <p14:tracePt t="12883" x="3251200" y="1974850"/>
          <p14:tracePt t="12883" x="3276600" y="1974850"/>
          <p14:tracePt t="12900" x="3295650" y="1974850"/>
          <p14:tracePt t="12900" x="3340100" y="1974850"/>
          <p14:tracePt t="12916" x="3352800" y="1974850"/>
          <p14:tracePt t="12916" x="3365500" y="1974850"/>
          <p14:tracePt t="12933" x="3384550" y="1981200"/>
          <p14:tracePt t="12933" x="3390900" y="1981200"/>
          <p14:tracePt t="12949" x="3403600" y="1987550"/>
          <p14:tracePt t="12949" x="3409950" y="1987550"/>
          <p14:tracePt t="12966" x="3416300" y="1993900"/>
          <p14:tracePt t="12966" x="3429000" y="2000250"/>
          <p14:tracePt t="12984" x="3435350" y="2006600"/>
          <p14:tracePt t="12984" x="3435350" y="2012950"/>
          <p14:tracePt t="13000" x="3435350" y="2019300"/>
          <p14:tracePt t="13015" x="3441700" y="2025650"/>
          <p14:tracePt t="13032" x="3441700" y="2032000"/>
          <p14:tracePt t="13032" x="3441700" y="2038350"/>
          <p14:tracePt t="13051" x="3448050" y="2044700"/>
          <p14:tracePt t="13067" x="3448050" y="2051050"/>
          <p14:tracePt t="13083" x="3448050" y="2057400"/>
          <p14:tracePt t="13098" x="3454400" y="2070100"/>
          <p14:tracePt t="13115" x="3460750" y="2076450"/>
          <p14:tracePt t="13115" x="3467100" y="2089150"/>
          <p14:tracePt t="13135" x="3473450" y="2095500"/>
          <p14:tracePt t="13151" x="3479800" y="2101850"/>
          <p14:tracePt t="13165" x="3479800" y="2108200"/>
          <p14:tracePt t="13182" x="3479800" y="2114550"/>
          <p14:tracePt t="13203" x="3479800" y="2120900"/>
          <p14:tracePt t="13222" x="3473450" y="2127250"/>
          <p14:tracePt t="13246" x="3467100" y="2127250"/>
          <p14:tracePt t="13275" x="3467100" y="2120900"/>
          <p14:tracePt t="13322" x="3460750" y="2120900"/>
          <p14:tracePt t="13374" x="3460750" y="2114550"/>
          <p14:tracePt t="13398" x="3460750" y="2108200"/>
          <p14:tracePt t="13418" x="3467100" y="2101850"/>
          <p14:tracePt t="13442" x="3473450" y="2101850"/>
          <p14:tracePt t="13494" x="3479800" y="2108200"/>
          <p14:tracePt t="13570" x="3486150" y="2114550"/>
          <p14:tracePt t="13622" x="3492500" y="2108200"/>
          <p14:tracePt t="13642" x="3498850" y="2108200"/>
          <p14:tracePt t="13650" x="3505200" y="2108200"/>
          <p14:tracePt t="13658" x="3511550" y="2108200"/>
          <p14:tracePt t="13667" x="3517900" y="2101850"/>
          <p14:tracePt t="13667" x="3530600" y="2101850"/>
          <p14:tracePt t="13686" x="3543300" y="2095500"/>
          <p14:tracePt t="13686" x="3575050" y="2095500"/>
          <p14:tracePt t="13704" x="3587750" y="2089150"/>
          <p14:tracePt t="13704" x="3606800" y="2089150"/>
          <p14:tracePt t="13720" x="3625850" y="2089150"/>
          <p14:tracePt t="13720" x="3638550" y="2082800"/>
          <p14:tracePt t="13736" x="3657600" y="2082800"/>
          <p14:tracePt t="13736" x="3676650" y="2082800"/>
          <p14:tracePt t="13752" x="3695700" y="2082800"/>
          <p14:tracePt t="13752" x="3714750" y="2082800"/>
          <p14:tracePt t="13752" x="3740150" y="2082800"/>
          <p14:tracePt t="13771" x="3759200" y="2082800"/>
          <p14:tracePt t="13784" x="3784600" y="2082800"/>
          <p14:tracePt t="13784" x="3835400" y="2076450"/>
          <p14:tracePt t="13803" x="3860800" y="2076450"/>
          <p14:tracePt t="13803" x="3886200" y="2076450"/>
          <p14:tracePt t="13820" x="3911600" y="2076450"/>
          <p14:tracePt t="13820" x="3937000" y="2070100"/>
          <p14:tracePt t="13836" x="3968750" y="2070100"/>
          <p14:tracePt t="13836" x="3994150" y="2070100"/>
          <p14:tracePt t="13836" x="4019550" y="2070100"/>
          <p14:tracePt t="13855" x="4044950" y="2063750"/>
          <p14:tracePt t="13868" x="4076700" y="2063750"/>
          <p14:tracePt t="13868" x="4127500" y="2057400"/>
          <p14:tracePt t="13887" x="4159250" y="2051050"/>
          <p14:tracePt t="13887" x="4184650" y="2051050"/>
          <p14:tracePt t="13903" x="4210050" y="2044700"/>
          <p14:tracePt t="13903" x="4235450" y="2044700"/>
          <p14:tracePt t="13920" x="4260850" y="2038350"/>
          <p14:tracePt t="13920" x="4311650" y="2032000"/>
          <p14:tracePt t="13937" x="4330700" y="2032000"/>
          <p14:tracePt t="13937" x="4356100" y="2032000"/>
          <p14:tracePt t="13953" x="4375150" y="2032000"/>
          <p14:tracePt t="13953" x="4394200" y="2032000"/>
          <p14:tracePt t="13970" x="4413250" y="2032000"/>
          <p14:tracePt t="13970" x="4432300" y="2032000"/>
          <p14:tracePt t="13986" x="4445000" y="2032000"/>
          <p14:tracePt t="13986" x="4470400" y="2032000"/>
          <p14:tracePt t="14004" x="4483100" y="2032000"/>
          <p14:tracePt t="14004" x="4489450" y="2032000"/>
          <p14:tracePt t="14020" x="4495800" y="2038350"/>
          <p14:tracePt t="14035" x="4502150" y="2038350"/>
          <p14:tracePt t="14052" x="4502150" y="2044700"/>
          <p14:tracePt t="14068" x="4495800" y="2051050"/>
          <p14:tracePt t="14085" x="4489450" y="2051050"/>
          <p14:tracePt t="14085" x="4483100" y="2051050"/>
          <p14:tracePt t="14104" x="4476750" y="2051050"/>
          <p14:tracePt t="14118" x="4464050" y="2051050"/>
          <p14:tracePt t="14135" x="4457700" y="2051050"/>
          <p14:tracePt t="14152" x="4451350" y="2051050"/>
          <p14:tracePt t="14152" x="4445000" y="2051050"/>
          <p14:tracePt t="14171" x="4438650" y="2051050"/>
          <p14:tracePt t="14171" x="4432300" y="2057400"/>
          <p14:tracePt t="14187" x="4425950" y="2057400"/>
          <p14:tracePt t="14202" x="4419600" y="2057400"/>
          <p14:tracePt t="14202" x="4413250" y="2063750"/>
          <p14:tracePt t="14222" x="4400550" y="2070100"/>
          <p14:tracePt t="14235" x="4400550" y="2076450"/>
          <p14:tracePt t="14252" x="4394200" y="2076450"/>
          <p14:tracePt t="14269" x="4394200" y="2082800"/>
          <p14:tracePt t="14291" x="4400550" y="2089150"/>
          <p14:tracePt t="14311" x="4400550" y="2095500"/>
          <p14:tracePt t="14335" x="4394200" y="2101850"/>
          <p14:tracePt t="14395" x="4387850" y="2108200"/>
          <p14:tracePt t="14411" x="4381500" y="2108200"/>
          <p14:tracePt t="14423" x="4375150" y="2108200"/>
          <p14:tracePt t="14431" x="4368800" y="2114550"/>
          <p14:tracePt t="14447" x="4362450" y="2114550"/>
          <p14:tracePt t="14463" x="4356100" y="2120900"/>
          <p14:tracePt t="14475" x="4349750" y="2127250"/>
          <p14:tracePt t="14491" x="4343400" y="2139950"/>
          <p14:tracePt t="14507" x="4337050" y="2146300"/>
          <p14:tracePt t="14524" x="4337050" y="2152650"/>
          <p14:tracePt t="14524" x="4330700" y="2159000"/>
          <p14:tracePt t="14539" x="4330700" y="2165350"/>
          <p14:tracePt t="14539" x="4324350" y="2171700"/>
          <p14:tracePt t="14555" x="4324350" y="2178050"/>
          <p14:tracePt t="14555" x="4318000" y="2184400"/>
          <p14:tracePt t="14572" x="4318000" y="2190750"/>
          <p14:tracePt t="14572" x="4311650" y="2203450"/>
          <p14:tracePt t="14572" x="4311650" y="2209800"/>
          <p14:tracePt t="14592" x="4305300" y="2216150"/>
          <p14:tracePt t="14592" x="4298950" y="2228850"/>
          <p14:tracePt t="14605" x="4292600" y="2241550"/>
          <p14:tracePt t="14605" x="4286250" y="2247900"/>
          <p14:tracePt t="14622" x="4279900" y="2260600"/>
          <p14:tracePt t="14622" x="4273550" y="2273300"/>
          <p14:tracePt t="14639" x="4260850" y="2286000"/>
          <p14:tracePt t="14639" x="4241800" y="2311400"/>
          <p14:tracePt t="14656" x="4229100" y="2324100"/>
          <p14:tracePt t="14656" x="4216400" y="2336800"/>
          <p14:tracePt t="14673" x="4210050" y="2349500"/>
          <p14:tracePt t="14673" x="4197350" y="2362200"/>
          <p14:tracePt t="14689" x="4184650" y="2368550"/>
          <p14:tracePt t="14689" x="4171950" y="2381250"/>
          <p14:tracePt t="14706" x="4159250" y="2387600"/>
          <p14:tracePt t="14706" x="4146550" y="2387600"/>
          <p14:tracePt t="14724" x="4121150" y="2387600"/>
          <p14:tracePt t="14724" x="4108450" y="2381250"/>
          <p14:tracePt t="14740" x="4095750" y="2374900"/>
          <p14:tracePt t="14740" x="4089400" y="2368550"/>
          <p14:tracePt t="14756" x="4076700" y="2355850"/>
          <p14:tracePt t="14756" x="4070350" y="2343150"/>
          <p14:tracePt t="14756" x="4064000" y="2330450"/>
          <p14:tracePt t="14775" x="4064000" y="2317750"/>
          <p14:tracePt t="14787" x="4057650" y="2305050"/>
          <p14:tracePt t="14787" x="4057650" y="2273300"/>
          <p14:tracePt t="14808" x="4057650" y="2260600"/>
          <p14:tracePt t="14808" x="4057650" y="2241550"/>
          <p14:tracePt t="14823" x="4057650" y="2228850"/>
          <p14:tracePt t="14823" x="4064000" y="2209800"/>
          <p14:tracePt t="14840" x="4064000" y="2197100"/>
          <p14:tracePt t="14840" x="4070350" y="2178050"/>
          <p14:tracePt t="14857" x="4076700" y="2165350"/>
          <p14:tracePt t="14857" x="4083050" y="2152650"/>
          <p14:tracePt t="14857" x="4089400" y="2139950"/>
          <p14:tracePt t="14875" x="4095750" y="2127250"/>
          <p14:tracePt t="14888" x="4108450" y="2120900"/>
          <p14:tracePt t="14888" x="4127500" y="2108200"/>
          <p14:tracePt t="14907" x="4133850" y="2101850"/>
          <p14:tracePt t="14907" x="4146550" y="2101850"/>
          <p14:tracePt t="14923" x="4165600" y="2101850"/>
          <p14:tracePt t="14923" x="4178300" y="2101850"/>
          <p14:tracePt t="14940" x="4197350" y="2101850"/>
          <p14:tracePt t="14940" x="4216400" y="2101850"/>
          <p14:tracePt t="14956" x="4241800" y="2101850"/>
          <p14:tracePt t="14956" x="4292600" y="2108200"/>
          <p14:tracePt t="14974" x="4324350" y="2108200"/>
          <p14:tracePt t="14974" x="4356100" y="2114550"/>
          <p14:tracePt t="14990" x="4394200" y="2114550"/>
          <p14:tracePt t="14990" x="4432300" y="2120900"/>
          <p14:tracePt t="15007" x="4470400" y="2127250"/>
          <p14:tracePt t="15007" x="4552950" y="2133600"/>
          <p14:tracePt t="15024" x="4591050" y="2139950"/>
          <p14:tracePt t="15024" x="4635500" y="2139950"/>
          <p14:tracePt t="15040" x="4679950" y="2146300"/>
          <p14:tracePt t="15040" x="4724400" y="2146300"/>
          <p14:tracePt t="15057" x="4768850" y="2152650"/>
          <p14:tracePt t="15057" x="4819650" y="2152650"/>
          <p14:tracePt t="15057" x="4864100" y="2159000"/>
          <p14:tracePt t="15076" x="4908550" y="2165350"/>
          <p14:tracePt t="15088" x="4953000" y="2165350"/>
          <p14:tracePt t="15088" x="5035550" y="2171700"/>
          <p14:tracePt t="15108" x="5073650" y="2171700"/>
          <p14:tracePt t="15108" x="5111750" y="2178050"/>
          <p14:tracePt t="15125" x="5149850" y="2178050"/>
          <p14:tracePt t="15125" x="5175250" y="2184400"/>
          <p14:tracePt t="15125" x="5207000" y="2184400"/>
          <p14:tracePt t="15144" x="5232400" y="2190750"/>
          <p14:tracePt t="15155" x="5257800" y="2190750"/>
          <p14:tracePt t="15155" x="5276850" y="2197100"/>
          <p14:tracePt t="15155" x="5289550" y="2203450"/>
          <p14:tracePt t="15176" x="5308600" y="2209800"/>
          <p14:tracePt t="15176" x="5314950" y="2216150"/>
          <p14:tracePt t="15191" x="5321300" y="2222500"/>
          <p14:tracePt t="15191" x="5327650" y="2228850"/>
          <p14:tracePt t="15208" x="5327650" y="2235200"/>
          <p14:tracePt t="15208" x="5321300" y="2235200"/>
          <p14:tracePt t="15224" x="5314950" y="2241550"/>
          <p14:tracePt t="15239" x="5308600" y="2247900"/>
          <p14:tracePt t="15239" x="5289550" y="2241550"/>
          <p14:tracePt t="15258" x="5276850" y="2241550"/>
          <p14:tracePt t="15258" x="5264150" y="2235200"/>
          <p14:tracePt t="15274" x="5251450" y="2235200"/>
          <p14:tracePt t="15274" x="5232400" y="2228850"/>
          <p14:tracePt t="15291" x="5219700" y="2222500"/>
          <p14:tracePt t="15291" x="5207000" y="2216150"/>
          <p14:tracePt t="15308" x="5187950" y="2209800"/>
          <p14:tracePt t="15308" x="5156200" y="2197100"/>
          <p14:tracePt t="15325" x="5143500" y="2184400"/>
          <p14:tracePt t="15325" x="5124450" y="2178050"/>
          <p14:tracePt t="15341" x="5111750" y="2171700"/>
          <p14:tracePt t="15341" x="5092700" y="2159000"/>
          <p14:tracePt t="15358" x="5073650" y="2152650"/>
          <p14:tracePt t="15358" x="5041900" y="2139950"/>
          <p14:tracePt t="15376" x="5022850" y="2127250"/>
          <p14:tracePt t="15376" x="5003800" y="2120900"/>
          <p14:tracePt t="15392" x="4991100" y="2114550"/>
          <p14:tracePt t="15392" x="4972050" y="2108200"/>
          <p14:tracePt t="15409" x="4959350" y="2108200"/>
          <p14:tracePt t="15409" x="4946650" y="2101850"/>
          <p14:tracePt t="15425" x="4933950" y="2101850"/>
          <p14:tracePt t="15425" x="4921250" y="2095500"/>
          <p14:tracePt t="15425" x="4908550" y="2095500"/>
          <p14:tracePt t="15444" x="4902200" y="2095500"/>
          <p14:tracePt t="15456" x="4895850" y="2095500"/>
          <p14:tracePt t="15456" x="4889500" y="2095500"/>
          <p14:tracePt t="15476" x="4895850" y="2101850"/>
          <p14:tracePt t="15503" x="4908550" y="2108200"/>
          <p14:tracePt t="15511" x="4914900" y="2108200"/>
          <p14:tracePt t="15523" x="4933950" y="2114550"/>
          <p14:tracePt t="15523" x="4953000" y="2114550"/>
          <p14:tracePt t="15523" x="4972050" y="2120900"/>
          <p14:tracePt t="15545" x="4997450" y="2120900"/>
          <p14:tracePt t="15545" x="5029200" y="2127250"/>
          <p14:tracePt t="15559" x="5060950" y="2127250"/>
          <p14:tracePt t="15559" x="5099050" y="2127250"/>
          <p14:tracePt t="15575" x="5137150" y="2127250"/>
          <p14:tracePt t="15575" x="5181600" y="2120900"/>
          <p14:tracePt t="15592" x="5232400" y="2120900"/>
          <p14:tracePt t="15592" x="5283200" y="2120900"/>
          <p14:tracePt t="15609" x="5334000" y="2120900"/>
          <p14:tracePt t="15609" x="5454650" y="2114550"/>
          <p14:tracePt t="15626" x="5518150" y="2114550"/>
          <p14:tracePt t="15626" x="5581650" y="2114550"/>
          <p14:tracePt t="15643" x="5645150" y="2114550"/>
          <p14:tracePt t="15643" x="5715000" y="2114550"/>
          <p14:tracePt t="15659" x="5784850" y="2114550"/>
          <p14:tracePt t="15659" x="5930900" y="2114550"/>
          <p14:tracePt t="15676" x="6000750" y="2114550"/>
          <p14:tracePt t="15676" x="6070600" y="2114550"/>
          <p14:tracePt t="15693" x="6140450" y="2114550"/>
          <p14:tracePt t="15693" x="6210300" y="2114550"/>
          <p14:tracePt t="15710" x="6273800" y="2114550"/>
          <p14:tracePt t="15710" x="6337300" y="2114550"/>
          <p14:tracePt t="15726" x="6394450" y="2120900"/>
          <p14:tracePt t="15726" x="6496050" y="2120900"/>
          <p14:tracePt t="15744" x="6540500" y="2127250"/>
          <p14:tracePt t="15744" x="6578600" y="2127250"/>
          <p14:tracePt t="15760" x="6623050" y="2127250"/>
          <p14:tracePt t="15760" x="6654800" y="2127250"/>
          <p14:tracePt t="15776" x="6686550" y="2127250"/>
          <p14:tracePt t="15776" x="6718300" y="2127250"/>
          <p14:tracePt t="15793" x="6743700" y="2127250"/>
          <p14:tracePt t="15793" x="6769100" y="2120900"/>
          <p14:tracePt t="15793" x="6788150" y="2114550"/>
          <p14:tracePt t="15812" x="6807200" y="2114550"/>
          <p14:tracePt t="15824" x="6826250" y="2108200"/>
          <p14:tracePt t="15824" x="6845300" y="2101850"/>
          <p14:tracePt t="15844" x="6851650" y="2101850"/>
          <p14:tracePt t="15858" x="6858000" y="2101850"/>
          <p14:tracePt t="15875" x="6858000" y="2108200"/>
          <p14:tracePt t="15903" x="6851650" y="2114550"/>
          <p14:tracePt t="15915" x="6845300" y="2120900"/>
          <p14:tracePt t="15925" x="6845300" y="2127250"/>
          <p14:tracePt t="15925" x="6845300" y="2139950"/>
          <p14:tracePt t="15943" x="6845300" y="2146300"/>
          <p14:tracePt t="15943" x="6845300" y="2159000"/>
          <p14:tracePt t="15960" x="6845300" y="2165350"/>
          <p14:tracePt t="15960" x="6845300" y="2184400"/>
          <p14:tracePt t="15977" x="6845300" y="2197100"/>
          <p14:tracePt t="15977" x="6851650" y="2203450"/>
          <p14:tracePt t="15993" x="6858000" y="2216150"/>
          <p14:tracePt t="15993" x="6864350" y="2222500"/>
          <p14:tracePt t="16011" x="6864350" y="2235200"/>
          <p14:tracePt t="16011" x="6870700" y="2241550"/>
          <p14:tracePt t="16027" x="6877050" y="2254250"/>
          <p14:tracePt t="16027" x="6877050" y="2273300"/>
          <p14:tracePt t="16044" x="6877050" y="2279650"/>
          <p14:tracePt t="16044" x="6870700" y="2286000"/>
          <p14:tracePt t="16061" x="6864350" y="2292350"/>
          <p14:tracePt t="16061" x="6858000" y="2298700"/>
          <p14:tracePt t="16077" x="6845300" y="2305050"/>
          <p14:tracePt t="16077" x="6832600" y="2311400"/>
          <p14:tracePt t="16077" x="6819900" y="2317750"/>
          <p14:tracePt t="16096" x="6794500" y="2324100"/>
          <p14:tracePt t="16109" x="6769100" y="2330450"/>
          <p14:tracePt t="16109" x="6705600" y="2343150"/>
          <p14:tracePt t="16128" x="6667500" y="2343150"/>
          <p14:tracePt t="16128" x="6629400" y="2349500"/>
          <p14:tracePt t="16145" x="6584950" y="2355850"/>
          <p14:tracePt t="16145" x="6540500" y="2362200"/>
          <p14:tracePt t="16161" x="6489700" y="2362200"/>
          <p14:tracePt t="16161" x="6445250" y="2362200"/>
          <p14:tracePt t="16161" x="6394450" y="2362200"/>
          <p14:tracePt t="16180" x="6337300" y="2355850"/>
          <p14:tracePt t="16192" x="6286500" y="2349500"/>
          <p14:tracePt t="16192" x="6178550" y="2330450"/>
          <p14:tracePt t="16212" x="6127750" y="2311400"/>
          <p14:tracePt t="16212" x="6083300" y="2298700"/>
          <p14:tracePt t="16228" x="6032500" y="2279650"/>
          <p14:tracePt t="16228" x="5988050" y="2260600"/>
          <p14:tracePt t="16245" x="5949950" y="2235200"/>
          <p14:tracePt t="16245" x="5911850" y="2209800"/>
          <p14:tracePt t="16245" x="5880100" y="2178050"/>
          <p14:tracePt t="16264" x="5848350" y="2152650"/>
          <p14:tracePt t="16264" x="5816600" y="2120900"/>
          <p14:tracePt t="16278" x="5797550" y="2089150"/>
          <p14:tracePt t="16278" x="5778500" y="2051050"/>
          <p14:tracePt t="16295" x="5759450" y="2019300"/>
          <p14:tracePt t="16295" x="5753100" y="1981200"/>
          <p14:tracePt t="16312" x="5746750" y="1949450"/>
          <p14:tracePt t="16312" x="5746750" y="1911350"/>
          <p14:tracePt t="16328" x="5753100" y="1873250"/>
          <p14:tracePt t="16328" x="5784850" y="1797050"/>
          <p14:tracePt t="16345" x="5810250" y="1758950"/>
          <p14:tracePt t="16345" x="5842000" y="1727200"/>
          <p14:tracePt t="16361" x="5873750" y="1695450"/>
          <p14:tracePt t="16361" x="5911850" y="1663700"/>
          <p14:tracePt t="16378" x="5956300" y="1631950"/>
          <p14:tracePt t="16378" x="6045200" y="1587500"/>
          <p14:tracePt t="16395" x="6096000" y="1562100"/>
          <p14:tracePt t="16395" x="6146800" y="1549400"/>
          <p14:tracePt t="16412" x="6191250" y="1530350"/>
          <p14:tracePt t="16412" x="6242050" y="1517650"/>
          <p14:tracePt t="16429" x="6299200" y="1504950"/>
          <p14:tracePt t="16429" x="6350000" y="1498600"/>
          <p14:tracePt t="16445" x="6407150" y="1498600"/>
          <p14:tracePt t="16445" x="6457950" y="1492250"/>
          <p14:tracePt t="16445" x="6515100" y="1498600"/>
          <p14:tracePt t="16465" x="6565900" y="1504950"/>
          <p14:tracePt t="16477" x="6623050" y="1511300"/>
          <p14:tracePt t="16477" x="6724650" y="1549400"/>
          <p14:tracePt t="16496" x="6775450" y="1568450"/>
          <p14:tracePt t="16496" x="6819900" y="1593850"/>
          <p14:tracePt t="16512" x="6864350" y="1619250"/>
          <p14:tracePt t="16512" x="6902450" y="1651000"/>
          <p14:tracePt t="16528" x="6940550" y="1682750"/>
          <p14:tracePt t="16528" x="6978650" y="1714500"/>
          <p14:tracePt t="16528" x="7010400" y="1746250"/>
          <p14:tracePt t="16549" x="7035800" y="1778000"/>
          <p14:tracePt t="16560" x="7061200" y="1816100"/>
          <p14:tracePt t="16560" x="7092950" y="1879600"/>
          <p14:tracePt t="16579" x="7099300" y="1917700"/>
          <p14:tracePt t="16579" x="7099300" y="1949450"/>
          <p14:tracePt t="16596" x="7099300" y="1981200"/>
          <p14:tracePt t="16596" x="7092950" y="2012950"/>
          <p14:tracePt t="16612" x="7080250" y="2051050"/>
          <p14:tracePt t="16612" x="7067550" y="2082800"/>
          <p14:tracePt t="16629" x="7042150" y="2114550"/>
          <p14:tracePt t="16629" x="6991350" y="2171700"/>
          <p14:tracePt t="16646" x="6965950" y="2197100"/>
          <p14:tracePt t="16646" x="6934200" y="2222500"/>
          <p14:tracePt t="16663" x="6902450" y="2247900"/>
          <p14:tracePt t="16663" x="6877050" y="2266950"/>
          <p14:tracePt t="16679" x="6845300" y="2286000"/>
          <p14:tracePt t="16679" x="6794500" y="2317750"/>
          <p14:tracePt t="16696" x="6769100" y="2330450"/>
          <p14:tracePt t="16696" x="6750050" y="2336800"/>
          <p14:tracePt t="16713" x="6743700" y="2343150"/>
          <p14:tracePt t="16713" x="6737350" y="2349500"/>
          <p14:tracePt t="16729" x="6743700" y="2349500"/>
          <p14:tracePt t="16751" x="6762750" y="2343150"/>
          <p14:tracePt t="16761" x="6781800" y="2343150"/>
          <p14:tracePt t="16761" x="6826250" y="2330450"/>
          <p14:tracePt t="16780" x="6858000" y="2324100"/>
          <p14:tracePt t="16780" x="6889750" y="2317750"/>
          <p14:tracePt t="16796" x="6927850" y="2311400"/>
          <p14:tracePt t="16796" x="6972300" y="2311400"/>
          <p14:tracePt t="16796" x="7016750" y="2305050"/>
          <p14:tracePt t="16816" x="7061200" y="2298700"/>
          <p14:tracePt t="16828" x="7112000" y="2298700"/>
          <p14:tracePt t="16828" x="7226300" y="2292350"/>
          <p14:tracePt t="16849" x="7283450" y="2292350"/>
          <p14:tracePt t="16849" x="7340600" y="2292350"/>
          <p14:tracePt t="16864" x="7397750" y="2292350"/>
          <p14:tracePt t="16864" x="7461250" y="2292350"/>
          <p14:tracePt t="16880" x="7531100" y="2292350"/>
          <p14:tracePt t="16880" x="7594600" y="2292350"/>
          <p14:tracePt t="16897" x="7658100" y="2298700"/>
          <p14:tracePt t="16897" x="7727950" y="2298700"/>
          <p14:tracePt t="16897" x="7791450" y="2305050"/>
          <p14:tracePt t="16917" x="7854950" y="2305050"/>
          <p14:tracePt t="16928" x="7924800" y="2311400"/>
          <p14:tracePt t="16928" x="8045450" y="2311400"/>
          <p14:tracePt t="16947" x="8102600" y="2317750"/>
          <p14:tracePt t="16947" x="8166100" y="2317750"/>
          <p14:tracePt t="16964" x="8216900" y="2317750"/>
          <p14:tracePt t="16964" x="8267700" y="2317750"/>
          <p14:tracePt t="16980" x="8318500" y="2317750"/>
          <p14:tracePt t="16980" x="8407400" y="2311400"/>
          <p14:tracePt t="16997" x="8445500" y="2311400"/>
          <p14:tracePt t="16997" x="8483600" y="2311400"/>
          <p14:tracePt t="17014" x="8515350" y="2311400"/>
          <p14:tracePt t="17014" x="8540750" y="2305050"/>
          <p14:tracePt t="17030" x="8566150" y="2305050"/>
          <p14:tracePt t="17030" x="8585200" y="2305050"/>
          <p14:tracePt t="17047" x="8597900" y="2298700"/>
          <p14:tracePt t="17047" x="8616950" y="2298700"/>
          <p14:tracePt t="17065" x="8610600" y="2298700"/>
          <p14:tracePt t="17088" x="8597900" y="2298700"/>
          <p14:tracePt t="17095" x="8585200" y="2298700"/>
          <p14:tracePt t="17095" x="8547100" y="2305050"/>
          <p14:tracePt t="17117" x="8521700" y="2311400"/>
          <p14:tracePt t="17129" x="8489950" y="2311400"/>
          <p14:tracePt t="17129" x="8426450" y="2317750"/>
          <p14:tracePt t="17149" x="8388350" y="2324100"/>
          <p14:tracePt t="17149" x="8343900" y="2330450"/>
          <p14:tracePt t="17165" x="8299450" y="2330450"/>
          <p14:tracePt t="17165" x="8255000" y="2336800"/>
          <p14:tracePt t="17165" x="8204200" y="2343150"/>
          <p14:tracePt t="17183" x="8153400" y="2349500"/>
          <p14:tracePt t="17196" x="8096250" y="2355850"/>
          <p14:tracePt t="17196" x="7975600" y="2368550"/>
          <p14:tracePt t="17216" x="7905750" y="2381250"/>
          <p14:tracePt t="17216" x="7835900" y="2387600"/>
          <p14:tracePt t="17232" x="7753350" y="2400300"/>
          <p14:tracePt t="17232" x="7670800" y="2413000"/>
          <p14:tracePt t="17248" x="7581900" y="2425700"/>
          <p14:tracePt t="17248" x="7480300" y="2438400"/>
          <p14:tracePt t="17248" x="7378700" y="2457450"/>
          <p14:tracePt t="17268" x="7264400" y="2470150"/>
          <p14:tracePt t="17279" x="7150100" y="2489200"/>
          <p14:tracePt t="17279" x="6896100" y="2533650"/>
          <p14:tracePt t="17298" x="6762750" y="2559050"/>
          <p14:tracePt t="17298" x="6623050" y="2584450"/>
          <p14:tracePt t="17315" x="6477000" y="2609850"/>
          <p14:tracePt t="17315" x="6330950" y="2635250"/>
          <p14:tracePt t="17332" x="6178550" y="2660650"/>
          <p14:tracePt t="17332" x="6019800" y="2686050"/>
          <p14:tracePt t="17349" x="5867400" y="2705100"/>
          <p14:tracePt t="17349" x="5549900" y="2749550"/>
          <p14:tracePt t="17365" x="5391150" y="2762250"/>
          <p14:tracePt t="17365" x="5232400" y="2781300"/>
          <p14:tracePt t="17382" x="5073650" y="2794000"/>
          <p14:tracePt t="17382" x="4921250" y="2806700"/>
          <p14:tracePt t="17398" x="4768850" y="2813050"/>
          <p14:tracePt t="17398" x="4476750" y="2832100"/>
          <p14:tracePt t="17416" x="4330700" y="2844800"/>
          <p14:tracePt t="17416" x="4191000" y="2851150"/>
          <p14:tracePt t="17432" x="4057650" y="2857500"/>
          <p14:tracePt t="17432" x="3924300" y="2863850"/>
          <p14:tracePt t="17449" x="3790950" y="2870200"/>
          <p14:tracePt t="17449" x="3663950" y="2870200"/>
          <p14:tracePt t="17466" x="3536950" y="2876550"/>
          <p14:tracePt t="17466" x="3409950" y="2870200"/>
          <p14:tracePt t="17466" x="3289300" y="2870200"/>
          <p14:tracePt t="17484" x="3175000" y="2863850"/>
          <p14:tracePt t="17497" x="3054350" y="2857500"/>
          <p14:tracePt t="17497" x="2832100" y="2844800"/>
          <p14:tracePt t="17516" x="2724150" y="2838450"/>
          <p14:tracePt t="17516" x="2616200" y="2832100"/>
          <p14:tracePt t="17533" x="2514600" y="2832100"/>
          <p14:tracePt t="17533" x="2413000" y="2825750"/>
          <p14:tracePt t="17549" x="2317750" y="2819400"/>
          <p14:tracePt t="17549" x="2228850" y="2813050"/>
          <p14:tracePt t="17549" x="2146300" y="2813050"/>
          <p14:tracePt t="17568" x="2063750" y="2806700"/>
          <p14:tracePt t="17580" x="1987550" y="2800350"/>
          <p14:tracePt t="17580" x="1835150" y="2794000"/>
          <p14:tracePt t="17599" x="1771650" y="2787650"/>
          <p14:tracePt t="17599" x="1701800" y="2781300"/>
          <p14:tracePt t="17616" x="1638300" y="2774950"/>
          <p14:tracePt t="17616" x="1581150" y="2774950"/>
          <p14:tracePt t="17632" x="1524000" y="2768600"/>
          <p14:tracePt t="17632" x="1473200" y="2768600"/>
          <p14:tracePt t="17632" x="1422400" y="2762250"/>
          <p14:tracePt t="17652" x="1377950" y="2762250"/>
          <p14:tracePt t="17652" x="1339850" y="2762250"/>
          <p14:tracePt t="17666" x="1301750" y="2755900"/>
          <p14:tracePt t="17666" x="1270000" y="2755900"/>
          <p14:tracePt t="17683" x="1238250" y="2749550"/>
          <p14:tracePt t="17683" x="1212850" y="2743200"/>
          <p14:tracePt t="17699" x="1187450" y="2743200"/>
          <p14:tracePt t="17699" x="1143000" y="2736850"/>
          <p14:tracePt t="17717" x="1130300" y="2730500"/>
          <p14:tracePt t="17717" x="1111250" y="2724150"/>
          <p14:tracePt t="17733" x="1104900" y="2724150"/>
          <p14:tracePt t="17733" x="1092200" y="2717800"/>
          <p14:tracePt t="17750" x="1085850" y="2711450"/>
          <p14:tracePt t="17750" x="1085850" y="2705100"/>
          <p14:tracePt t="17767" x="1079500" y="2698750"/>
          <p14:tracePt t="17767" x="1079500" y="2686050"/>
          <p14:tracePt t="17784" x="1079500" y="2679700"/>
          <p14:tracePt t="17798" x="1085850" y="2667000"/>
          <p14:tracePt t="17816" x="1092200" y="2660650"/>
          <p14:tracePt t="17831" x="1098550" y="2654300"/>
          <p14:tracePt t="17848" x="1098550" y="2647950"/>
          <p14:tracePt t="17865" x="1104900" y="2647950"/>
          <p14:tracePt t="17882" x="1111250" y="2647950"/>
          <p14:tracePt t="17898" x="1111250" y="2654300"/>
          <p14:tracePt t="17915" x="1111250" y="2660650"/>
          <p14:tracePt t="17932" x="1111250" y="2667000"/>
          <p14:tracePt t="17932" x="1104900" y="2673350"/>
          <p14:tracePt t="17932" x="1104900" y="2679700"/>
          <p14:tracePt t="17953" x="1098550" y="2686050"/>
          <p14:tracePt t="17953" x="1085850" y="2698750"/>
          <p14:tracePt t="17967" x="1079500" y="2705100"/>
          <p14:tracePt t="17967" x="1066800" y="2711450"/>
          <p14:tracePt t="17984" x="1060450" y="2717800"/>
          <p14:tracePt t="17984" x="1041400" y="2724150"/>
          <p14:tracePt t="18001" x="1028700" y="2730500"/>
          <p14:tracePt t="18001" x="996950" y="2743200"/>
          <p14:tracePt t="18017" x="977900" y="2749550"/>
          <p14:tracePt t="18017" x="958850" y="2749550"/>
          <p14:tracePt t="18034" x="933450" y="2755900"/>
          <p14:tracePt t="18034" x="914400" y="2755900"/>
          <p14:tracePt t="18051" x="889000" y="2762250"/>
          <p14:tracePt t="18051" x="863600" y="2762250"/>
          <p14:tracePt t="18068" x="838200" y="2755900"/>
          <p14:tracePt t="18068" x="787400" y="2749550"/>
          <p14:tracePt t="18085" x="762000" y="2736850"/>
          <p14:tracePt t="18085" x="736600" y="2730500"/>
          <p14:tracePt t="18101" x="711200" y="2717800"/>
          <p14:tracePt t="18101" x="692150" y="2705100"/>
          <p14:tracePt t="18118" x="666750" y="2692400"/>
          <p14:tracePt t="18118" x="647700" y="2673350"/>
          <p14:tracePt t="18118" x="628650" y="2660650"/>
          <p14:tracePt t="18137" x="615950" y="2635250"/>
          <p14:tracePt t="18137" x="603250" y="2609850"/>
          <p14:tracePt t="18152" x="596900" y="2584450"/>
          <p14:tracePt t="18152" x="590550" y="2559050"/>
          <p14:tracePt t="18168" x="590550" y="2533650"/>
          <p14:tracePt t="18168" x="596900" y="2501900"/>
          <p14:tracePt t="18185" x="609600" y="2470150"/>
          <p14:tracePt t="18185" x="622300" y="2438400"/>
          <p14:tracePt t="18201" x="635000" y="2406650"/>
          <p14:tracePt t="18201" x="660400" y="2381250"/>
          <p14:tracePt t="18201" x="685800" y="2349500"/>
          <p14:tracePt t="18221" x="711200" y="2324100"/>
          <p14:tracePt t="18233" x="749300" y="2305050"/>
          <p14:tracePt t="18233" x="819150" y="2260600"/>
          <p14:tracePt t="18252" x="857250" y="2247900"/>
          <p14:tracePt t="18252" x="901700" y="2235200"/>
          <p14:tracePt t="18269" x="939800" y="2228850"/>
          <p14:tracePt t="18269" x="984250" y="2222500"/>
          <p14:tracePt t="18285" x="1028700" y="2222500"/>
          <p14:tracePt t="18285" x="1079500" y="2222500"/>
          <p14:tracePt t="18285" x="1123950" y="2228850"/>
          <p14:tracePt t="18304" x="1168400" y="2241550"/>
          <p14:tracePt t="18304" x="1212850" y="2254250"/>
          <p14:tracePt t="18318" x="1263650" y="2273300"/>
          <p14:tracePt t="18318" x="1308100" y="2298700"/>
          <p14:tracePt t="18335" x="1352550" y="2324100"/>
          <p14:tracePt t="18335" x="1390650" y="2349500"/>
          <p14:tracePt t="18352" x="1428750" y="2381250"/>
          <p14:tracePt t="18352" x="1460500" y="2406650"/>
          <p14:tracePt t="18368" x="1492250" y="2438400"/>
          <p14:tracePt t="18368" x="1543050" y="2501900"/>
          <p14:tracePt t="18386" x="1555750" y="2527300"/>
          <p14:tracePt t="18386" x="1562100" y="2552700"/>
          <p14:tracePt t="18402" x="1568450" y="2578100"/>
          <p14:tracePt t="18402" x="1562100" y="2603500"/>
          <p14:tracePt t="18419" x="1555750" y="2628900"/>
          <p14:tracePt t="18419" x="1543050" y="2654300"/>
          <p14:tracePt t="18436" x="1511300" y="2698750"/>
          <p14:tracePt t="18436" x="1485900" y="2717800"/>
          <p14:tracePt t="18453" x="1466850" y="2736850"/>
          <p14:tracePt t="18453" x="1441450" y="2755900"/>
          <p14:tracePt t="18469" x="1409700" y="2768600"/>
          <p14:tracePt t="18469" x="1384300" y="2787650"/>
          <p14:tracePt t="18486" x="1352550" y="2800350"/>
          <p14:tracePt t="18486" x="1320800" y="2813050"/>
          <p14:tracePt t="18486" x="1295400" y="2825750"/>
          <p14:tracePt t="18504" x="1257300" y="2838450"/>
          <p14:tracePt t="18517" x="1225550" y="2844800"/>
          <p14:tracePt t="18517" x="1168400" y="2857500"/>
          <p14:tracePt t="18536" x="1136650" y="2857500"/>
          <p14:tracePt t="18536" x="1111250" y="2863850"/>
          <p14:tracePt t="18552" x="1079500" y="2863850"/>
          <p14:tracePt t="18552" x="1060450" y="2857500"/>
          <p14:tracePt t="18570" x="1035050" y="2857500"/>
          <p14:tracePt t="18570" x="1016000" y="2857500"/>
          <p14:tracePt t="18570" x="1003300" y="2851150"/>
          <p14:tracePt t="18588" x="990600" y="2844800"/>
          <p14:tracePt t="18601" x="977900" y="2844800"/>
          <p14:tracePt t="18601" x="965200" y="2832100"/>
          <p14:tracePt t="18619" x="965200" y="2825750"/>
          <p14:tracePt t="18634" x="971550" y="2819400"/>
          <p14:tracePt t="18634" x="977900" y="2813050"/>
          <p14:tracePt t="18634" x="984250" y="2806700"/>
          <p14:tracePt t="18656" x="1003300" y="2800350"/>
          <p14:tracePt t="18668" x="1016000" y="2794000"/>
          <p14:tracePt t="18668" x="1054100" y="2787650"/>
          <p14:tracePt t="18687" x="1079500" y="2781300"/>
          <p14:tracePt t="18687" x="1111250" y="2781300"/>
          <p14:tracePt t="18703" x="1143000" y="2774950"/>
          <p14:tracePt t="18703" x="1174750" y="2774950"/>
          <p14:tracePt t="18719" x="1212850" y="2768600"/>
          <p14:tracePt t="18719" x="1295400" y="2762250"/>
          <p14:tracePt t="18737" x="1346200" y="2762250"/>
          <p14:tracePt t="18737" x="1403350" y="2755900"/>
          <p14:tracePt t="18753" x="1454150" y="2749550"/>
          <p14:tracePt t="18753" x="1511300" y="2749550"/>
          <p14:tracePt t="18770" x="1574800" y="2743200"/>
          <p14:tracePt t="18770" x="1638300" y="2743200"/>
          <p14:tracePt t="18787" x="1701800" y="2736850"/>
          <p14:tracePt t="18787" x="1835150" y="2730500"/>
          <p14:tracePt t="18805" x="1905000" y="2724150"/>
          <p14:tracePt t="18805" x="1974850" y="2724150"/>
          <p14:tracePt t="18820" x="2044700" y="2717800"/>
          <p14:tracePt t="18820" x="2108200" y="2717800"/>
          <p14:tracePt t="18837" x="2171700" y="2711450"/>
          <p14:tracePt t="18837" x="2235200" y="2711450"/>
          <p14:tracePt t="18837" x="2298700" y="2711450"/>
          <p14:tracePt t="18856" x="2355850" y="2711450"/>
          <p14:tracePt t="18868" x="2406650" y="2711450"/>
          <p14:tracePt t="18868" x="2457450" y="2705100"/>
          <p14:tracePt t="18868" x="2508250" y="2705100"/>
          <p14:tracePt t="18889" x="2552700" y="2705100"/>
          <p14:tracePt t="18889" x="2590800" y="2698750"/>
          <p14:tracePt t="18905" x="2628900" y="2698750"/>
          <p14:tracePt t="18905" x="2667000" y="2692400"/>
          <p14:tracePt t="18921" x="2698750" y="2692400"/>
          <p14:tracePt t="18921" x="2730500" y="2686050"/>
          <p14:tracePt t="18937" x="2755900" y="2686050"/>
          <p14:tracePt t="18937" x="2781300" y="2679700"/>
          <p14:tracePt t="18937" x="2800350" y="2679700"/>
          <p14:tracePt t="18956" x="2813050" y="2673350"/>
          <p14:tracePt t="18969" x="2825750" y="2673350"/>
          <p14:tracePt t="18969" x="2844800" y="2667000"/>
          <p14:tracePt t="18988" x="2851150" y="2660650"/>
          <p14:tracePt t="19002" x="2857500" y="2654300"/>
          <p14:tracePt t="19019" x="2857500" y="2647950"/>
          <p14:tracePt t="19036" x="2851150" y="2654300"/>
          <p14:tracePt t="19052" x="2844800" y="2667000"/>
          <p14:tracePt t="19084" x="2838450" y="2673350"/>
          <p14:tracePt t="19096" x="2838450" y="2679700"/>
          <p14:tracePt t="19105" x="2838450" y="2686050"/>
          <p14:tracePt t="19120" x="2838450" y="2692400"/>
          <p14:tracePt t="19136" x="2838450" y="2705100"/>
          <p14:tracePt t="19136" x="2838450" y="2711450"/>
          <p14:tracePt t="19158" x="2844800" y="2717800"/>
          <p14:tracePt t="19172" x="2851150" y="2724150"/>
          <p14:tracePt t="19189" x="2857500" y="2730500"/>
          <p14:tracePt t="19204" x="2870200" y="2736850"/>
          <p14:tracePt t="19220" x="2882900" y="2743200"/>
          <p14:tracePt t="19240" x="2889250" y="2749550"/>
          <p14:tracePt t="19256" x="2889250" y="2755900"/>
          <p14:tracePt t="19270" x="2889250" y="2762250"/>
          <p14:tracePt t="19270" x="2889250" y="2768600"/>
          <p14:tracePt t="19289" x="2889250" y="2774950"/>
          <p14:tracePt t="19289" x="2882900" y="2787650"/>
          <p14:tracePt t="19305" x="2882900" y="2794000"/>
          <p14:tracePt t="19305" x="2876550" y="2800350"/>
          <p14:tracePt t="19305" x="2870200" y="2806700"/>
          <p14:tracePt t="19324" x="2863850" y="2819400"/>
          <p14:tracePt t="19324" x="2857500" y="2825750"/>
          <p14:tracePt t="19339" x="2851150" y="2832100"/>
          <p14:tracePt t="19339" x="2838450" y="2844800"/>
          <p14:tracePt t="19355" x="2832100" y="2851150"/>
          <p14:tracePt t="19355" x="2825750" y="2857500"/>
          <p14:tracePt t="19372" x="2819400" y="2863850"/>
          <p14:tracePt t="19372" x="2813050" y="2863850"/>
          <p14:tracePt t="19389" x="2800350" y="2863850"/>
          <p14:tracePt t="19389" x="2794000" y="2863850"/>
          <p14:tracePt t="19406" x="2787650" y="2863850"/>
          <p14:tracePt t="19406" x="2781300" y="2863850"/>
          <p14:tracePt t="19422" x="2774950" y="2857500"/>
          <p14:tracePt t="19437" x="2768600" y="2851150"/>
          <p14:tracePt t="19454" x="2762250" y="2838450"/>
          <p14:tracePt t="19454" x="2762250" y="2832100"/>
          <p14:tracePt t="19473" x="2762250" y="2825750"/>
          <p14:tracePt t="19473" x="2762250" y="2819400"/>
          <p14:tracePt t="19489" x="2762250" y="2813050"/>
          <p14:tracePt t="19489" x="2762250" y="2806700"/>
          <p14:tracePt t="19506" x="2755900" y="2800350"/>
          <p14:tracePt t="19506" x="2755900" y="2787650"/>
          <p14:tracePt t="19506" x="2755900" y="2781300"/>
          <p14:tracePt t="19525" x="2755900" y="2774950"/>
          <p14:tracePt t="19537" x="2755900" y="2768600"/>
          <p14:tracePt t="19537" x="2755900" y="2755900"/>
          <p14:tracePt t="19557" x="2755900" y="2749550"/>
          <p14:tracePt t="19557" x="2755900" y="2743200"/>
          <p14:tracePt t="19573" x="2749550" y="2736850"/>
          <p14:tracePt t="19573" x="2749550" y="2730500"/>
          <p14:tracePt t="19589" x="2749550" y="2724150"/>
          <p14:tracePt t="19604" x="2743200" y="2717800"/>
          <p14:tracePt t="19604" x="2743200" y="2711450"/>
          <p14:tracePt t="19604" x="2743200" y="2705100"/>
          <p14:tracePt t="19625" x="2743200" y="2692400"/>
          <p14:tracePt t="19637" x="2743200" y="2686050"/>
          <p14:tracePt t="19654" x="2743200" y="2679700"/>
          <p14:tracePt t="19654" x="2743200" y="2673350"/>
          <p14:tracePt t="19673" x="2743200" y="2667000"/>
          <p14:tracePt t="19688" x="2749550" y="2660650"/>
          <p14:tracePt t="19688" x="2749550" y="2654300"/>
          <p14:tracePt t="19706" x="2755900" y="2647950"/>
          <p14:tracePt t="19721" x="2762250" y="2641600"/>
          <p14:tracePt t="19744" x="2768600" y="2641600"/>
          <p14:tracePt t="19756" x="2774950" y="2635250"/>
          <p14:tracePt t="19772" x="2781300" y="2635250"/>
          <p14:tracePt t="19788" x="2787650" y="2635250"/>
          <p14:tracePt t="19788" x="2794000" y="2635250"/>
          <p14:tracePt t="19807" x="2800350" y="2635250"/>
          <p14:tracePt t="19807" x="2819400" y="2635250"/>
          <p14:tracePt t="19826" x="2832100" y="2635250"/>
          <p14:tracePt t="19826" x="2844800" y="2635250"/>
          <p14:tracePt t="19840" x="2857500" y="2635250"/>
          <p14:tracePt t="19840" x="2870200" y="2635250"/>
          <p14:tracePt t="19857" x="2882900" y="2635250"/>
          <p14:tracePt t="19857" x="2901950" y="2635250"/>
          <p14:tracePt t="19873" x="2914650" y="2635250"/>
          <p14:tracePt t="19873" x="2940050" y="2635250"/>
          <p14:tracePt t="19873" x="2959100" y="2635250"/>
          <p14:tracePt t="19893" x="2984500" y="2635250"/>
          <p14:tracePt t="19905" x="3009900" y="2635250"/>
          <p14:tracePt t="19905" x="3060700" y="2635250"/>
          <p14:tracePt t="19924" x="3092450" y="2635250"/>
          <p14:tracePt t="19924" x="3124200" y="2635250"/>
          <p14:tracePt t="19941" x="3155950" y="2635250"/>
          <p14:tracePt t="19941" x="3187700" y="2635250"/>
          <p14:tracePt t="19957" x="3225800" y="2635250"/>
          <p14:tracePt t="19957" x="3263900" y="2628900"/>
          <p14:tracePt t="19957" x="3302000" y="2628900"/>
          <p14:tracePt t="19977" x="3340100" y="2622550"/>
          <p14:tracePt t="19989" x="3384550" y="2622550"/>
          <p14:tracePt t="19989" x="3460750" y="2609850"/>
          <p14:tracePt t="20008" x="3498850" y="2609850"/>
          <p14:tracePt t="20008" x="3543300" y="2603500"/>
          <p14:tracePt t="20024" x="3581400" y="2603500"/>
          <p14:tracePt t="20024" x="3619500" y="2597150"/>
          <p14:tracePt t="20041" x="3657600" y="2597150"/>
          <p14:tracePt t="20041" x="3727450" y="2590800"/>
          <p14:tracePt t="20058" x="3759200" y="2590800"/>
          <p14:tracePt t="20058" x="3797300" y="2590800"/>
          <p14:tracePt t="20075" x="3829050" y="2584450"/>
          <p14:tracePt t="20075" x="3854450" y="2584450"/>
          <p14:tracePt t="20091" x="3879850" y="2584450"/>
          <p14:tracePt t="20091" x="3911600" y="2584450"/>
          <p14:tracePt t="20108" x="3930650" y="2584450"/>
          <p14:tracePt t="20108" x="3975100" y="2584450"/>
          <p14:tracePt t="20125" x="3994150" y="2584450"/>
          <p14:tracePt t="20125" x="4006850" y="2584450"/>
          <p14:tracePt t="20143" x="4019550" y="2584450"/>
          <p14:tracePt t="20143" x="4032250" y="2584450"/>
          <p14:tracePt t="20158" x="4038600" y="2590800"/>
          <p14:tracePt t="20158" x="4044950" y="2590800"/>
          <p14:tracePt t="20176" x="4051300" y="2597150"/>
          <p14:tracePt t="20190" x="4044950" y="2603500"/>
          <p14:tracePt t="20216" x="4038600" y="2603500"/>
          <p14:tracePt t="20232" x="4032250" y="2603500"/>
          <p14:tracePt t="20240" x="4025900" y="2603500"/>
          <p14:tracePt t="20240" x="4019550" y="2603500"/>
          <p14:tracePt t="20240" x="4013200" y="2603500"/>
          <p14:tracePt t="20261" x="4006850" y="2603500"/>
          <p14:tracePt t="20277" x="4000500" y="2597150"/>
          <p14:tracePt t="20293" x="4000500" y="2590800"/>
          <p14:tracePt t="20307" x="4000500" y="2584450"/>
          <p14:tracePt t="20323" x="3994150" y="2597150"/>
          <p14:tracePt t="20372" x="3994150" y="2603500"/>
          <p14:tracePt t="20380" x="3994150" y="2609850"/>
          <p14:tracePt t="20390" x="3987800" y="2616200"/>
          <p14:tracePt t="20390" x="3987800" y="2622550"/>
          <p14:tracePt t="20409" x="3981450" y="2635250"/>
          <p14:tracePt t="20409" x="3968750" y="2654300"/>
          <p14:tracePt t="20426" x="3962400" y="2667000"/>
          <p14:tracePt t="20426" x="3956050" y="2673350"/>
          <p14:tracePt t="20442" x="3949700" y="2686050"/>
          <p14:tracePt t="20442" x="3937000" y="2692400"/>
          <p14:tracePt t="20460" x="3930650" y="2705100"/>
          <p14:tracePt t="20460" x="3924300" y="2711450"/>
          <p14:tracePt t="20477" x="3905250" y="2724150"/>
          <p14:tracePt t="20477" x="3898900" y="2730500"/>
          <p14:tracePt t="20493" x="3892550" y="2736850"/>
          <p14:tracePt t="20493" x="3886200" y="2736850"/>
          <p14:tracePt t="20509" x="3886200" y="2743200"/>
          <p14:tracePt t="20525" x="3873500" y="2749550"/>
          <p14:tracePt t="20541" x="3867150" y="2749550"/>
          <p14:tracePt t="20558" x="3867150" y="2743200"/>
          <p14:tracePt t="20558" x="3860800" y="2736850"/>
          <p14:tracePt t="20577" x="3860800" y="2730500"/>
          <p14:tracePt t="20593" x="3854450" y="2724150"/>
          <p14:tracePt t="20608" x="3854450" y="2730500"/>
          <p14:tracePt t="20656" x="3854450" y="2736850"/>
          <p14:tracePt t="20664" x="3854450" y="2743200"/>
          <p14:tracePt t="20680" x="3860800" y="2749550"/>
          <p14:tracePt t="20691" x="3860800" y="2755900"/>
          <p14:tracePt t="20708" x="3867150" y="2768600"/>
          <p14:tracePt t="20725" x="3879850" y="2768600"/>
          <p14:tracePt t="20742" x="3886200" y="2774950"/>
          <p14:tracePt t="20758" x="3892550" y="2781300"/>
          <p14:tracePt t="20776" x="3898900" y="2774950"/>
          <p14:tracePt t="20792" x="3905250" y="2774950"/>
          <p14:tracePt t="20808" x="3911600" y="2768600"/>
          <p14:tracePt t="20825" x="3911600" y="2755900"/>
          <p14:tracePt t="20842" x="3917950" y="2749550"/>
          <p14:tracePt t="20859" x="3917950" y="2743200"/>
          <p14:tracePt t="20877" x="3924300" y="2743200"/>
          <p14:tracePt t="20944" x="3930650" y="2743200"/>
          <p14:tracePt t="20956" x="3937000" y="2743200"/>
          <p14:tracePt t="20964" x="3949700" y="2743200"/>
          <p14:tracePt t="20976" x="3956050" y="2743200"/>
          <p14:tracePt t="20976" x="3968750" y="2736850"/>
          <p14:tracePt t="20976" x="3981450" y="2736850"/>
          <p14:tracePt t="20997" x="4000500" y="2730500"/>
          <p14:tracePt t="21009" x="4019550" y="2730500"/>
          <p14:tracePt t="21009" x="4064000" y="2717800"/>
          <p14:tracePt t="21028" x="4089400" y="2711450"/>
          <p14:tracePt t="21028" x="4114800" y="2705100"/>
          <p14:tracePt t="21045" x="4146550" y="2698750"/>
          <p14:tracePt t="21045" x="4178300" y="2692400"/>
          <p14:tracePt t="21061" x="4210050" y="2686050"/>
          <p14:tracePt t="21061" x="4279900" y="2667000"/>
          <p14:tracePt t="21078" x="4311650" y="2667000"/>
          <p14:tracePt t="21078" x="4349750" y="2660650"/>
          <p14:tracePt t="21095" x="4387850" y="2654300"/>
          <p14:tracePt t="21095" x="4425950" y="2641600"/>
          <p14:tracePt t="21111" x="4464050" y="2635250"/>
          <p14:tracePt t="21111" x="4502150" y="2628900"/>
          <p14:tracePt t="21128" x="4540250" y="2622550"/>
          <p14:tracePt t="21128" x="4610100" y="2609850"/>
          <p14:tracePt t="21146" x="4641850" y="2603500"/>
          <p14:tracePt t="21146" x="4673600" y="2597150"/>
          <p14:tracePt t="21162" x="4705350" y="2590800"/>
          <p14:tracePt t="21162" x="4737100" y="2584450"/>
          <p14:tracePt t="21178" x="4762500" y="2584450"/>
          <p14:tracePt t="21178" x="4781550" y="2578100"/>
          <p14:tracePt t="21178" x="4800600" y="2578100"/>
          <p14:tracePt t="21197" x="4813300" y="2578100"/>
          <p14:tracePt t="21210" x="4826000" y="2571750"/>
          <p14:tracePt t="21210" x="4832350" y="2571750"/>
          <p14:tracePt t="21229" x="4838700" y="2571750"/>
          <p14:tracePt t="21244" x="4832350" y="2578100"/>
          <p14:tracePt t="21244" x="4826000" y="2578100"/>
          <p14:tracePt t="21244" x="4819650" y="2578100"/>
          <p14:tracePt t="21265" x="4806950" y="2584450"/>
          <p14:tracePt t="21277" x="4800600" y="2584450"/>
          <p14:tracePt t="21277" x="4787900" y="2590800"/>
          <p14:tracePt t="21277" x="4775200" y="2590800"/>
          <p14:tracePt t="21298" x="4768850" y="2597150"/>
          <p14:tracePt t="21310" x="4756150" y="2597150"/>
          <p14:tracePt t="21310" x="4730750" y="2597150"/>
          <p14:tracePt t="21328" x="4718050" y="2603500"/>
          <p14:tracePt t="21328" x="4705350" y="2603500"/>
          <p14:tracePt t="21346" x="4692650" y="2603500"/>
          <p14:tracePt t="21346" x="4679950" y="2609850"/>
          <p14:tracePt t="21346" x="4673600" y="2609850"/>
          <p14:tracePt t="21365" x="4660900" y="2609850"/>
          <p14:tracePt t="21365" x="4648200" y="2616200"/>
          <p14:tracePt t="21379" x="4641850" y="2622550"/>
          <p14:tracePt t="21379" x="4635500" y="2628900"/>
          <p14:tracePt t="21396" x="4629150" y="2635250"/>
          <p14:tracePt t="21396" x="4622800" y="2641600"/>
          <p14:tracePt t="21413" x="4622800" y="2647950"/>
          <p14:tracePt t="21413" x="4622800" y="2660650"/>
          <p14:tracePt t="21429" x="4622800" y="2667000"/>
          <p14:tracePt t="21429" x="4635500" y="2679700"/>
          <p14:tracePt t="21446" x="4648200" y="2686050"/>
          <p14:tracePt t="21446" x="4660900" y="2692400"/>
          <p14:tracePt t="21463" x="4679950" y="2698750"/>
          <p14:tracePt t="21463" x="4699000" y="2705100"/>
          <p14:tracePt t="21480" x="4724400" y="2711450"/>
          <p14:tracePt t="21480" x="4756150" y="2711450"/>
          <p14:tracePt t="21497" x="4819650" y="2711450"/>
          <p14:tracePt t="21497" x="4864100" y="2711450"/>
          <p14:tracePt t="21513" x="4908550" y="2711450"/>
          <p14:tracePt t="21513" x="4953000" y="2705100"/>
          <p14:tracePt t="21529" x="5003800" y="2698750"/>
          <p14:tracePt t="21529" x="5054600" y="2692400"/>
          <p14:tracePt t="21547" x="5111750" y="2692400"/>
          <p14:tracePt t="21547" x="5175250" y="2679700"/>
          <p14:tracePt t="21547" x="5232400" y="2673350"/>
          <p14:tracePt t="21566" x="5295900" y="2667000"/>
          <p14:tracePt t="21578" x="5359400" y="2654300"/>
          <p14:tracePt t="21578" x="5492750" y="2635250"/>
          <p14:tracePt t="21598" x="5562600" y="2622550"/>
          <p14:tracePt t="21598" x="5626100" y="2616200"/>
          <p14:tracePt t="21598" x="5702300" y="2609850"/>
          <p14:tracePt t="21616" x="5772150" y="2603500"/>
          <p14:tracePt t="21628" x="5848350" y="2597150"/>
          <p14:tracePt t="21628" x="5918200" y="2597150"/>
          <p14:tracePt t="21628" x="5994400" y="2590800"/>
          <p14:tracePt t="21650" x="6070600" y="2590800"/>
          <p14:tracePt t="21661" x="6140450" y="2590800"/>
          <p14:tracePt t="21661" x="6280150" y="2590800"/>
          <p14:tracePt t="21680" x="6350000" y="2590800"/>
          <p14:tracePt t="21680" x="6419850" y="2590800"/>
          <p14:tracePt t="21697" x="6483350" y="2590800"/>
          <p14:tracePt t="21697" x="6553200" y="2590800"/>
          <p14:tracePt t="21714" x="6616700" y="2590800"/>
          <p14:tracePt t="21714" x="6680200" y="2590800"/>
          <p14:tracePt t="21730" x="6737350" y="2590800"/>
          <p14:tracePt t="21730" x="6851650" y="2590800"/>
          <p14:tracePt t="21747" x="6908800" y="2590800"/>
          <p14:tracePt t="21747" x="6959600" y="2590800"/>
          <p14:tracePt t="21765" x="7004050" y="2590800"/>
          <p14:tracePt t="21765" x="7048500" y="2584450"/>
          <p14:tracePt t="21781" x="7092950" y="2584450"/>
          <p14:tracePt t="21781" x="7169150" y="2584450"/>
          <p14:tracePt t="21798" x="7200900" y="2584450"/>
          <p14:tracePt t="21798" x="7232650" y="2578100"/>
          <p14:tracePt t="21814" x="7264400" y="2578100"/>
          <p14:tracePt t="21814" x="7289800" y="2578100"/>
          <p14:tracePt t="21830" x="7308850" y="2578100"/>
          <p14:tracePt t="21830" x="7334250" y="2578100"/>
          <p14:tracePt t="21848" x="7353300" y="2571750"/>
          <p14:tracePt t="21848" x="7378700" y="2571750"/>
          <p14:tracePt t="21867" x="7391400" y="2565400"/>
          <p14:tracePt t="21867" x="7397750" y="2565400"/>
          <p14:tracePt t="21881" x="7404100" y="2565400"/>
          <p14:tracePt t="21881" x="7410450" y="2565400"/>
          <p14:tracePt t="21898" x="7410450" y="2571750"/>
          <p14:tracePt t="21932" x="7404100" y="2571750"/>
          <p14:tracePt t="21940" x="7397750" y="2578100"/>
          <p14:tracePt t="21949" x="7391400" y="2584450"/>
          <p14:tracePt t="21949" x="7385050" y="2590800"/>
          <p14:tracePt t="21966" x="7378700" y="2597150"/>
          <p14:tracePt t="21966" x="7366000" y="2603500"/>
          <p14:tracePt t="21981" x="7359650" y="2609850"/>
          <p14:tracePt t="21981" x="7353300" y="2616200"/>
          <p14:tracePt t="21998" x="7346950" y="2628900"/>
          <p14:tracePt t="21998" x="7340600" y="2635250"/>
          <p14:tracePt t="21998" x="7340600" y="2641600"/>
          <p14:tracePt t="22016" x="7334250" y="2654300"/>
          <p14:tracePt t="22030" x="7334250" y="2660650"/>
          <p14:tracePt t="22030" x="7340600" y="2686050"/>
          <p14:tracePt t="22048" x="7346950" y="2698750"/>
          <p14:tracePt t="22048" x="7346950" y="2711450"/>
          <p14:tracePt t="22065" x="7353300" y="2730500"/>
          <p14:tracePt t="22065" x="7359650" y="2749550"/>
          <p14:tracePt t="22081" x="7372350" y="2774950"/>
          <p14:tracePt t="22081" x="7391400" y="2813050"/>
          <p14:tracePt t="22098" x="7397750" y="2832100"/>
          <p14:tracePt t="22098" x="7410450" y="2851150"/>
          <p14:tracePt t="22116" x="7423150" y="2870200"/>
          <p14:tracePt t="22116" x="7429500" y="2882900"/>
          <p14:tracePt t="22132" x="7435850" y="2901950"/>
          <p14:tracePt t="22132" x="7442200" y="2914650"/>
          <p14:tracePt t="22150" x="7448550" y="2927350"/>
          <p14:tracePt t="22150" x="7454900" y="2946400"/>
          <p14:tracePt t="22167" x="7461250" y="2952750"/>
          <p14:tracePt t="22167" x="7461250" y="2959100"/>
          <p14:tracePt t="22182" x="7467600" y="2959100"/>
          <p14:tracePt t="22205" x="7467600" y="2952750"/>
          <p14:tracePt t="22217" x="7467600" y="2946400"/>
          <p14:tracePt t="22234" x="7467600" y="2940050"/>
          <p14:tracePt t="22249" x="7467600" y="2933700"/>
          <p14:tracePt t="22266" x="7461250" y="2927350"/>
          <p14:tracePt t="22266" x="7461250" y="2921000"/>
          <p14:tracePt t="22282" x="7461250" y="2914650"/>
          <p14:tracePt t="22297" x="7461250" y="2908300"/>
          <p14:tracePt t="22297" x="7454900" y="2895600"/>
          <p14:tracePt t="22318" x="7448550" y="2889250"/>
          <p14:tracePt t="22345" x="7435850" y="2889250"/>
          <p14:tracePt t="22361" x="7429500" y="2882900"/>
          <p14:tracePt t="22369" x="7423150" y="2882900"/>
          <p14:tracePt t="22380" x="7416800" y="2882900"/>
          <p14:tracePt t="22380" x="7397750" y="2876550"/>
          <p14:tracePt t="22399" x="7391400" y="2876550"/>
          <p14:tracePt t="22399" x="7378700" y="2870200"/>
          <p14:tracePt t="22417" x="7366000" y="2863850"/>
          <p14:tracePt t="22417" x="7359650" y="2857500"/>
          <p14:tracePt t="22433" x="7346950" y="2857500"/>
          <p14:tracePt t="22433" x="7334250" y="2851150"/>
          <p14:tracePt t="22449" x="7321550" y="2844800"/>
          <p14:tracePt t="22449" x="7296150" y="2825750"/>
          <p14:tracePt t="22467" x="7289800" y="2819400"/>
          <p14:tracePt t="22467" x="7277100" y="2813050"/>
          <p14:tracePt t="22483" x="7270750" y="2806700"/>
          <p14:tracePt t="22483" x="7264400" y="2800350"/>
          <p14:tracePt t="22499" x="7258050" y="2794000"/>
          <p14:tracePt t="22499" x="7251700" y="2774950"/>
          <p14:tracePt t="22517" x="7245350" y="2768600"/>
          <p14:tracePt t="22517" x="7245350" y="2755900"/>
          <p14:tracePt t="22534" x="7245350" y="2749550"/>
          <p14:tracePt t="22534" x="7239000" y="2743200"/>
          <p14:tracePt t="22550" x="7239000" y="2736850"/>
          <p14:tracePt t="22550" x="7239000" y="2730500"/>
          <p14:tracePt t="22567" x="7239000" y="2724150"/>
          <p14:tracePt t="22567" x="7239000" y="2717800"/>
          <p14:tracePt t="22567" x="7239000" y="2711450"/>
          <p14:tracePt t="22585" x="7239000" y="2705100"/>
          <p14:tracePt t="22602" x="7245350" y="2698750"/>
          <p14:tracePt t="22625" x="7251700" y="2698750"/>
          <p14:tracePt t="22637" x="7258050" y="2698750"/>
          <p14:tracePt t="22653" x="7264400" y="2692400"/>
          <p14:tracePt t="22669" x="7277100" y="2692400"/>
          <p14:tracePt t="22685" x="7283450" y="2692400"/>
          <p14:tracePt t="22685" x="7289800" y="2692400"/>
          <p14:tracePt t="22701" x="7296150" y="2692400"/>
          <p14:tracePt t="22701" x="7302500" y="2692400"/>
          <p14:tracePt t="22717" x="7308850" y="2692400"/>
          <p14:tracePt t="22717" x="7321550" y="2692400"/>
          <p14:tracePt t="22734" x="7334250" y="2692400"/>
          <p14:tracePt t="22734" x="7346950" y="2692400"/>
          <p14:tracePt t="22750" x="7366000" y="2692400"/>
          <p14:tracePt t="22750" x="7404100" y="2692400"/>
          <p14:tracePt t="22767" x="7423150" y="2692400"/>
          <p14:tracePt t="22767" x="7448550" y="2692400"/>
          <p14:tracePt t="22783" x="7473950" y="2698750"/>
          <p14:tracePt t="22783" x="7499350" y="2698750"/>
          <p14:tracePt t="22800" x="7524750" y="2698750"/>
          <p14:tracePt t="22800" x="7581900" y="2698750"/>
          <p14:tracePt t="22818" x="7613650" y="2698750"/>
          <p14:tracePt t="22818" x="7645400" y="2698750"/>
          <p14:tracePt t="22834" x="7677150" y="2698750"/>
          <p14:tracePt t="22834" x="7708900" y="2698750"/>
          <p14:tracePt t="22850" x="7740650" y="2698750"/>
          <p14:tracePt t="22850" x="7772400" y="2698750"/>
          <p14:tracePt t="22868" x="7804150" y="2705100"/>
          <p14:tracePt t="22868" x="7867650" y="2711450"/>
          <p14:tracePt t="22885" x="7899400" y="2711450"/>
          <p14:tracePt t="22885" x="7931150" y="2717800"/>
          <p14:tracePt t="22902" x="7962900" y="2724150"/>
          <p14:tracePt t="22902" x="7994650" y="2724150"/>
          <p14:tracePt t="22918" x="8020050" y="2730500"/>
          <p14:tracePt t="22918" x="8051800" y="2736850"/>
          <p14:tracePt t="22934" x="8083550" y="2736850"/>
          <p14:tracePt t="22934" x="8115300" y="2743200"/>
          <p14:tracePt t="22934" x="8147050" y="2743200"/>
          <p14:tracePt t="22953" x="8172450" y="2743200"/>
          <p14:tracePt t="22966" x="8204200" y="2749550"/>
          <p14:tracePt t="22966" x="8261350" y="2749550"/>
          <p14:tracePt t="22986" x="8293100" y="2749550"/>
          <p14:tracePt t="22986" x="8312150" y="2755900"/>
          <p14:tracePt t="23001" x="8337550" y="2755900"/>
          <p14:tracePt t="23001" x="8362950" y="2755900"/>
          <p14:tracePt t="23018" x="8382000" y="2755900"/>
          <p14:tracePt t="23018" x="8407400" y="2755900"/>
          <p14:tracePt t="23034" x="8420100" y="2762250"/>
          <p14:tracePt t="23034" x="8439150" y="2762250"/>
          <p14:tracePt t="23034" x="8451850" y="2762250"/>
          <p14:tracePt t="23054" x="8464550" y="2762250"/>
          <p14:tracePt t="23054" x="8477250" y="2762250"/>
          <p14:tracePt t="23068" x="8489950" y="2768600"/>
          <p14:tracePt t="23068" x="8496300" y="2768600"/>
          <p14:tracePt t="23085" x="8496300" y="2774950"/>
          <p14:tracePt t="23100" x="8496300" y="2781300"/>
          <p14:tracePt t="23100" x="8477250" y="2787650"/>
          <p14:tracePt t="23119" x="8464550" y="2794000"/>
          <p14:tracePt t="23119" x="8445500" y="2800350"/>
          <p14:tracePt t="23135" x="8432800" y="2806700"/>
          <p14:tracePt t="23135" x="8407400" y="2813050"/>
          <p14:tracePt t="23154" x="8382000" y="2825750"/>
          <p14:tracePt t="23154" x="8350250" y="2832100"/>
          <p14:tracePt t="23169" x="8312150" y="2838450"/>
          <p14:tracePt t="23169" x="8229600" y="2863850"/>
          <p14:tracePt t="23186" x="8178800" y="2876550"/>
          <p14:tracePt t="23186" x="8121650" y="2882900"/>
          <p14:tracePt t="23202" x="8058150" y="2901950"/>
          <p14:tracePt t="23202" x="7988300" y="2914650"/>
          <p14:tracePt t="23219" x="7905750" y="2927350"/>
          <p14:tracePt t="23219" x="7823200" y="2940050"/>
          <p14:tracePt t="23219" x="7727950" y="2959100"/>
          <p14:tracePt t="23238" x="7626350" y="2971800"/>
          <p14:tracePt t="23250" x="7518400" y="2990850"/>
          <p14:tracePt t="23250" x="7270750" y="3028950"/>
          <p14:tracePt t="23270" x="7137400" y="3041650"/>
          <p14:tracePt t="23270" x="6997700" y="3060700"/>
          <p14:tracePt t="23286" x="6851650" y="3079750"/>
          <p14:tracePt t="23286" x="6699250" y="3092450"/>
          <p14:tracePt t="23302" x="6540500" y="3111500"/>
          <p14:tracePt t="23302" x="6375400" y="3130550"/>
          <p14:tracePt t="23302" x="6197600" y="3143250"/>
          <p14:tracePt t="23322" x="6019800" y="3155950"/>
          <p14:tracePt t="23334" x="5835650" y="3175000"/>
          <p14:tracePt t="23334" x="5651500" y="3187700"/>
          <p14:tracePt t="23353" x="5270500" y="3206750"/>
          <p14:tracePt t="23353" x="5080000" y="3219450"/>
          <p14:tracePt t="23369" x="4883150" y="3225800"/>
          <p14:tracePt t="23369" x="4692650" y="3232150"/>
          <p14:tracePt t="23386" x="4502150" y="3238500"/>
          <p14:tracePt t="23386" x="4311650" y="3244850"/>
          <p14:tracePt t="23403" x="4121150" y="3257550"/>
          <p14:tracePt t="23403" x="3740150" y="3289300"/>
          <p14:tracePt t="23419" x="3562350" y="3302000"/>
          <p14:tracePt t="23419" x="3378200" y="3321050"/>
          <p14:tracePt t="23436" x="3200400" y="3346450"/>
          <p14:tracePt t="23436" x="3028950" y="3365500"/>
          <p14:tracePt t="23453" x="2863850" y="3384550"/>
          <p14:tracePt t="23453" x="2705100" y="3403600"/>
          <p14:tracePt t="23470" x="2552700" y="3422650"/>
          <p14:tracePt t="23470" x="2266950" y="3454400"/>
          <p14:tracePt t="23487" x="2127250" y="3460750"/>
          <p14:tracePt t="23487" x="1993900" y="3467100"/>
          <p14:tracePt t="23503" x="1866900" y="3460750"/>
          <p14:tracePt t="23503" x="1746250" y="3454400"/>
          <p14:tracePt t="23519" x="1631950" y="3441700"/>
          <p14:tracePt t="23519" x="1422400" y="3409950"/>
          <p14:tracePt t="23538" x="1327150" y="3384550"/>
          <p14:tracePt t="23538" x="1244600" y="3359150"/>
          <p14:tracePt t="23554" x="1168400" y="3340100"/>
          <p14:tracePt t="23554" x="1098550" y="3314700"/>
          <p14:tracePt t="23570" x="1035050" y="3295650"/>
          <p14:tracePt t="23570" x="977900" y="3276600"/>
          <p14:tracePt t="23587" x="927100" y="3257550"/>
          <p14:tracePt t="23587" x="882650" y="3244850"/>
          <p14:tracePt t="23587" x="844550" y="3232150"/>
          <p14:tracePt t="23606" x="806450" y="3219450"/>
          <p14:tracePt t="23618" x="774700" y="3206750"/>
          <p14:tracePt t="23618" x="723900" y="3187700"/>
          <p14:tracePt t="23638" x="704850" y="3187700"/>
          <p14:tracePt t="23638" x="692150" y="3181350"/>
          <p14:tracePt t="23655" x="679450" y="3175000"/>
          <p14:tracePt t="23655" x="666750" y="3175000"/>
          <p14:tracePt t="23670" x="660400" y="3168650"/>
          <p14:tracePt t="23670" x="654050" y="3168650"/>
          <p14:tracePt t="23687" x="647700" y="3168650"/>
          <p14:tracePt t="23702" x="654050" y="3168650"/>
          <p14:tracePt t="23719" x="660400" y="3168650"/>
          <p14:tracePt t="23719" x="673100" y="3168650"/>
          <p14:tracePt t="23737" x="679450" y="3168650"/>
          <p14:tracePt t="23737" x="692150" y="3168650"/>
          <p14:tracePt t="23754" x="698500" y="3162300"/>
          <p14:tracePt t="23754" x="711200" y="3162300"/>
          <p14:tracePt t="23771" x="723900" y="3162300"/>
          <p14:tracePt t="23771" x="749300" y="3162300"/>
          <p14:tracePt t="23788" x="768350" y="3162300"/>
          <p14:tracePt t="23788" x="781050" y="3155950"/>
          <p14:tracePt t="23804" x="800100" y="3155950"/>
          <p14:tracePt t="23804" x="819150" y="3155950"/>
          <p14:tracePt t="23821" x="838200" y="3155950"/>
          <p14:tracePt t="23821" x="882650" y="3149600"/>
          <p14:tracePt t="23838" x="901700" y="3149600"/>
          <p14:tracePt t="23838" x="927100" y="3149600"/>
          <p14:tracePt t="23854" x="952500" y="3149600"/>
          <p14:tracePt t="23854" x="977900" y="3149600"/>
          <p14:tracePt t="23871" x="1009650" y="3143250"/>
          <p14:tracePt t="23871" x="1035050" y="3143250"/>
          <p14:tracePt t="23888" x="1060450" y="3143250"/>
          <p14:tracePt t="23888" x="1123950" y="3136900"/>
          <p14:tracePt t="23906" x="1155700" y="3136900"/>
          <p14:tracePt t="23906" x="1187450" y="3136900"/>
          <p14:tracePt t="23921" x="1225550" y="3136900"/>
          <p14:tracePt t="23921" x="1257300" y="3136900"/>
          <p14:tracePt t="23938" x="1289050" y="3136900"/>
          <p14:tracePt t="23938" x="1320800" y="3136900"/>
          <p14:tracePt t="23955" x="1358900" y="3143250"/>
          <p14:tracePt t="23955" x="1390650" y="3143250"/>
          <p14:tracePt t="23955" x="1422400" y="3143250"/>
          <p14:tracePt t="23974" x="1454150" y="3143250"/>
          <p14:tracePt t="23986" x="1485900" y="3149600"/>
          <p14:tracePt t="23986" x="1536700" y="3155950"/>
          <p14:tracePt t="24006" x="1562100" y="3155950"/>
          <p14:tracePt t="24006" x="1581150" y="3162300"/>
          <p14:tracePt t="24021" x="1606550" y="3162300"/>
          <p14:tracePt t="24021" x="1619250" y="3168650"/>
          <p14:tracePt t="24038" x="1631950" y="3168650"/>
          <p14:tracePt t="24038" x="1644650" y="3175000"/>
          <p14:tracePt t="24038" x="1657350" y="3181350"/>
          <p14:tracePt t="24057" x="1663700" y="3181350"/>
          <p14:tracePt t="24070" x="1663700" y="3187700"/>
          <p14:tracePt t="24070" x="1670050" y="3200400"/>
          <p14:tracePt t="24089" x="1670050" y="3206750"/>
          <p14:tracePt t="24103" x="1663700" y="3213100"/>
          <p14:tracePt t="24103" x="1663700" y="3219450"/>
          <p14:tracePt t="24122" x="1657350" y="3225800"/>
          <p14:tracePt t="24122" x="1651000" y="3225800"/>
          <p14:tracePt t="24140" x="1644650" y="3232150"/>
          <p14:tracePt t="24140" x="1638300" y="3232150"/>
          <p14:tracePt t="24155" x="1631950" y="3232150"/>
          <p14:tracePt t="24155" x="1625600" y="3232150"/>
          <p14:tracePt t="24172" x="1619250" y="3225800"/>
          <p14:tracePt t="24172" x="1612900" y="3225800"/>
          <p14:tracePt t="24189" x="1606550" y="3225800"/>
          <p14:tracePt t="24189" x="1593850" y="3225800"/>
          <p14:tracePt t="24206" x="1587500" y="3225800"/>
          <p14:tracePt t="24221" x="1581150" y="3225800"/>
          <p14:tracePt t="24237" x="1574800" y="3225800"/>
          <p14:tracePt t="24254" x="1568450" y="3225800"/>
          <p14:tracePt t="24271" x="1562100" y="3225800"/>
          <p14:tracePt t="24288" x="1562100" y="3232150"/>
          <p14:tracePt t="24325" x="1568450" y="3238500"/>
          <p14:tracePt t="24349" x="1574800" y="3232150"/>
          <p14:tracePt t="24373" x="1581150" y="3232150"/>
          <p14:tracePt t="24378" x="1587500" y="3232150"/>
          <p14:tracePt t="24387" x="1593850" y="3232150"/>
          <p14:tracePt t="24404" x="1606550" y="3232150"/>
          <p14:tracePt t="24404" x="1612900" y="3232150"/>
          <p14:tracePt t="24404" x="1619250" y="3232150"/>
          <p14:tracePt t="24426" x="1631950" y="3225800"/>
          <p14:tracePt t="24426" x="1644650" y="3225800"/>
          <p14:tracePt t="24440" x="1657350" y="3225800"/>
          <p14:tracePt t="24440" x="1670050" y="3225800"/>
          <p14:tracePt t="24457" x="1682750" y="3219450"/>
          <p14:tracePt t="24457" x="1701800" y="3219450"/>
          <p14:tracePt t="24473" x="1720850" y="3219450"/>
          <p14:tracePt t="24473" x="1733550" y="3219450"/>
          <p14:tracePt t="24490" x="1752600" y="3219450"/>
          <p14:tracePt t="24490" x="1778000" y="3225800"/>
          <p14:tracePt t="24507" x="1790700" y="3225800"/>
          <p14:tracePt t="24507" x="1803400" y="3238500"/>
          <p14:tracePt t="24524" x="1809750" y="3244850"/>
          <p14:tracePt t="24524" x="1816100" y="3251200"/>
          <p14:tracePt t="24541" x="1822450" y="3263900"/>
          <p14:tracePt t="24541" x="1828800" y="3270250"/>
          <p14:tracePt t="24558" x="1835150" y="3295650"/>
          <p14:tracePt t="24558" x="1841500" y="3308350"/>
          <p14:tracePt t="24574" x="1841500" y="3314700"/>
          <p14:tracePt t="24574" x="1847850" y="3327400"/>
          <p14:tracePt t="24590" x="1847850" y="3340100"/>
          <p14:tracePt t="24590" x="1847850" y="3346450"/>
          <p14:tracePt t="24607" x="1847850" y="3352800"/>
          <p14:tracePt t="24607" x="1847850" y="3365500"/>
          <p14:tracePt t="24607" x="1847850" y="3371850"/>
          <p14:tracePt t="24626" x="1841500" y="3378200"/>
          <p14:tracePt t="24638" x="1835150" y="3378200"/>
          <p14:tracePt t="24638" x="1835150" y="3390900"/>
          <p14:tracePt t="24659" x="1828800" y="3397250"/>
          <p14:tracePt t="24659" x="1822450" y="3403600"/>
          <p14:tracePt t="24675" x="1816100" y="3409950"/>
          <p14:tracePt t="24675" x="1809750" y="3416300"/>
          <p14:tracePt t="24690" x="1809750" y="3422650"/>
          <p14:tracePt t="24690" x="1803400" y="3429000"/>
          <p14:tracePt t="24690" x="1797050" y="3429000"/>
          <p14:tracePt t="24710" x="1797050" y="3435350"/>
          <p14:tracePt t="24722" x="1790700" y="3441700"/>
          <p14:tracePt t="24722" x="1790700" y="3448050"/>
          <p14:tracePt t="24741" x="1790700" y="3454400"/>
          <p14:tracePt t="24756" x="1790700" y="3460750"/>
          <p14:tracePt t="24772" x="1797050" y="3460750"/>
          <p14:tracePt t="24789" x="1803400" y="3460750"/>
          <p14:tracePt t="24789" x="1809750" y="3460750"/>
          <p14:tracePt t="24808" x="1816100" y="3460750"/>
          <p14:tracePt t="24808" x="1816100" y="3454400"/>
          <p14:tracePt t="24825" x="1822450" y="3454400"/>
          <p14:tracePt t="24825" x="1828800" y="3454400"/>
          <p14:tracePt t="24841" x="1835150" y="3454400"/>
          <p14:tracePt t="24841" x="1841500" y="3454400"/>
          <p14:tracePt t="24858" x="1847850" y="3448050"/>
          <p14:tracePt t="24873" x="1860550" y="3448050"/>
          <p14:tracePt t="24889" x="1860550" y="3454400"/>
          <p14:tracePt t="24917" x="1854200" y="3460750"/>
          <p14:tracePt t="24942" x="1854200" y="3467100"/>
          <p14:tracePt t="24966" x="1860550" y="3467100"/>
          <p14:tracePt t="24985" x="1866900" y="3473450"/>
          <p14:tracePt t="25001" x="1873250" y="3473450"/>
          <p14:tracePt t="25017" x="1879600" y="3479800"/>
          <p14:tracePt t="25033" x="1885950" y="3486150"/>
          <p14:tracePt t="25061" x="1892300" y="3486150"/>
          <p14:tracePt t="25077" x="1898650" y="3492500"/>
          <p14:tracePt t="25093" x="1905000" y="3492500"/>
          <p14:tracePt t="25113" x="1905000" y="3498850"/>
          <p14:tracePt t="25146" x="1911350" y="3492500"/>
          <p14:tracePt t="25226" x="1917700" y="3486150"/>
          <p14:tracePt t="25257" x="1924050" y="3486150"/>
          <p14:tracePt t="25285" x="1930400" y="3492500"/>
          <p14:tracePt t="25309" x="1936750" y="3492500"/>
          <p14:tracePt t="25325" x="1943100" y="3492500"/>
          <p14:tracePt t="25337" x="1949450" y="3492500"/>
          <p14:tracePt t="25353" x="1955800" y="3498850"/>
          <p14:tracePt t="25369" x="1955800" y="3505200"/>
          <p14:tracePt t="25385" x="1962150" y="3511550"/>
          <p14:tracePt t="25405" x="1962150" y="3517900"/>
          <p14:tracePt t="25421" x="1968500" y="3524250"/>
          <p14:tracePt t="25457" x="1974850" y="3530600"/>
          <p14:tracePt t="25481" x="1981200" y="3530600"/>
          <p14:tracePt t="25497" x="1987550" y="3530600"/>
          <p14:tracePt t="25505" x="1993900" y="3530600"/>
          <p14:tracePt t="25513" x="2000250" y="3530600"/>
          <p14:tracePt t="25513" x="2006600" y="3536950"/>
          <p14:tracePt t="25527" x="2019300" y="3536950"/>
          <p14:tracePt t="25542" x="2025650" y="3536950"/>
          <p14:tracePt t="25542" x="2038350" y="3543300"/>
          <p14:tracePt t="25561" x="2044700" y="3543300"/>
          <p14:tracePt t="25561" x="2070100" y="3549650"/>
          <p14:tracePt t="25578" x="2082800" y="3549650"/>
          <p14:tracePt t="25578" x="2095500" y="3549650"/>
          <p14:tracePt t="25595" x="2101850" y="3556000"/>
          <p14:tracePt t="25595" x="2114550" y="3556000"/>
          <p14:tracePt t="25611" x="2127250" y="3556000"/>
          <p14:tracePt t="25611" x="2133600" y="3562350"/>
          <p14:tracePt t="25628" x="2139950" y="3562350"/>
          <p14:tracePt t="25628" x="2146300" y="3562350"/>
          <p14:tracePt t="25628" x="2152650" y="3562350"/>
          <p14:tracePt t="25647" x="2159000" y="3568700"/>
          <p14:tracePt t="25662" x="2152650" y="3562350"/>
          <p14:tracePt t="25705" x="2146300" y="3562350"/>
          <p14:tracePt t="25721" x="2139950" y="3556000"/>
          <p14:tracePt t="25737" x="2133600" y="3549650"/>
          <p14:tracePt t="25766" x="2127250" y="3536950"/>
          <p14:tracePt t="25781" x="2127250" y="3530600"/>
          <p14:tracePt t="25789" x="2120900" y="3517900"/>
          <p14:tracePt t="25806" x="2127250" y="3511550"/>
          <p14:tracePt t="25814" x="2127250" y="3505200"/>
          <p14:tracePt t="25814" x="2127250" y="3492500"/>
          <p14:tracePt t="25828" x="2133600" y="3479800"/>
          <p14:tracePt t="25828" x="2133600" y="3467100"/>
          <p14:tracePt t="25844" x="2139950" y="3454400"/>
          <p14:tracePt t="25844" x="2152650" y="3441700"/>
          <p14:tracePt t="25861" x="2159000" y="3429000"/>
          <p14:tracePt t="25861" x="2178050" y="3409950"/>
          <p14:tracePt t="25878" x="2190750" y="3397250"/>
          <p14:tracePt t="25878" x="2203450" y="3390900"/>
          <p14:tracePt t="25895" x="2216150" y="3384550"/>
          <p14:tracePt t="25895" x="2222500" y="3378200"/>
          <p14:tracePt t="25911" x="2235200" y="3371850"/>
          <p14:tracePt t="25911" x="2241550" y="3365500"/>
          <p14:tracePt t="25928" x="2254250" y="3365500"/>
          <p14:tracePt t="25928" x="2273300" y="3359150"/>
          <p14:tracePt t="25947" x="2279650" y="3359150"/>
          <p14:tracePt t="25947" x="2286000" y="3359150"/>
          <p14:tracePt t="25962" x="2292350" y="3359150"/>
          <p14:tracePt t="25962" x="2298700" y="3359150"/>
          <p14:tracePt t="25979" x="2305050" y="3359150"/>
          <p14:tracePt t="25979" x="2311400" y="3359150"/>
          <p14:tracePt t="25995" x="2317750" y="3352800"/>
          <p14:tracePt t="26010" x="2324100" y="3352800"/>
          <p14:tracePt t="26026" x="2330450" y="3346450"/>
          <p14:tracePt t="26043" x="2336800" y="3346450"/>
          <p14:tracePt t="26043" x="2343150" y="3346450"/>
          <p14:tracePt t="26062" x="2349500" y="3340100"/>
          <p14:tracePt t="26062" x="2355850" y="3340100"/>
          <p14:tracePt t="26078" x="2362200" y="3340100"/>
          <p14:tracePt t="26093" x="2374900" y="3340100"/>
          <p14:tracePt t="26110" x="2381250" y="3340100"/>
          <p14:tracePt t="26110" x="2387600" y="3340100"/>
          <p14:tracePt t="26129" x="2393950" y="3340100"/>
          <p14:tracePt t="26129" x="2400300" y="3340100"/>
          <p14:tracePt t="26147" x="2406650" y="3340100"/>
          <p14:tracePt t="26160" x="2413000" y="3340100"/>
          <p14:tracePt t="26160" x="2419350" y="3340100"/>
          <p14:tracePt t="26179" x="2425700" y="3340100"/>
          <p14:tracePt t="26194" x="2432050" y="3333750"/>
          <p14:tracePt t="26211" x="2438400" y="3333750"/>
          <p14:tracePt t="26228" x="2438400" y="3321050"/>
          <p14:tracePt t="26228" x="2444750" y="3314700"/>
          <p14:tracePt t="26246" x="2451100" y="3308350"/>
          <p14:tracePt t="26262" x="2444750" y="3302000"/>
          <p14:tracePt t="26285" x="2438400" y="3302000"/>
          <p14:tracePt t="26298" x="2432050" y="3308350"/>
          <p14:tracePt t="26314" x="2425700" y="3308350"/>
          <p14:tracePt t="26314" x="2413000" y="3314700"/>
          <p14:tracePt t="26330" x="2406650" y="3321050"/>
          <p14:tracePt t="26330" x="2393950" y="3327400"/>
          <p14:tracePt t="26346" x="2381250" y="3333750"/>
          <p14:tracePt t="26346" x="2368550" y="3340100"/>
          <p14:tracePt t="26363" x="2349500" y="3352800"/>
          <p14:tracePt t="26363" x="2330450" y="3365500"/>
          <p14:tracePt t="26363" x="2305050" y="3378200"/>
          <p14:tracePt t="26382" x="2279650" y="3397250"/>
          <p14:tracePt t="26394" x="2247900" y="3409950"/>
          <p14:tracePt t="26394" x="2209800" y="3429000"/>
          <p14:tracePt t="26415" x="2120900" y="3479800"/>
          <p14:tracePt t="26415" x="2063750" y="3505200"/>
          <p14:tracePt t="26430" x="2006600" y="3530600"/>
          <p14:tracePt t="26430" x="1949450" y="3556000"/>
          <p14:tracePt t="26446" x="1885950" y="3587750"/>
          <p14:tracePt t="26446" x="1822450" y="3619500"/>
          <p14:tracePt t="26463" x="1758950" y="3651250"/>
          <p14:tracePt t="26463" x="1625600" y="3708400"/>
          <p14:tracePt t="26480" x="1555750" y="3740150"/>
          <p14:tracePt t="26480" x="1485900" y="3771900"/>
          <p14:tracePt t="26497" x="1416050" y="3797300"/>
          <p14:tracePt t="26497" x="1346200" y="3822700"/>
          <p14:tracePt t="26513" x="1276350" y="3848100"/>
          <p14:tracePt t="26513" x="1206500" y="3873500"/>
          <p14:tracePt t="26530" x="1143000" y="3892550"/>
          <p14:tracePt t="26530" x="1022350" y="3917950"/>
          <p14:tracePt t="26548" x="958850" y="3930650"/>
          <p14:tracePt t="26548" x="908050" y="3937000"/>
          <p14:tracePt t="26564" x="863600" y="3943350"/>
          <p14:tracePt t="26564" x="812800" y="3943350"/>
          <p14:tracePt t="26581" x="774700" y="3943350"/>
          <p14:tracePt t="26581" x="704850" y="3943350"/>
          <p14:tracePt t="26599" x="673100" y="3937000"/>
          <p14:tracePt t="26599" x="647700" y="3937000"/>
          <p14:tracePt t="26614" x="622300" y="3930650"/>
          <p14:tracePt t="26614" x="609600" y="3924300"/>
          <p14:tracePt t="26631" x="590550" y="3917950"/>
          <p14:tracePt t="26631" x="584200" y="3917950"/>
          <p14:tracePt t="26647" x="577850" y="3911600"/>
          <p14:tracePt t="26662" x="584200" y="3898900"/>
          <p14:tracePt t="26662" x="590550" y="3898900"/>
          <p14:tracePt t="26662" x="609600" y="3892550"/>
          <p14:tracePt t="26683" x="628650" y="3886200"/>
          <p14:tracePt t="26683" x="647700" y="3879850"/>
          <p14:tracePt t="26698" x="679450" y="3873500"/>
          <p14:tracePt t="26698" x="711200" y="3867150"/>
          <p14:tracePt t="26715" x="742950" y="3854450"/>
          <p14:tracePt t="26715" x="787400" y="3848100"/>
          <p14:tracePt t="26731" x="831850" y="3841750"/>
          <p14:tracePt t="26731" x="876300" y="3835400"/>
          <p14:tracePt t="26731" x="927100" y="3829050"/>
          <p14:tracePt t="26750" x="984250" y="3816350"/>
          <p14:tracePt t="26762" x="1047750" y="3810000"/>
          <p14:tracePt t="26762" x="1181100" y="3790950"/>
          <p14:tracePt t="26782" x="1257300" y="3778250"/>
          <p14:tracePt t="26782" x="1333500" y="3771900"/>
          <p14:tracePt t="26798" x="1409700" y="3759200"/>
          <p14:tracePt t="26798" x="1492250" y="3752850"/>
          <p14:tracePt t="26815" x="1581150" y="3746500"/>
          <p14:tracePt t="26815" x="1657350" y="3746500"/>
          <p14:tracePt t="26831" x="1739900" y="3740150"/>
          <p14:tracePt t="26831" x="1885950" y="3733800"/>
          <p14:tracePt t="26848" x="1955800" y="3733800"/>
          <p14:tracePt t="26848" x="2019300" y="3727450"/>
          <p14:tracePt t="26865" x="2076450" y="3727450"/>
          <p14:tracePt t="26865" x="2127250" y="3727450"/>
          <p14:tracePt t="26882" x="2171700" y="3727450"/>
          <p14:tracePt t="26882" x="2247900" y="3721100"/>
          <p14:tracePt t="26899" x="2279650" y="3721100"/>
          <p14:tracePt t="26899" x="2298700" y="3714750"/>
          <p14:tracePt t="26915" x="2317750" y="3714750"/>
          <p14:tracePt t="26915" x="2330450" y="3714750"/>
          <p14:tracePt t="26932" x="2343150" y="3714750"/>
          <p14:tracePt t="26947" x="2336800" y="3721100"/>
          <p14:tracePt t="26967" x="2324100" y="3721100"/>
          <p14:tracePt t="26967" x="2311400" y="3721100"/>
          <p14:tracePt t="26982" x="2298700" y="3727450"/>
          <p14:tracePt t="26982" x="2286000" y="3727450"/>
          <p14:tracePt t="26999" x="2273300" y="3727450"/>
          <p14:tracePt t="26999" x="2260600" y="3733800"/>
          <p14:tracePt t="26999" x="2247900" y="3733800"/>
          <p14:tracePt t="27018" x="2235200" y="3733800"/>
          <p14:tracePt t="27030" x="2222500" y="3733800"/>
          <p14:tracePt t="27030" x="2216150" y="3733800"/>
          <p14:tracePt t="27030" x="2203450" y="3733800"/>
          <p14:tracePt t="27051" x="2197100" y="3727450"/>
          <p14:tracePt t="27051" x="2190750" y="3727450"/>
          <p14:tracePt t="27067" x="2184400" y="3727450"/>
          <p14:tracePt t="27081" x="2184400" y="3733800"/>
          <p14:tracePt t="27117" x="2190750" y="3740150"/>
          <p14:tracePt t="27126" x="2197100" y="3740150"/>
          <p14:tracePt t="27134" x="2203450" y="3746500"/>
          <p14:tracePt t="27134" x="2209800" y="3752850"/>
          <p14:tracePt t="27151" x="2216150" y="3759200"/>
          <p14:tracePt t="27151" x="2228850" y="3765550"/>
          <p14:tracePt t="27167" x="2235200" y="3771900"/>
          <p14:tracePt t="27167" x="2241550" y="3778250"/>
          <p14:tracePt t="27183" x="2247900" y="3784600"/>
          <p14:tracePt t="27183" x="2260600" y="3803650"/>
          <p14:tracePt t="27199" x="2266950" y="3816350"/>
          <p14:tracePt t="27199" x="2273300" y="3822700"/>
          <p14:tracePt t="27217" x="2273300" y="3835400"/>
          <p14:tracePt t="27217" x="2279650" y="3841750"/>
          <p14:tracePt t="27233" x="2286000" y="3854450"/>
          <p14:tracePt t="27233" x="2286000" y="3867150"/>
          <p14:tracePt t="27249" x="2292350" y="3873500"/>
          <p14:tracePt t="27249" x="2292350" y="3892550"/>
          <p14:tracePt t="27267" x="2292350" y="3898900"/>
          <p14:tracePt t="27267" x="2292350" y="3905250"/>
          <p14:tracePt t="27283" x="2292350" y="3917950"/>
          <p14:tracePt t="27283" x="2286000" y="3917950"/>
          <p14:tracePt t="27299" x="2279650" y="3924300"/>
          <p14:tracePt t="27299" x="2273300" y="3930650"/>
          <p14:tracePt t="27299" x="2260600" y="3937000"/>
          <p14:tracePt t="27319" x="2241550" y="3937000"/>
          <p14:tracePt t="27331" x="2228850" y="3943350"/>
          <p14:tracePt t="27331" x="2178050" y="3949700"/>
          <p14:tracePt t="27350" x="2146300" y="3956050"/>
          <p14:tracePt t="27350" x="2114550" y="3956050"/>
          <p14:tracePt t="27368" x="2076450" y="3956050"/>
          <p14:tracePt t="27368" x="2032000" y="3956050"/>
          <p14:tracePt t="27384" x="1993900" y="3949700"/>
          <p14:tracePt t="27384" x="1955800" y="3943350"/>
          <p14:tracePt t="27384" x="1911350" y="3930650"/>
          <p14:tracePt t="27403" x="1873250" y="3917950"/>
          <p14:tracePt t="27415" x="1841500" y="3898900"/>
          <p14:tracePt t="27415" x="1809750" y="3879850"/>
          <p14:tracePt t="27435" x="1752600" y="3822700"/>
          <p14:tracePt t="27435" x="1733550" y="3790950"/>
          <p14:tracePt t="27450" x="1714500" y="3752850"/>
          <p14:tracePt t="27450" x="1701800" y="3714750"/>
          <p14:tracePt t="27467" x="1695450" y="3676650"/>
          <p14:tracePt t="27467" x="1695450" y="3638550"/>
          <p14:tracePt t="27484" x="1695450" y="3594100"/>
          <p14:tracePt t="27484" x="1720850" y="3517900"/>
          <p14:tracePt t="27500" x="1739900" y="3479800"/>
          <p14:tracePt t="27500" x="1765300" y="3448050"/>
          <p14:tracePt t="27518" x="1797050" y="3416300"/>
          <p14:tracePt t="27518" x="1828800" y="3390900"/>
          <p14:tracePt t="27533" x="1866900" y="3365500"/>
          <p14:tracePt t="27533" x="1911350" y="3340100"/>
          <p14:tracePt t="27551" x="1962150" y="3314700"/>
          <p14:tracePt t="27551" x="2070100" y="3270250"/>
          <p14:tracePt t="27568" x="2133600" y="3251200"/>
          <p14:tracePt t="27568" x="2203450" y="3232150"/>
          <p14:tracePt t="27584" x="2273300" y="3213100"/>
          <p14:tracePt t="27584" x="2349500" y="3200400"/>
          <p14:tracePt t="27601" x="2432050" y="3181350"/>
          <p14:tracePt t="27601" x="2514600" y="3175000"/>
          <p14:tracePt t="27619" x="2698750" y="3155950"/>
          <p14:tracePt t="27619" x="2794000" y="3155950"/>
          <p14:tracePt t="27634" x="2889250" y="3155950"/>
          <p14:tracePt t="27634" x="2984500" y="3155950"/>
          <p14:tracePt t="27651" x="3079750" y="3155950"/>
          <p14:tracePt t="27651" x="3175000" y="3155950"/>
          <p14:tracePt t="27668" x="3270250" y="3162300"/>
          <p14:tracePt t="27668" x="3365500" y="3162300"/>
          <p14:tracePt t="27668" x="3454400" y="3168650"/>
          <p14:tracePt t="27686" x="3543300" y="3175000"/>
          <p14:tracePt t="27699" x="3632200" y="3175000"/>
          <p14:tracePt t="27699" x="3797300" y="3194050"/>
          <p14:tracePt t="27719" x="3873500" y="3200400"/>
          <p14:tracePt t="27719" x="3943350" y="3213100"/>
          <p14:tracePt t="27735" x="4006850" y="3232150"/>
          <p14:tracePt t="27735" x="4064000" y="3251200"/>
          <p14:tracePt t="27752" x="4114800" y="3270250"/>
          <p14:tracePt t="27752" x="4152900" y="3289300"/>
          <p14:tracePt t="27752" x="4191000" y="3314700"/>
          <p14:tracePt t="27770" x="4216400" y="3340100"/>
          <p14:tracePt t="27783" x="4229100" y="3365500"/>
          <p14:tracePt t="27783" x="4241800" y="3416300"/>
          <p14:tracePt t="27801" x="4235450" y="3441700"/>
          <p14:tracePt t="27801" x="4222750" y="3467100"/>
          <p14:tracePt t="27819" x="4197350" y="3492500"/>
          <p14:tracePt t="27819" x="4171950" y="3517900"/>
          <p14:tracePt t="27835" x="4133850" y="3549650"/>
          <p14:tracePt t="27835" x="4044950" y="3600450"/>
          <p14:tracePt t="27852" x="3994150" y="3625850"/>
          <p14:tracePt t="27852" x="3937000" y="3644900"/>
          <p14:tracePt t="27868" x="3873500" y="3670300"/>
          <p14:tracePt t="27868" x="3803650" y="3695700"/>
          <p14:tracePt t="27885" x="3733800" y="3714750"/>
          <p14:tracePt t="27885" x="3657600" y="3733800"/>
          <p14:tracePt t="27902" x="3581400" y="3752850"/>
          <p14:tracePt t="27902" x="3416300" y="3784600"/>
          <p14:tracePt t="27919" x="3333750" y="3797300"/>
          <p14:tracePt t="27919" x="3251200" y="3810000"/>
          <p14:tracePt t="27935" x="3168650" y="3822700"/>
          <p14:tracePt t="27935" x="3086100" y="3835400"/>
          <p14:tracePt t="27952" x="2997200" y="3841750"/>
          <p14:tracePt t="27952" x="2914650" y="3848100"/>
          <p14:tracePt t="27952" x="2832100" y="3860800"/>
          <p14:tracePt t="27971" x="2749550" y="3867150"/>
          <p14:tracePt t="27983" x="2667000" y="3867150"/>
          <p14:tracePt t="27983" x="2520950" y="3873500"/>
          <p14:tracePt t="28002" x="2451100" y="3879850"/>
          <p14:tracePt t="28002" x="2387600" y="3879850"/>
          <p14:tracePt t="28019" x="2330450" y="3879850"/>
          <p14:tracePt t="28019" x="2273300" y="3879850"/>
          <p14:tracePt t="28035" x="2222500" y="3873500"/>
          <p14:tracePt t="28035" x="2178050" y="3873500"/>
          <p14:tracePt t="28035" x="2139950" y="3867150"/>
          <p14:tracePt t="28054" x="2101850" y="3867150"/>
          <p14:tracePt t="28067" x="2070100" y="3860800"/>
          <p14:tracePt t="28067" x="2044700" y="3860800"/>
          <p14:tracePt t="28087" x="2000250" y="3848100"/>
          <p14:tracePt t="28087" x="1987550" y="3841750"/>
          <p14:tracePt t="28102" x="1974850" y="3841750"/>
          <p14:tracePt t="28102" x="1968500" y="3835400"/>
          <p14:tracePt t="28119" x="1968500" y="3829050"/>
          <p14:tracePt t="28134" x="1974850" y="3822700"/>
          <p14:tracePt t="28151" x="1981200" y="3822700"/>
          <p14:tracePt t="28151" x="2006600" y="3816350"/>
          <p14:tracePt t="28170" x="2019300" y="3816350"/>
          <p14:tracePt t="28170" x="2038350" y="3816350"/>
          <p14:tracePt t="28186" x="2057400" y="3816350"/>
          <p14:tracePt t="28186" x="2082800" y="3816350"/>
          <p14:tracePt t="28203" x="2108200" y="3816350"/>
          <p14:tracePt t="28203" x="2165350" y="3816350"/>
          <p14:tracePt t="28220" x="2197100" y="3822700"/>
          <p14:tracePt t="28220" x="2235200" y="3829050"/>
          <p14:tracePt t="28236" x="2279650" y="3835400"/>
          <p14:tracePt t="28236" x="2324100" y="3841750"/>
          <p14:tracePt t="28253" x="2374900" y="3848100"/>
          <p14:tracePt t="28253" x="2432050" y="3860800"/>
          <p14:tracePt t="28270" x="2489200" y="3867150"/>
          <p14:tracePt t="28270" x="2628900" y="3886200"/>
          <p14:tracePt t="28287" x="2705100" y="3892550"/>
          <p14:tracePt t="28287" x="2781300" y="3898900"/>
          <p14:tracePt t="28303" x="2863850" y="3905250"/>
          <p14:tracePt t="28303" x="2946400" y="3905250"/>
          <p14:tracePt t="28320" x="3035300" y="3911600"/>
          <p14:tracePt t="28320" x="3117850" y="3917950"/>
          <p14:tracePt t="28320" x="3200400" y="3917950"/>
          <p14:tracePt t="28339" x="3289300" y="3924300"/>
          <p14:tracePt t="28351" x="3378200" y="3930650"/>
          <p14:tracePt t="28351" x="3543300" y="3943350"/>
          <p14:tracePt t="28371" x="3632200" y="3949700"/>
          <p14:tracePt t="28371" x="3714750" y="3949700"/>
          <p14:tracePt t="28387" x="3797300" y="3956050"/>
          <p14:tracePt t="28387" x="3879850" y="3956050"/>
          <p14:tracePt t="28403" x="3956050" y="3962400"/>
          <p14:tracePt t="28403" x="4032250" y="3962400"/>
          <p14:tracePt t="28403" x="4108450" y="3962400"/>
          <p14:tracePt t="28423" x="4178300" y="3962400"/>
          <p14:tracePt t="28435" x="4241800" y="3968750"/>
          <p14:tracePt t="28435" x="4362450" y="3968750"/>
          <p14:tracePt t="28455" x="4419600" y="3968750"/>
          <p14:tracePt t="28455" x="4464050" y="3968750"/>
          <p14:tracePt t="28470" x="4508500" y="3968750"/>
          <p14:tracePt t="28470" x="4552950" y="3968750"/>
          <p14:tracePt t="28487" x="4584700" y="3968750"/>
          <p14:tracePt t="28487" x="4622800" y="3968750"/>
          <p14:tracePt t="28487" x="4648200" y="3962400"/>
          <p14:tracePt t="28506" x="4679950" y="3962400"/>
          <p14:tracePt t="28506" x="4699000" y="3962400"/>
          <p14:tracePt t="28521" x="4718050" y="3956050"/>
          <p14:tracePt t="28521" x="4737100" y="3956050"/>
          <p14:tracePt t="28537" x="4749800" y="3956050"/>
          <p14:tracePt t="28537" x="4762500" y="3949700"/>
          <p14:tracePt t="28554" x="4775200" y="3949700"/>
          <p14:tracePt t="28554" x="4781550" y="3949700"/>
          <p14:tracePt t="28571" x="4787900" y="3943350"/>
          <p14:tracePt t="28586" x="4787900" y="3937000"/>
          <p14:tracePt t="28602" x="4781550" y="3930650"/>
          <p14:tracePt t="28619" x="4781550" y="3924300"/>
          <p14:tracePt t="28636" x="4781550" y="3917950"/>
          <p14:tracePt t="28662" x="4781550" y="3911600"/>
          <p14:tracePt t="28678" x="4787900" y="3905250"/>
          <p14:tracePt t="28690" x="4794250" y="3898900"/>
          <p14:tracePt t="28707" x="4800600" y="3898900"/>
          <p14:tracePt t="28723" x="4806950" y="3898900"/>
          <p14:tracePt t="28737" x="4813300" y="3898900"/>
          <p14:tracePt t="28753" x="4819650" y="3898900"/>
          <p14:tracePt t="28770" x="4826000" y="3898900"/>
          <p14:tracePt t="28786" x="4832350" y="3905250"/>
          <p14:tracePt t="28803" x="4838700" y="3905250"/>
          <p14:tracePt t="28820" x="4845050" y="3911600"/>
          <p14:tracePt t="28836" x="4845050" y="3917950"/>
          <p14:tracePt t="28858" x="4851400" y="3924300"/>
          <p14:tracePt t="28878" x="4845050" y="3930650"/>
          <p14:tracePt t="28910" x="4838700" y="3930650"/>
          <p14:tracePt t="28926" x="4832350" y="3937000"/>
          <p14:tracePt t="28931" x="4826000" y="3937000"/>
          <p14:tracePt t="28939" x="4819650" y="3937000"/>
          <p14:tracePt t="28939" x="4806950" y="3943350"/>
          <p14:tracePt t="28955" x="4794250" y="3943350"/>
          <p14:tracePt t="28955" x="4775200" y="3949700"/>
          <p14:tracePt t="28972" x="4756150" y="3949700"/>
          <p14:tracePt t="28972" x="4737100" y="3956050"/>
          <p14:tracePt t="28972" x="4718050" y="3956050"/>
          <p14:tracePt t="28991" x="4692650" y="3956050"/>
          <p14:tracePt t="29004" x="4667250" y="3949700"/>
          <p14:tracePt t="29004" x="4622800" y="3943350"/>
          <p14:tracePt t="29022" x="4597400" y="3937000"/>
          <p14:tracePt t="29022" x="4578350" y="3930650"/>
          <p14:tracePt t="29039" x="4559300" y="3917950"/>
          <p14:tracePt t="29039" x="4533900" y="3898900"/>
          <p14:tracePt t="29056" x="4514850" y="3879850"/>
          <p14:tracePt t="29056" x="4502150" y="3860800"/>
          <p14:tracePt t="29056" x="4483100" y="3835400"/>
          <p14:tracePt t="29075" x="4464050" y="3810000"/>
          <p14:tracePt t="29087" x="4451350" y="3778250"/>
          <p14:tracePt t="29087" x="4432300" y="3714750"/>
          <p14:tracePt t="29106" x="4425950" y="3683000"/>
          <p14:tracePt t="29106" x="4419600" y="3644900"/>
          <p14:tracePt t="29123" x="4419600" y="3613150"/>
          <p14:tracePt t="29123" x="4425950" y="3575050"/>
          <p14:tracePt t="29123" x="4432300" y="3543300"/>
          <p14:tracePt t="29143" x="4438650" y="3505200"/>
          <p14:tracePt t="29154" x="4451350" y="3473450"/>
          <p14:tracePt t="29154" x="4489450" y="3409950"/>
          <p14:tracePt t="29173" x="4514850" y="3384550"/>
          <p14:tracePt t="29173" x="4540250" y="3359150"/>
          <p14:tracePt t="29190" x="4572000" y="3340100"/>
          <p14:tracePt t="29190" x="4603750" y="3321050"/>
          <p14:tracePt t="29206" x="4635500" y="3302000"/>
          <p14:tracePt t="29206" x="4673600" y="3289300"/>
          <p14:tracePt t="29223" x="4711700" y="3276600"/>
          <p14:tracePt t="29223" x="4794250" y="3263900"/>
          <p14:tracePt t="29239" x="4838700" y="3257550"/>
          <p14:tracePt t="29239" x="4889500" y="3257550"/>
          <p14:tracePt t="29256" x="4933950" y="3263900"/>
          <p14:tracePt t="29256" x="4978400" y="3270250"/>
          <p14:tracePt t="29273" x="5022850" y="3282950"/>
          <p14:tracePt t="29273" x="5111750" y="3308350"/>
          <p14:tracePt t="29291" x="5156200" y="3327400"/>
          <p14:tracePt t="29291" x="5200650" y="3352800"/>
          <p14:tracePt t="29308" x="5238750" y="3371850"/>
          <p14:tracePt t="29308" x="5270500" y="3397250"/>
          <p14:tracePt t="29324" x="5302250" y="3422650"/>
          <p14:tracePt t="29324" x="5327650" y="3448050"/>
          <p14:tracePt t="29340" x="5353050" y="3473450"/>
          <p14:tracePt t="29340" x="5365750" y="3498850"/>
          <p14:tracePt t="29340" x="5384800" y="3524250"/>
          <p14:tracePt t="29359" x="5391150" y="3549650"/>
          <p14:tracePt t="29371" x="5397500" y="3575050"/>
          <p14:tracePt t="29371" x="5391150" y="3625850"/>
          <p14:tracePt t="29391" x="5384800" y="3651250"/>
          <p14:tracePt t="29391" x="5372100" y="3670300"/>
          <p14:tracePt t="29407" x="5353050" y="3689350"/>
          <p14:tracePt t="29407" x="5334000" y="3708400"/>
          <p14:tracePt t="29424" x="5308600" y="3727450"/>
          <p14:tracePt t="29424" x="5276850" y="3746500"/>
          <p14:tracePt t="29424" x="5251450" y="3759200"/>
          <p14:tracePt t="29443" x="5219700" y="3771900"/>
          <p14:tracePt t="29455" x="5187950" y="3790950"/>
          <p14:tracePt t="29455" x="5118100" y="3816350"/>
          <p14:tracePt t="29474" x="5080000" y="3822700"/>
          <p14:tracePt t="29474" x="5048250" y="3835400"/>
          <p14:tracePt t="29490" x="5010150" y="3841750"/>
          <p14:tracePt t="29490" x="4972050" y="3848100"/>
          <p14:tracePt t="29508" x="4940300" y="3854450"/>
          <p14:tracePt t="29508" x="4908550" y="3860800"/>
          <p14:tracePt t="29524" x="4876800" y="3860800"/>
          <p14:tracePt t="29524" x="4819650" y="3867150"/>
          <p14:tracePt t="29541" x="4794250" y="3867150"/>
          <p14:tracePt t="29541" x="4768850" y="3867150"/>
          <p14:tracePt t="29557" x="4756150" y="3860800"/>
          <p14:tracePt t="29557" x="4737100" y="3860800"/>
          <p14:tracePt t="29574" x="4724400" y="3860800"/>
          <p14:tracePt t="29574" x="4711700" y="3854450"/>
          <p14:tracePt t="29591" x="4699000" y="3854450"/>
          <p14:tracePt t="29591" x="4686300" y="3848100"/>
          <p14:tracePt t="29608" x="4692650" y="3848100"/>
          <p14:tracePt t="29638" x="4699000" y="3841750"/>
          <p14:tracePt t="29654" x="4705350" y="3841750"/>
          <p14:tracePt t="29659" x="4711700" y="3841750"/>
          <p14:tracePt t="29659" x="4718050" y="3841750"/>
          <p14:tracePt t="29675" x="4724400" y="3841750"/>
          <p14:tracePt t="29675" x="4730750" y="3841750"/>
          <p14:tracePt t="29691" x="4737100" y="3848100"/>
          <p14:tracePt t="29706" x="4743450" y="3848100"/>
          <p14:tracePt t="29723" x="4749800" y="3854450"/>
          <p14:tracePt t="29743" x="4749800" y="3860800"/>
          <p14:tracePt t="29759" x="4743450" y="3867150"/>
          <p14:tracePt t="29773" x="4737100" y="3867150"/>
          <p14:tracePt t="29790" x="4730750" y="3873500"/>
          <p14:tracePt t="29806" x="4724400" y="3873500"/>
          <p14:tracePt t="29830" x="4718050" y="3873500"/>
          <p14:tracePt t="29846" x="4711700" y="3873500"/>
          <p14:tracePt t="29862" x="4705350" y="3873500"/>
          <p14:tracePt t="29878" x="4699000" y="3873500"/>
          <p14:tracePt t="29890" x="4692650" y="3873500"/>
          <p14:tracePt t="29914" x="4686300" y="3867150"/>
          <p14:tracePt t="29958" x="4686300" y="3873500"/>
          <p14:tracePt t="30010" x="4686300" y="3879850"/>
          <p14:tracePt t="30034" x="4679950" y="3879850"/>
          <p14:tracePt t="30067" x="4673600" y="3879850"/>
          <p14:tracePt t="30094" x="4667250" y="3879850"/>
          <p14:tracePt t="30162" x="4660900" y="3879850"/>
          <p14:tracePt t="30186" x="4654550" y="3886200"/>
          <p14:tracePt t="30198" x="4648200" y="3886200"/>
          <p14:tracePt t="30208" x="4641850" y="3892550"/>
          <p14:tracePt t="30208" x="4635500" y="3892550"/>
          <p14:tracePt t="30227" x="4622800" y="3898900"/>
          <p14:tracePt t="30227" x="4610100" y="3905250"/>
          <p14:tracePt t="30243" x="4597400" y="3905250"/>
          <p14:tracePt t="30243" x="4559300" y="3917950"/>
          <p14:tracePt t="30260" x="4540250" y="3924300"/>
          <p14:tracePt t="30260" x="4508500" y="3930650"/>
          <p14:tracePt t="30277" x="4476750" y="3937000"/>
          <p14:tracePt t="30277" x="4438650" y="3943350"/>
          <p14:tracePt t="30293" x="4394200" y="3956050"/>
          <p14:tracePt t="30293" x="4292600" y="3981450"/>
          <p14:tracePt t="30311" x="4229100" y="3994150"/>
          <p14:tracePt t="30311" x="4165600" y="4006850"/>
          <p14:tracePt t="30327" x="4089400" y="4019550"/>
          <p14:tracePt t="30327" x="4013200" y="4038600"/>
          <p14:tracePt t="30343" x="3930650" y="4051300"/>
          <p14:tracePt t="30343" x="3841750" y="4070350"/>
          <p14:tracePt t="30360" x="3752850" y="4089400"/>
          <p14:tracePt t="30360" x="3657600" y="4108450"/>
          <p14:tracePt t="30360" x="3562350" y="4121150"/>
          <p14:tracePt t="30379" x="3460750" y="4140200"/>
          <p14:tracePt t="30392" x="3359150" y="4159250"/>
          <p14:tracePt t="30392" x="3143250" y="4191000"/>
          <p14:tracePt t="30412" x="3028950" y="4210050"/>
          <p14:tracePt t="30412" x="2914650" y="4222750"/>
          <p14:tracePt t="30428" x="2806700" y="4235450"/>
          <p14:tracePt t="30428" x="2698750" y="4248150"/>
          <p14:tracePt t="30444" x="2584450" y="4260850"/>
          <p14:tracePt t="30444" x="2482850" y="4267200"/>
          <p14:tracePt t="30444" x="2374900" y="4279900"/>
          <p14:tracePt t="30464" x="2273300" y="4286250"/>
          <p14:tracePt t="30475" x="2178050" y="4292600"/>
          <p14:tracePt t="30475" x="1993900" y="4298950"/>
          <p14:tracePt t="30494" x="1905000" y="4298950"/>
          <p14:tracePt t="30494" x="1822450" y="4305300"/>
          <p14:tracePt t="30511" x="1739900" y="4305300"/>
          <p14:tracePt t="30511" x="1663700" y="4305300"/>
          <p14:tracePt t="30528" x="1593850" y="4298950"/>
          <p14:tracePt t="30528" x="1524000" y="4298950"/>
          <p14:tracePt t="30528" x="1460500" y="4298950"/>
          <p14:tracePt t="30547" x="1397000" y="4292600"/>
          <p14:tracePt t="30547" x="1339850" y="4298950"/>
          <p14:tracePt t="30562" x="1282700" y="4298950"/>
          <p14:tracePt t="30562" x="1231900" y="4298950"/>
          <p14:tracePt t="30578" x="1187450" y="4298950"/>
          <p14:tracePt t="30578" x="1149350" y="4305300"/>
          <p14:tracePt t="30595" x="1111250" y="4305300"/>
          <p14:tracePt t="30595" x="1047750" y="4305300"/>
          <p14:tracePt t="30612" x="1022350" y="4305300"/>
          <p14:tracePt t="30612" x="996950" y="4305300"/>
          <p14:tracePt t="30628" x="977900" y="4305300"/>
          <p14:tracePt t="30628" x="958850" y="4305300"/>
          <p14:tracePt t="30645" x="939800" y="4305300"/>
          <p14:tracePt t="30645" x="920750" y="4298950"/>
          <p14:tracePt t="30662" x="908050" y="4298950"/>
          <p14:tracePt t="30662" x="889000" y="4298950"/>
          <p14:tracePt t="30680" x="889000" y="4292600"/>
          <p14:tracePt t="30695" x="895350" y="4286250"/>
          <p14:tracePt t="30711" x="901700" y="4286250"/>
          <p14:tracePt t="30711" x="914400" y="4286250"/>
          <p14:tracePt t="30711" x="927100" y="4279900"/>
          <p14:tracePt t="30731" x="946150" y="4279900"/>
          <p14:tracePt t="30743" x="965200" y="4279900"/>
          <p14:tracePt t="30743" x="990600" y="4273550"/>
          <p14:tracePt t="30743" x="1016000" y="4273550"/>
          <p14:tracePt t="30764" x="1047750" y="4273550"/>
          <p14:tracePt t="30764" x="1079500" y="4273550"/>
          <p14:tracePt t="30779" x="1117600" y="4273550"/>
          <p14:tracePt t="30779" x="1162050" y="4273550"/>
          <p14:tracePt t="30795" x="1219200" y="4279900"/>
          <p14:tracePt t="30795" x="1276350" y="4279900"/>
          <p14:tracePt t="30812" x="1339850" y="4286250"/>
          <p14:tracePt t="30812" x="1403350" y="4292600"/>
          <p14:tracePt t="30812" x="1479550" y="4292600"/>
          <p14:tracePt t="30831" x="1555750" y="4298950"/>
          <p14:tracePt t="30843" x="1631950" y="4298950"/>
          <p14:tracePt t="30843" x="1803400" y="4305300"/>
          <p14:tracePt t="30862" x="1892300" y="4311650"/>
          <p14:tracePt t="30862" x="1974850" y="4311650"/>
          <p14:tracePt t="30879" x="2063750" y="4318000"/>
          <p14:tracePt t="30879" x="2152650" y="4324350"/>
          <p14:tracePt t="30895" x="2235200" y="4330700"/>
          <p14:tracePt t="30895" x="2400300" y="4337050"/>
          <p14:tracePt t="30912" x="2482850" y="4343400"/>
          <p14:tracePt t="30912" x="2559050" y="4343400"/>
          <p14:tracePt t="30929" x="2628900" y="4343400"/>
          <p14:tracePt t="30929" x="2698750" y="4343400"/>
          <p14:tracePt t="30946" x="2762250" y="4337050"/>
          <p14:tracePt t="30946" x="2819400" y="4337050"/>
          <p14:tracePt t="30963" x="2870200" y="4330700"/>
          <p14:tracePt t="30963" x="2959100" y="4318000"/>
          <p14:tracePt t="30979" x="2997200" y="4318000"/>
          <p14:tracePt t="30979" x="3028950" y="4311650"/>
          <p14:tracePt t="30996" x="3048000" y="4305300"/>
          <p14:tracePt t="30996" x="3067050" y="4305300"/>
          <p14:tracePt t="31012" x="3086100" y="4298950"/>
          <p14:tracePt t="31012" x="3092450" y="4298950"/>
          <p14:tracePt t="31012" x="3098800" y="4292600"/>
          <p14:tracePt t="31031" x="3092450" y="4292600"/>
          <p14:tracePt t="31071" x="3086100" y="4292600"/>
          <p14:tracePt t="31079" x="3079750" y="4286250"/>
          <p14:tracePt t="31087" x="3073400" y="4286250"/>
          <p14:tracePt t="31094" x="3067050" y="4286250"/>
          <p14:tracePt t="31094" x="3060700" y="4286250"/>
          <p14:tracePt t="31094" x="3054350" y="4286250"/>
          <p14:tracePt t="31115" x="3048000" y="4286250"/>
          <p14:tracePt t="31132" x="3041650" y="4286250"/>
          <p14:tracePt t="31154" x="3048000" y="4286250"/>
          <p14:tracePt t="31183" x="3054350" y="4286250"/>
          <p14:tracePt t="31199" x="3060700" y="4286250"/>
          <p14:tracePt t="31210" x="3073400" y="4286250"/>
          <p14:tracePt t="31227" x="3079750" y="4286250"/>
          <p14:tracePt t="31243" x="3086100" y="4279900"/>
          <p14:tracePt t="31259" x="3098800" y="4279900"/>
          <p14:tracePt t="31271" x="3105150" y="4273550"/>
          <p14:tracePt t="31303" x="3111500" y="4273550"/>
          <p14:tracePt t="31331" x="3105150" y="4279900"/>
          <p14:tracePt t="31371" x="3098800" y="4279900"/>
          <p14:tracePt t="31387" x="3092450" y="4279900"/>
          <p14:tracePt t="31399" x="3086100" y="4279900"/>
          <p14:tracePt t="31407" x="3079750" y="4279900"/>
          <p14:tracePt t="31415" x="3073400" y="4279900"/>
          <p14:tracePt t="31431" x="3067050" y="4279900"/>
          <p14:tracePt t="31431" x="3060700" y="4279900"/>
          <p14:tracePt t="31448" x="3054350" y="4286250"/>
          <p14:tracePt t="31448" x="3048000" y="4286250"/>
          <p14:tracePt t="31464" x="3041650" y="4286250"/>
          <p14:tracePt t="31464" x="3035300" y="4292600"/>
          <p14:tracePt t="31464" x="3028950" y="4292600"/>
          <p14:tracePt t="31483" x="3022600" y="4292600"/>
          <p14:tracePt t="31496" x="3016250" y="4292600"/>
          <p14:tracePt t="31496" x="2997200" y="4298950"/>
          <p14:tracePt t="31514" x="2990850" y="4298950"/>
          <p14:tracePt t="31514" x="2984500" y="4298950"/>
          <p14:tracePt t="31531" x="2971800" y="4298950"/>
          <p14:tracePt t="31531" x="2965450" y="4298950"/>
          <p14:tracePt t="31548" x="2952750" y="4298950"/>
          <p14:tracePt t="31548" x="2946400" y="4298950"/>
          <p14:tracePt t="31564" x="2933700" y="4298950"/>
          <p14:tracePt t="31564" x="2914650" y="4298950"/>
          <p14:tracePt t="31581" x="2901950" y="4298950"/>
          <p14:tracePt t="31581" x="2882900" y="4298950"/>
          <p14:tracePt t="31598" x="2870200" y="4298950"/>
          <p14:tracePt t="31598" x="2851150" y="4298950"/>
          <p14:tracePt t="31615" x="2832100" y="4298950"/>
          <p14:tracePt t="31615" x="2787650" y="4292600"/>
          <p14:tracePt t="31632" x="2762250" y="4292600"/>
          <p14:tracePt t="31632" x="2736850" y="4292600"/>
          <p14:tracePt t="31649" x="2705100" y="4286250"/>
          <p14:tracePt t="31649" x="2679700" y="4286250"/>
          <p14:tracePt t="31665" x="2647950" y="4286250"/>
          <p14:tracePt t="31665" x="2616200" y="4279900"/>
          <p14:tracePt t="31682" x="2584450" y="4279900"/>
          <p14:tracePt t="31682" x="2520950" y="4273550"/>
          <p14:tracePt t="31700" x="2489200" y="4273550"/>
          <p14:tracePt t="31700" x="2457450" y="4267200"/>
          <p14:tracePt t="31715" x="2419350" y="4267200"/>
          <p14:tracePt t="31715" x="2387600" y="4267200"/>
          <p14:tracePt t="31732" x="2355850" y="4267200"/>
          <p14:tracePt t="31732" x="2330450" y="4260850"/>
          <p14:tracePt t="31748" x="2298700" y="4260850"/>
          <p14:tracePt t="31748" x="2273300" y="4254500"/>
          <p14:tracePt t="31748" x="2247900" y="4254500"/>
          <p14:tracePt t="31768" x="2222500" y="4248150"/>
          <p14:tracePt t="31780" x="2197100" y="4241800"/>
          <p14:tracePt t="31780" x="2159000" y="4235450"/>
          <p14:tracePt t="31799" x="2139950" y="4229100"/>
          <p14:tracePt t="31799" x="2127250" y="4222750"/>
          <p14:tracePt t="31815" x="2114550" y="4222750"/>
          <p14:tracePt t="31815" x="2101850" y="4216400"/>
          <p14:tracePt t="31832" x="2101850" y="4210050"/>
          <p14:tracePt t="31832" x="2101850" y="4203700"/>
          <p14:tracePt t="31832" x="2108200" y="4197350"/>
          <p14:tracePt t="31851" x="2114550" y="4191000"/>
          <p14:tracePt t="31863" x="2133600" y="4191000"/>
          <p14:tracePt t="31863" x="2171700" y="4178300"/>
          <p14:tracePt t="31882" x="2197100" y="4178300"/>
          <p14:tracePt t="31882" x="2228850" y="4178300"/>
          <p14:tracePt t="31899" x="2260600" y="4171950"/>
          <p14:tracePt t="31899" x="2305050" y="4171950"/>
          <p14:tracePt t="31917" x="2343150" y="4171950"/>
          <p14:tracePt t="31917" x="2451100" y="4165600"/>
          <p14:tracePt t="31932" x="2514600" y="4165600"/>
          <p14:tracePt t="31932" x="2578100" y="4165600"/>
          <p14:tracePt t="31949" x="2654300" y="4165600"/>
          <p14:tracePt t="31949" x="2730500" y="4171950"/>
          <p14:tracePt t="31967" x="2813050" y="4178300"/>
          <p14:tracePt t="31967" x="2895600" y="4178300"/>
          <p14:tracePt t="31983" x="2984500" y="4184650"/>
          <p14:tracePt t="31983" x="3162300" y="4191000"/>
          <p14:tracePt t="32000" x="3244850" y="4197350"/>
          <p14:tracePt t="32000" x="3333750" y="4197350"/>
          <p14:tracePt t="32016" x="3422650" y="4203700"/>
          <p14:tracePt t="32016" x="3505200" y="4203700"/>
          <p14:tracePt t="32033" x="3587750" y="4203700"/>
          <p14:tracePt t="32033" x="3670300" y="4203700"/>
          <p14:tracePt t="32033" x="3746500" y="4203700"/>
          <p14:tracePt t="32053" x="3822700" y="4203700"/>
          <p14:tracePt t="32064" x="3892550" y="4197350"/>
          <p14:tracePt t="32064" x="4025900" y="4197350"/>
          <p14:tracePt t="32083" x="4083050" y="4197350"/>
          <p14:tracePt t="32083" x="4140200" y="4197350"/>
          <p14:tracePt t="32100" x="4184650" y="4191000"/>
          <p14:tracePt t="32100" x="4229100" y="4191000"/>
          <p14:tracePt t="32117" x="4267200" y="4191000"/>
          <p14:tracePt t="32117" x="4305300" y="4191000"/>
          <p14:tracePt t="32117" x="4330700" y="4184650"/>
          <p14:tracePt t="32136" x="4356100" y="4184650"/>
          <p14:tracePt t="32136" x="4375150" y="4184650"/>
          <p14:tracePt t="32152" x="4387850" y="4178300"/>
          <p14:tracePt t="32165" x="4400550" y="4178300"/>
          <p14:tracePt t="32165" x="4413250" y="4171950"/>
          <p14:tracePt t="32184" x="4413250" y="4165600"/>
          <p14:tracePt t="32198" x="4406900" y="4165600"/>
          <p14:tracePt t="32215" x="4400550" y="4165600"/>
          <p14:tracePt t="32215" x="4394200" y="4165600"/>
          <p14:tracePt t="32233" x="4387850" y="4165600"/>
          <p14:tracePt t="32233" x="4381500" y="4171950"/>
          <p14:tracePt t="32250" x="4375150" y="4171950"/>
          <p14:tracePt t="32265" x="4375150" y="4178300"/>
          <p14:tracePt t="32282" x="4387850" y="4184650"/>
          <p14:tracePt t="32282" x="4394200" y="4191000"/>
          <p14:tracePt t="32301" x="4400550" y="4191000"/>
          <p14:tracePt t="32301" x="4406900" y="4197350"/>
          <p14:tracePt t="32318" x="4419600" y="4197350"/>
          <p14:tracePt t="32318" x="4425950" y="4203700"/>
          <p14:tracePt t="32334" x="4438650" y="4210050"/>
          <p14:tracePt t="32334" x="4457700" y="4222750"/>
          <p14:tracePt t="32352" x="4464050" y="4229100"/>
          <p14:tracePt t="32352" x="4470400" y="4235450"/>
          <p14:tracePt t="32368" x="4483100" y="4241800"/>
          <p14:tracePt t="32368" x="4489450" y="4248150"/>
          <p14:tracePt t="32385" x="4489450" y="4254500"/>
          <p14:tracePt t="32385" x="4495800" y="4260850"/>
          <p14:tracePt t="32401" x="4502150" y="4260850"/>
          <p14:tracePt t="32401" x="4502150" y="4267200"/>
          <p14:tracePt t="32401" x="4508500" y="4273550"/>
          <p14:tracePt t="32421" x="4508500" y="4279900"/>
          <p14:tracePt t="32436" x="4508500" y="4292600"/>
          <p14:tracePt t="32452" x="4508500" y="4298950"/>
          <p14:tracePt t="32468" x="4508500" y="4305300"/>
          <p14:tracePt t="32482" x="4508500" y="4311650"/>
          <p14:tracePt t="32499" x="4502150" y="4311650"/>
          <p14:tracePt t="32527" x="4495800" y="4311650"/>
          <p14:tracePt t="32539" x="4489450" y="4311650"/>
          <p14:tracePt t="32555" x="4483100" y="4311650"/>
          <p14:tracePt t="32571" x="4476750" y="4305300"/>
          <p14:tracePt t="32583" x="4470400" y="4305300"/>
          <p14:tracePt t="32583" x="4457700" y="4305300"/>
          <p14:tracePt t="32602" x="4457700" y="4298950"/>
          <p14:tracePt t="32602" x="4451350" y="4298950"/>
          <p14:tracePt t="32619" x="4445000" y="4298950"/>
          <p14:tracePt t="32619" x="4438650" y="4298950"/>
          <p14:tracePt t="32635" x="4432300" y="4298950"/>
          <p14:tracePt t="32635" x="4425950" y="4298950"/>
          <p14:tracePt t="32652" x="4419600" y="4305300"/>
          <p14:tracePt t="32667" x="4406900" y="4305300"/>
          <p14:tracePt t="32683" x="4400550" y="4305300"/>
          <p14:tracePt t="32700" x="4400550" y="4311650"/>
          <p14:tracePt t="32716" x="4394200" y="4311650"/>
          <p14:tracePt t="32734" x="4394200" y="4318000"/>
          <p14:tracePt t="32811" x="4394200" y="4324350"/>
          <p14:tracePt t="32871" x="4387850" y="4324350"/>
          <p14:tracePt t="32887" x="4381500" y="4330700"/>
          <p14:tracePt t="32899" x="4375150" y="4330700"/>
          <p14:tracePt t="32915" x="4368800" y="4337050"/>
          <p14:tracePt t="32923" x="4362450" y="4337050"/>
          <p14:tracePt t="32934" x="4362450" y="4343400"/>
          <p14:tracePt t="32934" x="4349750" y="4343400"/>
          <p14:tracePt t="32952" x="4343400" y="4349750"/>
          <p14:tracePt t="32952" x="4337050" y="4349750"/>
          <p14:tracePt t="32969" x="4330700" y="4349750"/>
          <p14:tracePt t="32969" x="4324350" y="4349750"/>
          <p14:tracePt t="32986" x="4318000" y="4356100"/>
          <p14:tracePt t="33001" x="4305300" y="4356100"/>
          <p14:tracePt t="33001" x="4292600" y="4356100"/>
          <p14:tracePt t="33020" x="4286250" y="4356100"/>
          <p14:tracePt t="33020" x="4279900" y="4356100"/>
          <p14:tracePt t="33036" x="4273550" y="4356100"/>
          <p14:tracePt t="33051" x="4267200" y="4349750"/>
          <p14:tracePt t="33068" x="4260850" y="4349750"/>
          <p14:tracePt t="33085" x="4254500" y="4349750"/>
          <p14:tracePt t="33102" x="4248150" y="4349750"/>
          <p14:tracePt t="33118" x="4241800" y="4343400"/>
          <p14:tracePt t="33135" x="4241800" y="4337050"/>
          <p14:tracePt t="33155" x="4241800" y="4330700"/>
          <p14:tracePt t="33179" x="4235450" y="4324350"/>
          <p14:tracePt t="33199" x="4241800" y="4318000"/>
          <p14:tracePt t="33231" x="4248150" y="4318000"/>
          <p14:tracePt t="33299" x="4254500" y="4324350"/>
          <p14:tracePt t="33319" x="4254500" y="4330700"/>
          <p14:tracePt t="33343" x="4260850" y="4337050"/>
          <p14:tracePt t="33367" x="4254500" y="4337050"/>
          <p14:tracePt t="33419" x="4260850" y="4343400"/>
          <p14:tracePt t="33523" x="4267200" y="4349750"/>
          <p14:tracePt t="33635" x="4273550" y="4356100"/>
          <p14:tracePt t="33659" x="4279900" y="4356100"/>
          <p14:tracePt t="33671" x="4279900" y="4362450"/>
          <p14:tracePt t="33687" x="4286250" y="4362450"/>
          <p14:tracePt t="33711" x="4292600" y="4362450"/>
          <p14:tracePt t="33740" x="4298950" y="4356100"/>
          <p14:tracePt t="33799" x="4298950" y="4362450"/>
          <p14:tracePt t="33839" x="4298950" y="4368800"/>
          <p14:tracePt t="33943" x="4305300" y="4368800"/>
          <p14:tracePt t="33979" x="4311650" y="4362450"/>
          <p14:tracePt t="34047" x="4311650" y="4356100"/>
          <p14:tracePt t="34087" x="4305300" y="4362450"/>
          <p14:tracePt t="34147" x="4311650" y="4362450"/>
          <p14:tracePt t="34339" x="4318000" y="4362450"/>
          <p14:tracePt t="34371" x="4324350" y="4362450"/>
          <p14:tracePt t="34387" x="4330700" y="4368800"/>
          <p14:tracePt t="34415" x="4337050" y="4368800"/>
          <p14:tracePt t="34451" x="4330700" y="4375150"/>
          <p14:tracePt t="34483" x="4324350" y="4381500"/>
          <p14:tracePt t="34507" x="4324350" y="4387850"/>
          <p14:tracePt t="34551" x="4318000" y="4387850"/>
          <p14:tracePt t="34603" x="4311650" y="4387850"/>
          <p14:tracePt t="34948" x="4311650" y="4381500"/>
          <p14:tracePt t="35031" x="4318000" y="4381500"/>
          <p14:tracePt t="35135" x="4318000" y="4375150"/>
          <p14:tracePt t="35167" x="4324350" y="4368800"/>
          <p14:tracePt t="35195" x="4330700" y="4368800"/>
          <p14:tracePt t="35211" x="4343400" y="4368800"/>
          <p14:tracePt t="35228" x="4349750" y="4362450"/>
          <p14:tracePt t="35232" x="4362450" y="4362450"/>
          <p14:tracePt t="35242" x="4375150" y="4362450"/>
          <p14:tracePt t="35242" x="4394200" y="4356100"/>
          <p14:tracePt t="35261" x="4406900" y="4356100"/>
          <p14:tracePt t="35261" x="4432300" y="4356100"/>
          <p14:tracePt t="35261" x="4457700" y="4349750"/>
          <p14:tracePt t="35280" x="4483100" y="4349750"/>
          <p14:tracePt t="35280" x="4514850" y="4349750"/>
          <p14:tracePt t="35294" x="4546600" y="4349750"/>
          <p14:tracePt t="35294" x="4584700" y="4349750"/>
          <p14:tracePt t="35311" x="4629150" y="4349750"/>
          <p14:tracePt t="35311" x="4679950" y="4356100"/>
          <p14:tracePt t="35328" x="4737100" y="4356100"/>
          <p14:tracePt t="35328" x="4800600" y="4362450"/>
          <p14:tracePt t="35345" x="4876800" y="4368800"/>
          <p14:tracePt t="35345" x="5035550" y="4387850"/>
          <p14:tracePt t="35361" x="5124450" y="4400550"/>
          <p14:tracePt t="35361" x="5219700" y="4406900"/>
          <p14:tracePt t="35378" x="5314950" y="4419600"/>
          <p14:tracePt t="35378" x="5410200" y="4432300"/>
          <p14:tracePt t="35395" x="5511800" y="4445000"/>
          <p14:tracePt t="35395" x="5708650" y="4470400"/>
          <p14:tracePt t="35412" x="5810250" y="4483100"/>
          <p14:tracePt t="35412" x="5905500" y="4495800"/>
          <p14:tracePt t="35429" x="6007100" y="4508500"/>
          <p14:tracePt t="35429" x="6102350" y="4527550"/>
          <p14:tracePt t="35445" x="6203950" y="4540250"/>
          <p14:tracePt t="35445" x="6305550" y="4559300"/>
          <p14:tracePt t="35461" x="6407150" y="4584700"/>
          <p14:tracePt t="35461" x="6508750" y="4610100"/>
          <p14:tracePt t="35461" x="6610350" y="4635500"/>
          <p14:tracePt t="35481" x="6711950" y="4660900"/>
          <p14:tracePt t="35493" x="6807200" y="4692650"/>
          <p14:tracePt t="35493" x="6991350" y="4743450"/>
          <p14:tracePt t="35512" x="7080250" y="4768850"/>
          <p14:tracePt t="35512" x="7156450" y="4794250"/>
          <p14:tracePt t="35529" x="7232650" y="4813300"/>
          <p14:tracePt t="35529" x="7302500" y="4832350"/>
          <p14:tracePt t="35545" x="7366000" y="4851400"/>
          <p14:tracePt t="35545" x="7423150" y="4864100"/>
          <p14:tracePt t="35545" x="7480300" y="4876800"/>
          <p14:tracePt t="35564" x="7531100" y="4889500"/>
          <p14:tracePt t="35576" x="7575550" y="4895850"/>
          <p14:tracePt t="35576" x="7645400" y="4908550"/>
          <p14:tracePt t="35595" x="7677150" y="4908550"/>
          <p14:tracePt t="35595" x="7702550" y="4914900"/>
          <p14:tracePt t="35612" x="7721600" y="4914900"/>
          <p14:tracePt t="35612" x="7740650" y="4914900"/>
          <p14:tracePt t="35629" x="7753350" y="4914900"/>
          <p14:tracePt t="35629" x="7759700" y="4921250"/>
          <p14:tracePt t="35648" x="7766050" y="4927600"/>
          <p14:tracePt t="35648" x="7766050" y="4940300"/>
          <p14:tracePt t="35662" x="7759700" y="4953000"/>
          <p14:tracePt t="35662" x="7753350" y="4972050"/>
          <p14:tracePt t="35679" x="7747000" y="4984750"/>
          <p14:tracePt t="35679" x="7734300" y="5003800"/>
          <p14:tracePt t="35696" x="7727950" y="5022850"/>
          <p14:tracePt t="35696" x="7708900" y="5060950"/>
          <p14:tracePt t="35712" x="7696200" y="5080000"/>
          <p14:tracePt t="35712" x="7683500" y="5092700"/>
          <p14:tracePt t="35728" x="7677150" y="5111750"/>
          <p14:tracePt t="35728" x="7664450" y="5124450"/>
          <p14:tracePt t="35745" x="7651750" y="5137150"/>
          <p14:tracePt t="35745" x="7639050" y="5149850"/>
          <p14:tracePt t="35762" x="7626350" y="5162550"/>
          <p14:tracePt t="35762" x="7607300" y="5175250"/>
          <p14:tracePt t="35781" x="7600950" y="5181600"/>
          <p14:tracePt t="35781" x="7594600" y="5187950"/>
          <p14:tracePt t="35796" x="7588250" y="5187950"/>
          <p14:tracePt t="35796" x="7588250" y="5194300"/>
          <p14:tracePt t="35813" x="7581900" y="5200650"/>
          <p14:tracePt t="35828" x="7575550" y="5207000"/>
          <p14:tracePt t="35828" x="7575550" y="5213350"/>
          <p14:tracePt t="35828" x="7575550" y="5226050"/>
          <p14:tracePt t="35849" x="7569200" y="5238750"/>
          <p14:tracePt t="35861" x="7569200" y="5251450"/>
          <p14:tracePt t="35861" x="7569200" y="5276850"/>
          <p14:tracePt t="35880" x="7562850" y="5289550"/>
          <p14:tracePt t="35880" x="7562850" y="5302250"/>
          <p14:tracePt t="35896" x="7556500" y="5308600"/>
          <p14:tracePt t="35896" x="7556500" y="5321300"/>
          <p14:tracePt t="35913" x="7550150" y="5321300"/>
          <p14:tracePt t="35913" x="7543800" y="5327650"/>
          <p14:tracePt t="35913" x="7531100" y="5327650"/>
          <p14:tracePt t="35932" x="7518400" y="5334000"/>
          <p14:tracePt t="35944" x="7505700" y="5334000"/>
          <p14:tracePt t="35944" x="7467600" y="5334000"/>
          <p14:tracePt t="35963" x="7442200" y="5327650"/>
          <p14:tracePt t="35963" x="7410450" y="5327650"/>
          <p14:tracePt t="35980" x="7378700" y="5321300"/>
          <p14:tracePt t="35980" x="7346950" y="5314950"/>
          <p14:tracePt t="35996" x="7302500" y="5308600"/>
          <p14:tracePt t="35996" x="7213600" y="5283200"/>
          <p14:tracePt t="36013" x="7162800" y="5270500"/>
          <p14:tracePt t="36013" x="7112000" y="5251450"/>
          <p14:tracePt t="36031" x="7054850" y="5232400"/>
          <p14:tracePt t="36031" x="6997700" y="5213350"/>
          <p14:tracePt t="36047" x="6934200" y="5181600"/>
          <p14:tracePt t="36047" x="6870700" y="5156200"/>
          <p14:tracePt t="36064" x="6813550" y="5118100"/>
          <p14:tracePt t="36064" x="6686550" y="5035550"/>
          <p14:tracePt t="36080" x="6629400" y="4984750"/>
          <p14:tracePt t="36080" x="6572250" y="4933950"/>
          <p14:tracePt t="36097" x="6521450" y="4876800"/>
          <p14:tracePt t="36097" x="6477000" y="4819650"/>
          <p14:tracePt t="36114" x="6432550" y="4749800"/>
          <p14:tracePt t="36114" x="6400800" y="4686300"/>
          <p14:tracePt t="36114" x="6369050" y="4610100"/>
          <p14:tracePt t="36133" x="6350000" y="4533900"/>
          <p14:tracePt t="36133" x="6330950" y="4457700"/>
          <p14:tracePt t="36149" x="6318250" y="4375150"/>
          <p14:tracePt t="36149" x="6311900" y="4292600"/>
          <p14:tracePt t="36164" x="6311900" y="4210050"/>
          <p14:tracePt t="36164" x="6318250" y="4127500"/>
          <p14:tracePt t="36181" x="6337300" y="4044950"/>
          <p14:tracePt t="36181" x="6362700" y="3968750"/>
          <p14:tracePt t="36197" x="6394450" y="3892550"/>
          <p14:tracePt t="36197" x="6438900" y="3816350"/>
          <p14:tracePt t="36197" x="6489700" y="3740150"/>
          <p14:tracePt t="36216" x="6553200" y="3670300"/>
          <p14:tracePt t="36229" x="6623050" y="3606800"/>
          <p14:tracePt t="36229" x="6775450" y="3492500"/>
          <p14:tracePt t="36249" x="6858000" y="3441700"/>
          <p14:tracePt t="36249" x="6940550" y="3397250"/>
          <p14:tracePt t="36264" x="7023100" y="3359150"/>
          <p14:tracePt t="36264" x="7105650" y="3327400"/>
          <p14:tracePt t="36281" x="7188200" y="3295650"/>
          <p14:tracePt t="36281" x="7277100" y="3276600"/>
          <p14:tracePt t="36297" x="7359650" y="3257550"/>
          <p14:tracePt t="36297" x="7537450" y="3244850"/>
          <p14:tracePt t="36314" x="7626350" y="3251200"/>
          <p14:tracePt t="36314" x="7715250" y="3263900"/>
          <p14:tracePt t="36331" x="7797800" y="3289300"/>
          <p14:tracePt t="36331" x="7880350" y="3321050"/>
          <p14:tracePt t="36348" x="7956550" y="3352800"/>
          <p14:tracePt t="36348" x="8032750" y="3390900"/>
          <p14:tracePt t="36365" x="8108950" y="3435350"/>
          <p14:tracePt t="36365" x="8235950" y="3530600"/>
          <p14:tracePt t="36381" x="8293100" y="3575050"/>
          <p14:tracePt t="36381" x="8343900" y="3632200"/>
          <p14:tracePt t="36398" x="8394700" y="3683000"/>
          <p14:tracePt t="36398" x="8432800" y="3746500"/>
          <p14:tracePt t="36415" x="8464550" y="3803650"/>
          <p14:tracePt t="36415" x="8515350" y="3917950"/>
          <p14:tracePt t="36433" x="8528050" y="3975100"/>
          <p14:tracePt t="36433" x="8540750" y="4032250"/>
          <p14:tracePt t="36448" x="8547100" y="4089400"/>
          <p14:tracePt t="36448" x="8553450" y="4133850"/>
          <p14:tracePt t="36465" x="8547100" y="4178300"/>
          <p14:tracePt t="36465" x="8534400" y="4222750"/>
          <p14:tracePt t="36482" x="8521700" y="4260850"/>
          <p14:tracePt t="36482" x="8502650" y="4292600"/>
          <p14:tracePt t="36482" x="8477250" y="4324350"/>
          <p14:tracePt t="36500" x="8451850" y="4349750"/>
          <p14:tracePt t="36513" x="8420100" y="4368800"/>
          <p14:tracePt t="36513" x="8356600" y="4400550"/>
          <p14:tracePt t="36533" x="8318500" y="4406900"/>
          <p14:tracePt t="36533" x="8286750" y="4413250"/>
          <p14:tracePt t="36549" x="8255000" y="4413250"/>
          <p14:tracePt t="36549" x="8223250" y="4413250"/>
          <p14:tracePt t="36565" x="8191500" y="4406900"/>
          <p14:tracePt t="36565" x="8166100" y="4400550"/>
          <p14:tracePt t="36565" x="8140700" y="4387850"/>
          <p14:tracePt t="36585" x="8115300" y="4375150"/>
          <p14:tracePt t="36597" x="8096250" y="4356100"/>
          <p14:tracePt t="36597" x="8058150" y="4324350"/>
          <p14:tracePt t="36616" x="8045450" y="4305300"/>
          <p14:tracePt t="36616" x="8032750" y="4286250"/>
          <p14:tracePt t="36632" x="8020050" y="4260850"/>
          <p14:tracePt t="36632" x="8013700" y="4241800"/>
          <p14:tracePt t="36649" x="8007350" y="4222750"/>
          <p14:tracePt t="36649" x="8001000" y="4210050"/>
          <p14:tracePt t="36649" x="7994650" y="4191000"/>
          <p14:tracePt t="36669" x="7988300" y="4178300"/>
          <p14:tracePt t="36669" x="7988300" y="4159250"/>
          <p14:tracePt t="36682" x="7988300" y="4146550"/>
          <p14:tracePt t="36682" x="7988300" y="4133850"/>
          <p14:tracePt t="36699" x="7988300" y="4127500"/>
          <p14:tracePt t="36699" x="7988300" y="4114800"/>
          <p14:tracePt t="36716" x="7988300" y="4108450"/>
          <p14:tracePt t="36716" x="7988300" y="4089400"/>
          <p14:tracePt t="36733" x="7988300" y="4083050"/>
          <p14:tracePt t="36733" x="7994650" y="4076700"/>
          <p14:tracePt t="36749" x="7994650" y="4070350"/>
          <p14:tracePt t="36772" x="7994650" y="4064000"/>
          <p14:tracePt t="36800" x="7988300" y="4064000"/>
          <p14:tracePt t="36832" x="7981950" y="4064000"/>
          <p14:tracePt t="36848" x="7975600" y="4064000"/>
          <p14:tracePt t="36860" x="7969250" y="4064000"/>
          <p14:tracePt t="36876" x="7962900" y="4064000"/>
          <p14:tracePt t="36885" x="7956550" y="4070350"/>
          <p14:tracePt t="36901" x="7950200" y="4083050"/>
          <p14:tracePt t="36914" x="7943850" y="4089400"/>
          <p14:tracePt t="36931" x="7943850" y="4095750"/>
          <p14:tracePt t="36931" x="7950200" y="4102100"/>
          <p14:tracePt t="36950" x="7950200" y="4108450"/>
          <p14:tracePt t="36965" x="7956550" y="4114800"/>
          <p14:tracePt t="36965" x="7969250" y="4121150"/>
          <p14:tracePt t="36983" x="7975600" y="4127500"/>
          <p14:tracePt t="36983" x="7981950" y="4127500"/>
          <p14:tracePt t="37000" x="7988300" y="4133850"/>
          <p14:tracePt t="37000" x="7988300" y="4140200"/>
          <p14:tracePt t="37017" x="7994650" y="4140200"/>
          <p14:tracePt t="37017" x="8007350" y="4146550"/>
          <p14:tracePt t="37033" x="8013700" y="4159250"/>
          <p14:tracePt t="37048" x="8013700" y="4165600"/>
          <p14:tracePt t="37065" x="8013700" y="4171950"/>
          <p14:tracePt t="37082" x="8007350" y="4171950"/>
          <p14:tracePt t="37082" x="8001000" y="4178300"/>
          <p14:tracePt t="37101" x="7994650" y="4178300"/>
          <p14:tracePt t="37101" x="7988300" y="4178300"/>
          <p14:tracePt t="37117" x="7981950" y="4178300"/>
          <p14:tracePt t="37117" x="7975600" y="4178300"/>
          <p14:tracePt t="37134" x="7962900" y="4178300"/>
          <p14:tracePt t="37134" x="7950200" y="4178300"/>
          <p14:tracePt t="37134" x="7943850" y="4178300"/>
          <p14:tracePt t="37154" x="7931150" y="4178300"/>
          <p14:tracePt t="37165" x="7918450" y="4171950"/>
          <p14:tracePt t="37165" x="7893050" y="4165600"/>
          <p14:tracePt t="37185" x="7874000" y="4165600"/>
          <p14:tracePt t="37185" x="7861300" y="4159250"/>
          <p14:tracePt t="37201" x="7848600" y="4159250"/>
          <p14:tracePt t="37201" x="7835900" y="4152900"/>
          <p14:tracePt t="37217" x="7823200" y="4152900"/>
          <p14:tracePt t="37217" x="7816850" y="4146550"/>
          <p14:tracePt t="37234" x="7804150" y="4146550"/>
          <p14:tracePt t="37234" x="7797800" y="4140200"/>
          <p14:tracePt t="37252" x="7791450" y="4133850"/>
          <p14:tracePt t="37269" x="7791450" y="4127500"/>
          <p14:tracePt t="37269" x="7791450" y="4121150"/>
          <p14:tracePt t="37284" x="7797800" y="4114800"/>
          <p14:tracePt t="37284" x="7797800" y="4108450"/>
          <p14:tracePt t="37301" x="7804150" y="4108450"/>
          <p14:tracePt t="37316" x="7810500" y="4095750"/>
          <p14:tracePt t="37316" x="7816850" y="4095750"/>
          <p14:tracePt t="37335" x="7810500" y="4095750"/>
          <p14:tracePt t="37380" x="7804150" y="4102100"/>
          <p14:tracePt t="37392" x="7797800" y="4102100"/>
          <p14:tracePt t="37408" x="7791450" y="4102100"/>
          <p14:tracePt t="37424" x="7797800" y="4102100"/>
          <p14:tracePt t="37460" x="7804150" y="4095750"/>
          <p14:tracePt t="37476" x="7810500" y="4095750"/>
          <p14:tracePt t="37484" x="7816850" y="4089400"/>
          <p14:tracePt t="37492" x="7823200" y="4089400"/>
          <p14:tracePt t="37500" x="7829550" y="4089400"/>
          <p14:tracePt t="37517" x="7835900" y="4083050"/>
          <p14:tracePt t="37534" x="7842250" y="4076700"/>
          <p14:tracePt t="37551" x="7835900" y="4076700"/>
          <p14:tracePt t="37570" x="7823200" y="4083050"/>
          <p14:tracePt t="37583" x="7816850" y="4083050"/>
          <p14:tracePt t="37583" x="7810500" y="4083050"/>
          <p14:tracePt t="37583" x="7804150" y="4089400"/>
          <p14:tracePt t="37605" x="7791450" y="4089400"/>
          <p14:tracePt t="37617" x="7785100" y="4089400"/>
          <p14:tracePt t="37617" x="7759700" y="4095750"/>
          <p14:tracePt t="37635" x="7747000" y="4095750"/>
          <p14:tracePt t="37635" x="7734300" y="4095750"/>
          <p14:tracePt t="37653" x="7721600" y="4102100"/>
          <p14:tracePt t="37653" x="7708900" y="4102100"/>
          <p14:tracePt t="37670" x="7696200" y="4102100"/>
          <p14:tracePt t="37670" x="7683500" y="4102100"/>
          <p14:tracePt t="37686" x="7670800" y="4108450"/>
          <p14:tracePt t="37686" x="7645400" y="4108450"/>
          <p14:tracePt t="37703" x="7632700" y="4108450"/>
          <p14:tracePt t="37703" x="7620000" y="4108450"/>
          <p14:tracePt t="37720" x="7613650" y="4108450"/>
          <p14:tracePt t="37720" x="7600950" y="4108450"/>
          <p14:tracePt t="37736" x="7588250" y="4108450"/>
          <p14:tracePt t="37736" x="7562850" y="4108450"/>
          <p14:tracePt t="37753" x="7550150" y="4108450"/>
          <p14:tracePt t="37753" x="7537450" y="4114800"/>
          <p14:tracePt t="37770" x="7524750" y="4114800"/>
          <p14:tracePt t="37770" x="7512050" y="4121150"/>
          <p14:tracePt t="37786" x="7505700" y="4121150"/>
          <p14:tracePt t="37786" x="7493000" y="4127500"/>
          <p14:tracePt t="37802" x="7480300" y="4127500"/>
          <p14:tracePt t="37802" x="7467600" y="4133850"/>
          <p14:tracePt t="37821" x="7448550" y="4140200"/>
          <p14:tracePt t="37821" x="7435850" y="4140200"/>
          <p14:tracePt t="37836" x="7423150" y="4140200"/>
          <p14:tracePt t="37836" x="7416800" y="4140200"/>
          <p14:tracePt t="37853" x="7404100" y="4140200"/>
          <p14:tracePt t="37853" x="7391400" y="4140200"/>
          <p14:tracePt t="37870" x="7372350" y="4140200"/>
          <p14:tracePt t="37870" x="7353300" y="4140200"/>
          <p14:tracePt t="37870" x="7334250" y="4140200"/>
          <p14:tracePt t="37889" x="7315200" y="4133850"/>
          <p14:tracePt t="37901" x="7296150" y="4133850"/>
          <p14:tracePt t="37901" x="7245350" y="4121150"/>
          <p14:tracePt t="37921" x="7219950" y="4114800"/>
          <p14:tracePt t="37921" x="7194550" y="4108450"/>
          <p14:tracePt t="37937" x="7169150" y="4102100"/>
          <p14:tracePt t="37937" x="7143750" y="4089400"/>
          <p14:tracePt t="37953" x="7112000" y="4083050"/>
          <p14:tracePt t="37953" x="7086600" y="4070350"/>
          <p14:tracePt t="37953" x="7061200" y="4051300"/>
          <p14:tracePt t="37973" x="7035800" y="4032250"/>
          <p14:tracePt t="37985" x="7016750" y="4013200"/>
          <p14:tracePt t="37985" x="6978650" y="3962400"/>
          <p14:tracePt t="38003" x="6959600" y="3930650"/>
          <p14:tracePt t="38003" x="6953250" y="3905250"/>
          <p14:tracePt t="38020" x="6946900" y="3873500"/>
          <p14:tracePt t="38020" x="6946900" y="3841750"/>
          <p14:tracePt t="38037" x="6953250" y="3810000"/>
          <p14:tracePt t="38037" x="6985000" y="3746500"/>
          <p14:tracePt t="38054" x="7016750" y="3721100"/>
          <p14:tracePt t="38054" x="7054850" y="3689350"/>
          <p14:tracePt t="38070" x="7099300" y="3663950"/>
          <p14:tracePt t="38070" x="7150100" y="3632200"/>
          <p14:tracePt t="38087" x="7213600" y="3606800"/>
          <p14:tracePt t="38087" x="7277100" y="3581400"/>
          <p14:tracePt t="38104" x="7340600" y="3556000"/>
          <p14:tracePt t="38104" x="7486650" y="3511550"/>
          <p14:tracePt t="38121" x="7562850" y="3492500"/>
          <p14:tracePt t="38121" x="7632700" y="3479800"/>
          <p14:tracePt t="38137" x="7702550" y="3473450"/>
          <p14:tracePt t="38137" x="7772400" y="3473450"/>
          <p14:tracePt t="38156" x="7835900" y="3473450"/>
          <p14:tracePt t="38156" x="7899400" y="3479800"/>
          <p14:tracePt t="38156" x="7962900" y="3492500"/>
          <p14:tracePt t="38173" x="8020050" y="3505200"/>
          <p14:tracePt t="38185" x="8077200" y="3517900"/>
          <p14:tracePt t="38185" x="8172450" y="3556000"/>
          <p14:tracePt t="38205" x="8216900" y="3581400"/>
          <p14:tracePt t="38205" x="8255000" y="3600450"/>
          <p14:tracePt t="38222" x="8286750" y="3625850"/>
          <p14:tracePt t="38222" x="8312150" y="3651250"/>
          <p14:tracePt t="38238" x="8331200" y="3676650"/>
          <p14:tracePt t="38238" x="8343900" y="3702050"/>
          <p14:tracePt t="38238" x="8350250" y="3727450"/>
          <p14:tracePt t="38257" x="8356600" y="3752850"/>
          <p14:tracePt t="38269" x="8350250" y="3778250"/>
          <p14:tracePt t="38269" x="8337550" y="3822700"/>
          <p14:tracePt t="38289" x="8331200" y="3841750"/>
          <p14:tracePt t="38289" x="8312150" y="3860800"/>
          <p14:tracePt t="38305" x="8299450" y="3873500"/>
          <p14:tracePt t="38305" x="8280400" y="3886200"/>
          <p14:tracePt t="38322" x="8255000" y="3898900"/>
          <p14:tracePt t="38322" x="8229600" y="3911600"/>
          <p14:tracePt t="38322" x="8210550" y="3917950"/>
          <p14:tracePt t="38341" x="8178800" y="3930650"/>
          <p14:tracePt t="38341" x="8153400" y="3937000"/>
          <p14:tracePt t="38355" x="8121650" y="3943350"/>
          <p14:tracePt t="38355" x="8096250" y="3949700"/>
          <p14:tracePt t="38371" x="8070850" y="3956050"/>
          <p14:tracePt t="38371" x="8039100" y="3962400"/>
          <p14:tracePt t="38388" x="8013700" y="3968750"/>
          <p14:tracePt t="38388" x="7981950" y="3975100"/>
          <p14:tracePt t="38406" x="7956550" y="3975100"/>
          <p14:tracePt t="38406" x="7893050" y="3975100"/>
          <p14:tracePt t="38422" x="7867650" y="3981450"/>
          <p14:tracePt t="38422" x="7842250" y="3981450"/>
          <p14:tracePt t="38439" x="7810500" y="3975100"/>
          <p14:tracePt t="38439" x="7785100" y="3975100"/>
          <p14:tracePt t="38455" x="7759700" y="3975100"/>
          <p14:tracePt t="38455" x="7734300" y="3975100"/>
          <p14:tracePt t="38473" x="7689850" y="3962400"/>
          <p14:tracePt t="38473" x="7664450" y="3956050"/>
          <p14:tracePt t="38489" x="7639050" y="3949700"/>
          <p14:tracePt t="38489" x="7607300" y="3937000"/>
          <p14:tracePt t="38506" x="7575550" y="3917950"/>
          <p14:tracePt t="38506" x="7537450" y="3892550"/>
          <p14:tracePt t="38522" x="7499350" y="3867150"/>
          <p14:tracePt t="38522" x="7454900" y="3835400"/>
          <p14:tracePt t="38522" x="7410450" y="3797300"/>
          <p14:tracePt t="38541" x="7359650" y="3759200"/>
          <p14:tracePt t="38554" x="7302500" y="3714750"/>
          <p14:tracePt t="38554" x="7188200" y="3619500"/>
          <p14:tracePt t="38573" x="7124700" y="3562350"/>
          <p14:tracePt t="38573" x="7061200" y="3505200"/>
          <p14:tracePt t="38590" x="6997700" y="3448050"/>
          <p14:tracePt t="38590" x="6927850" y="3384550"/>
          <p14:tracePt t="38606" x="6858000" y="3314700"/>
          <p14:tracePt t="38606" x="6788150" y="3244850"/>
          <p14:tracePt t="38606" x="6724650" y="3175000"/>
          <p14:tracePt t="38624" x="6661150" y="3098800"/>
          <p14:tracePt t="38637" x="6597650" y="3022600"/>
          <p14:tracePt t="38637" x="6489700" y="2863850"/>
          <p14:tracePt t="38657" x="6451600" y="2787650"/>
          <p14:tracePt t="38657" x="6413500" y="2711450"/>
          <p14:tracePt t="38673" x="6381750" y="2628900"/>
          <p14:tracePt t="38673" x="6350000" y="2559050"/>
          <p14:tracePt t="38689" x="6330950" y="2482850"/>
          <p14:tracePt t="38689" x="6305550" y="2413000"/>
          <p14:tracePt t="38706" x="6292850" y="2349500"/>
          <p14:tracePt t="38706" x="6267450" y="2247900"/>
          <p14:tracePt t="38723" x="6254750" y="2203450"/>
          <p14:tracePt t="38723" x="6248400" y="2165350"/>
          <p14:tracePt t="38740" x="6242050" y="2139950"/>
          <p14:tracePt t="38740" x="6235700" y="2120900"/>
          <p14:tracePt t="38756" x="6229350" y="2108200"/>
          <p14:tracePt t="38756" x="6210300" y="2095500"/>
          <p14:tracePt t="38774" x="6203950" y="2101850"/>
          <p14:tracePt t="38774" x="6191250" y="2101850"/>
          <p14:tracePt t="38789" x="6178550" y="2108200"/>
          <p14:tracePt t="38789" x="6159500" y="2114550"/>
          <p14:tracePt t="38806" x="6140450" y="2120900"/>
          <p14:tracePt t="38806" x="6121400" y="2127250"/>
          <p14:tracePt t="38823" x="6102350" y="2127250"/>
          <p14:tracePt t="38823" x="6057900" y="2127250"/>
          <p14:tracePt t="38842" x="6032500" y="2120900"/>
          <p14:tracePt t="38842" x="6007100" y="2114550"/>
          <p14:tracePt t="38857" x="5981700" y="2101850"/>
          <p14:tracePt t="38857" x="5962650" y="2089150"/>
          <p14:tracePt t="38874" x="5937250" y="2070100"/>
          <p14:tracePt t="38874" x="5918200" y="2044700"/>
          <p14:tracePt t="38890" x="5905500" y="2012950"/>
          <p14:tracePt t="38890" x="5892800" y="1981200"/>
          <p14:tracePt t="38890" x="5886450" y="1943100"/>
          <p14:tracePt t="38909" x="5892800" y="1905000"/>
          <p14:tracePt t="38921" x="5899150" y="1866900"/>
          <p14:tracePt t="38921" x="5918200" y="1828800"/>
          <p14:tracePt t="38941" x="5975350" y="1752600"/>
          <p14:tracePt t="38941" x="6013450" y="1720850"/>
          <p14:tracePt t="38957" x="6057900" y="1689100"/>
          <p14:tracePt t="38957" x="6108700" y="1663700"/>
          <p14:tracePt t="38973" x="6165850" y="1644650"/>
          <p14:tracePt t="38973" x="6223000" y="1619250"/>
          <p14:tracePt t="38973" x="6286500" y="1606550"/>
          <p14:tracePt t="38993" x="6350000" y="1593850"/>
          <p14:tracePt t="39005" x="6419850" y="1587500"/>
          <p14:tracePt t="39005" x="6553200" y="1593850"/>
          <p14:tracePt t="39024" x="6616700" y="1612900"/>
          <p14:tracePt t="39024" x="6680200" y="1631950"/>
          <p14:tracePt t="39041" x="6737350" y="1663700"/>
          <p14:tracePt t="39041" x="6788150" y="1701800"/>
          <p14:tracePt t="39058" x="6838950" y="1739900"/>
          <p14:tracePt t="39058" x="6921500" y="1835150"/>
          <p14:tracePt t="39074" x="6946900" y="1879600"/>
          <p14:tracePt t="39074" x="6965950" y="1930400"/>
          <p14:tracePt t="39091" x="6972300" y="1987550"/>
          <p14:tracePt t="39091" x="6972300" y="2038350"/>
          <p14:tracePt t="39107" x="6959600" y="2089150"/>
          <p14:tracePt t="39107" x="6940550" y="2139950"/>
          <p14:tracePt t="39124" x="6908800" y="2184400"/>
          <p14:tracePt t="39124" x="6819900" y="2273300"/>
          <p14:tracePt t="39141" x="6775450" y="2317750"/>
          <p14:tracePt t="39141" x="6718300" y="2349500"/>
          <p14:tracePt t="39159" x="6673850" y="2387600"/>
          <p14:tracePt t="39159" x="6623050" y="2413000"/>
          <p14:tracePt t="39174" x="6584950" y="2438400"/>
          <p14:tracePt t="39174" x="6546850" y="2463800"/>
          <p14:tracePt t="39174" x="6521450" y="2482850"/>
          <p14:tracePt t="39193" x="6502400" y="2501900"/>
          <p14:tracePt t="39206" x="6489700" y="2520950"/>
          <p14:tracePt t="39206" x="6489700" y="2552700"/>
          <p14:tracePt t="39225" x="6496050" y="2565400"/>
          <p14:tracePt t="39225" x="6508750" y="2578100"/>
          <p14:tracePt t="39242" x="6527800" y="2590800"/>
          <p14:tracePt t="39242" x="6546850" y="2603500"/>
          <p14:tracePt t="39258" x="6578600" y="2622550"/>
          <p14:tracePt t="39258" x="6610350" y="2635250"/>
          <p14:tracePt t="39258" x="6648450" y="2660650"/>
          <p14:tracePt t="39277" x="6686550" y="2679700"/>
          <p14:tracePt t="39289" x="6737350" y="2711450"/>
          <p14:tracePt t="39289" x="6845300" y="2787650"/>
          <p14:tracePt t="39309" x="6908800" y="2832100"/>
          <p14:tracePt t="39309" x="6965950" y="2889250"/>
          <p14:tracePt t="39325" x="7029450" y="2946400"/>
          <p14:tracePt t="39325" x="7099300" y="3009900"/>
          <p14:tracePt t="39342" x="7162800" y="3079750"/>
          <p14:tracePt t="39342" x="7226300" y="3149600"/>
          <p14:tracePt t="39358" x="7289800" y="3219450"/>
          <p14:tracePt t="39358" x="7410450" y="3365500"/>
          <p14:tracePt t="39375" x="7467600" y="3435350"/>
          <p14:tracePt t="39375" x="7518400" y="3505200"/>
          <p14:tracePt t="39392" x="7569200" y="3575050"/>
          <p14:tracePt t="39392" x="7607300" y="3644900"/>
          <p14:tracePt t="39408" x="7651750" y="3708400"/>
          <p14:tracePt t="39408" x="7683500" y="3778250"/>
          <p14:tracePt t="39425" x="7721600" y="3841750"/>
          <p14:tracePt t="39425" x="7785100" y="3956050"/>
          <p14:tracePt t="39442" x="7810500" y="4013200"/>
          <p14:tracePt t="39442" x="7835900" y="4064000"/>
          <p14:tracePt t="39459" x="7861300" y="4114800"/>
          <p14:tracePt t="39459" x="7880350" y="4152900"/>
          <p14:tracePt t="39475" x="7893050" y="4191000"/>
          <p14:tracePt t="39475" x="7905750" y="4222750"/>
          <p14:tracePt t="39494" x="7918450" y="4273550"/>
          <p14:tracePt t="39494" x="7918450" y="4298950"/>
          <p14:tracePt t="39509" x="7918450" y="4311650"/>
          <p14:tracePt t="39509" x="7912100" y="4324350"/>
          <p14:tracePt t="39526" x="7905750" y="4337050"/>
          <p14:tracePt t="39526" x="7899400" y="4343400"/>
          <p14:tracePt t="39542" x="7893050" y="4343400"/>
          <p14:tracePt t="39542" x="7880350" y="4343400"/>
          <p14:tracePt t="39542" x="7874000" y="4343400"/>
          <p14:tracePt t="39561" x="7867650" y="4343400"/>
          <p14:tracePt t="39574" x="7861300" y="4337050"/>
          <p14:tracePt t="39574" x="7848600" y="4324350"/>
          <p14:tracePt t="39593" x="7848600" y="4318000"/>
          <p14:tracePt t="39593" x="7842250" y="4311650"/>
          <p14:tracePt t="39609" x="7842250" y="4305300"/>
          <p14:tracePt t="39609" x="7842250" y="4298950"/>
          <p14:tracePt t="39609" x="7842250" y="4292600"/>
          <p14:tracePt t="39629" x="7848600" y="4286250"/>
          <p14:tracePt t="39641" x="7848600" y="4279900"/>
          <p14:tracePt t="39641" x="7854950" y="4273550"/>
          <p14:tracePt t="39641" x="7861300" y="4273550"/>
          <p14:tracePt t="39663" x="7867650" y="4267200"/>
          <p14:tracePt t="39663" x="7874000" y="4267200"/>
          <p14:tracePt t="39677" x="7880350" y="4260850"/>
          <p14:tracePt t="39677" x="7886700" y="4260850"/>
          <p14:tracePt t="39693" x="7893050" y="4260850"/>
          <p14:tracePt t="39693" x="7899400" y="4267200"/>
          <p14:tracePt t="39710" x="7905750" y="4267200"/>
          <p14:tracePt t="39710" x="7918450" y="4267200"/>
          <p14:tracePt t="39710" x="7924800" y="4267200"/>
          <p14:tracePt t="39729" x="7931150" y="4273550"/>
          <p14:tracePt t="39729" x="7937500" y="4273550"/>
          <p14:tracePt t="39743" x="7943850" y="4279900"/>
          <p14:tracePt t="39743" x="7950200" y="4279900"/>
          <p14:tracePt t="39760" x="7956550" y="4279900"/>
          <p14:tracePt t="39760" x="7962900" y="4286250"/>
          <p14:tracePt t="39776" x="7969250" y="4292600"/>
          <p14:tracePt t="39776" x="7981950" y="4298950"/>
          <p14:tracePt t="39793" x="7988300" y="4305300"/>
          <p14:tracePt t="39793" x="7994650" y="4311650"/>
          <p14:tracePt t="39810" x="8001000" y="4311650"/>
          <p14:tracePt t="39810" x="8013700" y="4318000"/>
          <p14:tracePt t="39826" x="8020050" y="4324350"/>
          <p14:tracePt t="39826" x="8032750" y="4330700"/>
          <p14:tracePt t="39843" x="8039100" y="4330700"/>
          <p14:tracePt t="39843" x="8064500" y="4343400"/>
          <p14:tracePt t="39862" x="8070850" y="4343400"/>
          <p14:tracePt t="39862" x="8083550" y="4349750"/>
          <p14:tracePt t="39878" x="8089900" y="4349750"/>
          <p14:tracePt t="39878" x="8096250" y="4356100"/>
          <p14:tracePt t="39893" x="8102600" y="4356100"/>
          <p14:tracePt t="39893" x="8108950" y="4362450"/>
          <p14:tracePt t="39893" x="8115300" y="4362450"/>
          <p14:tracePt t="39913" x="8121650" y="4362450"/>
          <p14:tracePt t="39929" x="8115300" y="4368800"/>
          <p14:tracePt t="39981" x="8108950" y="4368800"/>
          <p14:tracePt t="39997" x="8102600" y="4375150"/>
          <p14:tracePt t="40013" x="8096250" y="4375150"/>
          <p14:tracePt t="40028" x="8089900" y="4375150"/>
          <p14:tracePt t="40041" x="8083550" y="4375150"/>
          <p14:tracePt t="40057" x="8077200" y="4375150"/>
          <p14:tracePt t="40081" x="8070850" y="4375150"/>
          <p14:tracePt t="40124" x="8064500" y="4381500"/>
          <p14:tracePt t="40161" x="8058150" y="4381500"/>
          <p14:tracePt t="40208" x="8051800" y="4381500"/>
          <p14:tracePt t="40281" x="8045450" y="4387850"/>
          <p14:tracePt t="40297" x="8039100" y="4387850"/>
          <p14:tracePt t="40312" x="8032750" y="4387850"/>
          <p14:tracePt t="40332" x="8026400" y="4387850"/>
          <p14:tracePt t="40365" x="8020050" y="4394200"/>
          <p14:tracePt t="40417" x="8020050" y="4400550"/>
          <p14:tracePt t="40441" x="8013700" y="4406900"/>
          <p14:tracePt t="40460" x="8013700" y="4413250"/>
          <p14:tracePt t="40484" x="8007350" y="4419600"/>
          <p14:tracePt t="40513" x="8001000" y="4425950"/>
          <p14:tracePt t="40537" x="7994650" y="4432300"/>
          <p14:tracePt t="40560" x="7988300" y="4432300"/>
          <p14:tracePt t="40572" x="7981950" y="4438650"/>
          <p14:tracePt t="40581" x="7975600" y="4438650"/>
          <p14:tracePt t="40594" x="7962900" y="4445000"/>
          <p14:tracePt t="40594" x="7956550" y="4445000"/>
          <p14:tracePt t="40614" x="7924800" y="4451350"/>
          <p14:tracePt t="40614" x="7912100" y="4457700"/>
          <p14:tracePt t="40630" x="7893050" y="4457700"/>
          <p14:tracePt t="40630" x="7874000" y="4464050"/>
          <p14:tracePt t="40647" x="7854950" y="4464050"/>
          <p14:tracePt t="40647" x="7835900" y="4464050"/>
          <p14:tracePt t="40647" x="7816850" y="4464050"/>
          <p14:tracePt t="40665" x="7797800" y="4464050"/>
          <p14:tracePt t="40678" x="7778750" y="4457700"/>
          <p14:tracePt t="40678" x="7747000" y="4451350"/>
          <p14:tracePt t="40696" x="7727950" y="4445000"/>
          <p14:tracePt t="40696" x="7708900" y="4438650"/>
          <p14:tracePt t="40713" x="7696200" y="4425950"/>
          <p14:tracePt t="40713" x="7677150" y="4413250"/>
          <p14:tracePt t="40730" x="7664450" y="4400550"/>
          <p14:tracePt t="40730" x="7645400" y="4387850"/>
          <p14:tracePt t="40746" x="7632700" y="4368800"/>
          <p14:tracePt t="40746" x="7613650" y="4337050"/>
          <p14:tracePt t="40763" x="7600950" y="4318000"/>
          <p14:tracePt t="40763" x="7594600" y="4298950"/>
          <p14:tracePt t="40780" x="7588250" y="4279900"/>
          <p14:tracePt t="40780" x="7588250" y="4260850"/>
          <p14:tracePt t="40797" x="7588250" y="4241800"/>
          <p14:tracePt t="40797" x="7600950" y="4191000"/>
          <p14:tracePt t="40814" x="7613650" y="4165600"/>
          <p14:tracePt t="40814" x="7632700" y="4140200"/>
          <p14:tracePt t="40830" x="7645400" y="4108450"/>
          <p14:tracePt t="40830" x="7670800" y="4083050"/>
          <p14:tracePt t="40847" x="7696200" y="4057650"/>
          <p14:tracePt t="40847" x="7721600" y="4032250"/>
          <p14:tracePt t="40863" x="7753350" y="4006850"/>
          <p14:tracePt t="40863" x="7816850" y="3968750"/>
          <p14:tracePt t="40882" x="7848600" y="3956050"/>
          <p14:tracePt t="40882" x="7886700" y="3943350"/>
          <p14:tracePt t="40897" x="7918450" y="3937000"/>
          <p14:tracePt t="40897" x="7956550" y="3930650"/>
          <p14:tracePt t="40914" x="7994650" y="3924300"/>
          <p14:tracePt t="40914" x="8032750" y="3924300"/>
          <p14:tracePt t="40930" x="8070850" y="3924300"/>
          <p14:tracePt t="40930" x="8108950" y="3930650"/>
          <p14:tracePt t="40930" x="8147050" y="3937000"/>
          <p14:tracePt t="40950" x="8185150" y="3949700"/>
          <p14:tracePt t="40962" x="8223250" y="3962400"/>
          <p14:tracePt t="40962" x="8255000" y="3981450"/>
          <p14:tracePt t="40982" x="8312150" y="4019550"/>
          <p14:tracePt t="40982" x="8343900" y="4038600"/>
          <p14:tracePt t="40998" x="8362950" y="4064000"/>
          <p14:tracePt t="40998" x="8388350" y="4089400"/>
          <p14:tracePt t="41014" x="8407400" y="4114800"/>
          <p14:tracePt t="41014" x="8420100" y="4133850"/>
          <p14:tracePt t="41014" x="8432800" y="4159250"/>
          <p14:tracePt t="41033" x="8439150" y="4178300"/>
          <p14:tracePt t="41046" x="8439150" y="4197350"/>
          <p14:tracePt t="41046" x="8439150" y="4235450"/>
          <p14:tracePt t="41065" x="8432800" y="4254500"/>
          <p14:tracePt t="41065" x="8426450" y="4273550"/>
          <p14:tracePt t="41081" x="8413750" y="4292600"/>
          <p14:tracePt t="41081" x="8401050" y="4305300"/>
          <p14:tracePt t="41098" x="8382000" y="4318000"/>
          <p14:tracePt t="41098" x="8350250" y="4343400"/>
          <p14:tracePt t="41114" x="8337550" y="4356100"/>
          <p14:tracePt t="41114" x="8318500" y="4362450"/>
          <p14:tracePt t="41131" x="8299450" y="4368800"/>
          <p14:tracePt t="41131" x="8280400" y="4381500"/>
          <p14:tracePt t="41149" x="8261350" y="4387850"/>
          <p14:tracePt t="41149" x="8242300" y="4394200"/>
          <p14:tracePt t="41165" x="8223250" y="4400550"/>
          <p14:tracePt t="41165" x="8178800" y="4406900"/>
          <p14:tracePt t="41182" x="8159750" y="4413250"/>
          <p14:tracePt t="41182" x="8140700" y="4419600"/>
          <p14:tracePt t="41198" x="8121650" y="4419600"/>
          <p14:tracePt t="41198" x="8102600" y="4425950"/>
          <p14:tracePt t="41215" x="8083550" y="4425950"/>
          <p14:tracePt t="41215" x="8070850" y="4425950"/>
          <p14:tracePt t="41215" x="8058150" y="4425950"/>
          <p14:tracePt t="41234" x="8045450" y="4425950"/>
          <p14:tracePt t="41246" x="8032750" y="4425950"/>
          <p14:tracePt t="41246" x="8007350" y="4419600"/>
          <p14:tracePt t="41267" x="8001000" y="4419600"/>
          <p14:tracePt t="41267" x="7988300" y="4413250"/>
          <p14:tracePt t="41282" x="7981950" y="4413250"/>
          <p14:tracePt t="41282" x="7975600" y="4406900"/>
          <p14:tracePt t="41299" x="7969250" y="4406900"/>
          <p14:tracePt t="41299" x="7962900" y="4406900"/>
          <p14:tracePt t="41299" x="7956550" y="4400550"/>
          <p14:tracePt t="41317" x="7950200" y="4400550"/>
          <p14:tracePt t="41330" x="7943850" y="4400550"/>
          <p14:tracePt t="41347" x="7937500" y="4400550"/>
          <p14:tracePt t="41364" x="7931150" y="4400550"/>
          <p14:tracePt t="41380" x="7924800" y="4400550"/>
          <p14:tracePt t="41397" x="7918450" y="4394200"/>
          <p14:tracePt t="41445" x="7924800" y="4394200"/>
          <p14:tracePt t="41488" x="7918450" y="4400550"/>
          <p14:tracePt t="41617" x="7912100" y="4400550"/>
          <p14:tracePt t="41641" x="7905750" y="4406900"/>
          <p14:tracePt t="41737" x="7912100" y="4413250"/>
          <p14:tracePt t="41781" x="7905750" y="4413250"/>
          <p14:tracePt t="41797" x="7899400" y="4413250"/>
          <p14:tracePt t="41805" x="7893050" y="4419600"/>
          <p14:tracePt t="41815" x="7880350" y="4413250"/>
          <p14:tracePt t="41815" x="7848600" y="4413250"/>
          <p14:tracePt t="41834" x="7829550" y="4400550"/>
          <p14:tracePt t="41834" x="7804150" y="4394200"/>
          <p14:tracePt t="41850" x="7778750" y="4381500"/>
          <p14:tracePt t="41850" x="7753350" y="4368800"/>
          <p14:tracePt t="41867" x="7721600" y="4356100"/>
          <p14:tracePt t="41867" x="7696200" y="4337050"/>
          <p14:tracePt t="41884" x="7670800" y="4324350"/>
          <p14:tracePt t="41884" x="7620000" y="4286250"/>
          <p14:tracePt t="41902" x="7600950" y="4267200"/>
          <p14:tracePt t="41902" x="7588250" y="4241800"/>
          <p14:tracePt t="41918" x="7581900" y="4216400"/>
          <p14:tracePt t="41918" x="7581900" y="4197350"/>
          <p14:tracePt t="41934" x="7581900" y="4171950"/>
          <p14:tracePt t="41934" x="7594600" y="4146550"/>
          <p14:tracePt t="41934" x="7613650" y="4121150"/>
          <p14:tracePt t="41954" x="7639050" y="4095750"/>
          <p14:tracePt t="41965" x="7670800" y="4070350"/>
          <p14:tracePt t="41965" x="7708900" y="4044950"/>
          <p14:tracePt t="41965" x="7753350" y="4019550"/>
          <p14:tracePt t="41986" x="7797800" y="4000500"/>
          <p14:tracePt t="41999" x="7848600" y="3981450"/>
          <p14:tracePt t="41999" x="7956550" y="3956050"/>
          <p14:tracePt t="42017" x="8007350" y="3949700"/>
          <p14:tracePt t="42017" x="8064500" y="3949700"/>
          <p14:tracePt t="42034" x="8121650" y="3949700"/>
          <p14:tracePt t="42034" x="8172450" y="3962400"/>
          <p14:tracePt t="42051" x="8223250" y="3975100"/>
          <p14:tracePt t="42051" x="8280400" y="3994150"/>
          <p14:tracePt t="42051" x="8324850" y="4013200"/>
          <p14:tracePt t="42071" x="8375650" y="4038600"/>
          <p14:tracePt t="42071" x="8420100" y="4064000"/>
          <p14:tracePt t="42085" x="8458200" y="4095750"/>
          <p14:tracePt t="42085" x="8489950" y="4121150"/>
          <p14:tracePt t="42101" x="8521700" y="4152900"/>
          <p14:tracePt t="42101" x="8547100" y="4178300"/>
          <p14:tracePt t="42118" x="8566150" y="4203700"/>
          <p14:tracePt t="42118" x="8578850" y="4254500"/>
          <p14:tracePt t="42134" x="8578850" y="4279900"/>
          <p14:tracePt t="42134" x="8572500" y="4298950"/>
          <p14:tracePt t="42152" x="8553450" y="4324350"/>
          <p14:tracePt t="42152" x="8528050" y="4337050"/>
          <p14:tracePt t="42168" x="8502650" y="4356100"/>
          <p14:tracePt t="42168" x="8464550" y="4375150"/>
          <p14:tracePt t="42185" x="8426450" y="4387850"/>
          <p14:tracePt t="42185" x="8337550" y="4419600"/>
          <p14:tracePt t="42202" x="8280400" y="4432300"/>
          <p14:tracePt t="42202" x="8229600" y="4445000"/>
          <p14:tracePt t="42218" x="8172450" y="4457700"/>
          <p14:tracePt t="42218" x="8115300" y="4464050"/>
          <p14:tracePt t="42235" x="8058150" y="4476750"/>
          <p14:tracePt t="42235" x="7994650" y="4489450"/>
          <p14:tracePt t="42235" x="7931150" y="4495800"/>
          <p14:tracePt t="42254" x="7874000" y="4502150"/>
          <p14:tracePt t="42266" x="7810500" y="4514850"/>
          <p14:tracePt t="42266" x="7696200" y="4521200"/>
          <p14:tracePt t="42286" x="7639050" y="4527550"/>
          <p14:tracePt t="42286" x="7588250" y="4527550"/>
          <p14:tracePt t="42303" x="7537450" y="4527550"/>
          <p14:tracePt t="42303" x="7486650" y="4527550"/>
          <p14:tracePt t="42319" x="7442200" y="4527550"/>
          <p14:tracePt t="42319" x="7397750" y="4527550"/>
          <p14:tracePt t="42319" x="7359650" y="4521200"/>
          <p14:tracePt t="42338" x="7315200" y="4514850"/>
          <p14:tracePt t="42350" x="7270750" y="4502150"/>
          <p14:tracePt t="42350" x="7219950" y="4489450"/>
          <p14:tracePt t="42370" x="7118350" y="4464050"/>
          <p14:tracePt t="42370" x="7061200" y="4457700"/>
          <p14:tracePt t="42386" x="7004050" y="4445000"/>
          <p14:tracePt t="42386" x="6946900" y="4432300"/>
          <p14:tracePt t="42402" x="6883400" y="4425950"/>
          <p14:tracePt t="42402" x="6826250" y="4413250"/>
          <p14:tracePt t="42402" x="6762750" y="4406900"/>
          <p14:tracePt t="42421" x="6699250" y="4400550"/>
          <p14:tracePt t="42421" x="6642100" y="4394200"/>
          <p14:tracePt t="42436" x="6578600" y="4387850"/>
          <p14:tracePt t="42436" x="6515100" y="4381500"/>
          <p14:tracePt t="42453" x="6451600" y="4375150"/>
          <p14:tracePt t="42453" x="6388100" y="4375150"/>
          <p14:tracePt t="42470" x="6330950" y="4368800"/>
          <p14:tracePt t="42470" x="6267450" y="4362450"/>
          <p14:tracePt t="42486" x="6203950" y="4362450"/>
          <p14:tracePt t="42486" x="6096000" y="4362450"/>
          <p14:tracePt t="42503" x="6045200" y="4362450"/>
          <p14:tracePt t="42503" x="5994400" y="4362450"/>
          <p14:tracePt t="42519" x="5949950" y="4362450"/>
          <p14:tracePt t="42519" x="5911850" y="4362450"/>
          <p14:tracePt t="42536" x="5880100" y="4362450"/>
          <p14:tracePt t="42536" x="5829300" y="4356100"/>
          <p14:tracePt t="42555" x="5810250" y="4349750"/>
          <p14:tracePt t="42555" x="5803900" y="4349750"/>
          <p14:tracePt t="42571" x="5797550" y="4343400"/>
          <p14:tracePt t="42571" x="5797550" y="4337050"/>
          <p14:tracePt t="42586" x="5797550" y="4330700"/>
          <p14:tracePt t="42586" x="5810250" y="4324350"/>
          <p14:tracePt t="42603" x="5829300" y="4318000"/>
          <p14:tracePt t="42603" x="5848350" y="4311650"/>
          <p14:tracePt t="42603" x="5873750" y="4305300"/>
          <p14:tracePt t="42623" x="5905500" y="4305300"/>
          <p14:tracePt t="42634" x="5943600" y="4298950"/>
          <p14:tracePt t="42634" x="5988050" y="4298950"/>
          <p14:tracePt t="42655" x="6096000" y="4292600"/>
          <p14:tracePt t="42655" x="6159500" y="4292600"/>
          <p14:tracePt t="42655" x="6229350" y="4292600"/>
          <p14:tracePt t="42673" x="6305550" y="4286250"/>
          <p14:tracePt t="42684" x="6381750" y="4286250"/>
          <p14:tracePt t="42684" x="6464300" y="4286250"/>
          <p14:tracePt t="42684" x="6546850" y="4286250"/>
          <p14:tracePt t="42706" x="6629400" y="4286250"/>
          <p14:tracePt t="42718" x="6718300" y="4286250"/>
          <p14:tracePt t="42718" x="6896100" y="4286250"/>
          <p14:tracePt t="42737" x="6985000" y="4286250"/>
          <p14:tracePt t="42737" x="7080250" y="4286250"/>
          <p14:tracePt t="42754" x="7169150" y="4286250"/>
          <p14:tracePt t="42754" x="7258050" y="4286250"/>
          <p14:tracePt t="42771" x="7353300" y="4286250"/>
          <p14:tracePt t="42771" x="7442200" y="4279900"/>
          <p14:tracePt t="42787" x="7531100" y="4279900"/>
          <p14:tracePt t="42787" x="7696200" y="4286250"/>
          <p14:tracePt t="42804" x="7778750" y="4292600"/>
          <p14:tracePt t="42804" x="7848600" y="4292600"/>
          <p14:tracePt t="42821" x="7918450" y="4298950"/>
          <p14:tracePt t="42821" x="7988300" y="4305300"/>
          <p14:tracePt t="42837" x="8051800" y="4311650"/>
          <p14:tracePt t="42837" x="8172450" y="4318000"/>
          <p14:tracePt t="42854" x="8223250" y="4318000"/>
          <p14:tracePt t="42854" x="8267700" y="4318000"/>
          <p14:tracePt t="42872" x="8318500" y="4318000"/>
          <p14:tracePt t="42872" x="8356600" y="4318000"/>
          <p14:tracePt t="42888" x="8388350" y="4311650"/>
          <p14:tracePt t="42888" x="8420100" y="4311650"/>
          <p14:tracePt t="42904" x="8445500" y="4311650"/>
          <p14:tracePt t="42904" x="8470900" y="4311650"/>
          <p14:tracePt t="42923" x="8477250" y="4311650"/>
          <p14:tracePt t="42936" x="8470900" y="4311650"/>
          <p14:tracePt t="42961" x="8458200" y="4311650"/>
          <p14:tracePt t="42970" x="8451850" y="4311650"/>
          <p14:tracePt t="42970" x="8439150" y="4311650"/>
          <p14:tracePt t="42970" x="8432800" y="4311650"/>
          <p14:tracePt t="42989" x="8420100" y="4311650"/>
          <p14:tracePt t="43002" x="8413750" y="4311650"/>
          <p14:tracePt t="43002" x="8394700" y="4311650"/>
          <p14:tracePt t="43022" x="8388350" y="4311650"/>
          <p14:tracePt t="43022" x="8382000" y="4311650"/>
          <p14:tracePt t="43038" x="8375650" y="4311650"/>
          <p14:tracePt t="43052" x="8382000" y="4311650"/>
          <p14:tracePt t="43089" x="8388350" y="4311650"/>
          <p14:tracePt t="43101" x="8394700" y="4311650"/>
          <p14:tracePt t="43117" x="8401050" y="4311650"/>
          <p14:tracePt t="43134" x="8407400" y="4318000"/>
          <p14:tracePt t="43153" x="8401050" y="4324350"/>
          <p14:tracePt t="43237" x="8401050" y="4318000"/>
          <p14:tracePt t="43313" x="8394700" y="4318000"/>
          <p14:tracePt t="43358" x="8388350" y="4324350"/>
          <p14:tracePt t="43373" x="8382000" y="4324350"/>
          <p14:tracePt t="43381" x="8375650" y="4324350"/>
          <p14:tracePt t="43393" x="8362950" y="4330700"/>
          <p14:tracePt t="43404" x="8356600" y="4330700"/>
          <p14:tracePt t="43404" x="8343900" y="4330700"/>
          <p14:tracePt t="43423" x="8337550" y="4337050"/>
          <p14:tracePt t="43423" x="8324850" y="4337050"/>
          <p14:tracePt t="43439" x="8312150" y="4343400"/>
          <p14:tracePt t="43439" x="8280400" y="4356100"/>
          <p14:tracePt t="43456" x="8267700" y="4362450"/>
          <p14:tracePt t="43456" x="8248650" y="4375150"/>
          <p14:tracePt t="43473" x="8229600" y="4387850"/>
          <p14:tracePt t="43473" x="8204200" y="4400550"/>
          <p14:tracePt t="43489" x="8178800" y="4413250"/>
          <p14:tracePt t="43489" x="8121650" y="4451350"/>
          <p14:tracePt t="43507" x="8096250" y="4464050"/>
          <p14:tracePt t="43507" x="8070850" y="4483100"/>
          <p14:tracePt t="43523" x="8045450" y="4502150"/>
          <p14:tracePt t="43523" x="8020050" y="4521200"/>
          <p14:tracePt t="43539" x="8001000" y="4540250"/>
          <p14:tracePt t="43539" x="7981950" y="4552950"/>
          <p14:tracePt t="43556" x="7962900" y="4572000"/>
          <p14:tracePt t="43556" x="7937500" y="4597400"/>
          <p14:tracePt t="43575" x="7931150" y="4610100"/>
          <p14:tracePt t="43575" x="7918450" y="4622800"/>
          <p14:tracePt t="43590" x="7912100" y="4635500"/>
          <p14:tracePt t="43590" x="7905750" y="4648200"/>
          <p14:tracePt t="43607" x="7899400" y="4660900"/>
          <p14:tracePt t="43607" x="7893050" y="4667250"/>
          <p14:tracePt t="43623" x="7893050" y="4679950"/>
          <p14:tracePt t="43623" x="7893050" y="4692650"/>
          <p14:tracePt t="43623" x="7886700" y="4705350"/>
          <p14:tracePt t="43642" x="7880350" y="4711700"/>
          <p14:tracePt t="43655" x="7880350" y="4724400"/>
          <p14:tracePt t="43655" x="7861300" y="4749800"/>
          <p14:tracePt t="43674" x="7848600" y="4762500"/>
          <p14:tracePt t="43674" x="7823200" y="4768850"/>
          <p14:tracePt t="43690" x="7804150" y="4781550"/>
          <p14:tracePt t="43690" x="7772400" y="4794250"/>
          <p14:tracePt t="43707" x="7740650" y="4806950"/>
          <p14:tracePt t="43707" x="7702550" y="4819650"/>
          <p14:tracePt t="43723" x="7664450" y="4838700"/>
          <p14:tracePt t="43723" x="7620000" y="4851400"/>
          <p14:tracePt t="43723" x="7569200" y="4864100"/>
          <p14:tracePt t="43742" x="7512050" y="4876800"/>
          <p14:tracePt t="43742" x="7454900" y="4889500"/>
          <p14:tracePt t="43757" x="7391400" y="4895850"/>
          <p14:tracePt t="43757" x="7327900" y="4908550"/>
          <p14:tracePt t="43774" x="7258050" y="4921250"/>
          <p14:tracePt t="43774" x="7188200" y="4927600"/>
          <p14:tracePt t="43790" x="7112000" y="4940300"/>
          <p14:tracePt t="43790" x="7035800" y="4946650"/>
          <p14:tracePt t="43807" x="6959600" y="4953000"/>
          <p14:tracePt t="43807" x="6813550" y="4953000"/>
          <p14:tracePt t="43823" x="6743700" y="4953000"/>
          <p14:tracePt t="43823" x="6680200" y="4953000"/>
          <p14:tracePt t="43841" x="6610350" y="4946650"/>
          <p14:tracePt t="43841" x="6546850" y="4940300"/>
          <p14:tracePt t="43857" x="6489700" y="4933950"/>
          <p14:tracePt t="43857" x="6375400" y="4914900"/>
          <p14:tracePt t="43875" x="6324600" y="4902200"/>
          <p14:tracePt t="43875" x="6273800" y="4889500"/>
          <p14:tracePt t="43891" x="6229350" y="4870450"/>
          <p14:tracePt t="43891" x="6191250" y="4857750"/>
          <p14:tracePt t="43908" x="6159500" y="4845050"/>
          <p14:tracePt t="43908" x="6127750" y="4832350"/>
          <p14:tracePt t="43908" x="6102350" y="4813300"/>
          <p14:tracePt t="43926" x="6083300" y="4800600"/>
          <p14:tracePt t="43939" x="6070600" y="4787900"/>
          <p14:tracePt t="43939" x="6051550" y="4762500"/>
          <p14:tracePt t="43958" x="6045200" y="4756150"/>
          <p14:tracePt t="43958" x="6045200" y="4743450"/>
          <p14:tracePt t="43975" x="6045200" y="4737100"/>
          <p14:tracePt t="43989" x="6057900" y="4730750"/>
          <p14:tracePt t="44006" x="6064250" y="4730750"/>
          <p14:tracePt t="44006" x="6076950" y="4730750"/>
          <p14:tracePt t="44006" x="6096000" y="4737100"/>
          <p14:tracePt t="44027" x="6115050" y="4737100"/>
          <p14:tracePt t="44039" x="6140450" y="4743450"/>
          <p14:tracePt t="44039" x="6203950" y="4756150"/>
          <p14:tracePt t="44058" x="6235700" y="4756150"/>
          <p14:tracePt t="44058" x="6280150" y="4762500"/>
          <p14:tracePt t="44074" x="6324600" y="4768850"/>
          <p14:tracePt t="44074" x="6369050" y="4768850"/>
          <p14:tracePt t="44074" x="6419850" y="4775200"/>
          <p14:tracePt t="44094" x="6477000" y="4775200"/>
          <p14:tracePt t="44094" x="6534150" y="4775200"/>
          <p14:tracePt t="44108" x="6597650" y="4781550"/>
          <p14:tracePt t="44108" x="6661150" y="4781550"/>
          <p14:tracePt t="44125" x="6724650" y="4781550"/>
          <p14:tracePt t="44125" x="6794500" y="4781550"/>
          <p14:tracePt t="44142" x="6858000" y="4775200"/>
          <p14:tracePt t="44142" x="6921500" y="4775200"/>
          <p14:tracePt t="44159" x="6985000" y="4775200"/>
          <p14:tracePt t="44159" x="7099300" y="4775200"/>
          <p14:tracePt t="44175" x="7150100" y="4775200"/>
          <p14:tracePt t="44175" x="7194550" y="4775200"/>
          <p14:tracePt t="44191" x="7232650" y="4775200"/>
          <p14:tracePt t="44191" x="7270750" y="4775200"/>
          <p14:tracePt t="44208" x="7296150" y="4775200"/>
          <p14:tracePt t="44208" x="7346950" y="4781550"/>
          <p14:tracePt t="44227" x="7366000" y="4781550"/>
          <p14:tracePt t="44227" x="7372350" y="4781550"/>
          <p14:tracePt t="44242" x="7385050" y="4781550"/>
          <p14:tracePt t="44257" x="7391400" y="4787900"/>
          <p14:tracePt t="44274" x="7378700" y="4787900"/>
          <p14:tracePt t="44274" x="7372350" y="4787900"/>
          <p14:tracePt t="44274" x="7366000" y="4787900"/>
          <p14:tracePt t="44294" x="7353300" y="4787900"/>
          <p14:tracePt t="44307" x="7346950" y="4787900"/>
          <p14:tracePt t="44307" x="7327900" y="4787900"/>
          <p14:tracePt t="44327" x="7321550" y="4781550"/>
          <p14:tracePt t="44341" x="7315200" y="4781550"/>
          <p14:tracePt t="44357" x="7321550" y="4768850"/>
          <p14:tracePt t="44357" x="7327900" y="4768850"/>
          <p14:tracePt t="44357" x="7334250" y="4762500"/>
          <p14:tracePt t="44378" x="7346950" y="4756150"/>
          <p14:tracePt t="44390" x="7359650" y="4743450"/>
          <p14:tracePt t="44390" x="7397750" y="4724400"/>
          <p14:tracePt t="44410" x="7423150" y="4711700"/>
          <p14:tracePt t="44410" x="7442200" y="4692650"/>
          <p14:tracePt t="44426" x="7473950" y="4679950"/>
          <p14:tracePt t="44426" x="7499350" y="4667250"/>
          <p14:tracePt t="44443" x="7531100" y="4648200"/>
          <p14:tracePt t="44443" x="7562850" y="4629150"/>
          <p14:tracePt t="44459" x="7600950" y="4616450"/>
          <p14:tracePt t="44459" x="7664450" y="4578350"/>
          <p14:tracePt t="44477" x="7696200" y="4565650"/>
          <p14:tracePt t="44477" x="7727950" y="4546600"/>
          <p14:tracePt t="44493" x="7759700" y="4527550"/>
          <p14:tracePt t="44493" x="7785100" y="4508500"/>
          <p14:tracePt t="44510" x="7810500" y="4495800"/>
          <p14:tracePt t="44510" x="7848600" y="4464050"/>
          <p14:tracePt t="44527" x="7861300" y="4451350"/>
          <p14:tracePt t="44527" x="7874000" y="4432300"/>
          <p14:tracePt t="44543" x="7886700" y="4425950"/>
          <p14:tracePt t="44543" x="7893050" y="4413250"/>
          <p14:tracePt t="44560" x="7893050" y="4406900"/>
          <p14:tracePt t="44560" x="7893050" y="4400550"/>
          <p14:tracePt t="44576" x="7893050" y="4394200"/>
          <p14:tracePt t="44576" x="7880350" y="4387850"/>
          <p14:tracePt t="44595" x="7874000" y="4381500"/>
          <p14:tracePt t="44595" x="7861300" y="4375150"/>
          <p14:tracePt t="44611" x="7848600" y="4375150"/>
          <p14:tracePt t="44611" x="7835900" y="4368800"/>
          <p14:tracePt t="44627" x="7823200" y="4362450"/>
          <p14:tracePt t="44627" x="7810500" y="4356100"/>
          <p14:tracePt t="44644" x="7791450" y="4343400"/>
          <p14:tracePt t="44644" x="7778750" y="4330700"/>
          <p14:tracePt t="44644" x="7759700" y="4311650"/>
          <p14:tracePt t="44664" x="7740650" y="4286250"/>
          <p14:tracePt t="44675" x="7721600" y="4248150"/>
          <p14:tracePt t="44675" x="7702550" y="4203700"/>
          <p14:tracePt t="44695" x="7677150" y="4076700"/>
          <p14:tracePt t="44695" x="7664450" y="4000500"/>
          <p14:tracePt t="44710" x="7658100" y="3905250"/>
          <p14:tracePt t="44710" x="7651750" y="3803650"/>
          <p14:tracePt t="44727" x="7645400" y="3695700"/>
          <p14:tracePt t="44727" x="7639050" y="3575050"/>
          <p14:tracePt t="44727" x="7645400" y="3448050"/>
          <p14:tracePt t="44746" x="7645400" y="3314700"/>
          <p14:tracePt t="44758" x="7658100" y="3181350"/>
          <p14:tracePt t="44758" x="7683500" y="2889250"/>
          <p14:tracePt t="44777" x="7702550" y="2736850"/>
          <p14:tracePt t="44777" x="7721600" y="2590800"/>
          <p14:tracePt t="44794" x="7740650" y="2444750"/>
          <p14:tracePt t="44794" x="7759700" y="2311400"/>
          <p14:tracePt t="44810" x="7772400" y="2190750"/>
          <p14:tracePt t="44810" x="7791450" y="2082800"/>
          <p14:tracePt t="44828" x="7804150" y="1993900"/>
          <p14:tracePt t="44828" x="7829550" y="1854200"/>
          <p14:tracePt t="44844" x="7848600" y="1803400"/>
          <p14:tracePt t="44844" x="7867650" y="1765300"/>
          <p14:tracePt t="44860" x="7886700" y="1727200"/>
          <p14:tracePt t="44860" x="7905750" y="1701800"/>
          <p14:tracePt t="44877" x="7924800" y="1670050"/>
          <p14:tracePt t="44877" x="7969250" y="1631950"/>
          <p14:tracePt t="44895" x="7988300" y="1619250"/>
          <p14:tracePt t="44895" x="8007350" y="1606550"/>
          <p14:tracePt t="44911" x="8026400" y="1600200"/>
          <p14:tracePt t="44911" x="8039100" y="1593850"/>
          <p14:tracePt t="44928" x="8058150" y="1587500"/>
          <p14:tracePt t="44928" x="8070850" y="1587500"/>
          <p14:tracePt t="44928" x="8083550" y="1587500"/>
          <p14:tracePt t="44947" x="8102600" y="1587500"/>
          <p14:tracePt t="44959" x="8108950" y="1587500"/>
          <p14:tracePt t="44959" x="8128000" y="1600200"/>
          <p14:tracePt t="44979" x="8140700" y="1606550"/>
          <p14:tracePt t="44979" x="8147050" y="1612900"/>
          <p14:tracePt t="44995" x="8147050" y="1619250"/>
          <p14:tracePt t="44995" x="8153400" y="1619250"/>
          <p14:tracePt t="45011" x="8153400" y="1625600"/>
          <p14:tracePt t="45027" x="8159750" y="1638300"/>
          <p14:tracePt t="45043" x="8153400" y="1638300"/>
          <p14:tracePt t="45043" x="8140700" y="1638300"/>
          <p14:tracePt t="45062" x="8134350" y="1638300"/>
          <p14:tracePt t="45062" x="8121650" y="1638300"/>
          <p14:tracePt t="45079" x="8108950" y="1638300"/>
          <p14:tracePt t="45079" x="8102600" y="1631950"/>
          <p14:tracePt t="45095" x="8083550" y="1631950"/>
          <p14:tracePt t="45095" x="8070850" y="1631950"/>
          <p14:tracePt t="45095" x="8058150" y="1625600"/>
          <p14:tracePt t="45114" x="8039100" y="1619250"/>
          <p14:tracePt t="45126" x="8020050" y="1619250"/>
          <p14:tracePt t="45126" x="7975600" y="1612900"/>
          <p14:tracePt t="45146" x="7950200" y="1612900"/>
          <p14:tracePt t="45146" x="7924800" y="1606550"/>
          <p14:tracePt t="45162" x="7899400" y="1606550"/>
          <p14:tracePt t="45162" x="7867650" y="1612900"/>
          <p14:tracePt t="45179" x="7835900" y="1612900"/>
          <p14:tracePt t="45179" x="7759700" y="1612900"/>
          <p14:tracePt t="45195" x="7721600" y="1606550"/>
          <p14:tracePt t="45195" x="7677150" y="1606550"/>
          <p14:tracePt t="45212" x="7626350" y="1600200"/>
          <p14:tracePt t="45212" x="7581900" y="1593850"/>
          <p14:tracePt t="45229" x="7524750" y="1581150"/>
          <p14:tracePt t="45229" x="7416800" y="1562100"/>
          <p14:tracePt t="45247" x="7359650" y="1543050"/>
          <p14:tracePt t="45247" x="7308850" y="1530350"/>
          <p14:tracePt t="45263" x="7251700" y="1511300"/>
          <p14:tracePt t="45263" x="7200900" y="1498600"/>
          <p14:tracePt t="45279" x="7150100" y="1479550"/>
          <p14:tracePt t="45279" x="7105650" y="1454150"/>
          <p14:tracePt t="45296" x="7067550" y="1435100"/>
          <p14:tracePt t="45296" x="7029450" y="1409700"/>
          <p14:tracePt t="45296" x="7004050" y="1384300"/>
          <p14:tracePt t="45315" x="6978650" y="1358900"/>
          <p14:tracePt t="45327" x="6959600" y="1327150"/>
          <p14:tracePt t="45327" x="6940550" y="1263650"/>
          <p14:tracePt t="45346" x="6946900" y="1225550"/>
          <p14:tracePt t="45346" x="6959600" y="1187450"/>
          <p14:tracePt t="45363" x="6978650" y="1149350"/>
          <p14:tracePt t="45363" x="7010400" y="1111250"/>
          <p14:tracePt t="45379" x="7042150" y="1066800"/>
          <p14:tracePt t="45379" x="7086600" y="1028700"/>
          <p14:tracePt t="45379" x="7131050" y="990600"/>
          <p14:tracePt t="45398" x="7188200" y="952500"/>
          <p14:tracePt t="45411" x="7245350" y="920750"/>
          <p14:tracePt t="45411" x="7378700" y="863600"/>
          <p14:tracePt t="45430" x="7448550" y="844550"/>
          <p14:tracePt t="45430" x="7518400" y="825500"/>
          <p14:tracePt t="45446" x="7594600" y="812800"/>
          <p14:tracePt t="45446" x="7670800" y="800100"/>
          <p14:tracePt t="45463" x="7753350" y="793750"/>
          <p14:tracePt t="45463" x="7829550" y="787400"/>
          <p14:tracePt t="45480" x="7912100" y="787400"/>
          <p14:tracePt t="45480" x="8070850" y="793750"/>
          <p14:tracePt t="45496" x="8147050" y="806450"/>
          <p14:tracePt t="45496" x="8223250" y="819150"/>
          <p14:tracePt t="45513" x="8293100" y="838200"/>
          <p14:tracePt t="45513" x="8362950" y="863600"/>
          <p14:tracePt t="45530" x="8426450" y="889000"/>
          <p14:tracePt t="45530" x="8534400" y="965200"/>
          <p14:tracePt t="45548" x="8585200" y="1009650"/>
          <p14:tracePt t="45548" x="8629650" y="1054100"/>
          <p14:tracePt t="45563" x="8674100" y="1104900"/>
          <p14:tracePt t="45563" x="8705850" y="1155700"/>
          <p14:tracePt t="45580" x="8737600" y="1206500"/>
          <p14:tracePt t="45580" x="8763000" y="1257300"/>
          <p14:tracePt t="45597" x="8782050" y="1308100"/>
          <p14:tracePt t="45597" x="8794750" y="1416050"/>
          <p14:tracePt t="45615" x="8782050" y="1466850"/>
          <p14:tracePt t="45615" x="8769350" y="1524000"/>
          <p14:tracePt t="45631" x="8743950" y="1574800"/>
          <p14:tracePt t="45631" x="8712200" y="1631950"/>
          <p14:tracePt t="45648" x="8674100" y="1682750"/>
          <p14:tracePt t="45648" x="8636000" y="1733550"/>
          <p14:tracePt t="45648" x="8585200" y="1784350"/>
          <p14:tracePt t="45666" x="8540750" y="1835150"/>
          <p14:tracePt t="45678" x="8489950" y="1879600"/>
          <p14:tracePt t="45678" x="8439150" y="1930400"/>
          <p14:tracePt t="45678" x="8394700" y="1981200"/>
          <p14:tracePt t="45699" x="8343900" y="2032000"/>
          <p14:tracePt t="45712" x="8299450" y="2082800"/>
          <p14:tracePt t="45712" x="8210550" y="2184400"/>
          <p14:tracePt t="45731" x="8172450" y="2235200"/>
          <p14:tracePt t="45731" x="8134350" y="2292350"/>
          <p14:tracePt t="45747" x="8108950" y="2343150"/>
          <p14:tracePt t="45747" x="8083550" y="2400300"/>
          <p14:tracePt t="45747" x="8070850" y="2451100"/>
          <p14:tracePt t="45766" x="8064500" y="2508250"/>
          <p14:tracePt t="45779" x="8058150" y="2565400"/>
          <p14:tracePt t="45779" x="8064500" y="2692400"/>
          <p14:tracePt t="45798" x="8070850" y="2762250"/>
          <p14:tracePt t="45798" x="8077200" y="2832100"/>
          <p14:tracePt t="45814" x="8089900" y="2908300"/>
          <p14:tracePt t="45814" x="8096250" y="2984500"/>
          <p14:tracePt t="45831" x="8108950" y="3067050"/>
          <p14:tracePt t="45831" x="8128000" y="3244850"/>
          <p14:tracePt t="45848" x="8140700" y="3333750"/>
          <p14:tracePt t="45848" x="8153400" y="3429000"/>
          <p14:tracePt t="45864" x="8166100" y="3524250"/>
          <p14:tracePt t="45864" x="8172450" y="3619500"/>
          <p14:tracePt t="45881" x="8185150" y="3708400"/>
          <p14:tracePt t="45881" x="8191500" y="3797300"/>
          <p14:tracePt t="45897" x="8204200" y="3873500"/>
          <p14:tracePt t="45897" x="8216900" y="4025900"/>
          <p14:tracePt t="45914" x="8223250" y="4089400"/>
          <p14:tracePt t="45914" x="8223250" y="4146550"/>
          <p14:tracePt t="45931" x="8223250" y="4203700"/>
          <p14:tracePt t="45931" x="8216900" y="4248150"/>
          <p14:tracePt t="45948" x="8210550" y="4298950"/>
          <p14:tracePt t="45948" x="8204200" y="4343400"/>
          <p14:tracePt t="45948" x="8191500" y="4381500"/>
          <p14:tracePt t="45967" x="8172450" y="4413250"/>
          <p14:tracePt t="45979" x="8159750" y="4451350"/>
          <p14:tracePt t="45979" x="8128000" y="4502150"/>
          <p14:tracePt t="45999" x="8115300" y="4521200"/>
          <p14:tracePt t="45999" x="8102600" y="4540250"/>
          <p14:tracePt t="46015" x="8089900" y="4559300"/>
          <p14:tracePt t="46015" x="8077200" y="4572000"/>
          <p14:tracePt t="46032" x="8070850" y="4578350"/>
          <p14:tracePt t="46032" x="8064500" y="4591050"/>
          <p14:tracePt t="46048" x="8051800" y="4597400"/>
          <p14:tracePt t="46048" x="8045450" y="4597400"/>
          <p14:tracePt t="46048" x="8039100" y="4603750"/>
          <p14:tracePt t="46067" x="8032750" y="4610100"/>
          <p14:tracePt t="46080" x="8026400" y="4610100"/>
          <p14:tracePt t="46080" x="8013700" y="4616450"/>
          <p14:tracePt t="46098" x="8001000" y="4616450"/>
          <p14:tracePt t="46098" x="7988300" y="4622800"/>
          <p14:tracePt t="46115" x="7975600" y="4622800"/>
          <p14:tracePt t="46115" x="7962900" y="4629150"/>
          <p14:tracePt t="46115" x="7950200" y="4629150"/>
          <p14:tracePt t="46134" x="7931150" y="4635500"/>
          <p14:tracePt t="46134" x="7912100" y="4635500"/>
          <p14:tracePt t="46150" x="7893050" y="4641850"/>
          <p14:tracePt t="46150" x="7880350" y="4641850"/>
          <p14:tracePt t="46166" x="7861300" y="4641850"/>
          <p14:tracePt t="46166" x="7842250" y="4635500"/>
          <p14:tracePt t="46182" x="7829550" y="4629150"/>
          <p14:tracePt t="46182" x="7810500" y="4622800"/>
          <p14:tracePt t="46199" x="7797800" y="4610100"/>
          <p14:tracePt t="46199" x="7778750" y="4572000"/>
          <p14:tracePt t="46215" x="7772400" y="4552950"/>
          <p14:tracePt t="46215" x="7766050" y="4527550"/>
          <p14:tracePt t="46232" x="7766050" y="4495800"/>
          <p14:tracePt t="46232" x="7766050" y="4464050"/>
          <p14:tracePt t="46249" x="7772400" y="4432300"/>
          <p14:tracePt t="46249" x="7804150" y="4362450"/>
          <p14:tracePt t="46267" x="7823200" y="4330700"/>
          <p14:tracePt t="46267" x="7848600" y="4305300"/>
          <p14:tracePt t="46283" x="7880350" y="4279900"/>
          <p14:tracePt t="46283" x="7912100" y="4260850"/>
          <p14:tracePt t="46299" x="7943850" y="4248150"/>
          <p14:tracePt t="46299" x="7981950" y="4235450"/>
          <p14:tracePt t="46316" x="8026400" y="4235450"/>
          <p14:tracePt t="46316" x="8070850" y="4235450"/>
          <p14:tracePt t="46316" x="8115300" y="4235450"/>
          <p14:tracePt t="46335" x="8159750" y="4241800"/>
          <p14:tracePt t="46347" x="8210550" y="4248150"/>
          <p14:tracePt t="46347" x="8305800" y="4279900"/>
          <p14:tracePt t="46367" x="8356600" y="4298950"/>
          <p14:tracePt t="46367" x="8401050" y="4318000"/>
          <p14:tracePt t="46383" x="8439150" y="4343400"/>
          <p14:tracePt t="46383" x="8477250" y="4375150"/>
          <p14:tracePt t="46400" x="8509000" y="4406900"/>
          <p14:tracePt t="46400" x="8534400" y="4438650"/>
          <p14:tracePt t="46416" x="8553450" y="4476750"/>
          <p14:tracePt t="46416" x="8566150" y="4508500"/>
          <p14:tracePt t="46416" x="8566150" y="4546600"/>
          <p14:tracePt t="46436" x="8566150" y="4584700"/>
          <p14:tracePt t="46436" x="8553450" y="4616450"/>
          <p14:tracePt t="46449" x="8540750" y="4654550"/>
          <p14:tracePt t="46449" x="8521700" y="4686300"/>
          <p14:tracePt t="46466" x="8496300" y="4711700"/>
          <p14:tracePt t="46466" x="8464550" y="4743450"/>
          <p14:tracePt t="46483" x="8432800" y="4762500"/>
          <p14:tracePt t="46483" x="8401050" y="4787900"/>
          <p14:tracePt t="46483" x="8362950" y="4800600"/>
          <p14:tracePt t="46503" x="8324850" y="4819650"/>
          <p14:tracePt t="46503" x="8286750" y="4832350"/>
          <p14:tracePt t="46517" x="8242300" y="4838700"/>
          <p14:tracePt t="46517" x="8204200" y="4845050"/>
          <p14:tracePt t="46533" x="8166100" y="4851400"/>
          <p14:tracePt t="46533" x="8134350" y="4851400"/>
          <p14:tracePt t="46550" x="8096250" y="4857750"/>
          <p14:tracePt t="46550" x="8032750" y="4851400"/>
          <p14:tracePt t="46568" x="8007350" y="4845050"/>
          <p14:tracePt t="46568" x="7981950" y="4838700"/>
          <p14:tracePt t="46583" x="7956550" y="4832350"/>
          <p14:tracePt t="46583" x="7931150" y="4826000"/>
          <p14:tracePt t="46600" x="7912100" y="4819650"/>
          <p14:tracePt t="46600" x="7893050" y="4806950"/>
          <p14:tracePt t="46617" x="7880350" y="4794250"/>
          <p14:tracePt t="46617" x="7848600" y="4775200"/>
          <p14:tracePt t="46636" x="7842250" y="4762500"/>
          <p14:tracePt t="46636" x="7829550" y="4749800"/>
          <p14:tracePt t="46651" x="7823200" y="4743450"/>
          <p14:tracePt t="46651" x="7816850" y="4730750"/>
          <p14:tracePt t="46667" x="7810500" y="4724400"/>
          <p14:tracePt t="46667" x="7810500" y="4718050"/>
          <p14:tracePt t="46684" x="7804150" y="4705350"/>
          <p14:tracePt t="46684" x="7804150" y="4699000"/>
          <p14:tracePt t="46700" x="7804150" y="4692650"/>
          <p14:tracePt t="46700" x="7804150" y="4686300"/>
          <p14:tracePt t="46700" x="7810500" y="4686300"/>
          <p14:tracePt t="46720" x="7810500" y="4679950"/>
          <p14:tracePt t="46732" x="7816850" y="4673600"/>
          <p14:tracePt t="46732" x="7823200" y="4673600"/>
          <p14:tracePt t="46751" x="7829550" y="4673600"/>
          <p14:tracePt t="46751" x="7835900" y="4673600"/>
          <p14:tracePt t="46767" x="7842250" y="4673600"/>
          <p14:tracePt t="46782" x="7848600" y="4673600"/>
          <p14:tracePt t="46799" x="7854950" y="4673600"/>
          <p14:tracePt t="46799" x="7867650" y="4673600"/>
          <p14:tracePt t="46818" x="7874000" y="4673600"/>
          <p14:tracePt t="46833" x="7880350" y="4667250"/>
          <p14:tracePt t="46849" x="7886700" y="4667250"/>
          <p14:tracePt t="46849" x="7893050" y="4660900"/>
          <p14:tracePt t="46868" x="7893050" y="4654550"/>
          <p14:tracePt t="46882" x="7886700" y="4648200"/>
          <p14:tracePt t="46899" x="7880350" y="4641850"/>
          <p14:tracePt t="46926" x="7874000" y="4635500"/>
          <p14:tracePt t="46942" x="7867650" y="4629150"/>
          <p14:tracePt t="46958" x="7867650" y="4622800"/>
          <p14:tracePt t="46982" x="7861300" y="4622800"/>
          <p14:tracePt t="47003" x="7867650" y="4616450"/>
          <p14:tracePt t="47026" x="7874000" y="4610100"/>
          <p14:tracePt t="47042" x="7880350" y="4603750"/>
          <p14:tracePt t="47054" x="7886700" y="4597400"/>
          <p14:tracePt t="47062" x="7893050" y="4597400"/>
          <p14:tracePt t="47071" x="7899400" y="4591050"/>
          <p14:tracePt t="47083" x="7905750" y="4591050"/>
          <p14:tracePt t="47083" x="7918450" y="4584700"/>
          <p14:tracePt t="47103" x="7924800" y="4584700"/>
          <p14:tracePt t="47103" x="7931150" y="4578350"/>
          <p14:tracePt t="47119" x="7937500" y="4578350"/>
          <p14:tracePt t="47133" x="7943850" y="4578350"/>
          <p14:tracePt t="47133" x="7950200" y="4578350"/>
          <p14:tracePt t="47154" x="7956550" y="4572000"/>
          <p14:tracePt t="47167" x="7950200" y="4565650"/>
          <p14:tracePt t="47206" x="7943850" y="4565650"/>
          <p14:tracePt t="47214" x="7937500" y="4565650"/>
          <p14:tracePt t="47223" x="7931150" y="4565650"/>
          <p14:tracePt t="47223" x="7924800" y="4565650"/>
          <p14:tracePt t="47235" x="7918450" y="4565650"/>
          <p14:tracePt t="47235" x="7905750" y="4565650"/>
          <p14:tracePt t="47253" x="7899400" y="4565650"/>
          <p14:tracePt t="47253" x="7893050" y="4565650"/>
          <p14:tracePt t="47269" x="7886700" y="4572000"/>
          <p14:tracePt t="47269" x="7874000" y="4578350"/>
          <p14:tracePt t="47288" x="7867650" y="4591050"/>
          <p14:tracePt t="47288" x="7861300" y="4597400"/>
          <p14:tracePt t="47303" x="7854950" y="4603750"/>
          <p14:tracePt t="47303" x="7854950" y="4616450"/>
          <p14:tracePt t="47319" x="7848600" y="4629150"/>
          <p14:tracePt t="47319" x="7848600" y="4648200"/>
          <p14:tracePt t="47336" x="7848600" y="4660900"/>
          <p14:tracePt t="47336" x="7848600" y="4673600"/>
          <p14:tracePt t="47336" x="7854950" y="4686300"/>
          <p14:tracePt t="47354" x="7861300" y="4699000"/>
          <p14:tracePt t="47367" x="7867650" y="4711700"/>
          <p14:tracePt t="47367" x="7880350" y="4730750"/>
          <p14:tracePt t="47387" x="7886700" y="4737100"/>
          <p14:tracePt t="47387" x="7893050" y="4743450"/>
          <p14:tracePt t="47404" x="7899400" y="4749800"/>
          <p14:tracePt t="47404" x="7912100" y="4756150"/>
          <p14:tracePt t="47419" x="7918450" y="4762500"/>
          <p14:tracePt t="47419" x="7924800" y="4768850"/>
          <p14:tracePt t="47419" x="7931150" y="4768850"/>
          <p14:tracePt t="47439" x="7937500" y="4775200"/>
          <p14:tracePt t="47451" x="7943850" y="4775200"/>
          <p14:tracePt t="47451" x="7962900" y="4781550"/>
          <p14:tracePt t="47470" x="7969250" y="4787900"/>
          <p14:tracePt t="47470" x="7981950" y="4787900"/>
          <p14:tracePt t="47487" x="7988300" y="4794250"/>
          <p14:tracePt t="47487" x="7994650" y="4800600"/>
          <p14:tracePt t="47504" x="8001000" y="4806950"/>
          <p14:tracePt t="47504" x="8007350" y="4806950"/>
          <p14:tracePt t="47520" x="8013700" y="4819650"/>
          <p14:tracePt t="47536" x="8013700" y="4826000"/>
          <p14:tracePt t="47552" x="8020050" y="4826000"/>
          <p14:tracePt t="47618" x="8020050" y="4832350"/>
          <p14:tracePt t="47695" x="8020050" y="4838700"/>
          <p14:tracePt t="47723" x="8020050" y="4845050"/>
          <p14:tracePt t="47755" x="8020050" y="4851400"/>
          <p14:tracePt t="47882" x="8020050" y="4857750"/>
          <p14:tracePt t="47895" x="8020050" y="4864100"/>
          <p14:tracePt t="47910" x="8020050" y="4870450"/>
          <p14:tracePt t="47934" x="8013700" y="4876800"/>
          <p14:tracePt t="47955" x="8013700" y="4883150"/>
          <p14:tracePt t="48014" x="8013700" y="4889500"/>
          <p14:tracePt t="48047" x="8013700" y="4895850"/>
          <p14:tracePt t="48063" x="8013700" y="4902200"/>
          <p14:tracePt t="48074" x="8013700" y="4908550"/>
          <p14:tracePt t="48090" x="8013700" y="4914900"/>
          <p14:tracePt t="48126" x="8013700" y="4921250"/>
          <p14:tracePt t="48167" x="8020050" y="4921250"/>
          <p14:tracePt t="48262" x="8013700" y="4921250"/>
          <p14:tracePt t="48391" x="8020050" y="4921250"/>
          <p14:tracePt t="48474" x="8013700" y="4927600"/>
          <p14:tracePt t="48534" x="8013700" y="4933950"/>
          <p14:tracePt t="48570" x="8013700" y="4927600"/>
          <p14:tracePt t="48783" x="8020050" y="4921250"/>
          <p14:tracePt t="48843" x="8013700" y="4921250"/>
          <p14:tracePt t="49050" x="8007350" y="4914900"/>
          <p14:tracePt t="49075" x="8007350" y="4908550"/>
          <p14:tracePt t="49163" x="8007350" y="4902200"/>
          <p14:tracePt t="49187" x="8007350" y="4895850"/>
          <p14:tracePt t="49203" x="8007350" y="4889500"/>
          <p14:tracePt t="49215" x="8001000" y="4889500"/>
          <p14:tracePt t="49231" x="8001000" y="4883150"/>
          <p14:tracePt t="49247" x="8001000" y="4876800"/>
          <p14:tracePt t="49262" x="8007350" y="4876800"/>
          <p14:tracePt t="49275" x="8013700" y="4870450"/>
          <p14:tracePt t="49291" x="8020050" y="4876800"/>
          <p14:tracePt t="49308" x="8026400" y="4883150"/>
          <p14:tracePt t="49324" x="8032750" y="4889500"/>
          <p14:tracePt t="49324" x="8032750" y="4902200"/>
          <p14:tracePt t="49344" x="8039100" y="4914900"/>
          <p14:tracePt t="49344" x="8039100" y="4933950"/>
          <p14:tracePt t="49360" x="8039100" y="4959350"/>
          <p14:tracePt t="49360" x="8039100" y="4984750"/>
          <p14:tracePt t="49376" x="8039100" y="5016500"/>
          <p14:tracePt t="49376" x="8039100" y="5054600"/>
          <p14:tracePt t="49376" x="8039100" y="5092700"/>
          <p14:tracePt t="49395" x="8032750" y="5137150"/>
          <p14:tracePt t="49408" x="8026400" y="5181600"/>
          <p14:tracePt t="49408" x="8020050" y="5226050"/>
          <p14:tracePt t="49428" x="8001000" y="5308600"/>
          <p14:tracePt t="49428" x="7988300" y="5353050"/>
          <p14:tracePt t="49444" x="7969250" y="5391150"/>
          <p14:tracePt t="49444" x="7956550" y="5422900"/>
          <p14:tracePt t="49460" x="7937500" y="5454650"/>
          <p14:tracePt t="49460" x="7918450" y="5486400"/>
          <p14:tracePt t="49460" x="7899400" y="5518150"/>
          <p14:tracePt t="49480" x="7886700" y="5543550"/>
          <p14:tracePt t="49492" x="7867650" y="5568950"/>
          <p14:tracePt t="49492" x="7835900" y="5613400"/>
          <p14:tracePt t="49510" x="7823200" y="5626100"/>
          <p14:tracePt t="49510" x="7810500" y="5645150"/>
          <p14:tracePt t="49527" x="7797800" y="5657850"/>
          <p14:tracePt t="49527" x="7785100" y="5670550"/>
          <p14:tracePt t="49544" x="7772400" y="5683250"/>
          <p14:tracePt t="49544" x="7766050" y="5689600"/>
          <p14:tracePt t="49560" x="7753350" y="5695950"/>
          <p14:tracePt t="49560" x="7734300" y="5708650"/>
          <p14:tracePt t="49577" x="7721600" y="5715000"/>
          <p14:tracePt t="49577" x="7702550" y="5721350"/>
          <p14:tracePt t="49594" x="7689850" y="5727700"/>
          <p14:tracePt t="49594" x="7670800" y="5734050"/>
          <p14:tracePt t="49610" x="7651750" y="5740400"/>
          <p14:tracePt t="49610" x="7607300" y="5746750"/>
          <p14:tracePt t="49628" x="7581900" y="5746750"/>
          <p14:tracePt t="49628" x="7556500" y="5746750"/>
          <p14:tracePt t="49644" x="7531100" y="5746750"/>
          <p14:tracePt t="49644" x="7499350" y="5746750"/>
          <p14:tracePt t="49662" x="7467600" y="5746750"/>
          <p14:tracePt t="49662" x="7429500" y="5746750"/>
          <p14:tracePt t="49678" x="7391400" y="5740400"/>
          <p14:tracePt t="49678" x="7308850" y="5727700"/>
          <p14:tracePt t="49697" x="7270750" y="5721350"/>
          <p14:tracePt t="49697" x="7226300" y="5708650"/>
          <p14:tracePt t="49711" x="7188200" y="5689600"/>
          <p14:tracePt t="49711" x="7150100" y="5676900"/>
          <p14:tracePt t="49728" x="7112000" y="5651500"/>
          <p14:tracePt t="49728" x="7080250" y="5626100"/>
          <p14:tracePt t="49744" x="7048500" y="5600700"/>
          <p14:tracePt t="49744" x="7023100" y="5562600"/>
          <p14:tracePt t="49744" x="7004050" y="5530850"/>
          <p14:tracePt t="49763" x="6985000" y="5492750"/>
          <p14:tracePt t="49776" x="6978650" y="5454650"/>
          <p14:tracePt t="49776" x="6965950" y="5372100"/>
          <p14:tracePt t="49795" x="6972300" y="5340350"/>
          <p14:tracePt t="49795" x="6978650" y="5302250"/>
          <p14:tracePt t="49811" x="6991350" y="5270500"/>
          <p14:tracePt t="49811" x="7010400" y="5238750"/>
          <p14:tracePt t="49828" x="7029450" y="5207000"/>
          <p14:tracePt t="49828" x="7061200" y="5175250"/>
          <p14:tracePt t="49828" x="7099300" y="5149850"/>
          <p14:tracePt t="49847" x="7150100" y="5118100"/>
          <p14:tracePt t="49859" x="7200900" y="5086350"/>
          <p14:tracePt t="49859" x="7315200" y="5035550"/>
          <p14:tracePt t="49879" x="7378700" y="5010150"/>
          <p14:tracePt t="49879" x="7448550" y="4991100"/>
          <p14:tracePt t="49895" x="7512050" y="4978400"/>
          <p14:tracePt t="49895" x="7581900" y="4965700"/>
          <p14:tracePt t="49912" x="7645400" y="4965700"/>
          <p14:tracePt t="49912" x="7778750" y="4978400"/>
          <p14:tracePt t="49929" x="7848600" y="4984750"/>
          <p14:tracePt t="49929" x="7918450" y="5003800"/>
          <p14:tracePt t="49945" x="7994650" y="5022850"/>
          <p14:tracePt t="49945" x="8064500" y="5054600"/>
          <p14:tracePt t="49962" x="8134350" y="5080000"/>
          <p14:tracePt t="49962" x="8204200" y="5111750"/>
          <p14:tracePt t="49978" x="8267700" y="5143500"/>
          <p14:tracePt t="49978" x="8382000" y="5213350"/>
          <p14:tracePt t="49996" x="8432800" y="5245100"/>
          <p14:tracePt t="49996" x="8477250" y="5283200"/>
          <p14:tracePt t="50013" x="8509000" y="5321300"/>
          <p14:tracePt t="50013" x="8540750" y="5359400"/>
          <p14:tracePt t="50028" x="8559800" y="5397500"/>
          <p14:tracePt t="50028" x="8572500" y="5435600"/>
          <p14:tracePt t="50028" x="8578850" y="5473700"/>
          <p14:tracePt t="50048" x="8578850" y="5511800"/>
          <p14:tracePt t="50060" x="8572500" y="5549900"/>
          <p14:tracePt t="50060" x="8547100" y="5619750"/>
          <p14:tracePt t="50079" x="8521700" y="5651500"/>
          <p14:tracePt t="50079" x="8496300" y="5689600"/>
          <p14:tracePt t="50096" x="8470900" y="5721350"/>
          <p14:tracePt t="50096" x="8439150" y="5753100"/>
          <p14:tracePt t="50113" x="8407400" y="5784850"/>
          <p14:tracePt t="50113" x="8369300" y="5822950"/>
          <p14:tracePt t="50113" x="8331200" y="5854700"/>
          <p14:tracePt t="50132" x="8286750" y="5886450"/>
          <p14:tracePt t="50144" x="8248650" y="5918200"/>
          <p14:tracePt t="50144" x="8159750" y="5975350"/>
          <p14:tracePt t="50164" x="8115300" y="6000750"/>
          <p14:tracePt t="50164" x="8070850" y="6026150"/>
          <p14:tracePt t="50180" x="8026400" y="6051550"/>
          <p14:tracePt t="50180" x="7981950" y="6076950"/>
          <p14:tracePt t="50196" x="7943850" y="6096000"/>
          <p14:tracePt t="50196" x="7899400" y="6121400"/>
          <p14:tracePt t="50196" x="7861300" y="6134100"/>
          <p14:tracePt t="50216" x="7829550" y="6153150"/>
          <p14:tracePt t="50216" x="7791450" y="6165850"/>
          <p14:tracePt t="50229" x="7759700" y="6178550"/>
          <p14:tracePt t="50229" x="7721600" y="6191250"/>
          <p14:tracePt t="50246" x="7689850" y="6197600"/>
          <p14:tracePt t="50246" x="7658100" y="6203950"/>
          <p14:tracePt t="50263" x="7632700" y="6210300"/>
          <p14:tracePt t="50263" x="7600950" y="6210300"/>
          <p14:tracePt t="50279" x="7569200" y="6210300"/>
          <p14:tracePt t="50279" x="7518400" y="6216650"/>
          <p14:tracePt t="50296" x="7493000" y="6216650"/>
          <p14:tracePt t="50296" x="7467600" y="6210300"/>
          <p14:tracePt t="50313" x="7448550" y="6210300"/>
          <p14:tracePt t="50313" x="7423150" y="6210300"/>
          <p14:tracePt t="50330" x="7404100" y="6210300"/>
          <p14:tracePt t="50330" x="7372350" y="6203950"/>
          <p14:tracePt t="50349" x="7353300" y="6203950"/>
          <p14:tracePt t="50349" x="7340600" y="6203950"/>
          <p14:tracePt t="50364" x="7327900" y="6197600"/>
          <p14:tracePt t="50364" x="7321550" y="6197600"/>
          <p14:tracePt t="50380" x="7315200" y="6197600"/>
          <p14:tracePt t="50380" x="7308850" y="6191250"/>
          <p14:tracePt t="50397" x="7302500" y="6184900"/>
          <p14:tracePt t="50411" x="7308850" y="6178550"/>
          <p14:tracePt t="50428" x="7315200" y="6178550"/>
          <p14:tracePt t="50428" x="7321550" y="6178550"/>
          <p14:tracePt t="50448" x="7334250" y="6172200"/>
          <p14:tracePt t="50448" x="7340600" y="6165850"/>
          <p14:tracePt t="50464" x="7353300" y="6165850"/>
          <p14:tracePt t="50464" x="7359650" y="6159500"/>
          <p14:tracePt t="50480" x="7372350" y="6159500"/>
          <p14:tracePt t="50480" x="7378700" y="6153150"/>
          <p14:tracePt t="50480" x="7391400" y="6153150"/>
          <p14:tracePt t="50499" x="7397750" y="6146800"/>
          <p14:tracePt t="50512" x="7404100" y="6146800"/>
          <p14:tracePt t="50512" x="7404100" y="6140450"/>
          <p14:tracePt t="50530" x="7416800" y="6134100"/>
          <p14:tracePt t="50546" x="7416800" y="6140450"/>
          <p14:tracePt t="50583" x="7410450" y="6146800"/>
          <p14:tracePt t="50594" x="7404100" y="6153150"/>
          <p14:tracePt t="50611" x="7397750" y="6153150"/>
          <p14:tracePt t="50627" x="7391400" y="6153150"/>
          <p14:tracePt t="50643" x="7385050" y="6153150"/>
          <p14:tracePt t="50649" x="7378700" y="6153150"/>
          <p14:tracePt t="50649" x="7372350" y="6153150"/>
          <p14:tracePt t="50665" x="7359650" y="6153150"/>
          <p14:tracePt t="50665" x="7353300" y="6153150"/>
          <p14:tracePt t="50681" x="7340600" y="6153150"/>
          <p14:tracePt t="50681" x="7327900" y="6153150"/>
          <p14:tracePt t="50698" x="7315200" y="6153150"/>
          <p14:tracePt t="50698" x="7283450" y="6153150"/>
          <p14:tracePt t="50716" x="7270750" y="6153150"/>
          <p14:tracePt t="50716" x="7251700" y="6146800"/>
          <p14:tracePt t="50732" x="7239000" y="6146800"/>
          <p14:tracePt t="50732" x="7226300" y="6140450"/>
          <p14:tracePt t="50748" x="7219950" y="6140450"/>
          <p14:tracePt t="50748" x="7207250" y="6134100"/>
          <p14:tracePt t="50765" x="7200900" y="6127750"/>
          <p14:tracePt t="50765" x="7194550" y="6121400"/>
          <p14:tracePt t="50782" x="7194550" y="6115050"/>
          <p14:tracePt t="50796" x="7200900" y="6108700"/>
          <p14:tracePt t="50813" x="7207250" y="6108700"/>
          <p14:tracePt t="50813" x="7232650" y="6108700"/>
          <p14:tracePt t="50832" x="7245350" y="6108700"/>
          <p14:tracePt t="50832" x="7264400" y="6115050"/>
          <p14:tracePt t="50848" x="7283450" y="6121400"/>
          <p14:tracePt t="50848" x="7296150" y="6121400"/>
          <p14:tracePt t="50848" x="7315200" y="6127750"/>
          <p14:tracePt t="50867" x="7334250" y="6134100"/>
          <p14:tracePt t="50880" x="7353300" y="6146800"/>
          <p14:tracePt t="50880" x="7385050" y="6159500"/>
          <p14:tracePt t="50899" x="7397750" y="6165850"/>
          <p14:tracePt t="50899" x="7404100" y="6165850"/>
          <p14:tracePt t="50915" x="7416800" y="6172200"/>
          <p14:tracePt t="50915" x="7423150" y="6178550"/>
          <p14:tracePt t="50932" x="7429500" y="6178550"/>
          <p14:tracePt t="50932" x="7435850" y="6172200"/>
          <p14:tracePt t="50949" x="7442200" y="6165850"/>
          <p14:tracePt t="50972" x="7442200" y="6159500"/>
          <p14:tracePt t="50995" x="7435850" y="6159500"/>
          <p14:tracePt t="51015" x="7429500" y="6159500"/>
          <p14:tracePt t="51031" x="7423150" y="6159500"/>
          <p14:tracePt t="51047" x="7416800" y="6165850"/>
          <p14:tracePt t="51067" x="7410450" y="6165850"/>
          <p14:tracePt t="51091" x="7410450" y="6172200"/>
          <p14:tracePt t="51124" x="7416800" y="6165850"/>
          <p14:tracePt t="51243" x="7423150" y="6159500"/>
          <p14:tracePt t="51255" x="7429500" y="6153150"/>
          <p14:tracePt t="51272" x="7435850" y="6153150"/>
          <p14:tracePt t="51281" x="7442200" y="6146800"/>
          <p14:tracePt t="51298" x="7448550" y="6146800"/>
          <p14:tracePt t="51298" x="7467600" y="6140450"/>
          <p14:tracePt t="51316" x="7473950" y="6140450"/>
          <p14:tracePt t="51316" x="7480300" y="6134100"/>
          <p14:tracePt t="51333" x="7486650" y="6134100"/>
          <p14:tracePt t="51333" x="7499350" y="6134100"/>
          <p14:tracePt t="51350" x="7505700" y="6134100"/>
          <p14:tracePt t="51350" x="7518400" y="6140450"/>
          <p14:tracePt t="51369" x="7524750" y="6140450"/>
          <p14:tracePt t="51382" x="7531100" y="6140450"/>
          <p14:tracePt t="51382" x="7537450" y="6140450"/>
          <p14:tracePt t="51400" x="7543800" y="6140450"/>
          <p14:tracePt t="51400" x="7550150" y="6140450"/>
          <p14:tracePt t="51417" x="7556500" y="6140450"/>
          <p14:tracePt t="51417" x="7562850" y="6140450"/>
          <p14:tracePt t="51417" x="7575550" y="6140450"/>
          <p14:tracePt t="51436" x="7581900" y="6140450"/>
          <p14:tracePt t="51448" x="7594600" y="6140450"/>
          <p14:tracePt t="51448" x="7600950" y="6140450"/>
          <p14:tracePt t="51468" x="7626350" y="6146800"/>
          <p14:tracePt t="51468" x="7632700" y="6153150"/>
          <p14:tracePt t="51484" x="7645400" y="6153150"/>
          <p14:tracePt t="51484" x="7658100" y="6153150"/>
          <p14:tracePt t="51501" x="7670800" y="6153150"/>
          <p14:tracePt t="51501" x="7677150" y="6159500"/>
          <p14:tracePt t="51517" x="7689850" y="6159500"/>
          <p14:tracePt t="51517" x="7702550" y="6153150"/>
          <p14:tracePt t="51517" x="7708900" y="6159500"/>
          <p14:tracePt t="51536" x="7715250" y="6153150"/>
          <p14:tracePt t="51536" x="7727950" y="6153150"/>
          <p14:tracePt t="51551" x="7734300" y="6153150"/>
          <p14:tracePt t="51566" x="7740650" y="6153150"/>
          <p14:tracePt t="51566" x="7747000" y="6146800"/>
          <p14:tracePt t="51584" x="7753350" y="6146800"/>
          <p14:tracePt t="51599" x="7759700" y="6140450"/>
          <p14:tracePt t="51599" x="7766050" y="6140450"/>
          <p14:tracePt t="51618" x="7778750" y="6134100"/>
          <p14:tracePt t="51632" x="7785100" y="6134100"/>
          <p14:tracePt t="51651" x="7791450" y="6140450"/>
          <p14:tracePt t="51651" x="7804150" y="6140450"/>
          <p14:tracePt t="51668" x="7810500" y="6146800"/>
          <p14:tracePt t="51668" x="7816850" y="6146800"/>
          <p14:tracePt t="51684" x="7823200" y="6153150"/>
          <p14:tracePt t="51684" x="7829550" y="6153150"/>
          <p14:tracePt t="51701" x="7835900" y="6159500"/>
          <p14:tracePt t="51701" x="7842250" y="6165850"/>
          <p14:tracePt t="51718" x="7848600" y="6165850"/>
          <p14:tracePt t="51718" x="7861300" y="6178550"/>
          <p14:tracePt t="51736" x="7867650" y="6178550"/>
          <p14:tracePt t="51736" x="7874000" y="6178550"/>
          <p14:tracePt t="51752" x="7880350" y="6184900"/>
          <p14:tracePt t="51768" x="7886700" y="6191250"/>
          <p14:tracePt t="51787" x="7880350" y="6184900"/>
          <p14:tracePt t="51843" x="7886700" y="6178550"/>
          <p14:tracePt t="51888" x="7899400" y="6178550"/>
          <p14:tracePt t="51903" x="7905750" y="6178550"/>
          <p14:tracePt t="51908" x="7918450" y="6178550"/>
          <p14:tracePt t="51924" x="7924800" y="6178550"/>
          <p14:tracePt t="51933" x="7931150" y="6178550"/>
          <p14:tracePt t="51933" x="7937500" y="6178550"/>
          <p14:tracePt t="51952" x="7950200" y="6184900"/>
          <p14:tracePt t="51952" x="7969250" y="6184900"/>
          <p14:tracePt t="51969" x="7975600" y="6191250"/>
          <p14:tracePt t="51969" x="7988300" y="6197600"/>
          <p14:tracePt t="51986" x="7994650" y="6197600"/>
          <p14:tracePt t="51986" x="8007350" y="6203950"/>
          <p14:tracePt t="52002" x="8013700" y="6210300"/>
          <p14:tracePt t="52002" x="8020050" y="6210300"/>
          <p14:tracePt t="52018" x="8026400" y="6210300"/>
          <p14:tracePt t="52018" x="8032750" y="6216650"/>
          <p14:tracePt t="52036" x="8026400" y="6216650"/>
          <p14:tracePt t="52135" x="8020050" y="6216650"/>
          <p14:tracePt t="52179" x="8013700" y="6216650"/>
          <p14:tracePt t="52267" x="8007350" y="6216650"/>
          <p14:tracePt t="52291" x="8001000" y="6210300"/>
          <p14:tracePt t="52315" x="7994650" y="6210300"/>
          <p14:tracePt t="52327" x="7988300" y="6210300"/>
          <p14:tracePt t="52343" x="7981950" y="6210300"/>
          <p14:tracePt t="52359" x="7975600" y="6210300"/>
          <p14:tracePt t="52368" x="7969250" y="6210300"/>
          <p14:tracePt t="52385" x="7962900" y="6210300"/>
          <p14:tracePt t="52385" x="7956550" y="6210300"/>
          <p14:tracePt t="52404" x="7950200" y="6210300"/>
          <p14:tracePt t="52419" x="7943850" y="6210300"/>
          <p14:tracePt t="52436" x="7950200" y="6203950"/>
          <p14:tracePt t="52488" x="7956550" y="6203950"/>
          <p14:tracePt t="52504" x="7962900" y="6197600"/>
          <p14:tracePt t="52508" x="7969250" y="6197600"/>
          <p14:tracePt t="52524" x="7975600" y="6197600"/>
          <p14:tracePt t="52535" x="7981950" y="6197600"/>
          <p14:tracePt t="52535" x="7988300" y="6197600"/>
          <p14:tracePt t="52555" x="7994650" y="6197600"/>
          <p14:tracePt t="52569" x="8001000" y="6203950"/>
          <p14:tracePt t="52586" x="8007350" y="6203950"/>
          <p14:tracePt t="52602" x="8001000" y="6210300"/>
          <p14:tracePt t="52635" x="7994650" y="6210300"/>
          <p14:tracePt t="52659" x="7988300" y="6210300"/>
          <p14:tracePt t="52676" x="7981950" y="6210300"/>
          <p14:tracePt t="52703" x="7988300" y="6210300"/>
          <p14:tracePt t="52772" x="7994650" y="6210300"/>
          <p14:tracePt t="52892" x="7988300" y="6203950"/>
          <p14:tracePt t="52952" x="7981950" y="6203950"/>
          <p14:tracePt t="53080" x="7981950" y="6197600"/>
          <p14:tracePt t="53491" x="7988300" y="6197600"/>
          <p14:tracePt t="53552" x="7994650" y="6191250"/>
          <p14:tracePt t="53588" x="8001000" y="6191250"/>
          <p14:tracePt t="53655" x="7994650" y="6191250"/>
          <p14:tracePt t="53755" x="7988300" y="6191250"/>
          <p14:tracePt t="53776" x="7981950" y="6184900"/>
          <p14:tracePt t="53800" x="7975600" y="6184900"/>
          <p14:tracePt t="53816" x="7969250" y="6178550"/>
          <p14:tracePt t="53824" x="7962900" y="6178550"/>
          <p14:tracePt t="53829" x="7956550" y="6172200"/>
          <p14:tracePt t="53840" x="7950200" y="6172200"/>
          <p14:tracePt t="53840" x="7937500" y="6165850"/>
          <p14:tracePt t="53840" x="7924800" y="6159500"/>
          <p14:tracePt t="53861" x="7912100" y="6153150"/>
          <p14:tracePt t="53873" x="7893050" y="6146800"/>
          <p14:tracePt t="53873" x="7854950" y="6134100"/>
          <p14:tracePt t="53892" x="7835900" y="6127750"/>
          <p14:tracePt t="53892" x="7804150" y="6121400"/>
          <p14:tracePt t="53909" x="7772400" y="6115050"/>
          <p14:tracePt t="53909" x="7734300" y="6108700"/>
          <p14:tracePt t="53909" x="7689850" y="6096000"/>
          <p14:tracePt t="53929" x="7639050" y="6089650"/>
          <p14:tracePt t="53940" x="7588250" y="6083300"/>
          <p14:tracePt t="53940" x="7454900" y="6070600"/>
          <p14:tracePt t="53959" x="7385050" y="6064250"/>
          <p14:tracePt t="53959" x="7308850" y="6064250"/>
          <p14:tracePt t="53976" x="7232650" y="6057900"/>
          <p14:tracePt t="53976" x="7156450" y="6057900"/>
          <p14:tracePt t="53992" x="7073900" y="6057900"/>
          <p14:tracePt t="53992" x="6908800" y="6051550"/>
          <p14:tracePt t="54009" x="6826250" y="6051550"/>
          <p14:tracePt t="54009" x="6737350" y="6051550"/>
          <p14:tracePt t="54026" x="6654800" y="6045200"/>
          <p14:tracePt t="54026" x="6565900" y="6038850"/>
          <p14:tracePt t="54043" x="6483350" y="6032500"/>
          <p14:tracePt t="54043" x="6394450" y="6026150"/>
          <p14:tracePt t="54059" x="6305550" y="6019800"/>
          <p14:tracePt t="54059" x="6127750" y="6007100"/>
          <p14:tracePt t="54076" x="6038850" y="6000750"/>
          <p14:tracePt t="54076" x="5949950" y="6000750"/>
          <p14:tracePt t="54093" x="5867400" y="5994400"/>
          <p14:tracePt t="54093" x="5778500" y="5988050"/>
          <p14:tracePt t="54110" x="5689600" y="5981700"/>
          <p14:tracePt t="54110" x="5600700" y="5969000"/>
          <p14:tracePt t="54110" x="5511800" y="5962650"/>
          <p14:tracePt t="54129" x="5416550" y="5949950"/>
          <p14:tracePt t="54141" x="5327650" y="5930900"/>
          <p14:tracePt t="54141" x="5137150" y="5892800"/>
          <p14:tracePt t="54162" x="5041900" y="5873750"/>
          <p14:tracePt t="54162" x="4940300" y="5848350"/>
          <p14:tracePt t="54177" x="4845050" y="5829300"/>
          <p14:tracePt t="54177" x="4743450" y="5803900"/>
          <p14:tracePt t="54193" x="4648200" y="5778500"/>
          <p14:tracePt t="54193" x="4552950" y="5759450"/>
          <p14:tracePt t="54193" x="4464050" y="5734050"/>
          <p14:tracePt t="54213" x="4368800" y="5708650"/>
          <p14:tracePt t="54225" x="4286250" y="5683250"/>
          <p14:tracePt t="54225" x="4121150" y="5626100"/>
          <p14:tracePt t="54246" x="4044950" y="5588000"/>
          <p14:tracePt t="54246" x="3975100" y="5556250"/>
          <p14:tracePt t="54261" x="3905250" y="5511800"/>
          <p14:tracePt t="54261" x="3835400" y="5473700"/>
          <p14:tracePt t="54277" x="3771900" y="5435600"/>
          <p14:tracePt t="54277" x="3708400" y="5397500"/>
          <p14:tracePt t="54293" x="3651250" y="5359400"/>
          <p14:tracePt t="54293" x="3536950" y="5295900"/>
          <p14:tracePt t="54311" x="3486150" y="5270500"/>
          <p14:tracePt t="54311" x="3441700" y="5245100"/>
          <p14:tracePt t="54328" x="3397250" y="5219700"/>
          <p14:tracePt t="54328" x="3359150" y="5194300"/>
          <p14:tracePt t="54344" x="3321050" y="5168900"/>
          <p14:tracePt t="54344" x="3295650" y="5143500"/>
          <p14:tracePt t="54361" x="3270250" y="5118100"/>
          <p14:tracePt t="54361" x="3232150" y="5073650"/>
          <p14:tracePt t="54378" x="3225800" y="5060950"/>
          <p14:tracePt t="54378" x="3219450" y="5041900"/>
          <p14:tracePt t="54394" x="3219450" y="5035550"/>
          <p14:tracePt t="54394" x="3225800" y="5022850"/>
          <p14:tracePt t="54411" x="3238500" y="5022850"/>
          <p14:tracePt t="54411" x="3276600" y="5022850"/>
          <p14:tracePt t="54429" x="3302000" y="5022850"/>
          <p14:tracePt t="54429" x="3340100" y="5022850"/>
          <p14:tracePt t="54445" x="3384550" y="5029200"/>
          <p14:tracePt t="54445" x="3435350" y="5035550"/>
          <p14:tracePt t="54461" x="3492500" y="5041900"/>
          <p14:tracePt t="54461" x="3556000" y="5054600"/>
          <p14:tracePt t="54478" x="3625850" y="5067300"/>
          <p14:tracePt t="54478" x="3702050" y="5080000"/>
          <p14:tracePt t="54478" x="3784600" y="5099050"/>
          <p14:tracePt t="54497" x="3873500" y="5118100"/>
          <p14:tracePt t="54509" x="3956050" y="5130800"/>
          <p14:tracePt t="54509" x="4127500" y="5156200"/>
          <p14:tracePt t="54528" x="4210050" y="5162550"/>
          <p14:tracePt t="54528" x="4286250" y="5168900"/>
          <p14:tracePt t="54545" x="4356100" y="5175250"/>
          <p14:tracePt t="54545" x="4419600" y="5175250"/>
          <p14:tracePt t="54545" x="4470400" y="5181600"/>
          <p14:tracePt t="54564" x="4521200" y="5181600"/>
          <p14:tracePt t="54576" x="4559300" y="5181600"/>
          <p14:tracePt t="54576" x="4591050" y="5187950"/>
          <p14:tracePt t="54576" x="4610100" y="5187950"/>
          <p14:tracePt t="54597" x="4629150" y="5194300"/>
          <p14:tracePt t="54597" x="4635500" y="5200650"/>
          <p14:tracePt t="54611" x="4641850" y="5207000"/>
          <p14:tracePt t="54611" x="4641850" y="5213350"/>
          <p14:tracePt t="54628" x="4635500" y="5219700"/>
          <p14:tracePt t="54628" x="4622800" y="5226050"/>
          <p14:tracePt t="54645" x="4603750" y="5232400"/>
          <p14:tracePt t="54645" x="4584700" y="5238750"/>
          <p14:tracePt t="54645" x="4565650" y="5251450"/>
          <p14:tracePt t="54665" x="4546600" y="5257800"/>
          <p14:tracePt t="54665" x="4521200" y="5270500"/>
          <p14:tracePt t="54679" x="4502150" y="5276850"/>
          <p14:tracePt t="54679" x="4483100" y="5283200"/>
          <p14:tracePt t="54695" x="4457700" y="5289550"/>
          <p14:tracePt t="54695" x="4438650" y="5295900"/>
          <p14:tracePt t="54712" x="4419600" y="5295900"/>
          <p14:tracePt t="54712" x="4387850" y="5302250"/>
          <p14:tracePt t="54729" x="4375150" y="5302250"/>
          <p14:tracePt t="54729" x="4362450" y="5302250"/>
          <p14:tracePt t="54745" x="4356100" y="5302250"/>
          <p14:tracePt t="54745" x="4349750" y="5302250"/>
          <p14:tracePt t="54762" x="4343400" y="5302250"/>
          <p14:tracePt t="54776" x="4337050" y="5295900"/>
          <p14:tracePt t="54793" x="4337050" y="5289550"/>
          <p14:tracePt t="54811" x="4324350" y="5283200"/>
          <p14:tracePt t="54811" x="4318000" y="5276850"/>
          <p14:tracePt t="54829" x="4305300" y="5276850"/>
          <p14:tracePt t="54829" x="4292600" y="5276850"/>
          <p14:tracePt t="54845" x="4273550" y="5283200"/>
          <p14:tracePt t="54845" x="4254500" y="5283200"/>
          <p14:tracePt t="54845" x="4222750" y="5283200"/>
          <p14:tracePt t="54864" x="4197350" y="5289550"/>
          <p14:tracePt t="54877" x="4159250" y="5289550"/>
          <p14:tracePt t="54877" x="4076700" y="5295900"/>
          <p14:tracePt t="54897" x="4025900" y="5302250"/>
          <p14:tracePt t="54897" x="3968750" y="5302250"/>
          <p14:tracePt t="54912" x="3911600" y="5308600"/>
          <p14:tracePt t="54912" x="3854450" y="5308600"/>
          <p14:tracePt t="54929" x="3790950" y="5308600"/>
          <p14:tracePt t="54929" x="3721100" y="5302250"/>
          <p14:tracePt t="54929" x="3651250" y="5302250"/>
          <p14:tracePt t="54948" x="3581400" y="5295900"/>
          <p14:tracePt t="54961" x="3505200" y="5295900"/>
          <p14:tracePt t="54961" x="3340100" y="5289550"/>
          <p14:tracePt t="54979" x="3257550" y="5289550"/>
          <p14:tracePt t="54979" x="3168650" y="5295900"/>
          <p14:tracePt t="54996" x="3086100" y="5302250"/>
          <p14:tracePt t="54996" x="2997200" y="5308600"/>
          <p14:tracePt t="55013" x="2901950" y="5314950"/>
          <p14:tracePt t="55013" x="2724150" y="5340350"/>
          <p14:tracePt t="55029" x="2635250" y="5346700"/>
          <p14:tracePt t="55029" x="2552700" y="5353050"/>
          <p14:tracePt t="55046" x="2470150" y="5359400"/>
          <p14:tracePt t="55046" x="2387600" y="5365750"/>
          <p14:tracePt t="55063" x="2311400" y="5365750"/>
          <p14:tracePt t="55063" x="2228850" y="5365750"/>
          <p14:tracePt t="55079" x="2152650" y="5372100"/>
          <p14:tracePt t="55079" x="2000250" y="5378450"/>
          <p14:tracePt t="55097" x="1930400" y="5378450"/>
          <p14:tracePt t="55097" x="1860550" y="5384800"/>
          <p14:tracePt t="55113" x="1797050" y="5384800"/>
          <p14:tracePt t="55113" x="1733550" y="5391150"/>
          <p14:tracePt t="55130" x="1676400" y="5397500"/>
          <p14:tracePt t="55130" x="1619250" y="5397500"/>
          <p14:tracePt t="55130" x="1568450" y="5397500"/>
          <p14:tracePt t="55149" x="1517650" y="5397500"/>
          <p14:tracePt t="55161" x="1473200" y="5397500"/>
          <p14:tracePt t="55161" x="1390650" y="5397500"/>
          <p14:tracePt t="55181" x="1352550" y="5397500"/>
          <p14:tracePt t="55181" x="1314450" y="5397500"/>
          <p14:tracePt t="55197" x="1282700" y="5397500"/>
          <p14:tracePt t="55197" x="1250950" y="5397500"/>
          <p14:tracePt t="55214" x="1219200" y="5397500"/>
          <p14:tracePt t="55214" x="1193800" y="5397500"/>
          <p14:tracePt t="55214" x="1174750" y="5397500"/>
          <p14:tracePt t="55233" x="1155700" y="5397500"/>
          <p14:tracePt t="55245" x="1136650" y="5397500"/>
          <p14:tracePt t="55245" x="1117600" y="5397500"/>
          <p14:tracePt t="55265" x="1111250" y="5397500"/>
          <p14:tracePt t="55279" x="1104900" y="5397500"/>
          <p14:tracePt t="55295" x="1111250" y="5397500"/>
          <p14:tracePt t="55312" x="1117600" y="5391150"/>
          <p14:tracePt t="55312" x="1130300" y="5391150"/>
          <p14:tracePt t="55330" x="1136650" y="5391150"/>
          <p14:tracePt t="55330" x="1143000" y="5391150"/>
          <p14:tracePt t="55347" x="1155700" y="5391150"/>
          <p14:tracePt t="55347" x="1162050" y="5384800"/>
          <p14:tracePt t="55364" x="1168400" y="5384800"/>
          <p14:tracePt t="55364" x="1174750" y="5384800"/>
          <p14:tracePt t="55381" x="1187450" y="5384800"/>
          <p14:tracePt t="55381" x="1193800" y="5378450"/>
          <p14:tracePt t="55398" x="1200150" y="5378450"/>
          <p14:tracePt t="55412" x="1206500" y="5378450"/>
          <p14:tracePt t="55429" x="1212850" y="5384800"/>
          <p14:tracePt t="55464" x="1212850" y="5391150"/>
          <p14:tracePt t="55488" x="1206500" y="5397500"/>
          <p14:tracePt t="55504" x="1200150" y="5403850"/>
          <p14:tracePt t="55532" x="1200150" y="5410200"/>
          <p14:tracePt t="55548" x="1193800" y="5416550"/>
          <p14:tracePt t="55564" x="1187450" y="5429250"/>
          <p14:tracePt t="55576" x="1181100" y="5429250"/>
          <p14:tracePt t="55592" x="1187450" y="5429250"/>
          <p14:tracePt t="55624" x="1193800" y="5429250"/>
          <p14:tracePt t="55629" x="1206500" y="5429250"/>
          <p14:tracePt t="55629" x="1219200" y="5422900"/>
          <p14:tracePt t="55649" x="1231900" y="5422900"/>
          <p14:tracePt t="55649" x="1250950" y="5422900"/>
          <p14:tracePt t="55665" x="1276350" y="5422900"/>
          <p14:tracePt t="55665" x="1301750" y="5429250"/>
          <p14:tracePt t="55682" x="1333500" y="5441950"/>
          <p14:tracePt t="55682" x="1416050" y="5467350"/>
          <p14:tracePt t="55698" x="1466850" y="5486400"/>
          <p14:tracePt t="55698" x="1517650" y="5505450"/>
          <p14:tracePt t="55716" x="1581150" y="5524500"/>
          <p14:tracePt t="55716" x="1644650" y="5543550"/>
          <p14:tracePt t="55732" x="1714500" y="5562600"/>
          <p14:tracePt t="55732" x="1854200" y="5588000"/>
          <p14:tracePt t="55749" x="1924050" y="5600700"/>
          <p14:tracePt t="55749" x="1993900" y="5607050"/>
          <p14:tracePt t="55765" x="2057400" y="5619750"/>
          <p14:tracePt t="55765" x="2120900" y="5626100"/>
          <p14:tracePt t="55782" x="2184400" y="5632450"/>
          <p14:tracePt t="55782" x="2247900" y="5645150"/>
          <p14:tracePt t="55798" x="2305050" y="5651500"/>
          <p14:tracePt t="55798" x="2413000" y="5664200"/>
          <p14:tracePt t="55817" x="2470150" y="5670550"/>
          <p14:tracePt t="55817" x="2520950" y="5676900"/>
          <p14:tracePt t="55833" x="2571750" y="5683250"/>
          <p14:tracePt t="55833" x="2616200" y="5689600"/>
          <p14:tracePt t="55849" x="2660650" y="5689600"/>
          <p14:tracePt t="55849" x="2698750" y="5695950"/>
          <p14:tracePt t="55866" x="2736850" y="5695950"/>
          <p14:tracePt t="55866" x="2768600" y="5695950"/>
          <p14:tracePt t="55866" x="2794000" y="5695950"/>
          <p14:tracePt t="55884" x="2819400" y="5702300"/>
          <p14:tracePt t="55898" x="2838450" y="5695950"/>
          <p14:tracePt t="55898" x="2870200" y="5695950"/>
          <p14:tracePt t="55917" x="2876550" y="5695950"/>
          <p14:tracePt t="55917" x="2882900" y="5689600"/>
          <p14:tracePt t="55933" x="2882900" y="5683250"/>
          <p14:tracePt t="55952" x="2876550" y="5683250"/>
          <p14:tracePt t="55964" x="2870200" y="5683250"/>
          <p14:tracePt t="55964" x="2863850" y="5683250"/>
          <p14:tracePt t="55964" x="2857500" y="5683250"/>
          <p14:tracePt t="55985" x="2851150" y="5676900"/>
          <p14:tracePt t="55985" x="2838450" y="5676900"/>
          <p14:tracePt t="56000" x="2832100" y="5676900"/>
          <p14:tracePt t="56000" x="2819400" y="5670550"/>
          <p14:tracePt t="56016" x="2813050" y="5670550"/>
          <p14:tracePt t="56016" x="2806700" y="5664200"/>
          <p14:tracePt t="56033" x="2800350" y="5664200"/>
          <p14:tracePt t="56033" x="2787650" y="5651500"/>
          <p14:tracePt t="56049" x="2781300" y="5645150"/>
          <p14:tracePt t="56049" x="2774950" y="5638800"/>
          <p14:tracePt t="56067" x="2768600" y="5638800"/>
          <p14:tracePt t="56067" x="2768600" y="5632450"/>
          <p14:tracePt t="56083" x="2768600" y="5626100"/>
          <p14:tracePt t="56083" x="2768600" y="5619750"/>
          <p14:tracePt t="56100" x="2762250" y="5613400"/>
          <p14:tracePt t="56100" x="2762250" y="5600700"/>
          <p14:tracePt t="56117" x="2762250" y="5594350"/>
          <p14:tracePt t="56117" x="2762250" y="5588000"/>
          <p14:tracePt t="56134" x="2762250" y="5581650"/>
          <p14:tracePt t="56134" x="2762250" y="5575300"/>
          <p14:tracePt t="56152" x="2762250" y="5568950"/>
          <p14:tracePt t="56152" x="2755900" y="5556250"/>
          <p14:tracePt t="56152" x="2755900" y="5549900"/>
          <p14:tracePt t="56169" x="2755900" y="5543550"/>
          <p14:tracePt t="56182" x="2749550" y="5537200"/>
          <p14:tracePt t="56182" x="2749550" y="5530850"/>
          <p14:tracePt t="56201" x="2743200" y="5518150"/>
          <p14:tracePt t="56201" x="2743200" y="5511800"/>
          <p14:tracePt t="56217" x="2743200" y="5505450"/>
          <p14:tracePt t="56217" x="2736850" y="5499100"/>
          <p14:tracePt t="56233" x="2730500" y="5499100"/>
          <p14:tracePt t="56249" x="2724150" y="5492750"/>
          <p14:tracePt t="56249" x="2724150" y="5486400"/>
          <p14:tracePt t="56268" x="2711450" y="5480050"/>
          <p14:tracePt t="56282" x="2705100" y="5480050"/>
          <p14:tracePt t="56282" x="2698750" y="5480050"/>
          <p14:tracePt t="56300" x="2692400" y="5480050"/>
          <p14:tracePt t="56300" x="2686050" y="5473700"/>
          <p14:tracePt t="56317" x="2679700" y="5473700"/>
          <p14:tracePt t="56317" x="2673350" y="5473700"/>
          <p14:tracePt t="56317" x="2667000" y="5473700"/>
          <p14:tracePt t="56337" x="2660650" y="5473700"/>
          <p14:tracePt t="56337" x="2654300" y="5473700"/>
          <p14:tracePt t="56351" x="2647950" y="5467350"/>
          <p14:tracePt t="56366" x="2641600" y="5467350"/>
          <p14:tracePt t="56366" x="2635250" y="5467350"/>
          <p14:tracePt t="56385" x="2628900" y="5461000"/>
          <p14:tracePt t="56399" x="2622550" y="5461000"/>
          <p14:tracePt t="56399" x="2616200" y="5461000"/>
          <p14:tracePt t="56418" x="2609850" y="5461000"/>
          <p14:tracePt t="56440" x="2616200" y="5461000"/>
          <p14:tracePt t="56501" x="2622550" y="5461000"/>
          <p14:tracePt t="56524" x="2628900" y="5467350"/>
          <p14:tracePt t="56613" x="2628900" y="5461000"/>
          <p14:tracePt t="56656" x="2635250" y="5461000"/>
          <p14:tracePt t="56680" x="2641600" y="5467350"/>
          <p14:tracePt t="56705" x="2635250" y="5467350"/>
          <p14:tracePt t="56756" x="2628900" y="5467350"/>
          <p14:tracePt t="56769" x="2622550" y="5467350"/>
          <p14:tracePt t="56792" x="2616200" y="5461000"/>
          <p14:tracePt t="56944" x="2609850" y="5461000"/>
          <p14:tracePt t="56964" x="2603500" y="5461000"/>
          <p14:tracePt t="56980" x="2597150" y="5454650"/>
          <p14:tracePt t="57005" x="2597150" y="5448300"/>
          <p14:tracePt t="57025" x="2597150" y="5441950"/>
          <p14:tracePt t="57041" x="2597150" y="5435600"/>
          <p14:tracePt t="57057" x="2597150" y="5429250"/>
          <p14:tracePt t="57068" x="2597150" y="5422900"/>
          <p14:tracePt t="57076" x="2597150" y="5416550"/>
          <p14:tracePt t="57092" x="2597150" y="5410200"/>
          <p14:tracePt t="57108" x="2603500" y="5403850"/>
          <p14:tracePt t="57125" x="2609850" y="5403850"/>
          <p14:tracePt t="57137" x="2616200" y="5403850"/>
          <p14:tracePt t="57154" x="2622550" y="5403850"/>
          <p14:tracePt t="57169" x="2628900" y="5410200"/>
          <p14:tracePt t="57185" x="2635250" y="5416550"/>
          <p14:tracePt t="57202" x="2641600" y="5422900"/>
          <p14:tracePt t="57221" x="2641600" y="5429250"/>
          <p14:tracePt t="57236" x="2635250" y="5435600"/>
          <p14:tracePt t="57252" x="2628900" y="5435600"/>
          <p14:tracePt t="57269" x="2622550" y="5435600"/>
          <p14:tracePt t="57285" x="2616200" y="5441950"/>
          <p14:tracePt t="57302" x="2609850" y="5441950"/>
          <p14:tracePt t="57302" x="2603500" y="5448300"/>
          <p14:tracePt t="57321" x="2590800" y="5454650"/>
          <p14:tracePt t="57335" x="2584450" y="5448300"/>
          <p14:tracePt t="57416" x="2578100" y="5454650"/>
          <p14:tracePt t="57452" x="2571750" y="5467350"/>
          <p14:tracePt t="57468" x="2565400" y="5473700"/>
          <p14:tracePt t="57477" x="2552700" y="5480050"/>
          <p14:tracePt t="57486" x="2546350" y="5486400"/>
          <p14:tracePt t="57486" x="2520950" y="5505450"/>
          <p14:tracePt t="57505" x="2501900" y="5518150"/>
          <p14:tracePt t="57505" x="2482850" y="5530850"/>
          <p14:tracePt t="57522" x="2457450" y="5543550"/>
          <p14:tracePt t="57522" x="2432050" y="5549900"/>
          <p14:tracePt t="57538" x="2400300" y="5562600"/>
          <p14:tracePt t="57538" x="2362200" y="5575300"/>
          <p14:tracePt t="57538" x="2317750" y="5588000"/>
          <p14:tracePt t="57557" x="2279650" y="5600700"/>
          <p14:tracePt t="57570" x="2228850" y="5613400"/>
          <p14:tracePt t="57570" x="2184400" y="5632450"/>
          <p14:tracePt t="57590" x="2082800" y="5657850"/>
          <p14:tracePt t="57590" x="2032000" y="5676900"/>
          <p14:tracePt t="57605" x="1981200" y="5695950"/>
          <p14:tracePt t="57605" x="1924050" y="5708650"/>
          <p14:tracePt t="57622" x="1873250" y="5727700"/>
          <p14:tracePt t="57622" x="1816100" y="5740400"/>
          <p14:tracePt t="57622" x="1765300" y="5759450"/>
          <p14:tracePt t="57641" x="1714500" y="5778500"/>
          <p14:tracePt t="57654" x="1663700" y="5791200"/>
          <p14:tracePt t="57654" x="1568450" y="5822950"/>
          <p14:tracePt t="57673" x="1524000" y="5842000"/>
          <p14:tracePt t="57673" x="1492250" y="5854700"/>
          <p14:tracePt t="57689" x="1454150" y="5867400"/>
          <p14:tracePt t="57689" x="1422400" y="5880100"/>
          <p14:tracePt t="57705" x="1397000" y="5892800"/>
          <p14:tracePt t="57705" x="1377950" y="5899150"/>
          <p14:tracePt t="57722" x="1358900" y="5905500"/>
          <p14:tracePt t="57722" x="1346200" y="5911850"/>
          <p14:tracePt t="57739" x="1352550" y="5911850"/>
          <p14:tracePt t="57754" x="1365250" y="5911850"/>
          <p14:tracePt t="57754" x="1384300" y="5911850"/>
          <p14:tracePt t="57772" x="1409700" y="5911850"/>
          <p14:tracePt t="57772" x="1473200" y="5911850"/>
          <p14:tracePt t="57790" x="1511300" y="5911850"/>
          <p14:tracePt t="57790" x="1555750" y="5911850"/>
          <p14:tracePt t="57806" x="1606550" y="5911850"/>
          <p14:tracePt t="57806" x="1657350" y="5911850"/>
          <p14:tracePt t="57824" x="1714500" y="5905500"/>
          <p14:tracePt t="57824" x="1771650" y="5905500"/>
          <p14:tracePt t="57839" x="1835150" y="5911850"/>
          <p14:tracePt t="57839" x="1892300" y="5911850"/>
          <p14:tracePt t="57839" x="1955800" y="5918200"/>
          <p14:tracePt t="57858" x="2019300" y="5918200"/>
          <p14:tracePt t="57858" x="2082800" y="5924550"/>
          <p14:tracePt t="57874" x="2139950" y="5930900"/>
          <p14:tracePt t="57874" x="2203450" y="5937250"/>
          <p14:tracePt t="57890" x="2260600" y="5937250"/>
          <p14:tracePt t="57890" x="2317750" y="5937250"/>
          <p14:tracePt t="57906" x="2368550" y="5943600"/>
          <p14:tracePt t="57906" x="2419350" y="5943600"/>
          <p14:tracePt t="57906" x="2470150" y="5943600"/>
          <p14:tracePt t="57926" x="2514600" y="5949950"/>
          <p14:tracePt t="57937" x="2559050" y="5949950"/>
          <p14:tracePt t="57937" x="2628900" y="5949950"/>
          <p14:tracePt t="57958" x="2660650" y="5956300"/>
          <p14:tracePt t="57958" x="2686050" y="5956300"/>
          <p14:tracePt t="57973" x="2711450" y="5956300"/>
          <p14:tracePt t="57973" x="2730500" y="5949950"/>
          <p14:tracePt t="57990" x="2743200" y="5949950"/>
          <p14:tracePt t="57990" x="2755900" y="5949950"/>
          <p14:tracePt t="58007" x="2762250" y="5949950"/>
          <p14:tracePt t="58022" x="2768600" y="5943600"/>
          <p14:tracePt t="58022" x="2762250" y="5937250"/>
          <p14:tracePt t="58040" x="2755900" y="5937250"/>
          <p14:tracePt t="58040" x="2749550" y="5937250"/>
          <p14:tracePt t="58057" x="2736850" y="5930900"/>
          <p14:tracePt t="58057" x="2730500" y="5930900"/>
          <p14:tracePt t="58074" x="2717800" y="5924550"/>
          <p14:tracePt t="58074" x="2692400" y="5924550"/>
          <p14:tracePt t="58090" x="2686050" y="5924550"/>
          <p14:tracePt t="58090" x="2673350" y="5924550"/>
          <p14:tracePt t="58107" x="2667000" y="5924550"/>
          <p14:tracePt t="58107" x="2654300" y="5924550"/>
          <p14:tracePt t="58124" x="2647950" y="5924550"/>
          <p14:tracePt t="58124" x="2635250" y="5924550"/>
          <p14:tracePt t="58143" x="2628900" y="5924550"/>
          <p14:tracePt t="58157" x="2622550" y="5924550"/>
          <p14:tracePt t="58172" x="2628900" y="5918200"/>
          <p14:tracePt t="58197" x="2641600" y="5918200"/>
          <p14:tracePt t="58209" x="2641600" y="5924550"/>
          <p14:tracePt t="58222" x="2647950" y="5924550"/>
          <p14:tracePt t="58222" x="2654300" y="5924550"/>
          <p14:tracePt t="58242" x="2660650" y="5924550"/>
          <p14:tracePt t="58257" x="2667000" y="5924550"/>
          <p14:tracePt t="58272" x="2673350" y="5924550"/>
          <p14:tracePt t="58290" x="2679700" y="5924550"/>
          <p14:tracePt t="58307" x="2686050" y="5918200"/>
          <p14:tracePt t="58369" x="2692400" y="5911850"/>
          <p14:tracePt t="58389" x="2698750" y="5911850"/>
          <p14:tracePt t="58406" x="2705100" y="5911850"/>
          <p14:tracePt t="58430" x="2705100" y="5918200"/>
          <p14:tracePt t="58518" x="2711450" y="5924550"/>
          <p14:tracePt t="58543" x="2717800" y="5924550"/>
          <p14:tracePt t="58570" x="2717800" y="5930900"/>
          <p14:tracePt t="58586" x="2730500" y="5930900"/>
          <p14:tracePt t="58602" x="2730500" y="5937250"/>
          <p14:tracePt t="58611" x="2736850" y="5943600"/>
          <p14:tracePt t="58611" x="2743200" y="5943600"/>
          <p14:tracePt t="58627" x="2749550" y="5949950"/>
          <p14:tracePt t="58627" x="2755900" y="5956300"/>
          <p14:tracePt t="58643" x="2762250" y="5956300"/>
          <p14:tracePt t="58643" x="2768600" y="5962650"/>
          <p14:tracePt t="58643" x="2774950" y="5962650"/>
          <p14:tracePt t="58663" x="2781300" y="5969000"/>
          <p14:tracePt t="58674" x="2787650" y="5969000"/>
          <p14:tracePt t="58674" x="2794000" y="5969000"/>
          <p14:tracePt t="58693" x="2800350" y="5975350"/>
          <p14:tracePt t="58708" x="2806700" y="5975350"/>
          <p14:tracePt t="58725" x="2806700" y="5981700"/>
          <p14:tracePt t="58741" x="2806700" y="5988050"/>
          <p14:tracePt t="58766" x="2800350" y="5988050"/>
          <p14:tracePt t="58790" x="2794000" y="5994400"/>
          <p14:tracePt t="58810" x="2794000" y="5988050"/>
          <p14:tracePt t="58870" x="2800350" y="5981700"/>
          <p14:tracePt t="58894" x="2806700" y="5981700"/>
          <p14:tracePt t="58910" x="2813050" y="5975350"/>
          <p14:tracePt t="58926" x="2819400" y="5975350"/>
          <p14:tracePt t="58931" x="2825750" y="5975350"/>
          <p14:tracePt t="58946" x="2832100" y="5975350"/>
          <p14:tracePt t="58959" x="2838450" y="5981700"/>
          <p14:tracePt t="58959" x="2851150" y="5981700"/>
          <p14:tracePt t="58979" x="2857500" y="5988050"/>
          <p14:tracePt t="58979" x="2863850" y="5988050"/>
          <p14:tracePt t="58994" x="2870200" y="5994400"/>
          <p14:tracePt t="58994" x="2876550" y="5994400"/>
          <p14:tracePt t="59011" x="2882900" y="6000750"/>
          <p14:tracePt t="59011" x="2889250" y="6000750"/>
          <p14:tracePt t="59027" x="2895600" y="6000750"/>
          <p14:tracePt t="59027" x="2908300" y="6007100"/>
          <p14:tracePt t="59044" x="2914650" y="6007100"/>
          <p14:tracePt t="59059" x="2921000" y="6013450"/>
          <p14:tracePt t="59082" x="2927350" y="6013450"/>
          <p14:tracePt t="59125" x="2933700" y="6013450"/>
          <p14:tracePt t="59162" x="2940050" y="6013450"/>
          <p14:tracePt t="59179" x="2946400" y="6013450"/>
          <p14:tracePt t="59194" x="2952750" y="6013450"/>
          <p14:tracePt t="59202" x="2959100" y="6019800"/>
          <p14:tracePt t="59210" x="2965450" y="6019800"/>
          <p14:tracePt t="59210" x="2971800" y="6026150"/>
          <p14:tracePt t="59210" x="2984500" y="6026150"/>
          <p14:tracePt t="59231" x="2997200" y="6032500"/>
          <p14:tracePt t="59243" x="3009900" y="6038850"/>
          <p14:tracePt t="59243" x="3035300" y="6045200"/>
          <p14:tracePt t="59263" x="3054350" y="6045200"/>
          <p14:tracePt t="59263" x="3073400" y="6051550"/>
          <p14:tracePt t="59279" x="3086100" y="6057900"/>
          <p14:tracePt t="59279" x="3098800" y="6057900"/>
          <p14:tracePt t="59295" x="3111500" y="6064250"/>
          <p14:tracePt t="59295" x="3130550" y="6064250"/>
          <p14:tracePt t="59312" x="3136900" y="6070600"/>
          <p14:tracePt t="59312" x="3149600" y="6070600"/>
          <p14:tracePt t="59312" x="3155950" y="6070600"/>
          <p14:tracePt t="59331" x="3162300" y="6070600"/>
          <p14:tracePt t="59331" x="3168650" y="6076950"/>
          <p14:tracePt t="59345" x="3175000" y="6076950"/>
          <p14:tracePt t="59360" x="3181350" y="6076950"/>
          <p14:tracePt t="59377" x="3187700" y="6070600"/>
          <p14:tracePt t="59394" x="3194050" y="6070600"/>
          <p14:tracePt t="59410" x="3200400" y="6070600"/>
          <p14:tracePt t="59427" x="3206750" y="6064250"/>
          <p14:tracePt t="59444" x="3213100" y="6064250"/>
          <p14:tracePt t="59444" x="3232150" y="6057900"/>
          <p14:tracePt t="59463" x="3244850" y="6057900"/>
          <p14:tracePt t="59463" x="3257550" y="6057900"/>
          <p14:tracePt t="59480" x="3270250" y="6051550"/>
          <p14:tracePt t="59480" x="3289300" y="6051550"/>
          <p14:tracePt t="59496" x="3308350" y="6045200"/>
          <p14:tracePt t="59496" x="3333750" y="6045200"/>
          <p14:tracePt t="59513" x="3352800" y="6038850"/>
          <p14:tracePt t="59513" x="3378200" y="6038850"/>
          <p14:tracePt t="59513" x="3409950" y="6032500"/>
          <p14:tracePt t="59531" x="3441700" y="6026150"/>
          <p14:tracePt t="59531" x="3473450" y="6026150"/>
          <p14:tracePt t="59547" x="3505200" y="6019800"/>
          <p14:tracePt t="59547" x="3543300" y="6019800"/>
          <p14:tracePt t="59563" x="3575050" y="6019800"/>
          <p14:tracePt t="59563" x="3613150" y="6019800"/>
          <p14:tracePt t="59580" x="3651250" y="6013450"/>
          <p14:tracePt t="59580" x="3695700" y="6013450"/>
          <p14:tracePt t="59596" x="3733800" y="6013450"/>
          <p14:tracePt t="59596" x="3771900" y="6013450"/>
          <p14:tracePt t="59596" x="3810000" y="6013450"/>
          <p14:tracePt t="59615" x="3854450" y="6013450"/>
          <p14:tracePt t="59628" x="3892550" y="6013450"/>
          <p14:tracePt t="59628" x="3968750" y="6019800"/>
          <p14:tracePt t="59647" x="4000500" y="6019800"/>
          <p14:tracePt t="59647" x="4038600" y="6026150"/>
          <p14:tracePt t="59647" x="4070350" y="6026150"/>
          <p14:tracePt t="59667" x="4102100" y="6032500"/>
          <p14:tracePt t="59678" x="4133850" y="6032500"/>
          <p14:tracePt t="59678" x="4159250" y="6038850"/>
          <p14:tracePt t="59678" x="4184650" y="6038850"/>
          <p14:tracePt t="59699" x="4210050" y="6045200"/>
          <p14:tracePt t="59699" x="4229100" y="6051550"/>
          <p14:tracePt t="59714" x="4241800" y="6057900"/>
          <p14:tracePt t="59714" x="4254500" y="6057900"/>
          <p14:tracePt t="59730" x="4267200" y="6064250"/>
          <p14:tracePt t="59730" x="4279900" y="6070600"/>
          <p14:tracePt t="59747" x="4286250" y="6076950"/>
          <p14:tracePt t="59747" x="4292600" y="6076950"/>
          <p14:tracePt t="59763" x="4298950" y="6083300"/>
          <p14:tracePt t="59763" x="4305300" y="6089650"/>
          <p14:tracePt t="59781" x="4298950" y="6089650"/>
          <p14:tracePt t="59862" x="4298950" y="6096000"/>
          <p14:tracePt t="59922" x="4305300" y="6102350"/>
          <p14:tracePt t="59942" x="4311650" y="6108700"/>
          <p14:tracePt t="59958" x="4318000" y="6108700"/>
          <p14:tracePt t="59982" x="4324350" y="6102350"/>
          <p14:tracePt t="60154" x="4324350" y="6096000"/>
          <p14:tracePt t="60182" x="4318000" y="6089650"/>
          <p14:tracePt t="60238" x="4311650" y="6096000"/>
          <p14:tracePt t="60275" x="4305300" y="6096000"/>
          <p14:tracePt t="60290" x="4292600" y="6096000"/>
          <p14:tracePt t="60302" x="4286250" y="6102350"/>
          <p14:tracePt t="60319" x="4279900" y="6102350"/>
          <p14:tracePt t="60335" x="4273550" y="6108700"/>
          <p14:tracePt t="60347" x="4267200" y="6108700"/>
          <p14:tracePt t="60347" x="4260850" y="6108700"/>
          <p14:tracePt t="60366" x="4254500" y="6115050"/>
          <p14:tracePt t="60381" x="4248150" y="6115050"/>
          <p14:tracePt t="60397" x="4241800" y="6121400"/>
          <p14:tracePt t="60414" x="4235450" y="6121400"/>
          <p14:tracePt t="60431" x="4241800" y="6115050"/>
          <p14:tracePt t="60478" x="4248150" y="6115050"/>
          <p14:tracePt t="60490" x="4254500" y="6108700"/>
          <p14:tracePt t="60506" x="4260850" y="6108700"/>
          <p14:tracePt t="60522" x="4267200" y="6102350"/>
          <p14:tracePt t="60538" x="4273550" y="6102350"/>
          <p14:tracePt t="60551" x="4279900" y="6096000"/>
          <p14:tracePt t="60567" x="4286250" y="6089650"/>
          <p14:tracePt t="60602" x="4292600" y="6083300"/>
          <p14:tracePt t="60627" x="4298950" y="6083300"/>
          <p14:tracePt t="60658" x="4305300" y="6076950"/>
          <p14:tracePt t="60710" x="4298950" y="6083300"/>
          <p14:tracePt t="60790" x="4305300" y="6083300"/>
          <p14:tracePt t="60898" x="4311650" y="6083300"/>
          <p14:tracePt t="60910" x="4318000" y="6076950"/>
          <p14:tracePt t="60926" x="4324350" y="6076950"/>
          <p14:tracePt t="60943" x="4330700" y="6076950"/>
          <p14:tracePt t="60959" x="4337050" y="6070600"/>
          <p14:tracePt t="60971" x="4343400" y="6064250"/>
          <p14:tracePt t="60987" x="4349750" y="6064250"/>
          <p14:tracePt t="61003" x="4356100" y="6064250"/>
          <p14:tracePt t="61019" x="4362450" y="6064250"/>
          <p14:tracePt t="61033" x="4368800" y="6070600"/>
          <p14:tracePt t="61049" x="4368800" y="6076950"/>
          <p14:tracePt t="61066" x="4375150" y="6076950"/>
          <p14:tracePt t="61083" x="4381500" y="6083300"/>
          <p14:tracePt t="61100" x="4381500" y="6089650"/>
          <p14:tracePt t="61117" x="4387850" y="6096000"/>
          <p14:tracePt t="61133" x="4394200" y="6102350"/>
          <p14:tracePt t="61133" x="4400550" y="6108700"/>
          <p14:tracePt t="61153" x="4406900" y="6115050"/>
          <p14:tracePt t="61153" x="4413250" y="6121400"/>
          <p14:tracePt t="61168" x="4419600" y="6121400"/>
          <p14:tracePt t="61168" x="4419600" y="6127750"/>
          <p14:tracePt t="61185" x="4425950" y="6134100"/>
          <p14:tracePt t="61185" x="4432300" y="6140450"/>
          <p14:tracePt t="61202" x="4438650" y="6140450"/>
          <p14:tracePt t="61202" x="4451350" y="6153150"/>
          <p14:tracePt t="61219" x="4457700" y="6153150"/>
          <p14:tracePt t="61234" x="4464050" y="6159500"/>
          <p14:tracePt t="61250" x="4470400" y="6159500"/>
          <p14:tracePt t="61267" x="4476750" y="6165850"/>
          <p14:tracePt t="61284" x="4483100" y="6165850"/>
          <p14:tracePt t="61303" x="4489450" y="6165850"/>
          <p14:tracePt t="61318" x="4495800" y="6165850"/>
          <p14:tracePt t="61334" x="4502150" y="6159500"/>
          <p14:tracePt t="61350" x="4514850" y="6153150"/>
          <p14:tracePt t="61379" x="4521200" y="6153150"/>
          <p14:tracePt t="61390" x="4527550" y="6153150"/>
          <p14:tracePt t="61401" x="4533900" y="6153150"/>
          <p14:tracePt t="61401" x="4540250" y="6146800"/>
          <p14:tracePt t="61420" x="4546600" y="6146800"/>
          <p14:tracePt t="61420" x="4559300" y="6146800"/>
          <p14:tracePt t="61436" x="4572000" y="6146800"/>
          <p14:tracePt t="61436" x="4591050" y="6146800"/>
          <p14:tracePt t="61453" x="4603750" y="6146800"/>
          <p14:tracePt t="61453" x="4616450" y="6146800"/>
          <p14:tracePt t="61470" x="4629150" y="6153150"/>
          <p14:tracePt t="61470" x="4641850" y="6153150"/>
          <p14:tracePt t="61486" x="4648200" y="6153150"/>
          <p14:tracePt t="61486" x="4673600" y="6159500"/>
          <p14:tracePt t="61504" x="4679950" y="6159500"/>
          <p14:tracePt t="61504" x="4686300" y="6159500"/>
          <p14:tracePt t="61520" x="4692650" y="6165850"/>
          <p14:tracePt t="61520" x="4699000" y="6165850"/>
          <p14:tracePt t="61536" x="4705350" y="6172200"/>
          <p14:tracePt t="61551" x="4711700" y="6172200"/>
          <p14:tracePt t="61568" x="4718050" y="6178550"/>
          <p14:tracePt t="61585" x="4711700" y="6178550"/>
          <p14:tracePt t="61631" x="4705350" y="6184900"/>
          <p14:tracePt t="61671" x="4705350" y="6178550"/>
          <p14:tracePt t="61730" x="4705350" y="6172200"/>
          <p14:tracePt t="61767" x="4699000" y="6172200"/>
          <p14:tracePt t="61799" x="4692650" y="6172200"/>
          <p14:tracePt t="61818" x="4686300" y="6172200"/>
          <p14:tracePt t="61834" x="4679950" y="6172200"/>
          <p14:tracePt t="61863" x="4673600" y="6178550"/>
          <p14:tracePt t="61879" x="4667250" y="6178550"/>
          <p14:tracePt t="61894" x="4660900" y="6172200"/>
          <p14:tracePt t="61918" x="4654550" y="6165850"/>
          <p14:tracePt t="61946" x="4648200" y="6159500"/>
          <p14:tracePt t="61963" x="4648200" y="6153150"/>
          <p14:tracePt t="61982" x="4641850" y="6140450"/>
          <p14:tracePt t="61993" x="4641850" y="6134100"/>
          <p14:tracePt t="62007" x="4648200" y="6127750"/>
          <p14:tracePt t="62024" x="4648200" y="6121400"/>
          <p14:tracePt t="62039" x="4654550" y="6115050"/>
          <p14:tracePt t="62053" x="4654550" y="6108700"/>
          <p14:tracePt t="62070" x="4660900" y="6102350"/>
          <p14:tracePt t="62086" x="4660900" y="6096000"/>
          <p14:tracePt t="62103" x="4660900" y="6089650"/>
          <p14:tracePt t="62120" x="4654550" y="6083300"/>
          <p14:tracePt t="62137" x="4648200" y="6076950"/>
          <p14:tracePt t="62137" x="4641850" y="6076950"/>
          <p14:tracePt t="62156" x="4641850" y="6083300"/>
          <p14:tracePt t="62156" x="4629150" y="6083300"/>
          <p14:tracePt t="62172" x="4616450" y="6089650"/>
          <p14:tracePt t="62172" x="4610100" y="6089650"/>
          <p14:tracePt t="62189" x="4603750" y="6089650"/>
          <p14:tracePt t="62189" x="4591050" y="6096000"/>
          <p14:tracePt t="62205" x="4584700" y="6096000"/>
          <p14:tracePt t="62205" x="4572000" y="6102350"/>
          <p14:tracePt t="62225" x="4565650" y="6102350"/>
          <p14:tracePt t="62238" x="4559300" y="6102350"/>
          <p14:tracePt t="62254" x="4559300" y="6096000"/>
          <p14:tracePt t="62271" x="4565650" y="6089650"/>
          <p14:tracePt t="62287" x="4572000" y="6083300"/>
          <p14:tracePt t="62304" x="4578350" y="6076950"/>
          <p14:tracePt t="62304" x="4584700" y="6076950"/>
          <p14:tracePt t="62324" x="4591050" y="6076950"/>
          <p14:tracePt t="62324" x="4597400" y="6076950"/>
          <p14:tracePt t="62340" x="4597400" y="6083300"/>
          <p14:tracePt t="62354" x="4591050" y="6089650"/>
          <p14:tracePt t="62371" x="4591050" y="6096000"/>
          <p14:tracePt t="62371" x="4584700" y="6102350"/>
          <p14:tracePt t="62371" x="4578350" y="6108700"/>
          <p14:tracePt t="62392" x="4565650" y="6115050"/>
          <p14:tracePt t="62392" x="4559300" y="6121400"/>
          <p14:tracePt t="62406" x="4546600" y="6127750"/>
          <p14:tracePt t="62406" x="4533900" y="6140450"/>
          <p14:tracePt t="62423" x="4514850" y="6153150"/>
          <p14:tracePt t="62423" x="4495800" y="6159500"/>
          <p14:tracePt t="62439" x="4470400" y="6172200"/>
          <p14:tracePt t="62439" x="4438650" y="6178550"/>
          <p14:tracePt t="62456" x="4406900" y="6191250"/>
          <p14:tracePt t="62456" x="4330700" y="6216650"/>
          <p14:tracePt t="62473" x="4286250" y="6223000"/>
          <p14:tracePt t="62473" x="4229100" y="6235700"/>
          <p14:tracePt t="62489" x="4171950" y="6254750"/>
          <p14:tracePt t="62489" x="4114800" y="6267450"/>
          <p14:tracePt t="62506" x="4051300" y="6286500"/>
          <p14:tracePt t="62506" x="3917950" y="6318250"/>
          <p14:tracePt t="62524" x="3848100" y="6337300"/>
          <p14:tracePt t="62524" x="3778250" y="6356350"/>
          <p14:tracePt t="62540" x="3708400" y="6375400"/>
          <p14:tracePt t="62540" x="3632200" y="6394450"/>
          <p14:tracePt t="62557" x="3549650" y="6407150"/>
          <p14:tracePt t="62557" x="3467100" y="6413500"/>
          <p14:tracePt t="62573" x="3384550" y="6419850"/>
          <p14:tracePt t="62573" x="3295650" y="6426200"/>
          <p14:tracePt t="62573" x="3200400" y="6419850"/>
          <p14:tracePt t="62592" x="3105150" y="6413500"/>
          <p14:tracePt t="62592" x="3016250" y="6400800"/>
          <p14:tracePt t="62607" x="2921000" y="6381750"/>
          <p14:tracePt t="62607" x="2832100" y="6369050"/>
          <p14:tracePt t="62624" x="2749550" y="6343650"/>
          <p14:tracePt t="62624" x="2667000" y="6318250"/>
          <p14:tracePt t="62640" x="2597150" y="6292850"/>
          <p14:tracePt t="62640" x="2527300" y="6273800"/>
          <p14:tracePt t="62640" x="2463800" y="6242050"/>
          <p14:tracePt t="62660" x="2413000" y="6216650"/>
          <p14:tracePt t="62672" x="2368550" y="6184900"/>
          <p14:tracePt t="62672" x="2292350" y="6121400"/>
          <p14:tracePt t="62692" x="2266950" y="6083300"/>
          <p14:tracePt t="62692" x="2254250" y="6051550"/>
          <p14:tracePt t="62707" x="2247900" y="6013450"/>
          <p14:tracePt t="62707" x="2247900" y="5981700"/>
          <p14:tracePt t="62724" x="2260600" y="5949950"/>
          <p14:tracePt t="62724" x="2279650" y="5918200"/>
          <p14:tracePt t="62724" x="2305050" y="5886450"/>
          <p14:tracePt t="62743" x="2343150" y="5861050"/>
          <p14:tracePt t="62755" x="2381250" y="5835650"/>
          <p14:tracePt t="62755" x="2476500" y="5791200"/>
          <p14:tracePt t="62774" x="2533650" y="5784850"/>
          <p14:tracePt t="62774" x="2597150" y="5772150"/>
          <p14:tracePt t="62790" x="2667000" y="5772150"/>
          <p14:tracePt t="62790" x="2743200" y="5765800"/>
          <p14:tracePt t="62808" x="2819400" y="5772150"/>
          <p14:tracePt t="62808" x="2984500" y="5784850"/>
          <p14:tracePt t="62824" x="3067050" y="5797550"/>
          <p14:tracePt t="62824" x="3149600" y="5816600"/>
          <p14:tracePt t="62841" x="3225800" y="5829300"/>
          <p14:tracePt t="62841" x="3302000" y="5848350"/>
          <p14:tracePt t="62858" x="3371850" y="5861050"/>
          <p14:tracePt t="62858" x="3441700" y="5880100"/>
          <p14:tracePt t="62874" x="3505200" y="5899150"/>
          <p14:tracePt t="62874" x="3613150" y="5930900"/>
          <p14:tracePt t="62891" x="3663950" y="5943600"/>
          <p14:tracePt t="62891" x="3702050" y="5956300"/>
          <p14:tracePt t="62908" x="3740150" y="5969000"/>
          <p14:tracePt t="62908" x="3765550" y="5981700"/>
          <p14:tracePt t="62924" x="3790950" y="6000750"/>
          <p14:tracePt t="62924" x="3810000" y="6013450"/>
          <p14:tracePt t="62924" x="3822700" y="6026150"/>
          <p14:tracePt t="62943" x="3829050" y="6038850"/>
          <p14:tracePt t="62956" x="3829050" y="6051550"/>
          <p14:tracePt t="62956" x="3810000" y="6070600"/>
          <p14:tracePt t="62976" x="3797300" y="6083300"/>
          <p14:tracePt t="62976" x="3778250" y="6089650"/>
          <p14:tracePt t="62992" x="3759200" y="6096000"/>
          <p14:tracePt t="62992" x="3740150" y="6102350"/>
          <p14:tracePt t="63008" x="3714750" y="6108700"/>
          <p14:tracePt t="63008" x="3689350" y="6115050"/>
          <p14:tracePt t="63008" x="3670300" y="6121400"/>
          <p14:tracePt t="63027" x="3644900" y="6127750"/>
          <p14:tracePt t="63040" x="3619500" y="6127750"/>
          <p14:tracePt t="63040" x="3575050" y="6134100"/>
          <p14:tracePt t="63060" x="3556000" y="6134100"/>
          <p14:tracePt t="63060" x="3530600" y="6140450"/>
          <p14:tracePt t="63076" x="3517900" y="6134100"/>
          <p14:tracePt t="63076" x="3498850" y="6134100"/>
          <p14:tracePt t="63092" x="3486150" y="6134100"/>
          <p14:tracePt t="63092" x="3473450" y="6134100"/>
          <p14:tracePt t="63109" x="3467100" y="6134100"/>
          <p14:tracePt t="63109" x="3448050" y="6127750"/>
          <p14:tracePt t="63126" x="3441700" y="6134100"/>
          <p14:tracePt t="63140" x="3448050" y="6134100"/>
          <p14:tracePt t="63179" x="3454400" y="6140450"/>
          <p14:tracePt t="63199" x="3454400" y="6146800"/>
          <p14:tracePt t="63251" x="3448050" y="6146800"/>
          <p14:tracePt t="63267" x="3448050" y="6159500"/>
          <p14:tracePt t="63283" x="3441700" y="6165850"/>
          <p14:tracePt t="63299" x="3435350" y="6172200"/>
          <p14:tracePt t="63304" x="3429000" y="6178550"/>
          <p14:tracePt t="63319" x="3422650" y="6178550"/>
          <p14:tracePt t="63335" x="3416300" y="6178550"/>
          <p14:tracePt t="63344" x="3409950" y="6184900"/>
          <p14:tracePt t="63360" x="3403600" y="6184900"/>
          <p14:tracePt t="63374" x="3390900" y="6184900"/>
          <p14:tracePt t="63391" x="3384550" y="6178550"/>
          <p14:tracePt t="63447" x="3378200" y="6184900"/>
          <p14:tracePt t="63479" x="3371850" y="6184900"/>
          <p14:tracePt t="63515" x="3371850" y="6191250"/>
          <p14:tracePt t="63538" x="3365500" y="6197600"/>
          <p14:tracePt t="63551" x="3359150" y="6197600"/>
          <p14:tracePt t="63567" x="3346450" y="6203950"/>
          <p14:tracePt t="63583" x="3340100" y="6203950"/>
          <p14:tracePt t="63599" x="3333750" y="6203950"/>
          <p14:tracePt t="63612" x="3327400" y="6203950"/>
          <p14:tracePt t="63627" x="3321050" y="6203950"/>
          <p14:tracePt t="63644" x="3314700" y="6197600"/>
          <p14:tracePt t="63663" x="3321050" y="6197600"/>
          <p14:tracePt t="63943" x="3321050" y="6191250"/>
          <p14:tracePt t="63979" x="3327400" y="6191250"/>
          <p14:tracePt t="64018" x="3327400" y="6184900"/>
          <p14:tracePt t="64055" x="3327400" y="6178550"/>
          <p14:tracePt t="64071" x="3327400" y="6172200"/>
          <p14:tracePt t="64091" x="3321050" y="6165850"/>
          <p14:tracePt t="64199" x="3321050" y="6159500"/>
          <p14:tracePt t="64211" x="3321050" y="6153150"/>
          <p14:tracePt t="64227" x="3314700" y="6146800"/>
          <p14:tracePt t="64251" x="3314700" y="6140450"/>
          <p14:tracePt t="64279" x="3308350" y="6134100"/>
          <p14:tracePt t="64339" x="3308350" y="6127750"/>
          <p14:tracePt t="64363" x="3314700" y="6121400"/>
          <p14:tracePt t="64391" x="3321050" y="6121400"/>
          <p14:tracePt t="64459" x="3327400" y="6127750"/>
          <p14:tracePt t="64476" x="3333750" y="6134100"/>
          <p14:tracePt t="64491" x="3346450" y="6140450"/>
          <p14:tracePt t="64503" x="3346450" y="6146800"/>
          <p14:tracePt t="64511" x="3352800" y="6153150"/>
          <p14:tracePt t="64511" x="3359150" y="6159500"/>
          <p14:tracePt t="64530" x="3365500" y="6159500"/>
          <p14:tracePt t="64530" x="3371850" y="6165850"/>
          <p14:tracePt t="64547" x="3378200" y="6172200"/>
          <p14:tracePt t="64547" x="3384550" y="6178550"/>
          <p14:tracePt t="64564" x="3390900" y="6178550"/>
          <p14:tracePt t="64564" x="3397250" y="6184900"/>
          <p14:tracePt t="64580" x="3403600" y="6184900"/>
          <p14:tracePt t="64595" x="3409950" y="6184900"/>
          <p14:tracePt t="64612" x="3403600" y="6184900"/>
          <p14:tracePt t="64663" x="3403600" y="6178550"/>
          <p14:tracePt t="64679" x="3403600" y="6172200"/>
          <p14:tracePt t="64691" x="3397250" y="6165850"/>
          <p14:tracePt t="64707" x="3397250" y="6159500"/>
          <p14:tracePt t="64723" x="3397250" y="6153150"/>
          <p14:tracePt t="64739" x="3397250" y="6146800"/>
          <p14:tracePt t="64759" x="3397250" y="6140450"/>
          <p14:tracePt t="64783" x="3403600" y="6140450"/>
          <p14:tracePt t="64819" x="3409950" y="6146800"/>
          <p14:tracePt t="64887" x="3416300" y="6153150"/>
          <p14:tracePt t="64920" x="3422650" y="6153150"/>
          <p14:tracePt t="65000" x="3429000" y="6146800"/>
          <p14:tracePt t="65023" x="3435350" y="6146800"/>
          <p14:tracePt t="65043" x="3441700" y="6146800"/>
          <p14:tracePt t="65060" x="3448050" y="6140450"/>
          <p14:tracePt t="65091" x="3454400" y="6140450"/>
          <p14:tracePt t="65099" x="3460750" y="6134100"/>
          <p14:tracePt t="65099" x="3467100" y="6134100"/>
          <p14:tracePt t="65116" x="3473450" y="6127750"/>
          <p14:tracePt t="65116" x="3479800" y="6127750"/>
          <p14:tracePt t="65132" x="3486150" y="6121400"/>
          <p14:tracePt t="65132" x="3498850" y="6121400"/>
          <p14:tracePt t="65148" x="3505200" y="6115050"/>
          <p14:tracePt t="65148" x="3530600" y="6108700"/>
          <p14:tracePt t="65167" x="3549650" y="6102350"/>
          <p14:tracePt t="65167" x="3562350" y="6096000"/>
          <p14:tracePt t="65183" x="3581400" y="6089650"/>
          <p14:tracePt t="65183" x="3606800" y="6083300"/>
          <p14:tracePt t="65199" x="3632200" y="6076950"/>
          <p14:tracePt t="65199" x="3663950" y="6070600"/>
          <p14:tracePt t="65216" x="3695700" y="6064250"/>
          <p14:tracePt t="65216" x="3778250" y="6051550"/>
          <p14:tracePt t="65233" x="3822700" y="6038850"/>
          <p14:tracePt t="65233" x="3879850" y="6032500"/>
          <p14:tracePt t="65250" x="3937000" y="6026150"/>
          <p14:tracePt t="65250" x="4006850" y="6019800"/>
          <p14:tracePt t="65266" x="4076700" y="6013450"/>
          <p14:tracePt t="65266" x="4152900" y="6007100"/>
          <p14:tracePt t="65266" x="4235450" y="6000750"/>
          <p14:tracePt t="65285" x="4318000" y="5994400"/>
          <p14:tracePt t="65285" x="4413250" y="5994400"/>
          <p14:tracePt t="65300" x="4502150" y="5988050"/>
          <p14:tracePt t="65300" x="4597400" y="5988050"/>
          <p14:tracePt t="65317" x="4699000" y="5988050"/>
          <p14:tracePt t="65317" x="4800600" y="5988050"/>
          <p14:tracePt t="65333" x="4908550" y="5988050"/>
          <p14:tracePt t="65333" x="5016500" y="5988050"/>
          <p14:tracePt t="65333" x="5124450" y="5988050"/>
          <p14:tracePt t="65352" x="5232400" y="5988050"/>
          <p14:tracePt t="65364" x="5340350" y="5988050"/>
          <p14:tracePt t="65364" x="5556250" y="5988050"/>
          <p14:tracePt t="65385" x="5664200" y="5994400"/>
          <p14:tracePt t="65385" x="5765800" y="5994400"/>
          <p14:tracePt t="65400" x="5873750" y="5994400"/>
          <p14:tracePt t="65400" x="5975350" y="5994400"/>
          <p14:tracePt t="65417" x="6076950" y="6000750"/>
          <p14:tracePt t="65417" x="6178550" y="6000750"/>
          <p14:tracePt t="65417" x="6273800" y="6000750"/>
          <p14:tracePt t="65436" x="6362700" y="6000750"/>
          <p14:tracePt t="65448" x="6457950" y="6000750"/>
          <p14:tracePt t="65448" x="6623050" y="6000750"/>
          <p14:tracePt t="65467" x="6699250" y="6000750"/>
          <p14:tracePt t="65467" x="6775450" y="6000750"/>
          <p14:tracePt t="65484" x="6845300" y="6000750"/>
          <p14:tracePt t="65484" x="6915150" y="6000750"/>
          <p14:tracePt t="65501" x="6972300" y="6000750"/>
          <p14:tracePt t="65501" x="7035800" y="6000750"/>
          <p14:tracePt t="65517" x="7086600" y="6000750"/>
          <p14:tracePt t="65517" x="7175500" y="6000750"/>
          <p14:tracePt t="65534" x="7219950" y="5994400"/>
          <p14:tracePt t="65534" x="7251700" y="5994400"/>
          <p14:tracePt t="65551" x="7283450" y="5988050"/>
          <p14:tracePt t="65551" x="7308850" y="5988050"/>
          <p14:tracePt t="65567" x="7327900" y="5981700"/>
          <p14:tracePt t="65567" x="7346950" y="5975350"/>
          <p14:tracePt t="65584" x="7340600" y="5969000"/>
          <p14:tracePt t="65608" x="7321550" y="5975350"/>
          <p14:tracePt t="65615" x="7302500" y="5975350"/>
          <p14:tracePt t="65615" x="7277100" y="5975350"/>
          <p14:tracePt t="65634" x="7251700" y="5981700"/>
          <p14:tracePt t="65634" x="7219950" y="5981700"/>
          <p14:tracePt t="65634" x="7181850" y="5988050"/>
          <p14:tracePt t="65653" x="7143750" y="5994400"/>
          <p14:tracePt t="65665" x="7099300" y="6000750"/>
          <p14:tracePt t="65665" x="6997700" y="6013450"/>
          <p14:tracePt t="65684" x="6946900" y="6019800"/>
          <p14:tracePt t="65684" x="6889750" y="6026150"/>
          <p14:tracePt t="65701" x="6832600" y="6032500"/>
          <p14:tracePt t="65701" x="6769100" y="6038850"/>
          <p14:tracePt t="65701" x="6705600" y="6045200"/>
          <p14:tracePt t="65720" x="6635750" y="6045200"/>
          <p14:tracePt t="65733" x="6565900" y="6051550"/>
          <p14:tracePt t="65733" x="6419850" y="6057900"/>
          <p14:tracePt t="65753" x="6343650" y="6064250"/>
          <p14:tracePt t="65753" x="6267450" y="6064250"/>
          <p14:tracePt t="65768" x="6184900" y="6064250"/>
          <p14:tracePt t="65768" x="6102350" y="6070600"/>
          <p14:tracePt t="65785" x="6026150" y="6070600"/>
          <p14:tracePt t="65785" x="5943600" y="6070600"/>
          <p14:tracePt t="65785" x="5861050" y="6070600"/>
          <p14:tracePt t="65804" x="5778500" y="6076950"/>
          <p14:tracePt t="65816" x="5695950" y="6076950"/>
          <p14:tracePt t="65816" x="5530850" y="6076950"/>
          <p14:tracePt t="65834" x="5454650" y="6083300"/>
          <p14:tracePt t="65834" x="5372100" y="6083300"/>
          <p14:tracePt t="65851" x="5289550" y="6089650"/>
          <p14:tracePt t="65851" x="5213350" y="6089650"/>
          <p14:tracePt t="65868" x="5130800" y="6096000"/>
          <p14:tracePt t="65868" x="4978400" y="6102350"/>
          <p14:tracePt t="65885" x="4908550" y="6102350"/>
          <p14:tracePt t="65885" x="4838700" y="6108700"/>
          <p14:tracePt t="65901" x="4768850" y="6108700"/>
          <p14:tracePt t="65901" x="4711700" y="6115050"/>
          <p14:tracePt t="65918" x="4654550" y="6115050"/>
          <p14:tracePt t="65918" x="4597400" y="6121400"/>
          <p14:tracePt t="65935" x="4552950" y="6121400"/>
          <p14:tracePt t="65935" x="4470400" y="6127750"/>
          <p14:tracePt t="65952" x="4438650" y="6127750"/>
          <p14:tracePt t="65952" x="4413250" y="6127750"/>
          <p14:tracePt t="65969" x="4387850" y="6127750"/>
          <p14:tracePt t="65969" x="4375150" y="6127750"/>
          <p14:tracePt t="65985" x="4356100" y="6127750"/>
          <p14:tracePt t="65985" x="4349750" y="6127750"/>
          <p14:tracePt t="65985" x="4343400" y="6127750"/>
          <p14:tracePt t="66004" x="4349750" y="6121400"/>
          <p14:tracePt t="66043" x="4356100" y="6121400"/>
          <p14:tracePt t="66052" x="4362450" y="6115050"/>
          <p14:tracePt t="66060" x="4368800" y="6115050"/>
          <p14:tracePt t="66072" x="4375150" y="6108700"/>
          <p14:tracePt t="66088" x="4368800" y="6108700"/>
          <p14:tracePt t="66140" x="4362450" y="6108700"/>
          <p14:tracePt t="66156" x="4356100" y="6108700"/>
          <p14:tracePt t="66164" x="4349750" y="6108700"/>
          <p14:tracePt t="66172" x="4343400" y="6108700"/>
          <p14:tracePt t="66172" x="4337050" y="6115050"/>
          <p14:tracePt t="66186" x="4330700" y="6115050"/>
          <p14:tracePt t="66200" x="4324350" y="6115050"/>
          <p14:tracePt t="66217" x="4318000" y="6115050"/>
          <p14:tracePt t="66234" x="4311650" y="6108700"/>
          <p14:tracePt t="66276" x="4318000" y="6102350"/>
          <p14:tracePt t="66299" x="4324350" y="6096000"/>
          <p14:tracePt t="66336" x="4330700" y="6089650"/>
          <p14:tracePt t="66351" x="4337050" y="6089650"/>
          <p14:tracePt t="66372" x="4343400" y="6089650"/>
          <p14:tracePt t="66388" x="4349750" y="6083300"/>
          <p14:tracePt t="66404" x="4356100" y="6089650"/>
          <p14:tracePt t="66456" x="4362450" y="6089650"/>
          <p14:tracePt t="66559" x="4368800" y="6089650"/>
          <p14:tracePt t="66600" x="4375150" y="6089650"/>
          <p14:tracePt t="66868" x="4381500" y="6083300"/>
          <p14:tracePt t="66892" x="4387850" y="6083300"/>
          <p14:tracePt t="66912" x="4394200" y="6083300"/>
          <p14:tracePt t="66935" x="4400550" y="6083300"/>
          <p14:tracePt t="66964" x="4406900" y="6076950"/>
          <p14:tracePt t="67064" x="4413250" y="6083300"/>
          <p14:tracePt t="67084" x="4419600" y="6083300"/>
          <p14:tracePt t="67100" x="4432300" y="6089650"/>
          <p14:tracePt t="67116" x="4438650" y="6089650"/>
          <p14:tracePt t="67124" x="4445000" y="6096000"/>
          <p14:tracePt t="67141" x="4451350" y="6096000"/>
          <p14:tracePt t="67141" x="4457700" y="6096000"/>
          <p14:tracePt t="67157" x="4464050" y="6096000"/>
          <p14:tracePt t="67157" x="4470400" y="6102350"/>
          <p14:tracePt t="67173" x="4476750" y="6102350"/>
          <p14:tracePt t="67187" x="4483100" y="6102350"/>
          <p14:tracePt t="67204" x="4495800" y="6102350"/>
          <p14:tracePt t="67221" x="4502150" y="6108700"/>
          <p14:tracePt t="67238" x="4508500" y="6108700"/>
          <p14:tracePt t="67255" x="4514850" y="6102350"/>
          <p14:tracePt t="67384" x="4521200" y="6096000"/>
          <p14:tracePt t="67408" x="4527550" y="6096000"/>
          <p14:tracePt t="67444" x="4540250" y="6096000"/>
          <p14:tracePt t="67460" x="4546600" y="6102350"/>
          <p14:tracePt t="67476" x="4552950" y="6102350"/>
          <p14:tracePt t="67484" x="4565650" y="6102350"/>
          <p14:tracePt t="67493" x="4572000" y="6108700"/>
          <p14:tracePt t="67493" x="4578350" y="6108700"/>
          <p14:tracePt t="67507" x="4584700" y="6108700"/>
          <p14:tracePt t="67507" x="4591050" y="6108700"/>
          <p14:tracePt t="67524" x="4597400" y="6108700"/>
          <p14:tracePt t="67539" x="4603750" y="6108700"/>
          <p14:tracePt t="67556" x="4603750" y="6102350"/>
          <p14:tracePt t="67572" x="4597400" y="6102350"/>
          <p14:tracePt t="67589" x="4597400" y="6096000"/>
          <p14:tracePt t="67606" x="4591050" y="6083300"/>
          <p14:tracePt t="67623" x="4584700" y="6076950"/>
          <p14:tracePt t="67623" x="4578350" y="6070600"/>
          <p14:tracePt t="67641" x="4578350" y="6064250"/>
          <p14:tracePt t="67641" x="4572000" y="6057900"/>
          <p14:tracePt t="67659" x="4565650" y="6057900"/>
          <p14:tracePt t="67659" x="4565650" y="6051550"/>
          <p14:tracePt t="67675" x="4559300" y="6045200"/>
          <p14:tracePt t="67675" x="4559300" y="6038850"/>
          <p14:tracePt t="67675" x="4559300" y="6032500"/>
          <p14:tracePt t="67693" x="4552950" y="6026150"/>
          <p14:tracePt t="67693" x="4559300" y="6019800"/>
          <p14:tracePt t="67709" x="4559300" y="6013450"/>
          <p14:tracePt t="67709" x="4559300" y="6007100"/>
          <p14:tracePt t="67725" x="4565650" y="6000750"/>
          <p14:tracePt t="67725" x="4572000" y="6000750"/>
          <p14:tracePt t="67741" x="4578350" y="5994400"/>
          <p14:tracePt t="67741" x="4584700" y="5994400"/>
          <p14:tracePt t="67741" x="4597400" y="5988050"/>
          <p14:tracePt t="67760" x="4603750" y="5981700"/>
          <p14:tracePt t="67773" x="4616450" y="5981700"/>
          <p14:tracePt t="67773" x="4641850" y="5975350"/>
          <p14:tracePt t="67793" x="4654550" y="5975350"/>
          <p14:tracePt t="67793" x="4667250" y="5975350"/>
          <p14:tracePt t="67808" x="4679950" y="5975350"/>
          <p14:tracePt t="67808" x="4692650" y="5975350"/>
          <p14:tracePt t="67825" x="4711700" y="5975350"/>
          <p14:tracePt t="67825" x="4724400" y="5975350"/>
          <p14:tracePt t="67842" x="4737100" y="5981700"/>
          <p14:tracePt t="67842" x="4743450" y="5981700"/>
          <p14:tracePt t="67842" x="4756150" y="5981700"/>
          <p14:tracePt t="67861" x="4762500" y="5981700"/>
          <p14:tracePt t="67861" x="4768850" y="5988050"/>
          <p14:tracePt t="67875" x="4775200" y="5994400"/>
          <p14:tracePt t="67890" x="4768850" y="6000750"/>
          <p14:tracePt t="67907" x="4768850" y="6007100"/>
          <p14:tracePt t="67907" x="4756150" y="6026150"/>
          <p14:tracePt t="67927" x="4743450" y="6032500"/>
          <p14:tracePt t="67927" x="4737100" y="6045200"/>
          <p14:tracePt t="67942" x="4724400" y="6057900"/>
          <p14:tracePt t="67942" x="4718050" y="6076950"/>
          <p14:tracePt t="67958" x="4705350" y="6096000"/>
          <p14:tracePt t="67958" x="4692650" y="6115050"/>
          <p14:tracePt t="67976" x="4686300" y="6134100"/>
          <p14:tracePt t="67976" x="4673600" y="6165850"/>
          <p14:tracePt t="67993" x="4667250" y="6184900"/>
          <p14:tracePt t="67993" x="4660900" y="6197600"/>
          <p14:tracePt t="68009" x="4654550" y="6216650"/>
          <p14:tracePt t="68009" x="4654550" y="6223000"/>
          <p14:tracePt t="68026" x="4648200" y="6235700"/>
          <p14:tracePt t="68026" x="4648200" y="6242050"/>
          <p14:tracePt t="68026" x="4648200" y="6254750"/>
          <p14:tracePt t="68044" x="4648200" y="6261100"/>
          <p14:tracePt t="68057" x="4648200" y="6267450"/>
          <p14:tracePt t="68057" x="4641850" y="6273800"/>
          <p14:tracePt t="68078" x="4641850" y="6280150"/>
          <p14:tracePt t="68091" x="4641850" y="6286500"/>
          <p14:tracePt t="68108" x="4648200" y="6273800"/>
          <p14:tracePt t="68136" x="4648200" y="6267450"/>
          <p14:tracePt t="68153" x="4648200" y="6254750"/>
          <p14:tracePt t="68164" x="4654550" y="6248400"/>
          <p14:tracePt t="68174" x="4654550" y="6242050"/>
          <p14:tracePt t="68174" x="4660900" y="6235700"/>
          <p14:tracePt t="68193" x="4660900" y="6229350"/>
          <p14:tracePt t="68193" x="4667250" y="6216650"/>
          <p14:tracePt t="68210" x="4667250" y="6210300"/>
          <p14:tracePt t="68210" x="4673600" y="6191250"/>
          <p14:tracePt t="68227" x="4679950" y="6178550"/>
          <p14:tracePt t="68227" x="4686300" y="6165850"/>
          <p14:tracePt t="68243" x="4686300" y="6153150"/>
          <p14:tracePt t="68243" x="4692650" y="6140450"/>
          <p14:tracePt t="68259" x="4699000" y="6127750"/>
          <p14:tracePt t="68259" x="4705350" y="6115050"/>
          <p14:tracePt t="68277" x="4711700" y="6102350"/>
          <p14:tracePt t="68277" x="4718050" y="6083300"/>
          <p14:tracePt t="68294" x="4724400" y="6070600"/>
          <p14:tracePt t="68294" x="4730750" y="6064250"/>
          <p14:tracePt t="68310" x="4737100" y="6051550"/>
          <p14:tracePt t="68310" x="4737100" y="6045200"/>
          <p14:tracePt t="68328" x="4743450" y="6032500"/>
          <p14:tracePt t="68328" x="4749800" y="6026150"/>
          <p14:tracePt t="68328" x="4749800" y="6013450"/>
          <p14:tracePt t="68346" x="4756150" y="6007100"/>
          <p14:tracePt t="68346" x="4762500" y="6000750"/>
          <p14:tracePt t="68361" x="4762500" y="5994400"/>
          <p14:tracePt t="68361" x="4768850" y="5988050"/>
          <p14:tracePt t="68378" x="4768850" y="5981700"/>
          <p14:tracePt t="68392" x="4768850" y="5969000"/>
          <p14:tracePt t="68408" x="4768850" y="5962650"/>
          <p14:tracePt t="68436" x="4762500" y="5956300"/>
          <p14:tracePt t="68460" x="4749800" y="5949950"/>
          <p14:tracePt t="68472" x="4743450" y="5949950"/>
          <p14:tracePt t="68488" x="4737100" y="5949950"/>
          <p14:tracePt t="68496" x="4730750" y="5949950"/>
          <p14:tracePt t="68509" x="4718050" y="5956300"/>
          <p14:tracePt t="68509" x="4705350" y="5962650"/>
          <p14:tracePt t="68528" x="4692650" y="5969000"/>
          <p14:tracePt t="68528" x="4686300" y="5981700"/>
          <p14:tracePt t="68544" x="4679950" y="5988050"/>
          <p14:tracePt t="68544" x="4667250" y="6000750"/>
          <p14:tracePt t="68561" x="4654550" y="6019800"/>
          <p14:tracePt t="68561" x="4648200" y="6032500"/>
          <p14:tracePt t="68561" x="4641850" y="6051550"/>
          <p14:tracePt t="68580" x="4635500" y="6064250"/>
          <p14:tracePt t="68580" x="4629150" y="6083300"/>
          <p14:tracePt t="68594" x="4622800" y="6102350"/>
          <p14:tracePt t="68594" x="4622800" y="6115050"/>
          <p14:tracePt t="68611" x="4622800" y="6134100"/>
          <p14:tracePt t="68611" x="4622800" y="6140450"/>
          <p14:tracePt t="68629" x="4622800" y="6153150"/>
          <p14:tracePt t="68629" x="4635500" y="6159500"/>
          <p14:tracePt t="68644" x="4648200" y="6165850"/>
          <p14:tracePt t="68644" x="4660900" y="6159500"/>
          <p14:tracePt t="68663" x="4673600" y="6159500"/>
          <p14:tracePt t="68663" x="4692650" y="6153150"/>
          <p14:tracePt t="68679" x="4711700" y="6146800"/>
          <p14:tracePt t="68679" x="4737100" y="6146800"/>
          <p14:tracePt t="68695" x="4762500" y="6140450"/>
          <p14:tracePt t="68695" x="4787900" y="6134100"/>
          <p14:tracePt t="68695" x="4806950" y="6127750"/>
          <p14:tracePt t="68714" x="4832350" y="6127750"/>
          <p14:tracePt t="68714" x="4857750" y="6121400"/>
          <p14:tracePt t="68730" x="4876800" y="6121400"/>
          <p14:tracePt t="68730" x="4895850" y="6121400"/>
          <p14:tracePt t="68746" x="4914900" y="6121400"/>
          <p14:tracePt t="68746" x="4933950" y="6115050"/>
          <p14:tracePt t="68762" x="4946650" y="6115050"/>
          <p14:tracePt t="68762" x="4959350" y="6115050"/>
          <p14:tracePt t="68762" x="4972050" y="6115050"/>
          <p14:tracePt t="68782" x="4978400" y="6115050"/>
          <p14:tracePt t="68793" x="4984750" y="6108700"/>
          <p14:tracePt t="68810" x="4984750" y="6102350"/>
          <p14:tracePt t="68810" x="4978400" y="6096000"/>
          <p14:tracePt t="68829" x="4972050" y="6089650"/>
          <p14:tracePt t="68829" x="4965700" y="6089650"/>
          <p14:tracePt t="68845" x="4953000" y="6076950"/>
          <p14:tracePt t="68845" x="4946650" y="6070600"/>
          <p14:tracePt t="68862" x="4933950" y="6064250"/>
          <p14:tracePt t="68862" x="4927600" y="6057900"/>
          <p14:tracePt t="68862" x="4914900" y="6051550"/>
          <p14:tracePt t="68881" x="4908550" y="6038850"/>
          <p14:tracePt t="68881" x="4895850" y="6032500"/>
          <p14:tracePt t="68895" x="4889500" y="6019800"/>
          <p14:tracePt t="68895" x="4876800" y="6007100"/>
          <p14:tracePt t="68912" x="4864100" y="5994400"/>
          <p14:tracePt t="68912" x="4857750" y="5981700"/>
          <p14:tracePt t="68929" x="4845050" y="5975350"/>
          <p14:tracePt t="68929" x="4826000" y="5956300"/>
          <p14:tracePt t="68946" x="4819650" y="5943600"/>
          <p14:tracePt t="68946" x="4806950" y="5937250"/>
          <p14:tracePt t="68963" x="4800600" y="5924550"/>
          <p14:tracePt t="68963" x="4794250" y="5918200"/>
          <p14:tracePt t="68979" x="4787900" y="5911850"/>
          <p14:tracePt t="68979" x="4775200" y="5905500"/>
          <p14:tracePt t="68996" x="4768850" y="5899150"/>
          <p14:tracePt t="68996" x="4756150" y="5886450"/>
          <p14:tracePt t="69013" x="4749800" y="5880100"/>
          <p14:tracePt t="69013" x="4743450" y="5873750"/>
          <p14:tracePt t="69029" x="4737100" y="5873750"/>
          <p14:tracePt t="69029" x="4737100" y="5867400"/>
          <p14:tracePt t="69046" x="4730750" y="5861050"/>
          <p14:tracePt t="69046" x="4724400" y="5861050"/>
          <p14:tracePt t="69046" x="4718050" y="5854700"/>
          <p14:tracePt t="69065" x="4711700" y="5848350"/>
          <p14:tracePt t="69081" x="4705350" y="5848350"/>
          <p14:tracePt t="69094" x="4699000" y="5842000"/>
          <p14:tracePt t="69111" x="4692650" y="5835650"/>
          <p14:tracePt t="69128" x="4686300" y="5835650"/>
          <p14:tracePt t="69144" x="4679950" y="5835650"/>
          <p14:tracePt t="69165" x="4679950" y="5842000"/>
          <p14:tracePt t="69181" x="4679950" y="5848350"/>
          <p14:tracePt t="69181" x="4679950" y="5854700"/>
          <p14:tracePt t="69197" x="4679950" y="5867400"/>
          <p14:tracePt t="69197" x="4679950" y="5880100"/>
          <p14:tracePt t="69213" x="4686300" y="5899150"/>
          <p14:tracePt t="69213" x="4686300" y="5918200"/>
          <p14:tracePt t="69230" x="4692650" y="5937250"/>
          <p14:tracePt t="69230" x="4711700" y="5981700"/>
          <p14:tracePt t="69247" x="4718050" y="6007100"/>
          <p14:tracePt t="69247" x="4724400" y="6026150"/>
          <p14:tracePt t="69263" x="4737100" y="6051550"/>
          <p14:tracePt t="69263" x="4743450" y="6070600"/>
          <p14:tracePt t="69280" x="4749800" y="6089650"/>
          <p14:tracePt t="69280" x="4756150" y="6108700"/>
          <p14:tracePt t="69297" x="4762500" y="6121400"/>
          <p14:tracePt t="69297" x="4768850" y="6146800"/>
          <p14:tracePt t="69314" x="4775200" y="6159500"/>
          <p14:tracePt t="69314" x="4775200" y="6165850"/>
          <p14:tracePt t="69330" x="4775200" y="6172200"/>
          <p14:tracePt t="69345" x="4775200" y="6178550"/>
          <p14:tracePt t="69362" x="4775200" y="6184900"/>
          <p14:tracePt t="69508" x="4781550" y="6184900"/>
          <p14:tracePt t="69540" x="4787900" y="6184900"/>
          <p14:tracePt t="69560" x="4794250" y="6184900"/>
          <p14:tracePt t="69577" x="4794250" y="6178550"/>
          <p14:tracePt t="69600" x="4800600" y="6172200"/>
          <p14:tracePt t="69612" x="4800600" y="6165850"/>
          <p14:tracePt t="69628" x="4806950" y="6159500"/>
          <p14:tracePt t="69645" x="4806950" y="6153150"/>
          <p14:tracePt t="69665" x="4813300" y="6159500"/>
          <p14:tracePt t="69720" x="4813300" y="6153150"/>
          <p14:tracePt t="69780" x="4813300" y="6146800"/>
          <p14:tracePt t="69824" x="4819650" y="6140450"/>
          <p14:tracePt t="69845" x="4826000" y="6140450"/>
          <p14:tracePt t="69853" x="4826000" y="6134100"/>
          <p14:tracePt t="69863" x="4832350" y="6121400"/>
          <p14:tracePt t="69880" x="4838700" y="6115050"/>
          <p14:tracePt t="69897" x="4838700" y="6108700"/>
          <p14:tracePt t="69914" x="4845050" y="6096000"/>
          <p14:tracePt t="69930" x="4851400" y="6096000"/>
          <p14:tracePt t="69953" x="4857750" y="6102350"/>
          <p14:tracePt t="70041" x="4864100" y="6108700"/>
          <p14:tracePt t="70093" x="4870450" y="6108700"/>
          <p14:tracePt t="70109" x="4876800" y="6115050"/>
          <p14:tracePt t="70124" x="4883150" y="6121400"/>
          <p14:tracePt t="70140" x="4889500" y="6121400"/>
          <p14:tracePt t="70169" x="4895850" y="6121400"/>
          <p14:tracePt t="70185" x="4902200" y="6108700"/>
          <p14:tracePt t="70205" x="4902200" y="6102350"/>
          <p14:tracePt t="70221" x="4908550" y="6096000"/>
          <p14:tracePt t="70237" x="4908550" y="6089650"/>
          <p14:tracePt t="70244" x="4908550" y="6083300"/>
          <p14:tracePt t="70260" x="4908550" y="6076950"/>
          <p14:tracePt t="70273" x="4908550" y="6070600"/>
          <p14:tracePt t="70289" x="4902200" y="6064250"/>
          <p14:tracePt t="70348" x="4902200" y="6070600"/>
          <p14:tracePt t="70400" x="4908550" y="6070600"/>
          <p14:tracePt t="70441" x="4914900" y="6070600"/>
          <p14:tracePt t="70461" x="4921250" y="6070600"/>
          <p14:tracePt t="70477" x="4921250" y="6064250"/>
          <p14:tracePt t="70493" x="4927600" y="6057900"/>
          <p14:tracePt t="70513" x="4927600" y="6051550"/>
          <p14:tracePt t="70536" x="4921250" y="6051550"/>
          <p14:tracePt t="70564" x="4914900" y="6051550"/>
          <p14:tracePt t="70589" x="4908550" y="6057900"/>
          <p14:tracePt t="70632" x="4914900" y="6057900"/>
          <p14:tracePt t="70701" x="4921250" y="6057900"/>
          <p14:tracePt t="70716" x="4927600" y="6057900"/>
          <p14:tracePt t="70732" x="4933950" y="6051550"/>
          <p14:tracePt t="70741" x="4940300" y="6051550"/>
          <p14:tracePt t="70750" x="4946650" y="6051550"/>
          <p14:tracePt t="70750" x="4959350" y="6045200"/>
          <p14:tracePt t="70770" x="4965700" y="6045200"/>
          <p14:tracePt t="70770" x="4972050" y="6038850"/>
          <p14:tracePt t="70785" x="4978400" y="6038850"/>
          <p14:tracePt t="70785" x="4984750" y="6032500"/>
          <p14:tracePt t="70802" x="4984750" y="6026150"/>
          <p14:tracePt t="70802" x="4991100" y="6019800"/>
          <p14:tracePt t="70818" x="4997450" y="6019800"/>
          <p14:tracePt t="70834" x="5003800" y="6007100"/>
          <p14:tracePt t="70850" x="5016500" y="6000750"/>
          <p14:tracePt t="70867" x="5022850" y="5988050"/>
          <p14:tracePt t="70884" x="5029200" y="5981700"/>
          <p14:tracePt t="70884" x="5035550" y="5981700"/>
          <p14:tracePt t="70902" x="5035550" y="5969000"/>
          <p14:tracePt t="70917" x="5035550" y="5962650"/>
          <p14:tracePt t="70917" x="5035550" y="5956300"/>
          <p14:tracePt t="70936" x="5029200" y="5949950"/>
          <p14:tracePt t="70950" x="5029200" y="5943600"/>
          <p14:tracePt t="70950" x="5022850" y="5937250"/>
          <p14:tracePt t="70969" x="5022850" y="5930900"/>
          <p14:tracePt t="70969" x="5016500" y="5918200"/>
          <p14:tracePt t="70986" x="5003800" y="5911850"/>
          <p14:tracePt t="71001" x="5003800" y="5905500"/>
          <p14:tracePt t="71018" x="4991100" y="5899150"/>
          <p14:tracePt t="71018" x="4991100" y="5892800"/>
          <p14:tracePt t="71036" x="4984750" y="5892800"/>
          <p14:tracePt t="71036" x="4972050" y="5886450"/>
          <p14:tracePt t="71054" x="4965700" y="5880100"/>
          <p14:tracePt t="71054" x="4959350" y="5880100"/>
          <p14:tracePt t="71070" x="4959350" y="5873750"/>
          <p14:tracePt t="71070" x="4953000" y="5873750"/>
          <p14:tracePt t="71086" x="4946650" y="5867400"/>
          <p14:tracePt t="71086" x="4940300" y="5867400"/>
          <p14:tracePt t="71086" x="4933950" y="5867400"/>
          <p14:tracePt t="71105" x="4927600" y="5867400"/>
          <p14:tracePt t="71118" x="4921250" y="5867400"/>
          <p14:tracePt t="71118" x="4914900" y="5867400"/>
          <p14:tracePt t="71138" x="4902200" y="5867400"/>
          <p14:tracePt t="71138" x="4895850" y="5873750"/>
          <p14:tracePt t="71155" x="4889500" y="5873750"/>
          <p14:tracePt t="71155" x="4883150" y="5880100"/>
          <p14:tracePt t="71170" x="4876800" y="5886450"/>
          <p14:tracePt t="71170" x="4870450" y="5886450"/>
          <p14:tracePt t="71170" x="4870450" y="5892800"/>
          <p14:tracePt t="71190" x="4864100" y="5899150"/>
          <p14:tracePt t="71201" x="4857750" y="5905500"/>
          <p14:tracePt t="71201" x="4857750" y="5918200"/>
          <p14:tracePt t="71222" x="4857750" y="5924550"/>
          <p14:tracePt t="71222" x="4857750" y="5937250"/>
          <p14:tracePt t="71237" x="4857750" y="5943600"/>
          <p14:tracePt t="71237" x="4857750" y="5949950"/>
          <p14:tracePt t="71254" x="4857750" y="5956300"/>
          <p14:tracePt t="71254" x="4864100" y="5962650"/>
          <p14:tracePt t="71270" x="4864100" y="5975350"/>
          <p14:tracePt t="71270" x="4876800" y="5988050"/>
          <p14:tracePt t="71287" x="4883150" y="5994400"/>
          <p14:tracePt t="71302" x="4889500" y="6000750"/>
          <p14:tracePt t="71302" x="4895850" y="6000750"/>
          <p14:tracePt t="71321" x="4902200" y="6000750"/>
          <p14:tracePt t="71321" x="4908550" y="6000750"/>
          <p14:tracePt t="71337" x="4914900" y="6000750"/>
          <p14:tracePt t="71337" x="4927600" y="5994400"/>
          <p14:tracePt t="71354" x="4933950" y="5994400"/>
          <p14:tracePt t="71354" x="4940300" y="5994400"/>
          <p14:tracePt t="71371" x="4946650" y="5994400"/>
          <p14:tracePt t="71371" x="4953000" y="5988050"/>
          <p14:tracePt t="71387" x="4965700" y="5988050"/>
          <p14:tracePt t="71387" x="4972050" y="5988050"/>
          <p14:tracePt t="71387" x="4978400" y="5981700"/>
          <p14:tracePt t="71406" x="4984750" y="5981700"/>
          <p14:tracePt t="71406" x="4991100" y="5981700"/>
          <p14:tracePt t="71422" x="5003800" y="5981700"/>
          <p14:tracePt t="71422" x="5010150" y="5981700"/>
          <p14:tracePt t="71438" x="5016500" y="5981700"/>
          <p14:tracePt t="71438" x="5022850" y="5981700"/>
          <p14:tracePt t="71454" x="5029200" y="5988050"/>
          <p14:tracePt t="71454" x="5035550" y="5988050"/>
          <p14:tracePt t="71454" x="5041900" y="5988050"/>
          <p14:tracePt t="71474" x="5048250" y="5988050"/>
          <p14:tracePt t="71486" x="5054600" y="5988050"/>
          <p14:tracePt t="71486" x="5067300" y="5994400"/>
          <p14:tracePt t="71506" x="5073650" y="6000750"/>
          <p14:tracePt t="71506" x="5080000" y="6000750"/>
          <p14:tracePt t="71521" x="5086350" y="6007100"/>
          <p14:tracePt t="71536" x="5092700" y="6013450"/>
          <p14:tracePt t="71536" x="5099050" y="6013450"/>
          <p14:tracePt t="71536" x="5105400" y="6019800"/>
          <p14:tracePt t="71557" x="5105400" y="6026150"/>
          <p14:tracePt t="71574" x="5111750" y="6032500"/>
          <p14:tracePt t="71586" x="5105400" y="6038850"/>
          <p14:tracePt t="71603" x="5092700" y="6045200"/>
          <p14:tracePt t="71633" x="5080000" y="6045200"/>
          <p14:tracePt t="71652" x="5073650" y="6051550"/>
          <p14:tracePt t="71661" x="5067300" y="6051550"/>
          <p14:tracePt t="71677" x="5060950" y="6057900"/>
          <p14:tracePt t="71686" x="5054600" y="6057900"/>
          <p14:tracePt t="71686" x="5041900" y="6064250"/>
          <p14:tracePt t="71706" x="5029200" y="6064250"/>
          <p14:tracePt t="71706" x="5022850" y="6064250"/>
          <p14:tracePt t="71722" x="5022850" y="6070600"/>
          <p14:tracePt t="71722" x="5016500" y="6070600"/>
          <p14:tracePt t="71739" x="5010150" y="6070600"/>
          <p14:tracePt t="71753" x="5003800" y="6076950"/>
          <p14:tracePt t="71770" x="4997450" y="6083300"/>
          <p14:tracePt t="71770" x="4991100" y="6083300"/>
          <p14:tracePt t="71790" x="4991100" y="6089650"/>
          <p14:tracePt t="71806" x="4984750" y="6096000"/>
          <p14:tracePt t="71825" x="4978400" y="6096000"/>
          <p14:tracePt t="71841" x="4972050" y="6096000"/>
          <p14:tracePt t="71858" x="4965700" y="6096000"/>
          <p14:tracePt t="71893" x="4959350" y="6096000"/>
          <p14:tracePt t="71917" x="4953000" y="6096000"/>
          <p14:tracePt t="71933" x="4946650" y="6089650"/>
          <p14:tracePt t="71945" x="4933950" y="6083300"/>
          <p14:tracePt t="71961" x="4927600" y="6076950"/>
          <p14:tracePt t="71977" x="4927600" y="6070600"/>
          <p14:tracePt t="71988" x="4914900" y="6064250"/>
          <p14:tracePt t="72005" x="4908550" y="6051550"/>
          <p14:tracePt t="72021" x="4902200" y="6038850"/>
          <p14:tracePt t="72038" x="4895850" y="6032500"/>
          <p14:tracePt t="72038" x="4895850" y="6026150"/>
          <p14:tracePt t="72057" x="4889500" y="6019800"/>
          <p14:tracePt t="72057" x="4889500" y="6007100"/>
          <p14:tracePt t="72074" x="4883150" y="6000750"/>
          <p14:tracePt t="72088" x="4883150" y="5994400"/>
          <p14:tracePt t="72105" x="4883150" y="5988050"/>
          <p14:tracePt t="72121" x="4876800" y="5981700"/>
          <p14:tracePt t="72138" x="4876800" y="5975350"/>
          <p14:tracePt t="72217" x="4876800" y="5969000"/>
          <p14:tracePt t="72241" x="4876800" y="5962650"/>
          <p14:tracePt t="72269" x="4883150" y="5962650"/>
          <p14:tracePt t="72301" x="4889500" y="5962650"/>
          <p14:tracePt t="72329" x="4895850" y="5962650"/>
          <p14:tracePt t="72353" x="4902200" y="5962650"/>
          <p14:tracePt t="72373" x="4908550" y="5956300"/>
          <p14:tracePt t="72413" x="4914900" y="5949950"/>
          <p14:tracePt t="72433" x="4921250" y="5949950"/>
          <p14:tracePt t="72457" x="4921250" y="5943600"/>
          <p14:tracePt t="72485" x="4914900" y="5937250"/>
          <p14:tracePt t="72533" x="4908550" y="5930900"/>
          <p14:tracePt t="72561" x="4902200" y="5924550"/>
          <p14:tracePt t="72601" x="4895850" y="5924550"/>
          <p14:tracePt t="72613" x="4889500" y="5918200"/>
          <p14:tracePt t="72629" x="4883150" y="5911850"/>
          <p14:tracePt t="72645" x="4883150" y="5905500"/>
          <p14:tracePt t="72661" x="4883150" y="5899150"/>
          <p14:tracePt t="72661" x="4876800" y="5899150"/>
          <p14:tracePt t="72675" x="4876800" y="5892800"/>
          <p14:tracePt t="72675" x="4876800" y="5886450"/>
          <p14:tracePt t="72692" x="4876800" y="5880100"/>
          <p14:tracePt t="72692" x="4876800" y="5873750"/>
          <p14:tracePt t="72708" x="4876800" y="5867400"/>
          <p14:tracePt t="72708" x="4876800" y="5861050"/>
          <p14:tracePt t="72725" x="4876800" y="5854700"/>
          <p14:tracePt t="72725" x="4876800" y="5848350"/>
          <p14:tracePt t="72742" x="4876800" y="5842000"/>
          <p14:tracePt t="72742" x="4876800" y="5835650"/>
          <p14:tracePt t="72759" x="4876800" y="5829300"/>
          <p14:tracePt t="72759" x="4883150" y="5829300"/>
          <p14:tracePt t="72776" x="4883150" y="5816600"/>
          <p14:tracePt t="72790" x="4883150" y="5810250"/>
          <p14:tracePt t="72825" x="4883150" y="5803900"/>
          <p14:tracePt t="72893" x="4883150" y="5797550"/>
          <p14:tracePt t="72953" x="4883150" y="5791200"/>
          <p14:tracePt t="72965" x="4883150" y="5784850"/>
          <p14:tracePt t="72981" x="4883150" y="5778500"/>
          <p14:tracePt t="72997" x="4883150" y="5772150"/>
          <p14:tracePt t="73013" x="4883150" y="5765800"/>
          <p14:tracePt t="73026" x="4883150" y="5759450"/>
          <p14:tracePt t="73041" x="4889500" y="5753100"/>
          <p14:tracePt t="73058" x="4889500" y="5746750"/>
          <p14:tracePt t="73075" x="4889500" y="5740400"/>
          <p14:tracePt t="73075" x="4895850" y="5727700"/>
          <p14:tracePt t="73094" x="4895850" y="5721350"/>
          <p14:tracePt t="73094" x="4895850" y="5715000"/>
          <p14:tracePt t="73110" x="4895850" y="5708650"/>
          <p14:tracePt t="73110" x="4895850" y="5702300"/>
          <p14:tracePt t="73127" x="4902200" y="5702300"/>
          <p14:tracePt t="73142" x="4902200" y="5689600"/>
          <p14:tracePt t="73161" x="4902200" y="5683250"/>
          <p14:tracePt t="73185" x="4895850" y="5676900"/>
          <p14:tracePt t="73214" x="4895850" y="5670550"/>
          <p14:tracePt t="73245" x="4895850" y="5664200"/>
          <p14:tracePt t="73261" x="4895850" y="5657850"/>
          <p14:tracePt t="73289" x="4895850" y="5651500"/>
          <p14:tracePt t="73305" x="4902200" y="5645150"/>
          <p14:tracePt t="73321" x="4902200" y="5638800"/>
          <p14:tracePt t="73333" x="4902200" y="5632450"/>
          <p14:tracePt t="73349" x="4902200" y="5619750"/>
          <p14:tracePt t="73365" x="4895850" y="5619750"/>
          <p14:tracePt t="73381" x="4895850" y="5613400"/>
          <p14:tracePt t="73394" x="4889500" y="5607050"/>
          <p14:tracePt t="73417" x="4883150" y="5607050"/>
          <p14:tracePt t="73437" x="4876800" y="5613400"/>
          <p14:tracePt t="73453" x="4870450" y="5613400"/>
          <p14:tracePt t="73470" x="4870450" y="5619750"/>
          <p14:tracePt t="73485" x="4857750" y="5626100"/>
          <p14:tracePt t="73501" x="4851400" y="5632450"/>
          <p14:tracePt t="73537" x="4845050" y="5638800"/>
          <p14:tracePt t="73561" x="4845050" y="5645150"/>
          <p14:tracePt t="73589" x="4838700" y="5645150"/>
          <p14:tracePt t="73613" x="4832350" y="5651500"/>
          <p14:tracePt t="73625" x="4826000" y="5657850"/>
          <p14:tracePt t="73641" x="4819650" y="5664200"/>
          <p14:tracePt t="73659" x="4813300" y="5664200"/>
          <p14:tracePt t="73673" x="4806950" y="5664200"/>
          <p14:tracePt t="73685" x="4800600" y="5664200"/>
          <p14:tracePt t="73693" x="4794250" y="5670550"/>
          <p14:tracePt t="73693" x="4787900" y="5670550"/>
          <p14:tracePt t="73712" x="4781550" y="5670550"/>
          <p14:tracePt t="73712" x="4768850" y="5676900"/>
          <p14:tracePt t="73729" x="4762500" y="5683250"/>
          <p14:tracePt t="73729" x="4737100" y="5695950"/>
          <p14:tracePt t="73746" x="4724400" y="5702300"/>
          <p14:tracePt t="73746" x="4718050" y="5715000"/>
          <p14:tracePt t="73762" x="4705350" y="5727700"/>
          <p14:tracePt t="73762" x="4699000" y="5746750"/>
          <p14:tracePt t="73779" x="4699000" y="5765800"/>
          <p14:tracePt t="73779" x="4699000" y="5784850"/>
          <p14:tracePt t="73796" x="4705350" y="5810250"/>
          <p14:tracePt t="73796" x="4705350" y="5842000"/>
          <p14:tracePt t="73796" x="4711700" y="5867400"/>
          <p14:tracePt t="73815" x="4724400" y="5892800"/>
          <p14:tracePt t="73815" x="4737100" y="5911850"/>
          <p14:tracePt t="73830" x="4743450" y="5930900"/>
          <p14:tracePt t="73830" x="4756150" y="5949950"/>
          <p14:tracePt t="73846" x="4768850" y="5962650"/>
          <p14:tracePt t="73846" x="4787900" y="5975350"/>
          <p14:tracePt t="73863" x="4800600" y="5981700"/>
          <p14:tracePt t="73863" x="4819650" y="5988050"/>
          <p14:tracePt t="73863" x="4838700" y="5994400"/>
          <p14:tracePt t="73882" x="4857750" y="6000750"/>
          <p14:tracePt t="73894" x="4876800" y="6007100"/>
          <p14:tracePt t="73894" x="4927600" y="6026150"/>
          <p14:tracePt t="73915" x="4953000" y="6038850"/>
          <p14:tracePt t="73915" x="4972050" y="6045200"/>
          <p14:tracePt t="73930" x="4997450" y="6057900"/>
          <p14:tracePt t="73930" x="5022850" y="6070600"/>
          <p14:tracePt t="73946" x="5041900" y="6083300"/>
          <p14:tracePt t="73946" x="5060950" y="6096000"/>
          <p14:tracePt t="73963" x="5080000" y="6108700"/>
          <p14:tracePt t="73963" x="5092700" y="6127750"/>
          <p14:tracePt t="73963" x="5105400" y="6146800"/>
          <p14:tracePt t="73982" x="5118100" y="6159500"/>
          <p14:tracePt t="73982" x="5124450" y="6178550"/>
          <p14:tracePt t="73996" x="5130800" y="6197600"/>
          <p14:tracePt t="73996" x="5130800" y="6216650"/>
          <p14:tracePt t="74013" x="5124450" y="6235700"/>
          <p14:tracePt t="74013" x="5124450" y="6248400"/>
          <p14:tracePt t="74030" x="5118100" y="6267450"/>
          <p14:tracePt t="74030" x="5099050" y="6299200"/>
          <p14:tracePt t="74046" x="5073650" y="6337300"/>
          <p14:tracePt t="74062" x="5048250" y="6369050"/>
          <p14:tracePt t="74078" x="5010150" y="6388100"/>
          <p14:tracePt t="74095" x="4965700" y="6400800"/>
          <p14:tracePt t="74095" x="4946650" y="6394450"/>
          <p14:tracePt t="74114" x="4908550" y="6381750"/>
          <p14:tracePt t="74130" x="4889500" y="6369050"/>
          <p14:tracePt t="74130" x="4870450" y="6356350"/>
          <p14:tracePt t="74148" x="4857750" y="6337300"/>
          <p14:tracePt t="74148" x="4845050" y="6324600"/>
          <p14:tracePt t="74163" x="4832350" y="6305550"/>
          <p14:tracePt t="74163" x="4826000" y="6286500"/>
          <p14:tracePt t="74163" x="4819650" y="6261100"/>
          <p14:tracePt t="74183" x="4819650" y="6242050"/>
          <p14:tracePt t="74195" x="4819650" y="6216650"/>
          <p14:tracePt t="74195" x="4838700" y="6153150"/>
          <p14:tracePt t="74214" x="4857750" y="6115050"/>
          <p14:tracePt t="74214" x="4883150" y="6070600"/>
          <p14:tracePt t="74231" x="4908550" y="6019800"/>
          <p14:tracePt t="74231" x="4940300" y="5962650"/>
          <p14:tracePt t="74247" x="4978400" y="5905500"/>
          <p14:tracePt t="74247" x="5022850" y="5842000"/>
          <p14:tracePt t="74247" x="5067300" y="5778500"/>
          <p14:tracePt t="74266" x="5118100" y="5702300"/>
          <p14:tracePt t="74279" x="5181600" y="5632450"/>
          <p14:tracePt t="74279" x="5314950" y="5473700"/>
          <p14:tracePt t="74298" x="5391150" y="5384800"/>
          <p14:tracePt t="74298" x="5480050" y="5302250"/>
          <p14:tracePt t="74314" x="5568950" y="5207000"/>
          <p14:tracePt t="74314" x="5670550" y="5111750"/>
          <p14:tracePt t="74331" x="5778500" y="5010150"/>
          <p14:tracePt t="74331" x="6007100" y="4800600"/>
          <p14:tracePt t="74347" x="6121400" y="4692650"/>
          <p14:tracePt t="74347" x="6235700" y="4578350"/>
          <p14:tracePt t="74364" x="6356350" y="4457700"/>
          <p14:tracePt t="74364" x="6464300" y="4343400"/>
          <p14:tracePt t="74382" x="6572250" y="4229100"/>
          <p14:tracePt t="74382" x="6667500" y="4121150"/>
          <p14:tracePt t="74398" x="6756400" y="4013200"/>
          <p14:tracePt t="74398" x="6838950" y="3911600"/>
          <p14:tracePt t="74415" x="6889750" y="3803650"/>
          <p14:tracePt t="74415" x="6972300" y="3702050"/>
          <p14:tracePt t="74431" x="7035800" y="3613150"/>
          <p14:tracePt t="74431" x="7105650" y="3524250"/>
          <p14:tracePt t="74448" x="7169150" y="3441700"/>
          <p14:tracePt t="74448" x="7226300" y="3359150"/>
          <p14:tracePt t="74448" x="7277100" y="3282950"/>
          <p14:tracePt t="74467" x="7315200" y="3200400"/>
          <p14:tracePt t="74467" x="7378700" y="3136900"/>
          <p14:tracePt t="74483" x="7391400" y="3079750"/>
          <p14:tracePt t="74483" x="7404100" y="3022600"/>
          <p14:tracePt t="74499" x="7397750" y="2971800"/>
          <p14:tracePt t="74499" x="7391400" y="2921000"/>
          <p14:tracePt t="74515" x="7378700" y="2876550"/>
          <p14:tracePt t="74515" x="7359650" y="2838450"/>
          <p14:tracePt t="74515" x="7334250" y="2800350"/>
          <p14:tracePt t="74534" x="7308850" y="2762250"/>
          <p14:tracePt t="74547" x="7283450" y="2724150"/>
          <p14:tracePt t="74547" x="7226300" y="2647950"/>
          <p14:tracePt t="74567" x="7200900" y="2616200"/>
          <p14:tracePt t="74567" x="7175500" y="2578100"/>
          <p14:tracePt t="74582" x="7150100" y="2540000"/>
          <p14:tracePt t="74582" x="7131050" y="2501900"/>
          <p14:tracePt t="74599" x="7112000" y="2463800"/>
          <p14:tracePt t="74599" x="7099300" y="2432050"/>
          <p14:tracePt t="74615" x="7086600" y="2400300"/>
          <p14:tracePt t="74615" x="7080250" y="2368550"/>
          <p14:tracePt t="74615" x="7073900" y="2343150"/>
          <p14:tracePt t="74634" x="7073900" y="2317750"/>
          <p14:tracePt t="74634" x="7080250" y="2292350"/>
          <p14:tracePt t="74649" x="7080250" y="2266950"/>
          <p14:tracePt t="74649" x="7092950" y="2247900"/>
          <p14:tracePt t="74667" x="7105650" y="2228850"/>
          <p14:tracePt t="74667" x="7124700" y="2209800"/>
          <p14:tracePt t="74682" x="7150100" y="2190750"/>
          <p14:tracePt t="74682" x="7175500" y="2171700"/>
          <p14:tracePt t="74699" x="7213600" y="2159000"/>
          <p14:tracePt t="74699" x="7296150" y="2120900"/>
          <p14:tracePt t="74716" x="7340600" y="2108200"/>
          <p14:tracePt t="74716" x="7391400" y="2089150"/>
          <p14:tracePt t="74732" x="7442200" y="2070100"/>
          <p14:tracePt t="74732" x="7493000" y="2057400"/>
          <p14:tracePt t="74749" x="7537450" y="2038350"/>
          <p14:tracePt t="74749" x="7626350" y="2012950"/>
          <p14:tracePt t="74767" x="7664450" y="1993900"/>
          <p14:tracePt t="74767" x="7702550" y="1981200"/>
          <p14:tracePt t="74783" x="7740650" y="1968500"/>
          <p14:tracePt t="74783" x="7778750" y="1955800"/>
          <p14:tracePt t="74799" x="7804150" y="1949450"/>
          <p14:tracePt t="74799" x="7835900" y="1936750"/>
          <p14:tracePt t="74816" x="7854950" y="1924050"/>
          <p14:tracePt t="74816" x="7874000" y="1911350"/>
          <p14:tracePt t="74816" x="7886700" y="1905000"/>
          <p14:tracePt t="74835" x="7893050" y="1892300"/>
          <p14:tracePt t="74847" x="7893050" y="1885950"/>
          <p14:tracePt t="74847" x="7874000" y="1854200"/>
          <p14:tracePt t="74866" x="7854950" y="1841500"/>
          <p14:tracePt t="74866" x="7829550" y="1822450"/>
          <p14:tracePt t="74883" x="7804150" y="1797050"/>
          <p14:tracePt t="74883" x="7778750" y="1771650"/>
          <p14:tracePt t="74883" x="7753350" y="1746250"/>
          <p14:tracePt t="74902" x="7727950" y="1714500"/>
          <p14:tracePt t="74914" x="7708900" y="1676400"/>
          <p14:tracePt t="74914" x="7683500" y="1587500"/>
          <p14:tracePt t="74935" x="7683500" y="1543050"/>
          <p14:tracePt t="74935" x="7689850" y="1485900"/>
          <p14:tracePt t="74950" x="7702550" y="1428750"/>
          <p14:tracePt t="74950" x="7721600" y="1371600"/>
          <p14:tracePt t="74966" x="7753350" y="1301750"/>
          <p14:tracePt t="74966" x="7785100" y="1238250"/>
          <p14:tracePt t="74983" x="7829550" y="1168400"/>
          <p14:tracePt t="74983" x="7924800" y="1041400"/>
          <p14:tracePt t="75000" x="7988300" y="984250"/>
          <p14:tracePt t="75000" x="8051800" y="939800"/>
          <p14:tracePt t="75017" x="8115300" y="895350"/>
          <p14:tracePt t="75017" x="8191500" y="857250"/>
          <p14:tracePt t="75034" x="8261350" y="831850"/>
          <p14:tracePt t="75034" x="8331200" y="812800"/>
          <p14:tracePt t="75050" x="8401050" y="806450"/>
          <p14:tracePt t="75050" x="8528050" y="806450"/>
          <p14:tracePt t="75067" x="8578850" y="819150"/>
          <p14:tracePt t="75067" x="8623300" y="844550"/>
          <p14:tracePt t="75083" x="8661400" y="882650"/>
          <p14:tracePt t="75083" x="8693150" y="927100"/>
          <p14:tracePt t="75100" x="8712200" y="984250"/>
          <p14:tracePt t="75100" x="8737600" y="1117600"/>
          <p14:tracePt t="75119" x="8737600" y="1187450"/>
          <p14:tracePt t="75119" x="8731250" y="1263650"/>
          <p14:tracePt t="75134" x="8718550" y="1333500"/>
          <p14:tracePt t="75134" x="8705850" y="1409700"/>
          <p14:tracePt t="75151" x="8680450" y="1473200"/>
          <p14:tracePt t="75151" x="8648700" y="1536700"/>
          <p14:tracePt t="75167" x="8616950" y="1593850"/>
          <p14:tracePt t="75167" x="8578850" y="1644650"/>
          <p14:tracePt t="75167" x="8534400" y="1689100"/>
          <p14:tracePt t="75186" x="8483600" y="1727200"/>
          <p14:tracePt t="75199" x="8432800" y="1765300"/>
          <p14:tracePt t="75199" x="8318500" y="1822450"/>
          <p14:tracePt t="75219" x="8255000" y="1854200"/>
          <p14:tracePt t="75219" x="8197850" y="1873250"/>
          <p14:tracePt t="75235" x="8128000" y="1898650"/>
          <p14:tracePt t="75235" x="8064500" y="1917700"/>
          <p14:tracePt t="75251" x="8001000" y="1936750"/>
          <p14:tracePt t="75251" x="7937500" y="1955800"/>
          <p14:tracePt t="75268" x="7874000" y="1974850"/>
          <p14:tracePt t="75268" x="7823200" y="1993900"/>
          <p14:tracePt t="75268" x="7772400" y="2019300"/>
          <p14:tracePt t="75286" x="7721600" y="2038350"/>
          <p14:tracePt t="75286" x="7677150" y="2063750"/>
          <p14:tracePt t="75302" x="7639050" y="2089150"/>
          <p14:tracePt t="75302" x="7600950" y="2114550"/>
          <p14:tracePt t="75317" x="7569200" y="2139950"/>
          <p14:tracePt t="75317" x="7537450" y="2171700"/>
          <p14:tracePt t="75335" x="7505700" y="2197100"/>
          <p14:tracePt t="75335" x="7473950" y="2235200"/>
          <p14:tracePt t="75351" x="7442200" y="2273300"/>
          <p14:tracePt t="75351" x="7378700" y="2355850"/>
          <p14:tracePt t="75368" x="7346950" y="2406650"/>
          <p14:tracePt t="75368" x="7321550" y="245745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予習問題</a:t>
            </a:r>
            <a:endParaRPr kumimoji="1" lang="ja-JP" altLang="en-US" dirty="0"/>
          </a:p>
        </p:txBody>
      </p:sp>
      <p:sp>
        <p:nvSpPr>
          <p:cNvPr id="3" name="正方形/長方形 2"/>
          <p:cNvSpPr/>
          <p:nvPr/>
        </p:nvSpPr>
        <p:spPr>
          <a:xfrm>
            <a:off x="323528" y="1052736"/>
            <a:ext cx="8568952" cy="2238241"/>
          </a:xfrm>
          <a:prstGeom prst="rect">
            <a:avLst/>
          </a:prstGeom>
        </p:spPr>
        <p:txBody>
          <a:bodyPr wrap="square">
            <a:spAutoFit/>
          </a:bodyPr>
          <a:lstStyle/>
          <a:p>
            <a:pPr>
              <a:lnSpc>
                <a:spcPct val="150000"/>
              </a:lnSpc>
            </a:pPr>
            <a:r>
              <a:rPr lang="ja-JP" altLang="en-US" dirty="0"/>
              <a:t>現在，育種中の新しいミニトマトは従来の品種よりも裂果しないかもしれない．従来の品種の裂果率が</a:t>
            </a:r>
            <a:r>
              <a:rPr lang="en-US" altLang="ja-JP" dirty="0"/>
              <a:t>10</a:t>
            </a:r>
            <a:r>
              <a:rPr lang="ja-JP" altLang="en-US" dirty="0"/>
              <a:t>％であった．新品種</a:t>
            </a:r>
            <a:r>
              <a:rPr lang="en-US" altLang="ja-JP" dirty="0"/>
              <a:t>200</a:t>
            </a:r>
            <a:r>
              <a:rPr lang="ja-JP" altLang="en-US" dirty="0"/>
              <a:t>個の果実を調査したところ，</a:t>
            </a:r>
            <a:r>
              <a:rPr lang="en-US" altLang="ja-JP" dirty="0"/>
              <a:t>15</a:t>
            </a:r>
            <a:r>
              <a:rPr lang="ja-JP" altLang="en-US" dirty="0"/>
              <a:t>個が裂果した．新品種の裂果率は従来の品種と異なるかを</a:t>
            </a:r>
            <a:r>
              <a:rPr lang="en-US" altLang="ja-JP" dirty="0"/>
              <a:t>5</a:t>
            </a:r>
            <a:r>
              <a:rPr lang="ja-JP" altLang="en-US" dirty="0"/>
              <a:t>％の有意水準で検定せよ．</a:t>
            </a:r>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736669709"/>
      </p:ext>
    </p:extLst>
  </p:cSld>
  <p:clrMapOvr>
    <a:masterClrMapping/>
  </p:clrMapOvr>
  <mc:AlternateContent xmlns:mc="http://schemas.openxmlformats.org/markup-compatibility/2006">
    <mc:Choice xmlns:p14="http://schemas.microsoft.com/office/powerpoint/2010/main" Requires="p14">
      <p:transition spd="slow" p14:dur="2000" advTm="11437"/>
    </mc:Choice>
    <mc:Fallback>
      <p:transition spd="slow" advTm="114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母比率の差の検定</a:t>
            </a:r>
            <a:endParaRPr kumimoji="1" lang="ja-JP" altLang="en-US" dirty="0"/>
          </a:p>
        </p:txBody>
      </p:sp>
      <p:sp>
        <p:nvSpPr>
          <p:cNvPr id="3" name="正方形/長方形 2"/>
          <p:cNvSpPr/>
          <p:nvPr/>
        </p:nvSpPr>
        <p:spPr>
          <a:xfrm>
            <a:off x="193616" y="836712"/>
            <a:ext cx="8842880" cy="2308324"/>
          </a:xfrm>
          <a:prstGeom prst="rect">
            <a:avLst/>
          </a:prstGeom>
        </p:spPr>
        <p:txBody>
          <a:bodyPr wrap="square">
            <a:spAutoFit/>
          </a:bodyPr>
          <a:lstStyle/>
          <a:p>
            <a:pPr>
              <a:lnSpc>
                <a:spcPct val="150000"/>
              </a:lnSpc>
            </a:pPr>
            <a:r>
              <a:rPr lang="ja-JP" altLang="en-US" dirty="0"/>
              <a:t>例題　金魚に</a:t>
            </a:r>
            <a:r>
              <a:rPr lang="en-US" altLang="ja-JP" dirty="0"/>
              <a:t>2</a:t>
            </a:r>
            <a:r>
              <a:rPr lang="ja-JP" altLang="en-US" dirty="0"/>
              <a:t>種類の餌（餌Ａと餌Ｂ）を与えて，繁殖率を調べたところ，餌Ａを与えた金魚</a:t>
            </a:r>
            <a:r>
              <a:rPr lang="en-US" altLang="ja-JP" dirty="0"/>
              <a:t>200</a:t>
            </a:r>
            <a:r>
              <a:rPr lang="ja-JP" altLang="en-US" dirty="0"/>
              <a:t>匹のうち，</a:t>
            </a:r>
            <a:r>
              <a:rPr lang="en-US" altLang="ja-JP" dirty="0"/>
              <a:t>120</a:t>
            </a:r>
            <a:r>
              <a:rPr lang="ja-JP" altLang="en-US" dirty="0"/>
              <a:t>匹が繁殖に成功し，餌Ｂを与えた金魚</a:t>
            </a:r>
            <a:r>
              <a:rPr lang="en-US" altLang="ja-JP" dirty="0"/>
              <a:t>250</a:t>
            </a:r>
            <a:r>
              <a:rPr lang="ja-JP" altLang="en-US" dirty="0"/>
              <a:t>匹のうち，</a:t>
            </a:r>
            <a:r>
              <a:rPr lang="en-US" altLang="ja-JP" dirty="0"/>
              <a:t>130</a:t>
            </a:r>
            <a:r>
              <a:rPr lang="ja-JP" altLang="en-US" dirty="0"/>
              <a:t>匹が繁殖に成功した．餌による繁殖率に差があるかを</a:t>
            </a:r>
            <a:r>
              <a:rPr lang="en-US" altLang="ja-JP" dirty="0"/>
              <a:t>5</a:t>
            </a:r>
            <a:r>
              <a:rPr lang="ja-JP" altLang="en-US" dirty="0"/>
              <a:t>％の有意水準で検定せよ．</a:t>
            </a:r>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18683"/>
          <a:stretch/>
        </p:blipFill>
        <p:spPr bwMode="auto">
          <a:xfrm>
            <a:off x="5724128" y="2708920"/>
            <a:ext cx="314359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193616" y="3173462"/>
            <a:ext cx="5818544" cy="1200329"/>
          </a:xfrm>
          <a:prstGeom prst="rect">
            <a:avLst/>
          </a:prstGeom>
        </p:spPr>
        <p:txBody>
          <a:bodyPr wrap="square">
            <a:spAutoFit/>
          </a:bodyPr>
          <a:lstStyle/>
          <a:p>
            <a:pPr>
              <a:lnSpc>
                <a:spcPct val="150000"/>
              </a:lnSpc>
            </a:pPr>
            <a:r>
              <a:rPr lang="ja-JP" altLang="en-US" dirty="0"/>
              <a:t>帰無仮説　餌によって繁殖率は変わらない</a:t>
            </a:r>
          </a:p>
          <a:p>
            <a:pPr>
              <a:lnSpc>
                <a:spcPct val="150000"/>
              </a:lnSpc>
            </a:pPr>
            <a:r>
              <a:rPr lang="ja-JP" altLang="en-US" dirty="0"/>
              <a:t>対立仮説　餌によって繁殖率は変わる</a:t>
            </a:r>
          </a:p>
        </p:txBody>
      </p:sp>
      <p:sp>
        <p:nvSpPr>
          <p:cNvPr id="5" name="正方形/長方形 4"/>
          <p:cNvSpPr/>
          <p:nvPr/>
        </p:nvSpPr>
        <p:spPr>
          <a:xfrm>
            <a:off x="162000" y="4535800"/>
            <a:ext cx="5562128" cy="1684244"/>
          </a:xfrm>
          <a:prstGeom prst="rect">
            <a:avLst/>
          </a:prstGeom>
        </p:spPr>
        <p:txBody>
          <a:bodyPr wrap="square">
            <a:spAutoFit/>
          </a:bodyPr>
          <a:lstStyle/>
          <a:p>
            <a:pPr>
              <a:lnSpc>
                <a:spcPct val="150000"/>
              </a:lnSpc>
            </a:pPr>
            <a:r>
              <a:rPr lang="en-US" altLang="ja-JP" dirty="0"/>
              <a:t>p</a:t>
            </a:r>
            <a:r>
              <a:rPr lang="ja-JP" altLang="en-US" dirty="0"/>
              <a:t>値は</a:t>
            </a:r>
            <a:r>
              <a:rPr lang="en-US" altLang="ja-JP" dirty="0"/>
              <a:t>0.090</a:t>
            </a:r>
            <a:r>
              <a:rPr lang="ja-JP" altLang="en-US" dirty="0"/>
              <a:t>なので，</a:t>
            </a:r>
            <a:r>
              <a:rPr lang="en-US" altLang="ja-JP" dirty="0"/>
              <a:t>5</a:t>
            </a:r>
            <a:r>
              <a:rPr lang="ja-JP" altLang="en-US" dirty="0"/>
              <a:t>％の有意水準で帰無仮説は棄却されない．餌によって繁殖率が変わるとはいえないという結論になる．</a:t>
            </a:r>
          </a:p>
        </p:txBody>
      </p:sp>
      <p:pic>
        <p:nvPicPr>
          <p:cNvPr id="6" name="オーディオ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413524986"/>
      </p:ext>
    </p:extLst>
  </p:cSld>
  <p:clrMapOvr>
    <a:masterClrMapping/>
  </p:clrMapOvr>
  <mc:AlternateContent xmlns:mc="http://schemas.openxmlformats.org/markup-compatibility/2006">
    <mc:Choice xmlns:p14="http://schemas.microsoft.com/office/powerpoint/2010/main" Requires="p14">
      <p:transition spd="slow" p14:dur="2000" advTm="57885"/>
    </mc:Choice>
    <mc:Fallback>
      <p:transition spd="slow" advTm="578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extLst>
    <p:ext uri="{3A86A75C-4F4B-4683-9AE1-C65F6400EC91}">
      <p14:laserTraceLst xmlns:p14="http://schemas.microsoft.com/office/powerpoint/2010/main">
        <p14:tracePtLst>
          <p14:tracePt t="3527" x="5416550" y="2336800"/>
          <p14:tracePt t="3627" x="5435600" y="2368550"/>
          <p14:tracePt t="3634" x="5461000" y="2406650"/>
          <p14:tracePt t="3644" x="5492750" y="2457450"/>
          <p14:tracePt t="3644" x="5530850" y="2514600"/>
          <p14:tracePt t="3662" x="5575300" y="2578100"/>
          <p14:tracePt t="3662" x="5664200" y="2686050"/>
          <p14:tracePt t="3679" x="5715000" y="2736850"/>
          <p14:tracePt t="3679" x="5765800" y="2787650"/>
          <p14:tracePt t="3695" x="5816600" y="2838450"/>
          <p14:tracePt t="3695" x="5867400" y="2876550"/>
          <p14:tracePt t="3712" x="5918200" y="2914650"/>
          <p14:tracePt t="3712" x="6026150" y="2990850"/>
          <p14:tracePt t="3729" x="6076950" y="3016250"/>
          <p14:tracePt t="3729" x="6127750" y="3048000"/>
          <p14:tracePt t="3745" x="6172200" y="3067050"/>
          <p14:tracePt t="3745" x="6216650" y="3086100"/>
          <p14:tracePt t="3762" x="6254750" y="3098800"/>
          <p14:tracePt t="3762" x="6292850" y="3111500"/>
          <p14:tracePt t="3779" x="6324600" y="3117850"/>
          <p14:tracePt t="3779" x="6350000" y="3124200"/>
          <p14:tracePt t="3779" x="6375400" y="3130550"/>
          <p14:tracePt t="3798" x="6394450" y="3130550"/>
          <p14:tracePt t="3810" x="6407150" y="3130550"/>
          <p14:tracePt t="3810" x="6426200" y="3117850"/>
          <p14:tracePt t="3829" x="6426200" y="3111500"/>
          <p14:tracePt t="3829" x="6426200" y="3105150"/>
          <p14:tracePt t="3846" x="6419850" y="3092450"/>
          <p14:tracePt t="3846" x="6413500" y="3079750"/>
          <p14:tracePt t="3846" x="6400800" y="3067050"/>
          <p14:tracePt t="3865" x="6381750" y="3054350"/>
          <p14:tracePt t="3877" x="6362700" y="3041650"/>
          <p14:tracePt t="3877" x="6337300" y="3028950"/>
          <p14:tracePt t="3877" x="6311900" y="3009900"/>
          <p14:tracePt t="3898" x="6286500" y="2997200"/>
          <p14:tracePt t="3898" x="6248400" y="2984500"/>
          <p14:tracePt t="3912" x="6210300" y="2965450"/>
          <p14:tracePt t="3912" x="6172200" y="2946400"/>
          <p14:tracePt t="3930" x="6127750" y="2933700"/>
          <p14:tracePt t="3930" x="6083300" y="2921000"/>
          <p14:tracePt t="3946" x="6032500" y="2901950"/>
          <p14:tracePt t="3946" x="5981700" y="2889250"/>
          <p14:tracePt t="3946" x="5924550" y="2876550"/>
          <p14:tracePt t="3965" x="5873750" y="2863850"/>
          <p14:tracePt t="3965" x="5816600" y="2851150"/>
          <p14:tracePt t="3979" x="5759450" y="2832100"/>
          <p14:tracePt t="3979" x="5702300" y="2819400"/>
          <p14:tracePt t="3996" x="5645150" y="2800350"/>
          <p14:tracePt t="3996" x="5581650" y="2787650"/>
          <p14:tracePt t="4012" x="5524500" y="2768600"/>
          <p14:tracePt t="4012" x="5403850" y="2736850"/>
          <p14:tracePt t="4030" x="5346700" y="2724150"/>
          <p14:tracePt t="4030" x="5289550" y="2698750"/>
          <p14:tracePt t="4046" x="5238750" y="2686050"/>
          <p14:tracePt t="4046" x="5181600" y="2667000"/>
          <p14:tracePt t="4063" x="5130800" y="2647950"/>
          <p14:tracePt t="4063" x="5073650" y="2635250"/>
          <p14:tracePt t="4080" x="5022850" y="2616200"/>
          <p14:tracePt t="4080" x="4933950" y="2578100"/>
          <p14:tracePt t="4098" x="4889500" y="2565400"/>
          <p14:tracePt t="4098" x="4851400" y="2546350"/>
          <p14:tracePt t="7724" x="1587500" y="1574800"/>
          <p14:tracePt t="7724" x="1562100" y="1568450"/>
          <p14:tracePt t="7743" x="1524000" y="1562100"/>
          <p14:tracePt t="7743" x="1479550" y="1555750"/>
          <p14:tracePt t="7759" x="1435100" y="1549400"/>
          <p14:tracePt t="7759" x="1377950" y="1536700"/>
          <p14:tracePt t="7759" x="1327150" y="1530350"/>
          <p14:tracePt t="7778" x="1282700" y="1530350"/>
          <p14:tracePt t="7778" x="1231900" y="1524000"/>
          <p14:tracePt t="7793" x="1181100" y="1517650"/>
          <p14:tracePt t="7793" x="1136650" y="1511300"/>
          <p14:tracePt t="7809" x="1098550" y="1511300"/>
          <p14:tracePt t="7809" x="1054100" y="1498600"/>
          <p14:tracePt t="7826" x="1016000" y="1492250"/>
          <p14:tracePt t="7826" x="946150" y="1473200"/>
          <p14:tracePt t="7843" x="914400" y="1466850"/>
          <p14:tracePt t="7843" x="889000" y="1460500"/>
          <p14:tracePt t="7859" x="857250" y="1447800"/>
          <p14:tracePt t="7859" x="831850" y="1441450"/>
          <p14:tracePt t="7877" x="812800" y="1435100"/>
          <p14:tracePt t="7877" x="793750" y="1428750"/>
          <p14:tracePt t="7893" x="781050" y="1422400"/>
          <p14:tracePt t="7893" x="768350" y="1403350"/>
          <p14:tracePt t="7911" x="768350" y="1397000"/>
          <p14:tracePt t="7911" x="774700" y="1390650"/>
          <p14:tracePt t="7928" x="787400" y="1377950"/>
          <p14:tracePt t="7928" x="806450" y="1371600"/>
          <p14:tracePt t="7944" x="831850" y="1365250"/>
          <p14:tracePt t="7944" x="863600" y="1358900"/>
          <p14:tracePt t="7961" x="901700" y="1352550"/>
          <p14:tracePt t="7961" x="939800" y="1352550"/>
          <p14:tracePt t="7961" x="984250" y="1346200"/>
          <p14:tracePt t="7980" x="1035050" y="1346200"/>
          <p14:tracePt t="7992" x="1085850" y="1352550"/>
          <p14:tracePt t="7992" x="1200150" y="1365250"/>
          <p14:tracePt t="8010" x="1263650" y="1371600"/>
          <p14:tracePt t="8010" x="1327150" y="1384300"/>
          <p14:tracePt t="8027" x="1390650" y="1390650"/>
          <p14:tracePt t="8027" x="1454150" y="1403350"/>
          <p14:tracePt t="8027" x="1517650" y="1416050"/>
          <p14:tracePt t="8046" x="1581150" y="1428750"/>
          <p14:tracePt t="8058" x="1651000" y="1441450"/>
          <p14:tracePt t="8058" x="1708150" y="1454150"/>
          <p14:tracePt t="8058" x="1771650" y="1466850"/>
          <p14:tracePt t="8080" x="1828800" y="1479550"/>
          <p14:tracePt t="8080" x="1879600" y="1492250"/>
          <p14:tracePt t="8093" x="1930400" y="1504950"/>
          <p14:tracePt t="8093" x="1974850" y="1524000"/>
          <p14:tracePt t="8110" x="2019300" y="1543050"/>
          <p14:tracePt t="8110" x="2057400" y="1562100"/>
          <p14:tracePt t="8127" x="2089150" y="1581150"/>
          <p14:tracePt t="8127" x="2146300" y="1619250"/>
          <p14:tracePt t="8144" x="2171700" y="1644650"/>
          <p14:tracePt t="8144" x="2190750" y="1670050"/>
          <p14:tracePt t="8161" x="2203450" y="1695450"/>
          <p14:tracePt t="8161" x="2216150" y="1720850"/>
          <p14:tracePt t="8178" x="2228850" y="1746250"/>
          <p14:tracePt t="8178" x="2241550" y="1771650"/>
          <p14:tracePt t="8194" x="2247900" y="1797050"/>
          <p14:tracePt t="8194" x="2254250" y="1847850"/>
          <p14:tracePt t="8211" x="2260600" y="1866900"/>
          <p14:tracePt t="8211" x="2260600" y="1892300"/>
          <p14:tracePt t="8228" x="2260600" y="1911350"/>
          <p14:tracePt t="8228" x="2254250" y="1930400"/>
          <p14:tracePt t="8244" x="2254250" y="1949450"/>
          <p14:tracePt t="8244" x="2247900" y="1962150"/>
          <p14:tracePt t="8244" x="2241550" y="1974850"/>
          <p14:tracePt t="8263" x="2241550" y="1987550"/>
          <p14:tracePt t="8276" x="2228850" y="1993900"/>
          <p14:tracePt t="8276" x="2216150" y="2000250"/>
          <p14:tracePt t="8295" x="2209800" y="2000250"/>
          <p14:tracePt t="8295" x="2203450" y="2000250"/>
          <p14:tracePt t="8312" x="2197100" y="2000250"/>
          <p14:tracePt t="8312" x="2190750" y="1993900"/>
          <p14:tracePt t="8327" x="2184400" y="1987550"/>
          <p14:tracePt t="8327" x="2184400" y="1974850"/>
          <p14:tracePt t="8327" x="2178050" y="1962150"/>
          <p14:tracePt t="8347" x="2171700" y="1949450"/>
          <p14:tracePt t="8347" x="2165350" y="1936750"/>
          <p14:tracePt t="8363" x="2159000" y="1924050"/>
          <p14:tracePt t="8363" x="2152650" y="1905000"/>
          <p14:tracePt t="8379" x="2139950" y="1892300"/>
          <p14:tracePt t="8379" x="2133600" y="1873250"/>
          <p14:tracePt t="8395" x="2120900" y="1860550"/>
          <p14:tracePt t="8395" x="2108200" y="1841500"/>
          <p14:tracePt t="8411" x="2095500" y="1828800"/>
          <p14:tracePt t="8411" x="2082800" y="1809750"/>
          <p14:tracePt t="8411" x="2070100" y="1797050"/>
          <p14:tracePt t="8430" x="2057400" y="1778000"/>
          <p14:tracePt t="8430" x="2038350" y="1765300"/>
          <p14:tracePt t="8445" x="2025650" y="1752600"/>
          <p14:tracePt t="8445" x="2006600" y="1739900"/>
          <p14:tracePt t="8462" x="1993900" y="1727200"/>
          <p14:tracePt t="8462" x="1981200" y="1720850"/>
          <p14:tracePt t="8478" x="1962150" y="1708150"/>
          <p14:tracePt t="8478" x="1949450" y="1701800"/>
          <p14:tracePt t="8495" x="1936750" y="1695450"/>
          <p14:tracePt t="8495" x="1917700" y="1682750"/>
          <p14:tracePt t="8512" x="1911350" y="1676400"/>
          <p14:tracePt t="8527" x="1911350" y="1663700"/>
          <p14:tracePt t="8527" x="1917700" y="1663700"/>
          <p14:tracePt t="8545" x="1917700" y="1657350"/>
          <p14:tracePt t="8545" x="1936750" y="1651000"/>
          <p14:tracePt t="8562" x="1949450" y="1651000"/>
          <p14:tracePt t="8562" x="1962150" y="1651000"/>
          <p14:tracePt t="8579" x="1981200" y="1651000"/>
          <p14:tracePt t="8579" x="2000250" y="1644650"/>
          <p14:tracePt t="8596" x="2025650" y="1644650"/>
          <p14:tracePt t="8596" x="2044700" y="1644650"/>
          <p14:tracePt t="8612" x="2070100" y="1644650"/>
          <p14:tracePt t="8612" x="2095500" y="1644650"/>
          <p14:tracePt t="8612" x="2120900" y="1644650"/>
          <p14:tracePt t="8632" x="2152650" y="1644650"/>
          <p14:tracePt t="8643" x="2178050" y="1644650"/>
          <p14:tracePt t="8643" x="2241550" y="1644650"/>
          <p14:tracePt t="8663" x="2273300" y="1644650"/>
          <p14:tracePt t="8663" x="2305050" y="1644650"/>
          <p14:tracePt t="8679" x="2343150" y="1644650"/>
          <p14:tracePt t="8679" x="2374900" y="1638300"/>
          <p14:tracePt t="8695" x="2406650" y="1638300"/>
          <p14:tracePt t="8695" x="2438400" y="1631950"/>
          <p14:tracePt t="8695" x="2470150" y="1631950"/>
          <p14:tracePt t="8715" x="2501900" y="1625600"/>
          <p14:tracePt t="8727" x="2533650" y="1625600"/>
          <p14:tracePt t="8727" x="2584450" y="1619250"/>
          <p14:tracePt t="8746" x="2616200" y="1619250"/>
          <p14:tracePt t="8746" x="2641600" y="1612900"/>
          <p14:tracePt t="8763" x="2660650" y="1612900"/>
          <p14:tracePt t="8763" x="2679700" y="1612900"/>
          <p14:tracePt t="8780" x="2698750" y="1612900"/>
          <p14:tracePt t="8780" x="2717800" y="1612900"/>
          <p14:tracePt t="8780" x="2724150" y="1606550"/>
          <p14:tracePt t="8799" x="2736850" y="1606550"/>
          <p14:tracePt t="8799" x="2743200" y="1606550"/>
          <p14:tracePt t="8812" x="2749550" y="1606550"/>
          <p14:tracePt t="8828" x="2743200" y="1612900"/>
          <p14:tracePt t="8850" x="2736850" y="1619250"/>
          <p14:tracePt t="8850" x="2724150" y="1619250"/>
          <p14:tracePt t="8863" x="2717800" y="1619250"/>
          <p14:tracePt t="8863" x="2711450" y="1625600"/>
          <p14:tracePt t="8880" x="2705100" y="1625600"/>
          <p14:tracePt t="8880" x="2692400" y="1625600"/>
          <p14:tracePt t="8897" x="2686050" y="1631950"/>
          <p14:tracePt t="8897" x="2679700" y="1631950"/>
          <p14:tracePt t="8913" x="2673350" y="1631950"/>
          <p14:tracePt t="8913" x="2667000" y="1631950"/>
          <p14:tracePt t="8931" x="2660650" y="1638300"/>
          <p14:tracePt t="8945" x="2667000" y="1631950"/>
          <p14:tracePt t="8962" x="2673350" y="1631950"/>
          <p14:tracePt t="8962" x="2679700" y="1631950"/>
          <p14:tracePt t="8980" x="2686050" y="1631950"/>
          <p14:tracePt t="8980" x="2692400" y="1631950"/>
          <p14:tracePt t="8980" x="2698750" y="1625600"/>
          <p14:tracePt t="8999" x="2711450" y="1625600"/>
          <p14:tracePt t="9012" x="2717800" y="1625600"/>
          <p14:tracePt t="9012" x="2730500" y="1625600"/>
          <p14:tracePt t="9031" x="2736850" y="1625600"/>
          <p14:tracePt t="9031" x="2743200" y="1625600"/>
          <p14:tracePt t="9047" x="2749550" y="1631950"/>
          <p14:tracePt t="9062" x="2755900" y="1631950"/>
          <p14:tracePt t="9079" x="2762250" y="1638300"/>
          <p14:tracePt t="9095" x="2755900" y="1644650"/>
          <p14:tracePt t="9095" x="2749550" y="1651000"/>
          <p14:tracePt t="9114" x="2743200" y="1657350"/>
          <p14:tracePt t="9114" x="2736850" y="1663700"/>
          <p14:tracePt t="9131" x="2730500" y="1663700"/>
          <p14:tracePt t="9131" x="2724150" y="1670050"/>
          <p14:tracePt t="9147" x="2717800" y="1676400"/>
          <p14:tracePt t="9147" x="2705100" y="1682750"/>
          <p14:tracePt t="9164" x="2698750" y="1689100"/>
          <p14:tracePt t="9179" x="2705100" y="1689100"/>
          <p14:tracePt t="9210" x="2711450" y="1682750"/>
          <p14:tracePt t="9218" x="2717800" y="1682750"/>
          <p14:tracePt t="9218" x="2730500" y="1682750"/>
          <p14:tracePt t="9231" x="2743200" y="1676400"/>
          <p14:tracePt t="9231" x="2755900" y="1670050"/>
          <p14:tracePt t="9247" x="2768600" y="1670050"/>
          <p14:tracePt t="9247" x="2781300" y="1663700"/>
          <p14:tracePt t="9264" x="2800350" y="1657350"/>
          <p14:tracePt t="9264" x="2838450" y="1651000"/>
          <p14:tracePt t="9283" x="2857500" y="1644650"/>
          <p14:tracePt t="9296" x="2882900" y="1638300"/>
          <p14:tracePt t="9296" x="2940050" y="1631950"/>
          <p14:tracePt t="9315" x="2971800" y="1625600"/>
          <p14:tracePt t="9315" x="3003550" y="1625600"/>
          <p14:tracePt t="9331" x="3041650" y="1619250"/>
          <p14:tracePt t="9331" x="3079750" y="1619250"/>
          <p14:tracePt t="9331" x="3117850" y="1612900"/>
          <p14:tracePt t="9350" x="3155950" y="1612900"/>
          <p14:tracePt t="9364" x="3200400" y="1606550"/>
          <p14:tracePt t="9364" x="3289300" y="1600200"/>
          <p14:tracePt t="9383" x="3333750" y="1593850"/>
          <p14:tracePt t="9383" x="3384550" y="1593850"/>
          <p14:tracePt t="9399" x="3435350" y="1587500"/>
          <p14:tracePt t="9399" x="3486150" y="1587500"/>
          <p14:tracePt t="9415" x="3536950" y="1581150"/>
          <p14:tracePt t="9415" x="3587750" y="1581150"/>
          <p14:tracePt t="9432" x="3638550" y="1581150"/>
          <p14:tracePt t="9432" x="3683000" y="1581150"/>
          <p14:tracePt t="9432" x="3733800" y="1574800"/>
          <p14:tracePt t="9450" x="3784600" y="1574800"/>
          <p14:tracePt t="9450" x="3829050" y="1574800"/>
          <p14:tracePt t="9465" x="3873500" y="1568450"/>
          <p14:tracePt t="9465" x="3917950" y="1568450"/>
          <p14:tracePt t="9482" x="3962400" y="1562100"/>
          <p14:tracePt t="9482" x="4000500" y="1562100"/>
          <p14:tracePt t="9498" x="4038600" y="1555750"/>
          <p14:tracePt t="9498" x="4070350" y="1555750"/>
          <p14:tracePt t="9515" x="4102100" y="1549400"/>
          <p14:tracePt t="9515" x="4152900" y="1549400"/>
          <p14:tracePt t="9532" x="4178300" y="1549400"/>
          <p14:tracePt t="9532" x="4191000" y="1549400"/>
          <p14:tracePt t="9549" x="4203700" y="1549400"/>
          <p14:tracePt t="9549" x="4216400" y="1543050"/>
          <p14:tracePt t="9565" x="4222750" y="1549400"/>
          <p14:tracePt t="9565" x="4229100" y="1549400"/>
          <p14:tracePt t="9583" x="4229100" y="1555750"/>
          <p14:tracePt t="9606" x="4222750" y="1555750"/>
          <p14:tracePt t="9614" x="4210050" y="1562100"/>
          <p14:tracePt t="9614" x="4203700" y="1562100"/>
          <p14:tracePt t="9632" x="4197350" y="1568450"/>
          <p14:tracePt t="9632" x="4184650" y="1568450"/>
          <p14:tracePt t="9632" x="4171950" y="1574800"/>
          <p14:tracePt t="9652" x="4165600" y="1574800"/>
          <p14:tracePt t="9664" x="4152900" y="1581150"/>
          <p14:tracePt t="9664" x="4133850" y="1587500"/>
          <p14:tracePt t="9683" x="4121150" y="1587500"/>
          <p14:tracePt t="9683" x="4108450" y="1593850"/>
          <p14:tracePt t="9700" x="4095750" y="1600200"/>
          <p14:tracePt t="9700" x="4089400" y="1600200"/>
          <p14:tracePt t="9700" x="4076700" y="1606550"/>
          <p14:tracePt t="9718" x="4064000" y="1612900"/>
          <p14:tracePt t="9731" x="4057650" y="1612900"/>
          <p14:tracePt t="9731" x="4038600" y="1619250"/>
          <p14:tracePt t="9751" x="4032250" y="1625600"/>
          <p14:tracePt t="9751" x="4019550" y="1625600"/>
          <p14:tracePt t="9766" x="4013200" y="1625600"/>
          <p14:tracePt t="9766" x="4006850" y="1631950"/>
          <p14:tracePt t="9783" x="4000500" y="1631950"/>
          <p14:tracePt t="9783" x="3994150" y="1631950"/>
          <p14:tracePt t="9800" x="3987800" y="1631950"/>
          <p14:tracePt t="9800" x="3981450" y="1638300"/>
          <p14:tracePt t="9817" x="3975100" y="1638300"/>
          <p14:tracePt t="9831" x="3981450" y="1638300"/>
          <p14:tracePt t="9890" x="3987800" y="1631950"/>
          <p14:tracePt t="9906" x="3994150" y="1631950"/>
          <p14:tracePt t="9914" x="4000500" y="1631950"/>
          <p14:tracePt t="9922" x="4006850" y="1631950"/>
          <p14:tracePt t="9931" x="4013200" y="1631950"/>
          <p14:tracePt t="9948" x="4013200" y="1625600"/>
          <p14:tracePt t="9965" x="4006850" y="1631950"/>
          <p14:tracePt t="9990" x="4000500" y="1631950"/>
          <p14:tracePt t="9998" x="3994150" y="1631950"/>
          <p14:tracePt t="9998" x="3981450" y="1638300"/>
          <p14:tracePt t="9998" x="3968750" y="1631950"/>
          <p14:tracePt t="10019" x="3949700" y="1631950"/>
          <p14:tracePt t="10032" x="3930650" y="1631950"/>
          <p14:tracePt t="10032" x="3879850" y="1631950"/>
          <p14:tracePt t="10051" x="3848100" y="1625600"/>
          <p14:tracePt t="10051" x="3816350" y="1619250"/>
          <p14:tracePt t="10067" x="3778250" y="1612900"/>
          <p14:tracePt t="10067" x="3740150" y="1606550"/>
          <p14:tracePt t="10084" x="3695700" y="1593850"/>
          <p14:tracePt t="10084" x="3657600" y="1581150"/>
          <p14:tracePt t="10084" x="3613150" y="1568450"/>
          <p14:tracePt t="10103" x="3575050" y="1549400"/>
          <p14:tracePt t="10115" x="3536950" y="1524000"/>
          <p14:tracePt t="10115" x="3473450" y="1473200"/>
          <p14:tracePt t="10134" x="3441700" y="1441450"/>
          <p14:tracePt t="10134" x="3422650" y="1409700"/>
          <p14:tracePt t="10151" x="3403600" y="1365250"/>
          <p14:tracePt t="10151" x="3397250" y="1327150"/>
          <p14:tracePt t="10167" x="3397250" y="1289050"/>
          <p14:tracePt t="10167" x="3409950" y="1200150"/>
          <p14:tracePt t="10184" x="3422650" y="1155700"/>
          <p14:tracePt t="10184" x="3448050" y="1117600"/>
          <p14:tracePt t="10201" x="3473450" y="1073150"/>
          <p14:tracePt t="10201" x="3511550" y="1041400"/>
          <p14:tracePt t="10217" x="3543300" y="1003300"/>
          <p14:tracePt t="10217" x="3581400" y="971550"/>
          <p14:tracePt t="10234" x="3625850" y="946150"/>
          <p14:tracePt t="10234" x="3714750" y="914400"/>
          <p14:tracePt t="10251" x="3759200" y="901700"/>
          <p14:tracePt t="10251" x="3803650" y="908050"/>
          <p14:tracePt t="10268" x="3854450" y="920750"/>
          <p14:tracePt t="10268" x="3898900" y="939800"/>
          <p14:tracePt t="10284" x="3943350" y="971550"/>
          <p14:tracePt t="10284" x="3994150" y="1009650"/>
          <p14:tracePt t="10284" x="4038600" y="1054100"/>
          <p14:tracePt t="10303" x="4076700" y="1111250"/>
          <p14:tracePt t="10303" x="4108450" y="1168400"/>
          <p14:tracePt t="10319" x="4140200" y="1225550"/>
          <p14:tracePt t="10319" x="4165600" y="1282700"/>
          <p14:tracePt t="10335" x="4184650" y="1333500"/>
          <p14:tracePt t="10335" x="4203700" y="1390650"/>
          <p14:tracePt t="10351" x="4210050" y="1441450"/>
          <p14:tracePt t="10351" x="4216400" y="1485900"/>
          <p14:tracePt t="10351" x="4210050" y="1530350"/>
          <p14:tracePt t="10372" x="4203700" y="1562100"/>
          <p14:tracePt t="10383" x="4197350" y="1600200"/>
          <p14:tracePt t="10383" x="4165600" y="1651000"/>
          <p14:tracePt t="10404" x="4146550" y="1670050"/>
          <p14:tracePt t="10404" x="4121150" y="1682750"/>
          <p14:tracePt t="10419" x="4102100" y="1695450"/>
          <p14:tracePt t="10419" x="4083050" y="1701800"/>
          <p14:tracePt t="10435" x="4064000" y="1708150"/>
          <p14:tracePt t="10435" x="4051300" y="1708150"/>
          <p14:tracePt t="10452" x="4038600" y="1701800"/>
          <p14:tracePt t="10452" x="4038600" y="1695450"/>
          <p14:tracePt t="10452" x="4038600" y="1689100"/>
          <p14:tracePt t="10471" x="4038600" y="1682750"/>
          <p14:tracePt t="10471" x="4051300" y="1670050"/>
          <p14:tracePt t="10486" x="4064000" y="1663700"/>
          <p14:tracePt t="10486" x="4076700" y="1657350"/>
          <p14:tracePt t="10502" x="4095750" y="1644650"/>
          <p14:tracePt t="10502" x="4121150" y="1638300"/>
          <p14:tracePt t="10518" x="4146550" y="1631950"/>
          <p14:tracePt t="10518" x="4171950" y="1619250"/>
          <p14:tracePt t="10518" x="4203700" y="1619250"/>
          <p14:tracePt t="10539" x="4229100" y="1612900"/>
          <p14:tracePt t="10539" x="4260850" y="1606550"/>
          <p14:tracePt t="10552" x="4298950" y="1606550"/>
          <p14:tracePt t="10552" x="4330700" y="1612900"/>
          <p14:tracePt t="10568" x="4368800" y="1612900"/>
          <p14:tracePt t="10568" x="4400550" y="1619250"/>
          <p14:tracePt t="10586" x="4432300" y="1631950"/>
          <p14:tracePt t="10586" x="4495800" y="1651000"/>
          <p14:tracePt t="10604" x="4521200" y="1657350"/>
          <p14:tracePt t="10604" x="4546600" y="1670050"/>
          <p14:tracePt t="10620" x="4559300" y="1676400"/>
          <p14:tracePt t="10620" x="4572000" y="1682750"/>
          <p14:tracePt t="10637" x="4578350" y="1682750"/>
          <p14:tracePt t="10651" x="4572000" y="1682750"/>
          <p14:tracePt t="10667" x="4559300" y="1682750"/>
          <p14:tracePt t="10667" x="4521200" y="1663700"/>
          <p14:tracePt t="10688" x="4502150" y="1657350"/>
          <p14:tracePt t="10688" x="4483100" y="1644650"/>
          <p14:tracePt t="10703" x="4464050" y="1625600"/>
          <p14:tracePt t="10703" x="4445000" y="1606550"/>
          <p14:tracePt t="10719" x="4432300" y="1581150"/>
          <p14:tracePt t="10719" x="4419600" y="1549400"/>
          <p14:tracePt t="10719" x="4413250" y="1517650"/>
          <p14:tracePt t="10739" x="4406900" y="1479550"/>
          <p14:tracePt t="10751" x="4413250" y="1435100"/>
          <p14:tracePt t="10751" x="4438650" y="1346200"/>
          <p14:tracePt t="10772" x="4457700" y="1301750"/>
          <p14:tracePt t="10772" x="4483100" y="1263650"/>
          <p14:tracePt t="10787" x="4514850" y="1225550"/>
          <p14:tracePt t="10787" x="4552950" y="1193800"/>
          <p14:tracePt t="10803" x="4591050" y="1174750"/>
          <p14:tracePt t="10803" x="4629150" y="1155700"/>
          <p14:tracePt t="10820" x="4673600" y="1143000"/>
          <p14:tracePt t="10820" x="4768850" y="1136650"/>
          <p14:tracePt t="10837" x="4813300" y="1149350"/>
          <p14:tracePt t="10837" x="4864100" y="1168400"/>
          <p14:tracePt t="10853" x="4908550" y="1187450"/>
          <p14:tracePt t="10853" x="4953000" y="1212850"/>
          <p14:tracePt t="10871" x="4997450" y="1244600"/>
          <p14:tracePt t="10871" x="5035550" y="1282700"/>
          <p14:tracePt t="10887" x="5073650" y="1320800"/>
          <p14:tracePt t="10887" x="5143500" y="1397000"/>
          <p14:tracePt t="10904" x="5175250" y="1428750"/>
          <p14:tracePt t="10904" x="5207000" y="1460500"/>
          <p14:tracePt t="10920" x="5232400" y="1492250"/>
          <p14:tracePt t="10920" x="5251450" y="1517650"/>
          <p14:tracePt t="10937" x="5276850" y="1536700"/>
          <p14:tracePt t="10937" x="5295900" y="1555750"/>
          <p14:tracePt t="10937" x="5321300" y="1568450"/>
          <p14:tracePt t="10956" x="5340350" y="1574800"/>
          <p14:tracePt t="10968" x="5359400" y="1581150"/>
          <p14:tracePt t="10968" x="5410200" y="1587500"/>
          <p14:tracePt t="10988" x="5435600" y="1587500"/>
          <p14:tracePt t="10988" x="5461000" y="1587500"/>
          <p14:tracePt t="11004" x="5492750" y="1587500"/>
          <p14:tracePt t="11004" x="5530850" y="1581150"/>
          <p14:tracePt t="11020" x="5568950" y="1581150"/>
          <p14:tracePt t="11020" x="5607050" y="1574800"/>
          <p14:tracePt t="11020" x="5651500" y="1568450"/>
          <p14:tracePt t="11040" x="5702300" y="1562100"/>
          <p14:tracePt t="11052" x="5746750" y="1555750"/>
          <p14:tracePt t="11052" x="5854700" y="1543050"/>
          <p14:tracePt t="11071" x="5911850" y="1543050"/>
          <p14:tracePt t="11071" x="5969000" y="1536700"/>
          <p14:tracePt t="11088" x="6032500" y="1530350"/>
          <p14:tracePt t="11088" x="6096000" y="1530350"/>
          <p14:tracePt t="11104" x="6153150" y="1524000"/>
          <p14:tracePt t="11104" x="6216650" y="1524000"/>
          <p14:tracePt t="11104" x="6286500" y="1524000"/>
          <p14:tracePt t="11123" x="6350000" y="1524000"/>
          <p14:tracePt t="11123" x="6419850" y="1524000"/>
          <p14:tracePt t="11138" x="6489700" y="1530350"/>
          <p14:tracePt t="11138" x="6559550" y="1530350"/>
          <p14:tracePt t="11154" x="6629400" y="1536700"/>
          <p14:tracePt t="11154" x="6699250" y="1543050"/>
          <p14:tracePt t="11171" x="6769100" y="1543050"/>
          <p14:tracePt t="11171" x="6838950" y="1549400"/>
          <p14:tracePt t="11187" x="6915150" y="1549400"/>
          <p14:tracePt t="11187" x="7048500" y="1555750"/>
          <p14:tracePt t="11204" x="7112000" y="1562100"/>
          <p14:tracePt t="11204" x="7169150" y="1562100"/>
          <p14:tracePt t="11221" x="7232650" y="1562100"/>
          <p14:tracePt t="11221" x="7283450" y="1562100"/>
          <p14:tracePt t="11238" x="7340600" y="1562100"/>
          <p14:tracePt t="11238" x="7435850" y="1562100"/>
          <p14:tracePt t="11255" x="7480300" y="1562100"/>
          <p14:tracePt t="11255" x="7524750" y="1555750"/>
          <p14:tracePt t="11271" x="7562850" y="1555750"/>
          <p14:tracePt t="11271" x="7600950" y="1555750"/>
          <p14:tracePt t="11288" x="7632700" y="1549400"/>
          <p14:tracePt t="11288" x="7658100" y="1549400"/>
          <p14:tracePt t="11305" x="7683500" y="1543050"/>
          <p14:tracePt t="11305" x="7708900" y="1543050"/>
          <p14:tracePt t="11305" x="7727950" y="1543050"/>
          <p14:tracePt t="11324" x="7740650" y="1536700"/>
          <p14:tracePt t="11336" x="7753350" y="1536700"/>
          <p14:tracePt t="11336" x="7766050" y="1536700"/>
          <p14:tracePt t="11355" x="7772400" y="1536700"/>
          <p14:tracePt t="11371" x="7766050" y="1536700"/>
          <p14:tracePt t="11391" x="7759700" y="1536700"/>
          <p14:tracePt t="11407" x="7753350" y="1536700"/>
          <p14:tracePt t="11423" x="7747000" y="1543050"/>
          <p14:tracePt t="11437" x="7753350" y="1549400"/>
          <p14:tracePt t="11466" x="7759700" y="1549400"/>
          <p14:tracePt t="11483" x="7766050" y="1549400"/>
          <p14:tracePt t="11494" x="7772400" y="1549400"/>
          <p14:tracePt t="11503" x="7785100" y="1549400"/>
          <p14:tracePt t="11503" x="7791450" y="1549400"/>
          <p14:tracePt t="11522" x="7797800" y="1549400"/>
          <p14:tracePt t="11522" x="7810500" y="1549400"/>
          <p14:tracePt t="11539" x="7816850" y="1549400"/>
          <p14:tracePt t="11539" x="7835900" y="1549400"/>
          <p14:tracePt t="11556" x="7842250" y="1549400"/>
          <p14:tracePt t="11556" x="7848600" y="1549400"/>
          <p14:tracePt t="11572" x="7861300" y="1549400"/>
          <p14:tracePt t="11572" x="7867650" y="1549400"/>
          <p14:tracePt t="11589" x="7874000" y="1543050"/>
          <p14:tracePt t="11589" x="7874000" y="1549400"/>
          <p14:tracePt t="11606" x="7880350" y="1549400"/>
          <p14:tracePt t="11621" x="7886700" y="1555750"/>
          <p14:tracePt t="11640" x="7886700" y="1562100"/>
          <p14:tracePt t="11663" x="7893050" y="1562100"/>
          <p14:tracePt t="11675" x="7899400" y="1562100"/>
          <p14:tracePt t="11688" x="7905750" y="1562100"/>
          <p14:tracePt t="11688" x="7924800" y="1562100"/>
          <p14:tracePt t="11706" x="7937500" y="1562100"/>
          <p14:tracePt t="11706" x="7950200" y="1562100"/>
          <p14:tracePt t="11723" x="7969250" y="1562100"/>
          <p14:tracePt t="11723" x="7988300" y="1562100"/>
          <p14:tracePt t="11740" x="8007350" y="1562100"/>
          <p14:tracePt t="11740" x="8032750" y="1562100"/>
          <p14:tracePt t="11740" x="8058150" y="1562100"/>
          <p14:tracePt t="11759" x="8083550" y="1562100"/>
          <p14:tracePt t="11771" x="8115300" y="1562100"/>
          <p14:tracePt t="11771" x="8147050" y="1568450"/>
          <p14:tracePt t="11771" x="8185150" y="1568450"/>
          <p14:tracePt t="11792" x="8216900" y="1568450"/>
          <p14:tracePt t="11792" x="8255000" y="1574800"/>
          <p14:tracePt t="11807" x="8293100" y="1574800"/>
          <p14:tracePt t="11807" x="8331200" y="1581150"/>
          <p14:tracePt t="11823" x="8369300" y="1581150"/>
          <p14:tracePt t="11823" x="8407400" y="1587500"/>
          <p14:tracePt t="11840" x="8445500" y="1593850"/>
          <p14:tracePt t="11840" x="8483600" y="1600200"/>
          <p14:tracePt t="11840" x="8515350" y="1606550"/>
          <p14:tracePt t="11860" x="8553450" y="1612900"/>
          <p14:tracePt t="11860" x="8591550" y="1619250"/>
          <p14:tracePt t="11874" x="8623300" y="1625600"/>
          <p14:tracePt t="11874" x="8655050" y="1631950"/>
          <p14:tracePt t="11890" x="8693150" y="1631950"/>
          <p14:tracePt t="11890" x="8724900" y="1638300"/>
          <p14:tracePt t="11907" x="8750300" y="1644650"/>
          <p14:tracePt t="11907" x="8807450" y="1651000"/>
          <p14:tracePt t="11923" x="8832850" y="1657350"/>
          <p14:tracePt t="11923" x="8851900" y="1663700"/>
          <p14:tracePt t="11940" x="8870950" y="1663700"/>
          <p14:tracePt t="11940" x="8883650" y="1670050"/>
          <p14:tracePt t="11957" x="8896350" y="1670050"/>
          <p14:tracePt t="11957" x="8909050" y="1676400"/>
          <p14:tracePt t="11957" x="8915400" y="1676400"/>
          <p14:tracePt t="11976" x="8921750" y="1676400"/>
          <p14:tracePt t="11988" x="8928100" y="1676400"/>
          <p14:tracePt t="11988" x="8934450" y="1676400"/>
          <p14:tracePt t="12008" x="8928100" y="1682750"/>
          <p14:tracePt t="12034" x="8921750" y="1676400"/>
          <p14:tracePt t="12043" x="8915400" y="1676400"/>
          <p14:tracePt t="12055" x="8909050" y="1676400"/>
          <p14:tracePt t="12055" x="8890000" y="1676400"/>
          <p14:tracePt t="12076" x="8877300" y="1670050"/>
          <p14:tracePt t="12076" x="8864600" y="1670050"/>
          <p14:tracePt t="12091" x="8851900" y="1670050"/>
          <p14:tracePt t="12091" x="8832850" y="1670050"/>
          <p14:tracePt t="12107" x="8813800" y="1670050"/>
          <p14:tracePt t="12107" x="8794750" y="1670050"/>
          <p14:tracePt t="12124" x="8769350" y="1670050"/>
          <p14:tracePt t="12124" x="8743950" y="1670050"/>
          <p14:tracePt t="12124" x="8718550" y="1676400"/>
          <p14:tracePt t="12144" x="8693150" y="1676400"/>
          <p14:tracePt t="12144" x="8661400" y="1676400"/>
          <p14:tracePt t="12158" x="8629650" y="1676400"/>
          <p14:tracePt t="12158" x="8597900" y="1676400"/>
          <p14:tracePt t="12175" x="8559800" y="1676400"/>
          <p14:tracePt t="12175" x="8528050" y="1676400"/>
          <p14:tracePt t="12192" x="8483600" y="1676400"/>
          <p14:tracePt t="12192" x="8445500" y="1676400"/>
          <p14:tracePt t="12208" x="8407400" y="1676400"/>
          <p14:tracePt t="12208" x="8318500" y="1676400"/>
          <p14:tracePt t="12225" x="8274050" y="1670050"/>
          <p14:tracePt t="12225" x="8229600" y="1670050"/>
          <p14:tracePt t="12242" x="8185150" y="1670050"/>
          <p14:tracePt t="12242" x="8134350" y="1670050"/>
          <p14:tracePt t="12258" x="8089900" y="1663700"/>
          <p14:tracePt t="12258" x="7994650" y="1657350"/>
          <p14:tracePt t="12275" x="7943850" y="1657350"/>
          <p14:tracePt t="12275" x="7893050" y="1657350"/>
          <p14:tracePt t="12292" x="7842250" y="1657350"/>
          <p14:tracePt t="12292" x="7785100" y="1657350"/>
          <p14:tracePt t="12309" x="7727950" y="1657350"/>
          <p14:tracePt t="12309" x="7670800" y="1657350"/>
          <p14:tracePt t="12325" x="7613650" y="1663700"/>
          <p14:tracePt t="12325" x="7550150" y="1663700"/>
          <p14:tracePt t="12325" x="7486650" y="1670050"/>
          <p14:tracePt t="12344" x="7416800" y="1676400"/>
          <p14:tracePt t="12356" x="7353300" y="1676400"/>
          <p14:tracePt t="12356" x="7213600" y="1682750"/>
          <p14:tracePt t="12377" x="7143750" y="1689100"/>
          <p14:tracePt t="12377" x="7067550" y="1695450"/>
          <p14:tracePt t="12392" x="6991350" y="1695450"/>
          <p14:tracePt t="12392" x="6908800" y="1701800"/>
          <p14:tracePt t="12408" x="6826250" y="1701800"/>
          <p14:tracePt t="12408" x="6731000" y="1708150"/>
          <p14:tracePt t="12408" x="6642100" y="1708150"/>
          <p14:tracePt t="12428" x="6546850" y="1714500"/>
          <p14:tracePt t="12440" x="6445250" y="1714500"/>
          <p14:tracePt t="12440" x="6235700" y="1714500"/>
          <p14:tracePt t="12459" x="6121400" y="1714500"/>
          <p14:tracePt t="12459" x="6007100" y="1720850"/>
          <p14:tracePt t="12476" x="5892800" y="1720850"/>
          <p14:tracePt t="12476" x="5778500" y="1727200"/>
          <p14:tracePt t="12492" x="5657850" y="1727200"/>
          <p14:tracePt t="12492" x="5537200" y="1733550"/>
          <p14:tracePt t="12492" x="5416550" y="1733550"/>
          <p14:tracePt t="12511" x="5289550" y="1739900"/>
          <p14:tracePt t="12511" x="5168900" y="1746250"/>
          <p14:tracePt t="12526" x="5048250" y="1752600"/>
          <p14:tracePt t="12526" x="4921250" y="1758950"/>
          <p14:tracePt t="12543" x="4794250" y="1765300"/>
          <p14:tracePt t="12543" x="4667250" y="1771650"/>
          <p14:tracePt t="12559" x="4546600" y="1778000"/>
          <p14:tracePt t="12559" x="4292600" y="1790700"/>
          <p14:tracePt t="12576" x="4165600" y="1803400"/>
          <p14:tracePt t="12576" x="4038600" y="1809750"/>
          <p14:tracePt t="12593" x="3911600" y="1816100"/>
          <p14:tracePt t="12593" x="3784600" y="1828800"/>
          <p14:tracePt t="12609" x="3663950" y="1835150"/>
          <p14:tracePt t="12609" x="3536950" y="1847850"/>
          <p14:tracePt t="12626" x="3416300" y="1854200"/>
          <p14:tracePt t="12626" x="3168650" y="1873250"/>
          <p14:tracePt t="12643" x="3048000" y="1885950"/>
          <p14:tracePt t="12643" x="2927350" y="1892300"/>
          <p14:tracePt t="12659" x="2813050" y="1905000"/>
          <p14:tracePt t="12659" x="2698750" y="1911350"/>
          <p14:tracePt t="12676" x="2584450" y="1924050"/>
          <p14:tracePt t="12676" x="2476500" y="1930400"/>
          <p14:tracePt t="12693" x="2368550" y="1936750"/>
          <p14:tracePt t="12693" x="2165350" y="1949450"/>
          <p14:tracePt t="12712" x="2063750" y="1962150"/>
          <p14:tracePt t="12724" x="1968500" y="1968500"/>
          <p14:tracePt t="12724" x="1778000" y="1981200"/>
          <p14:tracePt t="12743" x="1689100" y="1987550"/>
          <p14:tracePt t="12743" x="1600200" y="1993900"/>
          <p14:tracePt t="12760" x="1517650" y="2000250"/>
          <p14:tracePt t="12760" x="1435100" y="2000250"/>
          <p14:tracePt t="12760" x="1358900" y="2006600"/>
          <p14:tracePt t="12779" x="1289050" y="2006600"/>
          <p14:tracePt t="12791" x="1225550" y="2006600"/>
          <p14:tracePt t="12791" x="1162050" y="2006600"/>
          <p14:tracePt t="12791" x="1104900" y="2006600"/>
          <p14:tracePt t="12812" x="1047750" y="2006600"/>
          <p14:tracePt t="12812" x="990600" y="2006600"/>
          <p14:tracePt t="12827" x="939800" y="2006600"/>
          <p14:tracePt t="12827" x="895350" y="2006600"/>
          <p14:tracePt t="12844" x="850900" y="2006600"/>
          <p14:tracePt t="12844" x="806450" y="2006600"/>
          <p14:tracePt t="12844" x="762000" y="2006600"/>
          <p14:tracePt t="12863" x="723900" y="2012950"/>
          <p14:tracePt t="12863" x="692150" y="2012950"/>
          <p14:tracePt t="12877" x="660400" y="2012950"/>
          <p14:tracePt t="12877" x="635000" y="2012950"/>
          <p14:tracePt t="12893" x="609600" y="2019300"/>
          <p14:tracePt t="12893" x="590550" y="2019300"/>
          <p14:tracePt t="12910" x="571500" y="2025650"/>
          <p14:tracePt t="12910" x="558800" y="2025650"/>
          <p14:tracePt t="12927" x="546100" y="2032000"/>
          <p14:tracePt t="12927" x="546100" y="2038350"/>
          <p14:tracePt t="12944" x="552450" y="2044700"/>
          <p14:tracePt t="12944" x="558800" y="2051050"/>
          <p14:tracePt t="12961" x="577850" y="2057400"/>
          <p14:tracePt t="12961" x="590550" y="2063750"/>
          <p14:tracePt t="12977" x="615950" y="2070100"/>
          <p14:tracePt t="12977" x="635000" y="2076450"/>
          <p14:tracePt t="12977" x="666750" y="2082800"/>
          <p14:tracePt t="12996" x="692150" y="2089150"/>
          <p14:tracePt t="12996" x="723900" y="2101850"/>
          <p14:tracePt t="13012" x="755650" y="2108200"/>
          <p14:tracePt t="13012" x="787400" y="2114550"/>
          <p14:tracePt t="13028" x="825500" y="2120900"/>
          <p14:tracePt t="13028" x="857250" y="2127250"/>
          <p14:tracePt t="13044" x="889000" y="2133600"/>
          <p14:tracePt t="13044" x="920750" y="2133600"/>
          <p14:tracePt t="13060" x="946150" y="2139950"/>
          <p14:tracePt t="13060" x="977900" y="2139950"/>
          <p14:tracePt t="13060" x="996950" y="2139950"/>
          <p14:tracePt t="13080" x="1022350" y="2146300"/>
          <p14:tracePt t="13092" x="1041400" y="2146300"/>
          <p14:tracePt t="13092" x="1066800" y="2146300"/>
          <p14:tracePt t="13112" x="1073150" y="2146300"/>
          <p14:tracePt t="13112" x="1079500" y="2146300"/>
          <p14:tracePt t="13128" x="1085850" y="2146300"/>
          <p14:tracePt t="13142" x="1085850" y="2152650"/>
          <p14:tracePt t="13163" x="1079500" y="2152650"/>
          <p14:tracePt t="13176" x="1073150" y="2152650"/>
          <p14:tracePt t="13176" x="1060450" y="2159000"/>
          <p14:tracePt t="13195" x="1054100" y="2159000"/>
          <p14:tracePt t="13195" x="1047750" y="2165350"/>
          <p14:tracePt t="13211" x="1041400" y="2165350"/>
          <p14:tracePt t="13211" x="1035050" y="2165350"/>
          <p14:tracePt t="13228" x="1028700" y="2171700"/>
          <p14:tracePt t="13243" x="1028700" y="2178050"/>
          <p14:tracePt t="13260" x="1035050" y="2184400"/>
          <p14:tracePt t="13283" x="1041400" y="2190750"/>
          <p14:tracePt t="13296" x="1047750" y="2197100"/>
          <p14:tracePt t="13312" x="1054100" y="2203450"/>
          <p14:tracePt t="13327" x="1054100" y="2209800"/>
          <p14:tracePt t="13343" x="1054100" y="2216150"/>
          <p14:tracePt t="13362" x="1047750" y="2222500"/>
          <p14:tracePt t="13377" x="1041400" y="2228850"/>
          <p14:tracePt t="13377" x="1035050" y="2235200"/>
          <p14:tracePt t="13396" x="1028700" y="2241550"/>
          <p14:tracePt t="13396" x="1016000" y="2241550"/>
          <p14:tracePt t="13412" x="1009650" y="2247900"/>
          <p14:tracePt t="13412" x="996950" y="2247900"/>
          <p14:tracePt t="13412" x="984250" y="2254250"/>
          <p14:tracePt t="13431" x="965200" y="2254250"/>
          <p14:tracePt t="13443" x="946150" y="2254250"/>
          <p14:tracePt t="13443" x="920750" y="2254250"/>
          <p14:tracePt t="13443" x="901700" y="2247900"/>
          <p14:tracePt t="13465" x="876300" y="2241550"/>
          <p14:tracePt t="13465" x="844550" y="2235200"/>
          <p14:tracePt t="13479" x="819150" y="2228850"/>
          <p14:tracePt t="13479" x="787400" y="2216150"/>
          <p14:tracePt t="13496" x="762000" y="2203450"/>
          <p14:tracePt t="13496" x="730250" y="2190750"/>
          <p14:tracePt t="13512" x="698500" y="2178050"/>
          <p14:tracePt t="13512" x="673100" y="2159000"/>
          <p14:tracePt t="13512" x="647700" y="2133600"/>
          <p14:tracePt t="13531" x="615950" y="2114550"/>
          <p14:tracePt t="13531" x="596900" y="2089150"/>
          <p14:tracePt t="13547" x="571500" y="2057400"/>
          <p14:tracePt t="13547" x="558800" y="2025650"/>
          <p14:tracePt t="13562" x="546100" y="1987550"/>
          <p14:tracePt t="13562" x="539750" y="1955800"/>
          <p14:tracePt t="13579" x="539750" y="1911350"/>
          <p14:tracePt t="13579" x="558800" y="1828800"/>
          <p14:tracePt t="13596" x="577850" y="1784350"/>
          <p14:tracePt t="13596" x="603250" y="1739900"/>
          <p14:tracePt t="13613" x="635000" y="1695450"/>
          <p14:tracePt t="13613" x="673100" y="1657350"/>
          <p14:tracePt t="13630" x="717550" y="1612900"/>
          <p14:tracePt t="13630" x="762000" y="1581150"/>
          <p14:tracePt t="13646" x="812800" y="1549400"/>
          <p14:tracePt t="13646" x="914400" y="1498600"/>
          <p14:tracePt t="13663" x="965200" y="1485900"/>
          <p14:tracePt t="13663" x="1009650" y="1473200"/>
          <p14:tracePt t="13680" x="1060450" y="1473200"/>
          <p14:tracePt t="13680" x="1111250" y="1473200"/>
          <p14:tracePt t="13696" x="1155700" y="1485900"/>
          <p14:tracePt t="13696" x="1206500" y="1498600"/>
          <p14:tracePt t="13696" x="1250950" y="1524000"/>
          <p14:tracePt t="13715" x="1295400" y="1555750"/>
          <p14:tracePt t="13728" x="1333500" y="1593850"/>
          <p14:tracePt t="13728" x="1409700" y="1682750"/>
          <p14:tracePt t="13748" x="1435100" y="1733550"/>
          <p14:tracePt t="13748" x="1460500" y="1778000"/>
          <p14:tracePt t="13764" x="1473200" y="1828800"/>
          <p14:tracePt t="13764" x="1485900" y="1873250"/>
          <p14:tracePt t="13780" x="1492250" y="1911350"/>
          <p14:tracePt t="13780" x="1492250" y="1949450"/>
          <p14:tracePt t="13780" x="1479550" y="1981200"/>
          <p14:tracePt t="13800" x="1466850" y="2006600"/>
          <p14:tracePt t="13811" x="1454150" y="2032000"/>
          <p14:tracePt t="13811" x="1409700" y="2076450"/>
          <p14:tracePt t="13832" x="1384300" y="2095500"/>
          <p14:tracePt t="13832" x="1358900" y="2114550"/>
          <p14:tracePt t="13847" x="1333500" y="2133600"/>
          <p14:tracePt t="13847" x="1301750" y="2146300"/>
          <p14:tracePt t="13864" x="1276350" y="2159000"/>
          <p14:tracePt t="13864" x="1250950" y="2171700"/>
          <p14:tracePt t="13881" x="1225550" y="2178050"/>
          <p14:tracePt t="13881" x="1187450" y="2184400"/>
          <p14:tracePt t="13897" x="1168400" y="2184400"/>
          <p14:tracePt t="13897" x="1155700" y="2178050"/>
          <p14:tracePt t="13914" x="1143000" y="2178050"/>
          <p14:tracePt t="13914" x="1136650" y="2171700"/>
          <p14:tracePt t="13931" x="1136650" y="2165350"/>
          <p14:tracePt t="13931" x="1136650" y="2152650"/>
          <p14:tracePt t="13948" x="1143000" y="2146300"/>
          <p14:tracePt t="13948" x="1162050" y="2127250"/>
          <p14:tracePt t="13964" x="1181100" y="2120900"/>
          <p14:tracePt t="13964" x="1200150" y="2108200"/>
          <p14:tracePt t="13981" x="1219200" y="2101850"/>
          <p14:tracePt t="13981" x="1250950" y="2095500"/>
          <p14:tracePt t="13997" x="1276350" y="2089150"/>
          <p14:tracePt t="13997" x="1314450" y="2082800"/>
          <p14:tracePt t="13997" x="1352550" y="2076450"/>
          <p14:tracePt t="14016" x="1397000" y="2070100"/>
          <p14:tracePt t="14016" x="1441450" y="2070100"/>
          <p14:tracePt t="14031" x="1492250" y="2063750"/>
          <p14:tracePt t="14031" x="1549400" y="2057400"/>
          <p14:tracePt t="14048" x="1606550" y="2057400"/>
          <p14:tracePt t="14048" x="1670050" y="2057400"/>
          <p14:tracePt t="14064" x="1733550" y="2051050"/>
          <p14:tracePt t="14064" x="1803400" y="2051050"/>
          <p14:tracePt t="14081" x="1879600" y="2051050"/>
          <p14:tracePt t="14081" x="1955800" y="2051050"/>
          <p14:tracePt t="14081" x="2032000" y="2051050"/>
          <p14:tracePt t="14100" x="2108200" y="2051050"/>
          <p14:tracePt t="14112" x="2184400" y="2051050"/>
          <p14:tracePt t="14112" x="2336800" y="2051050"/>
          <p14:tracePt t="14132" x="2406650" y="2057400"/>
          <p14:tracePt t="14132" x="2482850" y="2057400"/>
          <p14:tracePt t="14148" x="2552700" y="2057400"/>
          <p14:tracePt t="14148" x="2622550" y="2057400"/>
          <p14:tracePt t="14165" x="2686050" y="2057400"/>
          <p14:tracePt t="14165" x="2749550" y="2063750"/>
          <p14:tracePt t="14165" x="2813050" y="2063750"/>
          <p14:tracePt t="14184" x="2863850" y="2063750"/>
          <p14:tracePt t="14184" x="2921000" y="2063750"/>
          <p14:tracePt t="14198" x="2965450" y="2057400"/>
          <p14:tracePt t="14198" x="3003550" y="2057400"/>
          <p14:tracePt t="14215" x="3041650" y="2051050"/>
          <p14:tracePt t="14215" x="3073400" y="2044700"/>
          <p14:tracePt t="14231" x="3105150" y="2038350"/>
          <p14:tracePt t="14231" x="3124200" y="2038350"/>
          <p14:tracePt t="14248" x="3143250" y="2032000"/>
          <p14:tracePt t="14248" x="3162300" y="2025650"/>
          <p14:tracePt t="14266" x="3168650" y="2019300"/>
          <p14:tracePt t="14280" x="3162300" y="2019300"/>
          <p14:tracePt t="14296" x="3155950" y="2019300"/>
          <p14:tracePt t="14296" x="3136900" y="2019300"/>
          <p14:tracePt t="14316" x="3130550" y="2025650"/>
          <p14:tracePt t="14316" x="3117850" y="2025650"/>
          <p14:tracePt t="14332" x="3105150" y="2032000"/>
          <p14:tracePt t="14332" x="3092450" y="2038350"/>
          <p14:tracePt t="14349" x="3086100" y="2038350"/>
          <p14:tracePt t="14349" x="3073400" y="2044700"/>
          <p14:tracePt t="14367" x="3067050" y="2044700"/>
          <p14:tracePt t="14367" x="3054350" y="2051050"/>
          <p14:tracePt t="14385" x="3048000" y="2051050"/>
          <p14:tracePt t="14400" x="3054350" y="2057400"/>
          <p14:tracePt t="14431" x="3060700" y="2057400"/>
          <p14:tracePt t="14443" x="3067050" y="2063750"/>
          <p14:tracePt t="14459" x="3079750" y="2070100"/>
          <p14:tracePt t="14475" x="3079750" y="2076450"/>
          <p14:tracePt t="14484" x="3086100" y="2082800"/>
          <p14:tracePt t="14484" x="3086100" y="2089150"/>
          <p14:tracePt t="14500" x="3092450" y="2089150"/>
          <p14:tracePt t="14500" x="3092450" y="2095500"/>
          <p14:tracePt t="14516" x="3092450" y="2101850"/>
          <p14:tracePt t="14516" x="3092450" y="2108200"/>
          <p14:tracePt t="14532" x="3092450" y="2114550"/>
          <p14:tracePt t="14547" x="3086100" y="2120900"/>
          <p14:tracePt t="14547" x="3086100" y="2127250"/>
          <p14:tracePt t="14566" x="3079750" y="2127250"/>
          <p14:tracePt t="14566" x="3067050" y="2127250"/>
          <p14:tracePt t="14583" x="3054350" y="2133600"/>
          <p14:tracePt t="14583" x="3041650" y="2133600"/>
          <p14:tracePt t="14600" x="3028950" y="2133600"/>
          <p14:tracePt t="14600" x="3009900" y="2133600"/>
          <p14:tracePt t="14616" x="2990850" y="2133600"/>
          <p14:tracePt t="14616" x="2940050" y="2127250"/>
          <p14:tracePt t="14633" x="2914650" y="2120900"/>
          <p14:tracePt t="14633" x="2889250" y="2114550"/>
          <p14:tracePt t="14650" x="2857500" y="2101850"/>
          <p14:tracePt t="14650" x="2825750" y="2089150"/>
          <p14:tracePt t="14666" x="2794000" y="2082800"/>
          <p14:tracePt t="14666" x="2724150" y="2051050"/>
          <p14:tracePt t="14683" x="2692400" y="2038350"/>
          <p14:tracePt t="14683" x="2660650" y="2019300"/>
          <p14:tracePt t="14700" x="2635250" y="2000250"/>
          <p14:tracePt t="14700" x="2609850" y="1981200"/>
          <p14:tracePt t="14717" x="2584450" y="1962150"/>
          <p14:tracePt t="14717" x="2565400" y="1936750"/>
          <p14:tracePt t="14717" x="2546350" y="1911350"/>
          <p14:tracePt t="14736" x="2533650" y="1885950"/>
          <p14:tracePt t="14748" x="2520950" y="1854200"/>
          <p14:tracePt t="14748" x="2508250" y="1797050"/>
          <p14:tracePt t="14767" x="2508250" y="1765300"/>
          <p14:tracePt t="14767" x="2514600" y="1733550"/>
          <p14:tracePt t="14784" x="2527300" y="1701800"/>
          <p14:tracePt t="14784" x="2540000" y="1670050"/>
          <p14:tracePt t="14800" x="2559050" y="1644650"/>
          <p14:tracePt t="14800" x="2584450" y="1612900"/>
          <p14:tracePt t="14817" x="2616200" y="1587500"/>
          <p14:tracePt t="14817" x="2654300" y="1555750"/>
          <p14:tracePt t="14817" x="2692400" y="1530350"/>
          <p14:tracePt t="14836" x="2736850" y="1504950"/>
          <p14:tracePt t="14848" x="2787650" y="1479550"/>
          <p14:tracePt t="14848" x="2889250" y="1441450"/>
          <p14:tracePt t="14867" x="2940050" y="1422400"/>
          <p14:tracePt t="14867" x="2997200" y="1416050"/>
          <p14:tracePt t="14884" x="3054350" y="1409700"/>
          <p14:tracePt t="14884" x="3117850" y="1403350"/>
          <p14:tracePt t="14901" x="3175000" y="1403350"/>
          <p14:tracePt t="14901" x="3295650" y="1422400"/>
          <p14:tracePt t="14918" x="3352800" y="1435100"/>
          <p14:tracePt t="14918" x="3416300" y="1454150"/>
          <p14:tracePt t="14934" x="3473450" y="1473200"/>
          <p14:tracePt t="14934" x="3524250" y="1492250"/>
          <p14:tracePt t="14951" x="3581400" y="1517650"/>
          <p14:tracePt t="14951" x="3625850" y="1536700"/>
          <p14:tracePt t="14967" x="3676650" y="1562100"/>
          <p14:tracePt t="14967" x="3752850" y="1606550"/>
          <p14:tracePt t="14984" x="3790950" y="1625600"/>
          <p14:tracePt t="14984" x="3822700" y="1644650"/>
          <p14:tracePt t="15001" x="3848100" y="1663700"/>
          <p14:tracePt t="15001" x="3867150" y="1682750"/>
          <p14:tracePt t="15018" x="3886200" y="1708150"/>
          <p14:tracePt t="15018" x="3898900" y="1727200"/>
          <p14:tracePt t="15018" x="3905250" y="1752600"/>
          <p14:tracePt t="15036" x="3905250" y="1771650"/>
          <p14:tracePt t="15036" x="3898900" y="1797050"/>
          <p14:tracePt t="15052" x="3892550" y="1822450"/>
          <p14:tracePt t="15052" x="3879850" y="1841500"/>
          <p14:tracePt t="15069" x="3860800" y="1866900"/>
          <p14:tracePt t="15069" x="3835400" y="1885950"/>
          <p14:tracePt t="15085" x="3810000" y="1911350"/>
          <p14:tracePt t="15085" x="3778250" y="1930400"/>
          <p14:tracePt t="15101" x="3740150" y="1949450"/>
          <p14:tracePt t="15101" x="3702050" y="1968500"/>
          <p14:tracePt t="15101" x="3663950" y="1981200"/>
          <p14:tracePt t="15120" x="3619500" y="2000250"/>
          <p14:tracePt t="15133" x="3575050" y="2019300"/>
          <p14:tracePt t="15133" x="3479800" y="2044700"/>
          <p14:tracePt t="15152" x="3435350" y="2051050"/>
          <p14:tracePt t="15152" x="3384550" y="2063750"/>
          <p14:tracePt t="15169" x="3340100" y="2070100"/>
          <p14:tracePt t="15169" x="3302000" y="2076450"/>
          <p14:tracePt t="15185" x="3257550" y="2082800"/>
          <p14:tracePt t="15185" x="3219450" y="2082800"/>
          <p14:tracePt t="15185" x="3187700" y="2082800"/>
          <p14:tracePt t="15204" x="3155950" y="2089150"/>
          <p14:tracePt t="15204" x="3130550" y="2089150"/>
          <p14:tracePt t="15218" x="3105150" y="2089150"/>
          <p14:tracePt t="15218" x="3086100" y="2082800"/>
          <p14:tracePt t="15235" x="3067050" y="2082800"/>
          <p14:tracePt t="15235" x="3054350" y="2082800"/>
          <p14:tracePt t="15252" x="3041650" y="2076450"/>
          <p14:tracePt t="15252" x="3035300" y="2076450"/>
          <p14:tracePt t="15269" x="3035300" y="2070100"/>
          <p14:tracePt t="15269" x="3035300" y="2057400"/>
          <p14:tracePt t="15285" x="3041650" y="2051050"/>
          <p14:tracePt t="15285" x="3048000" y="2044700"/>
          <p14:tracePt t="15302" x="3060700" y="2038350"/>
          <p14:tracePt t="15302" x="3067050" y="2032000"/>
          <p14:tracePt t="15319" x="3079750" y="2032000"/>
          <p14:tracePt t="15319" x="3105150" y="2025650"/>
          <p14:tracePt t="15337" x="3117850" y="2019300"/>
          <p14:tracePt t="15337" x="3130550" y="2012950"/>
          <p14:tracePt t="15352" x="3143250" y="2012950"/>
          <p14:tracePt t="15352" x="3162300" y="2012950"/>
          <p14:tracePt t="15370" x="3175000" y="2012950"/>
          <p14:tracePt t="15370" x="3194050" y="2012950"/>
          <p14:tracePt t="15386" x="3213100" y="2012950"/>
          <p14:tracePt t="15386" x="3238500" y="2012950"/>
          <p14:tracePt t="15386" x="3263900" y="2012950"/>
          <p14:tracePt t="15405" x="3289300" y="2012950"/>
          <p14:tracePt t="15417" x="3314700" y="2012950"/>
          <p14:tracePt t="15417" x="3384550" y="2012950"/>
          <p14:tracePt t="15437" x="3422650" y="2019300"/>
          <p14:tracePt t="15437" x="3460750" y="2019300"/>
          <p14:tracePt t="15452" x="3505200" y="2025650"/>
          <p14:tracePt t="15452" x="3549650" y="2032000"/>
          <p14:tracePt t="15452" x="3600450" y="2032000"/>
          <p14:tracePt t="15472" x="3657600" y="2038350"/>
          <p14:tracePt t="15484" x="3714750" y="2038350"/>
          <p14:tracePt t="15484" x="3835400" y="2044700"/>
          <p14:tracePt t="15505" x="3898900" y="2044700"/>
          <p14:tracePt t="15505" x="3968750" y="2044700"/>
          <p14:tracePt t="15520" x="4038600" y="2044700"/>
          <p14:tracePt t="15520" x="4102100" y="2044700"/>
          <p14:tracePt t="15537" x="4171950" y="2044700"/>
          <p14:tracePt t="15537" x="4241800" y="2044700"/>
          <p14:tracePt t="15553" x="4311650" y="2044700"/>
          <p14:tracePt t="15553" x="4381500" y="2044700"/>
          <p14:tracePt t="15553" x="4451350" y="2038350"/>
          <p14:tracePt t="15572" x="4521200" y="2038350"/>
          <p14:tracePt t="15572" x="4584700" y="2032000"/>
          <p14:tracePt t="15587" x="4648200" y="2025650"/>
          <p14:tracePt t="15587" x="4711700" y="2019300"/>
          <p14:tracePt t="15603" x="4775200" y="2012950"/>
          <p14:tracePt t="15603" x="4832350" y="2006600"/>
          <p14:tracePt t="15620" x="4889500" y="2000250"/>
          <p14:tracePt t="15620" x="4997450" y="1987550"/>
          <p14:tracePt t="15638" x="5048250" y="1981200"/>
          <p14:tracePt t="15638" x="5092700" y="1981200"/>
          <p14:tracePt t="15653" x="5137150" y="1974850"/>
          <p14:tracePt t="15653" x="5175250" y="1968500"/>
          <p14:tracePt t="15670" x="5213350" y="1962150"/>
          <p14:tracePt t="15670" x="5245100" y="1962150"/>
          <p14:tracePt t="15688" x="5276850" y="1955800"/>
          <p14:tracePt t="15688" x="5314950" y="1955800"/>
          <p14:tracePt t="15704" x="5334000" y="1955800"/>
          <p14:tracePt t="15704" x="5346700" y="1955800"/>
          <p14:tracePt t="15720" x="5353050" y="1955800"/>
          <p14:tracePt t="15720" x="5359400" y="1962150"/>
          <p14:tracePt t="15738" x="5359400" y="1968500"/>
          <p14:tracePt t="15756" x="5353050" y="1968500"/>
          <p14:tracePt t="15772" x="5346700" y="1968500"/>
          <p14:tracePt t="15785" x="5340350" y="1968500"/>
          <p14:tracePt t="15785" x="5321300" y="1974850"/>
          <p14:tracePt t="15804" x="5314950" y="1974850"/>
          <p14:tracePt t="15804" x="5302250" y="1974850"/>
          <p14:tracePt t="15820" x="5295900" y="1974850"/>
          <p14:tracePt t="15820" x="5295900" y="1981200"/>
          <p14:tracePt t="15839" x="5283200" y="1981200"/>
          <p14:tracePt t="15852" x="5283200" y="1987550"/>
          <p14:tracePt t="15872" x="5283200" y="1993900"/>
          <p14:tracePt t="15885" x="5283200" y="2000250"/>
          <p14:tracePt t="15885" x="5283200" y="2006600"/>
          <p14:tracePt t="15904" x="5283200" y="2012950"/>
          <p14:tracePt t="15904" x="5283200" y="2019300"/>
          <p14:tracePt t="15920" x="5283200" y="2025650"/>
          <p14:tracePt t="15920" x="5270500" y="2038350"/>
          <p14:tracePt t="15938" x="5264150" y="2044700"/>
          <p14:tracePt t="15938" x="5251450" y="2051050"/>
          <p14:tracePt t="15955" x="5238750" y="2057400"/>
          <p14:tracePt t="15955" x="5219700" y="2063750"/>
          <p14:tracePt t="15971" x="5200650" y="2070100"/>
          <p14:tracePt t="15971" x="5175250" y="2070100"/>
          <p14:tracePt t="15988" x="5143500" y="2076450"/>
          <p14:tracePt t="15988" x="5080000" y="2076450"/>
          <p14:tracePt t="16004" x="5041900" y="2076450"/>
          <p14:tracePt t="16004" x="4997450" y="2070100"/>
          <p14:tracePt t="16021" x="4959350" y="2057400"/>
          <p14:tracePt t="16021" x="4921250" y="2044700"/>
          <p14:tracePt t="16039" x="4876800" y="2032000"/>
          <p14:tracePt t="16039" x="4838700" y="2019300"/>
          <p14:tracePt t="16039" x="4800600" y="1993900"/>
          <p14:tracePt t="16057" x="4768850" y="1974850"/>
          <p14:tracePt t="16069" x="4743450" y="1949450"/>
          <p14:tracePt t="16069" x="4699000" y="1885950"/>
          <p14:tracePt t="16089" x="4679950" y="1854200"/>
          <p14:tracePt t="16089" x="4667250" y="1816100"/>
          <p14:tracePt t="16105" x="4660900" y="1784350"/>
          <p14:tracePt t="16105" x="4667250" y="1746250"/>
          <p14:tracePt t="16105" x="4673600" y="1708150"/>
          <p14:tracePt t="16124" x="4686300" y="1670050"/>
          <p14:tracePt t="16136" x="4705350" y="1631950"/>
          <p14:tracePt t="16136" x="4762500" y="1555750"/>
          <p14:tracePt t="16157" x="4794250" y="1524000"/>
          <p14:tracePt t="16157" x="4832350" y="1492250"/>
          <p14:tracePt t="16172" x="4876800" y="1466850"/>
          <p14:tracePt t="16172" x="4921250" y="1441450"/>
          <p14:tracePt t="16189" x="4972050" y="1422400"/>
          <p14:tracePt t="16189" x="5022850" y="1403350"/>
          <p14:tracePt t="16189" x="5080000" y="1390650"/>
          <p14:tracePt t="16208" x="5137150" y="1384300"/>
          <p14:tracePt t="16220" x="5187950" y="1377950"/>
          <p14:tracePt t="16220" x="5295900" y="1384300"/>
          <p14:tracePt t="16239" x="5346700" y="1397000"/>
          <p14:tracePt t="16239" x="5397500" y="1416050"/>
          <p14:tracePt t="16255" x="5448300" y="1435100"/>
          <p14:tracePt t="16255" x="5492750" y="1466850"/>
          <p14:tracePt t="16272" x="5537200" y="1492250"/>
          <p14:tracePt t="16272" x="5575300" y="1530350"/>
          <p14:tracePt t="16289" x="5613400" y="1562100"/>
          <p14:tracePt t="16289" x="5670550" y="1638300"/>
          <p14:tracePt t="16306" x="5695950" y="1670050"/>
          <p14:tracePt t="16306" x="5715000" y="1701800"/>
          <p14:tracePt t="16322" x="5721350" y="1739900"/>
          <p14:tracePt t="16322" x="5727700" y="1765300"/>
          <p14:tracePt t="16339" x="5727700" y="1797050"/>
          <p14:tracePt t="16339" x="5708650" y="1847850"/>
          <p14:tracePt t="16356" x="5689600" y="1873250"/>
          <p14:tracePt t="16356" x="5664200" y="1898650"/>
          <p14:tracePt t="16374" x="5632450" y="1917700"/>
          <p14:tracePt t="16374" x="5600700" y="1936750"/>
          <p14:tracePt t="16390" x="5562600" y="1955800"/>
          <p14:tracePt t="16390" x="5524500" y="1974850"/>
          <p14:tracePt t="16405" x="5480050" y="1987550"/>
          <p14:tracePt t="16405" x="5435600" y="2000250"/>
          <p14:tracePt t="16405" x="5384800" y="2006600"/>
          <p14:tracePt t="16424" x="5340350" y="2019300"/>
          <p14:tracePt t="16437" x="5295900" y="2025650"/>
          <p14:tracePt t="16437" x="5200650" y="2032000"/>
          <p14:tracePt t="16457" x="5162550" y="2032000"/>
          <p14:tracePt t="16457" x="5124450" y="2032000"/>
          <p14:tracePt t="16473" x="5086350" y="2032000"/>
          <p14:tracePt t="16473" x="5054600" y="2032000"/>
          <p14:tracePt t="16489" x="5029200" y="2025650"/>
          <p14:tracePt t="16489" x="5010150" y="2019300"/>
          <p14:tracePt t="16489" x="4991100" y="2012950"/>
          <p14:tracePt t="16509" x="4978400" y="2006600"/>
          <p14:tracePt t="16521" x="4965700" y="1993900"/>
          <p14:tracePt t="16521" x="4959350" y="1981200"/>
          <p14:tracePt t="16540" x="4965700" y="1974850"/>
          <p14:tracePt t="16540" x="4972050" y="1968500"/>
          <p14:tracePt t="16556" x="4984750" y="1968500"/>
          <p14:tracePt t="16556" x="4997450" y="1962150"/>
          <p14:tracePt t="16573" x="5016500" y="1955800"/>
          <p14:tracePt t="16573" x="5041900" y="1949450"/>
          <p14:tracePt t="16589" x="5067300" y="1949450"/>
          <p14:tracePt t="16589" x="5130800" y="1943100"/>
          <p14:tracePt t="16607" x="5168900" y="1943100"/>
          <p14:tracePt t="16607" x="5213350" y="1943100"/>
          <p14:tracePt t="16623" x="5257800" y="1943100"/>
          <p14:tracePt t="16623" x="5308600" y="1949450"/>
          <p14:tracePt t="16640" x="5359400" y="1949450"/>
          <p14:tracePt t="16640" x="5480050" y="1968500"/>
          <p14:tracePt t="16656" x="5537200" y="1974850"/>
          <p14:tracePt t="16656" x="5600700" y="1987550"/>
          <p14:tracePt t="16674" x="5670550" y="1993900"/>
          <p14:tracePt t="16674" x="5740400" y="2006600"/>
          <p14:tracePt t="16691" x="5816600" y="2012950"/>
          <p14:tracePt t="16691" x="5892800" y="2019300"/>
          <p14:tracePt t="16707" x="5969000" y="2025650"/>
          <p14:tracePt t="16707" x="6121400" y="2032000"/>
          <p14:tracePt t="16724" x="6203950" y="2038350"/>
          <p14:tracePt t="16724" x="6280150" y="2038350"/>
          <p14:tracePt t="16741" x="6356350" y="2038350"/>
          <p14:tracePt t="16741" x="6432550" y="2038350"/>
          <p14:tracePt t="16757" x="6502400" y="2038350"/>
          <p14:tracePt t="16757" x="6578600" y="2038350"/>
          <p14:tracePt t="16757" x="6648450" y="2038350"/>
          <p14:tracePt t="16776" x="6711950" y="2038350"/>
          <p14:tracePt t="16788" x="6775450" y="2038350"/>
          <p14:tracePt t="16788" x="6889750" y="2038350"/>
          <p14:tracePt t="16809" x="6940550" y="2038350"/>
          <p14:tracePt t="16809" x="6991350" y="2044700"/>
          <p14:tracePt t="16824" x="7029450" y="2044700"/>
          <p14:tracePt t="16824" x="7067550" y="2044700"/>
          <p14:tracePt t="16841" x="7099300" y="2044700"/>
          <p14:tracePt t="16841" x="7131050" y="2044700"/>
          <p14:tracePt t="16857" x="7156450" y="2044700"/>
          <p14:tracePt t="16857" x="7175500" y="2044700"/>
          <p14:tracePt t="16857" x="7188200" y="2044700"/>
          <p14:tracePt t="16877" x="7200900" y="2044700"/>
          <p14:tracePt t="16889" x="7207250" y="2038350"/>
          <p14:tracePt t="16889" x="7213600" y="2038350"/>
          <p14:tracePt t="16908" x="7207250" y="2038350"/>
          <p14:tracePt t="16936" x="7200900" y="2038350"/>
          <p14:tracePt t="16944" x="7194550" y="2038350"/>
          <p14:tracePt t="16944" x="7188200" y="2038350"/>
          <p14:tracePt t="16958" x="7181850" y="2038350"/>
          <p14:tracePt t="16958" x="7175500" y="2038350"/>
          <p14:tracePt t="16974" x="7169150" y="2038350"/>
          <p14:tracePt t="16989" x="7162800" y="2044700"/>
          <p14:tracePt t="17006" x="7162800" y="2051050"/>
          <p14:tracePt t="17006" x="7169150" y="2051050"/>
          <p14:tracePt t="17025" x="7175500" y="2051050"/>
          <p14:tracePt t="17025" x="7181850" y="2057400"/>
          <p14:tracePt t="17042" x="7188200" y="2057400"/>
          <p14:tracePt t="17042" x="7200900" y="2057400"/>
          <p14:tracePt t="17058" x="7213600" y="2063750"/>
          <p14:tracePt t="17058" x="7226300" y="2063750"/>
          <p14:tracePt t="17058" x="7232650" y="2063750"/>
          <p14:tracePt t="17077" x="7245350" y="2070100"/>
          <p14:tracePt t="17089" x="7258050" y="2070100"/>
          <p14:tracePt t="17089" x="7283450" y="2076450"/>
          <p14:tracePt t="17108" x="7296150" y="2076450"/>
          <p14:tracePt t="17108" x="7302500" y="2076450"/>
          <p14:tracePt t="17125" x="7315200" y="2082800"/>
          <p14:tracePt t="17125" x="7321550" y="2082800"/>
          <p14:tracePt t="17142" x="7327900" y="2082800"/>
          <p14:tracePt t="17142" x="7334250" y="2076450"/>
          <p14:tracePt t="17159" x="7340600" y="2076450"/>
          <p14:tracePt t="17173" x="7346950" y="2076450"/>
          <p14:tracePt t="17196" x="7353300" y="2076450"/>
          <p14:tracePt t="17244" x="7353300" y="2070100"/>
          <p14:tracePt t="17272" x="7359650" y="2063750"/>
          <p14:tracePt t="17288" x="7359650" y="2057400"/>
          <p14:tracePt t="17304" x="7359650" y="2051050"/>
          <p14:tracePt t="17332" x="7359650" y="2057400"/>
          <p14:tracePt t="17384" x="7366000" y="2063750"/>
          <p14:tracePt t="17408" x="7366000" y="2070100"/>
          <p14:tracePt t="17436" x="7372350" y="2070100"/>
          <p14:tracePt t="17476" x="7366000" y="2070100"/>
          <p14:tracePt t="17552" x="7359650" y="2070100"/>
          <p14:tracePt t="17572" x="7366000" y="2070100"/>
          <p14:tracePt t="17648" x="7372350" y="2070100"/>
          <p14:tracePt t="17664" x="7378700" y="2063750"/>
          <p14:tracePt t="17676" x="7385050" y="2063750"/>
          <p14:tracePt t="17691" x="7391400" y="2063750"/>
          <p14:tracePt t="17716" x="7391400" y="2070100"/>
          <p14:tracePt t="17736" x="7397750" y="2076450"/>
          <p14:tracePt t="17752" x="7397750" y="2082800"/>
          <p14:tracePt t="17768" x="7397750" y="2089150"/>
          <p14:tracePt t="17776" x="7391400" y="2095500"/>
          <p14:tracePt t="17792" x="7385050" y="2101850"/>
          <p14:tracePt t="17809" x="7378700" y="2108200"/>
          <p14:tracePt t="17809" x="7366000" y="2114550"/>
          <p14:tracePt t="17830" x="7359650" y="2114550"/>
          <p14:tracePt t="17830" x="7353300" y="2120900"/>
          <p14:tracePt t="17845" x="7346950" y="2120900"/>
          <p14:tracePt t="17859" x="7340600" y="2127250"/>
          <p14:tracePt t="17876" x="7346950" y="2127250"/>
          <p14:tracePt t="17896" x="7353300" y="2127250"/>
          <p14:tracePt t="17909" x="7359650" y="2127250"/>
          <p14:tracePt t="17909" x="7385050" y="2127250"/>
          <p14:tracePt t="17928" x="7404100" y="2127250"/>
          <p14:tracePt t="17928" x="7423150" y="2127250"/>
          <p14:tracePt t="17945" x="7448550" y="2133600"/>
          <p14:tracePt t="17945" x="7473950" y="2133600"/>
          <p14:tracePt t="17961" x="7505700" y="2133600"/>
          <p14:tracePt t="17961" x="7575550" y="2133600"/>
          <p14:tracePt t="17978" x="7613650" y="2139950"/>
          <p14:tracePt t="17978" x="7658100" y="2139950"/>
          <p14:tracePt t="17995" x="7702550" y="2139950"/>
          <p14:tracePt t="17995" x="7753350" y="2146300"/>
          <p14:tracePt t="18012" x="7797800" y="2146300"/>
          <p14:tracePt t="18012" x="7848600" y="2146300"/>
          <p14:tracePt t="18028" x="7899400" y="2152650"/>
          <p14:tracePt t="18028" x="8001000" y="2152650"/>
          <p14:tracePt t="18045" x="8051800" y="2159000"/>
          <p14:tracePt t="18045" x="8102600" y="2159000"/>
          <p14:tracePt t="18062" x="8153400" y="2159000"/>
          <p14:tracePt t="18062" x="8204200" y="2159000"/>
          <p14:tracePt t="18078" x="8248650" y="2159000"/>
          <p14:tracePt t="18078" x="8293100" y="2165350"/>
          <p14:tracePt t="18078" x="8337550" y="2165350"/>
          <p14:tracePt t="18097" x="8375650" y="2165350"/>
          <p14:tracePt t="18110" x="8413750" y="2165350"/>
          <p14:tracePt t="18110" x="8477250" y="2171700"/>
          <p14:tracePt t="18129" x="8502650" y="2171700"/>
          <p14:tracePt t="18129" x="8528050" y="2178050"/>
          <p14:tracePt t="18145" x="8547100" y="2178050"/>
          <p14:tracePt t="18145" x="8559800" y="2178050"/>
          <p14:tracePt t="18145" x="8572500" y="2178050"/>
          <p14:tracePt t="18164" x="8585200" y="2184400"/>
          <p14:tracePt t="18177" x="8591550" y="2184400"/>
          <p14:tracePt t="18194" x="8585200" y="2184400"/>
          <p14:tracePt t="18213" x="8578850" y="2184400"/>
          <p14:tracePt t="18213" x="8572500" y="2184400"/>
          <p14:tracePt t="18229" x="8559800" y="2190750"/>
          <p14:tracePt t="18229" x="8553450" y="2190750"/>
          <p14:tracePt t="18246" x="8540750" y="2190750"/>
          <p14:tracePt t="18246" x="8534400" y="2190750"/>
          <p14:tracePt t="18246" x="8521700" y="2190750"/>
          <p14:tracePt t="18265" x="8515350" y="2190750"/>
          <p14:tracePt t="18265" x="8502650" y="2190750"/>
          <p14:tracePt t="18279" x="8496300" y="2190750"/>
          <p14:tracePt t="18279" x="8489950" y="2190750"/>
          <p14:tracePt t="18296" x="8483600" y="2190750"/>
          <p14:tracePt t="18311" x="8477250" y="2190750"/>
          <p14:tracePt t="18327" x="8483600" y="2184400"/>
          <p14:tracePt t="18360" x="8489950" y="2178050"/>
          <p14:tracePt t="18376" x="8496300" y="2178050"/>
          <p14:tracePt t="18384" x="8502650" y="2178050"/>
          <p14:tracePt t="18395" x="8509000" y="2171700"/>
          <p14:tracePt t="18395" x="8515350" y="2171700"/>
          <p14:tracePt t="18413" x="8521700" y="2165350"/>
          <p14:tracePt t="18428" x="8528050" y="2165350"/>
          <p14:tracePt t="18444" x="8534400" y="2159000"/>
          <p14:tracePt t="18461" x="8547100" y="2152650"/>
          <p14:tracePt t="18478" x="8553450" y="2146300"/>
          <p14:tracePt t="18478" x="8566150" y="2146300"/>
          <p14:tracePt t="18497" x="8572500" y="2139950"/>
          <p14:tracePt t="18513" x="8578850" y="2133600"/>
          <p14:tracePt t="18528" x="8585200" y="2133600"/>
          <p14:tracePt t="18545" x="8591550" y="2127250"/>
          <p14:tracePt t="18545" x="8597900" y="2127250"/>
          <p14:tracePt t="18564" x="8604250" y="2120900"/>
          <p14:tracePt t="18564" x="8610600" y="2120900"/>
          <p14:tracePt t="18580" x="8616950" y="2114550"/>
          <p14:tracePt t="18580" x="8623300" y="2114550"/>
          <p14:tracePt t="18597" x="8629650" y="2114550"/>
          <p14:tracePt t="18597" x="8636000" y="2108200"/>
          <p14:tracePt t="18614" x="8642350" y="2108200"/>
          <p14:tracePt t="18614" x="8655050" y="2114550"/>
          <p14:tracePt t="18614" x="8661400" y="2114550"/>
          <p14:tracePt t="18633" x="8667750" y="2114550"/>
          <p14:tracePt t="18633" x="8674100" y="2120900"/>
          <p14:tracePt t="18647" x="8680450" y="2127250"/>
          <p14:tracePt t="18647" x="8686800" y="2133600"/>
          <p14:tracePt t="18664" x="8693150" y="2139950"/>
          <p14:tracePt t="18664" x="8693150" y="2146300"/>
          <p14:tracePt t="18681" x="8693150" y="2152650"/>
          <p14:tracePt t="18681" x="8680450" y="2171700"/>
          <p14:tracePt t="18697" x="8667750" y="2178050"/>
          <p14:tracePt t="18697" x="8655050" y="2184400"/>
          <p14:tracePt t="18714" x="8629650" y="2197100"/>
          <p14:tracePt t="18714" x="8597900" y="2203450"/>
          <p14:tracePt t="18730" x="8559800" y="2216150"/>
          <p14:tracePt t="18730" x="8515350" y="2222500"/>
          <p14:tracePt t="18747" x="8458200" y="2235200"/>
          <p14:tracePt t="18747" x="8388350" y="2247900"/>
          <p14:tracePt t="18765" x="8223250" y="2279650"/>
          <p14:tracePt t="18765" x="8121650" y="2298700"/>
          <p14:tracePt t="18781" x="8007350" y="2324100"/>
          <p14:tracePt t="18781" x="7886700" y="2343150"/>
          <p14:tracePt t="18797" x="7753350" y="2368550"/>
          <p14:tracePt t="18797" x="7607300" y="2387600"/>
          <p14:tracePt t="18797" x="7454900" y="2413000"/>
          <p14:tracePt t="18817" x="7296150" y="2438400"/>
          <p14:tracePt t="18829" x="7137400" y="2470150"/>
          <p14:tracePt t="18829" x="6788150" y="2514600"/>
          <p14:tracePt t="18850" x="6610350" y="2540000"/>
          <p14:tracePt t="18850" x="6432550" y="2565400"/>
          <p14:tracePt t="18866" x="6248400" y="2584450"/>
          <p14:tracePt t="18866" x="6064250" y="2603500"/>
          <p14:tracePt t="18881" x="5880100" y="2622550"/>
          <p14:tracePt t="18881" x="5702300" y="2635250"/>
          <p14:tracePt t="18881" x="5518150" y="2647950"/>
          <p14:tracePt t="18900" x="5334000" y="2660650"/>
          <p14:tracePt t="18912" x="5156200" y="2667000"/>
          <p14:tracePt t="18912" x="4978400" y="2673350"/>
          <p14:tracePt t="18912" x="4806950" y="2673350"/>
          <p14:tracePt t="18933" x="4629150" y="2673350"/>
          <p14:tracePt t="18933" x="4451350" y="2667000"/>
          <p14:tracePt t="18948" x="4279900" y="2660650"/>
          <p14:tracePt t="18948" x="4102100" y="2654300"/>
          <p14:tracePt t="18965" x="3924300" y="2641600"/>
          <p14:tracePt t="18965" x="3752850" y="2635250"/>
          <p14:tracePt t="18981" x="3575050" y="2622550"/>
          <p14:tracePt t="18981" x="3219450" y="2609850"/>
          <p14:tracePt t="18998" x="3041650" y="2603500"/>
          <p14:tracePt t="18998" x="2870200" y="2603500"/>
          <p14:tracePt t="19015" x="2698750" y="2603500"/>
          <p14:tracePt t="19015" x="2527300" y="2603500"/>
          <p14:tracePt t="19031" x="2355850" y="2603500"/>
          <p14:tracePt t="19031" x="2190750" y="2616200"/>
          <p14:tracePt t="19049" x="2032000" y="2622550"/>
          <p14:tracePt t="19049" x="1727200" y="2635250"/>
          <p14:tracePt t="19065" x="1581150" y="2647950"/>
          <p14:tracePt t="19065" x="1447800" y="2654300"/>
          <p14:tracePt t="19082" x="1320800" y="2660650"/>
          <p14:tracePt t="19082" x="1200150" y="2673350"/>
          <p14:tracePt t="19098" x="1092200" y="2673350"/>
          <p14:tracePt t="19098" x="901700" y="2686050"/>
          <p14:tracePt t="19118" x="812800" y="2686050"/>
          <p14:tracePt t="19130" x="736600" y="2686050"/>
          <p14:tracePt t="19130" x="603250" y="2679700"/>
          <p14:tracePt t="19149" x="546100" y="2679700"/>
          <p14:tracePt t="19149" x="501650" y="2673350"/>
          <p14:tracePt t="19166" x="463550" y="2673350"/>
          <p14:tracePt t="19166" x="438150" y="2667000"/>
          <p14:tracePt t="19182" x="412750" y="2660650"/>
          <p14:tracePt t="19182" x="400050" y="2654300"/>
          <p14:tracePt t="19182" x="393700" y="2647950"/>
          <p14:tracePt t="19201" x="400050" y="2641600"/>
          <p14:tracePt t="19214" x="412750" y="2635250"/>
          <p14:tracePt t="19214" x="450850" y="2628900"/>
          <p14:tracePt t="19233" x="482600" y="2622550"/>
          <p14:tracePt t="19233" x="527050" y="2616200"/>
          <p14:tracePt t="19249" x="571500" y="2616200"/>
          <p14:tracePt t="19249" x="622300" y="2609850"/>
          <p14:tracePt t="19266" x="679450" y="2609850"/>
          <p14:tracePt t="19266" x="736600" y="2603500"/>
          <p14:tracePt t="19266" x="806450" y="2603500"/>
          <p14:tracePt t="19285" x="869950" y="2597150"/>
          <p14:tracePt t="19285" x="939800" y="2597150"/>
          <p14:tracePt t="19299" x="1009650" y="2597150"/>
          <p14:tracePt t="19299" x="1085850" y="2597150"/>
          <p14:tracePt t="19316" x="1155700" y="2597150"/>
          <p14:tracePt t="19316" x="1225550" y="2597150"/>
          <p14:tracePt t="19333" x="1295400" y="2590800"/>
          <p14:tracePt t="19333" x="1365250" y="2590800"/>
          <p14:tracePt t="19350" x="1435100" y="2590800"/>
          <p14:tracePt t="19350" x="1562100" y="2584450"/>
          <p14:tracePt t="19368" x="1619250" y="2578100"/>
          <p14:tracePt t="19368" x="1676400" y="2578100"/>
          <p14:tracePt t="19383" x="1727200" y="2571750"/>
          <p14:tracePt t="19383" x="1771650" y="2565400"/>
          <p14:tracePt t="19399" x="1809750" y="2565400"/>
          <p14:tracePt t="19399" x="1866900" y="2559050"/>
          <p14:tracePt t="19417" x="1885950" y="2552700"/>
          <p14:tracePt t="19417" x="1898650" y="2552700"/>
          <p14:tracePt t="19433" x="1911350" y="2552700"/>
          <p14:tracePt t="19448" x="1905000" y="2565400"/>
          <p14:tracePt t="19464" x="1898650" y="2565400"/>
          <p14:tracePt t="19464" x="1892300" y="2571750"/>
          <p14:tracePt t="19464" x="1879600" y="2578100"/>
          <p14:tracePt t="19485" x="1860550" y="2584450"/>
          <p14:tracePt t="19498" x="1847850" y="2590800"/>
          <p14:tracePt t="19498" x="1809750" y="2603500"/>
          <p14:tracePt t="19517" x="1790700" y="2616200"/>
          <p14:tracePt t="19517" x="1771650" y="2622550"/>
          <p14:tracePt t="19534" x="1752600" y="2628900"/>
          <p14:tracePt t="19534" x="1739900" y="2635250"/>
          <p14:tracePt t="19534" x="1727200" y="2641600"/>
          <p14:tracePt t="19553" x="1714500" y="2647950"/>
          <p14:tracePt t="19565" x="1701800" y="2654300"/>
          <p14:tracePt t="19565" x="1695450" y="2660650"/>
          <p14:tracePt t="19565" x="1682750" y="2660650"/>
          <p14:tracePt t="19586" x="1676400" y="2667000"/>
          <p14:tracePt t="19586" x="1670050" y="2673350"/>
          <p14:tracePt t="19601" x="1663700" y="2673350"/>
          <p14:tracePt t="19601" x="1657350" y="2679700"/>
          <p14:tracePt t="19617" x="1651000" y="2679700"/>
          <p14:tracePt t="19617" x="1638300" y="2686050"/>
          <p14:tracePt t="19634" x="1631950" y="2692400"/>
          <p14:tracePt t="19634" x="1619250" y="2692400"/>
          <p14:tracePt t="19634" x="1606550" y="2698750"/>
          <p14:tracePt t="19653" x="1587500" y="2698750"/>
          <p14:tracePt t="19653" x="1568450" y="2705100"/>
          <p14:tracePt t="19667" x="1543050" y="2705100"/>
          <p14:tracePt t="19667" x="1517650" y="2698750"/>
          <p14:tracePt t="19684" x="1492250" y="2692400"/>
          <p14:tracePt t="19684" x="1460500" y="2686050"/>
          <p14:tracePt t="19700" x="1428750" y="2679700"/>
          <p14:tracePt t="19700" x="1365250" y="2647950"/>
          <p14:tracePt t="19718" x="1339850" y="2622550"/>
          <p14:tracePt t="19718" x="1308100" y="2603500"/>
          <p14:tracePt t="19734" x="1282700" y="2571750"/>
          <p14:tracePt t="19734" x="1263650" y="2540000"/>
          <p14:tracePt t="19751" x="1244600" y="2508250"/>
          <p14:tracePt t="19751" x="1238250" y="2463800"/>
          <p14:tracePt t="19768" x="1231900" y="2419350"/>
          <p14:tracePt t="19768" x="1244600" y="2330450"/>
          <p14:tracePt t="19785" x="1257300" y="2286000"/>
          <p14:tracePt t="19785" x="1276350" y="2241550"/>
          <p14:tracePt t="19802" x="1301750" y="2197100"/>
          <p14:tracePt t="19802" x="1333500" y="2159000"/>
          <p14:tracePt t="19817" x="1371600" y="2120900"/>
          <p14:tracePt t="19817" x="1409700" y="2089150"/>
          <p14:tracePt t="19817" x="1454150" y="2063750"/>
          <p14:tracePt t="19837" x="1498600" y="2038350"/>
          <p14:tracePt t="19849" x="1549400" y="2012950"/>
          <p14:tracePt t="19849" x="1657350" y="1974850"/>
          <p14:tracePt t="19870" x="1714500" y="1962150"/>
          <p14:tracePt t="19870" x="1778000" y="1955800"/>
          <p14:tracePt t="19885" x="1835150" y="1955800"/>
          <p14:tracePt t="19885" x="1898650" y="1955800"/>
          <p14:tracePt t="19901" x="1962150" y="1962150"/>
          <p14:tracePt t="19901" x="2019300" y="1974850"/>
          <p14:tracePt t="19918" x="2076450" y="1993900"/>
          <p14:tracePt t="19918" x="2133600" y="2012950"/>
          <p14:tracePt t="19918" x="2184400" y="2038350"/>
          <p14:tracePt t="19937" x="2235200" y="2063750"/>
          <p14:tracePt t="19949" x="2286000" y="2089150"/>
          <p14:tracePt t="19949" x="2362200" y="2152650"/>
          <p14:tracePt t="19968" x="2393950" y="2184400"/>
          <p14:tracePt t="19968" x="2413000" y="2216150"/>
          <p14:tracePt t="19985" x="2432050" y="2247900"/>
          <p14:tracePt t="19985" x="2444750" y="2279650"/>
          <p14:tracePt t="20002" x="2451100" y="2311400"/>
          <p14:tracePt t="20002" x="2438400" y="2381250"/>
          <p14:tracePt t="20019" x="2419350" y="2419350"/>
          <p14:tracePt t="20019" x="2393950" y="2451100"/>
          <p14:tracePt t="20035" x="2368550" y="2489200"/>
          <p14:tracePt t="20035" x="2336800" y="2520950"/>
          <p14:tracePt t="20052" x="2298700" y="2559050"/>
          <p14:tracePt t="20052" x="2254250" y="2590800"/>
          <p14:tracePt t="20069" x="2209800" y="2616200"/>
          <p14:tracePt t="20069" x="2114550" y="2673350"/>
          <p14:tracePt t="20085" x="2063750" y="2698750"/>
          <p14:tracePt t="20085" x="2012950" y="2717800"/>
          <p14:tracePt t="20102" x="1962150" y="2736850"/>
          <p14:tracePt t="20102" x="1911350" y="2755900"/>
          <p14:tracePt t="20119" x="1860550" y="2768600"/>
          <p14:tracePt t="20119" x="1816100" y="2781300"/>
          <p14:tracePt t="20119" x="1771650" y="2787650"/>
          <p14:tracePt t="20138" x="1733550" y="2794000"/>
          <p14:tracePt t="20150" x="1701800" y="2794000"/>
          <p14:tracePt t="20150" x="1644650" y="2800350"/>
          <p14:tracePt t="20169" x="1619250" y="2794000"/>
          <p14:tracePt t="20169" x="1600200" y="2787650"/>
          <p14:tracePt t="20185" x="1581150" y="2787650"/>
          <p14:tracePt t="20185" x="1568450" y="2774950"/>
          <p14:tracePt t="20202" x="1562100" y="2768600"/>
          <p14:tracePt t="20202" x="1555750" y="2762250"/>
          <p14:tracePt t="20202" x="1549400" y="2749550"/>
          <p14:tracePt t="20222" x="1549400" y="2736850"/>
          <p14:tracePt t="20234" x="1549400" y="2730500"/>
          <p14:tracePt t="20234" x="1555750" y="2705100"/>
          <p14:tracePt t="20253" x="1562100" y="2692400"/>
          <p14:tracePt t="20253" x="1568450" y="2686050"/>
          <p14:tracePt t="20270" x="1574800" y="2673350"/>
          <p14:tracePt t="20270" x="1581150" y="2667000"/>
          <p14:tracePt t="20286" x="1593850" y="2660650"/>
          <p14:tracePt t="20286" x="1606550" y="2654300"/>
          <p14:tracePt t="20286" x="1612900" y="2647950"/>
          <p14:tracePt t="20305" x="1631950" y="2641600"/>
          <p14:tracePt t="20305" x="1644650" y="2635250"/>
          <p14:tracePt t="20319" x="1663700" y="2628900"/>
          <p14:tracePt t="20319" x="1689100" y="2628900"/>
          <p14:tracePt t="20336" x="1714500" y="2622550"/>
          <p14:tracePt t="20336" x="1746250" y="2616200"/>
          <p14:tracePt t="20353" x="1778000" y="2616200"/>
          <p14:tracePt t="20353" x="1822450" y="2609850"/>
          <p14:tracePt t="20353" x="1860550" y="2603500"/>
          <p14:tracePt t="20373" x="1905000" y="2603500"/>
          <p14:tracePt t="20373" x="1955800" y="2597150"/>
          <p14:tracePt t="20386" x="2006600" y="2597150"/>
          <p14:tracePt t="20386" x="2063750" y="2597150"/>
          <p14:tracePt t="20403" x="2120900" y="2590800"/>
          <p14:tracePt t="20403" x="2184400" y="2590800"/>
          <p14:tracePt t="20420" x="2247900" y="2590800"/>
          <p14:tracePt t="20420" x="2381250" y="2584450"/>
          <p14:tracePt t="20437" x="2451100" y="2578100"/>
          <p14:tracePt t="20437" x="2527300" y="2578100"/>
          <p14:tracePt t="20454" x="2597150" y="2571750"/>
          <p14:tracePt t="20454" x="2673350" y="2565400"/>
          <p14:tracePt t="20470" x="2749550" y="2565400"/>
          <p14:tracePt t="20470" x="2819400" y="2559050"/>
          <p14:tracePt t="20487" x="2895600" y="2552700"/>
          <p14:tracePt t="20487" x="2965450" y="2546350"/>
          <p14:tracePt t="20487" x="3035300" y="2540000"/>
          <p14:tracePt t="20505" x="3105150" y="2533650"/>
          <p14:tracePt t="20518" x="3168650" y="2527300"/>
          <p14:tracePt t="20518" x="3282950" y="2514600"/>
          <p14:tracePt t="20538" x="3333750" y="2514600"/>
          <p14:tracePt t="20538" x="3384550" y="2508250"/>
          <p14:tracePt t="20553" x="3435350" y="2501900"/>
          <p14:tracePt t="20553" x="3473450" y="2495550"/>
          <p14:tracePt t="20570" x="3517900" y="2489200"/>
          <p14:tracePt t="20570" x="3549650" y="2482850"/>
          <p14:tracePt t="20570" x="3581400" y="2482850"/>
          <p14:tracePt t="20590" x="3606800" y="2476500"/>
          <p14:tracePt t="20602" x="3632200" y="2470150"/>
          <p14:tracePt t="20602" x="3670300" y="2463800"/>
          <p14:tracePt t="20621" x="3676650" y="2457450"/>
          <p14:tracePt t="20621" x="3689350" y="2457450"/>
          <p14:tracePt t="20621" x="3695700" y="2457450"/>
          <p14:tracePt t="20641" x="3683000" y="2457450"/>
          <p14:tracePt t="20673" x="3676650" y="2463800"/>
          <p14:tracePt t="20677" x="3670300" y="2463800"/>
          <p14:tracePt t="20685" x="3663950" y="2470150"/>
          <p14:tracePt t="20685" x="3651250" y="2470150"/>
          <p14:tracePt t="20705" x="3638550" y="2476500"/>
          <p14:tracePt t="20705" x="3632200" y="2482850"/>
          <p14:tracePt t="20721" x="3619500" y="2482850"/>
          <p14:tracePt t="20721" x="3600450" y="2495550"/>
          <p14:tracePt t="20738" x="3587750" y="2495550"/>
          <p14:tracePt t="20738" x="3575050" y="2501900"/>
          <p14:tracePt t="20754" x="3568700" y="2508250"/>
          <p14:tracePt t="20754" x="3556000" y="2508250"/>
          <p14:tracePt t="20771" x="3549650" y="2514600"/>
          <p14:tracePt t="20771" x="3536950" y="2520950"/>
          <p14:tracePt t="20787" x="3530600" y="2520950"/>
          <p14:tracePt t="20787" x="3524250" y="2527300"/>
          <p14:tracePt t="20806" x="3505200" y="2540000"/>
          <p14:tracePt t="20806" x="3498850" y="2552700"/>
          <p14:tracePt t="20822" x="3492500" y="2559050"/>
          <p14:tracePt t="20822" x="3486150" y="2565400"/>
          <p14:tracePt t="20839" x="3479800" y="2571750"/>
          <p14:tracePt t="20839" x="3473450" y="2584450"/>
          <p14:tracePt t="20854" x="3467100" y="2590800"/>
          <p14:tracePt t="20854" x="3467100" y="2603500"/>
          <p14:tracePt t="20854" x="3460750" y="2616200"/>
          <p14:tracePt t="20874" x="3454400" y="2628900"/>
          <p14:tracePt t="20886" x="3448050" y="2641600"/>
          <p14:tracePt t="20886" x="3441700" y="2673350"/>
          <p14:tracePt t="20905" x="3435350" y="2686050"/>
          <p14:tracePt t="20905" x="3429000" y="2698750"/>
          <p14:tracePt t="20922" x="3429000" y="2711450"/>
          <p14:tracePt t="20922" x="3422650" y="2724150"/>
          <p14:tracePt t="20922" x="3422650" y="2730500"/>
          <p14:tracePt t="20942" x="3429000" y="2743200"/>
          <p14:tracePt t="20953" x="3429000" y="2749550"/>
          <p14:tracePt t="20953" x="3429000" y="2762250"/>
          <p14:tracePt t="20953" x="3435350" y="2762250"/>
          <p14:tracePt t="20974" x="3441700" y="2768600"/>
          <p14:tracePt t="20974" x="3448050" y="2774950"/>
          <p14:tracePt t="20989" x="3460750" y="2774950"/>
          <p14:tracePt t="20989" x="3467100" y="2774950"/>
          <p14:tracePt t="21005" x="3473450" y="2774950"/>
          <p14:tracePt t="21005" x="3486150" y="2774950"/>
          <p14:tracePt t="21022" x="3498850" y="2768600"/>
          <p14:tracePt t="21022" x="3511550" y="2762250"/>
          <p14:tracePt t="21039" x="3517900" y="2762250"/>
          <p14:tracePt t="21039" x="3524250" y="2762250"/>
          <p14:tracePt t="21056" x="3530600" y="2755900"/>
          <p14:tracePt t="21070" x="3524250" y="2755900"/>
          <p14:tracePt t="21096" x="3517900" y="2755900"/>
          <p14:tracePt t="21105" x="3511550" y="2755900"/>
          <p14:tracePt t="21105" x="3498850" y="2762250"/>
          <p14:tracePt t="21122" x="3486150" y="2762250"/>
          <p14:tracePt t="21122" x="3473450" y="2762250"/>
          <p14:tracePt t="21139" x="3454400" y="2768600"/>
          <p14:tracePt t="21139" x="3441700" y="2768600"/>
          <p14:tracePt t="21139" x="3422650" y="2768600"/>
          <p14:tracePt t="21157" x="3397250" y="2774950"/>
          <p14:tracePt t="21170" x="3378200" y="2768600"/>
          <p14:tracePt t="21170" x="3327400" y="2768600"/>
          <p14:tracePt t="21190" x="3302000" y="2762250"/>
          <p14:tracePt t="21190" x="3276600" y="2755900"/>
          <p14:tracePt t="21206" x="3244850" y="2749550"/>
          <p14:tracePt t="21206" x="3219450" y="2736850"/>
          <p14:tracePt t="21222" x="3187700" y="2724150"/>
          <p14:tracePt t="21222" x="3162300" y="2711450"/>
          <p14:tracePt t="21222" x="3130550" y="2692400"/>
          <p14:tracePt t="21242" x="3105150" y="2673350"/>
          <p14:tracePt t="21254" x="3079750" y="2654300"/>
          <p14:tracePt t="21254" x="3022600" y="2603500"/>
          <p14:tracePt t="21274" x="2997200" y="2578100"/>
          <p14:tracePt t="21274" x="2978150" y="2546350"/>
          <p14:tracePt t="21290" x="2952750" y="2514600"/>
          <p14:tracePt t="21290" x="2933700" y="2482850"/>
          <p14:tracePt t="21306" x="2921000" y="2444750"/>
          <p14:tracePt t="21306" x="2908300" y="2406650"/>
          <p14:tracePt t="21306" x="2908300" y="2368550"/>
          <p14:tracePt t="21325" x="2908300" y="2330450"/>
          <p14:tracePt t="21325" x="2908300" y="2292350"/>
          <p14:tracePt t="21340" x="2921000" y="2254250"/>
          <p14:tracePt t="21340" x="2940050" y="2216150"/>
          <p14:tracePt t="21357" x="2959100" y="2184400"/>
          <p14:tracePt t="21357" x="2984500" y="2152650"/>
          <p14:tracePt t="21374" x="3016250" y="2120900"/>
          <p14:tracePt t="21374" x="3054350" y="2095500"/>
          <p14:tracePt t="21391" x="3092450" y="2070100"/>
          <p14:tracePt t="21391" x="3181350" y="2025650"/>
          <p14:tracePt t="21407" x="3232150" y="2006600"/>
          <p14:tracePt t="21407" x="3289300" y="1987550"/>
          <p14:tracePt t="21424" x="3340100" y="1974850"/>
          <p14:tracePt t="21424" x="3397250" y="1962150"/>
          <p14:tracePt t="21440" x="3454400" y="1955800"/>
          <p14:tracePt t="21440" x="3568700" y="1962150"/>
          <p14:tracePt t="21457" x="3625850" y="1968500"/>
          <p14:tracePt t="21457" x="3683000" y="1981200"/>
          <p14:tracePt t="21474" x="3740150" y="2000250"/>
          <p14:tracePt t="21474" x="3790950" y="2019300"/>
          <p14:tracePt t="21490" x="3835400" y="2044700"/>
          <p14:tracePt t="21490" x="3886200" y="2076450"/>
          <p14:tracePt t="21507" x="3930650" y="2108200"/>
          <p14:tracePt t="21507" x="3968750" y="2139950"/>
          <p14:tracePt t="21507" x="4006850" y="2171700"/>
          <p14:tracePt t="21525" x="4032250" y="2203450"/>
          <p14:tracePt t="21538" x="4057650" y="2241550"/>
          <p14:tracePt t="21538" x="4089400" y="2311400"/>
          <p14:tracePt t="21558" x="4102100" y="2349500"/>
          <p14:tracePt t="21558" x="4102100" y="2387600"/>
          <p14:tracePt t="21574" x="4095750" y="2419350"/>
          <p14:tracePt t="21574" x="4089400" y="2457450"/>
          <p14:tracePt t="21591" x="4070350" y="2489200"/>
          <p14:tracePt t="21591" x="4051300" y="2520950"/>
          <p14:tracePt t="21591" x="4025900" y="2552700"/>
          <p14:tracePt t="21609" x="4000500" y="2584450"/>
          <p14:tracePt t="21622" x="3962400" y="2609850"/>
          <p14:tracePt t="21622" x="3892550" y="2660650"/>
          <p14:tracePt t="21641" x="3848100" y="2679700"/>
          <p14:tracePt t="21641" x="3810000" y="2698750"/>
          <p14:tracePt t="21658" x="3765550" y="2717800"/>
          <p14:tracePt t="21658" x="3727450" y="2730500"/>
          <p14:tracePt t="21674" x="3689350" y="2736850"/>
          <p14:tracePt t="21674" x="3651250" y="2743200"/>
          <p14:tracePt t="21674" x="3613150" y="2743200"/>
          <p14:tracePt t="21694" x="3581400" y="2743200"/>
          <p14:tracePt t="21694" x="3556000" y="2736850"/>
          <p14:tracePt t="21708" x="3524250" y="2736850"/>
          <p14:tracePt t="21708" x="3498850" y="2724150"/>
          <p14:tracePt t="21724" x="3479800" y="2717800"/>
          <p14:tracePt t="21724" x="3460750" y="2705100"/>
          <p14:tracePt t="21741" x="3441700" y="2692400"/>
          <p14:tracePt t="21741" x="3422650" y="2660650"/>
          <p14:tracePt t="21758" x="3409950" y="2647950"/>
          <p14:tracePt t="21758" x="3409950" y="2635250"/>
          <p14:tracePt t="21775" x="3403600" y="2628900"/>
          <p14:tracePt t="21775" x="3403600" y="2616200"/>
          <p14:tracePt t="21791" x="3403600" y="2609850"/>
          <p14:tracePt t="21791" x="3409950" y="2603500"/>
          <p14:tracePt t="21808" x="3409950" y="2597150"/>
          <p14:tracePt t="21808" x="3416300" y="2597150"/>
          <p14:tracePt t="21826" x="3441700" y="2590800"/>
          <p14:tracePt t="21826" x="3454400" y="2584450"/>
          <p14:tracePt t="21841" x="3467100" y="2584450"/>
          <p14:tracePt t="21841" x="3492500" y="2578100"/>
          <p14:tracePt t="21858" x="3511550" y="2578100"/>
          <p14:tracePt t="21858" x="3543300" y="2578100"/>
          <p14:tracePt t="21858" x="3568700" y="2571750"/>
          <p14:tracePt t="21878" x="3606800" y="2571750"/>
          <p14:tracePt t="21889" x="3644900" y="2571750"/>
          <p14:tracePt t="21889" x="3733800" y="2578100"/>
          <p14:tracePt t="21910" x="3784600" y="2578100"/>
          <p14:tracePt t="21910" x="3835400" y="2578100"/>
          <p14:tracePt t="21926" x="3892550" y="2578100"/>
          <p14:tracePt t="21926" x="3949700" y="2578100"/>
          <p14:tracePt t="21942" x="4006850" y="2578100"/>
          <p14:tracePt t="21942" x="4070350" y="2578100"/>
          <p14:tracePt t="21958" x="4140200" y="2578100"/>
          <p14:tracePt t="21958" x="4203700" y="2571750"/>
          <p14:tracePt t="21958" x="4273550" y="2571750"/>
          <p14:tracePt t="21977" x="4343400" y="2571750"/>
          <p14:tracePt t="21990" x="4406900" y="2565400"/>
          <p14:tracePt t="21990" x="4546600" y="2565400"/>
          <p14:tracePt t="22009" x="4616450" y="2565400"/>
          <p14:tracePt t="22009" x="4686300" y="2565400"/>
          <p14:tracePt t="22026" x="4749800" y="2565400"/>
          <p14:tracePt t="22026" x="4813300" y="2565400"/>
          <p14:tracePt t="22042" x="4876800" y="2565400"/>
          <p14:tracePt t="22042" x="5003800" y="2559050"/>
          <p14:tracePt t="22059" x="5060950" y="2559050"/>
          <p14:tracePt t="22059" x="5111750" y="2552700"/>
          <p14:tracePt t="22075" x="5168900" y="2546350"/>
          <p14:tracePt t="22075" x="5219700" y="2540000"/>
          <p14:tracePt t="22093" x="5270500" y="2533650"/>
          <p14:tracePt t="22093" x="5314950" y="2520950"/>
          <p14:tracePt t="22109" x="5353050" y="2514600"/>
          <p14:tracePt t="22109" x="5429250" y="2501900"/>
          <p14:tracePt t="22126" x="5461000" y="2501900"/>
          <p14:tracePt t="22126" x="5486400" y="2495550"/>
          <p14:tracePt t="22143" x="5511800" y="2489200"/>
          <p14:tracePt t="22143" x="5537200" y="2489200"/>
          <p14:tracePt t="22159" x="5556250" y="2489200"/>
          <p14:tracePt t="22159" x="5581650" y="2489200"/>
          <p14:tracePt t="22159" x="5594350" y="2482850"/>
          <p14:tracePt t="22178" x="5613400" y="2482850"/>
          <p14:tracePt t="22191" x="5626100" y="2482850"/>
          <p14:tracePt t="22191" x="5645150" y="2489200"/>
          <p14:tracePt t="22210" x="5651500" y="2489200"/>
          <p14:tracePt t="22210" x="5657850" y="2489200"/>
          <p14:tracePt t="22226" x="5664200" y="2495550"/>
          <p14:tracePt t="22241" x="5670550" y="2501900"/>
          <p14:tracePt t="22258" x="5676900" y="2508250"/>
          <p14:tracePt t="22274" x="5676900" y="2514600"/>
          <p14:tracePt t="22274" x="5670550" y="2520950"/>
          <p14:tracePt t="22293" x="5670550" y="2527300"/>
          <p14:tracePt t="22308" x="5670550" y="2533650"/>
          <p14:tracePt t="22324" x="5676900" y="2540000"/>
          <p14:tracePt t="22341" x="5689600" y="2546350"/>
          <p14:tracePt t="22366" x="5695950" y="2552700"/>
          <p14:tracePt t="22374" x="5708650" y="2559050"/>
          <p14:tracePt t="22391" x="5715000" y="2559050"/>
          <p14:tracePt t="22391" x="5721350" y="2565400"/>
          <p14:tracePt t="22410" x="5727700" y="2565400"/>
          <p14:tracePt t="22410" x="5740400" y="2578100"/>
          <p14:tracePt t="22427" x="5753100" y="2578100"/>
          <p14:tracePt t="22427" x="5759450" y="2584450"/>
          <p14:tracePt t="22443" x="5765800" y="2584450"/>
          <p14:tracePt t="22443" x="5772150" y="2590800"/>
          <p14:tracePt t="22460" x="5784850" y="2597150"/>
          <p14:tracePt t="22460" x="5797550" y="2603500"/>
          <p14:tracePt t="22478" x="5803900" y="2609850"/>
          <p14:tracePt t="22478" x="5810250" y="2616200"/>
          <p14:tracePt t="22494" x="5810250" y="2622550"/>
          <p14:tracePt t="22494" x="5816600" y="2628900"/>
          <p14:tracePt t="22510" x="5822950" y="2635250"/>
          <p14:tracePt t="22525" x="5829300" y="2635250"/>
          <p14:tracePt t="22542" x="5835650" y="2635250"/>
          <p14:tracePt t="22569" x="5835650" y="2628900"/>
          <p14:tracePt t="22605" x="5842000" y="2622550"/>
          <p14:tracePt t="22653" x="5848350" y="2616200"/>
          <p14:tracePt t="22681" x="5861050" y="2616200"/>
          <p14:tracePt t="22697" x="5867400" y="2609850"/>
          <p14:tracePt t="22713" x="5873750" y="2609850"/>
          <p14:tracePt t="22718" x="5880100" y="2609850"/>
          <p14:tracePt t="22726" x="5886450" y="2609850"/>
          <p14:tracePt t="22726" x="5892800" y="2603500"/>
          <p14:tracePt t="22744" x="5899150" y="2603500"/>
          <p14:tracePt t="22744" x="5905500" y="2603500"/>
          <p14:tracePt t="22761" x="5918200" y="2603500"/>
          <p14:tracePt t="22761" x="5937250" y="2597150"/>
          <p14:tracePt t="22778" x="5943600" y="2597150"/>
          <p14:tracePt t="22778" x="5949950" y="2597150"/>
          <p14:tracePt t="22795" x="5962650" y="2597150"/>
          <p14:tracePt t="22795" x="5969000" y="2597150"/>
          <p14:tracePt t="22811" x="5981700" y="2603500"/>
          <p14:tracePt t="22811" x="5988050" y="2603500"/>
          <p14:tracePt t="22828" x="6000750" y="2603500"/>
          <p14:tracePt t="22828" x="6007100" y="2603500"/>
          <p14:tracePt t="22846" x="6026150" y="2609850"/>
          <p14:tracePt t="22846" x="6038850" y="2609850"/>
          <p14:tracePt t="22862" x="6051550" y="2616200"/>
          <p14:tracePt t="22862" x="6057900" y="2616200"/>
          <p14:tracePt t="22879" x="6070600" y="2616200"/>
          <p14:tracePt t="22879" x="6083300" y="2616200"/>
          <p14:tracePt t="22879" x="6096000" y="2616200"/>
          <p14:tracePt t="22897" x="6108700" y="2616200"/>
          <p14:tracePt t="22910" x="6127750" y="2616200"/>
          <p14:tracePt t="22910" x="6159500" y="2609850"/>
          <p14:tracePt t="22931" x="6178550" y="2609850"/>
          <p14:tracePt t="22931" x="6197600" y="2609850"/>
          <p14:tracePt t="22946" x="6216650" y="2609850"/>
          <p14:tracePt t="22946" x="6242050" y="2603500"/>
          <p14:tracePt t="22962" x="6261100" y="2603500"/>
          <p14:tracePt t="22962" x="6286500" y="2603500"/>
          <p14:tracePt t="22979" x="6311900" y="2597150"/>
          <p14:tracePt t="22979" x="6337300" y="2597150"/>
          <p14:tracePt t="22979" x="6362700" y="2590800"/>
          <p14:tracePt t="22998" x="6394450" y="2590800"/>
          <p14:tracePt t="23010" x="6426200" y="2584450"/>
          <p14:tracePt t="23010" x="6483350" y="2584450"/>
          <p14:tracePt t="23029" x="6508750" y="2578100"/>
          <p14:tracePt t="23029" x="6540500" y="2578100"/>
          <p14:tracePt t="23046" x="6565900" y="2578100"/>
          <p14:tracePt t="23046" x="6591300" y="2578100"/>
          <p14:tracePt t="23062" x="6616700" y="2578100"/>
          <p14:tracePt t="23062" x="6661150" y="2578100"/>
          <p14:tracePt t="23080" x="6686550" y="2578100"/>
          <p14:tracePt t="23080" x="6705600" y="2578100"/>
          <p14:tracePt t="23096" x="6718300" y="2578100"/>
          <p14:tracePt t="23096" x="6731000" y="2578100"/>
          <p14:tracePt t="23112" x="6743700" y="2578100"/>
          <p14:tracePt t="23112" x="6756400" y="2578100"/>
          <p14:tracePt t="23129" x="6762750" y="2578100"/>
          <p14:tracePt t="23129" x="6769100" y="2578100"/>
          <p14:tracePt t="23146" x="6762750" y="2578100"/>
          <p14:tracePt t="23169" x="6750050" y="2578100"/>
          <p14:tracePt t="23185" x="6743700" y="2571750"/>
          <p14:tracePt t="23194" x="6737350" y="2571750"/>
          <p14:tracePt t="23211" x="6731000" y="2571750"/>
          <p14:tracePt t="23211" x="6718300" y="2565400"/>
          <p14:tracePt t="23230" x="6711950" y="2565400"/>
          <p14:tracePt t="23245" x="6705600" y="2565400"/>
          <p14:tracePt t="23261" x="6711950" y="2559050"/>
          <p14:tracePt t="23313" x="6718300" y="2565400"/>
          <p14:tracePt t="23325" x="6724650" y="2565400"/>
          <p14:tracePt t="23341" x="6731000" y="2571750"/>
          <p14:tracePt t="23365" x="6724650" y="2578100"/>
          <p14:tracePt t="23417" x="6718300" y="2584450"/>
          <p14:tracePt t="23433" x="6705600" y="2584450"/>
          <p14:tracePt t="23445" x="6699250" y="2590800"/>
          <p14:tracePt t="23461" x="6692900" y="2590800"/>
          <p14:tracePt t="23469" x="6686550" y="2590800"/>
          <p14:tracePt t="23478" x="6680200" y="2597150"/>
          <p14:tracePt t="23478" x="6667500" y="2597150"/>
          <p14:tracePt t="23498" x="6661150" y="2603500"/>
          <p14:tracePt t="23513" x="6654800" y="2603500"/>
          <p14:tracePt t="23513" x="6648450" y="2609850"/>
          <p14:tracePt t="23531" x="6642100" y="2609850"/>
          <p14:tracePt t="23531" x="6635750" y="2609850"/>
          <p14:tracePt t="23547" x="6629400" y="2616200"/>
          <p14:tracePt t="23562" x="6616700" y="2622550"/>
          <p14:tracePt t="23579" x="6616700" y="2628900"/>
          <p14:tracePt t="23579" x="6604000" y="2635250"/>
          <p14:tracePt t="23598" x="6604000" y="2641600"/>
          <p14:tracePt t="23598" x="6597650" y="2647950"/>
          <p14:tracePt t="23614" x="6591300" y="2654300"/>
          <p14:tracePt t="23614" x="6584950" y="2660650"/>
          <p14:tracePt t="23631" x="6578600" y="2673350"/>
          <p14:tracePt t="23631" x="6572250" y="2679700"/>
          <p14:tracePt t="23631" x="6565900" y="2686050"/>
          <p14:tracePt t="23650" x="6559550" y="2692400"/>
          <p14:tracePt t="23662" x="6553200" y="2698750"/>
          <p14:tracePt t="23662" x="6546850" y="2711450"/>
          <p14:tracePt t="23681" x="6546850" y="2717800"/>
          <p14:tracePt t="23681" x="6546850" y="2724150"/>
          <p14:tracePt t="23698" x="6540500" y="2730500"/>
          <p14:tracePt t="23713" x="6540500" y="2736850"/>
          <p14:tracePt t="23729" x="6546850" y="2736850"/>
          <p14:tracePt t="23769" x="6553200" y="2730500"/>
          <p14:tracePt t="23813" x="6553200" y="2724150"/>
          <p14:tracePt t="23838" x="6559550" y="2717800"/>
          <p14:tracePt t="23853" x="6559550" y="2711450"/>
          <p14:tracePt t="23858" x="6565900" y="2705100"/>
          <p14:tracePt t="23867" x="6572250" y="2698750"/>
          <p14:tracePt t="23867" x="6578600" y="2692400"/>
          <p14:tracePt t="23883" x="6584950" y="2686050"/>
          <p14:tracePt t="23883" x="6591300" y="2679700"/>
          <p14:tracePt t="23898" x="6604000" y="2673350"/>
          <p14:tracePt t="23898" x="6610350" y="2667000"/>
          <p14:tracePt t="23915" x="6623050" y="2660650"/>
          <p14:tracePt t="23915" x="6635750" y="2654300"/>
          <p14:tracePt t="23915" x="6648450" y="2654300"/>
          <p14:tracePt t="23934" x="6661150" y="2647950"/>
          <p14:tracePt t="23947" x="6673850" y="2647950"/>
          <p14:tracePt t="23947" x="6705600" y="2641600"/>
          <p14:tracePt t="23966" x="6718300" y="2647950"/>
          <p14:tracePt t="23966" x="6743700" y="2647950"/>
          <p14:tracePt t="23982" x="6762750" y="2647950"/>
          <p14:tracePt t="23982" x="6788150" y="2647950"/>
          <p14:tracePt t="23999" x="6813550" y="2647950"/>
          <p14:tracePt t="23999" x="6845300" y="2647950"/>
          <p14:tracePt t="24015" x="6877050" y="2647950"/>
          <p14:tracePt t="24015" x="6908800" y="2654300"/>
          <p14:tracePt t="24015" x="6946900" y="2654300"/>
          <p14:tracePt t="24034" x="6991350" y="2654300"/>
          <p14:tracePt t="24034" x="7029450" y="2647950"/>
          <p14:tracePt t="24049" x="7080250" y="2647950"/>
          <p14:tracePt t="24049" x="7124700" y="2647950"/>
          <p14:tracePt t="24066" x="7175500" y="2641600"/>
          <p14:tracePt t="24066" x="7232650" y="2641600"/>
          <p14:tracePt t="24083" x="7283450" y="2635250"/>
          <p14:tracePt t="24083" x="7397750" y="2628900"/>
          <p14:tracePt t="24099" x="7461250" y="2628900"/>
          <p14:tracePt t="24099" x="7518400" y="2622550"/>
          <p14:tracePt t="24116" x="7581900" y="2622550"/>
          <p14:tracePt t="24116" x="7639050" y="2622550"/>
          <p14:tracePt t="24133" x="7702550" y="2616200"/>
          <p14:tracePt t="24133" x="7759700" y="2616200"/>
          <p14:tracePt t="24150" x="7816850" y="2616200"/>
          <p14:tracePt t="24150" x="7931150" y="2616200"/>
          <p14:tracePt t="24167" x="7981950" y="2616200"/>
          <p14:tracePt t="24167" x="8039100" y="2616200"/>
          <p14:tracePt t="24183" x="8089900" y="2616200"/>
          <p14:tracePt t="24183" x="8134350" y="2616200"/>
          <p14:tracePt t="24199" x="8185150" y="2616200"/>
          <p14:tracePt t="24199" x="8229600" y="2616200"/>
          <p14:tracePt t="24199" x="8267700" y="2616200"/>
          <p14:tracePt t="24219" x="8305800" y="2616200"/>
          <p14:tracePt t="24231" x="8343900" y="2616200"/>
          <p14:tracePt t="24231" x="8407400" y="2609850"/>
          <p14:tracePt t="24250" x="8439150" y="2609850"/>
          <p14:tracePt t="24250" x="8464550" y="2609850"/>
          <p14:tracePt t="24266" x="8489950" y="2609850"/>
          <p14:tracePt t="24266" x="8509000" y="2603500"/>
          <p14:tracePt t="24283" x="8534400" y="2603500"/>
          <p14:tracePt t="24283" x="8553450" y="2597150"/>
          <p14:tracePt t="24283" x="8566150" y="2597150"/>
          <p14:tracePt t="24302" x="8578850" y="2590800"/>
          <p14:tracePt t="24315" x="8591550" y="2590800"/>
          <p14:tracePt t="24315" x="8604250" y="2584450"/>
          <p14:tracePt t="24335" x="8604250" y="2578100"/>
          <p14:tracePt t="24348" x="8604250" y="2565400"/>
          <p14:tracePt t="24366" x="8597900" y="2559050"/>
          <p14:tracePt t="24393" x="8591550" y="2559050"/>
          <p14:tracePt t="24405" x="8585200" y="2559050"/>
          <p14:tracePt t="24422" x="8585200" y="2565400"/>
          <p14:tracePt t="24438" x="8585200" y="2571750"/>
          <p14:tracePt t="24454" x="8591550" y="2578100"/>
          <p14:tracePt t="24465" x="8597900" y="2584450"/>
          <p14:tracePt t="24465" x="8604250" y="2590800"/>
          <p14:tracePt t="24484" x="8610600" y="2590800"/>
          <p14:tracePt t="24484" x="8616950" y="2597150"/>
          <p14:tracePt t="24501" x="8623300" y="2597150"/>
          <p14:tracePt t="24501" x="8636000" y="2603500"/>
          <p14:tracePt t="24518" x="8642350" y="2609850"/>
          <p14:tracePt t="24518" x="8648700" y="2609850"/>
          <p14:tracePt t="24534" x="8655050" y="2616200"/>
          <p14:tracePt t="24550" x="8661400" y="2622550"/>
          <p14:tracePt t="24566" x="8667750" y="2622550"/>
          <p14:tracePt t="24582" x="8674100" y="2628900"/>
          <p14:tracePt t="24599" x="8674100" y="2635250"/>
          <p14:tracePt t="24616" x="8674100" y="2641600"/>
          <p14:tracePt t="24616" x="8674100" y="2647950"/>
          <p14:tracePt t="24635" x="8674100" y="2654300"/>
          <p14:tracePt t="24649" x="8674100" y="2660650"/>
          <p14:tracePt t="24649" x="8667750" y="2667000"/>
          <p14:tracePt t="24649" x="8667750" y="2673350"/>
          <p14:tracePt t="24670" x="8661400" y="2679700"/>
          <p14:tracePt t="24683" x="8655050" y="2686050"/>
          <p14:tracePt t="24699" x="8648700" y="2692400"/>
          <p14:tracePt t="24716" x="8648700" y="2698750"/>
          <p14:tracePt t="24738" x="8648700" y="2705100"/>
          <p14:tracePt t="24757" x="8655050" y="2711450"/>
          <p14:tracePt t="24790" x="8655050" y="2717800"/>
          <p14:tracePt t="24826" x="8661400" y="2711450"/>
          <p14:tracePt t="24886" x="8661400" y="2705100"/>
          <p14:tracePt t="24918" x="8667750" y="2705100"/>
          <p14:tracePt t="24937" x="8674100" y="2698750"/>
          <p14:tracePt t="24962" x="8680450" y="2698750"/>
          <p14:tracePt t="24978" x="8686800" y="2692400"/>
          <p14:tracePt t="24994" x="8693150" y="2692400"/>
          <p14:tracePt t="25006" x="8699500" y="2692400"/>
          <p14:tracePt t="25022" x="8705850" y="2686050"/>
          <p14:tracePt t="25034" x="8712200" y="2686050"/>
          <p14:tracePt t="25034" x="8718550" y="2686050"/>
          <p14:tracePt t="25034" x="8724900" y="2686050"/>
          <p14:tracePt t="25055" x="8731250" y="2686050"/>
          <p14:tracePt t="25068" x="8737600" y="2686050"/>
          <p14:tracePt t="25068" x="8743950" y="2686050"/>
          <p14:tracePt t="25086" x="8750300" y="2686050"/>
          <p14:tracePt t="25086" x="8756650" y="2686050"/>
          <p14:tracePt t="25103" x="8763000" y="2686050"/>
          <p14:tracePt t="25118" x="8769350" y="2686050"/>
          <p14:tracePt t="25134" x="8763000" y="2686050"/>
          <p14:tracePt t="25170" x="8756650" y="2686050"/>
          <p14:tracePt t="25194" x="8750300" y="2686050"/>
          <p14:tracePt t="25201" x="8743950" y="2692400"/>
          <p14:tracePt t="25210" x="8737600" y="2692400"/>
          <p14:tracePt t="25218" x="8731250" y="2692400"/>
          <p14:tracePt t="25218" x="8731250" y="2698750"/>
          <p14:tracePt t="25218" x="8718550" y="2698750"/>
          <p14:tracePt t="25240" x="8712200" y="2698750"/>
          <p14:tracePt t="25251" x="8705850" y="2698750"/>
          <p14:tracePt t="25251" x="8680450" y="2705100"/>
          <p14:tracePt t="25270" x="8661400" y="2705100"/>
          <p14:tracePt t="25270" x="8648700" y="2711450"/>
          <p14:tracePt t="25286" x="8629650" y="2711450"/>
          <p14:tracePt t="25286" x="8604250" y="2717800"/>
          <p14:tracePt t="25286" x="8578850" y="2717800"/>
          <p14:tracePt t="25306" x="8553450" y="2730500"/>
          <p14:tracePt t="25318" x="8521700" y="2736850"/>
          <p14:tracePt t="25318" x="8451850" y="2749550"/>
          <p14:tracePt t="25340" x="8413750" y="2762250"/>
          <p14:tracePt t="25340" x="8369300" y="2768600"/>
          <p14:tracePt t="25355" x="8324850" y="2774950"/>
          <p14:tracePt t="25355" x="8274050" y="2787650"/>
          <p14:tracePt t="25355" x="8216900" y="2794000"/>
          <p14:tracePt t="25374" x="8166100" y="2806700"/>
          <p14:tracePt t="25385" x="8108950" y="2813050"/>
          <p14:tracePt t="25385" x="8051800" y="2819400"/>
          <p14:tracePt t="25385" x="7988300" y="2832100"/>
          <p14:tracePt t="25405" x="7924800" y="2838450"/>
          <p14:tracePt t="25405" x="7848600" y="2844800"/>
          <p14:tracePt t="25421" x="7778750" y="2851150"/>
          <p14:tracePt t="25421" x="7696200" y="2857500"/>
          <p14:tracePt t="25437" x="7613650" y="2870200"/>
          <p14:tracePt t="25437" x="7524750" y="2876550"/>
          <p14:tracePt t="25454" x="7429500" y="2889250"/>
          <p14:tracePt t="25454" x="7334250" y="2901950"/>
          <p14:tracePt t="25470" x="7232650" y="2914650"/>
          <p14:tracePt t="25470" x="7023100" y="2933700"/>
          <p14:tracePt t="25487" x="6915150" y="2946400"/>
          <p14:tracePt t="25487" x="6800850" y="2952750"/>
          <p14:tracePt t="25504" x="6686550" y="2959100"/>
          <p14:tracePt t="25504" x="6565900" y="2965450"/>
          <p14:tracePt t="25520" x="6438900" y="2971800"/>
          <p14:tracePt t="25520" x="6172200" y="2984500"/>
          <p14:tracePt t="25538" x="6026150" y="2990850"/>
          <p14:tracePt t="25538" x="5880100" y="2997200"/>
          <p14:tracePt t="25555" x="5727700" y="3009900"/>
          <p14:tracePt t="25555" x="5568950" y="3016250"/>
          <p14:tracePt t="25571" x="5410200" y="3022600"/>
          <p14:tracePt t="25571" x="5251450" y="3035300"/>
          <p14:tracePt t="25588" x="5092700" y="3041650"/>
          <p14:tracePt t="25588" x="4927600" y="3054350"/>
          <p14:tracePt t="25588" x="4768850" y="3054350"/>
          <p14:tracePt t="25607" x="4603750" y="3060700"/>
          <p14:tracePt t="25619" x="4445000" y="3067050"/>
          <p14:tracePt t="25619" x="4114800" y="3073400"/>
          <p14:tracePt t="25639" x="3949700" y="3073400"/>
          <p14:tracePt t="25639" x="3790950" y="3073400"/>
          <p14:tracePt t="25655" x="3632200" y="3073400"/>
          <p14:tracePt t="25655" x="3467100" y="3073400"/>
          <p14:tracePt t="25671" x="3308350" y="3073400"/>
          <p14:tracePt t="25671" x="3143250" y="3073400"/>
          <p14:tracePt t="25671" x="2984500" y="3067050"/>
          <p14:tracePt t="25691" x="2825750" y="3067050"/>
          <p14:tracePt t="25703" x="2673350" y="3067050"/>
          <p14:tracePt t="25703" x="2374900" y="3073400"/>
          <p14:tracePt t="25722" x="2235200" y="3073400"/>
          <p14:tracePt t="25722" x="2095500" y="3079750"/>
          <p14:tracePt t="25739" x="1968500" y="3079750"/>
          <p14:tracePt t="25739" x="1841500" y="3086100"/>
          <p14:tracePt t="25755" x="1720850" y="3086100"/>
          <p14:tracePt t="25755" x="1606550" y="3092450"/>
          <p14:tracePt t="25755" x="1498600" y="3092450"/>
          <p14:tracePt t="25774" x="1390650" y="3092450"/>
          <p14:tracePt t="25774" x="1295400" y="3098800"/>
          <p14:tracePt t="25790" x="1200150" y="3098800"/>
          <p14:tracePt t="25790" x="1117600" y="3098800"/>
          <p14:tracePt t="25805" x="1035050" y="3105150"/>
          <p14:tracePt t="25805" x="958850" y="3105150"/>
          <p14:tracePt t="25822" x="882650" y="3105150"/>
          <p14:tracePt t="25822" x="755650" y="3111500"/>
          <p14:tracePt t="25840" x="692150" y="3111500"/>
          <p14:tracePt t="25840" x="641350" y="3111500"/>
          <p14:tracePt t="25855" x="590550" y="3111500"/>
          <p14:tracePt t="25855" x="552450" y="3111500"/>
          <p14:tracePt t="25873" x="514350" y="3105150"/>
          <p14:tracePt t="25873" x="482600" y="3105150"/>
          <p14:tracePt t="25890" x="457200" y="3105150"/>
          <p14:tracePt t="25890" x="425450" y="3098800"/>
          <p14:tracePt t="25906" x="419100" y="3092450"/>
          <p14:tracePt t="25921" x="412750" y="3086100"/>
          <p14:tracePt t="25937" x="425450" y="3079750"/>
          <p14:tracePt t="25937" x="438150" y="3073400"/>
          <p14:tracePt t="25937" x="450850" y="3073400"/>
          <p14:tracePt t="25958" x="463550" y="3067050"/>
          <p14:tracePt t="25970" x="482600" y="3060700"/>
          <p14:tracePt t="25970" x="520700" y="3054350"/>
          <p14:tracePt t="25992" x="546100" y="3048000"/>
          <p14:tracePt t="25992" x="571500" y="3048000"/>
          <p14:tracePt t="26007" x="603250" y="3041650"/>
          <p14:tracePt t="26007" x="628650" y="3041650"/>
          <p14:tracePt t="26022" x="660400" y="3041650"/>
          <p14:tracePt t="26022" x="692150" y="3041650"/>
          <p14:tracePt t="26022" x="730250" y="3048000"/>
          <p14:tracePt t="26043" x="768350" y="3048000"/>
          <p14:tracePt t="26054" x="806450" y="3054350"/>
          <p14:tracePt t="26054" x="844550" y="3060700"/>
          <p14:tracePt t="26054" x="889000" y="3067050"/>
          <p14:tracePt t="26075" x="933450" y="3073400"/>
          <p14:tracePt t="26075" x="971550" y="3086100"/>
          <p14:tracePt t="26090" x="1016000" y="3092450"/>
          <p14:tracePt t="26090" x="1060450" y="3105150"/>
          <p14:tracePt t="26106" x="1104900" y="3111500"/>
          <p14:tracePt t="26106" x="1149350" y="3117850"/>
          <p14:tracePt t="26123" x="1193800" y="3130550"/>
          <p14:tracePt t="26123" x="1282700" y="3136900"/>
          <p14:tracePt t="26140" x="1327150" y="3143250"/>
          <p14:tracePt t="26140" x="1371600" y="3143250"/>
          <p14:tracePt t="26156" x="1416050" y="3149600"/>
          <p14:tracePt t="26156" x="1454150" y="3149600"/>
          <p14:tracePt t="26173" x="1492250" y="3149600"/>
          <p14:tracePt t="26173" x="1524000" y="3149600"/>
          <p14:tracePt t="26191" x="1555750" y="3149600"/>
          <p14:tracePt t="26191" x="1612900" y="3149600"/>
          <p14:tracePt t="26207" x="1638300" y="3149600"/>
          <p14:tracePt t="26207" x="1663700" y="3149600"/>
          <p14:tracePt t="26223" x="1682750" y="3149600"/>
          <p14:tracePt t="26223" x="1695450" y="3149600"/>
          <p14:tracePt t="26241" x="1714500" y="3155950"/>
          <p14:tracePt t="26241" x="1727200" y="3155950"/>
          <p14:tracePt t="26241" x="1733550" y="3155950"/>
          <p14:tracePt t="26259" x="1746250" y="3162300"/>
          <p14:tracePt t="26272" x="1752600" y="3162300"/>
          <p14:tracePt t="26289" x="1758950" y="3168650"/>
          <p14:tracePt t="26305" x="1765300" y="3175000"/>
          <p14:tracePt t="26322" x="1771650" y="3181350"/>
          <p14:tracePt t="26339" x="1778000" y="3187700"/>
          <p14:tracePt t="26355" x="1784350" y="3187700"/>
          <p14:tracePt t="26355" x="1797050" y="3194050"/>
          <p14:tracePt t="26376" x="1803400" y="3200400"/>
          <p14:tracePt t="26376" x="1809750" y="3200400"/>
          <p14:tracePt t="26391" x="1816100" y="3206750"/>
          <p14:tracePt t="26391" x="1822450" y="3206750"/>
          <p14:tracePt t="26407" x="1835150" y="3213100"/>
          <p14:tracePt t="26407" x="1841500" y="3213100"/>
          <p14:tracePt t="26407" x="1854200" y="3219450"/>
          <p14:tracePt t="26426" x="1866900" y="3219450"/>
          <p14:tracePt t="26426" x="1879600" y="3219450"/>
          <p14:tracePt t="26441" x="1892300" y="3219450"/>
          <p14:tracePt t="26441" x="1905000" y="3219450"/>
          <p14:tracePt t="26457" x="1917700" y="3219450"/>
          <p14:tracePt t="26457" x="1936750" y="3219450"/>
          <p14:tracePt t="26474" x="1949450" y="3219450"/>
          <p14:tracePt t="26474" x="1981200" y="3213100"/>
          <p14:tracePt t="26491" x="1993900" y="3213100"/>
          <p14:tracePt t="26491" x="2006600" y="3206750"/>
          <p14:tracePt t="26508" x="2019300" y="3206750"/>
          <p14:tracePt t="26508" x="2032000" y="3206750"/>
          <p14:tracePt t="26524" x="2038350" y="3206750"/>
          <p14:tracePt t="26524" x="2051050" y="3206750"/>
          <p14:tracePt t="26541" x="2057400" y="3206750"/>
          <p14:tracePt t="26541" x="2070100" y="3206750"/>
          <p14:tracePt t="26559" x="2076450" y="3206750"/>
          <p14:tracePt t="26574" x="2082800" y="3213100"/>
          <p14:tracePt t="26598" x="2089150" y="3219450"/>
          <p14:tracePt t="26642" x="2095500" y="3219450"/>
          <p14:tracePt t="26674" x="2101850" y="3225800"/>
          <p14:tracePt t="26686" x="2108200" y="3232150"/>
          <p14:tracePt t="26702" x="2114550" y="3238500"/>
          <p14:tracePt t="26718" x="2114550" y="3244850"/>
          <p14:tracePt t="26734" x="2114550" y="3257550"/>
          <p14:tracePt t="26746" x="2108200" y="3263900"/>
          <p14:tracePt t="26762" x="2095500" y="3270250"/>
          <p14:tracePt t="26778" x="2089150" y="3276600"/>
          <p14:tracePt t="26778" x="2082800" y="3276600"/>
          <p14:tracePt t="26792" x="2076450" y="3282950"/>
          <p14:tracePt t="26792" x="2063750" y="3282950"/>
          <p14:tracePt t="26809" x="2057400" y="3282950"/>
          <p14:tracePt t="26809" x="2044700" y="3282950"/>
          <p14:tracePt t="26825" x="2025650" y="3282950"/>
          <p14:tracePt t="26825" x="2012950" y="3282950"/>
          <p14:tracePt t="26842" x="1993900" y="3276600"/>
          <p14:tracePt t="26842" x="1949450" y="3257550"/>
          <p14:tracePt t="26859" x="1930400" y="3244850"/>
          <p14:tracePt t="26859" x="1905000" y="3232150"/>
          <p14:tracePt t="26876" x="1885950" y="3219450"/>
          <p14:tracePt t="26876" x="1860550" y="3200400"/>
          <p14:tracePt t="26892" x="1835150" y="3175000"/>
          <p14:tracePt t="26892" x="1816100" y="3155950"/>
          <p14:tracePt t="26892" x="1790700" y="3130550"/>
          <p14:tracePt t="26911" x="1771650" y="3098800"/>
          <p14:tracePt t="26924" x="1752600" y="3073400"/>
          <p14:tracePt t="26924" x="1720850" y="3003550"/>
          <p14:tracePt t="26942" x="1714500" y="2965450"/>
          <p14:tracePt t="26942" x="1708150" y="2927350"/>
          <p14:tracePt t="26959" x="1708150" y="2882900"/>
          <p14:tracePt t="26959" x="1714500" y="2838450"/>
          <p14:tracePt t="26976" x="1727200" y="2800350"/>
          <p14:tracePt t="26976" x="1746250" y="2755900"/>
          <p14:tracePt t="26976" x="1765300" y="2717800"/>
          <p14:tracePt t="26995" x="1790700" y="2679700"/>
          <p14:tracePt t="27007" x="1822450" y="2641600"/>
          <p14:tracePt t="27007" x="1898650" y="2578100"/>
          <p14:tracePt t="27026" x="1943100" y="2546350"/>
          <p14:tracePt t="27026" x="1987550" y="2527300"/>
          <p14:tracePt t="27044" x="2032000" y="2501900"/>
          <p14:tracePt t="27044" x="2076450" y="2482850"/>
          <p14:tracePt t="27060" x="2127250" y="2470150"/>
          <p14:tracePt t="27060" x="2178050" y="2457450"/>
          <p14:tracePt t="27060" x="2222500" y="2457450"/>
          <p14:tracePt t="27079" x="2273300" y="2457450"/>
          <p14:tracePt t="27091" x="2324100" y="2463800"/>
          <p14:tracePt t="27091" x="2419350" y="2501900"/>
          <p14:tracePt t="27110" x="2470150" y="2533650"/>
          <p14:tracePt t="27110" x="2514600" y="2571750"/>
          <p14:tracePt t="27127" x="2559050" y="2609850"/>
          <p14:tracePt t="27127" x="2603500" y="2654300"/>
          <p14:tracePt t="27143" x="2641600" y="2698750"/>
          <p14:tracePt t="27143" x="2705100" y="2794000"/>
          <p14:tracePt t="27160" x="2736850" y="2832100"/>
          <p14:tracePt t="27160" x="2755900" y="2876550"/>
          <p14:tracePt t="27177" x="2774950" y="2908300"/>
          <p14:tracePt t="27177" x="2787650" y="2946400"/>
          <p14:tracePt t="27193" x="2794000" y="2978150"/>
          <p14:tracePt t="27193" x="2794000" y="3028950"/>
          <p14:tracePt t="27210" x="2794000" y="3048000"/>
          <p14:tracePt t="27210" x="2787650" y="3073400"/>
          <p14:tracePt t="27227" x="2774950" y="3092450"/>
          <p14:tracePt t="27227" x="2762250" y="3105150"/>
          <p14:tracePt t="27243" x="2749550" y="3124200"/>
          <p14:tracePt t="27243" x="2743200" y="3136900"/>
          <p14:tracePt t="27260" x="2730500" y="3143250"/>
          <p14:tracePt t="27260" x="2724150" y="3155950"/>
          <p14:tracePt t="27260" x="2711450" y="3162300"/>
          <p14:tracePt t="27280" x="2717800" y="3162300"/>
          <p14:tracePt t="27326" x="2730500" y="3155950"/>
          <p14:tracePt t="27331" x="2749550" y="3149600"/>
          <p14:tracePt t="27342" x="2768600" y="3143250"/>
          <p14:tracePt t="27342" x="2787650" y="3136900"/>
          <p14:tracePt t="27342" x="2819400" y="3130550"/>
          <p14:tracePt t="27363" x="2851150" y="3124200"/>
          <p14:tracePt t="27363" x="2882900" y="3117850"/>
          <p14:tracePt t="27380" x="2921000" y="3111500"/>
          <p14:tracePt t="27380" x="2965450" y="3105150"/>
          <p14:tracePt t="27394" x="3009900" y="3098800"/>
          <p14:tracePt t="27394" x="3060700" y="3086100"/>
          <p14:tracePt t="27411" x="3111500" y="3079750"/>
          <p14:tracePt t="27411" x="3168650" y="3073400"/>
          <p14:tracePt t="27427" x="3225800" y="3073400"/>
          <p14:tracePt t="27427" x="3289300" y="3067050"/>
          <p14:tracePt t="27427" x="3352800" y="3067050"/>
          <p14:tracePt t="27446" x="3422650" y="3060700"/>
          <p14:tracePt t="27446" x="3498850" y="3060700"/>
          <p14:tracePt t="27461" x="3581400" y="3054350"/>
          <p14:tracePt t="27461" x="3657600" y="3054350"/>
          <p14:tracePt t="27477" x="3740150" y="3054350"/>
          <p14:tracePt t="27477" x="3829050" y="3054350"/>
          <p14:tracePt t="27494" x="3911600" y="3054350"/>
          <p14:tracePt t="27494" x="4089400" y="3054350"/>
          <p14:tracePt t="27511" x="4171950" y="3048000"/>
          <p14:tracePt t="27511" x="4254500" y="3048000"/>
          <p14:tracePt t="27528" x="4330700" y="3048000"/>
          <p14:tracePt t="27528" x="4413250" y="3048000"/>
          <p14:tracePt t="27545" x="4489450" y="3048000"/>
          <p14:tracePt t="27545" x="4559300" y="3041650"/>
          <p14:tracePt t="27562" x="4629150" y="3041650"/>
          <p14:tracePt t="27562" x="4692650" y="3041650"/>
          <p14:tracePt t="27579" x="4813300" y="3041650"/>
          <p14:tracePt t="27579" x="4864100" y="3041650"/>
          <p14:tracePt t="27596" x="4914900" y="3035300"/>
          <p14:tracePt t="27596" x="4953000" y="3035300"/>
          <p14:tracePt t="27612" x="4991100" y="3035300"/>
          <p14:tracePt t="27612" x="5022850" y="3035300"/>
          <p14:tracePt t="27628" x="5054600" y="3035300"/>
          <p14:tracePt t="27628" x="5080000" y="3028950"/>
          <p14:tracePt t="27628" x="5099050" y="3028950"/>
          <p14:tracePt t="27648" x="5111750" y="3028950"/>
          <p14:tracePt t="27660" x="5124450" y="3028950"/>
          <p14:tracePt t="27660" x="5130800" y="3022600"/>
          <p14:tracePt t="27679" x="5130800" y="3016250"/>
          <p14:tracePt t="27693" x="5118100" y="3016250"/>
          <p14:tracePt t="27693" x="5111750" y="3016250"/>
          <p14:tracePt t="27712" x="5105400" y="3016250"/>
          <p14:tracePt t="27712" x="5092700" y="3016250"/>
          <p14:tracePt t="27712" x="5086350" y="3022600"/>
          <p14:tracePt t="27731" x="5073650" y="3022600"/>
          <p14:tracePt t="27743" x="5067300" y="3028950"/>
          <p14:tracePt t="27743" x="5048250" y="3041650"/>
          <p14:tracePt t="27762" x="5041900" y="3048000"/>
          <p14:tracePt t="27762" x="5035550" y="3054350"/>
          <p14:tracePt t="27779" x="5029200" y="3060700"/>
          <p14:tracePt t="27779" x="5022850" y="3067050"/>
          <p14:tracePt t="27795" x="5016500" y="3067050"/>
          <p14:tracePt t="27795" x="5010150" y="3079750"/>
          <p14:tracePt t="27812" x="5003800" y="3086100"/>
          <p14:tracePt t="27812" x="5003800" y="3092450"/>
          <p14:tracePt t="27828" x="5003800" y="3098800"/>
          <p14:tracePt t="27828" x="4997450" y="3105150"/>
          <p14:tracePt t="27846" x="4997450" y="3111500"/>
          <p14:tracePt t="27846" x="4997450" y="3117850"/>
          <p14:tracePt t="27862" x="4991100" y="3124200"/>
          <p14:tracePt t="27862" x="4991100" y="3136900"/>
          <p14:tracePt t="27879" x="4984750" y="3143250"/>
          <p14:tracePt t="27879" x="4984750" y="3149600"/>
          <p14:tracePt t="27896" x="4978400" y="3155950"/>
          <p14:tracePt t="27910" x="4972050" y="3162300"/>
          <p14:tracePt t="27910" x="4965700" y="3162300"/>
          <p14:tracePt t="27910" x="4959350" y="3168650"/>
          <p14:tracePt t="27931" x="4953000" y="3175000"/>
          <p14:tracePt t="27944" x="4946650" y="3175000"/>
          <p14:tracePt t="27944" x="4933950" y="3187700"/>
          <p14:tracePt t="27963" x="4927600" y="3187700"/>
          <p14:tracePt t="27963" x="4927600" y="3194050"/>
          <p14:tracePt t="27979" x="4914900" y="3200400"/>
          <p14:tracePt t="27994" x="4908550" y="3206750"/>
          <p14:tracePt t="28011" x="4908550" y="3213100"/>
          <p14:tracePt t="28028" x="4902200" y="3213100"/>
          <p14:tracePt t="28045" x="4908550" y="3213100"/>
          <p14:tracePt t="28074" x="4914900" y="3206750"/>
          <p14:tracePt t="28091" x="4921250" y="3206750"/>
          <p14:tracePt t="28099" x="4927600" y="3200400"/>
          <p14:tracePt t="28111" x="4933950" y="3200400"/>
          <p14:tracePt t="28111" x="4940300" y="3200400"/>
          <p14:tracePt t="28130" x="4953000" y="3194050"/>
          <p14:tracePt t="28145" x="4953000" y="3187700"/>
          <p14:tracePt t="28145" x="4959350" y="3187700"/>
          <p14:tracePt t="28163" x="4965700" y="3187700"/>
          <p14:tracePt t="28163" x="4978400" y="3187700"/>
          <p14:tracePt t="28180" x="4984750" y="3187700"/>
          <p14:tracePt t="28180" x="4997450" y="3187700"/>
          <p14:tracePt t="28197" x="5003800" y="3187700"/>
          <p14:tracePt t="28197" x="5010150" y="3187700"/>
          <p14:tracePt t="28214" x="5022850" y="3187700"/>
          <p14:tracePt t="28214" x="5035550" y="3187700"/>
          <p14:tracePt t="28231" x="5048250" y="3187700"/>
          <p14:tracePt t="28231" x="5054600" y="3187700"/>
          <p14:tracePt t="28248" x="5060950" y="3187700"/>
          <p14:tracePt t="28248" x="5067300" y="3187700"/>
          <p14:tracePt t="28264" x="5080000" y="3194050"/>
          <p14:tracePt t="28264" x="5086350" y="3194050"/>
          <p14:tracePt t="28280" x="5092700" y="3194050"/>
          <p14:tracePt t="28280" x="5099050" y="3194050"/>
          <p14:tracePt t="28280" x="5105400" y="3200400"/>
          <p14:tracePt t="28300" x="5111750" y="3200400"/>
          <p14:tracePt t="28312" x="5118100" y="3200400"/>
          <p14:tracePt t="28312" x="5137150" y="3200400"/>
          <p14:tracePt t="28331" x="5143500" y="3200400"/>
          <p14:tracePt t="28331" x="5149850" y="3200400"/>
          <p14:tracePt t="28348" x="5156200" y="3206750"/>
          <p14:tracePt t="28348" x="5162550" y="3206750"/>
          <p14:tracePt t="28364" x="5168900" y="3213100"/>
          <p14:tracePt t="28379" x="5175250" y="3213100"/>
          <p14:tracePt t="28379" x="5181600" y="3213100"/>
          <p14:tracePt t="28399" x="5187950" y="3219450"/>
          <p14:tracePt t="28413" x="5194300" y="3219450"/>
          <p14:tracePt t="28429" x="5200650" y="3219450"/>
          <p14:tracePt t="28446" x="5207000" y="3219450"/>
          <p14:tracePt t="28546" x="5213350" y="3219450"/>
          <p14:tracePt t="28562" x="5219700" y="3219450"/>
          <p14:tracePt t="28587" x="5226050" y="3219450"/>
          <p14:tracePt t="28598" x="5232400" y="3225800"/>
          <p14:tracePt t="28606" x="5232400" y="3232150"/>
          <p14:tracePt t="28615" x="5238750" y="3238500"/>
          <p14:tracePt t="28615" x="5245100" y="3244850"/>
          <p14:tracePt t="28632" x="5251450" y="3251200"/>
          <p14:tracePt t="28632" x="5257800" y="3263900"/>
          <p14:tracePt t="28632" x="5257800" y="3270250"/>
          <p14:tracePt t="28651" x="5264150" y="3276600"/>
          <p14:tracePt t="28663" x="5270500" y="3289300"/>
          <p14:tracePt t="28663" x="5276850" y="3295650"/>
          <p14:tracePt t="28663" x="5283200" y="3302000"/>
          <p14:tracePt t="28684" x="5289550" y="3308350"/>
          <p14:tracePt t="28684" x="5295900" y="3314700"/>
          <p14:tracePt t="28699" x="5302250" y="3321050"/>
          <p14:tracePt t="28699" x="5302250" y="3327400"/>
          <p14:tracePt t="28715" x="5308600" y="3333750"/>
          <p14:tracePt t="28730" x="5314950" y="3340100"/>
          <p14:tracePt t="28747" x="5321300" y="3340100"/>
          <p14:tracePt t="28764" x="5327650" y="3346450"/>
          <p14:tracePt t="28780" x="5334000" y="3346450"/>
          <p14:tracePt t="28797" x="5334000" y="3352800"/>
          <p14:tracePt t="28814" x="5340350" y="3359150"/>
          <p14:tracePt t="28839" x="5340350" y="3365500"/>
          <p14:tracePt t="28879" x="5340350" y="3359150"/>
          <p14:tracePt t="28950" x="5340350" y="3346450"/>
          <p14:tracePt t="28967" x="5340350" y="3340100"/>
          <p14:tracePt t="28975" x="5346700" y="3333750"/>
          <p14:tracePt t="28983" x="5346700" y="3327400"/>
          <p14:tracePt t="28983" x="5346700" y="3321050"/>
          <p14:tracePt t="29000" x="5353050" y="3308350"/>
          <p14:tracePt t="29000" x="5353050" y="3302000"/>
          <p14:tracePt t="29016" x="5353050" y="3289300"/>
          <p14:tracePt t="29016" x="5359400" y="3276600"/>
          <p14:tracePt t="29016" x="5359400" y="3263900"/>
          <p14:tracePt t="29036" x="5359400" y="3251200"/>
          <p14:tracePt t="29048" x="5359400" y="3238500"/>
          <p14:tracePt t="29048" x="5365750" y="3213100"/>
          <p14:tracePt t="29067" x="5365750" y="3200400"/>
          <p14:tracePt t="29067" x="5365750" y="3187700"/>
          <p14:tracePt t="29083" x="5365750" y="3181350"/>
          <p14:tracePt t="29083" x="5365750" y="3168650"/>
          <p14:tracePt t="29100" x="5365750" y="3162300"/>
          <p14:tracePt t="29100" x="5365750" y="3155950"/>
          <p14:tracePt t="29100" x="5365750" y="3149600"/>
          <p14:tracePt t="29119" x="5365750" y="3143250"/>
          <p14:tracePt t="29131" x="5359400" y="3130550"/>
          <p14:tracePt t="29148" x="5359400" y="3117850"/>
          <p14:tracePt t="29170" x="5359400" y="3111500"/>
          <p14:tracePt t="29187" x="5365750" y="3105150"/>
          <p14:tracePt t="29199" x="5365750" y="3098800"/>
          <p14:tracePt t="29215" x="5365750" y="3092450"/>
          <p14:tracePt t="29232" x="5365750" y="3086100"/>
          <p14:tracePt t="29255" x="5365750" y="3092450"/>
          <p14:tracePt t="29343" x="5365750" y="3098800"/>
          <p14:tracePt t="29387" x="5365750" y="3105150"/>
          <p14:tracePt t="29426" x="5365750" y="3111500"/>
          <p14:tracePt t="29454" x="5365750" y="3117850"/>
          <p14:tracePt t="29498" x="5365750" y="3124200"/>
          <p14:tracePt t="29514" x="5365750" y="3130550"/>
          <p14:tracePt t="29530" x="5365750" y="3136900"/>
          <p14:tracePt t="29550" x="5365750" y="3143250"/>
          <p14:tracePt t="29582" x="5365750" y="3149600"/>
          <p14:tracePt t="29610" x="5365750" y="3162300"/>
          <p14:tracePt t="29626" x="5365750" y="3168650"/>
          <p14:tracePt t="29643" x="5365750" y="3175000"/>
          <p14:tracePt t="29651" x="5365750" y="3181350"/>
          <p14:tracePt t="29659" x="5365750" y="3187700"/>
          <p14:tracePt t="29667" x="5365750" y="3194050"/>
          <p14:tracePt t="29667" x="5359400" y="3200400"/>
          <p14:tracePt t="29667" x="5359400" y="3206750"/>
          <p14:tracePt t="29688" x="5359400" y="3213100"/>
          <p14:tracePt t="29700" x="5359400" y="3219450"/>
          <p14:tracePt t="29700" x="5359400" y="3232150"/>
          <p14:tracePt t="29720" x="5359400" y="3238500"/>
          <p14:tracePt t="29720" x="5359400" y="3244850"/>
          <p14:tracePt t="29736" x="5359400" y="3251200"/>
          <p14:tracePt t="29751" x="5353050" y="3257550"/>
          <p14:tracePt t="29767" x="5353050" y="3263900"/>
          <p14:tracePt t="29767" x="5353050" y="3270250"/>
          <p14:tracePt t="29788" x="5346700" y="3276600"/>
          <p14:tracePt t="29800" x="5340350" y="3282950"/>
          <p14:tracePt t="29817" x="5334000" y="3282950"/>
          <p14:tracePt t="29834" x="5327650" y="3289300"/>
          <p14:tracePt t="29851" x="5321300" y="3289300"/>
          <p14:tracePt t="29851" x="5314950" y="3295650"/>
          <p14:tracePt t="29870" x="5308600" y="3295650"/>
          <p14:tracePt t="29870" x="5302250" y="3302000"/>
          <p14:tracePt t="29886" x="5289550" y="3308350"/>
          <p14:tracePt t="29886" x="5276850" y="3314700"/>
          <p14:tracePt t="29903" x="5264150" y="3321050"/>
          <p14:tracePt t="29903" x="5226050" y="3333750"/>
          <p14:tracePt t="29920" x="5207000" y="3346450"/>
          <p14:tracePt t="29920" x="5187950" y="3352800"/>
          <p14:tracePt t="29936" x="5162550" y="3359150"/>
          <p14:tracePt t="29936" x="5137150" y="3365500"/>
          <p14:tracePt t="29953" x="5105400" y="3378200"/>
          <p14:tracePt t="29953" x="5073650" y="3384550"/>
          <p14:tracePt t="29953" x="5041900" y="3390900"/>
          <p14:tracePt t="29972" x="4997450" y="3397250"/>
          <p14:tracePt t="29984" x="4953000" y="3409950"/>
          <p14:tracePt t="29984" x="4845050" y="3429000"/>
          <p14:tracePt t="30003" x="4787900" y="3441700"/>
          <p14:tracePt t="30003" x="4718050" y="3454400"/>
          <p14:tracePt t="30020" x="4641850" y="3473450"/>
          <p14:tracePt t="30020" x="4559300" y="3486150"/>
          <p14:tracePt t="30036" x="4470400" y="3511550"/>
          <p14:tracePt t="30036" x="4375150" y="3530600"/>
          <p14:tracePt t="30036" x="4267200" y="3556000"/>
          <p14:tracePt t="30056" x="4152900" y="3581400"/>
          <p14:tracePt t="30068" x="4038600" y="3613150"/>
          <p14:tracePt t="30068" x="3784600" y="3663950"/>
          <p14:tracePt t="30088" x="3657600" y="3689350"/>
          <p14:tracePt t="30088" x="3524250" y="3714750"/>
          <p14:tracePt t="30103" x="3397250" y="3733800"/>
          <p14:tracePt t="30103" x="3263900" y="3752850"/>
          <p14:tracePt t="30120" x="3130550" y="3765550"/>
          <p14:tracePt t="30120" x="2997200" y="3778250"/>
          <p14:tracePt t="30120" x="2870200" y="3784600"/>
          <p14:tracePt t="30140" x="2736850" y="3797300"/>
          <p14:tracePt t="30140" x="2616200" y="3797300"/>
          <p14:tracePt t="30154" x="2495550" y="3803650"/>
          <p14:tracePt t="30154" x="2368550" y="3797300"/>
          <p14:tracePt t="30170" x="2260600" y="3797300"/>
          <p14:tracePt t="30170" x="2152650" y="3790950"/>
          <p14:tracePt t="30187" x="2051050" y="3778250"/>
          <p14:tracePt t="30187" x="1949450" y="3771900"/>
          <p14:tracePt t="30204" x="1860550" y="3759200"/>
          <p14:tracePt t="30204" x="1676400" y="3733800"/>
          <p14:tracePt t="30221" x="1600200" y="3721100"/>
          <p14:tracePt t="30221" x="1517650" y="3702050"/>
          <p14:tracePt t="30238" x="1441450" y="3689350"/>
          <p14:tracePt t="30238" x="1371600" y="3676650"/>
          <p14:tracePt t="30255" x="1301750" y="3663950"/>
          <p14:tracePt t="30255" x="1181100" y="3638550"/>
          <p14:tracePt t="30271" x="1130300" y="3625850"/>
          <p14:tracePt t="30271" x="1073150" y="3619500"/>
          <p14:tracePt t="30288" x="1028700" y="3606800"/>
          <p14:tracePt t="30288" x="984250" y="3600450"/>
          <p14:tracePt t="30304" x="939800" y="3594100"/>
          <p14:tracePt t="30304" x="901700" y="3587750"/>
          <p14:tracePt t="30320" x="869950" y="3581400"/>
          <p14:tracePt t="30320" x="831850" y="3575050"/>
          <p14:tracePt t="30320" x="806450" y="3568700"/>
          <p14:tracePt t="30340" x="781050" y="3562350"/>
          <p14:tracePt t="30340" x="762000" y="3562350"/>
          <p14:tracePt t="30356" x="749300" y="3556000"/>
          <p14:tracePt t="30372" x="755650" y="3556000"/>
          <p14:tracePt t="30387" x="762000" y="3556000"/>
          <p14:tracePt t="30387" x="781050" y="3556000"/>
          <p14:tracePt t="30404" x="806450" y="3556000"/>
          <p14:tracePt t="30404" x="838200" y="3556000"/>
          <p14:tracePt t="30404" x="876300" y="3562350"/>
          <p14:tracePt t="30423" x="914400" y="3562350"/>
          <p14:tracePt t="30436" x="965200" y="3568700"/>
          <p14:tracePt t="30436" x="1066800" y="3581400"/>
          <p14:tracePt t="30455" x="1130300" y="3587750"/>
          <p14:tracePt t="30455" x="1187450" y="3600450"/>
          <p14:tracePt t="30471" x="1250950" y="3613150"/>
          <p14:tracePt t="30471" x="1320800" y="3619500"/>
          <p14:tracePt t="30488" x="1390650" y="3632200"/>
          <p14:tracePt t="30488" x="1460500" y="3644900"/>
          <p14:tracePt t="30505" x="1524000" y="3657600"/>
          <p14:tracePt t="30505" x="1651000" y="3676650"/>
          <p14:tracePt t="30522" x="1708150" y="3683000"/>
          <p14:tracePt t="30522" x="1758950" y="3689350"/>
          <p14:tracePt t="30538" x="1803400" y="3695700"/>
          <p14:tracePt t="30538" x="1835150" y="3702050"/>
          <p14:tracePt t="30555" x="1866900" y="3708400"/>
          <p14:tracePt t="30555" x="1892300" y="3721100"/>
          <p14:tracePt t="30572" x="1911350" y="3727450"/>
          <p14:tracePt t="30572" x="1930400" y="3740150"/>
          <p14:tracePt t="30588" x="1930400" y="3746500"/>
          <p14:tracePt t="30588" x="1930400" y="3752850"/>
          <p14:tracePt t="30605" x="1930400" y="3759200"/>
          <p14:tracePt t="30605" x="1924050" y="3759200"/>
          <p14:tracePt t="30622" x="1917700" y="3765550"/>
          <p14:tracePt t="30622" x="1905000" y="3771900"/>
          <p14:tracePt t="30640" x="1898650" y="3771900"/>
          <p14:tracePt t="30640" x="1892300" y="3771900"/>
          <p14:tracePt t="30656" x="1885950" y="3771900"/>
          <p14:tracePt t="30656" x="1879600" y="3771900"/>
          <p14:tracePt t="30673" x="1873250" y="3765550"/>
          <p14:tracePt t="30687" x="1873250" y="3759200"/>
          <p14:tracePt t="30704" x="1879600" y="3752850"/>
          <p14:tracePt t="30724" x="1885950" y="3752850"/>
          <p14:tracePt t="30739" x="1892300" y="3752850"/>
          <p14:tracePt t="30754" x="1892300" y="3759200"/>
          <p14:tracePt t="30807" x="1885950" y="3765550"/>
          <p14:tracePt t="30819" x="1879600" y="3771900"/>
          <p14:tracePt t="30835" x="1873250" y="3778250"/>
          <p14:tracePt t="30843" x="1866900" y="3784600"/>
          <p14:tracePt t="30854" x="1860550" y="3784600"/>
          <p14:tracePt t="30854" x="1847850" y="3797300"/>
          <p14:tracePt t="30874" x="1841500" y="3803650"/>
          <p14:tracePt t="30874" x="1835150" y="3810000"/>
          <p14:tracePt t="30889" x="1828800" y="3810000"/>
          <p14:tracePt t="30889" x="1822450" y="3816350"/>
          <p14:tracePt t="30906" x="1816100" y="3822700"/>
          <p14:tracePt t="30906" x="1809750" y="3822700"/>
          <p14:tracePt t="30923" x="1803400" y="3822700"/>
          <p14:tracePt t="30940" x="1809750" y="3816350"/>
          <p14:tracePt t="30970" x="1816100" y="3816350"/>
          <p14:tracePt t="30979" x="1828800" y="3810000"/>
          <p14:tracePt t="30988" x="1835150" y="3803650"/>
          <p14:tracePt t="30988" x="1847850" y="3797300"/>
          <p14:tracePt t="31008" x="1879600" y="3784600"/>
          <p14:tracePt t="31008" x="1898650" y="3784600"/>
          <p14:tracePt t="31024" x="1917700" y="3771900"/>
          <p14:tracePt t="31024" x="1936750" y="3765550"/>
          <p14:tracePt t="31040" x="1968500" y="3759200"/>
          <p14:tracePt t="31040" x="1993900" y="3752850"/>
          <p14:tracePt t="31057" x="2025650" y="3746500"/>
          <p14:tracePt t="31057" x="2063750" y="3740150"/>
          <p14:tracePt t="31057" x="2101850" y="3733800"/>
          <p14:tracePt t="31076" x="2139950" y="3727450"/>
          <p14:tracePt t="31088" x="2184400" y="3727450"/>
          <p14:tracePt t="31088" x="2273300" y="3727450"/>
          <p14:tracePt t="31108" x="2324100" y="3727450"/>
          <p14:tracePt t="31108" x="2374900" y="3733800"/>
          <p14:tracePt t="31124" x="2425700" y="3733800"/>
          <p14:tracePt t="31124" x="2482850" y="3740150"/>
          <p14:tracePt t="31124" x="2546350" y="3746500"/>
          <p14:tracePt t="31143" x="2609850" y="3752850"/>
          <p14:tracePt t="31155" x="2679700" y="3752850"/>
          <p14:tracePt t="31155" x="2819400" y="3765550"/>
          <p14:tracePt t="31174" x="2889250" y="3771900"/>
          <p14:tracePt t="31174" x="2965450" y="3771900"/>
          <p14:tracePt t="31192" x="3035300" y="3778250"/>
          <p14:tracePt t="31192" x="3111500" y="3778250"/>
          <p14:tracePt t="31207" x="3181350" y="3778250"/>
          <p14:tracePt t="31207" x="3257550" y="3778250"/>
          <p14:tracePt t="31225" x="3327400" y="3778250"/>
          <p14:tracePt t="31225" x="3473450" y="3771900"/>
          <p14:tracePt t="31241" x="3543300" y="3765550"/>
          <p14:tracePt t="31241" x="3613150" y="3759200"/>
          <p14:tracePt t="31257" x="3676650" y="3752850"/>
          <p14:tracePt t="31257" x="3746500" y="3752850"/>
          <p14:tracePt t="31274" x="3803650" y="3746500"/>
          <p14:tracePt t="31274" x="3917950" y="3740150"/>
          <p14:tracePt t="31292" x="3968750" y="3733800"/>
          <p14:tracePt t="31292" x="4013200" y="3733800"/>
          <p14:tracePt t="31308" x="4051300" y="3727450"/>
          <p14:tracePt t="31308" x="4089400" y="3727450"/>
          <p14:tracePt t="31324" x="4121150" y="3727450"/>
          <p14:tracePt t="31324" x="4146550" y="3727450"/>
          <p14:tracePt t="31342" x="4165600" y="3727450"/>
          <p14:tracePt t="31342" x="4184650" y="3721100"/>
          <p14:tracePt t="31342" x="4197350" y="3721100"/>
          <p14:tracePt t="31359" x="4203700" y="3721100"/>
          <p14:tracePt t="31359" x="4210050" y="3721100"/>
          <p14:tracePt t="31376" x="4216400" y="3714750"/>
          <p14:tracePt t="31391" x="4210050" y="3708400"/>
          <p14:tracePt t="31411" x="4203700" y="3702050"/>
          <p14:tracePt t="31428" x="4197350" y="3702050"/>
          <p14:tracePt t="31440" x="4191000" y="3702050"/>
          <p14:tracePt t="31456" x="4184650" y="3702050"/>
          <p14:tracePt t="31456" x="4178300" y="3702050"/>
          <p14:tracePt t="31475" x="4184650" y="3708400"/>
          <p14:tracePt t="31511" x="4191000" y="3708400"/>
          <p14:tracePt t="31526" x="4203700" y="3708400"/>
          <p14:tracePt t="31539" x="4210050" y="3708400"/>
          <p14:tracePt t="31555" x="4216400" y="3708400"/>
          <p14:tracePt t="31571" x="4222750" y="3721100"/>
          <p14:tracePt t="31587" x="4229100" y="3727450"/>
          <p14:tracePt t="31592" x="4229100" y="3733800"/>
          <p14:tracePt t="31592" x="4229100" y="3740150"/>
          <p14:tracePt t="31609" x="4235450" y="3746500"/>
          <p14:tracePt t="31609" x="4235450" y="3752850"/>
          <p14:tracePt t="31625" x="4241800" y="3765550"/>
          <p14:tracePt t="31625" x="4248150" y="3771900"/>
          <p14:tracePt t="31642" x="4254500" y="3778250"/>
          <p14:tracePt t="31642" x="4260850" y="3784600"/>
          <p14:tracePt t="31660" x="4273550" y="3810000"/>
          <p14:tracePt t="31660" x="4279900" y="3816350"/>
          <p14:tracePt t="31676" x="4286250" y="3829050"/>
          <p14:tracePt t="31676" x="4292600" y="3841750"/>
          <p14:tracePt t="31693" x="4305300" y="3854450"/>
          <p14:tracePt t="31693" x="4311650" y="3860800"/>
          <p14:tracePt t="31709" x="4318000" y="3873500"/>
          <p14:tracePt t="31709" x="4324350" y="3879850"/>
          <p14:tracePt t="31709" x="4337050" y="3886200"/>
          <p14:tracePt t="31728" x="4349750" y="3892550"/>
          <p14:tracePt t="31741" x="4362450" y="3898900"/>
          <p14:tracePt t="31741" x="4387850" y="3917950"/>
          <p14:tracePt t="31760" x="4400550" y="3924300"/>
          <p14:tracePt t="31760" x="4419600" y="3930650"/>
          <p14:tracePt t="31776" x="4432300" y="3937000"/>
          <p14:tracePt t="31776" x="4451350" y="3943350"/>
          <p14:tracePt t="31792" x="4476750" y="3949700"/>
          <p14:tracePt t="31792" x="4495800" y="3956050"/>
          <p14:tracePt t="31792" x="4521200" y="3956050"/>
          <p14:tracePt t="31812" x="4552950" y="3962400"/>
          <p14:tracePt t="31824" x="4578350" y="3962400"/>
          <p14:tracePt t="31824" x="4648200" y="3962400"/>
          <p14:tracePt t="31843" x="4679950" y="3956050"/>
          <p14:tracePt t="31843" x="4711700" y="3956050"/>
          <p14:tracePt t="31859" x="4749800" y="3949700"/>
          <p14:tracePt t="31859" x="4781550" y="3949700"/>
          <p14:tracePt t="31877" x="4819650" y="3943350"/>
          <p14:tracePt t="31877" x="4895850" y="3930650"/>
          <p14:tracePt t="31893" x="4940300" y="3930650"/>
          <p14:tracePt t="31893" x="4978400" y="3924300"/>
          <p14:tracePt t="31910" x="5022850" y="3917950"/>
          <p14:tracePt t="31910" x="5060950" y="3917950"/>
          <p14:tracePt t="31927" x="5099050" y="3911600"/>
          <p14:tracePt t="31927" x="5137150" y="3911600"/>
          <p14:tracePt t="31943" x="5175250" y="3911600"/>
          <p14:tracePt t="31943" x="5245100" y="3905250"/>
          <p14:tracePt t="31961" x="5283200" y="3905250"/>
          <p14:tracePt t="31961" x="5314950" y="3905250"/>
          <p14:tracePt t="31977" x="5346700" y="3905250"/>
          <p14:tracePt t="31977" x="5378450" y="3898900"/>
          <p14:tracePt t="31994" x="5403850" y="3898900"/>
          <p14:tracePt t="31994" x="5435600" y="3898900"/>
          <p14:tracePt t="31994" x="5461000" y="3898900"/>
          <p14:tracePt t="32013" x="5486400" y="3905250"/>
          <p14:tracePt t="32025" x="5511800" y="3905250"/>
          <p14:tracePt t="32025" x="5556250" y="3911600"/>
          <p14:tracePt t="32044" x="5575300" y="3911600"/>
          <p14:tracePt t="32044" x="5588000" y="3917950"/>
          <p14:tracePt t="32060" x="5607050" y="3917950"/>
          <p14:tracePt t="32060" x="5613400" y="3924300"/>
          <p14:tracePt t="32060" x="5626100" y="3924300"/>
          <p14:tracePt t="32079" x="5632450" y="3930650"/>
          <p14:tracePt t="32092" x="5638800" y="3930650"/>
          <p14:tracePt t="32108" x="5632450" y="3930650"/>
          <p14:tracePt t="32131" x="5626100" y="3930650"/>
          <p14:tracePt t="32142" x="5619750" y="3930650"/>
          <p14:tracePt t="32142" x="5613400" y="3930650"/>
          <p14:tracePt t="32161" x="5607050" y="3930650"/>
          <p14:tracePt t="32161" x="5600700" y="3930650"/>
          <p14:tracePt t="32161" x="5594350" y="3937000"/>
          <p14:tracePt t="32179" x="5588000" y="3937000"/>
          <p14:tracePt t="32179" x="5581650" y="3937000"/>
          <p14:tracePt t="32194" x="5575300" y="3937000"/>
          <p14:tracePt t="32209" x="5562600" y="3937000"/>
          <p14:tracePt t="32226" x="5556250" y="3943350"/>
          <p14:tracePt t="32242" x="5549900" y="3943350"/>
          <p14:tracePt t="32259" x="5556250" y="3937000"/>
          <p14:tracePt t="32327" x="5556250" y="3930650"/>
          <p14:tracePt t="32359" x="5549900" y="3924300"/>
          <p14:tracePt t="32395" x="5556250" y="3917950"/>
          <p14:tracePt t="32431" x="5543550" y="3924300"/>
          <p14:tracePt t="32488" x="5537200" y="3924300"/>
          <p14:tracePt t="32492" x="5530850" y="3924300"/>
          <p14:tracePt t="32492" x="5524500" y="3924300"/>
          <p14:tracePt t="32511" x="5511800" y="3930650"/>
          <p14:tracePt t="32511" x="5505450" y="3930650"/>
          <p14:tracePt t="32528" x="5486400" y="3937000"/>
          <p14:tracePt t="32528" x="5467350" y="3943350"/>
          <p14:tracePt t="32528" x="5441950" y="3949700"/>
          <p14:tracePt t="32547" x="5416550" y="3962400"/>
          <p14:tracePt t="32547" x="5384800" y="3968750"/>
          <p14:tracePt t="32563" x="5346700" y="3981450"/>
          <p14:tracePt t="32563" x="5302250" y="3994150"/>
          <p14:tracePt t="32578" x="5251450" y="4006850"/>
          <p14:tracePt t="32578" x="5194300" y="4019550"/>
          <p14:tracePt t="32595" x="5130800" y="4038600"/>
          <p14:tracePt t="32595" x="4984750" y="4076700"/>
          <p14:tracePt t="32612" x="4908550" y="4095750"/>
          <p14:tracePt t="32612" x="4819650" y="4108450"/>
          <p14:tracePt t="32629" x="4730750" y="4127500"/>
          <p14:tracePt t="32629" x="4629150" y="4146550"/>
          <p14:tracePt t="32646" x="4527550" y="4165600"/>
          <p14:tracePt t="32646" x="4419600" y="4184650"/>
          <p14:tracePt t="32663" x="4305300" y="4197350"/>
          <p14:tracePt t="32663" x="4064000" y="4229100"/>
          <p14:tracePt t="32680" x="3937000" y="4241800"/>
          <p14:tracePt t="32680" x="3810000" y="4254500"/>
          <p14:tracePt t="32697" x="3683000" y="4267200"/>
          <p14:tracePt t="32697" x="3556000" y="4273550"/>
          <p14:tracePt t="32713" x="3422650" y="4286250"/>
          <p14:tracePt t="32713" x="3295650" y="4292600"/>
          <p14:tracePt t="32729" x="3168650" y="4298950"/>
          <p14:tracePt t="32729" x="3035300" y="4311650"/>
          <p14:tracePt t="32729" x="2908300" y="4318000"/>
          <p14:tracePt t="32748" x="2787650" y="4324350"/>
          <p14:tracePt t="32761" x="2660650" y="4330700"/>
          <p14:tracePt t="32761" x="2425700" y="4343400"/>
          <p14:tracePt t="32780" x="2311400" y="4343400"/>
          <p14:tracePt t="32780" x="2203450" y="4349750"/>
          <p14:tracePt t="32796" x="2095500" y="4349750"/>
          <p14:tracePt t="32796" x="1993900" y="4349750"/>
          <p14:tracePt t="32813" x="1892300" y="4349750"/>
          <p14:tracePt t="32813" x="1790700" y="4356100"/>
          <p14:tracePt t="32813" x="1689100" y="4356100"/>
          <p14:tracePt t="32832" x="1593850" y="4356100"/>
          <p14:tracePt t="32844" x="1498600" y="4356100"/>
          <p14:tracePt t="32844" x="1320800" y="4356100"/>
          <p14:tracePt t="32863" x="1238250" y="4356100"/>
          <p14:tracePt t="32863" x="1168400" y="4356100"/>
          <p14:tracePt t="32880" x="1098550" y="4356100"/>
          <p14:tracePt t="32880" x="1035050" y="4362450"/>
          <p14:tracePt t="32897" x="977900" y="4356100"/>
          <p14:tracePt t="32897" x="876300" y="4356100"/>
          <p14:tracePt t="32913" x="831850" y="4356100"/>
          <p14:tracePt t="32913" x="793750" y="4349750"/>
          <p14:tracePt t="32930" x="755650" y="4349750"/>
          <p14:tracePt t="32930" x="717550" y="4349750"/>
          <p14:tracePt t="32947" x="698500" y="4349750"/>
          <p14:tracePt t="32947" x="673100" y="4349750"/>
          <p14:tracePt t="32963" x="654050" y="4349750"/>
          <p14:tracePt t="32963" x="635000" y="4349750"/>
          <p14:tracePt t="32981" x="641350" y="4349750"/>
          <p14:tracePt t="32996" x="654050" y="4349750"/>
          <p14:tracePt t="32996" x="673100" y="4349750"/>
          <p14:tracePt t="33014" x="692150" y="4349750"/>
          <p14:tracePt t="33014" x="742950" y="4349750"/>
          <p14:tracePt t="33032" x="768350" y="4349750"/>
          <p14:tracePt t="33045" x="806450" y="4349750"/>
          <p14:tracePt t="33045" x="876300" y="4349750"/>
          <p14:tracePt t="33064" x="920750" y="4349750"/>
          <p14:tracePt t="33064" x="965200" y="4349750"/>
          <p14:tracePt t="33081" x="1003300" y="4349750"/>
          <p14:tracePt t="33081" x="1054100" y="4356100"/>
          <p14:tracePt t="33097" x="1098550" y="4356100"/>
          <p14:tracePt t="33097" x="1143000" y="4356100"/>
          <p14:tracePt t="33097" x="1187450" y="4362450"/>
          <p14:tracePt t="33116" x="1231900" y="4362450"/>
          <p14:tracePt t="33129" x="1270000" y="4368800"/>
          <p14:tracePt t="33129" x="1346200" y="4368800"/>
          <p14:tracePt t="33148" x="1377950" y="4368800"/>
          <p14:tracePt t="33148" x="1403350" y="4375150"/>
          <p14:tracePt t="33164" x="1428750" y="4368800"/>
          <p14:tracePt t="33164" x="1454150" y="4368800"/>
          <p14:tracePt t="33181" x="1466850" y="4368800"/>
          <p14:tracePt t="33181" x="1479550" y="4362450"/>
          <p14:tracePt t="33181" x="1485900" y="4362450"/>
          <p14:tracePt t="33200" x="1492250" y="4356100"/>
          <p14:tracePt t="33200" x="1498600" y="4356100"/>
          <p14:tracePt t="33214" x="1498600" y="4349750"/>
          <p14:tracePt t="33229" x="1492250" y="4343400"/>
          <p14:tracePt t="33246" x="1479550" y="4343400"/>
          <p14:tracePt t="33262" x="1473200" y="4349750"/>
          <p14:tracePt t="33279" x="1479550" y="4349750"/>
          <p14:tracePt t="33304" x="1485900" y="4349750"/>
          <p14:tracePt t="33313" x="1498600" y="4349750"/>
          <p14:tracePt t="33313" x="1517650" y="4349750"/>
          <p14:tracePt t="33332" x="1530350" y="4349750"/>
          <p14:tracePt t="33332" x="1549400" y="4349750"/>
          <p14:tracePt t="33349" x="1562100" y="4349750"/>
          <p14:tracePt t="33349" x="1581150" y="4349750"/>
          <p14:tracePt t="33365" x="1600200" y="4349750"/>
          <p14:tracePt t="33365" x="1625600" y="4349750"/>
          <p14:tracePt t="33382" x="1644650" y="4349750"/>
          <p14:tracePt t="33382" x="1670050" y="4349750"/>
          <p14:tracePt t="33382" x="1701800" y="4343400"/>
          <p14:tracePt t="33401" x="1727200" y="4343400"/>
          <p14:tracePt t="33413" x="1758950" y="4343400"/>
          <p14:tracePt t="33413" x="1816100" y="4343400"/>
          <p14:tracePt t="33432" x="1847850" y="4343400"/>
          <p14:tracePt t="33432" x="1873250" y="4343400"/>
          <p14:tracePt t="33448" x="1892300" y="4343400"/>
          <p14:tracePt t="33448" x="1917700" y="4343400"/>
          <p14:tracePt t="33465" x="1930400" y="4343400"/>
          <p14:tracePt t="33465" x="1949450" y="4343400"/>
          <p14:tracePt t="33465" x="1962150" y="4343400"/>
          <p14:tracePt t="33484" x="1968500" y="4343400"/>
          <p14:tracePt t="33497" x="1974850" y="4343400"/>
          <p14:tracePt t="33497" x="1981200" y="4343400"/>
          <p14:tracePt t="33515" x="1974850" y="4343400"/>
          <p14:tracePt t="33536" x="1968500" y="4349750"/>
          <p14:tracePt t="33552" x="1962150" y="4349750"/>
          <p14:tracePt t="33564" x="1955800" y="4349750"/>
          <p14:tracePt t="33564" x="1943100" y="4349750"/>
          <p14:tracePt t="33582" x="1930400" y="4343400"/>
          <p14:tracePt t="33604" x="1930400" y="4337050"/>
          <p14:tracePt t="33628" x="1936750" y="4330700"/>
          <p14:tracePt t="33672" x="1943100" y="4324350"/>
          <p14:tracePt t="33688" x="1949450" y="4318000"/>
          <p14:tracePt t="33699" x="1962150" y="4318000"/>
          <p14:tracePt t="33716" x="1968500" y="4318000"/>
          <p14:tracePt t="33732" x="1974850" y="4311650"/>
          <p14:tracePt t="33747" x="1981200" y="4311650"/>
          <p14:tracePt t="33760" x="1987550" y="4311650"/>
          <p14:tracePt t="33776" x="1981200" y="4305300"/>
          <p14:tracePt t="33888" x="1987550" y="4305300"/>
          <p14:tracePt t="33920" x="2000250" y="4298950"/>
          <p14:tracePt t="33931" x="2006600" y="4298950"/>
          <p14:tracePt t="33947" x="2012950" y="4292600"/>
          <p14:tracePt t="33956" x="2025650" y="4292600"/>
          <p14:tracePt t="33965" x="2032000" y="4292600"/>
          <p14:tracePt t="33965" x="2044700" y="4292600"/>
          <p14:tracePt t="33984" x="2057400" y="4286250"/>
          <p14:tracePt t="33984" x="2089150" y="4279900"/>
          <p14:tracePt t="34001" x="2101850" y="4279900"/>
          <p14:tracePt t="34001" x="2120900" y="4279900"/>
          <p14:tracePt t="34017" x="2146300" y="4273550"/>
          <p14:tracePt t="34017" x="2165350" y="4273550"/>
          <p14:tracePt t="34034" x="2184400" y="4267200"/>
          <p14:tracePt t="34034" x="2209800" y="4267200"/>
          <p14:tracePt t="34034" x="2235200" y="4267200"/>
          <p14:tracePt t="34053" x="2260600" y="4267200"/>
          <p14:tracePt t="34065" x="2286000" y="4260850"/>
          <p14:tracePt t="34065" x="2349500" y="4260850"/>
          <p14:tracePt t="34084" x="2381250" y="4260850"/>
          <p14:tracePt t="34084" x="2413000" y="4254500"/>
          <p14:tracePt t="34101" x="2451100" y="4254500"/>
          <p14:tracePt t="34101" x="2489200" y="4254500"/>
          <p14:tracePt t="34101" x="2527300" y="4248150"/>
          <p14:tracePt t="34120" x="2571750" y="4248150"/>
          <p14:tracePt t="34132" x="2616200" y="4248150"/>
          <p14:tracePt t="34132" x="2667000" y="4241800"/>
          <p14:tracePt t="34132" x="2717800" y="4241800"/>
          <p14:tracePt t="34153" x="2774950" y="4241800"/>
          <p14:tracePt t="34153" x="2832100" y="4241800"/>
          <p14:tracePt t="34169" x="2889250" y="4241800"/>
          <p14:tracePt t="34169" x="2946400" y="4235450"/>
          <p14:tracePt t="34184" x="3003550" y="4235450"/>
          <p14:tracePt t="34184" x="3067050" y="4235450"/>
          <p14:tracePt t="34201" x="3124200" y="4235450"/>
          <p14:tracePt t="34201" x="3187700" y="4235450"/>
          <p14:tracePt t="34218" x="3244850" y="4229100"/>
          <p14:tracePt t="34218" x="3365500" y="4229100"/>
          <p14:tracePt t="34235" x="3429000" y="4229100"/>
          <p14:tracePt t="34235" x="3486150" y="4229100"/>
          <p14:tracePt t="34251" x="3543300" y="4235450"/>
          <p14:tracePt t="34251" x="3600450" y="4235450"/>
          <p14:tracePt t="34268" x="3657600" y="4235450"/>
          <p14:tracePt t="34268" x="3714750" y="4241800"/>
          <p14:tracePt t="34284" x="3765550" y="4241800"/>
          <p14:tracePt t="34284" x="3854450" y="4248150"/>
          <p14:tracePt t="34301" x="3898900" y="4254500"/>
          <p14:tracePt t="34301" x="3937000" y="4254500"/>
          <p14:tracePt t="34318" x="3975100" y="4254500"/>
          <p14:tracePt t="34318" x="4006850" y="4254500"/>
          <p14:tracePt t="34335" x="4038600" y="4254500"/>
          <p14:tracePt t="34335" x="4064000" y="4254500"/>
          <p14:tracePt t="34353" x="4108450" y="4260850"/>
          <p14:tracePt t="34353" x="4127500" y="4260850"/>
          <p14:tracePt t="34370" x="4146550" y="4260850"/>
          <p14:tracePt t="34370" x="4159250" y="4260850"/>
          <p14:tracePt t="34385" x="4165600" y="4260850"/>
          <p14:tracePt t="34385" x="4171950" y="4260850"/>
          <p14:tracePt t="34402" x="4178300" y="4260850"/>
          <p14:tracePt t="34417" x="4184650" y="4260850"/>
          <p14:tracePt t="34433" x="4184650" y="4254500"/>
          <p14:tracePt t="34452" x="4178300" y="4248150"/>
          <p14:tracePt t="34512" x="4184650" y="4254500"/>
          <p14:tracePt t="34556" x="4191000" y="4254500"/>
          <p14:tracePt t="34572" x="4197350" y="4254500"/>
          <p14:tracePt t="34588" x="4210050" y="4254500"/>
          <p14:tracePt t="34599" x="4216400" y="4254500"/>
          <p14:tracePt t="34616" x="4222750" y="4254500"/>
          <p14:tracePt t="34632" x="4229100" y="4260850"/>
          <p14:tracePt t="34652" x="4235450" y="4260850"/>
          <p14:tracePt t="34683" x="4241800" y="4267200"/>
          <p14:tracePt t="34708" x="4248150" y="4267200"/>
          <p14:tracePt t="34720" x="4254500" y="4273550"/>
          <p14:tracePt t="34736" x="4260850" y="4279900"/>
          <p14:tracePt t="34772" x="4254500" y="4279900"/>
          <p14:tracePt t="34788" x="4248150" y="4286250"/>
          <p14:tracePt t="34796" x="4241800" y="4286250"/>
          <p14:tracePt t="34805" x="4235450" y="4292600"/>
          <p14:tracePt t="34805" x="4222750" y="4292600"/>
          <p14:tracePt t="34820" x="4210050" y="4292600"/>
          <p14:tracePt t="34820" x="4191000" y="4298950"/>
          <p14:tracePt t="34837" x="4171950" y="4298950"/>
          <p14:tracePt t="34837" x="4146550" y="4305300"/>
          <p14:tracePt t="34853" x="4121150" y="4311650"/>
          <p14:tracePt t="34853" x="4089400" y="4311650"/>
          <p14:tracePt t="34853" x="4057650" y="4318000"/>
          <p14:tracePt t="34873" x="4025900" y="4318000"/>
          <p14:tracePt t="34885" x="3994150" y="4324350"/>
          <p14:tracePt t="34885" x="3924300" y="4324350"/>
          <p14:tracePt t="34904" x="3892550" y="4330700"/>
          <p14:tracePt t="34904" x="3867150" y="4330700"/>
          <p14:tracePt t="34921" x="3841750" y="4330700"/>
          <p14:tracePt t="34921" x="3822700" y="4330700"/>
          <p14:tracePt t="34937" x="3810000" y="4330700"/>
          <p14:tracePt t="34937" x="3803650" y="4330700"/>
          <p14:tracePt t="34954" x="3810000" y="4330700"/>
          <p14:tracePt t="34968" x="3822700" y="4324350"/>
          <p14:tracePt t="34968" x="3835400" y="4324350"/>
          <p14:tracePt t="34987" x="3860800" y="4318000"/>
          <p14:tracePt t="34987" x="3886200" y="4318000"/>
          <p14:tracePt t="35004" x="3911600" y="4311650"/>
          <p14:tracePt t="35004" x="3975100" y="4305300"/>
          <p14:tracePt t="35021" x="4006850" y="4298950"/>
          <p14:tracePt t="35021" x="4044950" y="4298950"/>
          <p14:tracePt t="35037" x="4083050" y="4292600"/>
          <p14:tracePt t="35037" x="4127500" y="4292600"/>
          <p14:tracePt t="35054" x="4165600" y="4292600"/>
          <p14:tracePt t="35054" x="4216400" y="4292600"/>
          <p14:tracePt t="35054" x="4260850" y="4292600"/>
          <p14:tracePt t="35073" x="4311650" y="4298950"/>
          <p14:tracePt t="35085" x="4368800" y="4298950"/>
          <p14:tracePt t="35085" x="4470400" y="4305300"/>
          <p14:tracePt t="35105" x="4521200" y="4311650"/>
          <p14:tracePt t="35105" x="4578350" y="4311650"/>
          <p14:tracePt t="35121" x="4629150" y="4318000"/>
          <p14:tracePt t="35121" x="4686300" y="4318000"/>
          <p14:tracePt t="35138" x="4737100" y="4318000"/>
          <p14:tracePt t="35138" x="4787900" y="4318000"/>
          <p14:tracePt t="35138" x="4838700" y="4318000"/>
          <p14:tracePt t="35157" x="4883150" y="4318000"/>
          <p14:tracePt t="35169" x="4933950" y="4318000"/>
          <p14:tracePt t="35169" x="5016500" y="4318000"/>
          <p14:tracePt t="35188" x="5054600" y="4318000"/>
          <p14:tracePt t="35188" x="5092700" y="4311650"/>
          <p14:tracePt t="35204" x="5124450" y="4311650"/>
          <p14:tracePt t="35204" x="5156200" y="4305300"/>
          <p14:tracePt t="35221" x="5175250" y="4305300"/>
          <p14:tracePt t="35221" x="5200650" y="4298950"/>
          <p14:tracePt t="35238" x="5219700" y="4298950"/>
          <p14:tracePt t="35238" x="5245100" y="4292600"/>
          <p14:tracePt t="35255" x="5257800" y="4292600"/>
          <p14:tracePt t="35255" x="5264150" y="4292600"/>
          <p14:tracePt t="35272" x="5270500" y="4286250"/>
          <p14:tracePt t="35286" x="5257800" y="4286250"/>
          <p14:tracePt t="35312" x="5251450" y="4286250"/>
          <p14:tracePt t="35320" x="5245100" y="4286250"/>
          <p14:tracePt t="35336" x="5238750" y="4286250"/>
          <p14:tracePt t="35336" x="5232400" y="4279900"/>
          <p14:tracePt t="35355" x="5226050" y="4279900"/>
          <p14:tracePt t="35355" x="5219700" y="4279900"/>
          <p14:tracePt t="35374" x="5213350" y="4279900"/>
          <p14:tracePt t="35389" x="5219700" y="4279900"/>
          <p14:tracePt t="35448" x="5213350" y="4279900"/>
          <p14:tracePt t="35516" x="5207000" y="4279900"/>
          <p14:tracePt t="35539" x="5200650" y="4273550"/>
          <p14:tracePt t="35560" x="5200650" y="4267200"/>
          <p14:tracePt t="35576" x="5194300" y="4260850"/>
          <p14:tracePt t="35600" x="5187950" y="4260850"/>
          <p14:tracePt t="35620" x="5187950" y="4267200"/>
          <p14:tracePt t="35697" x="5187950" y="4260850"/>
          <p14:tracePt t="35808" x="5181600" y="4260850"/>
          <p14:tracePt t="35952" x="5175250" y="4260850"/>
          <p14:tracePt t="36048" x="5175250" y="4267200"/>
          <p14:tracePt t="36092" x="5168900" y="4273550"/>
          <p14:tracePt t="36116" x="5162550" y="4279900"/>
          <p14:tracePt t="36132" x="5162550" y="4286250"/>
          <p14:tracePt t="36148" x="5162550" y="4292600"/>
          <p14:tracePt t="36168" x="5168900" y="4292600"/>
          <p14:tracePt t="36176" x="5175250" y="4292600"/>
          <p14:tracePt t="36189" x="5187950" y="4292600"/>
          <p14:tracePt t="36189" x="5213350" y="4292600"/>
          <p14:tracePt t="36209" x="5232400" y="4286250"/>
          <p14:tracePt t="36209" x="5257800" y="4279900"/>
          <p14:tracePt t="36224" x="5289550" y="4273550"/>
          <p14:tracePt t="36224" x="5327650" y="4267200"/>
          <p14:tracePt t="36224" x="5365750" y="4260850"/>
          <p14:tracePt t="36244" x="5416550" y="4248150"/>
          <p14:tracePt t="36256" x="5467350" y="4235450"/>
          <p14:tracePt t="36256" x="5600700" y="4216400"/>
          <p14:tracePt t="36275" x="5670550" y="4203700"/>
          <p14:tracePt t="36275" x="5746750" y="4197350"/>
          <p14:tracePt t="36292" x="5829300" y="4191000"/>
          <p14:tracePt t="36292" x="5918200" y="4191000"/>
          <p14:tracePt t="36308" x="6007100" y="4191000"/>
          <p14:tracePt t="36308" x="6096000" y="4197350"/>
          <p14:tracePt t="36325" x="6184900" y="4203700"/>
          <p14:tracePt t="36325" x="6362700" y="4222750"/>
          <p14:tracePt t="36343" x="6457950" y="4235450"/>
          <p14:tracePt t="36343" x="6546850" y="4248150"/>
          <p14:tracePt t="36358" x="6642100" y="4260850"/>
          <p14:tracePt t="36358" x="6731000" y="4273550"/>
          <p14:tracePt t="36377" x="6819900" y="4292600"/>
          <p14:tracePt t="36377" x="6997700" y="4318000"/>
          <p14:tracePt t="36393" x="7086600" y="4324350"/>
          <p14:tracePt t="36393" x="7169150" y="4337050"/>
          <p14:tracePt t="36409" x="7245350" y="4343400"/>
          <p14:tracePt t="36409" x="7321550" y="4349750"/>
          <p14:tracePt t="36425" x="7391400" y="4362450"/>
          <p14:tracePt t="36425" x="7454900" y="4368800"/>
          <p14:tracePt t="36443" x="7512050" y="4375150"/>
          <p14:tracePt t="36443" x="7556500" y="4387850"/>
          <p14:tracePt t="36443" x="7600950" y="4394200"/>
          <p14:tracePt t="36461" x="7639050" y="4400550"/>
          <p14:tracePt t="36474" x="7670800" y="4406900"/>
          <p14:tracePt t="36474" x="7715250" y="4413250"/>
          <p14:tracePt t="36493" x="7727950" y="4413250"/>
          <p14:tracePt t="36493" x="7740650" y="4413250"/>
          <p14:tracePt t="36509" x="7734300" y="4413250"/>
          <p14:tracePt t="36529" x="7721600" y="4413250"/>
          <p14:tracePt t="36541" x="7708900" y="4413250"/>
          <p14:tracePt t="36541" x="7689850" y="4413250"/>
          <p14:tracePt t="36541" x="7670800" y="4413250"/>
          <p14:tracePt t="36561" x="7651750" y="4413250"/>
          <p14:tracePt t="36561" x="7632700" y="4413250"/>
          <p14:tracePt t="36576" x="7613650" y="4413250"/>
          <p14:tracePt t="36576" x="7594600" y="4406900"/>
          <p14:tracePt t="36593" x="7581900" y="4406900"/>
          <p14:tracePt t="36593" x="7562850" y="4406900"/>
          <p14:tracePt t="36609" x="7550150" y="4400550"/>
          <p14:tracePt t="36609" x="7537450" y="4400550"/>
          <p14:tracePt t="36609" x="7524750" y="4400550"/>
          <p14:tracePt t="36628" x="7518400" y="4400550"/>
          <p14:tracePt t="36642" x="7524750" y="4406900"/>
          <p14:tracePt t="36664" x="7531100" y="4413250"/>
          <p14:tracePt t="36674" x="7543800" y="4413250"/>
          <p14:tracePt t="36674" x="7569200" y="4419600"/>
          <p14:tracePt t="36694" x="7581900" y="4425950"/>
          <p14:tracePt t="36694" x="7600950" y="4425950"/>
          <p14:tracePt t="36710" x="7613650" y="4425950"/>
          <p14:tracePt t="36710" x="7632700" y="4432300"/>
          <p14:tracePt t="36726" x="7645400" y="4432300"/>
          <p14:tracePt t="36726" x="7658100" y="4432300"/>
          <p14:tracePt t="36743" x="7670800" y="4432300"/>
          <p14:tracePt t="36743" x="7683500" y="4432300"/>
          <p14:tracePt t="36761" x="7702550" y="4432300"/>
          <p14:tracePt t="36761" x="7708900" y="4432300"/>
          <p14:tracePt t="36777" x="7715250" y="4432300"/>
          <p14:tracePt t="36777" x="7721600" y="4432300"/>
          <p14:tracePt t="36794" x="7727950" y="4432300"/>
          <p14:tracePt t="36794" x="7734300" y="4432300"/>
          <p14:tracePt t="36812" x="7740650" y="4432300"/>
          <p14:tracePt t="36829" x="7747000" y="4432300"/>
          <p14:tracePt t="36845" x="7759700" y="4432300"/>
          <p14:tracePt t="36861" x="7766050" y="4432300"/>
          <p14:tracePt t="36875" x="7772400" y="4445000"/>
          <p14:tracePt t="36892" x="7778750" y="4445000"/>
          <p14:tracePt t="36892" x="7785100" y="4457700"/>
          <p14:tracePt t="36892" x="7785100" y="4464050"/>
          <p14:tracePt t="36913" x="7791450" y="4476750"/>
          <p14:tracePt t="36925" x="7791450" y="4489450"/>
          <p14:tracePt t="36925" x="7797800" y="4508500"/>
          <p14:tracePt t="36944" x="7797800" y="4521200"/>
          <p14:tracePt t="36944" x="7797800" y="4533900"/>
          <p14:tracePt t="36961" x="7791450" y="4540250"/>
          <p14:tracePt t="36961" x="7778750" y="4552950"/>
          <p14:tracePt t="36977" x="7766050" y="4559300"/>
          <p14:tracePt t="36977" x="7727950" y="4565650"/>
          <p14:tracePt t="36994" x="7696200" y="4565650"/>
          <p14:tracePt t="36994" x="7664450" y="4559300"/>
          <p14:tracePt t="37011" x="7626350" y="4559300"/>
          <p14:tracePt t="37011" x="7581900" y="4552950"/>
          <p14:tracePt t="37027" x="7531100" y="4546600"/>
          <p14:tracePt t="37027" x="7480300" y="4533900"/>
          <p14:tracePt t="37044" x="7423150" y="4514850"/>
          <p14:tracePt t="37044" x="7308850" y="4476750"/>
          <p14:tracePt t="37062" x="7258050" y="4451350"/>
          <p14:tracePt t="37062" x="7207250" y="4425950"/>
          <p14:tracePt t="37078" x="7156450" y="4394200"/>
          <p14:tracePt t="37078" x="7112000" y="4349750"/>
          <p14:tracePt t="37094" x="7067550" y="4305300"/>
          <p14:tracePt t="37094" x="7029450" y="4254500"/>
          <p14:tracePt t="37094" x="6991350" y="4197350"/>
          <p14:tracePt t="37113" x="6959600" y="4140200"/>
          <p14:tracePt t="37126" x="6934200" y="4070350"/>
          <p14:tracePt t="37126" x="6889750" y="3924300"/>
          <p14:tracePt t="37145" x="6870700" y="3848100"/>
          <p14:tracePt t="37145" x="6858000" y="3771900"/>
          <p14:tracePt t="37162" x="6858000" y="3689350"/>
          <p14:tracePt t="37162" x="6858000" y="3613150"/>
          <p14:tracePt t="37178" x="6870700" y="3536950"/>
          <p14:tracePt t="37178" x="6889750" y="3467100"/>
          <p14:tracePt t="37178" x="6915150" y="3397250"/>
          <p14:tracePt t="37197" x="6946900" y="3333750"/>
          <p14:tracePt t="37209" x="6991350" y="3276600"/>
          <p14:tracePt t="37209" x="7042150" y="3219450"/>
          <p14:tracePt t="37229" x="7162800" y="3130550"/>
          <p14:tracePt t="37229" x="7226300" y="3098800"/>
          <p14:tracePt t="37245" x="7289800" y="3067050"/>
          <p14:tracePt t="37245" x="7353300" y="3048000"/>
          <p14:tracePt t="37261" x="7423150" y="3035300"/>
          <p14:tracePt t="37261" x="7486650" y="3028950"/>
          <p14:tracePt t="37278" x="7550150" y="3022600"/>
          <p14:tracePt t="37278" x="7683500" y="3022600"/>
          <p14:tracePt t="37295" x="7753350" y="3028950"/>
          <p14:tracePt t="37295" x="7829550" y="3041650"/>
          <p14:tracePt t="37312" x="7899400" y="3054350"/>
          <p14:tracePt t="37312" x="7969250" y="3073400"/>
          <p14:tracePt t="37329" x="8039100" y="3092450"/>
          <p14:tracePt t="37329" x="8108950" y="3117850"/>
          <p14:tracePt t="37346" x="8178800" y="3149600"/>
          <p14:tracePt t="37346" x="8305800" y="3225800"/>
          <p14:tracePt t="37362" x="8369300" y="3270250"/>
          <p14:tracePt t="37362" x="8426450" y="3314700"/>
          <p14:tracePt t="37380" x="8477250" y="3365500"/>
          <p14:tracePt t="37380" x="8534400" y="3416300"/>
          <p14:tracePt t="37396" x="8578850" y="3473450"/>
          <p14:tracePt t="37396" x="8629650" y="3530600"/>
          <p14:tracePt t="37413" x="8705850" y="3657600"/>
          <p14:tracePt t="37413" x="8737600" y="3721100"/>
          <p14:tracePt t="37429" x="8769350" y="3784600"/>
          <p14:tracePt t="37429" x="8788400" y="3854450"/>
          <p14:tracePt t="37446" x="8807450" y="3917950"/>
          <p14:tracePt t="37446" x="8813800" y="3981450"/>
          <p14:tracePt t="37462" x="8820150" y="4044950"/>
          <p14:tracePt t="37462" x="8813800" y="4108450"/>
          <p14:tracePt t="37462" x="8807450" y="4165600"/>
          <p14:tracePt t="37481" x="8788400" y="4222750"/>
          <p14:tracePt t="37494" x="8769350" y="4273550"/>
          <p14:tracePt t="37494" x="8705850" y="4375150"/>
          <p14:tracePt t="37514" x="8667750" y="4413250"/>
          <p14:tracePt t="37514" x="8623300" y="4451350"/>
          <p14:tracePt t="37530" x="8578850" y="4489450"/>
          <p14:tracePt t="37530" x="8528050" y="4521200"/>
          <p14:tracePt t="37546" x="8477250" y="4552950"/>
          <p14:tracePt t="37546" x="8426450" y="4578350"/>
          <p14:tracePt t="37546" x="8375650" y="4597400"/>
          <p14:tracePt t="37565" x="8318500" y="4616450"/>
          <p14:tracePt t="37577" x="8261350" y="4635500"/>
          <p14:tracePt t="37577" x="8153400" y="4660900"/>
          <p14:tracePt t="37596" x="8102600" y="4667250"/>
          <p14:tracePt t="37596" x="8051800" y="4673600"/>
          <p14:tracePt t="37613" x="8001000" y="4673600"/>
          <p14:tracePt t="37613" x="7956550" y="4679950"/>
          <p14:tracePt t="37630" x="7905750" y="4679950"/>
          <p14:tracePt t="37630" x="7861300" y="4679950"/>
          <p14:tracePt t="37646" x="7816850" y="4679950"/>
          <p14:tracePt t="37646" x="7740650" y="4679950"/>
          <p14:tracePt t="37663" x="7708900" y="4679950"/>
          <p14:tracePt t="37663" x="7677150" y="4679950"/>
          <p14:tracePt t="37680" x="7645400" y="4673600"/>
          <p14:tracePt t="37680" x="7626350" y="4673600"/>
          <p14:tracePt t="37697" x="7600950" y="4667250"/>
          <p14:tracePt t="37697" x="7569200" y="4660900"/>
          <p14:tracePt t="37714" x="7562850" y="4660900"/>
          <p14:tracePt t="37714" x="7550150" y="4654550"/>
          <p14:tracePt t="37730" x="7543800" y="4654550"/>
          <p14:tracePt t="37745" x="7537450" y="4648200"/>
          <p14:tracePt t="37762" x="7537450" y="4641850"/>
          <p14:tracePt t="37778" x="7550150" y="4635500"/>
          <p14:tracePt t="37795" x="7556500" y="4629150"/>
          <p14:tracePt t="37795" x="7562850" y="4629150"/>
          <p14:tracePt t="37813" x="7569200" y="4622800"/>
          <p14:tracePt t="37829" x="7581900" y="4622800"/>
          <p14:tracePt t="37845" x="7588250" y="4616450"/>
          <p14:tracePt t="37862" x="7588250" y="4610100"/>
          <p14:tracePt t="37881" x="7588250" y="4603750"/>
          <p14:tracePt t="37895" x="7594600" y="4597400"/>
          <p14:tracePt t="37924" x="7594600" y="4591050"/>
          <p14:tracePt t="37940" x="7600950" y="4584700"/>
          <p14:tracePt t="37953" x="7600950" y="4578350"/>
          <p14:tracePt t="37968" x="7607300" y="4572000"/>
          <p14:tracePt t="37984" x="7613650" y="4565650"/>
          <p14:tracePt t="38008" x="7620000" y="4565650"/>
          <p14:tracePt t="38028" x="7613650" y="4559300"/>
          <p14:tracePt t="38157" x="7620000" y="4552950"/>
          <p14:tracePt t="38188" x="7620000" y="4546600"/>
          <p14:tracePt t="38233" x="7620000" y="4540250"/>
          <p14:tracePt t="38277" x="7620000" y="4533900"/>
          <p14:tracePt t="38293" x="7620000" y="4527550"/>
          <p14:tracePt t="38308" x="7613650" y="4514850"/>
          <p14:tracePt t="38321" x="7607300" y="4508500"/>
          <p14:tracePt t="38337" x="7607300" y="4502150"/>
          <p14:tracePt t="38347" x="7600950" y="4495800"/>
          <p14:tracePt t="38347" x="7594600" y="4489450"/>
          <p14:tracePt t="38366" x="7594600" y="4483100"/>
          <p14:tracePt t="38366" x="7581900" y="4470400"/>
          <p14:tracePt t="38384" x="7575550" y="4464050"/>
          <p14:tracePt t="38384" x="7569200" y="4457700"/>
          <p14:tracePt t="38399" x="7569200" y="4451350"/>
          <p14:tracePt t="38399" x="7562850" y="4438650"/>
          <p14:tracePt t="38416" x="7556500" y="4432300"/>
          <p14:tracePt t="38416" x="7550150" y="4406900"/>
          <p14:tracePt t="38434" x="7543800" y="4394200"/>
          <p14:tracePt t="38434" x="7537450" y="4375150"/>
          <p14:tracePt t="38450" x="7537450" y="4362450"/>
          <p14:tracePt t="38450" x="7531100" y="4343400"/>
          <p14:tracePt t="38466" x="7524750" y="4330700"/>
          <p14:tracePt t="38466" x="7512050" y="4311650"/>
          <p14:tracePt t="38482" x="7505700" y="4298950"/>
          <p14:tracePt t="38482" x="7499350" y="4286250"/>
          <p14:tracePt t="38482" x="7493000" y="4273550"/>
          <p14:tracePt t="38502" x="7486650" y="4260850"/>
          <p14:tracePt t="38514" x="7480300" y="4248150"/>
          <p14:tracePt t="38514" x="7473950" y="4222750"/>
          <p14:tracePt t="38533" x="7467600" y="4210050"/>
          <p14:tracePt t="38533" x="7467600" y="4191000"/>
          <p14:tracePt t="38550" x="7461250" y="4178300"/>
          <p14:tracePt t="38550" x="7461250" y="4159250"/>
          <p14:tracePt t="38566" x="7454900" y="4146550"/>
          <p14:tracePt t="38566" x="7454900" y="4127500"/>
          <p14:tracePt t="38566" x="7454900" y="4108450"/>
          <p14:tracePt t="38586" x="7448550" y="4095750"/>
          <p14:tracePt t="38598" x="7448550" y="4076700"/>
          <p14:tracePt t="38598" x="7448550" y="4051300"/>
          <p14:tracePt t="38617" x="7454900" y="4032250"/>
          <p14:tracePt t="38617" x="7461250" y="4019550"/>
          <p14:tracePt t="38633" x="7467600" y="4000500"/>
          <p14:tracePt t="38633" x="7473950" y="3981450"/>
          <p14:tracePt t="38650" x="7480300" y="3962400"/>
          <p14:tracePt t="38650" x="7493000" y="3943350"/>
          <p14:tracePt t="38666" x="7499350" y="3924300"/>
          <p14:tracePt t="38666" x="7518400" y="3873500"/>
          <p14:tracePt t="38683" x="7531100" y="3854450"/>
          <p14:tracePt t="38683" x="7537450" y="3829050"/>
          <p14:tracePt t="38700" x="7543800" y="3803650"/>
          <p14:tracePt t="38700" x="7550150" y="3778250"/>
          <p14:tracePt t="38717" x="7556500" y="3759200"/>
          <p14:tracePt t="38717" x="7569200" y="3714750"/>
          <p14:tracePt t="38734" x="7569200" y="3702050"/>
          <p14:tracePt t="38734" x="7569200" y="3683000"/>
          <p14:tracePt t="38751" x="7569200" y="3670300"/>
          <p14:tracePt t="38751" x="7575550" y="3657600"/>
          <p14:tracePt t="38767" x="7575550" y="3638550"/>
          <p14:tracePt t="38767" x="7569200" y="3625850"/>
          <p14:tracePt t="38784" x="7569200" y="3613150"/>
          <p14:tracePt t="38784" x="7562850" y="3587750"/>
          <p14:tracePt t="38801" x="7562850" y="3581400"/>
          <p14:tracePt t="38801" x="7556500" y="3568700"/>
          <p14:tracePt t="38817" x="7550150" y="3562350"/>
          <p14:tracePt t="38817" x="7543800" y="3549650"/>
          <p14:tracePt t="38834" x="7537450" y="3543300"/>
          <p14:tracePt t="38834" x="7531100" y="3543300"/>
          <p14:tracePt t="38850" x="7524750" y="3536950"/>
          <p14:tracePt t="38850" x="7524750" y="3530600"/>
          <p14:tracePt t="38870" x="7518400" y="3524250"/>
          <p14:tracePt t="38882" x="7512050" y="3524250"/>
          <p14:tracePt t="38899" x="7518400" y="3517900"/>
          <p14:tracePt t="38899" x="7524750" y="3511550"/>
          <p14:tracePt t="38918" x="7531100" y="3511550"/>
          <p14:tracePt t="38918" x="7543800" y="3505200"/>
          <p14:tracePt t="38934" x="7550150" y="3505200"/>
          <p14:tracePt t="38934" x="7562850" y="3505200"/>
          <p14:tracePt t="38934" x="7575550" y="3498850"/>
          <p14:tracePt t="38953" x="7588250" y="3498850"/>
          <p14:tracePt t="38966" x="7607300" y="3492500"/>
          <p14:tracePt t="38966" x="7639050" y="3486150"/>
          <p14:tracePt t="38984" x="7658100" y="3486150"/>
          <p14:tracePt t="38984" x="7677150" y="3479800"/>
          <p14:tracePt t="39001" x="7702550" y="3473450"/>
          <p14:tracePt t="39001" x="7721600" y="3473450"/>
          <p14:tracePt t="39018" x="7747000" y="3473450"/>
          <p14:tracePt t="39018" x="7797800" y="3467100"/>
          <p14:tracePt t="39034" x="7816850" y="3467100"/>
          <p14:tracePt t="39034" x="7842250" y="3467100"/>
          <p14:tracePt t="39051" x="7867650" y="3467100"/>
          <p14:tracePt t="39051" x="7893050" y="3467100"/>
          <p14:tracePt t="39068" x="7918450" y="3467100"/>
          <p14:tracePt t="39068" x="7937500" y="3473450"/>
          <p14:tracePt t="39085" x="7962900" y="3473450"/>
          <p14:tracePt t="39085" x="7994650" y="3479800"/>
          <p14:tracePt t="39102" x="8007350" y="3486150"/>
          <p14:tracePt t="39102" x="8020050" y="3492500"/>
          <p14:tracePt t="39118" x="8026400" y="3498850"/>
          <p14:tracePt t="39118" x="8032750" y="3505200"/>
          <p14:tracePt t="39135" x="8039100" y="3511550"/>
          <p14:tracePt t="39135" x="8039100" y="3517900"/>
          <p14:tracePt t="39153" x="8039100" y="3524250"/>
          <p14:tracePt t="39166" x="8039100" y="3530600"/>
          <p14:tracePt t="39166" x="8039100" y="3536950"/>
          <p14:tracePt t="39186" x="8032750" y="3543300"/>
          <p14:tracePt t="39200" x="8026400" y="3549650"/>
          <p14:tracePt t="39217" x="8020050" y="3556000"/>
          <p14:tracePt t="39233" x="8013700" y="3562350"/>
          <p14:tracePt t="39250" x="8013700" y="3568700"/>
          <p14:tracePt t="39267" x="8013700" y="3575050"/>
          <p14:tracePt t="39321" x="8013700" y="3581400"/>
          <p14:tracePt t="39349" x="8013700" y="3587750"/>
          <p14:tracePt t="39381" x="8020050" y="3581400"/>
          <p14:tracePt t="39441" x="8026400" y="3581400"/>
          <p14:tracePt t="39469" x="8032750" y="3581400"/>
          <p14:tracePt t="39521" x="8032750" y="3575050"/>
          <p14:tracePt t="39641" x="8039100" y="3581400"/>
          <p14:tracePt t="39813" x="8045450" y="3587750"/>
          <p14:tracePt t="40077" x="8045450" y="3581400"/>
          <p14:tracePt t="40161" x="8051800" y="3587750"/>
          <p14:tracePt t="40205" x="8045450" y="3581400"/>
          <p14:tracePt t="40649" x="8039100" y="3587750"/>
          <p14:tracePt t="40685" x="8026400" y="3594100"/>
          <p14:tracePt t="40713" x="8020050" y="3594100"/>
          <p14:tracePt t="40721" x="8013700" y="3600450"/>
          <p14:tracePt t="40729" x="8001000" y="3606800"/>
          <p14:tracePt t="40738" x="7988300" y="3613150"/>
          <p14:tracePt t="40738" x="7969250" y="3619500"/>
          <p14:tracePt t="40757" x="7950200" y="3625850"/>
          <p14:tracePt t="40757" x="7899400" y="3651250"/>
          <p14:tracePt t="40774" x="7861300" y="3663950"/>
          <p14:tracePt t="40774" x="7823200" y="3676650"/>
          <p14:tracePt t="40791" x="7778750" y="3695700"/>
          <p14:tracePt t="40791" x="7727950" y="3714750"/>
          <p14:tracePt t="40807" x="7670800" y="3733800"/>
          <p14:tracePt t="40807" x="7607300" y="3759200"/>
          <p14:tracePt t="40824" x="7537450" y="3784600"/>
          <p14:tracePt t="40824" x="7366000" y="3848100"/>
          <p14:tracePt t="40844" x="7264400" y="3879850"/>
          <p14:tracePt t="40844" x="7156450" y="3917950"/>
          <p14:tracePt t="40858" x="7035800" y="3962400"/>
          <p14:tracePt t="40858" x="6908800" y="4006850"/>
          <p14:tracePt t="40875" x="6769100" y="4051300"/>
          <p14:tracePt t="40875" x="6623050" y="4102100"/>
          <p14:tracePt t="40891" x="6470650" y="4152900"/>
          <p14:tracePt t="40891" x="6305550" y="4203700"/>
          <p14:tracePt t="40891" x="6140450" y="4254500"/>
          <p14:tracePt t="40910" x="5969000" y="4311650"/>
          <p14:tracePt t="40922" x="5791200" y="4362450"/>
          <p14:tracePt t="40922" x="5435600" y="4457700"/>
          <p14:tracePt t="40943" x="5251450" y="4502150"/>
          <p14:tracePt t="40943" x="5067300" y="4552950"/>
          <p14:tracePt t="40958" x="4883150" y="4597400"/>
          <p14:tracePt t="40958" x="4692650" y="4641850"/>
          <p14:tracePt t="40974" x="4508500" y="4686300"/>
          <p14:tracePt t="40974" x="4324350" y="4730750"/>
          <p14:tracePt t="40991" x="4140200" y="4775200"/>
          <p14:tracePt t="40991" x="3956050" y="4813300"/>
          <p14:tracePt t="40991" x="3784600" y="4851400"/>
          <p14:tracePt t="41010" x="3613150" y="4883150"/>
          <p14:tracePt t="41010" x="3441700" y="4914900"/>
          <p14:tracePt t="41025" x="3282950" y="4946650"/>
          <p14:tracePt t="41025" x="3130550" y="4972050"/>
          <p14:tracePt t="41042" x="2984500" y="4997450"/>
          <p14:tracePt t="41042" x="2838450" y="5022850"/>
          <p14:tracePt t="41058" x="2705100" y="5035550"/>
          <p14:tracePt t="41058" x="2451100" y="5060950"/>
          <p14:tracePt t="41075" x="2336800" y="5073650"/>
          <p14:tracePt t="41075" x="2222500" y="5080000"/>
          <p14:tracePt t="41092" x="2120900" y="5080000"/>
          <p14:tracePt t="41092" x="2025650" y="5086350"/>
          <p14:tracePt t="41108" x="1936750" y="5092700"/>
          <p14:tracePt t="41108" x="1847850" y="5092700"/>
          <p14:tracePt t="41125" x="1771650" y="5099050"/>
          <p14:tracePt t="41125" x="1638300" y="5099050"/>
          <p14:tracePt t="41142" x="1581150" y="5105400"/>
          <p14:tracePt t="41142" x="1530350" y="5105400"/>
          <p14:tracePt t="41159" x="1485900" y="5105400"/>
          <p14:tracePt t="41159" x="1441450" y="5105400"/>
          <p14:tracePt t="41175" x="1409700" y="5105400"/>
          <p14:tracePt t="41175" x="1371600" y="5111750"/>
          <p14:tracePt t="41175" x="1346200" y="5111750"/>
          <p14:tracePt t="41195" x="1320800" y="5111750"/>
          <p14:tracePt t="41207" x="1295400" y="5118100"/>
          <p14:tracePt t="41207" x="1250950" y="5118100"/>
          <p14:tracePt t="41226" x="1238250" y="5124450"/>
          <p14:tracePt t="41226" x="1219200" y="5124450"/>
          <p14:tracePt t="41243" x="1206500" y="5124450"/>
          <p14:tracePt t="41243" x="1193800" y="5124450"/>
          <p14:tracePt t="41259" x="1181100" y="5130800"/>
          <p14:tracePt t="41259" x="1174750" y="5130800"/>
          <p14:tracePt t="41259" x="1162050" y="5130800"/>
          <p14:tracePt t="41278" x="1155700" y="5130800"/>
          <p14:tracePt t="41290" x="1143000" y="5137150"/>
          <p14:tracePt t="41290" x="1136650" y="5137150"/>
          <p14:tracePt t="41311" x="1117600" y="5143500"/>
          <p14:tracePt t="41311" x="1111250" y="5143500"/>
          <p14:tracePt t="41326" x="1104900" y="5149850"/>
          <p14:tracePt t="41326" x="1098550" y="5149850"/>
          <p14:tracePt t="41343" x="1104900" y="5156200"/>
          <p14:tracePt t="41370" x="1111250" y="5156200"/>
          <p14:tracePt t="41374" x="1117600" y="5156200"/>
          <p14:tracePt t="41374" x="1130300" y="5156200"/>
          <p14:tracePt t="41394" x="1149350" y="5162550"/>
          <p14:tracePt t="41394" x="1168400" y="5162550"/>
          <p14:tracePt t="41409" x="1187450" y="5168900"/>
          <p14:tracePt t="41409" x="1212850" y="5168900"/>
          <p14:tracePt t="41427" x="1238250" y="5175250"/>
          <p14:tracePt t="41427" x="1295400" y="5181600"/>
          <p14:tracePt t="41444" x="1327150" y="5181600"/>
          <p14:tracePt t="41444" x="1358900" y="5181600"/>
          <p14:tracePt t="41459" x="1390650" y="5187950"/>
          <p14:tracePt t="41459" x="1416050" y="5187950"/>
          <p14:tracePt t="41477" x="1447800" y="5194300"/>
          <p14:tracePt t="41477" x="1473200" y="5194300"/>
          <p14:tracePt t="41494" x="1517650" y="5207000"/>
          <p14:tracePt t="41494" x="1536700" y="5213350"/>
          <p14:tracePt t="41510" x="1549400" y="5213350"/>
          <p14:tracePt t="41510" x="1562100" y="5219700"/>
          <p14:tracePt t="41527" x="1568450" y="5219700"/>
          <p14:tracePt t="41542" x="1574800" y="5226050"/>
          <p14:tracePt t="41558" x="1568450" y="5232400"/>
          <p14:tracePt t="41578" x="1562100" y="5232400"/>
          <p14:tracePt t="41595" x="1555750" y="5232400"/>
          <p14:tracePt t="41614" x="1555750" y="5226050"/>
          <p14:tracePt t="41653" x="1562100" y="5219700"/>
          <p14:tracePt t="41673" x="1568450" y="5213350"/>
          <p14:tracePt t="41757" x="1562100" y="5213350"/>
          <p14:tracePt t="41801" x="1555750" y="5213350"/>
          <p14:tracePt t="41825" x="1555750" y="5207000"/>
          <p14:tracePt t="41869" x="1562100" y="5200650"/>
          <p14:tracePt t="41909" x="1568450" y="5194300"/>
          <p14:tracePt t="42006" x="1574800" y="5194300"/>
          <p14:tracePt t="42021" x="1587500" y="5194300"/>
          <p14:tracePt t="42033" x="1587500" y="5200650"/>
          <p14:tracePt t="42043" x="1593850" y="5200650"/>
          <p14:tracePt t="42043" x="1606550" y="5200650"/>
          <p14:tracePt t="42062" x="1612900" y="5200650"/>
          <p14:tracePt t="42062" x="1619250" y="5200650"/>
          <p14:tracePt t="42078" x="1625600" y="5207000"/>
          <p14:tracePt t="42078" x="1638300" y="5207000"/>
          <p14:tracePt t="42095" x="1644650" y="5207000"/>
          <p14:tracePt t="42095" x="1651000" y="5207000"/>
          <p14:tracePt t="42112" x="1657350" y="5213350"/>
          <p14:tracePt t="42112" x="1663700" y="5213350"/>
          <p14:tracePt t="42129" x="1670050" y="5213350"/>
          <p14:tracePt t="42144" x="1682750" y="5207000"/>
          <p14:tracePt t="42161" x="1689100" y="5207000"/>
          <p14:tracePt t="42177" x="1695450" y="5207000"/>
          <p14:tracePt t="42194" x="1701800" y="5200650"/>
          <p14:tracePt t="42211" x="1708150" y="5200650"/>
          <p14:tracePt t="42227" x="1714500" y="5194300"/>
          <p14:tracePt t="42227" x="1720850" y="5194300"/>
          <p14:tracePt t="42246" x="1727200" y="5194300"/>
          <p14:tracePt t="42262" x="1733550" y="5194300"/>
          <p14:tracePt t="42277" x="1746250" y="5194300"/>
          <p14:tracePt t="42277" x="1752600" y="5194300"/>
          <p14:tracePt t="42277" x="1765300" y="5194300"/>
          <p14:tracePt t="42298" x="1778000" y="5194300"/>
          <p14:tracePt t="42311" x="1790700" y="5194300"/>
          <p14:tracePt t="42311" x="1828800" y="5194300"/>
          <p14:tracePt t="42330" x="1847850" y="5194300"/>
          <p14:tracePt t="42330" x="1873250" y="5194300"/>
          <p14:tracePt t="42346" x="1898650" y="5194300"/>
          <p14:tracePt t="42346" x="1924050" y="5200650"/>
          <p14:tracePt t="42363" x="1949450" y="5200650"/>
          <p14:tracePt t="42363" x="1981200" y="5200650"/>
          <p14:tracePt t="42363" x="2012950" y="5207000"/>
          <p14:tracePt t="42363" x="2044700" y="5207000"/>
          <p14:tracePt t="42385" x="2076450" y="5207000"/>
          <p14:tracePt t="42394" x="2114550" y="5213350"/>
          <p14:tracePt t="42394" x="2152650" y="5213350"/>
          <p14:tracePt t="42413" x="2190750" y="5213350"/>
          <p14:tracePt t="42413" x="2228850" y="5213350"/>
          <p14:tracePt t="42430" x="2266950" y="5213350"/>
          <p14:tracePt t="42430" x="2343150" y="5219700"/>
          <p14:tracePt t="42447" x="2381250" y="5219700"/>
          <p14:tracePt t="42447" x="2425700" y="5219700"/>
          <p14:tracePt t="42463" x="2463800" y="5226050"/>
          <p14:tracePt t="42463" x="2508250" y="5232400"/>
          <p14:tracePt t="42480" x="2546350" y="5232400"/>
          <p14:tracePt t="42480" x="2590800" y="5238750"/>
          <p14:tracePt t="42497" x="2628900" y="5245100"/>
          <p14:tracePt t="42497" x="2711450" y="5251450"/>
          <p14:tracePt t="42514" x="2749550" y="5251450"/>
          <p14:tracePt t="42514" x="2794000" y="5257800"/>
          <p14:tracePt t="42531" x="2832100" y="5257800"/>
          <p14:tracePt t="42531" x="2870200" y="5257800"/>
          <p14:tracePt t="42547" x="2908300" y="5257800"/>
          <p14:tracePt t="42547" x="2940050" y="5257800"/>
          <p14:tracePt t="42547" x="2971800" y="5257800"/>
          <p14:tracePt t="42566" x="2997200" y="5257800"/>
          <p14:tracePt t="42578" x="3022600" y="5257800"/>
          <p14:tracePt t="42578" x="3067050" y="5257800"/>
          <p14:tracePt t="42599" x="3086100" y="5257800"/>
          <p14:tracePt t="42599" x="3105150" y="5257800"/>
          <p14:tracePt t="42614" x="3111500" y="5257800"/>
          <p14:tracePt t="42614" x="3124200" y="5251450"/>
          <p14:tracePt t="42630" x="3130550" y="5251450"/>
          <p14:tracePt t="42630" x="3143250" y="5251450"/>
          <p14:tracePt t="42647" x="3149600" y="5251450"/>
          <p14:tracePt t="42666" x="3143250" y="5245100"/>
          <p14:tracePt t="42702" x="3136900" y="5245100"/>
          <p14:tracePt t="42726" x="3143250" y="5238750"/>
          <p14:tracePt t="42805" x="3149600" y="5238750"/>
          <p14:tracePt t="42845" x="3155950" y="5245100"/>
          <p14:tracePt t="42890" x="3162300" y="5245100"/>
          <p14:tracePt t="42905" x="3168650" y="5245100"/>
          <p14:tracePt t="42922" x="3175000" y="5251450"/>
          <p14:tracePt t="42930" x="3187700" y="5251450"/>
          <p14:tracePt t="42934" x="3206750" y="5251450"/>
          <p14:tracePt t="42946" x="3225800" y="5251450"/>
          <p14:tracePt t="42946" x="3251200" y="5257800"/>
          <p14:tracePt t="42946" x="3282950" y="5264150"/>
          <p14:tracePt t="42967" x="3321050" y="5270500"/>
          <p14:tracePt t="42967" x="3371850" y="5276850"/>
          <p14:tracePt t="42983" x="3422650" y="5289550"/>
          <p14:tracePt t="42983" x="3486150" y="5302250"/>
          <p14:tracePt t="42998" x="3556000" y="5314950"/>
          <p14:tracePt t="42998" x="3632200" y="5334000"/>
          <p14:tracePt t="43015" x="3721100" y="5346700"/>
          <p14:tracePt t="43015" x="3816350" y="5365750"/>
          <p14:tracePt t="43015" x="3917950" y="5384800"/>
          <p14:tracePt t="43034" x="4032250" y="5410200"/>
          <p14:tracePt t="43047" x="4146550" y="5429250"/>
          <p14:tracePt t="43047" x="4400550" y="5473700"/>
          <p14:tracePt t="43065" x="4533900" y="5499100"/>
          <p14:tracePt t="43065" x="4667250" y="5524500"/>
          <p14:tracePt t="43082" x="4806950" y="5549900"/>
          <p14:tracePt t="43082" x="4953000" y="5575300"/>
          <p14:tracePt t="43099" x="5099050" y="5607050"/>
          <p14:tracePt t="43099" x="5397500" y="5657850"/>
          <p14:tracePt t="43115" x="5549900" y="5683250"/>
          <p14:tracePt t="43115" x="5702300" y="5708650"/>
          <p14:tracePt t="43132" x="5848350" y="5727700"/>
          <p14:tracePt t="43132" x="5994400" y="5740400"/>
          <p14:tracePt t="43149" x="6140450" y="5759450"/>
          <p14:tracePt t="43149" x="6280150" y="5765800"/>
          <p14:tracePt t="43166" x="6413500" y="5778500"/>
          <p14:tracePt t="43166" x="6667500" y="5797550"/>
          <p14:tracePt t="43183" x="6794500" y="5803900"/>
          <p14:tracePt t="43183" x="6908800" y="5810250"/>
          <p14:tracePt t="43199" x="7023100" y="5822950"/>
          <p14:tracePt t="43199" x="7124700" y="5829300"/>
          <p14:tracePt t="43216" x="7226300" y="5842000"/>
          <p14:tracePt t="43216" x="7321550" y="5848350"/>
          <p14:tracePt t="43216" x="7410450" y="5861050"/>
          <p14:tracePt t="43235" x="7486650" y="5873750"/>
          <p14:tracePt t="43247" x="7562850" y="5880100"/>
          <p14:tracePt t="43247" x="7683500" y="5905500"/>
          <p14:tracePt t="43266" x="7734300" y="5911850"/>
          <p14:tracePt t="43266" x="7785100" y="5924550"/>
          <p14:tracePt t="43283" x="7823200" y="5930900"/>
          <p14:tracePt t="43283" x="7861300" y="5943600"/>
          <p14:tracePt t="43299" x="7893050" y="5956300"/>
          <p14:tracePt t="43299" x="7918450" y="5962650"/>
          <p14:tracePt t="43299" x="7937500" y="5975350"/>
          <p14:tracePt t="43318" x="7956550" y="5988050"/>
          <p14:tracePt t="43331" x="7969250" y="6000750"/>
          <p14:tracePt t="43331" x="7981950" y="6032500"/>
          <p14:tracePt t="43350" x="7988300" y="6045200"/>
          <p14:tracePt t="43350" x="7988300" y="6057900"/>
          <p14:tracePt t="43366" x="7981950" y="6070600"/>
          <p14:tracePt t="43366" x="7981950" y="6083300"/>
          <p14:tracePt t="43383" x="7975600" y="6089650"/>
          <p14:tracePt t="43383" x="7969250" y="6102350"/>
          <p14:tracePt t="43383" x="7962900" y="6108700"/>
          <p14:tracePt t="43402" x="7956550" y="6115050"/>
          <p14:tracePt t="43402" x="7950200" y="6121400"/>
          <p14:tracePt t="43416" x="7937500" y="6134100"/>
          <p14:tracePt t="43416" x="7931150" y="6140450"/>
          <p14:tracePt t="43434" x="7918450" y="6153150"/>
          <p14:tracePt t="43434" x="7905750" y="6165850"/>
          <p14:tracePt t="43450" x="7893050" y="6178550"/>
          <p14:tracePt t="43450" x="7880350" y="6191250"/>
          <p14:tracePt t="43467" x="7867650" y="6197600"/>
          <p14:tracePt t="43467" x="7848600" y="6223000"/>
          <p14:tracePt t="43483" x="7835900" y="6235700"/>
          <p14:tracePt t="43483" x="7816850" y="6242050"/>
          <p14:tracePt t="43500" x="7804150" y="6248400"/>
          <p14:tracePt t="43500" x="7785100" y="6261100"/>
          <p14:tracePt t="43517" x="7766050" y="6267450"/>
          <p14:tracePt t="43517" x="7715250" y="6273800"/>
          <p14:tracePt t="43534" x="7689850" y="6280150"/>
          <p14:tracePt t="43534" x="7664450" y="6280150"/>
          <p14:tracePt t="43551" x="7639050" y="6280150"/>
          <p14:tracePt t="43551" x="7607300" y="6280150"/>
          <p14:tracePt t="43567" x="7581900" y="6273800"/>
          <p14:tracePt t="43567" x="7556500" y="6267450"/>
          <p14:tracePt t="43567" x="7531100" y="6261100"/>
          <p14:tracePt t="43586" x="7505700" y="6248400"/>
          <p14:tracePt t="43598" x="7486650" y="6235700"/>
          <p14:tracePt t="43598" x="7442200" y="6203950"/>
          <p14:tracePt t="43619" x="7429500" y="6184900"/>
          <p14:tracePt t="43619" x="7410450" y="6159500"/>
          <p14:tracePt t="43635" x="7404100" y="6127750"/>
          <p14:tracePt t="43635" x="7397750" y="6102350"/>
          <p14:tracePt t="43651" x="7397750" y="6070600"/>
          <p14:tracePt t="43651" x="7404100" y="6038850"/>
          <p14:tracePt t="43668" x="7416800" y="6013450"/>
          <p14:tracePt t="43668" x="7429500" y="5981700"/>
          <p14:tracePt t="43668" x="7454900" y="5956300"/>
          <p14:tracePt t="43687" x="7480300" y="5930900"/>
          <p14:tracePt t="43699" x="7518400" y="5911850"/>
          <p14:tracePt t="43699" x="7594600" y="5867400"/>
          <p14:tracePt t="43718" x="7639050" y="5848350"/>
          <p14:tracePt t="43718" x="7683500" y="5835650"/>
          <p14:tracePt t="43735" x="7727950" y="5822950"/>
          <p14:tracePt t="43735" x="7778750" y="5816600"/>
          <p14:tracePt t="43751" x="7835900" y="5810250"/>
          <p14:tracePt t="43751" x="7943850" y="5822950"/>
          <p14:tracePt t="43767" x="7994650" y="5842000"/>
          <p14:tracePt t="43767" x="8051800" y="5854700"/>
          <p14:tracePt t="43784" x="8108950" y="5873750"/>
          <p14:tracePt t="43784" x="8159750" y="5899150"/>
          <p14:tracePt t="43801" x="8210550" y="5924550"/>
          <p14:tracePt t="43801" x="8255000" y="5949950"/>
          <p14:tracePt t="43818" x="8293100" y="5975350"/>
          <p14:tracePt t="43818" x="8356600" y="6026150"/>
          <p14:tracePt t="43835" x="8382000" y="6057900"/>
          <p14:tracePt t="43835" x="8394700" y="6083300"/>
          <p14:tracePt t="43851" x="8407400" y="6108700"/>
          <p14:tracePt t="43851" x="8413750" y="6140450"/>
          <p14:tracePt t="43868" x="8407400" y="6165850"/>
          <p14:tracePt t="43868" x="8401050" y="6197600"/>
          <p14:tracePt t="43868" x="8388350" y="6229350"/>
          <p14:tracePt t="43887" x="8362950" y="6254750"/>
          <p14:tracePt t="43899" x="8337550" y="6286500"/>
          <p14:tracePt t="43899" x="8274050" y="6337300"/>
          <p14:tracePt t="43919" x="8242300" y="6369050"/>
          <p14:tracePt t="43919" x="8197850" y="6394450"/>
          <p14:tracePt t="43935" x="8159750" y="6413500"/>
          <p14:tracePt t="43935" x="8115300" y="6432550"/>
          <p14:tracePt t="43952" x="8070850" y="6451600"/>
          <p14:tracePt t="43952" x="8026400" y="6464300"/>
          <p14:tracePt t="43952" x="7981950" y="6477000"/>
          <p14:tracePt t="43971" x="7937500" y="6483350"/>
          <p14:tracePt t="43983" x="7893050" y="6496050"/>
          <p14:tracePt t="43983" x="7810500" y="6496050"/>
          <p14:tracePt t="44003" x="7766050" y="6489700"/>
          <p14:tracePt t="44003" x="7727950" y="6483350"/>
          <p14:tracePt t="44019" x="7689850" y="6470650"/>
          <p14:tracePt t="44019" x="7645400" y="6457950"/>
          <p14:tracePt t="44036" x="7600950" y="6438900"/>
          <p14:tracePt t="44036" x="7556500" y="6426200"/>
          <p14:tracePt t="44052" x="7499350" y="6407150"/>
          <p14:tracePt t="44052" x="7435850" y="6388100"/>
          <p14:tracePt t="44052" x="7366000" y="6369050"/>
          <p14:tracePt t="44071" x="7289800" y="6350000"/>
          <p14:tracePt t="44071" x="7200900" y="6330950"/>
          <p14:tracePt t="44086" x="7105650" y="6311900"/>
          <p14:tracePt t="44086" x="6997700" y="6299200"/>
          <p14:tracePt t="44102" x="6877050" y="6280150"/>
          <p14:tracePt t="44102" x="6756400" y="6267450"/>
          <p14:tracePt t="44119" x="6623050" y="6254750"/>
          <p14:tracePt t="44119" x="6337300" y="6223000"/>
          <p14:tracePt t="44136" x="6191250" y="6203950"/>
          <p14:tracePt t="44136" x="6032500" y="6191250"/>
          <p14:tracePt t="44152" x="5880100" y="6172200"/>
          <p14:tracePt t="44152" x="5721350" y="6153150"/>
          <p14:tracePt t="44169" x="5568950" y="6134100"/>
          <p14:tracePt t="44169" x="5264150" y="6089650"/>
          <p14:tracePt t="44187" x="5124450" y="6064250"/>
          <p14:tracePt t="44187" x="4984750" y="6038850"/>
          <p14:tracePt t="44203" x="4851400" y="6013450"/>
          <p14:tracePt t="44203" x="4730750" y="5975350"/>
          <p14:tracePt t="44219" x="4610100" y="5943600"/>
          <p14:tracePt t="44219" x="4502150" y="5905500"/>
          <p14:tracePt t="44236" x="4400550" y="5873750"/>
          <p14:tracePt t="44236" x="4305300" y="5835650"/>
          <p14:tracePt t="44236" x="4222750" y="5803900"/>
          <p14:tracePt t="44255" x="4140200" y="5765800"/>
          <p14:tracePt t="44267" x="4070350" y="5734050"/>
          <p14:tracePt t="44267" x="3937000" y="5676900"/>
          <p14:tracePt t="44286" x="3879850" y="5645150"/>
          <p14:tracePt t="44286" x="3829050" y="5619750"/>
          <p14:tracePt t="44303" x="3778250" y="5588000"/>
          <p14:tracePt t="44303" x="3740150" y="5556250"/>
          <p14:tracePt t="44320" x="3695700" y="5530850"/>
          <p14:tracePt t="44320" x="3663950" y="5505450"/>
          <p14:tracePt t="44320" x="3632200" y="5480050"/>
          <p14:tracePt t="44339" x="3606800" y="5461000"/>
          <p14:tracePt t="44351" x="3581400" y="5441950"/>
          <p14:tracePt t="44351" x="3549650" y="5410200"/>
          <p14:tracePt t="44371" x="3536950" y="5397500"/>
          <p14:tracePt t="44371" x="3530600" y="5391150"/>
          <p14:tracePt t="44386" x="3524250" y="5384800"/>
          <p14:tracePt t="44386" x="3530600" y="5378450"/>
          <p14:tracePt t="44403" x="3530600" y="5372100"/>
          <p14:tracePt t="44403" x="3543300" y="5365750"/>
          <p14:tracePt t="44420" x="3556000" y="5365750"/>
          <p14:tracePt t="44420" x="3594100" y="5359400"/>
          <p14:tracePt t="44437" x="3619500" y="5359400"/>
          <p14:tracePt t="44437" x="3651250" y="5365750"/>
          <p14:tracePt t="44453" x="3695700" y="5365750"/>
          <p14:tracePt t="44453" x="3740150" y="5372100"/>
          <p14:tracePt t="44470" x="3784600" y="5372100"/>
          <p14:tracePt t="44470" x="3905250" y="5378450"/>
          <p14:tracePt t="44487" x="3968750" y="5378450"/>
          <p14:tracePt t="44487" x="4032250" y="5378450"/>
          <p14:tracePt t="44504" x="4095750" y="5384800"/>
          <p14:tracePt t="44504" x="4165600" y="5384800"/>
          <p14:tracePt t="44520" x="4229100" y="5384800"/>
          <p14:tracePt t="44520" x="4286250" y="5391150"/>
          <p14:tracePt t="44537" x="4343400" y="5391150"/>
          <p14:tracePt t="44537" x="4394200" y="5397500"/>
          <p14:tracePt t="44555" x="4483100" y="5403850"/>
          <p14:tracePt t="44555" x="4521200" y="5410200"/>
          <p14:tracePt t="44571" x="4552950" y="5416550"/>
          <p14:tracePt t="44571" x="4578350" y="5416550"/>
          <p14:tracePt t="44588" x="4597400" y="5422900"/>
          <p14:tracePt t="44588" x="4616450" y="5422900"/>
          <p14:tracePt t="44588" x="4629150" y="5422900"/>
          <p14:tracePt t="44607" x="4635500" y="5429250"/>
          <p14:tracePt t="44619" x="4629150" y="5435600"/>
          <p14:tracePt t="44646" x="4622800" y="5435600"/>
          <p14:tracePt t="44655" x="4616450" y="5435600"/>
          <p14:tracePt t="44655" x="4610100" y="5441950"/>
          <p14:tracePt t="44671" x="4597400" y="5441950"/>
          <p14:tracePt t="44671" x="4591050" y="5441950"/>
          <p14:tracePt t="44688" x="4584700" y="5441950"/>
          <p14:tracePt t="44688" x="4578350" y="5441950"/>
          <p14:tracePt t="44704" x="4572000" y="5441950"/>
          <p14:tracePt t="44719" x="4559300" y="5441950"/>
          <p14:tracePt t="44719" x="4559300" y="5435600"/>
          <p14:tracePt t="44738" x="4559300" y="5429250"/>
          <p14:tracePt t="44752" x="4565650" y="5422900"/>
          <p14:tracePt t="44769" x="4572000" y="5422900"/>
          <p14:tracePt t="44786" x="4578350" y="5416550"/>
          <p14:tracePt t="44803" x="4584700" y="5410200"/>
          <p14:tracePt t="44834" x="4584700" y="5416550"/>
          <p14:tracePt t="44886" x="4591050" y="5410200"/>
          <p14:tracePt t="44974" x="4591050" y="5416550"/>
          <p14:tracePt t="45074" x="4584700" y="5422900"/>
          <p14:tracePt t="45222" x="4578350" y="5422900"/>
          <p14:tracePt t="45238" x="4572000" y="5422900"/>
          <p14:tracePt t="45246" x="4565650" y="5429250"/>
          <p14:tracePt t="45254" x="4559300" y="5429250"/>
          <p14:tracePt t="45254" x="4546600" y="5435600"/>
          <p14:tracePt t="45254" x="4540250" y="5441950"/>
          <p14:tracePt t="45275" x="4527550" y="5441950"/>
          <p14:tracePt t="45288" x="4508500" y="5448300"/>
          <p14:tracePt t="45288" x="4476750" y="5461000"/>
          <p14:tracePt t="45307" x="4457700" y="5467350"/>
          <p14:tracePt t="45307" x="4438650" y="5473700"/>
          <p14:tracePt t="45323" x="4406900" y="5480050"/>
          <p14:tracePt t="45323" x="4381500" y="5492750"/>
          <p14:tracePt t="45323" x="4349750" y="5505450"/>
          <p14:tracePt t="45342" x="4311650" y="5518150"/>
          <p14:tracePt t="45354" x="4267200" y="5530850"/>
          <p14:tracePt t="45354" x="4222750" y="5543550"/>
          <p14:tracePt t="45354" x="4171950" y="5556250"/>
          <p14:tracePt t="45377" x="4114800" y="5575300"/>
          <p14:tracePt t="45377" x="4051300" y="5594350"/>
          <p14:tracePt t="45390" x="3981450" y="5607050"/>
          <p14:tracePt t="45390" x="3911600" y="5626100"/>
          <p14:tracePt t="45407" x="3835400" y="5645150"/>
          <p14:tracePt t="45407" x="3752850" y="5657850"/>
          <p14:tracePt t="45423" x="3670300" y="5676900"/>
          <p14:tracePt t="45423" x="3587750" y="5695950"/>
          <p14:tracePt t="45423" x="3505200" y="5708650"/>
          <p14:tracePt t="45443" x="3416300" y="5721350"/>
          <p14:tracePt t="45443" x="3321050" y="5734050"/>
          <p14:tracePt t="45456" x="3225800" y="5746750"/>
          <p14:tracePt t="45456" x="3130550" y="5759450"/>
          <p14:tracePt t="45474" x="3028950" y="5772150"/>
          <p14:tracePt t="45474" x="2927350" y="5778500"/>
          <p14:tracePt t="45490" x="2819400" y="5784850"/>
          <p14:tracePt t="45490" x="2616200" y="5797550"/>
          <p14:tracePt t="45507" x="2514600" y="5803900"/>
          <p14:tracePt t="45507" x="2419350" y="5810250"/>
          <p14:tracePt t="45524" x="2324100" y="5810250"/>
          <p14:tracePt t="45524" x="2235200" y="5810250"/>
          <p14:tracePt t="45540" x="2146300" y="5810250"/>
          <p14:tracePt t="45540" x="2063750" y="5810250"/>
          <p14:tracePt t="45558" x="1981200" y="5810250"/>
          <p14:tracePt t="45558" x="1828800" y="5803900"/>
          <p14:tracePt t="45576" x="1758950" y="5803900"/>
          <p14:tracePt t="45576" x="1695450" y="5797550"/>
          <p14:tracePt t="45591" x="1638300" y="5797550"/>
          <p14:tracePt t="45591" x="1587500" y="5797550"/>
          <p14:tracePt t="45608" x="1536700" y="5791200"/>
          <p14:tracePt t="45608" x="1492250" y="5791200"/>
          <p14:tracePt t="45608" x="1454150" y="5791200"/>
          <p14:tracePt t="45627" x="1422400" y="5784850"/>
          <p14:tracePt t="45639" x="1390650" y="5784850"/>
          <p14:tracePt t="45639" x="1358900" y="5784850"/>
          <p14:tracePt t="45639" x="1339850" y="5784850"/>
          <p14:tracePt t="45660" x="1320800" y="5784850"/>
          <p14:tracePt t="45660" x="1301750" y="5784850"/>
          <p14:tracePt t="45675" x="1295400" y="5784850"/>
          <p14:tracePt t="45675" x="1289050" y="5784850"/>
          <p14:tracePt t="45691" x="1295400" y="5784850"/>
          <p14:tracePt t="45711" x="1301750" y="5784850"/>
          <p14:tracePt t="45722" x="1314450" y="5784850"/>
          <p14:tracePt t="45722" x="1333500" y="5784850"/>
          <p14:tracePt t="45722" x="1358900" y="5784850"/>
          <p14:tracePt t="45722" x="1384300" y="5784850"/>
          <p14:tracePt t="45746" x="1416050" y="5784850"/>
          <p14:tracePt t="45756" x="1454150" y="5784850"/>
          <p14:tracePt t="45756" x="1498600" y="5784850"/>
          <p14:tracePt t="45775" x="1543050" y="5784850"/>
          <p14:tracePt t="45775" x="1593850" y="5784850"/>
          <p14:tracePt t="45792" x="1644650" y="5784850"/>
          <p14:tracePt t="45792" x="1765300" y="5791200"/>
          <p14:tracePt t="45808" x="1822450" y="5791200"/>
          <p14:tracePt t="45808" x="1885950" y="5797550"/>
          <p14:tracePt t="45825" x="1943100" y="5803900"/>
          <p14:tracePt t="45825" x="2006600" y="5810250"/>
          <p14:tracePt t="45842" x="2063750" y="5816600"/>
          <p14:tracePt t="45842" x="2120900" y="5822950"/>
          <p14:tracePt t="45858" x="2178050" y="5829300"/>
          <p14:tracePt t="45858" x="2279650" y="5848350"/>
          <p14:tracePt t="45876" x="2330450" y="5854700"/>
          <p14:tracePt t="45876" x="2381250" y="5867400"/>
          <p14:tracePt t="45892" x="2425700" y="5873750"/>
          <p14:tracePt t="45892" x="2463800" y="5886450"/>
          <p14:tracePt t="45909" x="2501900" y="5892800"/>
          <p14:tracePt t="45909" x="2540000" y="5899150"/>
          <p14:tracePt t="45909" x="2571750" y="5905500"/>
          <p14:tracePt t="45927" x="2603500" y="5911850"/>
          <p14:tracePt t="45940" x="2628900" y="5911850"/>
          <p14:tracePt t="45940" x="2667000" y="5918200"/>
          <p14:tracePt t="45959" x="2679700" y="5918200"/>
          <p14:tracePt t="45959" x="2692400" y="5918200"/>
          <p14:tracePt t="45975" x="2698750" y="5918200"/>
          <p14:tracePt t="45990" x="2686050" y="5918200"/>
          <p14:tracePt t="46011" x="2679700" y="5918200"/>
          <p14:tracePt t="46024" x="2673350" y="5918200"/>
          <p14:tracePt t="46024" x="2654300" y="5911850"/>
          <p14:tracePt t="46043" x="2647950" y="5911850"/>
          <p14:tracePt t="46043" x="2641600" y="5911850"/>
          <p14:tracePt t="46059" x="2635250" y="5911850"/>
          <p14:tracePt t="46059" x="2628900" y="5911850"/>
          <p14:tracePt t="46075" x="2622550" y="5911850"/>
          <p14:tracePt t="46091" x="2616200" y="5911850"/>
          <p14:tracePt t="46091" x="2609850" y="5905500"/>
          <p14:tracePt t="46109" x="2603500" y="5905500"/>
          <p14:tracePt t="46124" x="2597150" y="5899150"/>
          <p14:tracePt t="46147" x="2597150" y="5892800"/>
          <p14:tracePt t="46166" x="2597150" y="5886450"/>
          <p14:tracePt t="46182" x="2597150" y="5880100"/>
          <p14:tracePt t="46199" x="2590800" y="5873750"/>
          <p14:tracePt t="46223" x="2590800" y="5867400"/>
          <p14:tracePt t="46234" x="2584450" y="5854700"/>
          <p14:tracePt t="46250" x="2578100" y="5848350"/>
          <p14:tracePt t="46266" x="2578100" y="5842000"/>
          <p14:tracePt t="46275" x="2571750" y="5829300"/>
          <p14:tracePt t="46295" x="2565400" y="5822950"/>
          <p14:tracePt t="46311" x="2559050" y="5816600"/>
          <p14:tracePt t="46325" x="2552700" y="5816600"/>
          <p14:tracePt t="46342" x="2546350" y="5810250"/>
          <p14:tracePt t="46358" x="2540000" y="5810250"/>
          <p14:tracePt t="46378" x="2533650" y="5816600"/>
          <p14:tracePt t="46395" x="2527300" y="5822950"/>
          <p14:tracePt t="46408" x="2514600" y="5822950"/>
          <p14:tracePt t="46425" x="2508250" y="5829300"/>
          <p14:tracePt t="46454" x="2501900" y="5829300"/>
          <p14:tracePt t="46466" x="2495550" y="5829300"/>
          <p14:tracePt t="46535" x="2495550" y="5822950"/>
          <p14:tracePt t="46583" x="2495550" y="5816600"/>
          <p14:tracePt t="46647" x="2489200" y="5810250"/>
          <p14:tracePt t="46679" x="2482850" y="5803900"/>
          <p14:tracePt t="46767" x="2476500" y="5803900"/>
          <p14:tracePt t="46911" x="2476500" y="5810250"/>
          <p14:tracePt t="46942" x="2482850" y="5816600"/>
          <p14:tracePt t="47003" x="2489200" y="5816600"/>
          <p14:tracePt t="47015" x="2495550" y="5810250"/>
          <p14:tracePt t="47030" x="2501900" y="5810250"/>
          <p14:tracePt t="47038" x="2508250" y="5810250"/>
          <p14:tracePt t="47048" x="2514600" y="5810250"/>
          <p14:tracePt t="47048" x="2520950" y="5810250"/>
          <p14:tracePt t="47063" x="2533650" y="5810250"/>
          <p14:tracePt t="47063" x="2546350" y="5810250"/>
          <p14:tracePt t="47079" x="2559050" y="5810250"/>
          <p14:tracePt t="47079" x="2578100" y="5810250"/>
          <p14:tracePt t="47096" x="2597150" y="5816600"/>
          <p14:tracePt t="47096" x="2616200" y="5816600"/>
          <p14:tracePt t="47113" x="2635250" y="5822950"/>
          <p14:tracePt t="47113" x="2692400" y="5822950"/>
          <p14:tracePt t="47129" x="2724150" y="5829300"/>
          <p14:tracePt t="47129" x="2755900" y="5829300"/>
          <p14:tracePt t="47147" x="2794000" y="5829300"/>
          <p14:tracePt t="47147" x="2832100" y="5829300"/>
          <p14:tracePt t="47163" x="2876550" y="5822950"/>
          <p14:tracePt t="47163" x="2927350" y="5822950"/>
          <p14:tracePt t="47180" x="2978150" y="5816600"/>
          <p14:tracePt t="47180" x="3092450" y="5810250"/>
          <p14:tracePt t="47197" x="3149600" y="5803900"/>
          <p14:tracePt t="47197" x="3213100" y="5797550"/>
          <p14:tracePt t="47213" x="3270250" y="5784850"/>
          <p14:tracePt t="47213" x="3333750" y="5778500"/>
          <p14:tracePt t="47230" x="3403600" y="5772150"/>
          <p14:tracePt t="47230" x="3536950" y="5753100"/>
          <p14:tracePt t="47248" x="3600450" y="5746750"/>
          <p14:tracePt t="47248" x="3670300" y="5734050"/>
          <p14:tracePt t="47264" x="3733800" y="5727700"/>
          <p14:tracePt t="47264" x="3797300" y="5715000"/>
          <p14:tracePt t="47280" x="3860800" y="5708650"/>
          <p14:tracePt t="47280" x="3924300" y="5702300"/>
          <p14:tracePt t="47297" x="3981450" y="5689600"/>
          <p14:tracePt t="47297" x="4032250" y="5683250"/>
          <p14:tracePt t="47297" x="4083050" y="5676900"/>
          <p14:tracePt t="47315" x="4133850" y="5670550"/>
          <p14:tracePt t="47328" x="4171950" y="5670550"/>
          <p14:tracePt t="47328" x="4241800" y="5664200"/>
          <p14:tracePt t="47348" x="4273550" y="5657850"/>
          <p14:tracePt t="47348" x="4292600" y="5657850"/>
          <p14:tracePt t="47364" x="4311650" y="5657850"/>
          <p14:tracePt t="47364" x="4324350" y="5657850"/>
          <p14:tracePt t="47364" x="4337050" y="5651500"/>
          <p14:tracePt t="47384" x="4343400" y="5651500"/>
          <p14:tracePt t="47395" x="4330700" y="5645150"/>
          <p14:tracePt t="47416" x="4324350" y="5645150"/>
          <p14:tracePt t="47416" x="4311650" y="5645150"/>
          <p14:tracePt t="47431" x="4298950" y="5645150"/>
          <p14:tracePt t="47431" x="4286250" y="5645150"/>
          <p14:tracePt t="47447" x="4267200" y="5645150"/>
          <p14:tracePt t="47447" x="4254500" y="5645150"/>
          <p14:tracePt t="47464" x="4235450" y="5645150"/>
          <p14:tracePt t="47464" x="4216400" y="5645150"/>
          <p14:tracePt t="47464" x="4197350" y="5645150"/>
          <p14:tracePt t="47483" x="4178300" y="5651500"/>
          <p14:tracePt t="47483" x="4165600" y="5651500"/>
          <p14:tracePt t="47498" x="4146550" y="5651500"/>
          <p14:tracePt t="47498" x="4127500" y="5657850"/>
          <p14:tracePt t="47514" x="4108450" y="5657850"/>
          <p14:tracePt t="47514" x="4089400" y="5657850"/>
          <p14:tracePt t="47531" x="4070350" y="5664200"/>
          <p14:tracePt t="47531" x="4038600" y="5664200"/>
          <p14:tracePt t="47548" x="4019550" y="5670550"/>
          <p14:tracePt t="47548" x="4006850" y="5670550"/>
          <p14:tracePt t="47564" x="3994150" y="5670550"/>
          <p14:tracePt t="47564" x="3981450" y="5670550"/>
          <p14:tracePt t="47581" x="3968750" y="5670550"/>
          <p14:tracePt t="47581" x="3956050" y="5670550"/>
          <p14:tracePt t="47598" x="3943350" y="5670550"/>
          <p14:tracePt t="47598" x="3911600" y="5670550"/>
          <p14:tracePt t="47616" x="3898900" y="5670550"/>
          <p14:tracePt t="47616" x="3886200" y="5670550"/>
          <p14:tracePt t="47632" x="3873500" y="5676900"/>
          <p14:tracePt t="47632" x="3867150" y="5676900"/>
          <p14:tracePt t="47648" x="3854450" y="5676900"/>
          <p14:tracePt t="47648" x="3841750" y="5683250"/>
          <p14:tracePt t="47665" x="3829050" y="5683250"/>
          <p14:tracePt t="47665" x="3816350" y="5683250"/>
          <p14:tracePt t="47665" x="3803650" y="5683250"/>
          <p14:tracePt t="47684" x="3790950" y="5689600"/>
          <p14:tracePt t="47696" x="3778250" y="5689600"/>
          <p14:tracePt t="47696" x="3752850" y="5689600"/>
          <p14:tracePt t="47715" x="3733800" y="5689600"/>
          <p14:tracePt t="47715" x="3721100" y="5689600"/>
          <p14:tracePt t="47732" x="3708400" y="5695950"/>
          <p14:tracePt t="47732" x="3695700" y="5695950"/>
          <p14:tracePt t="47748" x="3683000" y="5695950"/>
          <p14:tracePt t="47748" x="3670300" y="5702300"/>
          <p14:tracePt t="47748" x="3657600" y="5702300"/>
          <p14:tracePt t="47767" x="3644900" y="5702300"/>
          <p14:tracePt t="47780" x="3638550" y="5702300"/>
          <p14:tracePt t="47780" x="3625850" y="5708650"/>
          <p14:tracePt t="47798" x="3619500" y="5708650"/>
          <p14:tracePt t="47798" x="3613150" y="5702300"/>
          <p14:tracePt t="47815" x="3606800" y="5702300"/>
          <p14:tracePt t="47815" x="3600450" y="5702300"/>
          <p14:tracePt t="47832" x="3594100" y="5695950"/>
          <p14:tracePt t="47847" x="3600450" y="5695950"/>
          <p14:tracePt t="47878" x="3606800" y="5689600"/>
          <p14:tracePt t="47895" x="3613150" y="5695950"/>
          <p14:tracePt t="47903" x="3625850" y="5695950"/>
          <p14:tracePt t="47903" x="3632200" y="5695950"/>
          <p14:tracePt t="47916" x="3644900" y="5702300"/>
          <p14:tracePt t="47916" x="3657600" y="5702300"/>
          <p14:tracePt t="47932" x="3670300" y="5708650"/>
          <p14:tracePt t="47932" x="3683000" y="5715000"/>
          <p14:tracePt t="47949" x="3695700" y="5715000"/>
          <p14:tracePt t="47949" x="3708400" y="5721350"/>
          <p14:tracePt t="47949" x="3727450" y="5727700"/>
          <p14:tracePt t="47968" x="3746500" y="5727700"/>
          <p14:tracePt t="47980" x="3759200" y="5727700"/>
          <p14:tracePt t="47980" x="3797300" y="5734050"/>
          <p14:tracePt t="48000" x="3822700" y="5734050"/>
          <p14:tracePt t="48000" x="3841750" y="5734050"/>
          <p14:tracePt t="48016" x="3867150" y="5734050"/>
          <p14:tracePt t="48016" x="3892550" y="5734050"/>
          <p14:tracePt t="48016" x="3917950" y="5734050"/>
          <p14:tracePt t="48035" x="3943350" y="5734050"/>
          <p14:tracePt t="48047" x="3962400" y="5734050"/>
          <p14:tracePt t="48047" x="4013200" y="5734050"/>
          <p14:tracePt t="48069" x="4038600" y="5734050"/>
          <p14:tracePt t="48081" x="4064000" y="5734050"/>
          <p14:tracePt t="48081" x="4121150" y="5734050"/>
          <p14:tracePt t="48100" x="4146550" y="5734050"/>
          <p14:tracePt t="48100" x="4178300" y="5734050"/>
          <p14:tracePt t="48117" x="4210050" y="5740400"/>
          <p14:tracePt t="48117" x="4241800" y="5740400"/>
          <p14:tracePt t="48117" x="4279900" y="5746750"/>
          <p14:tracePt t="48135" x="4311650" y="5746750"/>
          <p14:tracePt t="48135" x="4356100" y="5753100"/>
          <p14:tracePt t="48150" x="4394200" y="5759450"/>
          <p14:tracePt t="48150" x="4438650" y="5765800"/>
          <p14:tracePt t="48166" x="4476750" y="5765800"/>
          <p14:tracePt t="48166" x="4521200" y="5772150"/>
          <p14:tracePt t="48183" x="4572000" y="5772150"/>
          <p14:tracePt t="48183" x="4616450" y="5778500"/>
          <p14:tracePt t="48200" x="4660900" y="5778500"/>
          <p14:tracePt t="48200" x="4756150" y="5778500"/>
          <p14:tracePt t="48217" x="4806950" y="5784850"/>
          <p14:tracePt t="48217" x="4851400" y="5778500"/>
          <p14:tracePt t="48233" x="4902200" y="5778500"/>
          <p14:tracePt t="48233" x="4946650" y="5778500"/>
          <p14:tracePt t="48250" x="4991100" y="5778500"/>
          <p14:tracePt t="48250" x="5073650" y="5778500"/>
          <p14:tracePt t="48268" x="5111750" y="5778500"/>
          <p14:tracePt t="48268" x="5149850" y="5778500"/>
          <p14:tracePt t="48284" x="5181600" y="5778500"/>
          <p14:tracePt t="48284" x="5213350" y="5778500"/>
          <p14:tracePt t="48300" x="5245100" y="5778500"/>
          <p14:tracePt t="48300" x="5264150" y="5778500"/>
          <p14:tracePt t="48317" x="5289550" y="5778500"/>
          <p14:tracePt t="48317" x="5308600" y="5784850"/>
          <p14:tracePt t="48317" x="5321300" y="5784850"/>
          <p14:tracePt t="48336" x="5334000" y="5784850"/>
          <p14:tracePt t="48348" x="5340350" y="5784850"/>
          <p14:tracePt t="48348" x="5346700" y="5791200"/>
          <p14:tracePt t="48368" x="5346700" y="5797550"/>
          <p14:tracePt t="48368" x="5340350" y="5797550"/>
          <p14:tracePt t="48384" x="5334000" y="5803900"/>
          <p14:tracePt t="48384" x="5321300" y="5803900"/>
          <p14:tracePt t="48400" x="5302250" y="5810250"/>
          <p14:tracePt t="48400" x="5283200" y="5816600"/>
          <p14:tracePt t="48400" x="5257800" y="5816600"/>
          <p14:tracePt t="48420" x="5232400" y="5816600"/>
          <p14:tracePt t="48432" x="5207000" y="5822950"/>
          <p14:tracePt t="48432" x="5137150" y="5829300"/>
          <p14:tracePt t="48451" x="5099050" y="5835650"/>
          <p14:tracePt t="48451" x="5054600" y="5835650"/>
          <p14:tracePt t="48467" x="5010150" y="5842000"/>
          <p14:tracePt t="48467" x="4959350" y="5842000"/>
          <p14:tracePt t="48484" x="4902200" y="5848350"/>
          <p14:tracePt t="48484" x="4838700" y="5848350"/>
          <p14:tracePt t="48500" x="4775200" y="5854700"/>
          <p14:tracePt t="48500" x="4629150" y="5867400"/>
          <p14:tracePt t="48518" x="4552950" y="5873750"/>
          <p14:tracePt t="48518" x="4470400" y="5880100"/>
          <p14:tracePt t="48534" x="4381500" y="5892800"/>
          <p14:tracePt t="48534" x="4292600" y="5899150"/>
          <p14:tracePt t="48551" x="4191000" y="5911850"/>
          <p14:tracePt t="48551" x="3987800" y="5930900"/>
          <p14:tracePt t="48569" x="3879850" y="5943600"/>
          <p14:tracePt t="48569" x="3771900" y="5956300"/>
          <p14:tracePt t="48584" x="3657600" y="5962650"/>
          <p14:tracePt t="48584" x="3543300" y="5975350"/>
          <p14:tracePt t="48601" x="3429000" y="5988050"/>
          <p14:tracePt t="48601" x="3314700" y="6000750"/>
          <p14:tracePt t="48618" x="3194050" y="6013450"/>
          <p14:tracePt t="48618" x="2959100" y="6038850"/>
          <p14:tracePt t="48636" x="2844800" y="6057900"/>
          <p14:tracePt t="48636" x="2724150" y="6070600"/>
          <p14:tracePt t="48651" x="2616200" y="6083300"/>
          <p14:tracePt t="48651" x="2508250" y="6096000"/>
          <p14:tracePt t="48668" x="2406650" y="6115050"/>
          <p14:tracePt t="48668" x="2305050" y="6127750"/>
          <p14:tracePt t="48685" x="2203450" y="6134100"/>
          <p14:tracePt t="48685" x="2108200" y="6146800"/>
          <p14:tracePt t="48685" x="2019300" y="6153150"/>
          <p14:tracePt t="48703" x="1924050" y="6165850"/>
          <p14:tracePt t="48716" x="1835150" y="6165850"/>
          <p14:tracePt t="48716" x="1657350" y="6178550"/>
          <p14:tracePt t="48736" x="1574800" y="6178550"/>
          <p14:tracePt t="48736" x="1498600" y="6184900"/>
          <p14:tracePt t="48752" x="1422400" y="6184900"/>
          <p14:tracePt t="48752" x="1346200" y="6191250"/>
          <p14:tracePt t="48768" x="1282700" y="6191250"/>
          <p14:tracePt t="48768" x="1225550" y="6197600"/>
          <p14:tracePt t="48768" x="1168400" y="6197600"/>
          <p14:tracePt t="48787" x="1111250" y="6197600"/>
          <p14:tracePt t="48800" x="1060450" y="6197600"/>
          <p14:tracePt t="48800" x="971550" y="6197600"/>
          <p14:tracePt t="48819" x="927100" y="6197600"/>
          <p14:tracePt t="48819" x="889000" y="6197600"/>
          <p14:tracePt t="48836" x="857250" y="6197600"/>
          <p14:tracePt t="48836" x="819150" y="6197600"/>
          <p14:tracePt t="48852" x="793750" y="6197600"/>
          <p14:tracePt t="48852" x="749300" y="6203950"/>
          <p14:tracePt t="48869" x="736600" y="6203950"/>
          <p14:tracePt t="48869" x="723900" y="6203950"/>
          <p14:tracePt t="48885" x="711200" y="6210300"/>
          <p14:tracePt t="48900" x="711200" y="6216650"/>
          <p14:tracePt t="48917" x="717550" y="6216650"/>
          <p14:tracePt t="48917" x="742950" y="6223000"/>
          <p14:tracePt t="48937" x="762000" y="6229350"/>
          <p14:tracePt t="48937" x="781050" y="6229350"/>
          <p14:tracePt t="48953" x="806450" y="6229350"/>
          <p14:tracePt t="48953" x="831850" y="6235700"/>
          <p14:tracePt t="48969" x="869950" y="6235700"/>
          <p14:tracePt t="48969" x="901700" y="6235700"/>
          <p14:tracePt t="48969" x="946150" y="6235700"/>
          <p14:tracePt t="48988" x="990600" y="6235700"/>
          <p14:tracePt t="49000" x="1035050" y="6235700"/>
          <p14:tracePt t="49000" x="1143000" y="6242050"/>
          <p14:tracePt t="49020" x="1200150" y="6242050"/>
          <p14:tracePt t="49020" x="1257300" y="6248400"/>
          <p14:tracePt t="49036" x="1327150" y="6254750"/>
          <p14:tracePt t="49036" x="1390650" y="6261100"/>
          <p14:tracePt t="49053" x="1460500" y="6267450"/>
          <p14:tracePt t="49053" x="1536700" y="6267450"/>
          <p14:tracePt t="49053" x="1606550" y="6273800"/>
          <p14:tracePt t="49072" x="1682750" y="6273800"/>
          <p14:tracePt t="49084" x="1752600" y="6280150"/>
          <p14:tracePt t="49084" x="1828800" y="6286500"/>
          <p14:tracePt t="49104" x="1981200" y="6286500"/>
          <p14:tracePt t="49104" x="2051050" y="6286500"/>
          <p14:tracePt t="49119" x="2127250" y="6292850"/>
          <p14:tracePt t="49119" x="2197100" y="6292850"/>
          <p14:tracePt t="49137" x="2273300" y="6292850"/>
          <p14:tracePt t="49137" x="2349500" y="6292850"/>
          <p14:tracePt t="49137" x="2419350" y="6292850"/>
          <p14:tracePt t="49156" x="2495550" y="6292850"/>
          <p14:tracePt t="49156" x="2571750" y="6292850"/>
          <p14:tracePt t="49170" x="2647950" y="6292850"/>
          <p14:tracePt t="49170" x="2724150" y="6292850"/>
          <p14:tracePt t="49186" x="2800350" y="6292850"/>
          <p14:tracePt t="49186" x="2876550" y="6292850"/>
          <p14:tracePt t="49204" x="2946400" y="6292850"/>
          <p14:tracePt t="49204" x="3016250" y="6292850"/>
          <p14:tracePt t="49220" x="3086100" y="6286500"/>
          <p14:tracePt t="49220" x="3206750" y="6280150"/>
          <p14:tracePt t="49237" x="3263900" y="6280150"/>
          <p14:tracePt t="49237" x="3314700" y="6273800"/>
          <p14:tracePt t="49253" x="3359150" y="6267450"/>
          <p14:tracePt t="49253" x="3403600" y="6267450"/>
          <p14:tracePt t="49270" x="3441700" y="6261100"/>
          <p14:tracePt t="49270" x="3505200" y="6254750"/>
          <p14:tracePt t="49287" x="3536950" y="6254750"/>
          <p14:tracePt t="49287" x="3562350" y="6248400"/>
          <p14:tracePt t="49304" x="3581400" y="6248400"/>
          <p14:tracePt t="49304" x="3600450" y="6242050"/>
          <p14:tracePt t="49320" x="3619500" y="6242050"/>
          <p14:tracePt t="49320" x="3632200" y="6242050"/>
          <p14:tracePt t="49337" x="3638550" y="6242050"/>
          <p14:tracePt t="49337" x="3644900" y="6242050"/>
          <p14:tracePt t="49337" x="3651250" y="6235700"/>
          <p14:tracePt t="49356" x="3657600" y="6235700"/>
          <p14:tracePt t="49379" x="3651250" y="6235700"/>
          <p14:tracePt t="49403" x="3644900" y="6235700"/>
          <p14:tracePt t="49415" x="3638550" y="6242050"/>
          <p14:tracePt t="49447" x="3644900" y="6242050"/>
          <p14:tracePt t="49483" x="3651250" y="6242050"/>
          <p14:tracePt t="49507" x="3657600" y="6235700"/>
          <p14:tracePt t="49527" x="3663950" y="6229350"/>
          <p14:tracePt t="49559" x="3670300" y="6235700"/>
          <p14:tracePt t="49596" x="3676650" y="6235700"/>
          <p14:tracePt t="49619" x="3683000" y="6235700"/>
          <p14:tracePt t="49643" x="3689350" y="6229350"/>
          <p14:tracePt t="49663" x="3695700" y="6229350"/>
          <p14:tracePt t="49687" x="3702050" y="6223000"/>
          <p14:tracePt t="49707" x="3708400" y="6223000"/>
          <p14:tracePt t="49783" x="3702050" y="6223000"/>
          <p14:tracePt t="49851" x="3702050" y="6229350"/>
          <p14:tracePt t="49875" x="3695700" y="6229350"/>
          <p14:tracePt t="49887" x="3702050" y="6235700"/>
          <p14:tracePt t="49903" x="3702050" y="6242050"/>
          <p14:tracePt t="49919" x="3702050" y="6248400"/>
          <p14:tracePt t="49935" x="3708400" y="6254750"/>
          <p14:tracePt t="49947" x="3714750" y="6254750"/>
          <p14:tracePt t="49963" x="3727450" y="6254750"/>
          <p14:tracePt t="49979" x="3733800" y="6254750"/>
          <p14:tracePt t="49996" x="3740150" y="6254750"/>
          <p14:tracePt t="50004" x="3746500" y="6261100"/>
          <p14:tracePt t="50021" x="3752850" y="6254750"/>
          <p14:tracePt t="50038" x="3759200" y="6254750"/>
          <p14:tracePt t="50055" x="3771900" y="6254750"/>
          <p14:tracePt t="50071" x="3778250" y="6248400"/>
          <p14:tracePt t="50088" x="3784600" y="6242050"/>
          <p14:tracePt t="50108" x="3790950" y="6242050"/>
          <p14:tracePt t="50127" x="3790950" y="6235700"/>
          <p14:tracePt t="50151" x="3797300" y="6235700"/>
          <p14:tracePt t="50243" x="3803650" y="6235700"/>
          <p14:tracePt t="50263" x="3810000" y="6235700"/>
          <p14:tracePt t="50279" x="3816350" y="6235700"/>
          <p14:tracePt t="50287" x="3822700" y="6235700"/>
          <p14:tracePt t="50296" x="3829050" y="6242050"/>
          <p14:tracePt t="50305" x="3835400" y="6242050"/>
          <p14:tracePt t="50305" x="3854450" y="6254750"/>
          <p14:tracePt t="50324" x="3867150" y="6254750"/>
          <p14:tracePt t="50324" x="3873500" y="6254750"/>
          <p14:tracePt t="50341" x="3879850" y="6261100"/>
          <p14:tracePt t="50341" x="3886200" y="6261100"/>
          <p14:tracePt t="50357" x="3892550" y="6261100"/>
          <p14:tracePt t="50357" x="3898900" y="6261100"/>
          <p14:tracePt t="50357" x="3905250" y="6267450"/>
          <p14:tracePt t="50378" x="3911600" y="6267450"/>
          <p14:tracePt t="50389" x="3917950" y="6267450"/>
          <p14:tracePt t="50389" x="3930650" y="6267450"/>
          <p14:tracePt t="50408" x="3937000" y="6267450"/>
          <p14:tracePt t="50424" x="3943350" y="6267450"/>
          <p14:tracePt t="50439" x="3949700" y="6267450"/>
          <p14:tracePt t="50456" x="3956050" y="6267450"/>
          <p14:tracePt t="50473" x="3962400" y="6267450"/>
          <p14:tracePt t="50473" x="3968750" y="6267450"/>
          <p14:tracePt t="50492" x="3975100" y="6267450"/>
          <p14:tracePt t="50506" x="3981450" y="6267450"/>
          <p14:tracePt t="50523" x="3987800" y="6267450"/>
          <p14:tracePt t="50539" x="4000500" y="6267450"/>
          <p14:tracePt t="50556" x="4006850" y="6267450"/>
          <p14:tracePt t="50588" x="4006850" y="6273800"/>
          <p14:tracePt t="50631" x="4006850" y="6280150"/>
          <p14:tracePt t="50655" x="4006850" y="6273800"/>
          <p14:tracePt t="50691" x="4006850" y="6267450"/>
          <p14:tracePt t="50708" x="4006850" y="6261100"/>
          <p14:tracePt t="50723" x="4000500" y="6254750"/>
          <p14:tracePt t="50735" x="4000500" y="6248400"/>
          <p14:tracePt t="50768" x="4006850" y="6242050"/>
          <p14:tracePt t="50803" x="4006850" y="6235700"/>
          <p14:tracePt t="50835" x="4000500" y="6235700"/>
          <p14:tracePt t="50855" x="4000500" y="6229350"/>
          <p14:tracePt t="50880" x="3994150" y="6223000"/>
          <p14:tracePt t="50939" x="3994150" y="6229350"/>
          <p14:tracePt t="51044" x="3994150" y="6235700"/>
          <p14:tracePt t="51060" x="3994150" y="6242050"/>
          <p14:tracePt t="51088" x="4000500" y="6242050"/>
          <p14:tracePt t="51120" x="4000500" y="6248400"/>
          <p14:tracePt t="51136" x="4006850" y="6254750"/>
          <p14:tracePt t="51147" x="4013200" y="6261100"/>
          <p14:tracePt t="51164" x="4013200" y="6267450"/>
          <p14:tracePt t="51175" x="4019550" y="6273800"/>
          <p14:tracePt t="51191" x="4019550" y="6280150"/>
          <p14:tracePt t="51191" x="4025900" y="6286500"/>
          <p14:tracePt t="51210" x="4032250" y="6286500"/>
          <p14:tracePt t="51225" x="4038600" y="6280150"/>
          <p14:tracePt t="51247" x="4038600" y="6273800"/>
          <p14:tracePt t="51327" x="4032250" y="6280150"/>
          <p14:tracePt t="51383" x="4038600" y="6273800"/>
          <p14:tracePt t="51427" x="4038600" y="6267450"/>
          <p14:tracePt t="51464" x="4044950" y="6267450"/>
          <p14:tracePt t="51496" x="4051300" y="6261100"/>
          <p14:tracePt t="51516" x="4057650" y="6254750"/>
          <p14:tracePt t="51539" x="4064000" y="6254750"/>
          <p14:tracePt t="51564" x="4070350" y="6254750"/>
          <p14:tracePt t="51584" x="4070350" y="6248400"/>
          <p14:tracePt t="51644" x="4070350" y="6242050"/>
          <p14:tracePt t="51675" x="4070350" y="6235700"/>
          <p14:tracePt t="51743" x="4070350" y="6229350"/>
          <p14:tracePt t="51772" x="4064000" y="6223000"/>
          <p14:tracePt t="51823" x="4057650" y="6223000"/>
          <p14:tracePt t="51891" x="4057650" y="6216650"/>
          <p14:tracePt t="51927" x="4051300" y="6216650"/>
          <p14:tracePt t="51984" x="4044950" y="6216650"/>
          <p14:tracePt t="52004" x="4038600" y="6210300"/>
          <p14:tracePt t="52019" x="4032250" y="6210300"/>
          <p14:tracePt t="52043" x="4032250" y="6203950"/>
          <p14:tracePt t="52064" x="4025900" y="6197600"/>
          <p14:tracePt t="52080" x="4019550" y="6184900"/>
          <p14:tracePt t="52096" x="4019550" y="6178550"/>
          <p14:tracePt t="52104" x="4013200" y="6165850"/>
          <p14:tracePt t="52111" x="4013200" y="6159500"/>
          <p14:tracePt t="52111" x="4000500" y="614045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予習問題</a:t>
            </a:r>
            <a:endParaRPr kumimoji="1" lang="ja-JP" altLang="en-US" dirty="0"/>
          </a:p>
        </p:txBody>
      </p:sp>
      <p:sp>
        <p:nvSpPr>
          <p:cNvPr id="3" name="正方形/長方形 2"/>
          <p:cNvSpPr/>
          <p:nvPr/>
        </p:nvSpPr>
        <p:spPr>
          <a:xfrm>
            <a:off x="323528" y="1052736"/>
            <a:ext cx="8568952" cy="2308324"/>
          </a:xfrm>
          <a:prstGeom prst="rect">
            <a:avLst/>
          </a:prstGeom>
        </p:spPr>
        <p:txBody>
          <a:bodyPr wrap="square">
            <a:spAutoFit/>
          </a:bodyPr>
          <a:lstStyle/>
          <a:p>
            <a:pPr>
              <a:lnSpc>
                <a:spcPct val="150000"/>
              </a:lnSpc>
            </a:pPr>
            <a:r>
              <a:rPr lang="ja-JP" altLang="en-US" dirty="0" smtClean="0"/>
              <a:t>ある地方に絶滅が危惧されるカエルがいる．このカエルは温度によって雌雄の比率が決定するらしい．</a:t>
            </a:r>
            <a:r>
              <a:rPr lang="en-US" altLang="ja-JP" dirty="0" smtClean="0"/>
              <a:t>20</a:t>
            </a:r>
            <a:r>
              <a:rPr lang="ja-JP" altLang="en-US" dirty="0" smtClean="0"/>
              <a:t>年前の調査では</a:t>
            </a:r>
            <a:r>
              <a:rPr lang="en-US" altLang="ja-JP" dirty="0" smtClean="0"/>
              <a:t>200</a:t>
            </a:r>
            <a:r>
              <a:rPr lang="ja-JP" altLang="en-US" dirty="0" smtClean="0"/>
              <a:t>匹のうち</a:t>
            </a:r>
            <a:r>
              <a:rPr lang="en-US" altLang="ja-JP" dirty="0" smtClean="0"/>
              <a:t>105</a:t>
            </a:r>
            <a:r>
              <a:rPr lang="ja-JP" altLang="en-US" dirty="0" smtClean="0"/>
              <a:t>匹が雄だった．今年の調査では</a:t>
            </a:r>
            <a:r>
              <a:rPr lang="en-US" altLang="ja-JP" dirty="0" smtClean="0"/>
              <a:t>250</a:t>
            </a:r>
            <a:r>
              <a:rPr lang="ja-JP" altLang="en-US" dirty="0" smtClean="0"/>
              <a:t>匹のうち</a:t>
            </a:r>
            <a:r>
              <a:rPr lang="en-US" altLang="ja-JP" dirty="0" smtClean="0"/>
              <a:t>95</a:t>
            </a:r>
            <a:r>
              <a:rPr lang="ja-JP" altLang="en-US" dirty="0" smtClean="0"/>
              <a:t>匹が雄だった．雌雄の比率が変化したかを有意水準</a:t>
            </a:r>
            <a:r>
              <a:rPr lang="en-US" altLang="ja-JP" dirty="0" smtClean="0"/>
              <a:t>5</a:t>
            </a:r>
            <a:r>
              <a:rPr lang="ja-JP" altLang="en-US" dirty="0" smtClean="0"/>
              <a:t>％で検定せよ．</a:t>
            </a:r>
            <a:endParaRPr lang="ja-JP" altLang="en-US" dirty="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596240545"/>
      </p:ext>
    </p:extLst>
  </p:cSld>
  <p:clrMapOvr>
    <a:masterClrMapping/>
  </p:clrMapOvr>
  <mc:AlternateContent xmlns:mc="http://schemas.openxmlformats.org/markup-compatibility/2006">
    <mc:Choice xmlns:p14="http://schemas.microsoft.com/office/powerpoint/2010/main" Requires="p14">
      <p:transition spd="slow" p14:dur="2000" advTm="11206"/>
    </mc:Choice>
    <mc:Fallback>
      <p:transition spd="slow" advTm="112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数値変換</a:t>
            </a:r>
            <a:endParaRPr kumimoji="1" lang="ja-JP" altLang="en-US" dirty="0"/>
          </a:p>
        </p:txBody>
      </p:sp>
      <p:sp>
        <p:nvSpPr>
          <p:cNvPr id="3" name="テキスト ボックス 2"/>
          <p:cNvSpPr txBox="1"/>
          <p:nvPr/>
        </p:nvSpPr>
        <p:spPr>
          <a:xfrm>
            <a:off x="251520" y="1124744"/>
            <a:ext cx="8640960" cy="1200329"/>
          </a:xfrm>
          <a:prstGeom prst="rect">
            <a:avLst/>
          </a:prstGeom>
          <a:noFill/>
        </p:spPr>
        <p:txBody>
          <a:bodyPr wrap="square" rtlCol="0">
            <a:spAutoFit/>
          </a:bodyPr>
          <a:lstStyle/>
          <a:p>
            <a:r>
              <a:rPr kumimoji="1" lang="ja-JP" altLang="en-US" dirty="0" smtClean="0"/>
              <a:t>パーセントデータだけに限らず，分散分析などの前提である条件（正規分布，等分散性など）を満たすために数値変換することがある（数値変換の条件は有意差が出るかどうかではないことに注意）</a:t>
            </a:r>
            <a:endParaRPr kumimoji="1" lang="ja-JP" altLang="en-US" dirty="0"/>
          </a:p>
        </p:txBody>
      </p:sp>
      <p:sp>
        <p:nvSpPr>
          <p:cNvPr id="4" name="テキスト ボックス 3"/>
          <p:cNvSpPr txBox="1"/>
          <p:nvPr/>
        </p:nvSpPr>
        <p:spPr>
          <a:xfrm>
            <a:off x="395536" y="3140968"/>
            <a:ext cx="5290231" cy="2677656"/>
          </a:xfrm>
          <a:prstGeom prst="rect">
            <a:avLst/>
          </a:prstGeom>
          <a:noFill/>
        </p:spPr>
        <p:txBody>
          <a:bodyPr wrap="none" rtlCol="0">
            <a:spAutoFit/>
          </a:bodyPr>
          <a:lstStyle/>
          <a:p>
            <a:r>
              <a:rPr kumimoji="1" lang="ja-JP" altLang="en-US" dirty="0" smtClean="0"/>
              <a:t>パーセントデータでは</a:t>
            </a:r>
            <a:endParaRPr kumimoji="1" lang="en-US" altLang="ja-JP" dirty="0" smtClean="0"/>
          </a:p>
          <a:p>
            <a:endParaRPr lang="en-US" altLang="ja-JP" dirty="0"/>
          </a:p>
          <a:p>
            <a:r>
              <a:rPr kumimoji="1" lang="ja-JP" altLang="en-US" dirty="0" smtClean="0"/>
              <a:t>逆正弦変換（アークサイン変換ともいう）</a:t>
            </a:r>
            <a:endParaRPr kumimoji="1" lang="en-US" altLang="ja-JP" dirty="0" smtClean="0"/>
          </a:p>
          <a:p>
            <a:endParaRPr lang="en-US" altLang="ja-JP" dirty="0"/>
          </a:p>
          <a:p>
            <a:r>
              <a:rPr kumimoji="1" lang="ja-JP" altLang="en-US" dirty="0" smtClean="0"/>
              <a:t>ロジット変換</a:t>
            </a:r>
            <a:endParaRPr kumimoji="1" lang="en-US" altLang="ja-JP" dirty="0" smtClean="0"/>
          </a:p>
          <a:p>
            <a:endParaRPr lang="en-US" altLang="ja-JP" dirty="0"/>
          </a:p>
          <a:p>
            <a:r>
              <a:rPr lang="ja-JP" altLang="en-US" dirty="0" smtClean="0"/>
              <a:t>が知られている</a:t>
            </a:r>
            <a:endParaRPr kumimoji="1" lang="ja-JP" altLang="en-US" dirty="0"/>
          </a:p>
        </p:txBody>
      </p:sp>
      <p:pic>
        <p:nvPicPr>
          <p:cNvPr id="5" name="オーディ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413303706"/>
      </p:ext>
    </p:extLst>
  </p:cSld>
  <p:clrMapOvr>
    <a:masterClrMapping/>
  </p:clrMapOvr>
  <mc:AlternateContent xmlns:mc="http://schemas.openxmlformats.org/markup-compatibility/2006">
    <mc:Choice xmlns:p14="http://schemas.microsoft.com/office/powerpoint/2010/main" Requires="p14">
      <p:transition spd="slow" p14:dur="2000" advTm="80685"/>
    </mc:Choice>
    <mc:Fallback>
      <p:transition spd="slow" advTm="806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3A86A75C-4F4B-4683-9AE1-C65F6400EC91}">
      <p14:laserTraceLst xmlns:p14="http://schemas.microsoft.com/office/powerpoint/2010/main">
        <p14:tracePtLst>
          <p14:tracePt t="5275" x="3727450" y="1524000"/>
          <p14:tracePt t="5783" x="3721100" y="1517650"/>
          <p14:tracePt t="5787" x="3714750" y="1517650"/>
          <p14:tracePt t="5787" x="3689350" y="1504950"/>
          <p14:tracePt t="5806" x="3683000" y="1498600"/>
          <p14:tracePt t="5806" x="3670300" y="1492250"/>
          <p14:tracePt t="5824" x="3663950" y="1485900"/>
          <p14:tracePt t="5824" x="3651250" y="1473200"/>
          <p14:tracePt t="5840" x="3638550" y="1466850"/>
          <p14:tracePt t="5840" x="3632200" y="1454150"/>
          <p14:tracePt t="5840" x="3619500" y="1441450"/>
          <p14:tracePt t="5859" x="3613150" y="1428750"/>
          <p14:tracePt t="5859" x="3600450" y="1416050"/>
          <p14:tracePt t="5873" x="3587750" y="1403350"/>
          <p14:tracePt t="5873" x="3575050" y="1384300"/>
          <p14:tracePt t="5890" x="3556000" y="1371600"/>
          <p14:tracePt t="5890" x="3543300" y="1358900"/>
          <p14:tracePt t="5907" x="3524250" y="1339850"/>
          <p14:tracePt t="5907" x="3486150" y="1295400"/>
          <p14:tracePt t="5924" x="3467100" y="1270000"/>
          <p14:tracePt t="5924" x="3448050" y="1238250"/>
          <p14:tracePt t="5940" x="3435350" y="1206500"/>
          <p14:tracePt t="5940" x="3416300" y="1174750"/>
          <p14:tracePt t="5957" x="3403600" y="1130300"/>
          <p14:tracePt t="5957" x="3390900" y="1085850"/>
          <p14:tracePt t="5974" x="3384550" y="1041400"/>
          <p14:tracePt t="5974" x="3384550" y="939800"/>
          <p14:tracePt t="5991" x="3384550" y="889000"/>
          <p14:tracePt t="5991" x="3397250" y="838200"/>
          <p14:tracePt t="6008" x="3409950" y="793750"/>
          <p14:tracePt t="6008" x="3429000" y="749300"/>
          <p14:tracePt t="6024" x="3454400" y="711200"/>
          <p14:tracePt t="6024" x="3479800" y="679450"/>
          <p14:tracePt t="6024" x="3517900" y="654050"/>
          <p14:tracePt t="6044" x="3556000" y="628650"/>
          <p14:tracePt t="6055" x="3600450" y="609600"/>
          <p14:tracePt t="6055" x="3702050" y="577850"/>
          <p14:tracePt t="6077" x="3765550" y="558800"/>
          <p14:tracePt t="6077" x="3829050" y="539750"/>
          <p14:tracePt t="6092" x="3898900" y="527050"/>
          <p14:tracePt t="6092" x="3968750" y="514350"/>
          <p14:tracePt t="6108" x="4044950" y="501650"/>
          <p14:tracePt t="6108" x="4121150" y="488950"/>
          <p14:tracePt t="6124" x="4203700" y="482600"/>
          <p14:tracePt t="6124" x="4279900" y="482600"/>
          <p14:tracePt t="6124" x="4356100" y="482600"/>
          <p14:tracePt t="6144" x="4425950" y="488950"/>
          <p14:tracePt t="6156" x="4495800" y="488950"/>
          <p14:tracePt t="6156" x="4635500" y="514350"/>
          <p14:tracePt t="6174" x="4699000" y="533400"/>
          <p14:tracePt t="6174" x="4756150" y="546100"/>
          <p14:tracePt t="6191" x="4813300" y="565150"/>
          <p14:tracePt t="6191" x="4870450" y="590550"/>
          <p14:tracePt t="6208" x="4921250" y="615950"/>
          <p14:tracePt t="6208" x="5003800" y="679450"/>
          <p14:tracePt t="6225" x="5029200" y="717550"/>
          <p14:tracePt t="6225" x="5054600" y="755650"/>
          <p14:tracePt t="6241" x="5073650" y="806450"/>
          <p14:tracePt t="6241" x="5080000" y="857250"/>
          <p14:tracePt t="6259" x="5080000" y="908050"/>
          <p14:tracePt t="6259" x="5080000" y="952500"/>
          <p14:tracePt t="6275" x="5060950" y="1003300"/>
          <p14:tracePt t="6275" x="5010150" y="1098550"/>
          <p14:tracePt t="6292" x="4978400" y="1149350"/>
          <p14:tracePt t="6292" x="4933950" y="1193800"/>
          <p14:tracePt t="6309" x="4883150" y="1231900"/>
          <p14:tracePt t="6309" x="4832350" y="1270000"/>
          <p14:tracePt t="6325" x="4775200" y="1314450"/>
          <p14:tracePt t="6325" x="4711700" y="1346200"/>
          <p14:tracePt t="6325" x="4641850" y="1384300"/>
          <p14:tracePt t="6345" x="4572000" y="1422400"/>
          <p14:tracePt t="6357" x="4495800" y="1454150"/>
          <p14:tracePt t="6357" x="4349750" y="1517650"/>
          <p14:tracePt t="6376" x="4273550" y="1543050"/>
          <p14:tracePt t="6376" x="4203700" y="1568450"/>
          <p14:tracePt t="6392" x="4133850" y="1593850"/>
          <p14:tracePt t="6392" x="4070350" y="1612900"/>
          <p14:tracePt t="6392" x="4006850" y="1631950"/>
          <p14:tracePt t="6412" x="3949700" y="1644650"/>
          <p14:tracePt t="6423" x="3898900" y="1657350"/>
          <p14:tracePt t="6423" x="3810000" y="1682750"/>
          <p14:tracePt t="6445" x="3771900" y="1695450"/>
          <p14:tracePt t="6445" x="3740150" y="1701800"/>
          <p14:tracePt t="6460" x="3708400" y="1708150"/>
          <p14:tracePt t="6460" x="3676650" y="1714500"/>
          <p14:tracePt t="6476" x="3657600" y="1720850"/>
          <p14:tracePt t="6476" x="3632200" y="1727200"/>
          <p14:tracePt t="6492" x="3619500" y="1727200"/>
          <p14:tracePt t="6492" x="3600450" y="1733550"/>
          <p14:tracePt t="6492" x="3594100" y="1733550"/>
          <p14:tracePt t="6511" x="3587750" y="1739900"/>
          <p14:tracePt t="6511" x="3581400" y="1739900"/>
          <p14:tracePt t="6526" x="3575050" y="1746250"/>
          <p14:tracePt t="6547" x="3581400" y="1752600"/>
          <p14:tracePt t="6562" x="3587750" y="1758950"/>
          <p14:tracePt t="6579" x="3594100" y="1765300"/>
          <p14:tracePt t="6591" x="3594100" y="1771650"/>
          <p14:tracePt t="6607" x="3594100" y="1778000"/>
          <p14:tracePt t="6624" x="3587750" y="1778000"/>
          <p14:tracePt t="6641" x="3581400" y="1784350"/>
          <p14:tracePt t="6658" x="3568700" y="1784350"/>
          <p14:tracePt t="6675" x="3562350" y="1784350"/>
          <p14:tracePt t="6675" x="3556000" y="1784350"/>
          <p14:tracePt t="6693" x="3543300" y="1784350"/>
          <p14:tracePt t="6693" x="3536950" y="1784350"/>
          <p14:tracePt t="6693" x="3530600" y="1784350"/>
          <p14:tracePt t="6712" x="3517900" y="1790700"/>
          <p14:tracePt t="6724" x="3511550" y="1790700"/>
          <p14:tracePt t="6724" x="3492500" y="1790700"/>
          <p14:tracePt t="6743" x="3479800" y="1797050"/>
          <p14:tracePt t="6743" x="3473450" y="1797050"/>
          <p14:tracePt t="6760" x="3467100" y="1803400"/>
          <p14:tracePt t="6760" x="3460750" y="1803400"/>
          <p14:tracePt t="6760" x="3454400" y="1809750"/>
          <p14:tracePt t="6780" x="3448050" y="1816100"/>
          <p14:tracePt t="6796" x="3448050" y="1822450"/>
          <p14:tracePt t="6811" x="3448050" y="1828800"/>
          <p14:tracePt t="6825" x="3454400" y="1835150"/>
          <p14:tracePt t="6825" x="3454400" y="1841500"/>
          <p14:tracePt t="6844" x="3467100" y="1847850"/>
          <p14:tracePt t="6844" x="3473450" y="1854200"/>
          <p14:tracePt t="6860" x="3479800" y="1854200"/>
          <p14:tracePt t="6860" x="3492500" y="1860550"/>
          <p14:tracePt t="6860" x="3498850" y="1866900"/>
          <p14:tracePt t="6880" x="3511550" y="1873250"/>
          <p14:tracePt t="6880" x="3517900" y="1879600"/>
          <p14:tracePt t="6894" x="3530600" y="1885950"/>
          <p14:tracePt t="6894" x="3543300" y="1892300"/>
          <p14:tracePt t="6911" x="3549650" y="1898650"/>
          <p14:tracePt t="6911" x="3556000" y="1905000"/>
          <p14:tracePt t="6927" x="3568700" y="1905000"/>
          <p14:tracePt t="6927" x="3581400" y="1917700"/>
          <p14:tracePt t="6944" x="3587750" y="1917700"/>
          <p14:tracePt t="6944" x="3594100" y="1924050"/>
          <p14:tracePt t="6961" x="3600450" y="1936750"/>
          <p14:tracePt t="6975" x="3606800" y="1943100"/>
          <p14:tracePt t="6992" x="3613150" y="1943100"/>
          <p14:tracePt t="6992" x="3613150" y="1955800"/>
          <p14:tracePt t="7012" x="3606800" y="1955800"/>
          <p14:tracePt t="7035" x="3600450" y="1962150"/>
          <p14:tracePt t="7051" x="3594100" y="1955800"/>
          <p14:tracePt t="7064" x="3587750" y="1955800"/>
          <p14:tracePt t="7064" x="3581400" y="1955800"/>
          <p14:tracePt t="7080" x="3575050" y="1955800"/>
          <p14:tracePt t="7092" x="3568700" y="1955800"/>
          <p14:tracePt t="7092" x="3556000" y="1955800"/>
          <p14:tracePt t="7112" x="3549650" y="1955800"/>
          <p14:tracePt t="7126" x="3543300" y="1955800"/>
          <p14:tracePt t="7143" x="3536950" y="1955800"/>
          <p14:tracePt t="7159" x="3530600" y="1949450"/>
          <p14:tracePt t="7176" x="3536950" y="1955800"/>
          <p14:tracePt t="7259" x="3543300" y="1955800"/>
          <p14:tracePt t="7275" x="3549650" y="1955800"/>
          <p14:tracePt t="7291" x="3556000" y="1955800"/>
          <p14:tracePt t="7299" x="3562350" y="1955800"/>
          <p14:tracePt t="7310" x="3568700" y="1955800"/>
          <p14:tracePt t="7310" x="3575050" y="1955800"/>
          <p14:tracePt t="7329" x="3581400" y="1955800"/>
          <p14:tracePt t="7343" x="3587750" y="1955800"/>
          <p14:tracePt t="7360" x="3594100" y="1955800"/>
          <p14:tracePt t="7377" x="3600450" y="1949450"/>
          <p14:tracePt t="7397" x="3606800" y="1949450"/>
          <p14:tracePt t="7419" x="3613150" y="1949450"/>
          <p14:tracePt t="7439" x="3619500" y="1949450"/>
          <p14:tracePt t="7479" x="3625850" y="1949450"/>
          <p14:tracePt t="7499" x="3632200" y="1949450"/>
          <p14:tracePt t="7530" x="3638550" y="1949450"/>
          <p14:tracePt t="7559" x="3632200" y="1955800"/>
          <p14:tracePt t="7611" x="3625850" y="1955800"/>
          <p14:tracePt t="7627" x="3619500" y="1962150"/>
          <p14:tracePt t="7643" x="3619500" y="1968500"/>
          <p14:tracePt t="7659" x="3613150" y="1974850"/>
          <p14:tracePt t="7671" x="3606800" y="1974850"/>
          <p14:tracePt t="7687" x="3600450" y="1981200"/>
          <p14:tracePt t="7711" x="3606800" y="1981200"/>
          <p14:tracePt t="7755" x="3613150" y="1987550"/>
          <p14:tracePt t="7779" x="3613150" y="1993900"/>
          <p14:tracePt t="7799" x="3606800" y="1993900"/>
          <p14:tracePt t="7843" x="3606800" y="2000250"/>
          <p14:tracePt t="7851" x="3600450" y="1993900"/>
          <p14:tracePt t="7862" x="3594100" y="1993900"/>
          <p14:tracePt t="7862" x="3587750" y="1993900"/>
          <p14:tracePt t="7881" x="3575050" y="1993900"/>
          <p14:tracePt t="7881" x="3568700" y="1993900"/>
          <p14:tracePt t="7881" x="3556000" y="2000250"/>
          <p14:tracePt t="7899" x="3543300" y="2000250"/>
          <p14:tracePt t="7899" x="3530600" y="2000250"/>
          <p14:tracePt t="7914" x="3511550" y="2006600"/>
          <p14:tracePt t="7914" x="3492500" y="2006600"/>
          <p14:tracePt t="7930" x="3473450" y="2006600"/>
          <p14:tracePt t="7930" x="3448050" y="2012950"/>
          <p14:tracePt t="7948" x="3422650" y="2012950"/>
          <p14:tracePt t="7948" x="3365500" y="2019300"/>
          <p14:tracePt t="7964" x="3333750" y="2025650"/>
          <p14:tracePt t="7964" x="3302000" y="2032000"/>
          <p14:tracePt t="7980" x="3270250" y="2032000"/>
          <p14:tracePt t="7980" x="3238500" y="2038350"/>
          <p14:tracePt t="7997" x="3200400" y="2044700"/>
          <p14:tracePt t="7997" x="3168650" y="2051050"/>
          <p14:tracePt t="8014" x="3136900" y="2057400"/>
          <p14:tracePt t="8014" x="3073400" y="2063750"/>
          <p14:tracePt t="8032" x="3041650" y="2070100"/>
          <p14:tracePt t="8032" x="3009900" y="2070100"/>
          <p14:tracePt t="8049" x="2984500" y="2076450"/>
          <p14:tracePt t="8049" x="2952750" y="2076450"/>
          <p14:tracePt t="8065" x="2927350" y="2082800"/>
          <p14:tracePt t="8065" x="2901950" y="2076450"/>
          <p14:tracePt t="8065" x="2876550" y="2076450"/>
          <p14:tracePt t="8085" x="2851150" y="2082800"/>
          <p14:tracePt t="8096" x="2832100" y="2082800"/>
          <p14:tracePt t="8096" x="2781300" y="2082800"/>
          <p14:tracePt t="8117" x="2762250" y="2082800"/>
          <p14:tracePt t="8117" x="2736850" y="2082800"/>
          <p14:tracePt t="8132" x="2711450" y="2082800"/>
          <p14:tracePt t="8132" x="2686050" y="2082800"/>
          <p14:tracePt t="8148" x="2667000" y="2082800"/>
          <p14:tracePt t="8148" x="2641600" y="2082800"/>
          <p14:tracePt t="8148" x="2622550" y="2082800"/>
          <p14:tracePt t="8167" x="2597150" y="2082800"/>
          <p14:tracePt t="8179" x="2578100" y="2082800"/>
          <p14:tracePt t="8179" x="2559050" y="2082800"/>
          <p14:tracePt t="8179" x="2540000" y="2076450"/>
          <p14:tracePt t="8200" x="2520950" y="2076450"/>
          <p14:tracePt t="8200" x="2508250" y="2076450"/>
          <p14:tracePt t="8215" x="2489200" y="2076450"/>
          <p14:tracePt t="8215" x="2476500" y="2070100"/>
          <p14:tracePt t="8232" x="2463800" y="2070100"/>
          <p14:tracePt t="8232" x="2451100" y="2063750"/>
          <p14:tracePt t="8248" x="2444750" y="2063750"/>
          <p14:tracePt t="8248" x="2419350" y="2051050"/>
          <p14:tracePt t="8265" x="2413000" y="2044700"/>
          <p14:tracePt t="8265" x="2400300" y="2038350"/>
          <p14:tracePt t="8282" x="2393950" y="2032000"/>
          <p14:tracePt t="8282" x="2381250" y="2025650"/>
          <p14:tracePt t="8298" x="2368550" y="2012950"/>
          <p14:tracePt t="8298" x="2355850" y="2006600"/>
          <p14:tracePt t="8315" x="2349500" y="2006600"/>
          <p14:tracePt t="8315" x="2330450" y="1993900"/>
          <p14:tracePt t="8332" x="2317750" y="1987550"/>
          <p14:tracePt t="8332" x="2305050" y="1981200"/>
          <p14:tracePt t="8349" x="2298700" y="1974850"/>
          <p14:tracePt t="8349" x="2286000" y="1974850"/>
          <p14:tracePt t="8366" x="2273300" y="1968500"/>
          <p14:tracePt t="8366" x="2260600" y="1962150"/>
          <p14:tracePt t="8366" x="2254250" y="1949450"/>
          <p14:tracePt t="8385" x="2235200" y="1943100"/>
          <p14:tracePt t="8397" x="2222500" y="1930400"/>
          <p14:tracePt t="8397" x="2197100" y="1911350"/>
          <p14:tracePt t="8417" x="2184400" y="1898650"/>
          <p14:tracePt t="8417" x="2165350" y="1892300"/>
          <p14:tracePt t="8433" x="2152650" y="1879600"/>
          <p14:tracePt t="8433" x="2139950" y="1866900"/>
          <p14:tracePt t="8433" x="2127250" y="1854200"/>
          <p14:tracePt t="8452" x="2114550" y="1847850"/>
          <p14:tracePt t="8464" x="2095500" y="1835150"/>
          <p14:tracePt t="8464" x="2070100" y="1816100"/>
          <p14:tracePt t="8485" x="2057400" y="1803400"/>
          <p14:tracePt t="8485" x="2038350" y="1797050"/>
          <p14:tracePt t="8500" x="2025650" y="1790700"/>
          <p14:tracePt t="8500" x="2012950" y="1778000"/>
          <p14:tracePt t="8516" x="1993900" y="1778000"/>
          <p14:tracePt t="8516" x="1981200" y="1771650"/>
          <p14:tracePt t="8533" x="1974850" y="1765300"/>
          <p14:tracePt t="8533" x="1962150" y="1765300"/>
          <p14:tracePt t="8533" x="1949450" y="1758950"/>
          <p14:tracePt t="8552" x="1943100" y="1758950"/>
          <p14:tracePt t="8552" x="1936750" y="1758950"/>
          <p14:tracePt t="8566" x="1930400" y="1752600"/>
          <p14:tracePt t="8566" x="1924050" y="1752600"/>
          <p14:tracePt t="8584" x="1917700" y="1752600"/>
          <p14:tracePt t="8598" x="1917700" y="1746250"/>
          <p14:tracePt t="8615" x="1911350" y="1739900"/>
          <p14:tracePt t="8615" x="1911350" y="1733550"/>
          <p14:tracePt t="8633" x="1911350" y="1727200"/>
          <p14:tracePt t="8648" x="1917700" y="1720850"/>
          <p14:tracePt t="8672" x="1924050" y="1720850"/>
          <p14:tracePt t="8684" x="1930400" y="1714500"/>
          <p14:tracePt t="8700" x="1936750" y="1714500"/>
          <p14:tracePt t="8715" x="1943100" y="1714500"/>
          <p14:tracePt t="8731" x="1949450" y="1714500"/>
          <p14:tracePt t="8748" x="1955800" y="1714500"/>
          <p14:tracePt t="8775" x="1962150" y="1720850"/>
          <p14:tracePt t="8791" x="1968500" y="1727200"/>
          <p14:tracePt t="8803" x="1981200" y="1733550"/>
          <p14:tracePt t="8820" x="1993900" y="1733550"/>
          <p14:tracePt t="8832" x="2006600" y="1733550"/>
          <p14:tracePt t="8832" x="2032000" y="1739900"/>
          <p14:tracePt t="8853" x="2044700" y="1739900"/>
          <p14:tracePt t="8853" x="2063750" y="1739900"/>
          <p14:tracePt t="8868" x="2082800" y="1739900"/>
          <p14:tracePt t="8868" x="2101850" y="1739900"/>
          <p14:tracePt t="8884" x="2120900" y="1733550"/>
          <p14:tracePt t="8884" x="2146300" y="1733550"/>
          <p14:tracePt t="8901" x="2171700" y="1727200"/>
          <p14:tracePt t="8901" x="2197100" y="1727200"/>
          <p14:tracePt t="8901" x="2222500" y="1727200"/>
          <p14:tracePt t="8920" x="2254250" y="1727200"/>
          <p14:tracePt t="8920" x="2286000" y="1727200"/>
          <p14:tracePt t="8934" x="2317750" y="1733550"/>
          <p14:tracePt t="8934" x="2349500" y="1733550"/>
          <p14:tracePt t="8951" x="2387600" y="1739900"/>
          <p14:tracePt t="8951" x="2419350" y="1739900"/>
          <p14:tracePt t="8968" x="2457450" y="1739900"/>
          <p14:tracePt t="8968" x="2533650" y="1739900"/>
          <p14:tracePt t="8984" x="2571750" y="1739900"/>
          <p14:tracePt t="8984" x="2609850" y="1739900"/>
          <p14:tracePt t="9001" x="2647950" y="1739900"/>
          <p14:tracePt t="9001" x="2686050" y="1739900"/>
          <p14:tracePt t="9017" x="2724150" y="1739900"/>
          <p14:tracePt t="9017" x="2762250" y="1739900"/>
          <p14:tracePt t="9036" x="2794000" y="1739900"/>
          <p14:tracePt t="9036" x="2863850" y="1733550"/>
          <p14:tracePt t="9052" x="2901950" y="1733550"/>
          <p14:tracePt t="9052" x="2933700" y="1727200"/>
          <p14:tracePt t="9068" x="2959100" y="1727200"/>
          <p14:tracePt t="9068" x="2990850" y="1720850"/>
          <p14:tracePt t="9084" x="3016250" y="1720850"/>
          <p14:tracePt t="9084" x="3041650" y="1714500"/>
          <p14:tracePt t="9084" x="3067050" y="1714500"/>
          <p14:tracePt t="9104" x="3086100" y="1708150"/>
          <p14:tracePt t="9116" x="3105150" y="1708150"/>
          <p14:tracePt t="9116" x="3130550" y="1701800"/>
          <p14:tracePt t="9137" x="3143250" y="1695450"/>
          <p14:tracePt t="9137" x="3149600" y="1695450"/>
          <p14:tracePt t="9152" x="3155950" y="1689100"/>
          <p14:tracePt t="9167" x="3162300" y="1689100"/>
          <p14:tracePt t="9183" x="3162300" y="1682750"/>
          <p14:tracePt t="9200" x="3155950" y="1676400"/>
          <p14:tracePt t="9216" x="3149600" y="1676400"/>
          <p14:tracePt t="9216" x="3136900" y="1682750"/>
          <p14:tracePt t="9235" x="3130550" y="1682750"/>
          <p14:tracePt t="9235" x="3124200" y="1689100"/>
          <p14:tracePt t="9252" x="3117850" y="1689100"/>
          <p14:tracePt t="9252" x="3111500" y="1695450"/>
          <p14:tracePt t="9269" x="3105150" y="1701800"/>
          <p14:tracePt t="9269" x="3105150" y="1714500"/>
          <p14:tracePt t="9285" x="3105150" y="1727200"/>
          <p14:tracePt t="9285" x="3105150" y="1733550"/>
          <p14:tracePt t="9302" x="3111500" y="1746250"/>
          <p14:tracePt t="9302" x="3117850" y="1758950"/>
          <p14:tracePt t="9318" x="3124200" y="1771650"/>
          <p14:tracePt t="9318" x="3136900" y="1784350"/>
          <p14:tracePt t="9335" x="3149600" y="1790700"/>
          <p14:tracePt t="9335" x="3187700" y="1816100"/>
          <p14:tracePt t="9352" x="3206750" y="1822450"/>
          <p14:tracePt t="9352" x="3232150" y="1828800"/>
          <p14:tracePt t="9368" x="3251200" y="1835150"/>
          <p14:tracePt t="9368" x="3276600" y="1841500"/>
          <p14:tracePt t="9385" x="3302000" y="1847850"/>
          <p14:tracePt t="9385" x="3327400" y="1847850"/>
          <p14:tracePt t="9385" x="3352800" y="1847850"/>
          <p14:tracePt t="9403" x="3384550" y="1847850"/>
          <p14:tracePt t="9416" x="3409950" y="1847850"/>
          <p14:tracePt t="9416" x="3467100" y="1841500"/>
          <p14:tracePt t="9435" x="3498850" y="1835150"/>
          <p14:tracePt t="9435" x="3524250" y="1835150"/>
          <p14:tracePt t="9452" x="3549650" y="1828800"/>
          <p14:tracePt t="9452" x="3575050" y="1816100"/>
          <p14:tracePt t="9468" x="3600450" y="1809750"/>
          <p14:tracePt t="9468" x="3619500" y="1803400"/>
          <p14:tracePt t="9468" x="3638550" y="1790700"/>
          <p14:tracePt t="9487" x="3651250" y="1790700"/>
          <p14:tracePt t="9500" x="3670300" y="1784350"/>
          <p14:tracePt t="9500" x="3689350" y="1771650"/>
          <p14:tracePt t="9519" x="3695700" y="1771650"/>
          <p14:tracePt t="9519" x="3702050" y="1765300"/>
          <p14:tracePt t="9536" x="3708400" y="1765300"/>
          <p14:tracePt t="9550" x="3714750" y="1758950"/>
          <p14:tracePt t="9567" x="3721100" y="1752600"/>
          <p14:tracePt t="9567" x="3727450" y="1752600"/>
          <p14:tracePt t="9585" x="3740150" y="1752600"/>
          <p14:tracePt t="9600" x="3746500" y="1752600"/>
          <p14:tracePt t="9600" x="3752850" y="1752600"/>
          <p14:tracePt t="9619" x="3765550" y="1758950"/>
          <p14:tracePt t="9619" x="3784600" y="1758950"/>
          <p14:tracePt t="9636" x="3797300" y="1765300"/>
          <p14:tracePt t="9636" x="3835400" y="1784350"/>
          <p14:tracePt t="9653" x="3860800" y="1797050"/>
          <p14:tracePt t="9653" x="3886200" y="1809750"/>
          <p14:tracePt t="9669" x="3911600" y="1822450"/>
          <p14:tracePt t="9669" x="3937000" y="1841500"/>
          <p14:tracePt t="9686" x="3962400" y="1860550"/>
          <p14:tracePt t="9686" x="4025900" y="1905000"/>
          <p14:tracePt t="9703" x="4057650" y="1930400"/>
          <p14:tracePt t="9703" x="4089400" y="1955800"/>
          <p14:tracePt t="9720" x="4127500" y="1974850"/>
          <p14:tracePt t="9720" x="4159250" y="2006600"/>
          <p14:tracePt t="9736" x="4191000" y="2032000"/>
          <p14:tracePt t="9736" x="4222750" y="2057400"/>
          <p14:tracePt t="9752" x="4248150" y="2082800"/>
          <p14:tracePt t="9752" x="4273550" y="2108200"/>
          <p14:tracePt t="9752" x="4305300" y="2127250"/>
          <p14:tracePt t="9772" x="4330700" y="2146300"/>
          <p14:tracePt t="9784" x="4349750" y="2165350"/>
          <p14:tracePt t="9784" x="4394200" y="2184400"/>
          <p14:tracePt t="9804" x="4413250" y="2197100"/>
          <p14:tracePt t="9804" x="4432300" y="2203450"/>
          <p14:tracePt t="9820" x="4445000" y="2203450"/>
          <p14:tracePt t="9820" x="4457700" y="2203450"/>
          <p14:tracePt t="9820" x="4470400" y="2203450"/>
          <p14:tracePt t="9838" x="4483100" y="2203450"/>
          <p14:tracePt t="9851" x="4489450" y="2203450"/>
          <p14:tracePt t="9851" x="4502150" y="2190750"/>
          <p14:tracePt t="9871" x="4502150" y="2184400"/>
          <p14:tracePt t="9871" x="4502150" y="2178050"/>
          <p14:tracePt t="9886" x="4502150" y="2171700"/>
          <p14:tracePt t="9901" x="4502150" y="2165350"/>
          <p14:tracePt t="9901" x="4495800" y="2159000"/>
          <p14:tracePt t="9920" x="4495800" y="2152650"/>
          <p14:tracePt t="9920" x="4489450" y="2146300"/>
          <p14:tracePt t="9920" x="4483100" y="2146300"/>
          <p14:tracePt t="9939" x="4476750" y="2139950"/>
          <p14:tracePt t="9939" x="4470400" y="2133600"/>
          <p14:tracePt t="9953" x="4464050" y="2133600"/>
          <p14:tracePt t="9953" x="4457700" y="2133600"/>
          <p14:tracePt t="9970" x="4451350" y="2127250"/>
          <p14:tracePt t="9985" x="4445000" y="2127250"/>
          <p14:tracePt t="9985" x="4438650" y="2120900"/>
          <p14:tracePt t="10004" x="4432300" y="2108200"/>
          <p14:tracePt t="10019" x="4432300" y="2095500"/>
          <p14:tracePt t="10035" x="4432300" y="2082800"/>
          <p14:tracePt t="10052" x="4425950" y="2076450"/>
          <p14:tracePt t="10052" x="4425950" y="2063750"/>
          <p14:tracePt t="10072" x="4419600" y="2057400"/>
          <p14:tracePt t="10072" x="4413250" y="2044700"/>
          <p14:tracePt t="10088" x="4413250" y="2038350"/>
          <p14:tracePt t="10088" x="4406900" y="2032000"/>
          <p14:tracePt t="10104" x="4400550" y="2019300"/>
          <p14:tracePt t="10104" x="4387850" y="2012950"/>
          <p14:tracePt t="10104" x="4381500" y="2006600"/>
          <p14:tracePt t="10123" x="4375150" y="2000250"/>
          <p14:tracePt t="10135" x="4362450" y="1993900"/>
          <p14:tracePt t="10135" x="4343400" y="1981200"/>
          <p14:tracePt t="10156" x="4337050" y="1981200"/>
          <p14:tracePt t="10156" x="4324350" y="1974850"/>
          <p14:tracePt t="10172" x="4318000" y="1974850"/>
          <p14:tracePt t="10172" x="4311650" y="1968500"/>
          <p14:tracePt t="10187" x="4305300" y="1968500"/>
          <p14:tracePt t="10187" x="4298950" y="1962150"/>
          <p14:tracePt t="10187" x="4292600" y="1962150"/>
          <p14:tracePt t="10206" x="4286250" y="1962150"/>
          <p14:tracePt t="10219" x="4279900" y="1962150"/>
          <p14:tracePt t="10236" x="4273550" y="1968500"/>
          <p14:tracePt t="10253" x="4267200" y="1981200"/>
          <p14:tracePt t="10269" x="4267200" y="1993900"/>
          <p14:tracePt t="10286" x="4267200" y="2000250"/>
          <p14:tracePt t="10286" x="4260850" y="2006600"/>
          <p14:tracePt t="10305" x="4254500" y="2012950"/>
          <p14:tracePt t="10319" x="4254500" y="2019300"/>
          <p14:tracePt t="10336" x="4248150" y="2025650"/>
          <p14:tracePt t="10353" x="4235450" y="2025650"/>
          <p14:tracePt t="10370" x="4222750" y="2019300"/>
          <p14:tracePt t="10387" x="4216400" y="2019300"/>
          <p14:tracePt t="10403" x="4210050" y="2012950"/>
          <p14:tracePt t="10420" x="4203700" y="2012950"/>
          <p14:tracePt t="10420" x="4197350" y="2006600"/>
          <p14:tracePt t="10439" x="4184650" y="2000250"/>
          <p14:tracePt t="10439" x="4178300" y="1993900"/>
          <p14:tracePt t="10455" x="4171950" y="1993900"/>
          <p14:tracePt t="10455" x="4165600" y="1993900"/>
          <p14:tracePt t="10472" x="4159250" y="1993900"/>
          <p14:tracePt t="10472" x="4146550" y="1987550"/>
          <p14:tracePt t="10488" x="4133850" y="1981200"/>
          <p14:tracePt t="10488" x="4127500" y="1981200"/>
          <p14:tracePt t="10488" x="4114800" y="1981200"/>
          <p14:tracePt t="10508" x="4102100" y="1981200"/>
          <p14:tracePt t="10521" x="4089400" y="1981200"/>
          <p14:tracePt t="10521" x="4064000" y="1981200"/>
          <p14:tracePt t="10540" x="4044950" y="1981200"/>
          <p14:tracePt t="10540" x="4038600" y="1981200"/>
          <p14:tracePt t="10556" x="4025900" y="1981200"/>
          <p14:tracePt t="10556" x="4013200" y="1981200"/>
          <p14:tracePt t="10556" x="4000500" y="1981200"/>
          <p14:tracePt t="10575" x="3987800" y="1981200"/>
          <p14:tracePt t="10587" x="3975100" y="1974850"/>
          <p14:tracePt t="10587" x="3962400" y="1974850"/>
          <p14:tracePt t="10606" x="3949700" y="1974850"/>
          <p14:tracePt t="10606" x="3943350" y="1968500"/>
          <p14:tracePt t="10623" x="3937000" y="1968500"/>
          <p14:tracePt t="10623" x="3930650" y="1962150"/>
          <p14:tracePt t="10640" x="3924300" y="1962150"/>
          <p14:tracePt t="10654" x="3917950" y="1949450"/>
          <p14:tracePt t="10654" x="3917950" y="1943100"/>
          <p14:tracePt t="10673" x="3911600" y="1936750"/>
          <p14:tracePt t="10673" x="3911600" y="1930400"/>
          <p14:tracePt t="10689" x="3911600" y="1924050"/>
          <p14:tracePt t="10704" x="3911600" y="1917700"/>
          <p14:tracePt t="10704" x="3911600" y="1905000"/>
          <p14:tracePt t="10723" x="3911600" y="1898650"/>
          <p14:tracePt t="10739" x="3911600" y="1892300"/>
          <p14:tracePt t="10755" x="3917950" y="1885950"/>
          <p14:tracePt t="10771" x="3924300" y="1873250"/>
          <p14:tracePt t="10792" x="3930650" y="1873250"/>
          <p14:tracePt t="10808" x="3937000" y="1866900"/>
          <p14:tracePt t="10823" x="3949700" y="1866900"/>
          <p14:tracePt t="10843" x="3956050" y="1860550"/>
          <p14:tracePt t="10859" x="3962400" y="1866900"/>
          <p14:tracePt t="10871" x="3968750" y="1866900"/>
          <p14:tracePt t="10871" x="3975100" y="1866900"/>
          <p14:tracePt t="10871" x="3981450" y="1860550"/>
          <p14:tracePt t="10893" x="3987800" y="1860550"/>
          <p14:tracePt t="10893" x="3994150" y="1860550"/>
          <p14:tracePt t="10907" x="4000500" y="1860550"/>
          <p14:tracePt t="10907" x="4006850" y="1854200"/>
          <p14:tracePt t="10924" x="4013200" y="1854200"/>
          <p14:tracePt t="10938" x="4019550" y="1847850"/>
          <p14:tracePt t="10955" x="4025900" y="1847850"/>
          <p14:tracePt t="10955" x="4025900" y="1841500"/>
          <p14:tracePt t="10973" x="4013200" y="1835150"/>
          <p14:tracePt t="11011" x="4006850" y="1835150"/>
          <p14:tracePt t="11015" x="4000500" y="1835150"/>
          <p14:tracePt t="11031" x="3994150" y="1835150"/>
          <p14:tracePt t="11039" x="3987800" y="1828800"/>
          <p14:tracePt t="11039" x="3981450" y="1828800"/>
          <p14:tracePt t="11057" x="3975100" y="1828800"/>
          <p14:tracePt t="11057" x="3962400" y="1828800"/>
          <p14:tracePt t="11077" x="3962400" y="1822450"/>
          <p14:tracePt t="11077" x="3956050" y="1822450"/>
          <p14:tracePt t="11091" x="3949700" y="1828800"/>
          <p14:tracePt t="11107" x="3943350" y="1828800"/>
          <p14:tracePt t="11123" x="3937000" y="1835150"/>
          <p14:tracePt t="11139" x="3949700" y="1835150"/>
          <p14:tracePt t="11211" x="3962400" y="1828800"/>
          <p14:tracePt t="11235" x="3975100" y="1828800"/>
          <p14:tracePt t="11259" x="3981450" y="1828800"/>
          <p14:tracePt t="11264" x="3987800" y="1822450"/>
          <p14:tracePt t="11273" x="3994150" y="1822450"/>
          <p14:tracePt t="11273" x="4000500" y="1822450"/>
          <p14:tracePt t="11291" x="4000500" y="1816100"/>
          <p14:tracePt t="13261" x="4476750" y="1778000"/>
          <p14:tracePt t="13320" x="4470400" y="1778000"/>
          <p14:tracePt t="13327" x="4464050" y="1765300"/>
          <p14:tracePt t="13343" x="4457700" y="1765300"/>
          <p14:tracePt t="13352" x="4464050" y="1758950"/>
          <p14:tracePt t="13368" x="4464050" y="1752600"/>
          <p14:tracePt t="13380" x="4470400" y="1746250"/>
          <p14:tracePt t="13397" x="4483100" y="1746250"/>
          <p14:tracePt t="13414" x="4489450" y="1739900"/>
          <p14:tracePt t="13414" x="4495800" y="1746250"/>
          <p14:tracePt t="13432" x="4502150" y="1746250"/>
          <p14:tracePt t="13432" x="4508500" y="1739900"/>
          <p14:tracePt t="13449" x="4514850" y="1739900"/>
          <p14:tracePt t="13449" x="4521200" y="1739900"/>
          <p14:tracePt t="13465" x="4533900" y="1733550"/>
          <p14:tracePt t="13487" x="4540250" y="1727200"/>
          <p14:tracePt t="13500" x="4546600" y="1727200"/>
          <p14:tracePt t="13500" x="4552950" y="1727200"/>
          <p14:tracePt t="13516" x="4559300" y="1720850"/>
          <p14:tracePt t="13532" x="4565650" y="1720850"/>
          <p14:tracePt t="13532" x="4572000" y="1720850"/>
          <p14:tracePt t="13532" x="4578350" y="1720850"/>
          <p14:tracePt t="13552" x="4584700" y="1714500"/>
          <p14:tracePt t="13564" x="4591050" y="1720850"/>
          <p14:tracePt t="13581" x="4597400" y="1720850"/>
          <p14:tracePt t="13581" x="4603750" y="1714500"/>
          <p14:tracePt t="13601" x="4610100" y="1714500"/>
          <p14:tracePt t="13614" x="4616450" y="1708150"/>
          <p14:tracePt t="13631" x="4616450" y="1701800"/>
          <p14:tracePt t="13648" x="4622800" y="1701800"/>
          <p14:tracePt t="13664" x="4622800" y="1695450"/>
          <p14:tracePt t="13681" x="4629150" y="1689100"/>
          <p14:tracePt t="13712" x="4629150" y="1682750"/>
          <p14:tracePt t="13727" x="4635500" y="1676400"/>
          <p14:tracePt t="13747" x="4641850" y="1670050"/>
          <p14:tracePt t="13763" x="4648200" y="1670050"/>
          <p14:tracePt t="13771" x="4654550" y="1663700"/>
          <p14:tracePt t="13781" x="4660900" y="1663700"/>
          <p14:tracePt t="13781" x="4673600" y="1657350"/>
          <p14:tracePt t="13801" x="4679950" y="1657350"/>
          <p14:tracePt t="13801" x="4686300" y="1651000"/>
          <p14:tracePt t="13817" x="4692650" y="1651000"/>
          <p14:tracePt t="13817" x="4699000" y="1651000"/>
          <p14:tracePt t="13833" x="4705350" y="1651000"/>
          <p14:tracePt t="13833" x="4711700" y="1644650"/>
          <p14:tracePt t="13851" x="4718050" y="1644650"/>
          <p14:tracePt t="13865" x="4724400" y="1638300"/>
          <p14:tracePt t="13882" x="4730750" y="1638300"/>
          <p14:tracePt t="13882" x="4737100" y="1638300"/>
          <p14:tracePt t="13900" x="4743450" y="1631950"/>
          <p14:tracePt t="13915" x="4749800" y="1631950"/>
          <p14:tracePt t="13932" x="4756150" y="1631950"/>
          <p14:tracePt t="13949" x="4762500" y="1625600"/>
          <p14:tracePt t="13966" x="4768850" y="1625600"/>
          <p14:tracePt t="13988" x="4775200" y="1625600"/>
          <p14:tracePt t="14003" x="4781550" y="1625600"/>
          <p14:tracePt t="14031" x="4775200" y="1625600"/>
          <p14:tracePt t="14088" x="4768850" y="1625600"/>
          <p14:tracePt t="14107" x="4762500" y="1631950"/>
          <p14:tracePt t="14140" x="4768850" y="1631950"/>
          <p14:tracePt t="14252" x="4775200" y="1625600"/>
          <p14:tracePt t="14328" x="4781550" y="1625600"/>
          <p14:tracePt t="14364" x="4787900" y="1625600"/>
          <p14:tracePt t="14392" x="4787900" y="1631950"/>
          <p14:tracePt t="14423" x="4794250" y="1631950"/>
          <p14:tracePt t="14452" x="4794250" y="1638300"/>
          <p14:tracePt t="14492" x="4787900" y="1644650"/>
          <p14:tracePt t="14527" x="4787900" y="1651000"/>
          <p14:tracePt t="14535" x="4781550" y="1657350"/>
          <p14:tracePt t="14567" x="4781550" y="1663700"/>
          <p14:tracePt t="14576" x="4787900" y="1663700"/>
          <p14:tracePt t="14612" x="4794250" y="1663700"/>
          <p14:tracePt t="14631" x="4806950" y="1663700"/>
          <p14:tracePt t="14664" x="4813300" y="1657350"/>
          <p14:tracePt t="14680" x="4819650" y="1657350"/>
          <p14:tracePt t="14689" x="4826000" y="1663700"/>
          <p14:tracePt t="14689" x="4838700" y="1657350"/>
          <p14:tracePt t="14703" x="4845050" y="1657350"/>
          <p14:tracePt t="14703" x="4857750" y="1657350"/>
          <p14:tracePt t="14720" x="4870450" y="1657350"/>
          <p14:tracePt t="14720" x="4883150" y="1657350"/>
          <p14:tracePt t="14737" x="4902200" y="1651000"/>
          <p14:tracePt t="14737" x="4933950" y="1644650"/>
          <p14:tracePt t="14753" x="4953000" y="1644650"/>
          <p14:tracePt t="14753" x="4978400" y="1638300"/>
          <p14:tracePt t="14770" x="4997450" y="1631950"/>
          <p14:tracePt t="14770" x="5022850" y="1631950"/>
          <p14:tracePt t="14787" x="5048250" y="1625600"/>
          <p14:tracePt t="14787" x="5080000" y="1619250"/>
          <p14:tracePt t="14804" x="5111750" y="1619250"/>
          <p14:tracePt t="14804" x="5175250" y="1606550"/>
          <p14:tracePt t="14821" x="5213350" y="1600200"/>
          <p14:tracePt t="14821" x="5251450" y="1593850"/>
          <p14:tracePt t="14837" x="5295900" y="1587500"/>
          <p14:tracePt t="14837" x="5334000" y="1574800"/>
          <p14:tracePt t="14854" x="5378450" y="1574800"/>
          <p14:tracePt t="14854" x="5422900" y="1568450"/>
          <p14:tracePt t="14854" x="5473700" y="1555750"/>
          <p14:tracePt t="14873" x="5518150" y="1549400"/>
          <p14:tracePt t="14885" x="5562600" y="1536700"/>
          <p14:tracePt t="14928" x="5638800" y="1530350"/>
          <p14:tracePt t="14933" x="5708650" y="1524000"/>
          <p14:tracePt t="14940" x="5784850" y="1524000"/>
          <p14:tracePt t="14952" x="5848350" y="1517650"/>
          <p14:tracePt t="14952" x="5918200" y="1517650"/>
          <p14:tracePt t="14952" x="5981700" y="1524000"/>
          <p14:tracePt t="14973" x="6045200" y="1530350"/>
          <p14:tracePt t="14973" x="6108700" y="1536700"/>
          <p14:tracePt t="14989" x="6134100" y="1549400"/>
          <p14:tracePt t="14989" x="6159500" y="1555750"/>
          <p14:tracePt t="15004" x="6184900" y="1568450"/>
          <p14:tracePt t="15004" x="6203950" y="1574800"/>
          <p14:tracePt t="15021" x="6223000" y="1587500"/>
          <p14:tracePt t="15021" x="6242050" y="1587500"/>
          <p14:tracePt t="15021" x="6254750" y="1593850"/>
          <p14:tracePt t="15040" x="6261100" y="1600200"/>
          <p14:tracePt t="15040" x="6267450" y="1600200"/>
          <p14:tracePt t="15055" x="6273800" y="1606550"/>
          <p14:tracePt t="15069" x="6267450" y="1612900"/>
          <p14:tracePt t="15092" x="6261100" y="1606550"/>
          <p14:tracePt t="15108" x="6254750" y="1612900"/>
          <p14:tracePt t="15108" x="6248400" y="1606550"/>
          <p14:tracePt t="15121" x="6242050" y="1600200"/>
          <p14:tracePt t="15136" x="6235700" y="1600200"/>
          <p14:tracePt t="15153" x="6223000" y="1600200"/>
          <p14:tracePt t="15171" x="6216650" y="1600200"/>
          <p14:tracePt t="15187" x="6223000" y="1593850"/>
          <p14:tracePt t="15232" x="6229350" y="1587500"/>
          <p14:tracePt t="15256" x="6235700" y="1587500"/>
          <p14:tracePt t="15280" x="6229350" y="1587500"/>
          <p14:tracePt t="15332" x="6223000" y="1587500"/>
          <p14:tracePt t="15368" x="6223000" y="1581150"/>
          <p14:tracePt t="15392" x="6229350" y="1574800"/>
          <p14:tracePt t="15412" x="6229350" y="1581150"/>
          <p14:tracePt t="15460" x="6235700" y="1574800"/>
          <p14:tracePt t="15488" x="6235700" y="1568450"/>
          <p14:tracePt t="15512" x="6235700" y="1562100"/>
          <p14:tracePt t="15532" x="6242050" y="1562100"/>
          <p14:tracePt t="15608" x="6248400" y="1562100"/>
          <p14:tracePt t="15616" x="6254750" y="1562100"/>
          <p14:tracePt t="15625" x="6261100" y="1562100"/>
          <p14:tracePt t="15625" x="6267450" y="1562100"/>
          <p14:tracePt t="15641" x="6280150" y="1568450"/>
          <p14:tracePt t="15641" x="6292850" y="1568450"/>
          <p14:tracePt t="15656" x="6299200" y="1568450"/>
          <p14:tracePt t="15656" x="6318250" y="1574800"/>
          <p14:tracePt t="15673" x="6330950" y="1568450"/>
          <p14:tracePt t="15673" x="6356350" y="1568450"/>
          <p14:tracePt t="15673" x="6375400" y="1568450"/>
          <p14:tracePt t="15693" x="6400800" y="1568450"/>
          <p14:tracePt t="15893" x="7321550" y="1524000"/>
          <p14:tracePt t="15936" x="7315200" y="1524000"/>
          <p14:tracePt t="15952" x="7308850" y="1536700"/>
          <p14:tracePt t="15968" x="7302500" y="1543050"/>
          <p14:tracePt t="15980" x="7289800" y="1549400"/>
          <p14:tracePt t="15997" x="7283450" y="1555750"/>
          <p14:tracePt t="16011" x="7283450" y="1562100"/>
          <p14:tracePt t="16040" x="7296150" y="1568450"/>
          <p14:tracePt t="16055" x="7302500" y="1568450"/>
          <p14:tracePt t="16064" x="7308850" y="1574800"/>
          <p14:tracePt t="16073" x="7315200" y="1581150"/>
          <p14:tracePt t="16073" x="7321550" y="1587500"/>
          <p14:tracePt t="16092" x="7334250" y="1593850"/>
          <p14:tracePt t="16092" x="7346950" y="1612900"/>
          <p14:tracePt t="16109" x="7353300" y="1619250"/>
          <p14:tracePt t="16109" x="7366000" y="1638300"/>
          <p14:tracePt t="16125" x="7372350" y="1644650"/>
          <p14:tracePt t="16125" x="7378700" y="1651000"/>
          <p14:tracePt t="16142" x="7378700" y="1663700"/>
          <p14:tracePt t="16142" x="7385050" y="1663700"/>
          <p14:tracePt t="16142" x="7391400" y="1676400"/>
          <p14:tracePt t="16161" x="7391400" y="1682750"/>
          <p14:tracePt t="16177" x="7391400" y="1695450"/>
          <p14:tracePt t="16193" x="7391400" y="1701800"/>
          <p14:tracePt t="16209" x="7385050" y="1701800"/>
          <p14:tracePt t="16223" x="7385050" y="1708150"/>
          <p14:tracePt t="16240" x="7385050" y="1701800"/>
          <p14:tracePt t="16268" x="7385050" y="1695450"/>
          <p14:tracePt t="16288" x="7385050" y="1689100"/>
          <p14:tracePt t="16312" x="7378700" y="1682750"/>
          <p14:tracePt t="16336" x="7372350" y="1682750"/>
          <p14:tracePt t="16340" x="7366000" y="1676400"/>
          <p14:tracePt t="16357" x="7359650" y="1670050"/>
          <p14:tracePt t="16374" x="7353300" y="1663700"/>
          <p14:tracePt t="16374" x="7346950" y="1663700"/>
          <p14:tracePt t="16392" x="7340600" y="1657350"/>
          <p14:tracePt t="16392" x="7327900" y="1651000"/>
          <p14:tracePt t="16409" x="7321550" y="1644650"/>
          <p14:tracePt t="16409" x="7315200" y="1644650"/>
          <p14:tracePt t="16426" x="7302500" y="1638300"/>
          <p14:tracePt t="16426" x="7296150" y="1638300"/>
          <p14:tracePt t="16443" x="7289800" y="1631950"/>
          <p14:tracePt t="16443" x="7277100" y="1625600"/>
          <p14:tracePt t="16462" x="7270750" y="1625600"/>
          <p14:tracePt t="16462" x="7264400" y="1619250"/>
          <p14:tracePt t="16477" x="7258050" y="1619250"/>
          <p14:tracePt t="16477" x="7251700" y="1612900"/>
          <p14:tracePt t="16493" x="7245350" y="1612900"/>
          <p14:tracePt t="16508" x="7239000" y="1612900"/>
          <p14:tracePt t="16525" x="7239000" y="1606550"/>
          <p14:tracePt t="16541" x="7232650" y="1612900"/>
          <p14:tracePt t="16558" x="7239000" y="1619250"/>
          <p14:tracePt t="16576" x="7239000" y="1625600"/>
          <p14:tracePt t="16592" x="7245350" y="1631950"/>
          <p14:tracePt t="16608" x="7251700" y="1638300"/>
          <p14:tracePt t="16625" x="7251700" y="1631950"/>
          <p14:tracePt t="16641" x="7258050" y="1625600"/>
          <p14:tracePt t="16672" x="7264400" y="1619250"/>
          <p14:tracePt t="16696" x="7270750" y="1619250"/>
          <p14:tracePt t="16724" x="7277100" y="1612900"/>
          <p14:tracePt t="16768" x="7283450" y="1612900"/>
          <p14:tracePt t="16784" x="7289800" y="1606550"/>
          <p14:tracePt t="16808" x="7296150" y="1606550"/>
          <p14:tracePt t="16836" x="7289800" y="1612900"/>
          <p14:tracePt t="16897" x="7283450" y="1612900"/>
          <p14:tracePt t="16920" x="7277100" y="1612900"/>
          <p14:tracePt t="16948" x="7270750" y="1612900"/>
          <p14:tracePt t="16972" x="7270750" y="1619250"/>
          <p14:tracePt t="17060" x="7270750" y="1625600"/>
          <p14:tracePt t="17108" x="7277100" y="1619250"/>
          <p14:tracePt t="17136" x="7283450" y="1619250"/>
          <p14:tracePt t="17160" x="7289800" y="1625600"/>
          <p14:tracePt t="17180" x="7296150" y="1625600"/>
          <p14:tracePt t="17204" x="7302500" y="1625600"/>
          <p14:tracePt t="17228" x="7302500" y="1631950"/>
          <p14:tracePt t="17256" x="7302500" y="1638300"/>
          <p14:tracePt t="17280" x="7296150" y="1638300"/>
          <p14:tracePt t="17300" x="7289800" y="1644650"/>
          <p14:tracePt t="17316" x="7283450" y="1651000"/>
          <p14:tracePt t="17333" x="7277100" y="1651000"/>
          <p14:tracePt t="17348" x="7270750" y="1657350"/>
          <p14:tracePt t="17360" x="7270750" y="1663700"/>
          <p14:tracePt t="17468" x="7270750" y="1670050"/>
          <p14:tracePt t="17489" x="7264400" y="1670050"/>
          <p14:tracePt t="17512" x="7264400" y="1676400"/>
          <p14:tracePt t="17528" x="7264400" y="1682750"/>
          <p14:tracePt t="17540" x="7264400" y="1689100"/>
          <p14:tracePt t="17556" x="7270750" y="1695450"/>
          <p14:tracePt t="17572" x="7270750" y="1701800"/>
          <p14:tracePt t="17589" x="7277100" y="1708150"/>
          <p14:tracePt t="17600" x="7277100" y="1714500"/>
          <p14:tracePt t="17611" x="7283450" y="1720850"/>
          <p14:tracePt t="17628" x="7283450" y="1727200"/>
          <p14:tracePt t="17645" x="7283450" y="1733550"/>
          <p14:tracePt t="17645" x="7283450" y="1739900"/>
          <p14:tracePt t="17664" x="7283450" y="1746250"/>
          <p14:tracePt t="17664" x="7277100" y="1752600"/>
          <p14:tracePt t="17680" x="7277100" y="1758950"/>
          <p14:tracePt t="17680" x="7270750" y="1765300"/>
          <p14:tracePt t="17680" x="7270750" y="1771650"/>
          <p14:tracePt t="17700" x="7264400" y="1778000"/>
          <p14:tracePt t="17712" x="7258050" y="1784350"/>
          <p14:tracePt t="17712" x="7251700" y="1803400"/>
          <p14:tracePt t="17731" x="7245350" y="1803400"/>
          <p14:tracePt t="17731" x="7239000" y="1809750"/>
          <p14:tracePt t="17748" x="7239000" y="1816100"/>
          <p14:tracePt t="17748" x="7232650" y="1822450"/>
          <p14:tracePt t="17764" x="7226300" y="1828800"/>
          <p14:tracePt t="17764" x="7213600" y="1835150"/>
          <p14:tracePt t="17782" x="7207250" y="1835150"/>
          <p14:tracePt t="17782" x="7207250" y="1841500"/>
          <p14:tracePt t="17799" x="7200900" y="1841500"/>
          <p14:tracePt t="17799" x="7194550" y="1847850"/>
          <p14:tracePt t="17814" x="7188200" y="1847850"/>
          <p14:tracePt t="17814" x="7181850" y="1854200"/>
          <p14:tracePt t="17831" x="7175500" y="1854200"/>
          <p14:tracePt t="17831" x="7162800" y="1854200"/>
          <p14:tracePt t="17850" x="7156450" y="1854200"/>
          <p14:tracePt t="17862" x="7150100" y="1860550"/>
          <p14:tracePt t="17862" x="7137400" y="1860550"/>
          <p14:tracePt t="17881" x="7131050" y="1860550"/>
          <p14:tracePt t="17896" x="7124700" y="1866900"/>
          <p14:tracePt t="17913" x="7118350" y="1866900"/>
          <p14:tracePt t="17913" x="7112000" y="1866900"/>
          <p14:tracePt t="17913" x="7105650" y="1873250"/>
          <p14:tracePt t="17934" x="7099300" y="1873250"/>
          <p14:tracePt t="17949" x="7092950" y="1873250"/>
          <p14:tracePt t="17949" x="7086600" y="1873250"/>
          <p14:tracePt t="17965" x="7080250" y="1879600"/>
          <p14:tracePt t="17965" x="7073900" y="1879600"/>
          <p14:tracePt t="17981" x="7061200" y="1879600"/>
          <p14:tracePt t="17981" x="7054850" y="1885950"/>
          <p14:tracePt t="17998" x="7048500" y="1885950"/>
          <p14:tracePt t="17998" x="7035800" y="1892300"/>
          <p14:tracePt t="17998" x="7029450" y="1892300"/>
          <p14:tracePt t="18017" x="7016750" y="1898650"/>
          <p14:tracePt t="18017" x="7004050" y="1898650"/>
          <p14:tracePt t="18032" x="6997700" y="1905000"/>
          <p14:tracePt t="18032" x="6985000" y="1911350"/>
          <p14:tracePt t="18049" x="6972300" y="1911350"/>
          <p14:tracePt t="18049" x="6965950" y="1911350"/>
          <p14:tracePt t="18065" x="6953250" y="1917700"/>
          <p14:tracePt t="18065" x="6934200" y="1917700"/>
          <p14:tracePt t="18084" x="6927850" y="1924050"/>
          <p14:tracePt t="18084" x="6915150" y="1924050"/>
          <p14:tracePt t="18099" x="6908800" y="1924050"/>
          <p14:tracePt t="18099" x="6896100" y="1924050"/>
          <p14:tracePt t="18115" x="6883400" y="1930400"/>
          <p14:tracePt t="18115" x="6877050" y="1924050"/>
          <p14:tracePt t="18132" x="6864350" y="1930400"/>
          <p14:tracePt t="18132" x="6851650" y="1930400"/>
          <p14:tracePt t="18149" x="6845300" y="1924050"/>
          <p14:tracePt t="18149" x="6838950" y="1924050"/>
          <p14:tracePt t="18165" x="6832600" y="1924050"/>
          <p14:tracePt t="18165" x="6826250" y="1924050"/>
          <p14:tracePt t="18183" x="6813550" y="1924050"/>
          <p14:tracePt t="18197" x="6813550" y="1917700"/>
          <p14:tracePt t="18214" x="6807200" y="1911350"/>
          <p14:tracePt t="18233" x="6813550" y="1905000"/>
          <p14:tracePt t="18256" x="6819900" y="1905000"/>
          <p14:tracePt t="18268" x="6826250" y="1898650"/>
          <p14:tracePt t="18280" x="6832600" y="1898650"/>
          <p14:tracePt t="18297" x="6838950" y="1898650"/>
          <p14:tracePt t="18297" x="6845300" y="1898650"/>
          <p14:tracePt t="18317" x="6851650" y="1898650"/>
          <p14:tracePt t="18331" x="6858000" y="1898650"/>
          <p14:tracePt t="18349" x="6864350" y="1892300"/>
          <p14:tracePt t="18365" x="6870700" y="1892300"/>
          <p14:tracePt t="18381" x="6870700" y="1885950"/>
          <p14:tracePt t="18398" x="6877050" y="1879600"/>
          <p14:tracePt t="18415" x="6877050" y="1873250"/>
          <p14:tracePt t="18431" x="6883400" y="1866900"/>
          <p14:tracePt t="18449" x="6883400" y="1860550"/>
          <p14:tracePt t="18465" x="6889750" y="1860550"/>
          <p14:tracePt t="18488" x="6896100" y="1854200"/>
          <p14:tracePt t="18501" x="6896100" y="1847850"/>
          <p14:tracePt t="18517" x="6902450" y="1841500"/>
          <p14:tracePt t="18533" x="6902450" y="1835150"/>
          <p14:tracePt t="18549" x="6908800" y="1828800"/>
          <p14:tracePt t="18608" x="6902450" y="1822450"/>
          <p14:tracePt t="18644" x="6908800" y="1822450"/>
          <p14:tracePt t="18668" x="6908800" y="1816100"/>
          <p14:tracePt t="18688" x="6915150" y="1809750"/>
          <p14:tracePt t="18712" x="6921500" y="1809750"/>
          <p14:tracePt t="18728" x="6927850" y="1809750"/>
          <p14:tracePt t="18740" x="6934200" y="1809750"/>
          <p14:tracePt t="18772" x="6940550" y="1803400"/>
          <p14:tracePt t="18808" x="6940550" y="1809750"/>
          <p14:tracePt t="18920" x="6934200" y="1816100"/>
          <p14:tracePt t="18952" x="6927850" y="1822450"/>
          <p14:tracePt t="18968" x="6921500" y="1822450"/>
          <p14:tracePt t="18980" x="6915150" y="1828800"/>
          <p14:tracePt t="18988" x="6902450" y="1828800"/>
          <p14:tracePt t="18999" x="6896100" y="1835150"/>
          <p14:tracePt t="18999" x="6883400" y="1835150"/>
          <p14:tracePt t="19018" x="6870700" y="1841500"/>
          <p14:tracePt t="19018" x="6832600" y="1854200"/>
          <p14:tracePt t="19035" x="6813550" y="1854200"/>
          <p14:tracePt t="19035" x="6788150" y="1860550"/>
          <p14:tracePt t="19051" x="6762750" y="1866900"/>
          <p14:tracePt t="19051" x="6731000" y="1873250"/>
          <p14:tracePt t="19069" x="6699250" y="1879600"/>
          <p14:tracePt t="19069" x="6667500" y="1879600"/>
          <p14:tracePt t="19085" x="6629400" y="1879600"/>
          <p14:tracePt t="19085" x="6546850" y="1885950"/>
          <p14:tracePt t="19102" x="6496050" y="1885950"/>
          <p14:tracePt t="19102" x="6451600" y="1885950"/>
          <p14:tracePt t="19119" x="6400800" y="1892300"/>
          <p14:tracePt t="19119" x="6350000" y="1892300"/>
          <p14:tracePt t="19135" x="6292850" y="1898650"/>
          <p14:tracePt t="19135" x="6172200" y="1911350"/>
          <p14:tracePt t="19153" x="6108700" y="1911350"/>
          <p14:tracePt t="19153" x="6045200" y="1917700"/>
          <p14:tracePt t="19669" x="3060700" y="1943100"/>
          <p14:tracePt t="19721" x="3054350" y="1949450"/>
          <p14:tracePt t="19760" x="3048000" y="1955800"/>
          <p14:tracePt t="19773" x="3041650" y="1962150"/>
          <p14:tracePt t="19781" x="3035300" y="1968500"/>
          <p14:tracePt t="19789" x="3028950" y="1974850"/>
          <p14:tracePt t="19802" x="3022600" y="1981200"/>
          <p14:tracePt t="19802" x="3009900" y="1993900"/>
          <p14:tracePt t="19822" x="3009900" y="2000250"/>
          <p14:tracePt t="19822" x="2997200" y="2006600"/>
          <p14:tracePt t="19838" x="2990850" y="2012950"/>
          <p14:tracePt t="19838" x="2990850" y="2025650"/>
          <p14:tracePt t="19855" x="2984500" y="2032000"/>
          <p14:tracePt t="19855" x="2978150" y="2044700"/>
          <p14:tracePt t="19855" x="2978150" y="2051050"/>
          <p14:tracePt t="19873" x="2978150" y="2057400"/>
          <p14:tracePt t="19873" x="2984500" y="2063750"/>
          <p14:tracePt t="19888" x="2990850" y="2070100"/>
          <p14:tracePt t="19888" x="2997200" y="2076450"/>
          <p14:tracePt t="19905" x="3009900" y="2082800"/>
          <p14:tracePt t="19905" x="3028950" y="2082800"/>
          <p14:tracePt t="19921" x="3048000" y="2082800"/>
          <p14:tracePt t="19921" x="3067050" y="2082800"/>
          <p14:tracePt t="19938" x="3092450" y="2082800"/>
          <p14:tracePt t="19938" x="3149600" y="2076450"/>
          <p14:tracePt t="19955" x="3181350" y="2076450"/>
          <p14:tracePt t="19955" x="3213100" y="2070100"/>
          <p14:tracePt t="19971" x="3244850" y="2063750"/>
          <p14:tracePt t="19971" x="3276600" y="2063750"/>
          <p14:tracePt t="19988" x="3314700" y="2057400"/>
          <p14:tracePt t="19988" x="3384550" y="2051050"/>
          <p14:tracePt t="20006" x="3416300" y="2051050"/>
          <p14:tracePt t="20006" x="3448050" y="2044700"/>
          <p14:tracePt t="20022" x="3479800" y="2044700"/>
          <p14:tracePt t="20022" x="3511550" y="2038350"/>
          <p14:tracePt t="20038" x="3536950" y="2038350"/>
          <p14:tracePt t="20038" x="3562350" y="2038350"/>
          <p14:tracePt t="20055" x="3587750" y="2032000"/>
          <p14:tracePt t="20055" x="3632200" y="2032000"/>
          <p14:tracePt t="20075" x="3651250" y="2032000"/>
          <p14:tracePt t="20075" x="3670300" y="2032000"/>
          <p14:tracePt t="20090" x="3683000" y="2032000"/>
          <p14:tracePt t="20090" x="3695700" y="2032000"/>
          <p14:tracePt t="20105" x="3702050" y="2032000"/>
          <p14:tracePt t="20105" x="3714750" y="2032000"/>
          <p14:tracePt t="20122" x="3721100" y="2038350"/>
          <p14:tracePt t="20137" x="3721100" y="2032000"/>
          <p14:tracePt t="20154" x="3721100" y="2038350"/>
          <p14:tracePt t="20171" x="3714750" y="2044700"/>
          <p14:tracePt t="20171" x="3702050" y="2051050"/>
          <p14:tracePt t="20189" x="3695700" y="2057400"/>
          <p14:tracePt t="20189" x="3689350" y="2063750"/>
          <p14:tracePt t="20206" x="3676650" y="2070100"/>
          <p14:tracePt t="20206" x="3670300" y="2076450"/>
          <p14:tracePt t="20222" x="3657600" y="2082800"/>
          <p14:tracePt t="20222" x="3651250" y="2082800"/>
          <p14:tracePt t="20222" x="3644900" y="2089150"/>
          <p14:tracePt t="20241" x="3632200" y="2095500"/>
          <p14:tracePt t="20241" x="3625850" y="2101850"/>
          <p14:tracePt t="20256" x="3619500" y="2108200"/>
          <p14:tracePt t="20256" x="3613150" y="2108200"/>
          <p14:tracePt t="20273" x="3606800" y="2114550"/>
          <p14:tracePt t="20288" x="3594100" y="2114550"/>
          <p14:tracePt t="20304" x="3594100" y="2108200"/>
          <p14:tracePt t="20321" x="3587750" y="2101850"/>
          <p14:tracePt t="20338" x="3581400" y="2101850"/>
          <p14:tracePt t="20354" x="3575050" y="2095500"/>
          <p14:tracePt t="20354" x="3562350" y="2095500"/>
          <p14:tracePt t="20374" x="3556000" y="2095500"/>
          <p14:tracePt t="20388" x="3549650" y="2095500"/>
          <p14:tracePt t="20388" x="3543300" y="2095500"/>
          <p14:tracePt t="20406" x="3536950" y="2095500"/>
          <p14:tracePt t="20421" x="3530600" y="2095500"/>
          <p14:tracePt t="20421" x="3524250" y="2095500"/>
          <p14:tracePt t="20441" x="3517900" y="2095500"/>
          <p14:tracePt t="20455" x="3511550" y="2101850"/>
          <p14:tracePt t="20455" x="3498850" y="2108200"/>
          <p14:tracePt t="20474" x="3498850" y="2114550"/>
          <p14:tracePt t="20488" x="3492500" y="2114550"/>
          <p14:tracePt t="20505" x="3479800" y="2120900"/>
          <p14:tracePt t="20522" x="3473450" y="2120900"/>
          <p14:tracePt t="20539" x="3473450" y="2114550"/>
          <p14:tracePt t="20569" x="3486150" y="2108200"/>
          <p14:tracePt t="20593" x="3492500" y="2108200"/>
          <p14:tracePt t="20613" x="3479800" y="2108200"/>
          <p14:tracePt t="20697" x="3473450" y="2108200"/>
          <p14:tracePt t="20713" x="3467100" y="2108200"/>
          <p14:tracePt t="20721" x="3460750" y="2108200"/>
          <p14:tracePt t="20726" x="3454400" y="2108200"/>
          <p14:tracePt t="20739" x="3448050" y="2101850"/>
          <p14:tracePt t="20739" x="3435350" y="2101850"/>
          <p14:tracePt t="20758" x="3422650" y="2101850"/>
          <p14:tracePt t="20758" x="3416300" y="2101850"/>
          <p14:tracePt t="20774" x="3403600" y="2101850"/>
          <p14:tracePt t="20789" x="3397250" y="2108200"/>
          <p14:tracePt t="20806" x="3390900" y="2114550"/>
          <p14:tracePt t="20823" x="3384550" y="2114550"/>
          <p14:tracePt t="20842" x="3390900" y="2120900"/>
          <p14:tracePt t="20893" x="3397250" y="2120900"/>
          <p14:tracePt t="20945" x="3403600" y="2120900"/>
          <p14:tracePt t="20982" x="3397250" y="2120900"/>
          <p14:tracePt t="21385" x="3390900" y="2127250"/>
          <p14:tracePt t="21409" x="3397250" y="2127250"/>
          <p14:tracePt t="21461" x="3403600" y="2120900"/>
          <p14:tracePt t="21485" x="3409950" y="2120900"/>
          <p14:tracePt t="21513" x="3416300" y="2114550"/>
          <p14:tracePt t="21545" x="3422650" y="2108200"/>
          <p14:tracePt t="21589" x="3429000" y="2108200"/>
          <p14:tracePt t="21622" x="3435350" y="2114550"/>
          <p14:tracePt t="21717" x="3441700" y="2114550"/>
          <p14:tracePt t="21741" x="3448050" y="2120900"/>
          <p14:tracePt t="21761" x="3454400" y="2120900"/>
          <p14:tracePt t="21778" x="3454400" y="2127250"/>
          <p14:tracePt t="21785" x="3460750" y="2139950"/>
          <p14:tracePt t="21801" x="3467100" y="2139950"/>
          <p14:tracePt t="21809" x="3473450" y="2146300"/>
          <p14:tracePt t="21809" x="3473450" y="2152650"/>
          <p14:tracePt t="21829" x="3486150" y="2159000"/>
          <p14:tracePt t="21843" x="3486150" y="2165350"/>
          <p14:tracePt t="21860" x="3492500" y="2171700"/>
          <p14:tracePt t="21876" x="3498850" y="2171700"/>
          <p14:tracePt t="21893" x="3498850" y="2165350"/>
          <p14:tracePt t="21949" x="3498850" y="2159000"/>
          <p14:tracePt t="21965" x="3498850" y="2146300"/>
          <p14:tracePt t="21981" x="3498850" y="2139950"/>
          <p14:tracePt t="21986" x="3498850" y="2133600"/>
          <p14:tracePt t="21993" x="3498850" y="2127250"/>
          <p14:tracePt t="21993" x="3498850" y="2120900"/>
          <p14:tracePt t="22012" x="3498850" y="2108200"/>
          <p14:tracePt t="22027" x="3505200" y="2095500"/>
          <p14:tracePt t="22046" x="3505200" y="2082800"/>
          <p14:tracePt t="22077" x="3505200" y="2076450"/>
          <p14:tracePt t="22129" x="3505200" y="2070100"/>
          <p14:tracePt t="22146" x="3505200" y="2063750"/>
          <p14:tracePt t="22165" x="3505200" y="2057400"/>
          <p14:tracePt t="22173" x="3505200" y="2051050"/>
          <p14:tracePt t="22198" x="3505200" y="2038350"/>
          <p14:tracePt t="22213" x="3505200" y="2032000"/>
          <p14:tracePt t="22257" x="3505200" y="2025650"/>
          <p14:tracePt t="22274" x="3505200" y="2019300"/>
          <p14:tracePt t="22285" x="3505200" y="2012950"/>
          <p14:tracePt t="22294" x="3505200" y="2006600"/>
          <p14:tracePt t="22311" x="3505200" y="2000250"/>
          <p14:tracePt t="22328" x="3498850" y="2000250"/>
          <p14:tracePt t="22328" x="3498850" y="1993900"/>
          <p14:tracePt t="22347" x="3486150" y="1987550"/>
          <p14:tracePt t="22362" x="3479800" y="1987550"/>
          <p14:tracePt t="22378" x="3473450" y="1987550"/>
          <p14:tracePt t="22395" x="3467100" y="1987550"/>
          <p14:tracePt t="22412" x="3467100" y="1981200"/>
          <p14:tracePt t="22429" x="3460750" y="1974850"/>
          <p14:tracePt t="22445" x="3460750" y="1968500"/>
          <p14:tracePt t="22462" x="3467100" y="1968500"/>
          <p14:tracePt t="22490" x="3460750" y="1962150"/>
          <p14:tracePt t="22594" x="3454400" y="1955800"/>
          <p14:tracePt t="22625" x="3460750" y="1962150"/>
          <p14:tracePt t="22677" x="3460750" y="1968500"/>
          <p14:tracePt t="22766" x="3460750" y="1974850"/>
          <p14:tracePt t="22782" x="3460750" y="1987550"/>
          <p14:tracePt t="22798" x="3454400" y="2000250"/>
          <p14:tracePt t="22805" x="3454400" y="2012950"/>
          <p14:tracePt t="22813" x="3454400" y="2025650"/>
          <p14:tracePt t="22813" x="3454400" y="2038350"/>
          <p14:tracePt t="22813" x="3454400" y="2051050"/>
          <p14:tracePt t="22834" x="3454400" y="2070100"/>
          <p14:tracePt t="22846" x="3460750" y="2082800"/>
          <p14:tracePt t="22846" x="3454400" y="2108200"/>
          <p14:tracePt t="22867" x="3454400" y="2120900"/>
          <p14:tracePt t="22867" x="3454400" y="2127250"/>
          <p14:tracePt t="22883" x="3454400" y="2139950"/>
          <p14:tracePt t="22883" x="3454400" y="2146300"/>
          <p14:tracePt t="22899" x="3454400" y="2152650"/>
          <p14:tracePt t="22913" x="3448050" y="2152650"/>
          <p14:tracePt t="22954" x="3441700" y="2152650"/>
          <p14:tracePt t="22969" x="3429000" y="2159000"/>
          <p14:tracePt t="23001" x="3422650" y="2159000"/>
          <p14:tracePt t="23013" x="3416300" y="2165350"/>
          <p14:tracePt t="23022" x="3409950" y="2165350"/>
          <p14:tracePt t="23030" x="3403600" y="2165350"/>
          <p14:tracePt t="23030" x="3397250" y="2159000"/>
          <p14:tracePt t="23049" x="3384550" y="2159000"/>
          <p14:tracePt t="23049" x="3371850" y="2152650"/>
          <p14:tracePt t="23066" x="3359150" y="2152650"/>
          <p14:tracePt t="23066" x="3346450" y="2152650"/>
          <p14:tracePt t="23084" x="3340100" y="2152650"/>
          <p14:tracePt t="23084" x="3327400" y="2146300"/>
          <p14:tracePt t="23100" x="3321050" y="2146300"/>
          <p14:tracePt t="23100" x="3308350" y="2146300"/>
          <p14:tracePt t="23115" x="3302000" y="2146300"/>
          <p14:tracePt t="23115" x="3289300" y="2146300"/>
          <p14:tracePt t="23115" x="3282950" y="2146300"/>
          <p14:tracePt t="23135" x="3276600" y="2146300"/>
          <p14:tracePt t="23150" x="3282950" y="2139950"/>
          <p14:tracePt t="23166" x="3289300" y="2133600"/>
          <p14:tracePt t="23166" x="3295650" y="2133600"/>
          <p14:tracePt t="23183" x="3302000" y="2127250"/>
          <p14:tracePt t="23183" x="3314700" y="2114550"/>
          <p14:tracePt t="23199" x="3327400" y="2108200"/>
          <p14:tracePt t="23199" x="3346450" y="2101850"/>
          <p14:tracePt t="23199" x="3359150" y="2089150"/>
          <p14:tracePt t="23219" x="3378200" y="2082800"/>
          <p14:tracePt t="23231" x="3403600" y="2070100"/>
          <p14:tracePt t="23231" x="3454400" y="2057400"/>
          <p14:tracePt t="23249" x="3479800" y="2051050"/>
          <p14:tracePt t="23249" x="3511550" y="2044700"/>
          <p14:tracePt t="23267" x="3536950" y="2038350"/>
          <p14:tracePt t="23267" x="3568700" y="2038350"/>
          <p14:tracePt t="23284" x="3594100" y="2032000"/>
          <p14:tracePt t="23284" x="3619500" y="2032000"/>
          <p14:tracePt t="23284" x="3644900" y="2025650"/>
          <p14:tracePt t="23303" x="3663950" y="2019300"/>
          <p14:tracePt t="23303" x="3683000" y="2012950"/>
          <p14:tracePt t="23317" x="3695700" y="2012950"/>
          <p14:tracePt t="23317" x="3708400" y="2006600"/>
          <p14:tracePt t="23333" x="3714750" y="2000250"/>
          <p14:tracePt t="23333" x="3721100" y="2000250"/>
          <p14:tracePt t="23350" x="3708400" y="2006600"/>
          <p14:tracePt t="23366" x="3702050" y="2012950"/>
          <p14:tracePt t="23366" x="3689350" y="2012950"/>
          <p14:tracePt t="23384" x="3676650" y="2019300"/>
          <p14:tracePt t="23384" x="3663950" y="2025650"/>
          <p14:tracePt t="23401" x="3644900" y="2032000"/>
          <p14:tracePt t="23401" x="3625850" y="2038350"/>
          <p14:tracePt t="23417" x="3606800" y="2038350"/>
          <p14:tracePt t="23417" x="3568700" y="2051050"/>
          <p14:tracePt t="23434" x="3549650" y="2057400"/>
          <p14:tracePt t="23434" x="3530600" y="2057400"/>
          <p14:tracePt t="23451" x="3511550" y="2057400"/>
          <p14:tracePt t="23451" x="3498850" y="2063750"/>
          <p14:tracePt t="23467" x="3479800" y="2070100"/>
          <p14:tracePt t="23467" x="3467100" y="2070100"/>
          <p14:tracePt t="23467" x="3460750" y="2076450"/>
          <p14:tracePt t="23487" x="3448050" y="2076450"/>
          <p14:tracePt t="23499" x="3441700" y="2082800"/>
          <p14:tracePt t="23499" x="3429000" y="2108200"/>
          <p14:tracePt t="23519" x="3429000" y="2127250"/>
          <p14:tracePt t="23519" x="3422650" y="2146300"/>
          <p14:tracePt t="23534" x="3422650" y="2178050"/>
          <p14:tracePt t="23534" x="3416300" y="2203450"/>
          <p14:tracePt t="23551" x="3422650" y="2241550"/>
          <p14:tracePt t="23551" x="3422650" y="2273300"/>
          <p14:tracePt t="23551" x="3429000" y="2305050"/>
          <p14:tracePt t="23571" x="3429000" y="2343150"/>
          <p14:tracePt t="23583" x="3435350" y="2374900"/>
          <p14:tracePt t="23583" x="3454400" y="2425700"/>
          <p14:tracePt t="23603" x="3460750" y="2444750"/>
          <p14:tracePt t="23603" x="3467100" y="2457450"/>
          <p14:tracePt t="23618" x="3479800" y="2470150"/>
          <p14:tracePt t="23618" x="3486150" y="2470150"/>
          <p14:tracePt t="23635" x="3498850" y="2470150"/>
          <p14:tracePt t="23635" x="3505200" y="2470150"/>
          <p14:tracePt t="23651" x="3517900" y="2457450"/>
          <p14:tracePt t="23651" x="3536950" y="2438400"/>
          <p14:tracePt t="23668" x="3549650" y="2425700"/>
          <p14:tracePt t="23668" x="3562350" y="2413000"/>
          <p14:tracePt t="23685" x="3575050" y="2393950"/>
          <p14:tracePt t="23685" x="3587750" y="2381250"/>
          <p14:tracePt t="23701" x="3600450" y="2362200"/>
          <p14:tracePt t="23701" x="3613150" y="2343150"/>
          <p14:tracePt t="23718" x="3625850" y="2324100"/>
          <p14:tracePt t="23718" x="3651250" y="2279650"/>
          <p14:tracePt t="23735" x="3663950" y="2260600"/>
          <p14:tracePt t="23735" x="3670300" y="2241550"/>
          <p14:tracePt t="23752" x="3683000" y="2222500"/>
          <p14:tracePt t="23752" x="3689350" y="2209800"/>
          <p14:tracePt t="23768" x="3695700" y="2190750"/>
          <p14:tracePt t="23768" x="3708400" y="2171700"/>
          <p14:tracePt t="23768" x="3714750" y="2159000"/>
          <p14:tracePt t="23787" x="3714750" y="2146300"/>
          <p14:tracePt t="23787" x="3721100" y="2133600"/>
          <p14:tracePt t="23803" x="3721100" y="2127250"/>
          <p14:tracePt t="23803" x="3721100" y="2114550"/>
          <p14:tracePt t="23819" x="3721100" y="2108200"/>
          <p14:tracePt t="23819" x="3714750" y="2101850"/>
          <p14:tracePt t="23835" x="3714750" y="2095500"/>
          <p14:tracePt t="23835" x="3708400" y="2089150"/>
          <p14:tracePt t="23835" x="3695700" y="2089150"/>
          <p14:tracePt t="23854" x="3689350" y="2082800"/>
          <p14:tracePt t="23866" x="3683000" y="2076450"/>
          <p14:tracePt t="23866" x="3663950" y="2070100"/>
          <p14:tracePt t="23888" x="3651250" y="2063750"/>
          <p14:tracePt t="23888" x="3638550" y="2063750"/>
          <p14:tracePt t="23903" x="3625850" y="2063750"/>
          <p14:tracePt t="23903" x="3619500" y="2057400"/>
          <p14:tracePt t="23919" x="3606800" y="2051050"/>
          <p14:tracePt t="23919" x="3600450" y="2044700"/>
          <p14:tracePt t="23919" x="3587750" y="2038350"/>
          <p14:tracePt t="23938" x="3581400" y="2038350"/>
          <p14:tracePt t="23950" x="3575050" y="2032000"/>
          <p14:tracePt t="23950" x="3575050" y="2025650"/>
          <p14:tracePt t="23969" x="3581400" y="2032000"/>
          <p14:tracePt t="23990" x="3587750" y="2032000"/>
          <p14:tracePt t="24006" x="3594100" y="2032000"/>
          <p14:tracePt t="24017" x="3600450" y="2032000"/>
          <p14:tracePt t="24017" x="3619500" y="2057400"/>
          <p14:tracePt t="24036" x="3625850" y="2070100"/>
          <p14:tracePt t="24036" x="3638550" y="2089150"/>
          <p14:tracePt t="24053" x="3651250" y="2108200"/>
          <p14:tracePt t="24053" x="3663950" y="2133600"/>
          <p14:tracePt t="24069" x="3676650" y="2152650"/>
          <p14:tracePt t="24069" x="3702050" y="2184400"/>
          <p14:tracePt t="24087" x="3714750" y="2203450"/>
          <p14:tracePt t="24087" x="3721100" y="2209800"/>
          <p14:tracePt t="24103" x="3733800" y="2222500"/>
          <p14:tracePt t="24103" x="3740150" y="2235200"/>
          <p14:tracePt t="24119" x="3746500" y="2241550"/>
          <p14:tracePt t="24119" x="3752850" y="2247900"/>
          <p14:tracePt t="24136" x="3759200" y="2254250"/>
          <p14:tracePt t="24136" x="3759200" y="2260600"/>
          <p14:tracePt t="24136" x="3759200" y="2266950"/>
          <p14:tracePt t="24156" x="3765550" y="2273300"/>
          <p14:tracePt t="24171" x="3759200" y="2279650"/>
          <p14:tracePt t="24194" x="3752850" y="2279650"/>
          <p14:tracePt t="24206" x="3746500" y="2279650"/>
          <p14:tracePt t="24222" x="3740150" y="2279650"/>
          <p14:tracePt t="24239" x="3733800" y="2279650"/>
          <p14:tracePt t="24251" x="3727450" y="2273300"/>
          <p14:tracePt t="24251" x="3721100" y="2273300"/>
          <p14:tracePt t="24270" x="3714750" y="2266950"/>
          <p14:tracePt t="24285" x="3708400" y="2260600"/>
          <p14:tracePt t="24302" x="3702050" y="2254250"/>
          <p14:tracePt t="24302" x="3695700" y="2247900"/>
          <p14:tracePt t="24302" x="3689350" y="2241550"/>
          <p14:tracePt t="24322" x="3683000" y="2228850"/>
          <p14:tracePt t="24322" x="3676650" y="2222500"/>
          <p14:tracePt t="24337" x="3670300" y="2216150"/>
          <p14:tracePt t="24337" x="3657600" y="2209800"/>
          <p14:tracePt t="24353" x="3651250" y="2203450"/>
          <p14:tracePt t="24353" x="3638550" y="2197100"/>
          <p14:tracePt t="24370" x="3632200" y="2190750"/>
          <p14:tracePt t="24370" x="3613150" y="2184400"/>
          <p14:tracePt t="24387" x="3600450" y="2178050"/>
          <p14:tracePt t="24387" x="3587750" y="2171700"/>
          <p14:tracePt t="24403" x="3575050" y="2178050"/>
          <p14:tracePt t="24403" x="3562350" y="2171700"/>
          <p14:tracePt t="24421" x="3549650" y="2171700"/>
          <p14:tracePt t="24421" x="3517900" y="2159000"/>
          <p14:tracePt t="24439" x="3498850" y="2152650"/>
          <p14:tracePt t="24439" x="3479800" y="2152650"/>
          <p14:tracePt t="24454" x="3460750" y="2146300"/>
          <p14:tracePt t="24454" x="3441700" y="2139950"/>
          <p14:tracePt t="24472" x="3429000" y="2133600"/>
          <p14:tracePt t="24472" x="3409950" y="2133600"/>
          <p14:tracePt t="24487" x="3390900" y="2133600"/>
          <p14:tracePt t="24487" x="3378200" y="2133600"/>
          <p14:tracePt t="24487" x="3365500" y="2133600"/>
          <p14:tracePt t="24507" x="3359150" y="2133600"/>
          <p14:tracePt t="24519" x="3346450" y="2133600"/>
          <p14:tracePt t="24519" x="3333750" y="2127250"/>
          <p14:tracePt t="24538" x="3327400" y="2127250"/>
          <p14:tracePt t="24554" x="3333750" y="2127250"/>
          <p14:tracePt t="24590" x="3340100" y="2133600"/>
          <p14:tracePt t="24599" x="3346450" y="2146300"/>
          <p14:tracePt t="24606" x="3352800" y="2159000"/>
          <p14:tracePt t="24619" x="3359150" y="2171700"/>
          <p14:tracePt t="24619" x="3371850" y="2203450"/>
          <p14:tracePt t="24638" x="3378200" y="2228850"/>
          <p14:tracePt t="24638" x="3384550" y="2247900"/>
          <p14:tracePt t="24655" x="3397250" y="2273300"/>
          <p14:tracePt t="24655" x="3403600" y="2305050"/>
          <p14:tracePt t="24671" x="3403600" y="2343150"/>
          <p14:tracePt t="24671" x="3416300" y="2419350"/>
          <p14:tracePt t="24688" x="3422650" y="2463800"/>
          <p14:tracePt t="24688" x="3429000" y="2501900"/>
          <p14:tracePt t="24705" x="3435350" y="2540000"/>
          <p14:tracePt t="24705" x="3435350" y="2578100"/>
          <p14:tracePt t="24721" x="3441700" y="2616200"/>
          <p14:tracePt t="24721" x="3441700" y="2641600"/>
          <p14:tracePt t="24738" x="3441700" y="2667000"/>
          <p14:tracePt t="24738" x="3441700" y="2711450"/>
          <p14:tracePt t="24755" x="3441700" y="2730500"/>
          <p14:tracePt t="24755" x="3435350" y="2743200"/>
          <p14:tracePt t="24772" x="3435350" y="2755900"/>
          <p14:tracePt t="24772" x="3429000" y="2762250"/>
          <p14:tracePt t="24788" x="3422650" y="2768600"/>
          <p14:tracePt t="24788" x="3422650" y="2774950"/>
          <p14:tracePt t="24806" x="3416300" y="2774950"/>
          <p14:tracePt t="24821" x="3409950" y="2768600"/>
          <p14:tracePt t="24821" x="3403600" y="2768600"/>
          <p14:tracePt t="24840" x="3403600" y="2762250"/>
          <p14:tracePt t="24840" x="3397250" y="2749550"/>
          <p14:tracePt t="24856" x="3390900" y="2743200"/>
          <p14:tracePt t="24856" x="3390900" y="2736850"/>
          <p14:tracePt t="24872" x="3384550" y="2724150"/>
          <p14:tracePt t="24872" x="3378200" y="2711450"/>
          <p14:tracePt t="24872" x="3371850" y="2698750"/>
          <p14:tracePt t="24891" x="3365500" y="2686050"/>
          <p14:tracePt t="24903" x="3359150" y="2673350"/>
          <p14:tracePt t="24903" x="3346450" y="2641600"/>
          <p14:tracePt t="24923" x="3340100" y="2622550"/>
          <p14:tracePt t="24923" x="3327400" y="2609850"/>
          <p14:tracePt t="24939" x="3321050" y="2590800"/>
          <p14:tracePt t="24939" x="3314700" y="2571750"/>
          <p14:tracePt t="24955" x="3302000" y="2559050"/>
          <p14:tracePt t="24955" x="3295650" y="2540000"/>
          <p14:tracePt t="24955" x="3282950" y="2527300"/>
          <p14:tracePt t="24975" x="3270250" y="2514600"/>
          <p14:tracePt t="24975" x="3257550" y="2495550"/>
          <p14:tracePt t="24989" x="3238500" y="2482850"/>
          <p14:tracePt t="24989" x="3219450" y="2463800"/>
          <p14:tracePt t="25006" x="3206750" y="2444750"/>
          <p14:tracePt t="25006" x="3187700" y="2432050"/>
          <p14:tracePt t="25023" x="3168650" y="2406650"/>
          <p14:tracePt t="25023" x="3149600" y="2393950"/>
          <p14:tracePt t="25040" x="3130550" y="2374900"/>
          <p14:tracePt t="25040" x="3092450" y="2343150"/>
          <p14:tracePt t="25056" x="3079750" y="2336800"/>
          <p14:tracePt t="25056" x="3060700" y="2324100"/>
          <p14:tracePt t="25074" x="3048000" y="2311400"/>
          <p14:tracePt t="25074" x="3041650" y="2298700"/>
          <p14:tracePt t="25090" x="3028950" y="2292350"/>
          <p14:tracePt t="25090" x="3022600" y="2286000"/>
          <p14:tracePt t="25107" x="3016250" y="2279650"/>
          <p14:tracePt t="25121" x="3016250" y="2286000"/>
          <p14:tracePt t="25121" x="3016250" y="2292350"/>
          <p14:tracePt t="25140" x="3016250" y="2311400"/>
          <p14:tracePt t="25140" x="3022600" y="2317750"/>
          <p14:tracePt t="25140" x="3028950" y="2343150"/>
          <p14:tracePt t="25159" x="3035300" y="2368550"/>
          <p14:tracePt t="25171" x="3048000" y="2413000"/>
          <p14:tracePt t="25171" x="3073400" y="2508250"/>
          <p14:tracePt t="25191" x="3092450" y="2565400"/>
          <p14:tracePt t="25191" x="3105150" y="2622550"/>
          <p14:tracePt t="25207" x="3124200" y="2686050"/>
          <p14:tracePt t="25207" x="3136900" y="2736850"/>
          <p14:tracePt t="25223" x="3149600" y="2781300"/>
          <p14:tracePt t="25223" x="3162300" y="2819400"/>
          <p14:tracePt t="25223" x="3162300" y="2851150"/>
          <p14:tracePt t="25243" x="3168650" y="2882900"/>
          <p14:tracePt t="25255" x="3168650" y="2901950"/>
          <p14:tracePt t="25255" x="3162300" y="2940050"/>
          <p14:tracePt t="25276" x="3155950" y="2952750"/>
          <p14:tracePt t="25276" x="3149600" y="2959100"/>
          <p14:tracePt t="25290" x="3143250" y="2965450"/>
          <p14:tracePt t="25290" x="3136900" y="2971800"/>
          <p14:tracePt t="25307" x="3130550" y="2971800"/>
          <p14:tracePt t="25307" x="3117850" y="2965450"/>
          <p14:tracePt t="25323" x="3111500" y="2959100"/>
          <p14:tracePt t="25323" x="3098800" y="2940050"/>
          <p14:tracePt t="25340" x="3092450" y="2933700"/>
          <p14:tracePt t="25340" x="3086100" y="2914650"/>
          <p14:tracePt t="25357" x="3086100" y="2901950"/>
          <p14:tracePt t="25357" x="3079750" y="2889250"/>
          <p14:tracePt t="25374" x="3073400" y="2870200"/>
          <p14:tracePt t="25374" x="3073400" y="2851150"/>
          <p14:tracePt t="25390" x="3079750" y="2838450"/>
          <p14:tracePt t="25390" x="3086100" y="2800350"/>
          <p14:tracePt t="25407" x="3098800" y="2781300"/>
          <p14:tracePt t="25407" x="3111500" y="2762250"/>
          <p14:tracePt t="25424" x="3124200" y="2743200"/>
          <p14:tracePt t="25424" x="3143250" y="2724150"/>
          <p14:tracePt t="25440" x="3162300" y="2698750"/>
          <p14:tracePt t="25440" x="3187700" y="2679700"/>
          <p14:tracePt t="25457" x="3213100" y="2654300"/>
          <p14:tracePt t="25457" x="3270250" y="2616200"/>
          <p14:tracePt t="25475" x="3295650" y="2597150"/>
          <p14:tracePt t="25475" x="3327400" y="2584450"/>
          <p14:tracePt t="25491" x="3365500" y="2571750"/>
          <p14:tracePt t="25491" x="3397250" y="2559050"/>
          <p14:tracePt t="25508" x="3435350" y="2552700"/>
          <p14:tracePt t="25508" x="3467100" y="2546350"/>
          <p14:tracePt t="25524" x="3505200" y="2540000"/>
          <p14:tracePt t="25524" x="3536950" y="2533650"/>
          <p14:tracePt t="25524" x="3575050" y="2533650"/>
          <p14:tracePt t="25543" x="3606800" y="2527300"/>
          <p14:tracePt t="25556" x="3638550" y="2514600"/>
          <p14:tracePt t="25556" x="3689350" y="2495550"/>
          <p14:tracePt t="25576" x="3708400" y="2482850"/>
          <p14:tracePt t="25576" x="3727450" y="2470150"/>
          <p14:tracePt t="25592" x="3746500" y="2451100"/>
          <p14:tracePt t="25592" x="3759200" y="2432050"/>
          <p14:tracePt t="25608" x="3771900" y="2413000"/>
          <p14:tracePt t="25608" x="3784600" y="2400300"/>
          <p14:tracePt t="25608" x="3790950" y="2381250"/>
          <p14:tracePt t="25627" x="3797300" y="2368550"/>
          <p14:tracePt t="25627" x="3803650" y="2355850"/>
          <p14:tracePt t="25642" x="3803650" y="2343150"/>
          <p14:tracePt t="25642" x="3803650" y="2330450"/>
          <p14:tracePt t="25658" x="3797300" y="2324100"/>
          <p14:tracePt t="25658" x="3797300" y="2317750"/>
          <p14:tracePt t="25675" x="3790950" y="2311400"/>
          <p14:tracePt t="25675" x="3778250" y="2305050"/>
          <p14:tracePt t="25691" x="3771900" y="2305050"/>
          <p14:tracePt t="25691" x="3752850" y="2305050"/>
          <p14:tracePt t="25708" x="3746500" y="2311400"/>
          <p14:tracePt t="25708" x="3740150" y="2311400"/>
          <p14:tracePt t="25725" x="3733800" y="2317750"/>
          <p14:tracePt t="25725" x="3727450" y="2324100"/>
          <p14:tracePt t="25742" x="3721100" y="2330450"/>
          <p14:tracePt t="25757" x="3714750" y="2336800"/>
          <p14:tracePt t="25757" x="3702050" y="2336800"/>
          <p14:tracePt t="25775" x="3695700" y="2343150"/>
          <p14:tracePt t="25790" x="3689350" y="2343150"/>
          <p14:tracePt t="25807" x="3683000" y="2349500"/>
          <p14:tracePt t="25823" x="3683000" y="2362200"/>
          <p14:tracePt t="25850" x="3683000" y="2368550"/>
          <p14:tracePt t="25866" x="3676650" y="2374900"/>
          <p14:tracePt t="25894" x="3670300" y="2381250"/>
          <p14:tracePt t="25902" x="3670300" y="2374900"/>
          <p14:tracePt t="25926" x="3663950" y="2381250"/>
          <p14:tracePt t="25934" x="3663950" y="2387600"/>
          <p14:tracePt t="25946" x="3657600" y="2400300"/>
          <p14:tracePt t="25970" x="3651250" y="2406650"/>
          <p14:tracePt t="25986" x="3651250" y="2413000"/>
          <p14:tracePt t="25999" x="3644900" y="2419350"/>
          <p14:tracePt t="26014" x="3638550" y="2413000"/>
          <p14:tracePt t="26030" x="3625850" y="2413000"/>
          <p14:tracePt t="26046" x="3619500" y="2419350"/>
          <p14:tracePt t="26059" x="3613150" y="2419350"/>
          <p14:tracePt t="26076" x="3606800" y="2425700"/>
          <p14:tracePt t="26091" x="3600450" y="2425700"/>
          <p14:tracePt t="26114" x="3594100" y="2419350"/>
          <p14:tracePt t="26127" x="3587750" y="2406650"/>
          <p14:tracePt t="26143" x="3581400" y="2400300"/>
          <p14:tracePt t="26166" x="3581400" y="2393950"/>
          <p14:tracePt t="26174" x="3581400" y="2387600"/>
          <p14:tracePt t="26192" x="3575050" y="2374900"/>
          <p14:tracePt t="26192" x="3575050" y="2368550"/>
          <p14:tracePt t="26211" x="3568700" y="2355850"/>
          <p14:tracePt t="26227" x="3568700" y="2343150"/>
          <p14:tracePt t="26241" x="3562350" y="2343150"/>
          <p14:tracePt t="26241" x="3562350" y="2330450"/>
          <p14:tracePt t="26241" x="3556000" y="2330450"/>
          <p14:tracePt t="26263" x="3543300" y="2324100"/>
          <p14:tracePt t="26279" x="3536950" y="2324100"/>
          <p14:tracePt t="26291" x="3530600" y="2330450"/>
          <p14:tracePt t="26291" x="3524250" y="2330450"/>
          <p14:tracePt t="26310" x="3517900" y="2324100"/>
          <p14:tracePt t="26325" x="3511550" y="2324100"/>
          <p14:tracePt t="26342" x="3505200" y="2317750"/>
          <p14:tracePt t="26342" x="3498850" y="2311400"/>
          <p14:tracePt t="26360" x="3492500" y="2298700"/>
          <p14:tracePt t="26390" x="3492500" y="2292350"/>
          <p14:tracePt t="26407" x="3498850" y="2286000"/>
          <p14:tracePt t="26418" x="3498850" y="2279650"/>
          <p14:tracePt t="26427" x="3498850" y="2273300"/>
          <p14:tracePt t="26442" x="3492500" y="2266950"/>
          <p14:tracePt t="26459" x="3492500" y="2260600"/>
          <p14:tracePt t="26459" x="3486150" y="2254250"/>
          <p14:tracePt t="26478" x="3479800" y="2247900"/>
          <p14:tracePt t="26493" x="3473450" y="2247900"/>
          <p14:tracePt t="26493" x="3467100" y="2241550"/>
          <p14:tracePt t="26512" x="3460750" y="2241550"/>
          <p14:tracePt t="26512" x="3454400" y="2241550"/>
          <p14:tracePt t="26528" x="3448050" y="2241550"/>
          <p14:tracePt t="26543" x="3435350" y="2235200"/>
          <p14:tracePt t="26559" x="3435350" y="2228850"/>
          <p14:tracePt t="26577" x="3429000" y="2222500"/>
          <p14:tracePt t="26593" x="3422650" y="2216150"/>
          <p14:tracePt t="26609" x="3422650" y="2209800"/>
          <p14:tracePt t="26626" x="3429000" y="2209800"/>
          <p14:tracePt t="26647" x="3435350" y="2197100"/>
          <p14:tracePt t="26659" x="3441700" y="2197100"/>
          <p14:tracePt t="26676" x="3448050" y="2190750"/>
          <p14:tracePt t="26693" x="3454400" y="2184400"/>
          <p14:tracePt t="26693" x="3460750" y="2184400"/>
          <p14:tracePt t="26711" x="3467100" y="2184400"/>
          <p14:tracePt t="26711" x="3486150" y="2178050"/>
          <p14:tracePt t="26729" x="3498850" y="2178050"/>
          <p14:tracePt t="26729" x="3505200" y="2178050"/>
          <p14:tracePt t="26745" x="3517900" y="2178050"/>
          <p14:tracePt t="26745" x="3530600" y="2184400"/>
          <p14:tracePt t="26762" x="3536950" y="2184400"/>
          <p14:tracePt t="26762" x="3549650" y="2184400"/>
          <p14:tracePt t="26779" x="3562350" y="2184400"/>
          <p14:tracePt t="26779" x="3594100" y="2184400"/>
          <p14:tracePt t="26796" x="3606800" y="2184400"/>
          <p14:tracePt t="26796" x="3619500" y="2184400"/>
          <p14:tracePt t="26812" x="3632200" y="2190750"/>
          <p14:tracePt t="26812" x="3644900" y="2184400"/>
          <p14:tracePt t="26830" x="3663950" y="2184400"/>
          <p14:tracePt t="26830" x="3683000" y="2178050"/>
          <p14:tracePt t="26848" x="3695700" y="2178050"/>
          <p14:tracePt t="26848" x="3702050" y="2178050"/>
          <p14:tracePt t="26863" x="3708400" y="2178050"/>
          <p14:tracePt t="26863" x="3721100" y="2178050"/>
          <p14:tracePt t="26880" x="3727450" y="2184400"/>
          <p14:tracePt t="26899" x="3721100" y="2184400"/>
          <p14:tracePt t="26930" x="3708400" y="2184400"/>
          <p14:tracePt t="26946" x="3702050" y="2184400"/>
          <p14:tracePt t="26954" x="3695700" y="2190750"/>
          <p14:tracePt t="26966" x="3689350" y="2190750"/>
          <p14:tracePt t="26977" x="3683000" y="2190750"/>
          <p14:tracePt t="26994" x="3676650" y="2190750"/>
          <p14:tracePt t="27011" x="3670300" y="2190750"/>
          <p14:tracePt t="27011" x="3663950" y="2190750"/>
          <p14:tracePt t="27030" x="3670300" y="2184400"/>
          <p14:tracePt t="27082" x="3676650" y="2178050"/>
          <p14:tracePt t="27094" x="3670300" y="2178050"/>
          <p14:tracePt t="27163" x="3663950" y="2178050"/>
          <p14:tracePt t="27178" x="3657600" y="2184400"/>
          <p14:tracePt t="27199" x="3657600" y="2190750"/>
          <p14:tracePt t="27254" x="3651250" y="2190750"/>
          <p14:tracePt t="27283" x="3657600" y="2197100"/>
          <p14:tracePt t="27335" x="3663950" y="2197100"/>
          <p14:tracePt t="27366" x="3670300" y="2197100"/>
          <p14:tracePt t="27386" x="3683000" y="2197100"/>
          <p14:tracePt t="27403" x="3689350" y="2203450"/>
          <p14:tracePt t="27410" x="3689350" y="2197100"/>
          <p14:tracePt t="27419" x="3695700" y="2197100"/>
          <p14:tracePt t="27429" x="3702050" y="2197100"/>
          <p14:tracePt t="27429" x="3708400" y="2190750"/>
          <p14:tracePt t="27447" x="3714750" y="2197100"/>
          <p14:tracePt t="27463" x="3721100" y="2197100"/>
          <p14:tracePt t="27479" x="3727450" y="2197100"/>
          <p14:tracePt t="27496" x="3733800" y="2197100"/>
          <p14:tracePt t="27513" x="3727450" y="2197100"/>
          <p14:tracePt t="27555" x="3721100" y="2197100"/>
          <p14:tracePt t="27567" x="3714750" y="2190750"/>
          <p14:tracePt t="27575" x="3708400" y="2190750"/>
          <p14:tracePt t="27583" x="3702050" y="2190750"/>
          <p14:tracePt t="27596" x="3695700" y="2184400"/>
          <p14:tracePt t="27596" x="3683000" y="2184400"/>
          <p14:tracePt t="27616" x="3676650" y="2184400"/>
          <p14:tracePt t="27616" x="3670300" y="2190750"/>
          <p14:tracePt t="27632" x="3663950" y="2190750"/>
          <p14:tracePt t="27632" x="3657600" y="2190750"/>
          <p14:tracePt t="27650" x="3651250" y="2197100"/>
          <p14:tracePt t="27663" x="3644900" y="2197100"/>
          <p14:tracePt t="27680" x="3638550" y="2190750"/>
          <p14:tracePt t="27697" x="3632200" y="2190750"/>
          <p14:tracePt t="27713" x="3625850" y="2184400"/>
          <p14:tracePt t="27730" x="3625850" y="2178050"/>
          <p14:tracePt t="27730" x="3619500" y="2171700"/>
          <p14:tracePt t="27749" x="3619500" y="2165350"/>
          <p14:tracePt t="27771" x="3619500" y="2159000"/>
          <p14:tracePt t="27780" x="3625850" y="2152650"/>
          <p14:tracePt t="27800" x="3632200" y="2146300"/>
          <p14:tracePt t="27815" x="3638550" y="2133600"/>
          <p14:tracePt t="27831" x="3651250" y="2127250"/>
          <p14:tracePt t="27847" x="3651250" y="2120900"/>
          <p14:tracePt t="27847" x="3657600" y="2114550"/>
          <p14:tracePt t="27847" x="3663950" y="2108200"/>
          <p14:tracePt t="27868" x="3670300" y="2101850"/>
          <p14:tracePt t="27880" x="3676650" y="2095500"/>
          <p14:tracePt t="27880" x="3683000" y="2089150"/>
          <p14:tracePt t="27900" x="3695700" y="2095500"/>
          <p14:tracePt t="27914" x="3702050" y="2089150"/>
          <p14:tracePt t="27931" x="3708400" y="2095500"/>
          <p14:tracePt t="27948" x="3714750" y="2101850"/>
          <p14:tracePt t="27948" x="3721100" y="2101850"/>
          <p14:tracePt t="27967" x="3727450" y="2095500"/>
          <p14:tracePt t="27981" x="3733800" y="2095500"/>
          <p14:tracePt t="27998" x="3733800" y="2089150"/>
          <p14:tracePt t="28014" x="3740150" y="2095500"/>
          <p14:tracePt t="28031" x="3746500" y="2101850"/>
          <p14:tracePt t="28048" x="3752850" y="2101850"/>
          <p14:tracePt t="28065" x="3752850" y="2108200"/>
          <p14:tracePt t="28095" x="3759200" y="2101850"/>
          <p14:tracePt t="28114" x="3759200" y="2095500"/>
          <p14:tracePt t="28146" x="3759200" y="2101850"/>
          <p14:tracePt t="28207" x="3765550" y="2095500"/>
          <p14:tracePt t="28219" x="3778250" y="2095500"/>
          <p14:tracePt t="28235" x="3784600" y="2095500"/>
          <p14:tracePt t="28251" x="3790950" y="2089150"/>
          <p14:tracePt t="28259" x="3803650" y="2089150"/>
          <p14:tracePt t="28268" x="3810000" y="2089150"/>
          <p14:tracePt t="28268" x="3822700" y="2095500"/>
          <p14:tracePt t="28284" x="3829050" y="2089150"/>
          <p14:tracePt t="28284" x="3835400" y="2089150"/>
          <p14:tracePt t="28284" x="3848100" y="2082800"/>
          <p14:tracePt t="28303" x="3860800" y="2082800"/>
          <p14:tracePt t="28315" x="3873500" y="2082800"/>
          <p14:tracePt t="28315" x="3886200" y="2082800"/>
          <p14:tracePt t="28315" x="3898900" y="2076450"/>
          <p14:tracePt t="28336" x="3911600" y="2076450"/>
          <p14:tracePt t="28336" x="3924300" y="2076450"/>
          <p14:tracePt t="28351" x="3943350" y="2082800"/>
          <p14:tracePt t="28351" x="3956050" y="2076450"/>
          <p14:tracePt t="28367" x="3975100" y="2076450"/>
          <p14:tracePt t="28367" x="3987800" y="2076450"/>
          <p14:tracePt t="28384" x="4006850" y="2076450"/>
          <p14:tracePt t="28384" x="4032250" y="2063750"/>
          <p14:tracePt t="28401" x="4044950" y="2063750"/>
          <p14:tracePt t="28401" x="4064000" y="2063750"/>
          <p14:tracePt t="28419" x="4076700" y="2063750"/>
          <p14:tracePt t="28419" x="4089400" y="2063750"/>
          <p14:tracePt t="28435" x="4102100" y="2057400"/>
          <p14:tracePt t="28435" x="4108450" y="2057400"/>
          <p14:tracePt t="28451" x="4121150" y="2057400"/>
          <p14:tracePt t="28451" x="4140200" y="2063750"/>
          <p14:tracePt t="28468" x="4146550" y="2063750"/>
          <p14:tracePt t="28468" x="4159250" y="2057400"/>
          <p14:tracePt t="28484" x="4165600" y="2063750"/>
          <p14:tracePt t="28484" x="4165600" y="2057400"/>
          <p14:tracePt t="28502" x="4171950" y="2057400"/>
          <p14:tracePt t="28516" x="4178300" y="2051050"/>
          <p14:tracePt t="28535" x="4178300" y="2044700"/>
          <p14:tracePt t="28535" x="4178300" y="2038350"/>
          <p14:tracePt t="28552" x="4171950" y="2044700"/>
          <p14:tracePt t="28575" x="4171950" y="2032000"/>
          <p14:tracePt t="28635" x="4171950" y="2025650"/>
          <p14:tracePt t="28655" x="4165600" y="2012950"/>
          <p14:tracePt t="28663" x="4165600" y="2006600"/>
          <p14:tracePt t="28679" x="4165600" y="2000250"/>
          <p14:tracePt t="28688" x="4165600" y="1993900"/>
          <p14:tracePt t="31346" x="4527550" y="2114550"/>
          <p14:tracePt t="31388" x="4533900" y="2114550"/>
          <p14:tracePt t="31404" x="4540250" y="2127250"/>
          <p14:tracePt t="31420" x="4546600" y="2133600"/>
          <p14:tracePt t="31426" x="4546600" y="2139950"/>
          <p14:tracePt t="31426" x="4552950" y="2133600"/>
          <p14:tracePt t="31445" x="4559300" y="2139950"/>
          <p14:tracePt t="31460" x="4565650" y="2139950"/>
          <p14:tracePt t="31476" x="4572000" y="2139950"/>
          <p14:tracePt t="31476" x="4584700" y="2133600"/>
          <p14:tracePt t="31495" x="4591050" y="2133600"/>
          <p14:tracePt t="31510" x="4597400" y="2133600"/>
          <p14:tracePt t="31526" x="4603750" y="2133600"/>
          <p14:tracePt t="31526" x="4610100" y="2127250"/>
          <p14:tracePt t="31546" x="4616450" y="2133600"/>
          <p14:tracePt t="31568" x="4616450" y="2127250"/>
          <p14:tracePt t="31584" x="4616450" y="2120900"/>
          <p14:tracePt t="31593" x="4610100" y="2120900"/>
          <p14:tracePt t="31611" x="4603750" y="2114550"/>
          <p14:tracePt t="31611" x="4597400" y="2114550"/>
          <p14:tracePt t="31629" x="4591050" y="2114550"/>
          <p14:tracePt t="31629" x="4584700" y="2114550"/>
          <p14:tracePt t="31645" x="4578350" y="2114550"/>
          <p14:tracePt t="31645" x="4572000" y="2114550"/>
          <p14:tracePt t="31645" x="4559300" y="2114550"/>
          <p14:tracePt t="31664" x="4552950" y="2120900"/>
          <p14:tracePt t="31677" x="4540250" y="2120900"/>
          <p14:tracePt t="31677" x="4514850" y="2114550"/>
          <p14:tracePt t="31696" x="4502150" y="2120900"/>
          <p14:tracePt t="31696" x="4489450" y="2120900"/>
          <p14:tracePt t="31713" x="4470400" y="2120900"/>
          <p14:tracePt t="31713" x="4457700" y="2120900"/>
          <p14:tracePt t="31729" x="4445000" y="2114550"/>
          <p14:tracePt t="31729" x="4432300" y="2114550"/>
          <p14:tracePt t="31729" x="4419600" y="2114550"/>
          <p14:tracePt t="31749" x="4406900" y="2114550"/>
          <p14:tracePt t="31761" x="4400550" y="2108200"/>
          <p14:tracePt t="31761" x="4387850" y="2108200"/>
          <p14:tracePt t="31781" x="4375150" y="2108200"/>
          <p14:tracePt t="31794" x="4375150" y="2101850"/>
          <p14:tracePt t="31811" x="4381500" y="2095500"/>
          <p14:tracePt t="31827" x="4387850" y="2095500"/>
          <p14:tracePt t="31827" x="4400550" y="2095500"/>
          <p14:tracePt t="31847" x="4413250" y="2095500"/>
          <p14:tracePt t="31847" x="4419600" y="2095500"/>
          <p14:tracePt t="31863" x="4432300" y="2095500"/>
          <p14:tracePt t="31863" x="4438650" y="2095500"/>
          <p14:tracePt t="31879" x="4451350" y="2095500"/>
          <p14:tracePt t="31879" x="4464050" y="2095500"/>
          <p14:tracePt t="31897" x="4476750" y="2089150"/>
          <p14:tracePt t="31897" x="4502150" y="2082800"/>
          <p14:tracePt t="31913" x="4514850" y="2076450"/>
          <p14:tracePt t="31913" x="4527550" y="2076450"/>
          <p14:tracePt t="31930" x="4546600" y="2076450"/>
          <p14:tracePt t="31930" x="4559300" y="2070100"/>
          <p14:tracePt t="31947" x="4572000" y="2063750"/>
          <p14:tracePt t="31947" x="4584700" y="2057400"/>
          <p14:tracePt t="31964" x="4610100" y="2057400"/>
          <p14:tracePt t="31964" x="4629150" y="2057400"/>
          <p14:tracePt t="31981" x="4635500" y="2051050"/>
          <p14:tracePt t="31981" x="4648200" y="2044700"/>
          <p14:tracePt t="31997" x="4660900" y="2044700"/>
          <p14:tracePt t="31997" x="4673600" y="2038350"/>
          <p14:tracePt t="32013" x="4686300" y="2038350"/>
          <p14:tracePt t="32013" x="4692650" y="2038350"/>
          <p14:tracePt t="32013" x="4699000" y="2032000"/>
          <p14:tracePt t="32033" x="4705350" y="2032000"/>
          <p14:tracePt t="32045" x="4711700" y="2032000"/>
          <p14:tracePt t="32045" x="4718050" y="2025650"/>
          <p14:tracePt t="32065" x="4724400" y="2025650"/>
          <p14:tracePt t="32084" x="4718050" y="2025650"/>
          <p14:tracePt t="32124" x="4711700" y="2032000"/>
          <p14:tracePt t="32140" x="4705350" y="2032000"/>
          <p14:tracePt t="32152" x="4699000" y="2032000"/>
          <p14:tracePt t="32168" x="4686300" y="2032000"/>
          <p14:tracePt t="32184" x="4679950" y="2032000"/>
          <p14:tracePt t="32203" x="4673600" y="2025650"/>
          <p14:tracePt t="32212" x="4667250" y="2025650"/>
          <p14:tracePt t="32229" x="4660900" y="2025650"/>
          <p14:tracePt t="32246" x="4654550" y="2019300"/>
          <p14:tracePt t="32265" x="4641850" y="2019300"/>
          <p14:tracePt t="32295" x="4635500" y="2025650"/>
          <p14:tracePt t="32311" x="4629150" y="2025650"/>
          <p14:tracePt t="32324" x="4622800" y="2032000"/>
          <p14:tracePt t="32340" x="4616450" y="2025650"/>
          <p14:tracePt t="32355" x="4610100" y="2019300"/>
          <p14:tracePt t="32379" x="4610100" y="2012950"/>
          <p14:tracePt t="32385" x="4610100" y="2006600"/>
          <p14:tracePt t="32396" x="4603750" y="2000250"/>
          <p14:tracePt t="32413" x="4597400" y="1993900"/>
          <p14:tracePt t="32430" x="4591050" y="1993900"/>
          <p14:tracePt t="32446" x="4584700" y="1993900"/>
          <p14:tracePt t="32468" x="4578350" y="1993900"/>
          <p14:tracePt t="32500" x="4572000" y="2000250"/>
          <p14:tracePt t="32520" x="4565650" y="2000250"/>
          <p14:tracePt t="32536" x="4559300" y="2006600"/>
          <p14:tracePt t="32564" x="4552950" y="2006600"/>
          <p14:tracePt t="32579" x="4546600" y="2012950"/>
          <p14:tracePt t="32588" x="4540250" y="2019300"/>
          <p14:tracePt t="32604" x="4533900" y="2019300"/>
          <p14:tracePt t="32624" x="4546600" y="2025650"/>
          <p14:tracePt t="32691" x="4552950" y="2019300"/>
          <p14:tracePt t="32708" x="4559300" y="2019300"/>
          <p14:tracePt t="32724" x="4565650" y="2019300"/>
          <p14:tracePt t="32733" x="4578350" y="2019300"/>
          <p14:tracePt t="32733" x="4584700" y="2019300"/>
          <p14:tracePt t="32750" x="4591050" y="2019300"/>
          <p14:tracePt t="32750" x="4603750" y="2025650"/>
          <p14:tracePt t="32750" x="4616450" y="2025650"/>
          <p14:tracePt t="32769" x="4629150" y="2032000"/>
          <p14:tracePt t="32781" x="4641850" y="2038350"/>
          <p14:tracePt t="32781" x="4654550" y="2038350"/>
          <p14:tracePt t="32802" x="4679950" y="2051050"/>
          <p14:tracePt t="32802" x="4699000" y="2051050"/>
          <p14:tracePt t="32816" x="4711700" y="2051050"/>
          <p14:tracePt t="32816" x="4730750" y="2051050"/>
          <p14:tracePt t="32816" x="4749800" y="2051050"/>
          <p14:tracePt t="32836" x="4768850" y="2044700"/>
          <p14:tracePt t="32848" x="4794250" y="2044700"/>
          <p14:tracePt t="32848" x="4838700" y="2038350"/>
          <p14:tracePt t="32867" x="4857750" y="2038350"/>
          <p14:tracePt t="32867" x="4883150" y="2038350"/>
          <p14:tracePt t="32884" x="4902200" y="2038350"/>
          <p14:tracePt t="32884" x="4927600" y="2038350"/>
          <p14:tracePt t="32901" x="4946650" y="2038350"/>
          <p14:tracePt t="32901" x="4965700" y="2038350"/>
          <p14:tracePt t="32917" x="4984750" y="2038350"/>
          <p14:tracePt t="32917" x="5016500" y="2038350"/>
          <p14:tracePt t="32934" x="5029200" y="2044700"/>
          <p14:tracePt t="32934" x="5041900" y="2044700"/>
          <p14:tracePt t="32951" x="5048250" y="2044700"/>
          <p14:tracePt t="32951" x="5054600" y="2051050"/>
          <p14:tracePt t="32967" x="5048250" y="2057400"/>
          <p14:tracePt t="32992" x="5041900" y="2057400"/>
          <p14:tracePt t="33001" x="5035550" y="2063750"/>
          <p14:tracePt t="33001" x="5022850" y="2063750"/>
          <p14:tracePt t="33017" x="5016500" y="2076450"/>
          <p14:tracePt t="33017" x="5003800" y="2076450"/>
          <p14:tracePt t="33034" x="4991100" y="2082800"/>
          <p14:tracePt t="33034" x="4972050" y="2082800"/>
          <p14:tracePt t="33034" x="4959350" y="2089150"/>
          <p14:tracePt t="33053" x="4946650" y="2089150"/>
          <p14:tracePt t="33065" x="4933950" y="2089150"/>
          <p14:tracePt t="33065" x="4908550" y="2089150"/>
          <p14:tracePt t="33086" x="4895850" y="2089150"/>
          <p14:tracePt t="33086" x="4883150" y="2089150"/>
          <p14:tracePt t="33101" x="4876800" y="2089150"/>
          <p14:tracePt t="33101" x="4864100" y="2089150"/>
          <p14:tracePt t="33118" x="4851400" y="2089150"/>
          <p14:tracePt t="33118" x="4845050" y="2089150"/>
          <p14:tracePt t="33118" x="4832350" y="2082800"/>
          <p14:tracePt t="33137" x="4826000" y="2082800"/>
          <p14:tracePt t="33149" x="4819650" y="2076450"/>
          <p14:tracePt t="33149" x="4806950" y="2076450"/>
          <p14:tracePt t="33168" x="4800600" y="2076450"/>
          <p14:tracePt t="33183" x="4794250" y="2082800"/>
          <p14:tracePt t="33200" x="4800600" y="2082800"/>
          <p14:tracePt t="33256" x="4806950" y="2089150"/>
          <p14:tracePt t="33284" x="4806950" y="2095500"/>
          <p14:tracePt t="33360" x="4800600" y="2095500"/>
          <p14:tracePt t="33384" x="4794250" y="2095500"/>
          <p14:tracePt t="33400" x="4787900" y="2095500"/>
          <p14:tracePt t="33420" x="4781550" y="2101850"/>
          <p14:tracePt t="33444" x="4781550" y="2108200"/>
          <p14:tracePt t="33460" x="4768850" y="2114550"/>
          <p14:tracePt t="33472" x="4762500" y="2120900"/>
          <p14:tracePt t="33488" x="4756150" y="2120900"/>
          <p14:tracePt t="33496" x="4749800" y="2120900"/>
          <p14:tracePt t="33512" x="4743450" y="2114550"/>
          <p14:tracePt t="33520" x="4737100" y="2120900"/>
          <p14:tracePt t="33520" x="4730750" y="2120900"/>
          <p14:tracePt t="33536" x="4724400" y="2120900"/>
          <p14:tracePt t="33536" x="4711700" y="2120900"/>
          <p14:tracePt t="33552" x="4705350" y="2120900"/>
          <p14:tracePt t="33552" x="4692650" y="2127250"/>
          <p14:tracePt t="33569" x="4686300" y="2139950"/>
          <p14:tracePt t="33569" x="4660900" y="2139950"/>
          <p14:tracePt t="33586" x="4654550" y="2146300"/>
          <p14:tracePt t="33586" x="4641850" y="2146300"/>
          <p14:tracePt t="33602" x="4629150" y="2146300"/>
          <p14:tracePt t="33602" x="4616450" y="2152650"/>
          <p14:tracePt t="33619" x="4603750" y="2146300"/>
          <p14:tracePt t="33619" x="4591050" y="2146300"/>
          <p14:tracePt t="33636" x="4578350" y="2146300"/>
          <p14:tracePt t="33636" x="4552950" y="2159000"/>
          <p14:tracePt t="33653" x="4540250" y="2159000"/>
          <p14:tracePt t="33653" x="4527550" y="2159000"/>
          <p14:tracePt t="33669" x="4521200" y="2165350"/>
          <p14:tracePt t="33669" x="4508500" y="2165350"/>
          <p14:tracePt t="33686" x="4502150" y="2165350"/>
          <p14:tracePt t="33686" x="4489450" y="2159000"/>
          <p14:tracePt t="33686" x="4483100" y="2159000"/>
          <p14:tracePt t="33705" x="4470400" y="2159000"/>
          <p14:tracePt t="33717" x="4464050" y="2159000"/>
          <p14:tracePt t="33717" x="4451350" y="2152650"/>
          <p14:tracePt t="33737" x="4445000" y="2159000"/>
          <p14:tracePt t="33737" x="4438650" y="2152650"/>
          <p14:tracePt t="33754" x="4432300" y="2152650"/>
          <p14:tracePt t="33768" x="4425950" y="2146300"/>
          <p14:tracePt t="33784" x="4419600" y="2146300"/>
          <p14:tracePt t="33820" x="4419600" y="2139950"/>
          <p14:tracePt t="33856" x="4406900" y="2133600"/>
          <p14:tracePt t="33880" x="4400550" y="2139950"/>
          <p14:tracePt t="33900" x="4394200" y="2139950"/>
          <p14:tracePt t="33916" x="4387850" y="2139950"/>
          <p14:tracePt t="33924" x="4381500" y="2133600"/>
          <p14:tracePt t="33935" x="4375150" y="2139950"/>
          <p14:tracePt t="33935" x="4356100" y="2133600"/>
          <p14:tracePt t="33953" x="4356100" y="2127250"/>
          <p14:tracePt t="33953" x="4349750" y="2127250"/>
          <p14:tracePt t="33970" x="4343400" y="2133600"/>
          <p14:tracePt t="33970" x="4337050" y="2127250"/>
          <p14:tracePt t="33987" x="4330700" y="2127250"/>
          <p14:tracePt t="33987" x="4318000" y="2127250"/>
          <p14:tracePt t="34005" x="4311650" y="2127250"/>
          <p14:tracePt t="34021" x="4305300" y="2120900"/>
          <p14:tracePt t="34021" x="4298950" y="2120900"/>
          <p14:tracePt t="34037" x="4292600" y="2120900"/>
          <p14:tracePt t="34037" x="4286250" y="2120900"/>
          <p14:tracePt t="34054" x="4279900" y="2127250"/>
          <p14:tracePt t="34054" x="4273550" y="2127250"/>
          <p14:tracePt t="34054" x="4267200" y="2127250"/>
          <p14:tracePt t="34073" x="4260850" y="2127250"/>
          <p14:tracePt t="34085" x="4254500" y="2133600"/>
          <p14:tracePt t="34085" x="4235450" y="2133600"/>
          <p14:tracePt t="34105" x="4229100" y="2133600"/>
          <p14:tracePt t="34105" x="4222750" y="2133600"/>
          <p14:tracePt t="34121" x="4210050" y="2139950"/>
          <p14:tracePt t="34136" x="4203700" y="2139950"/>
          <p14:tracePt t="34136" x="4197350" y="2146300"/>
          <p14:tracePt t="34136" x="4191000" y="2146300"/>
          <p14:tracePt t="34157" x="4178300" y="2152650"/>
          <p14:tracePt t="34173" x="4171950" y="2152650"/>
          <p14:tracePt t="34186" x="4165600" y="2159000"/>
          <p14:tracePt t="34203" x="4159250" y="2159000"/>
          <p14:tracePt t="34220" x="4152900" y="2159000"/>
          <p14:tracePt t="34236" x="4146550" y="2159000"/>
          <p14:tracePt t="34253" x="4146550" y="2152650"/>
          <p14:tracePt t="34284" x="4146550" y="2146300"/>
          <p14:tracePt t="34304" x="4152900" y="2139950"/>
          <p14:tracePt t="34328" x="4159250" y="2139950"/>
          <p14:tracePt t="34360" x="4165600" y="2133600"/>
          <p14:tracePt t="34388" x="4171950" y="2127250"/>
          <p14:tracePt t="34405" x="4171950" y="2120900"/>
          <p14:tracePt t="34412" x="4178300" y="2114550"/>
          <p14:tracePt t="34424" x="4184650" y="2108200"/>
          <p14:tracePt t="34436" x="4191000" y="2108200"/>
          <p14:tracePt t="34453" x="4197350" y="2108200"/>
          <p14:tracePt t="34470" x="4203700" y="2101850"/>
          <p14:tracePt t="34487" x="4210050" y="2095500"/>
          <p14:tracePt t="34532" x="4210050" y="2089150"/>
          <p14:tracePt t="34569" x="4210050" y="2082800"/>
          <p14:tracePt t="34620" x="4216400" y="2082800"/>
          <p14:tracePt t="34712" x="4216400" y="2076450"/>
          <p14:tracePt t="34724" x="4216400" y="2082800"/>
          <p14:tracePt t="34756" x="4216400" y="2089150"/>
          <p14:tracePt t="34784" x="4216400" y="2095500"/>
          <p14:tracePt t="34808" x="4216400" y="2089150"/>
          <p14:tracePt t="34884" x="4210050" y="2089150"/>
          <p14:tracePt t="34960" x="4216400" y="2095500"/>
          <p14:tracePt t="35004" x="4222750" y="2095500"/>
          <p14:tracePt t="35064" x="4229100" y="2095500"/>
          <p14:tracePt t="35108" x="4235450" y="2101850"/>
          <p14:tracePt t="35160" x="4241800" y="2095500"/>
          <p14:tracePt t="35176" x="4248150" y="2095500"/>
          <p14:tracePt t="35192" x="4254500" y="2095500"/>
          <p14:tracePt t="35201" x="4260850" y="2089150"/>
          <p14:tracePt t="35212" x="4260850" y="2095500"/>
          <p14:tracePt t="35244" x="4260850" y="2101850"/>
          <p14:tracePt t="35264" x="4254500" y="2095500"/>
          <p14:tracePt t="35341" x="4248150" y="2101850"/>
          <p14:tracePt t="35364" x="4241800" y="2108200"/>
          <p14:tracePt t="35380" x="4235450" y="2114550"/>
          <p14:tracePt t="35392" x="4229100" y="2114550"/>
          <p14:tracePt t="35417" x="4229100" y="2120900"/>
          <p14:tracePt t="35440" x="4222750" y="2114550"/>
          <p14:tracePt t="35460" x="4216400" y="2120900"/>
          <p14:tracePt t="35501" x="4216400" y="2114550"/>
          <p14:tracePt t="35545" x="4216400" y="2108200"/>
          <p14:tracePt t="35560" x="4222750" y="2108200"/>
          <p14:tracePt t="35589" x="4229100" y="2101850"/>
          <p14:tracePt t="35605" x="4235450" y="2095500"/>
          <p14:tracePt t="35624" x="4235450" y="2089150"/>
          <p14:tracePt t="35632" x="4241800" y="2095500"/>
          <p14:tracePt t="35648" x="4248150" y="2095500"/>
          <p14:tracePt t="35673" x="4254500" y="2095500"/>
          <p14:tracePt t="35708" x="4260850" y="2095500"/>
          <p14:tracePt t="35724" x="4267200" y="2089150"/>
          <p14:tracePt t="35740" x="4273550" y="2095500"/>
          <p14:tracePt t="35752" x="4279900" y="2089150"/>
          <p14:tracePt t="35761" x="4279900" y="2082800"/>
          <p14:tracePt t="35777" x="4286250" y="2089150"/>
          <p14:tracePt t="35777" x="4292600" y="2082800"/>
          <p14:tracePt t="35794" x="4292600" y="2089150"/>
          <p14:tracePt t="35808" x="4298950" y="2089150"/>
          <p14:tracePt t="35825" x="4305300" y="2089150"/>
          <p14:tracePt t="35825" x="4311650" y="2082800"/>
          <p14:tracePt t="41996" x="4273550" y="2247900"/>
          <p14:tracePt t="42574" x="4273550" y="2273300"/>
          <p14:tracePt t="42579" x="4273550" y="2298700"/>
          <p14:tracePt t="42587" x="4273550" y="2324100"/>
          <p14:tracePt t="42598" x="4273550" y="2349500"/>
          <p14:tracePt t="42598" x="4273550" y="2387600"/>
          <p14:tracePt t="42617" x="4279900" y="2413000"/>
          <p14:tracePt t="42617" x="4279900" y="2425700"/>
          <p14:tracePt t="42634" x="4279900" y="2438400"/>
          <p14:tracePt t="42634" x="4279900" y="2451100"/>
          <p14:tracePt t="42651" x="4279900" y="2463800"/>
          <p14:tracePt t="42651" x="4279900" y="2476500"/>
          <p14:tracePt t="42667" x="4279900" y="2489200"/>
          <p14:tracePt t="42667" x="4273550" y="2514600"/>
          <p14:tracePt t="42684" x="4273550" y="2527300"/>
          <p14:tracePt t="42684" x="4273550" y="2533650"/>
          <p14:tracePt t="42701" x="4273550" y="2546350"/>
          <p14:tracePt t="42701" x="4273550" y="2552700"/>
          <p14:tracePt t="42717" x="4267200" y="2559050"/>
          <p14:tracePt t="42733" x="4267200" y="2552700"/>
          <p14:tracePt t="42782" x="4267200" y="2546350"/>
          <p14:tracePt t="42794" x="4273550" y="2540000"/>
          <p14:tracePt t="42803" x="4273550" y="2533650"/>
          <p14:tracePt t="42816" x="4279900" y="2527300"/>
          <p14:tracePt t="42816" x="4286250" y="2508250"/>
          <p14:tracePt t="42835" x="4292600" y="2501900"/>
          <p14:tracePt t="42835" x="4298950" y="2495550"/>
          <p14:tracePt t="42852" x="4305300" y="2482850"/>
          <p14:tracePt t="42852" x="4311650" y="2476500"/>
          <p14:tracePt t="42868" x="4318000" y="2463800"/>
          <p14:tracePt t="42868" x="4324350" y="2451100"/>
          <p14:tracePt t="42868" x="4330700" y="2438400"/>
          <p14:tracePt t="42887" x="4343400" y="2432050"/>
          <p14:tracePt t="42899" x="4349750" y="2419350"/>
          <p14:tracePt t="42899" x="4368800" y="2400300"/>
          <p14:tracePt t="42918" x="4375150" y="2393950"/>
          <p14:tracePt t="42918" x="4387850" y="2381250"/>
          <p14:tracePt t="42935" x="4394200" y="2374900"/>
          <p14:tracePt t="42935" x="4400550" y="2368550"/>
          <p14:tracePt t="42952" x="4413250" y="2362200"/>
          <p14:tracePt t="42952" x="4419600" y="2355850"/>
          <p14:tracePt t="42952" x="4425950" y="2349500"/>
          <p14:tracePt t="42971" x="4432300" y="2336800"/>
          <p14:tracePt t="42971" x="4438650" y="2324100"/>
          <p14:tracePt t="42985" x="4445000" y="2317750"/>
          <p14:tracePt t="42985" x="4451350" y="2305050"/>
          <p14:tracePt t="43002" x="4457700" y="2292350"/>
          <p14:tracePt t="43002" x="4464050" y="2273300"/>
          <p14:tracePt t="43019" x="4470400" y="2260600"/>
          <p14:tracePt t="43019" x="4476750" y="2235200"/>
          <p14:tracePt t="43036" x="4483100" y="2222500"/>
          <p14:tracePt t="43036" x="4483100" y="2209800"/>
          <p14:tracePt t="43053" x="4483100" y="2190750"/>
          <p14:tracePt t="43053" x="4483100" y="2184400"/>
          <p14:tracePt t="43069" x="4483100" y="2171700"/>
          <p14:tracePt t="43069" x="4483100" y="2159000"/>
          <p14:tracePt t="43087" x="4483100" y="2146300"/>
          <p14:tracePt t="43087" x="4476750" y="2139950"/>
          <p14:tracePt t="43104" x="4470400" y="2127250"/>
          <p14:tracePt t="43117" x="4457700" y="2120900"/>
          <p14:tracePt t="43134" x="4451350" y="2127250"/>
          <p14:tracePt t="43134" x="4445000" y="2133600"/>
          <p14:tracePt t="43134" x="4438650" y="2139950"/>
          <p14:tracePt t="43155" x="4438650" y="2146300"/>
          <p14:tracePt t="43167" x="4432300" y="2152650"/>
          <p14:tracePt t="43167" x="4425950" y="2178050"/>
          <p14:tracePt t="43188" x="4425950" y="2190750"/>
          <p14:tracePt t="43201" x="4419600" y="2209800"/>
          <p14:tracePt t="43201" x="4419600" y="2216150"/>
          <p14:tracePt t="43219" x="4419600" y="2222500"/>
          <p14:tracePt t="43219" x="4419600" y="2235200"/>
          <p14:tracePt t="43236" x="4419600" y="2241550"/>
          <p14:tracePt t="43236" x="4419600" y="2254250"/>
          <p14:tracePt t="43236" x="4419600" y="2260600"/>
          <p14:tracePt t="43256" x="4413250" y="2266950"/>
          <p14:tracePt t="43267" x="4413250" y="2273300"/>
          <p14:tracePt t="43267" x="4400550" y="2298700"/>
          <p14:tracePt t="43286" x="4400550" y="2305050"/>
          <p14:tracePt t="43286" x="4394200" y="2305050"/>
          <p14:tracePt t="43303" x="4387850" y="2311400"/>
          <p14:tracePt t="43303" x="4381500" y="2311400"/>
          <p14:tracePt t="43320" x="4375150" y="2317750"/>
          <p14:tracePt t="43320" x="4368800" y="2311400"/>
          <p14:tracePt t="43336" x="4362450" y="2311400"/>
          <p14:tracePt t="43336" x="4356100" y="2305050"/>
          <p14:tracePt t="43354" x="4349750" y="2311400"/>
          <p14:tracePt t="43354" x="4349750" y="2305050"/>
          <p14:tracePt t="43369" x="4343400" y="2305050"/>
          <p14:tracePt t="43384" x="4337050" y="2305050"/>
          <p14:tracePt t="43402" x="4330700" y="2311400"/>
          <p14:tracePt t="43418" x="4324350" y="2311400"/>
          <p14:tracePt t="43435" x="4318000" y="2311400"/>
          <p14:tracePt t="43435" x="4311650" y="2311400"/>
          <p14:tracePt t="43455" x="4305300" y="2317750"/>
          <p14:tracePt t="43468" x="4298950" y="2324100"/>
          <p14:tracePt t="43468" x="4292600" y="2324100"/>
          <p14:tracePt t="43487" x="4286250" y="2330450"/>
          <p14:tracePt t="43502" x="4279900" y="2330450"/>
          <p14:tracePt t="43522" x="4279900" y="2324100"/>
          <p14:tracePt t="43590" x="4286250" y="2317750"/>
          <p14:tracePt t="43607" x="4292600" y="2311400"/>
          <p14:tracePt t="43622" x="4298950" y="2305050"/>
          <p14:tracePt t="43634" x="4305300" y="2298700"/>
          <p14:tracePt t="43650" x="4311650" y="2298700"/>
          <p14:tracePt t="43658" x="4318000" y="2292350"/>
          <p14:tracePt t="43674" x="4318000" y="2286000"/>
          <p14:tracePt t="43702" x="4318000" y="2279650"/>
          <p14:tracePt t="43754" x="4311650" y="2279650"/>
          <p14:tracePt t="43803" x="4318000" y="2273300"/>
          <p14:tracePt t="43855" x="4318000" y="2279650"/>
          <p14:tracePt t="43863" x="4318000" y="2273300"/>
          <p14:tracePt t="43875" x="4324350" y="2273300"/>
          <p14:tracePt t="43899" x="4330700" y="2266950"/>
          <p14:tracePt t="43907" x="4330700" y="2260600"/>
          <p14:tracePt t="43923" x="4330700" y="2254250"/>
          <p14:tracePt t="43959" x="4324350" y="2247900"/>
          <p14:tracePt t="43982" x="4318000" y="2247900"/>
          <p14:tracePt t="44003" x="4318000" y="2235200"/>
          <p14:tracePt t="44018" x="4318000" y="2228850"/>
          <p14:tracePt t="44035" x="4318000" y="2222500"/>
          <p14:tracePt t="44051" x="4318000" y="2216150"/>
          <p14:tracePt t="44055" x="4318000" y="2209800"/>
          <p14:tracePt t="44070" x="4311650" y="2209800"/>
          <p14:tracePt t="44110" x="4305300" y="2209800"/>
          <p14:tracePt t="44147" x="4305300" y="2222500"/>
          <p14:tracePt t="44163" x="4298950" y="2222500"/>
          <p14:tracePt t="44191" x="4298950" y="2235200"/>
          <p14:tracePt t="44199" x="4305300" y="2228850"/>
          <p14:tracePt t="44242" x="4311650" y="2228850"/>
          <p14:tracePt t="44267" x="4318000" y="2222500"/>
          <p14:tracePt t="44283" x="4324350" y="2260600"/>
          <p14:tracePt t="44303" x="4413250" y="2203450"/>
          <p14:tracePt t="44754" x="4419600" y="2197100"/>
          <p14:tracePt t="44806" x="4425950" y="2197100"/>
          <p14:tracePt t="44838" x="4432300" y="2190750"/>
          <p14:tracePt t="44843" x="4438650" y="2190750"/>
          <p14:tracePt t="44860" x="4445000" y="2197100"/>
          <p14:tracePt t="46335" x="6286500" y="1695450"/>
          <p14:tracePt t="46343" x="6299200" y="1689100"/>
          <p14:tracePt t="46348" x="6305550" y="1689100"/>
          <p14:tracePt t="46348" x="6318250" y="1689100"/>
          <p14:tracePt t="46364" x="6330950" y="1689100"/>
          <p14:tracePt t="46364" x="6343650" y="1689100"/>
          <p14:tracePt t="46380" x="6350000" y="1689100"/>
          <p14:tracePt t="46380" x="6356350" y="1695450"/>
          <p14:tracePt t="46397" x="6356350" y="1708150"/>
          <p14:tracePt t="46397" x="6350000" y="1714500"/>
          <p14:tracePt t="46397" x="6343650" y="1720850"/>
          <p14:tracePt t="46416" x="6330950" y="1733550"/>
          <p14:tracePt t="46428" x="6318250" y="1739900"/>
          <p14:tracePt t="46428" x="6273800" y="1758950"/>
          <p14:tracePt t="46447" x="6248400" y="1771650"/>
          <p14:tracePt t="46447" x="6216650" y="1784350"/>
          <p14:tracePt t="46464" x="6184900" y="1803400"/>
          <p14:tracePt t="46464" x="6146800" y="1816100"/>
          <p14:tracePt t="46480" x="6108700" y="1828800"/>
          <p14:tracePt t="46480" x="6064250" y="1847850"/>
          <p14:tracePt t="46497" x="6013450" y="1866900"/>
          <p14:tracePt t="46497" x="5962650" y="1879600"/>
          <p14:tracePt t="46497" x="5911850" y="1898650"/>
          <p14:tracePt t="46516" x="5861050" y="1911350"/>
          <p14:tracePt t="46516" x="5803900" y="1930400"/>
          <p14:tracePt t="46531" x="5746750" y="1949450"/>
          <p14:tracePt t="46531" x="5689600" y="1962150"/>
          <p14:tracePt t="46547" x="5632450" y="1981200"/>
          <p14:tracePt t="46547" x="5581650" y="1993900"/>
          <p14:tracePt t="46564" x="5524500" y="2012950"/>
          <p14:tracePt t="46564" x="5467350" y="2025650"/>
          <p14:tracePt t="46564" x="5410200" y="2038350"/>
          <p14:tracePt t="46584" x="5353050" y="2057400"/>
          <p14:tracePt t="46584" x="5295900" y="2063750"/>
          <p14:tracePt t="46598" x="5238750" y="2082800"/>
          <p14:tracePt t="46598" x="5181600" y="2089150"/>
          <p14:tracePt t="46614" x="5124450" y="2101850"/>
          <p14:tracePt t="46614" x="5067300" y="2108200"/>
          <p14:tracePt t="46631" x="5010150" y="2114550"/>
          <p14:tracePt t="46631" x="4908550" y="2133600"/>
          <p14:tracePt t="46648" x="4857750" y="2139950"/>
          <p14:tracePt t="46648" x="4806950" y="2139950"/>
          <p14:tracePt t="46664" x="4756150" y="2146300"/>
          <p14:tracePt t="46664" x="4711700" y="2152650"/>
          <p14:tracePt t="46681" x="4673600" y="2165350"/>
          <p14:tracePt t="46681" x="4629150" y="2171700"/>
          <p14:tracePt t="46698" x="4591050" y="2171700"/>
          <p14:tracePt t="46698" x="4527550" y="2171700"/>
          <p14:tracePt t="46716" x="4495800" y="2178050"/>
          <p14:tracePt t="46716" x="4464050" y="2178050"/>
          <p14:tracePt t="46732" x="4438650" y="2178050"/>
          <p14:tracePt t="46732" x="4413250" y="2178050"/>
          <p14:tracePt t="46748" x="4387850" y="2178050"/>
          <p14:tracePt t="46748" x="4362450" y="2178050"/>
          <p14:tracePt t="46765" x="4343400" y="2171700"/>
          <p14:tracePt t="46765" x="4324350" y="2171700"/>
          <p14:tracePt t="46765" x="4305300" y="2171700"/>
          <p14:tracePt t="46784" x="4292600" y="2171700"/>
          <p14:tracePt t="46796" x="4273550" y="2165350"/>
          <p14:tracePt t="46796" x="4260850" y="2165350"/>
          <p14:tracePt t="46817" x="4241800" y="2165350"/>
          <p14:tracePt t="46817" x="4229100" y="2171700"/>
          <p14:tracePt t="46832" x="4222750" y="2171700"/>
          <p14:tracePt t="46832" x="4216400" y="2171700"/>
          <p14:tracePt t="46832" x="4210050" y="2171700"/>
          <p14:tracePt t="46851" x="4203700" y="2178050"/>
          <p14:tracePt t="46863" x="4197350" y="2171700"/>
          <p14:tracePt t="46880" x="4203700" y="2171700"/>
          <p14:tracePt t="46919" x="4203700" y="2165350"/>
          <p14:tracePt t="46935" x="4210050" y="2159000"/>
          <p14:tracePt t="46947" x="4210050" y="2146300"/>
          <p14:tracePt t="46963" x="4216400" y="2139950"/>
          <p14:tracePt t="46979" x="4216400" y="2133600"/>
          <p14:tracePt t="46995" x="4216400" y="2127250"/>
          <p14:tracePt t="47004" x="4216400" y="2120900"/>
          <p14:tracePt t="47016" x="4216400" y="2114550"/>
          <p14:tracePt t="47032" x="4216400" y="2108200"/>
          <p14:tracePt t="47055" x="4216400" y="2101850"/>
          <p14:tracePt t="47064" x="4210050" y="2095500"/>
          <p14:tracePt t="47085" x="4203700" y="2095500"/>
          <p14:tracePt t="47107" x="4203700" y="2089150"/>
          <p14:tracePt t="47123" x="4197350" y="2089150"/>
          <p14:tracePt t="47131" x="4191000" y="2082800"/>
          <p14:tracePt t="47147" x="4184650" y="2082800"/>
          <p14:tracePt t="47147" x="4178300" y="2082800"/>
          <p14:tracePt t="47147" x="4171950" y="2082800"/>
          <p14:tracePt t="47168" x="4165600" y="2082800"/>
          <p14:tracePt t="47181" x="4159250" y="2082800"/>
          <p14:tracePt t="47181" x="4146550" y="2082800"/>
          <p14:tracePt t="47200" x="4140200" y="2082800"/>
          <p14:tracePt t="47200" x="4133850" y="2076450"/>
          <p14:tracePt t="47216" x="4133850" y="2070100"/>
          <p14:tracePt t="47216" x="4127500" y="2070100"/>
          <p14:tracePt t="47233" x="4121150" y="2070100"/>
          <p14:tracePt t="47233" x="4114800" y="2057400"/>
          <p14:tracePt t="47250" x="4108450" y="2057400"/>
          <p14:tracePt t="47264" x="4102100" y="2057400"/>
          <p14:tracePt t="47281" x="4095750" y="2057400"/>
          <p14:tracePt t="47304" x="4095750" y="2070100"/>
          <p14:tracePt t="47339" x="4095750" y="2076450"/>
          <p14:tracePt t="47367" x="4102100" y="2082800"/>
          <p14:tracePt t="47391" x="4108450" y="2089150"/>
          <p14:tracePt t="47408" x="4121150" y="2089150"/>
          <p14:tracePt t="47423" x="4127500" y="2089150"/>
          <p14:tracePt t="47435" x="4133850" y="2095500"/>
          <p14:tracePt t="47451" x="4140200" y="2095500"/>
          <p14:tracePt t="47468" x="4146550" y="2095500"/>
          <p14:tracePt t="47475" x="4159250" y="2095500"/>
          <p14:tracePt t="47487" x="4165600" y="2095500"/>
          <p14:tracePt t="47504" x="4171950" y="2101850"/>
          <p14:tracePt t="47515" x="4178300" y="2101850"/>
          <p14:tracePt t="47536" x="4184650" y="2101850"/>
          <p14:tracePt t="47549" x="4191000" y="2101850"/>
          <p14:tracePt t="47572" x="4184650" y="2101850"/>
          <p14:tracePt t="47608" x="4178300" y="2101850"/>
          <p14:tracePt t="47647" x="4171950" y="2101850"/>
          <p14:tracePt t="47663" x="4165600" y="2095500"/>
          <p14:tracePt t="47684" x="4165600" y="2101850"/>
          <p14:tracePt t="47707" x="4171950" y="2101850"/>
          <p14:tracePt t="47743" x="4178300" y="2108200"/>
          <p14:tracePt t="47804" x="4178300" y="2101850"/>
          <p14:tracePt t="47863" x="4178300" y="2095500"/>
          <p14:tracePt t="47904" x="4178300" y="2101850"/>
          <p14:tracePt t="47924" x="4184650" y="2108200"/>
          <p14:tracePt t="47963" x="4191000" y="2108200"/>
          <p14:tracePt t="47983" x="4184650" y="2095500"/>
          <p14:tracePt t="48051" x="4191000" y="2095500"/>
          <p14:tracePt t="48155" x="4197350" y="2089150"/>
          <p14:tracePt t="48204" x="4191000" y="2089150"/>
          <p14:tracePt t="48284" x="4184650" y="2089150"/>
          <p14:tracePt t="48351" x="4184650" y="2095500"/>
          <p14:tracePt t="48367" x="4178300" y="2101850"/>
          <p14:tracePt t="48412" x="4178300" y="2095500"/>
          <p14:tracePt t="48447" x="4184650" y="2101850"/>
          <p14:tracePt t="48463" x="4178300" y="2095500"/>
          <p14:tracePt t="48608" x="4178300" y="2101850"/>
          <p14:tracePt t="48644" x="4178300" y="2095500"/>
          <p14:tracePt t="48704" x="4178300" y="2101850"/>
          <p14:tracePt t="48755" x="4178300" y="2095500"/>
          <p14:tracePt t="48788" x="4178300" y="2101850"/>
          <p14:tracePt t="48832" x="4178300" y="2095500"/>
          <p14:tracePt t="48891" x="4178300" y="2101850"/>
          <p14:tracePt t="48944" x="4171950" y="2108200"/>
          <p14:tracePt t="49044" x="4171950" y="2101850"/>
          <p14:tracePt t="49064" x="4171950" y="2108200"/>
          <p14:tracePt t="49108" x="4165600" y="2108200"/>
          <p14:tracePt t="49304" x="4165600" y="2101850"/>
          <p14:tracePt t="49320" x="4165600" y="2108200"/>
          <p14:tracePt t="49364" x="4165600" y="2114550"/>
          <p14:tracePt t="49380" x="4165600" y="2108200"/>
          <p14:tracePt t="49468" x="4159250" y="2114550"/>
          <p14:tracePt t="49527" x="4159250" y="2120900"/>
          <p14:tracePt t="49596" x="4159250" y="2114550"/>
          <p14:tracePt t="49620" x="4152900" y="2108200"/>
          <p14:tracePt t="49648" x="4159250" y="2108200"/>
          <p14:tracePt t="49768" x="4165600" y="2114550"/>
          <p14:tracePt t="49816" x="4165600" y="2108200"/>
          <p14:tracePt t="49836" x="4171950" y="2114550"/>
          <p14:tracePt t="49884" x="4178300" y="2108200"/>
          <p14:tracePt t="49920" x="4178300" y="2101850"/>
          <p14:tracePt t="49943" x="4178300" y="2108200"/>
          <p14:tracePt t="49996" x="4178300" y="2114550"/>
          <p14:tracePt t="50005" x="4178300" y="2108200"/>
          <p14:tracePt t="50048" x="4178300" y="2101850"/>
          <p14:tracePt t="50064" x="4178300" y="2108200"/>
          <p14:tracePt t="50107" x="4178300" y="2114550"/>
          <p14:tracePt t="50128" x="4178300" y="2120900"/>
          <p14:tracePt t="50136" x="4178300" y="2127250"/>
          <p14:tracePt t="50152" x="4178300" y="2133600"/>
          <p14:tracePt t="50176" x="4184650" y="2139950"/>
          <p14:tracePt t="50184" x="4191000" y="2146300"/>
          <p14:tracePt t="50236" x="4191000" y="2152650"/>
          <p14:tracePt t="50248" x="4191000" y="2165350"/>
          <p14:tracePt t="50264" x="4191000" y="2159000"/>
          <p14:tracePt t="50324" x="4191000" y="2165350"/>
          <p14:tracePt t="50332" x="4197350" y="2159000"/>
          <p14:tracePt t="50368" x="4203700" y="2159000"/>
          <p14:tracePt t="50416" x="4210050" y="2159000"/>
          <p14:tracePt t="50444" x="4216400" y="2152650"/>
          <p14:tracePt t="50484" x="4222750" y="2152650"/>
          <p14:tracePt t="50505" x="4229100" y="2146300"/>
          <p14:tracePt t="50520" x="4229100" y="2139950"/>
          <p14:tracePt t="50529" x="4235450" y="2133600"/>
          <p14:tracePt t="50543" x="4241800" y="2127250"/>
          <p14:tracePt t="50543" x="4248150" y="2120900"/>
          <p14:tracePt t="50562" x="4254500" y="2120900"/>
          <p14:tracePt t="50576" x="4260850" y="2114550"/>
          <p14:tracePt t="50593" x="4260850" y="2108200"/>
          <p14:tracePt t="50610" x="4260850" y="2101850"/>
          <p14:tracePt t="50626" x="4260850" y="2095500"/>
          <p14:tracePt t="50626" x="4254500" y="2082800"/>
          <p14:tracePt t="50645" x="4248150" y="2076450"/>
          <p14:tracePt t="50692" x="4241800" y="2070100"/>
          <p14:tracePt t="50736" x="4241800" y="2063750"/>
          <p14:tracePt t="50744" x="4248150" y="2070100"/>
          <p14:tracePt t="50820" x="4248150" y="2076450"/>
          <p14:tracePt t="50836" x="4254500" y="2070100"/>
          <p14:tracePt t="50856" x="4254500" y="2076450"/>
          <p14:tracePt t="50872" x="4248150" y="2070100"/>
          <p14:tracePt t="50896" x="4241800" y="2070100"/>
          <p14:tracePt t="50908" x="4241800" y="2063750"/>
          <p14:tracePt t="50964" x="4235450" y="2070100"/>
          <p14:tracePt t="51008" x="4241800" y="2082800"/>
          <p14:tracePt t="51023" x="4235450" y="2076450"/>
          <p14:tracePt t="51112" x="4229100" y="2082800"/>
          <p14:tracePt t="51148" x="4222750" y="2089150"/>
          <p14:tracePt t="51164" x="4222750" y="2095500"/>
          <p14:tracePt t="51172" x="4222750" y="2108200"/>
          <p14:tracePt t="51188" x="4216400" y="2114550"/>
          <p14:tracePt t="51205" x="4210050" y="2114550"/>
          <p14:tracePt t="51232" x="4210050" y="2120900"/>
          <p14:tracePt t="51248" x="4203700" y="2127250"/>
          <p14:tracePt t="51268" x="4197350" y="2133600"/>
          <p14:tracePt t="51284" x="4197350" y="2139950"/>
          <p14:tracePt t="51300" x="4197350" y="2146300"/>
          <p14:tracePt t="51308" x="4197350" y="2152650"/>
          <p14:tracePt t="51317" x="4191000" y="2152650"/>
          <p14:tracePt t="51360" x="4191000" y="2165350"/>
          <p14:tracePt t="51376" x="4184650" y="2171700"/>
          <p14:tracePt t="51384" x="4184650" y="2184400"/>
          <p14:tracePt t="51384" x="4184650" y="2190750"/>
          <p14:tracePt t="51398" x="4184650" y="2203450"/>
          <p14:tracePt t="51398" x="4184650" y="2216150"/>
          <p14:tracePt t="51414" x="4184650" y="2228850"/>
          <p14:tracePt t="51414" x="4184650" y="2235200"/>
          <p14:tracePt t="51431" x="4178300" y="2247900"/>
          <p14:tracePt t="51431" x="4178300" y="2260600"/>
          <p14:tracePt t="51450" x="4178300" y="2266950"/>
          <p14:tracePt t="51463" x="4178300" y="2279650"/>
          <p14:tracePt t="51463" x="4171950" y="2286000"/>
          <p14:tracePt t="51482" x="4165600" y="2279650"/>
          <p14:tracePt t="51548" x="4165600" y="2266950"/>
          <p14:tracePt t="51608" x="4165600" y="2260600"/>
          <p14:tracePt t="51624" x="4159250" y="2260600"/>
          <p14:tracePt t="51668" x="4159250" y="2266950"/>
          <p14:tracePt t="51688" x="4159250" y="2260600"/>
          <p14:tracePt t="51736" x="4159250" y="2254250"/>
          <p14:tracePt t="51748" x="4159250" y="2247900"/>
          <p14:tracePt t="51756" x="4159250" y="2241550"/>
          <p14:tracePt t="51772" x="4152900" y="2235200"/>
          <p14:tracePt t="51805" x="4152900" y="2228850"/>
          <p14:tracePt t="51824" x="4146550" y="2228850"/>
          <p14:tracePt t="51848" x="4140200" y="2222500"/>
          <p14:tracePt t="51868" x="4133850" y="2228850"/>
          <p14:tracePt t="51884" x="4127500" y="2235200"/>
          <p14:tracePt t="51952" x="4121150" y="2241550"/>
          <p14:tracePt t="51969" x="4114800" y="2241550"/>
          <p14:tracePt t="51984" x="4108450" y="2241550"/>
          <p14:tracePt t="51996" x="4102100" y="2247900"/>
          <p14:tracePt t="52012" x="4095750" y="2241550"/>
          <p14:tracePt t="52028" x="4089400" y="2241550"/>
          <p14:tracePt t="52048" x="4083050" y="2247900"/>
          <p14:tracePt t="52073" x="4076700" y="2247900"/>
          <p14:tracePt t="52096" x="4070350" y="2241550"/>
          <p14:tracePt t="52111" x="4064000" y="2241550"/>
          <p14:tracePt t="52132" x="4064000" y="2247900"/>
          <p14:tracePt t="52148" x="4057650" y="2241550"/>
          <p14:tracePt t="52164" x="4051300" y="2235200"/>
          <p14:tracePt t="52176" x="4044950" y="2235200"/>
          <p14:tracePt t="52192" x="4038600" y="2228850"/>
          <p14:tracePt t="52245" x="4038600" y="2222500"/>
          <p14:tracePt t="52269" x="4044950" y="2228850"/>
          <p14:tracePt t="52296" x="4044950" y="2235200"/>
          <p14:tracePt t="52329" x="4051300" y="2235200"/>
          <p14:tracePt t="52372" x="4057650" y="2241550"/>
          <p14:tracePt t="52389" x="4057650" y="2254250"/>
          <p14:tracePt t="52397" x="4064000" y="2254250"/>
          <p14:tracePt t="52405" x="4064000" y="2260600"/>
          <p14:tracePt t="52416" x="4070350" y="2266950"/>
          <p14:tracePt t="52433" x="4083050" y="2279650"/>
          <p14:tracePt t="52433" x="4089400" y="2273300"/>
          <p14:tracePt t="52451" x="4095750" y="2273300"/>
          <p14:tracePt t="52451" x="4114800" y="2266950"/>
          <p14:tracePt t="52470" x="4121150" y="2266950"/>
          <p14:tracePt t="52470" x="4133850" y="2260600"/>
          <p14:tracePt t="52485" x="4146550" y="2260600"/>
          <p14:tracePt t="52485" x="4152900" y="2254250"/>
          <p14:tracePt t="52502" x="4165600" y="2254250"/>
          <p14:tracePt t="52502" x="4171950" y="2247900"/>
          <p14:tracePt t="52518" x="4184650" y="2235200"/>
          <p14:tracePt t="52518" x="4191000" y="2228850"/>
          <p14:tracePt t="52518" x="4203700" y="2216150"/>
          <p14:tracePt t="52537" x="4210050" y="2216150"/>
          <p14:tracePt t="52550" x="4216400" y="2203450"/>
          <p14:tracePt t="52550" x="4222750" y="2197100"/>
          <p14:tracePt t="52569" x="4229100" y="2184400"/>
          <p14:tracePt t="52569" x="4235450" y="2178050"/>
          <p14:tracePt t="52586" x="4235450" y="2171700"/>
          <p14:tracePt t="52605" x="4241800" y="2165350"/>
          <p14:tracePt t="52628" x="4235450" y="2159000"/>
          <p14:tracePt t="52648" x="4229100" y="2159000"/>
          <p14:tracePt t="52664" x="4222750" y="2152650"/>
          <p14:tracePt t="52681" x="4216400" y="2159000"/>
          <p14:tracePt t="52689" x="4203700" y="2159000"/>
          <p14:tracePt t="52706" x="4197350" y="2152650"/>
          <p14:tracePt t="52717" x="4197350" y="2165350"/>
          <p14:tracePt t="52717" x="4191000" y="2165350"/>
          <p14:tracePt t="52736" x="4184650" y="2165350"/>
          <p14:tracePt t="52750" x="4178300" y="2171700"/>
          <p14:tracePt t="52750" x="4171950" y="2178050"/>
          <p14:tracePt t="52769" x="4165600" y="2178050"/>
          <p14:tracePt t="52785" x="4165600" y="2184400"/>
          <p14:tracePt t="52801" x="4171950" y="2178050"/>
          <p14:tracePt t="52829" x="4178300" y="2184400"/>
          <p14:tracePt t="52845" x="4178300" y="2190750"/>
          <p14:tracePt t="52861" x="4184650" y="2203450"/>
          <p14:tracePt t="52877" x="4184650" y="2209800"/>
          <p14:tracePt t="52885" x="4191000" y="2222500"/>
          <p14:tracePt t="52901" x="4191000" y="2235200"/>
          <p14:tracePt t="52901" x="4191000" y="2247900"/>
          <p14:tracePt t="52901" x="4197350" y="2254250"/>
          <p14:tracePt t="52922" x="4197350" y="2266950"/>
          <p14:tracePt t="52934" x="4203700" y="2279650"/>
          <p14:tracePt t="52934" x="4203700" y="2305050"/>
          <p14:tracePt t="52953" x="4203700" y="2317750"/>
          <p14:tracePt t="52953" x="4210050" y="2324100"/>
          <p14:tracePt t="52969" x="4210050" y="2330450"/>
          <p14:tracePt t="52985" x="4216400" y="2336800"/>
          <p14:tracePt t="53001" x="4222750" y="2336800"/>
          <p14:tracePt t="53018" x="4222750" y="2330450"/>
          <p14:tracePt t="53035" x="4222750" y="2317750"/>
          <p14:tracePt t="53051" x="4229100" y="2311400"/>
          <p14:tracePt t="53051" x="4229100" y="2305050"/>
          <p14:tracePt t="53070" x="4229100" y="2298700"/>
          <p14:tracePt t="53070" x="4229100" y="2292350"/>
          <p14:tracePt t="53088" x="4229100" y="2279650"/>
          <p14:tracePt t="53102" x="4229100" y="2273300"/>
          <p14:tracePt t="53102" x="4229100" y="2266950"/>
          <p14:tracePt t="53120" x="4235450" y="2254250"/>
          <p14:tracePt t="53120" x="4235450" y="2235200"/>
          <p14:tracePt t="53137" x="4235450" y="2222500"/>
          <p14:tracePt t="53137" x="4235450" y="2209800"/>
          <p14:tracePt t="53154" x="4235450" y="2203450"/>
          <p14:tracePt t="53154" x="4235450" y="2197100"/>
          <p14:tracePt t="53171" x="4235450" y="2184400"/>
          <p14:tracePt t="53171" x="4235450" y="2178050"/>
          <p14:tracePt t="53171" x="4235450" y="2171700"/>
          <p14:tracePt t="53189" x="4235450" y="2184400"/>
          <p14:tracePt t="53220" x="4241800" y="2190750"/>
          <p14:tracePt t="53237" x="4248150" y="2203450"/>
          <p14:tracePt t="53244" x="4248150" y="2209800"/>
          <p14:tracePt t="53252" x="4254500" y="2216150"/>
          <p14:tracePt t="53252" x="4254500" y="2222500"/>
          <p14:tracePt t="53252" x="4260850" y="2222500"/>
          <p14:tracePt t="53273" x="4267200" y="2228850"/>
          <p14:tracePt t="53285" x="4273550" y="2228850"/>
          <p14:tracePt t="53285" x="4286250" y="2228850"/>
          <p14:tracePt t="53285" x="4292600" y="2228850"/>
          <p14:tracePt t="53309" x="4298950" y="2222500"/>
          <p14:tracePt t="53319" x="4298950" y="2216150"/>
          <p14:tracePt t="53319" x="4305300" y="2209800"/>
          <p14:tracePt t="53337" x="4311650" y="2203450"/>
          <p14:tracePt t="53353" x="4318000" y="2190750"/>
          <p14:tracePt t="53353" x="4324350" y="2178050"/>
          <p14:tracePt t="53371" x="4324350" y="2171700"/>
          <p14:tracePt t="53371" x="4330700" y="2165350"/>
          <p14:tracePt t="53388" x="4330700" y="2159000"/>
          <p14:tracePt t="53402" x="4324350" y="2159000"/>
          <p14:tracePt t="53437" x="4318000" y="2165350"/>
          <p14:tracePt t="53452" x="4311650" y="2171700"/>
          <p14:tracePt t="53461" x="4305300" y="2171700"/>
          <p14:tracePt t="53477" x="4298950" y="2178050"/>
          <p14:tracePt t="53486" x="4292600" y="2184400"/>
          <p14:tracePt t="53486" x="4286250" y="2190750"/>
          <p14:tracePt t="53506" x="4273550" y="2197100"/>
          <p14:tracePt t="53521" x="4273550" y="2203450"/>
          <p14:tracePt t="53537" x="4267200" y="2203450"/>
          <p14:tracePt t="53554" x="4260850" y="2203450"/>
          <p14:tracePt t="53581" x="4267200" y="2216150"/>
          <p14:tracePt t="53597" x="4267200" y="2222500"/>
          <p14:tracePt t="53606" x="4267200" y="2235200"/>
          <p14:tracePt t="53620" x="4267200" y="2247900"/>
          <p14:tracePt t="53620" x="4267200" y="2260600"/>
          <p14:tracePt t="53620" x="4267200" y="2266950"/>
          <p14:tracePt t="53641" x="4267200" y="2279650"/>
          <p14:tracePt t="53653" x="4267200" y="2286000"/>
          <p14:tracePt t="53653" x="4267200" y="2305050"/>
          <p14:tracePt t="53672" x="4267200" y="2317750"/>
          <p14:tracePt t="53672" x="4260850" y="2324100"/>
          <p14:tracePt t="53689" x="4260850" y="2330450"/>
          <p14:tracePt t="53689" x="4260850" y="2336800"/>
          <p14:tracePt t="53706" x="4254500" y="2343150"/>
          <p14:tracePt t="53720" x="4254500" y="2349500"/>
          <p14:tracePt t="53720" x="4248150" y="2349500"/>
          <p14:tracePt t="53739" x="4241800" y="2362200"/>
          <p14:tracePt t="53739" x="4235450" y="2362200"/>
          <p14:tracePt t="53756" x="4229100" y="2362200"/>
          <p14:tracePt t="53756" x="4229100" y="2368550"/>
          <p14:tracePt t="53773" x="4222750" y="2368550"/>
          <p14:tracePt t="53773" x="4216400" y="2368550"/>
          <p14:tracePt t="53790" x="4210050" y="2362200"/>
          <p14:tracePt t="53805" x="4203700" y="2355850"/>
          <p14:tracePt t="53821" x="4203700" y="2349500"/>
          <p14:tracePt t="53837" x="4210050" y="2343150"/>
          <p14:tracePt t="53873" x="4216400" y="2343150"/>
          <p14:tracePt t="53889" x="4222750" y="2336800"/>
          <p14:tracePt t="53905" x="4229100" y="2336800"/>
          <p14:tracePt t="53916" x="4235450" y="2330450"/>
          <p14:tracePt t="53933" x="4241800" y="2324100"/>
          <p14:tracePt t="53942" x="4248150" y="2317750"/>
          <p14:tracePt t="53942" x="4254500" y="2311400"/>
          <p14:tracePt t="53957" x="4260850" y="2311400"/>
          <p14:tracePt t="53957" x="4273550" y="2298700"/>
          <p14:tracePt t="53973" x="4279900" y="2286000"/>
          <p14:tracePt t="53973" x="4286250" y="2279650"/>
          <p14:tracePt t="53990" x="4298950" y="2273300"/>
          <p14:tracePt t="53990" x="4305300" y="2266950"/>
          <p14:tracePt t="54007" x="4318000" y="2260600"/>
          <p14:tracePt t="54007" x="4330700" y="2247900"/>
          <p14:tracePt t="54024" x="4337050" y="2247900"/>
          <p14:tracePt t="54038" x="4343400" y="2247900"/>
          <p14:tracePt t="54038" x="4343400" y="2241550"/>
          <p14:tracePt t="54056" x="4330700" y="2241550"/>
          <p14:tracePt t="54085" x="4324350" y="2241550"/>
          <p14:tracePt t="54105" x="4318000" y="2247900"/>
          <p14:tracePt t="54113" x="4305300" y="2254250"/>
          <p14:tracePt t="54122" x="4298950" y="2247900"/>
          <p14:tracePt t="54122" x="4292600" y="2254250"/>
          <p14:tracePt t="54140" x="4286250" y="2254250"/>
          <p14:tracePt t="54140" x="4273550" y="2260600"/>
          <p14:tracePt t="54158" x="4267200" y="2260600"/>
          <p14:tracePt t="54158" x="4260850" y="2266950"/>
          <p14:tracePt t="54174" x="4254500" y="2273300"/>
          <p14:tracePt t="54174" x="4248150" y="2279650"/>
          <p14:tracePt t="54191" x="4241800" y="2279650"/>
          <p14:tracePt t="54206" x="4235450" y="2279650"/>
          <p14:tracePt t="54222" x="4229100" y="2279650"/>
          <p14:tracePt t="54222" x="4222750" y="2273300"/>
          <p14:tracePt t="54242" x="4222750" y="2279650"/>
          <p14:tracePt t="54285" x="4222750" y="2286000"/>
          <p14:tracePt t="54317" x="4222750" y="2292350"/>
          <p14:tracePt t="54329" x="4222750" y="2298700"/>
          <p14:tracePt t="54345" x="4222750" y="2305050"/>
          <p14:tracePt t="54356" x="4216400" y="2311400"/>
          <p14:tracePt t="54372" x="4216400" y="2317750"/>
          <p14:tracePt t="54372" x="4222750" y="2336800"/>
          <p14:tracePt t="54392" x="4216400" y="2343150"/>
          <p14:tracePt t="54392" x="4222750" y="2349500"/>
          <p14:tracePt t="54408" x="4222750" y="2362200"/>
          <p14:tracePt t="54408" x="4222750" y="2368550"/>
          <p14:tracePt t="54425" x="4222750" y="2374900"/>
          <p14:tracePt t="54425" x="4222750" y="2381250"/>
          <p14:tracePt t="54441" x="4222750" y="2393950"/>
          <p14:tracePt t="54441" x="4216400" y="2400300"/>
          <p14:tracePt t="54458" x="4216400" y="2413000"/>
          <p14:tracePt t="54458" x="4216400" y="2419350"/>
          <p14:tracePt t="54475" x="4216400" y="2425700"/>
          <p14:tracePt t="54475" x="4216400" y="2432050"/>
          <p14:tracePt t="54491" x="4210050" y="2438400"/>
          <p14:tracePt t="54507" x="4203700" y="2451100"/>
          <p14:tracePt t="54507" x="4203700" y="2457450"/>
          <p14:tracePt t="54525" x="4197350" y="2457450"/>
          <p14:tracePt t="54540" x="4197350" y="2463800"/>
          <p14:tracePt t="54557" x="4191000" y="2470150"/>
          <p14:tracePt t="54574" x="4184650" y="2476500"/>
          <p14:tracePt t="54574" x="4178300" y="2482850"/>
          <p14:tracePt t="54595" x="4171950" y="2489200"/>
          <p14:tracePt t="54607" x="4171950" y="2495550"/>
          <p14:tracePt t="54607" x="4165600" y="2501900"/>
          <p14:tracePt t="54626" x="4159250" y="2501900"/>
          <p14:tracePt t="54640" x="4152900" y="2495550"/>
          <p14:tracePt t="54657" x="4146550" y="2489200"/>
          <p14:tracePt t="54677" x="4140200" y="2495550"/>
          <p14:tracePt t="54705" x="4133850" y="2495550"/>
          <p14:tracePt t="54737" x="4127500" y="2501900"/>
          <p14:tracePt t="54749" x="4127500" y="2508250"/>
          <p14:tracePt t="54765" x="4121150" y="2514600"/>
          <p14:tracePt t="54781" x="4108450" y="2527300"/>
          <p14:tracePt t="54791" x="4102100" y="2533650"/>
          <p14:tracePt t="54791" x="4089400" y="2540000"/>
          <p14:tracePt t="54810" x="4076700" y="2546350"/>
          <p14:tracePt t="54810" x="4064000" y="2552700"/>
          <p14:tracePt t="54826" x="4051300" y="2559050"/>
          <p14:tracePt t="54826" x="4038600" y="2565400"/>
          <p14:tracePt t="54843" x="4025900" y="2565400"/>
          <p14:tracePt t="54843" x="4019550" y="2571750"/>
          <p14:tracePt t="54859" x="4006850" y="2578100"/>
          <p14:tracePt t="54859" x="3981450" y="2590800"/>
          <p14:tracePt t="54878" x="3975100" y="2597150"/>
          <p14:tracePt t="54878" x="3962400" y="2597150"/>
          <p14:tracePt t="54894" x="3956050" y="2603500"/>
          <p14:tracePt t="54894" x="3949700" y="2603500"/>
          <p14:tracePt t="54911" x="3949700" y="2609850"/>
          <p14:tracePt t="54925" x="3949700" y="2603500"/>
          <p14:tracePt t="54941" x="3956050" y="2590800"/>
          <p14:tracePt t="54958" x="3962400" y="2584450"/>
          <p14:tracePt t="54958" x="3975100" y="2578100"/>
          <p14:tracePt t="54978" x="3994150" y="2565400"/>
          <p14:tracePt t="54978" x="4006850" y="2559050"/>
          <p14:tracePt t="54993" x="4019550" y="2552700"/>
          <p14:tracePt t="54993" x="4032250" y="2540000"/>
          <p14:tracePt t="55010" x="4044950" y="2533650"/>
          <p14:tracePt t="55010" x="4064000" y="2520950"/>
          <p14:tracePt t="55027" x="4083050" y="2514600"/>
          <p14:tracePt t="55027" x="4095750" y="2495550"/>
          <p14:tracePt t="55027" x="4114800" y="2482850"/>
          <p14:tracePt t="55046" x="4127500" y="2470150"/>
          <p14:tracePt t="55046" x="4146550" y="2457450"/>
          <p14:tracePt t="55061" x="4159250" y="2444750"/>
          <p14:tracePt t="55061" x="4178300" y="2432050"/>
          <p14:tracePt t="55077" x="4191000" y="2425700"/>
          <p14:tracePt t="55077" x="4203700" y="2413000"/>
          <p14:tracePt t="55095" x="4216400" y="2406650"/>
          <p14:tracePt t="55095" x="4241800" y="2387600"/>
          <p14:tracePt t="55111" x="4248150" y="2381250"/>
          <p14:tracePt t="55111" x="4260850" y="2374900"/>
          <p14:tracePt t="55127" x="4267200" y="2374900"/>
          <p14:tracePt t="55127" x="4273550" y="2368550"/>
          <p14:tracePt t="55144" x="4279900" y="2368550"/>
          <p14:tracePt t="55159" x="4273550" y="2374900"/>
          <p14:tracePt t="55178" x="4267200" y="2381250"/>
          <p14:tracePt t="55194" x="4260850" y="2393950"/>
          <p14:tracePt t="55194" x="4254500" y="2393950"/>
          <p14:tracePt t="55211" x="4248150" y="2393950"/>
          <p14:tracePt t="55211" x="4241800" y="2393950"/>
          <p14:tracePt t="55211" x="4235450" y="2400300"/>
          <p14:tracePt t="55230" x="4229100" y="2406650"/>
          <p14:tracePt t="55242" x="4216400" y="2406650"/>
          <p14:tracePt t="55242" x="4210050" y="2406650"/>
          <p14:tracePt t="55262" x="4197350" y="2419350"/>
          <p14:tracePt t="55262" x="4184650" y="2432050"/>
          <p14:tracePt t="55278" x="4178300" y="2438400"/>
          <p14:tracePt t="55278" x="4165600" y="2438400"/>
          <p14:tracePt t="55294" x="4159250" y="2451100"/>
          <p14:tracePt t="55294" x="4146550" y="2457450"/>
          <p14:tracePt t="55294" x="4140200" y="2463800"/>
          <p14:tracePt t="55314" x="4133850" y="2470150"/>
          <p14:tracePt t="55326" x="4127500" y="2470150"/>
          <p14:tracePt t="55326" x="4114800" y="2470150"/>
          <p14:tracePt t="55345" x="4108450" y="2482850"/>
          <p14:tracePt t="55360" x="4102100" y="2482850"/>
          <p14:tracePt t="55360" x="4095750" y="2489200"/>
          <p14:tracePt t="55378" x="4089400" y="2489200"/>
          <p14:tracePt t="55398" x="4089400" y="2495550"/>
          <p14:tracePt t="55410" x="4089400" y="2501900"/>
          <p14:tracePt t="55426" x="4089400" y="2495550"/>
          <p14:tracePt t="55443" x="4095750" y="2501900"/>
          <p14:tracePt t="55460" x="4102100" y="2495550"/>
          <p14:tracePt t="55477" x="4108450" y="2495550"/>
          <p14:tracePt t="55493" x="4114800" y="2501900"/>
          <p14:tracePt t="55493" x="4114800" y="2495550"/>
          <p14:tracePt t="55511" x="4114800" y="2489200"/>
          <p14:tracePt t="55530" x="4114800" y="2476500"/>
          <p14:tracePt t="55546" x="4114800" y="2482850"/>
          <p14:tracePt t="55562" x="4102100" y="2489200"/>
          <p14:tracePt t="55582" x="4095750" y="2495550"/>
          <p14:tracePt t="55598" x="4089400" y="2501900"/>
          <p14:tracePt t="55610" x="4083050" y="2508250"/>
          <p14:tracePt t="55610" x="4076700" y="2514600"/>
          <p14:tracePt t="55630" x="4064000" y="2527300"/>
          <p14:tracePt t="55630" x="4057650" y="2527300"/>
          <p14:tracePt t="55646" x="4044950" y="2533650"/>
          <p14:tracePt t="55646" x="4038600" y="2546350"/>
          <p14:tracePt t="55662" x="4032250" y="2559050"/>
          <p14:tracePt t="55662" x="4019550" y="2565400"/>
          <p14:tracePt t="55679" x="4006850" y="2571750"/>
          <p14:tracePt t="55679" x="4000500" y="2584450"/>
          <p14:tracePt t="55679" x="3981450" y="2597150"/>
          <p14:tracePt t="55699" x="3968750" y="2609850"/>
          <p14:tracePt t="55699" x="3956050" y="2622550"/>
          <p14:tracePt t="55713" x="3937000" y="2635250"/>
          <p14:tracePt t="55713" x="3917950" y="2641600"/>
          <p14:tracePt t="55729" x="3905250" y="2647950"/>
          <p14:tracePt t="55729" x="3886200" y="2660650"/>
          <p14:tracePt t="55746" x="3873500" y="2673350"/>
          <p14:tracePt t="55746" x="3841750" y="2686050"/>
          <p14:tracePt t="55763" x="3822700" y="2698750"/>
          <p14:tracePt t="55763" x="3810000" y="2705100"/>
          <p14:tracePt t="55779" x="3790950" y="2717800"/>
          <p14:tracePt t="55779" x="3778250" y="2730500"/>
          <p14:tracePt t="55796" x="3759200" y="2736850"/>
          <p14:tracePt t="55796" x="3746500" y="2743200"/>
          <p14:tracePt t="55813" x="3733800" y="2755900"/>
          <p14:tracePt t="55813" x="3708400" y="2755900"/>
          <p14:tracePt t="55830" x="3702050" y="2755900"/>
          <p14:tracePt t="55830" x="3695700" y="2762250"/>
          <p14:tracePt t="55847" x="3683000" y="2762250"/>
          <p14:tracePt t="55861" x="3676650" y="2768600"/>
          <p14:tracePt t="55878" x="3683000" y="2768600"/>
          <p14:tracePt t="55895" x="3689350" y="2768600"/>
          <p14:tracePt t="55895" x="3708400" y="2755900"/>
          <p14:tracePt t="55914" x="3721100" y="2749550"/>
          <p14:tracePt t="55914" x="3740150" y="2743200"/>
          <p14:tracePt t="55931" x="3759200" y="2730500"/>
          <p14:tracePt t="55931" x="3778250" y="2711450"/>
          <p14:tracePt t="55947" x="3803650" y="2698750"/>
          <p14:tracePt t="55947" x="3829050" y="2679700"/>
          <p14:tracePt t="55947" x="3854450" y="2667000"/>
          <p14:tracePt t="55966" x="3886200" y="2641600"/>
          <p14:tracePt t="55978" x="3911600" y="2609850"/>
          <p14:tracePt t="55978" x="3981450" y="2559050"/>
          <p14:tracePt t="55998" x="4006850" y="2540000"/>
          <p14:tracePt t="55998" x="4038600" y="2514600"/>
          <p14:tracePt t="56013" x="4070350" y="2489200"/>
          <p14:tracePt t="56013" x="4108450" y="2470150"/>
          <p14:tracePt t="56030" x="4133850" y="2451100"/>
          <p14:tracePt t="56030" x="4165600" y="2438400"/>
          <p14:tracePt t="56030" x="4191000" y="2419350"/>
          <p14:tracePt t="56050" x="4216400" y="2400300"/>
          <p14:tracePt t="56050" x="4241800" y="2387600"/>
          <p14:tracePt t="56064" x="4260850" y="2381250"/>
          <p14:tracePt t="56064" x="4286250" y="2374900"/>
          <p14:tracePt t="56082" x="4298950" y="2368550"/>
          <p14:tracePt t="56082" x="4318000" y="2349500"/>
          <p14:tracePt t="56097" x="4330700" y="2349500"/>
          <p14:tracePt t="56097" x="4343400" y="2349500"/>
          <p14:tracePt t="56114" x="4356100" y="2349500"/>
          <p14:tracePt t="56114" x="4368800" y="2336800"/>
          <p14:tracePt t="56131" x="4368800" y="2330450"/>
          <p14:tracePt t="56145" x="4368800" y="2336800"/>
          <p14:tracePt t="56162" x="4356100" y="2336800"/>
          <p14:tracePt t="56162" x="4343400" y="2343150"/>
          <p14:tracePt t="56183" x="4337050" y="2343150"/>
          <p14:tracePt t="56183" x="4324350" y="2349500"/>
          <p14:tracePt t="56198" x="4311650" y="2355850"/>
          <p14:tracePt t="56198" x="4298950" y="2362200"/>
          <p14:tracePt t="56215" x="4292600" y="2368550"/>
          <p14:tracePt t="56215" x="4279900" y="2368550"/>
          <p14:tracePt t="56231" x="4267200" y="2374900"/>
          <p14:tracePt t="56231" x="4260850" y="2374900"/>
          <p14:tracePt t="56231" x="4248150" y="2374900"/>
          <p14:tracePt t="56250" x="4241800" y="2374900"/>
          <p14:tracePt t="56262" x="4229100" y="2381250"/>
          <p14:tracePt t="56262" x="4222750" y="2381250"/>
          <p14:tracePt t="56283" x="4203700" y="2381250"/>
          <p14:tracePt t="56296" x="4191000" y="2387600"/>
          <p14:tracePt t="56296" x="4191000" y="2393950"/>
          <p14:tracePt t="56315" x="4184650" y="2393950"/>
          <p14:tracePt t="56315" x="4178300" y="2393950"/>
          <p14:tracePt t="56315" x="4171950" y="2393950"/>
          <p14:tracePt t="56334" x="4165600" y="2393950"/>
          <p14:tracePt t="56350" x="4159250" y="2400300"/>
          <p14:tracePt t="56363" x="4159250" y="2393950"/>
          <p14:tracePt t="56410" x="4159250" y="2387600"/>
          <p14:tracePt t="56437" x="4165600" y="2381250"/>
          <p14:tracePt t="56453" x="4165600" y="2387600"/>
          <p14:tracePt t="56506" x="4165600" y="2374900"/>
          <p14:tracePt t="56529" x="4165600" y="2368550"/>
          <p14:tracePt t="56558" x="4159250" y="2362200"/>
          <p14:tracePt t="56609" x="4159250" y="2368550"/>
          <p14:tracePt t="56634" x="4159250" y="2374900"/>
          <p14:tracePt t="56642" x="4152900" y="2368550"/>
          <p14:tracePt t="56666" x="4146550" y="2374900"/>
          <p14:tracePt t="56701" x="4146550" y="2381250"/>
          <p14:tracePt t="56709" x="4146550" y="2387600"/>
          <p14:tracePt t="56718" x="4146550" y="2406650"/>
          <p14:tracePt t="56718" x="4152900" y="2425700"/>
          <p14:tracePt t="56733" x="4152900" y="2451100"/>
          <p14:tracePt t="56733" x="4152900" y="2476500"/>
          <p14:tracePt t="56749" x="4159250" y="2514600"/>
          <p14:tracePt t="56749" x="4165600" y="2552700"/>
          <p14:tracePt t="56766" x="4171950" y="2597150"/>
          <p14:tracePt t="56766" x="4184650" y="2686050"/>
          <p14:tracePt t="56783" x="4184650" y="2736850"/>
          <p14:tracePt t="56783" x="4191000" y="2768600"/>
          <p14:tracePt t="56799" x="4197350" y="2813050"/>
          <p14:tracePt t="56799" x="4203700" y="2844800"/>
          <p14:tracePt t="56816" x="4210050" y="2870200"/>
          <p14:tracePt t="56816" x="4216400" y="2889250"/>
          <p14:tracePt t="56833" x="4216400" y="2914650"/>
          <p14:tracePt t="56833" x="4216400" y="2952750"/>
          <p14:tracePt t="56850" x="4216400" y="2965450"/>
          <p14:tracePt t="56850" x="4210050" y="2971800"/>
          <p14:tracePt t="56867" x="4210050" y="2984500"/>
          <p14:tracePt t="56867" x="4203700" y="2990850"/>
          <p14:tracePt t="56885" x="4197350" y="2997200"/>
          <p14:tracePt t="56885" x="4191000" y="3003550"/>
          <p14:tracePt t="56885" x="4178300" y="3003550"/>
          <p14:tracePt t="56904" x="4171950" y="3009900"/>
          <p14:tracePt t="56916" x="4159250" y="3009900"/>
          <p14:tracePt t="56916" x="4133850" y="3022600"/>
          <p14:tracePt t="56934" x="4114800" y="3028950"/>
          <p14:tracePt t="56934" x="4095750" y="3035300"/>
          <p14:tracePt t="56950" x="4083050" y="3035300"/>
          <p14:tracePt t="56950" x="4064000" y="3035300"/>
          <p14:tracePt t="56968" x="4051300" y="3035300"/>
          <p14:tracePt t="56968" x="4032250" y="3035300"/>
          <p14:tracePt t="56968" x="4013200" y="3028950"/>
          <p14:tracePt t="56986" x="3994150" y="3022600"/>
          <p14:tracePt t="56998" x="3981450" y="3016250"/>
          <p14:tracePt t="56998" x="3956050" y="3003550"/>
          <p14:tracePt t="57683" x="4038600" y="2660650"/>
          <p14:tracePt t="57704" x="4038600" y="2647950"/>
          <p14:tracePt t="57718" x="4032250" y="2641600"/>
          <p14:tracePt t="57743" x="4038600" y="2641600"/>
          <p14:tracePt t="57855" x="4044950" y="2647950"/>
          <p14:tracePt t="57863" x="4051300" y="2647950"/>
          <p14:tracePt t="57871" x="4051300" y="2660650"/>
          <p14:tracePt t="57886" x="4057650" y="2660650"/>
          <p14:tracePt t="57903" x="4057650" y="2647950"/>
          <p14:tracePt t="57931" x="4057650" y="2641600"/>
          <p14:tracePt t="57940" x="4051300" y="2635250"/>
          <p14:tracePt t="57940" x="4051300" y="2622550"/>
          <p14:tracePt t="57955" x="4051300" y="2616200"/>
          <p14:tracePt t="57955" x="4051300" y="2603500"/>
          <p14:tracePt t="57972" x="4044950" y="2590800"/>
          <p14:tracePt t="57972" x="4044950" y="2584450"/>
          <p14:tracePt t="57988" x="4038600" y="2578100"/>
          <p14:tracePt t="57988" x="4032250" y="2565400"/>
          <p14:tracePt t="58005" x="4025900" y="2559050"/>
          <p14:tracePt t="58020" x="4019550" y="2552700"/>
          <p14:tracePt t="58036" x="4013200" y="2540000"/>
          <p14:tracePt t="58053" x="4013200" y="2533650"/>
          <p14:tracePt t="58053" x="4006850" y="2514600"/>
          <p14:tracePt t="58072" x="4006850" y="2508250"/>
          <p14:tracePt t="58087" x="4000500" y="2508250"/>
          <p14:tracePt t="58123" x="4000500" y="2514600"/>
          <p14:tracePt t="58147" x="3994150" y="2520950"/>
          <p14:tracePt t="58183" x="3987800" y="2527300"/>
          <p14:tracePt t="58223" x="3981450" y="2527300"/>
          <p14:tracePt t="58243" x="3975100" y="2520950"/>
          <p14:tracePt t="58251" x="3975100" y="2514600"/>
          <p14:tracePt t="58259" x="3968750" y="2514600"/>
          <p14:tracePt t="58283" x="3962400" y="2514600"/>
          <p14:tracePt t="58303" x="3956050" y="2514600"/>
          <p14:tracePt t="58319" x="3949700" y="2514600"/>
          <p14:tracePt t="58335" x="3949700" y="2501900"/>
          <p14:tracePt t="58342" x="3943350" y="2508250"/>
          <p14:tracePt t="58359" x="3937000" y="2514600"/>
          <p14:tracePt t="58371" x="3943350" y="2508250"/>
          <p14:tracePt t="58431" x="3949700" y="2508250"/>
          <p14:tracePt t="58447" x="3956050" y="2508250"/>
          <p14:tracePt t="58455" x="3962400" y="2508250"/>
          <p14:tracePt t="58470" x="3968750" y="2501900"/>
          <p14:tracePt t="58479" x="3968750" y="2495550"/>
          <p14:tracePt t="58492" x="3975100" y="2495550"/>
          <p14:tracePt t="58515" x="3981450" y="2489200"/>
          <p14:tracePt t="58539" x="3981450" y="2482850"/>
          <p14:tracePt t="58551" x="3981450" y="2476500"/>
          <p14:tracePt t="58575" x="3987800" y="2470150"/>
          <p14:tracePt t="58591" x="3981450" y="2463800"/>
          <p14:tracePt t="58619" x="3981450" y="2457450"/>
          <p14:tracePt t="58627" x="3975100" y="2451100"/>
          <p14:tracePt t="59635" x="4210050" y="2387600"/>
          <p14:tracePt t="60732" x="3765550" y="3486150"/>
          <p14:tracePt t="60732" x="3721100" y="3517900"/>
          <p14:tracePt t="60748" x="3670300" y="3556000"/>
          <p14:tracePt t="60748" x="3606800" y="3600450"/>
          <p14:tracePt t="60764" x="3536950" y="3651250"/>
          <p14:tracePt t="60764" x="3454400" y="3708400"/>
          <p14:tracePt t="60781" x="3365500" y="3771900"/>
          <p14:tracePt t="60781" x="3282950" y="3829050"/>
          <p14:tracePt t="60781" x="3200400" y="3879850"/>
          <p14:tracePt t="60800" x="3124200" y="3924300"/>
          <p14:tracePt t="60800" x="3048000" y="3962400"/>
          <p14:tracePt t="60814" x="2971800" y="4000500"/>
          <p14:tracePt t="60814" x="2895600" y="4032250"/>
          <p14:tracePt t="60831" x="2819400" y="4064000"/>
          <p14:tracePt t="60831" x="2749550" y="4095750"/>
          <p14:tracePt t="60848" x="2673350" y="4121150"/>
          <p14:tracePt t="60848" x="2603500" y="4146550"/>
          <p14:tracePt t="60865" x="2540000" y="4165600"/>
          <p14:tracePt t="60865" x="2406650" y="4203700"/>
          <p14:tracePt t="60882" x="2349500" y="4222750"/>
          <p14:tracePt t="60882" x="2286000" y="4235450"/>
          <p14:tracePt t="60898" x="2222500" y="4254500"/>
          <p14:tracePt t="60898" x="2159000" y="4267200"/>
          <p14:tracePt t="60915" x="2095500" y="4286250"/>
          <p14:tracePt t="60915" x="1968500" y="4324350"/>
          <p14:tracePt t="60932" x="1905000" y="4349750"/>
          <p14:tracePt t="60932" x="1841500" y="4368800"/>
          <p14:tracePt t="60948" x="1778000" y="4394200"/>
          <p14:tracePt t="60948" x="1720850" y="4419600"/>
          <p14:tracePt t="60965" x="1657350" y="4445000"/>
          <p14:tracePt t="60965" x="1600200" y="4464050"/>
          <p14:tracePt t="60982" x="1543050" y="4489450"/>
          <p14:tracePt t="60982" x="1435100" y="4527550"/>
          <p14:tracePt t="61001" x="1384300" y="4540250"/>
          <p14:tracePt t="61013" x="1333500" y="4546600"/>
          <p14:tracePt t="61013" x="1231900" y="4552950"/>
          <p14:tracePt t="61032" x="1187450" y="4546600"/>
          <p14:tracePt t="61032" x="1143000" y="4540250"/>
          <p14:tracePt t="61049" x="1104900" y="4527550"/>
          <p14:tracePt t="61049" x="1060450" y="4508500"/>
          <p14:tracePt t="61065" x="1022350" y="4483100"/>
          <p14:tracePt t="61065" x="984250" y="4451350"/>
          <p14:tracePt t="61065" x="952500" y="4419600"/>
          <p14:tracePt t="61086" x="920750" y="4381500"/>
          <p14:tracePt t="61097" x="889000" y="4343400"/>
          <p14:tracePt t="61097" x="838200" y="4254500"/>
          <p14:tracePt t="61116" x="819150" y="4210050"/>
          <p14:tracePt t="61116" x="800100" y="4165600"/>
          <p14:tracePt t="61132" x="787400" y="4114800"/>
          <p14:tracePt t="61132" x="781050" y="4064000"/>
          <p14:tracePt t="61132" x="774700" y="4006850"/>
          <p14:tracePt t="61152" x="768350" y="3943350"/>
          <p14:tracePt t="61164" x="774700" y="3886200"/>
          <p14:tracePt t="61164" x="793750" y="3759200"/>
          <p14:tracePt t="61182" x="819150" y="3702050"/>
          <p14:tracePt t="61182" x="844550" y="3638550"/>
          <p14:tracePt t="61200" x="876300" y="3581400"/>
          <p14:tracePt t="61200" x="920750" y="3530600"/>
          <p14:tracePt t="61216" x="965200" y="3479800"/>
          <p14:tracePt t="61216" x="1073150" y="3390900"/>
          <p14:tracePt t="61233" x="1130300" y="3359150"/>
          <p14:tracePt t="61233" x="1193800" y="3327400"/>
          <p14:tracePt t="61250" x="1257300" y="3302000"/>
          <p14:tracePt t="61250" x="1327150" y="3276600"/>
          <p14:tracePt t="61266" x="1390650" y="3263900"/>
          <p14:tracePt t="61266" x="1466850" y="3251200"/>
          <p14:tracePt t="61283" x="1536700" y="3251200"/>
          <p14:tracePt t="61283" x="1689100" y="3251200"/>
          <p14:tracePt t="61300" x="1765300" y="3263900"/>
          <p14:tracePt t="61300" x="1841500" y="3276600"/>
          <p14:tracePt t="61316" x="1917700" y="3289300"/>
          <p14:tracePt t="61316" x="1993900" y="3308350"/>
          <p14:tracePt t="61333" x="2070100" y="3327400"/>
          <p14:tracePt t="61333" x="2146300" y="3352800"/>
          <p14:tracePt t="61333" x="2222500" y="3378200"/>
          <p14:tracePt t="61352" x="2292350" y="3409950"/>
          <p14:tracePt t="61364" x="2362200" y="3435350"/>
          <p14:tracePt t="61364" x="2495550" y="3511550"/>
          <p14:tracePt t="61385" x="2559050" y="3556000"/>
          <p14:tracePt t="61385" x="2616200" y="3600450"/>
          <p14:tracePt t="61400" x="2679700" y="3644900"/>
          <p14:tracePt t="61400" x="2736850" y="3695700"/>
          <p14:tracePt t="61417" x="2794000" y="3752850"/>
          <p14:tracePt t="61417" x="2844800" y="3810000"/>
          <p14:tracePt t="61433" x="2889250" y="3867150"/>
          <p14:tracePt t="61433" x="2933700" y="3930650"/>
          <p14:tracePt t="61433" x="2971800" y="4000500"/>
          <p14:tracePt t="61453" x="3003550" y="4070350"/>
          <p14:tracePt t="61465" x="3028950" y="4140200"/>
          <p14:tracePt t="61465" x="3048000" y="4286250"/>
          <p14:tracePt t="61484" x="3048000" y="4356100"/>
          <p14:tracePt t="61484" x="3041650" y="4432300"/>
          <p14:tracePt t="61500" x="3022600" y="4508500"/>
          <p14:tracePt t="61500" x="2990850" y="4584700"/>
          <p14:tracePt t="61517" x="2959100" y="4660900"/>
          <p14:tracePt t="61517" x="2851150" y="4813300"/>
          <p14:tracePt t="61534" x="2794000" y="4889500"/>
          <p14:tracePt t="61534" x="2724150" y="4965700"/>
          <p14:tracePt t="61550" x="2654300" y="5029200"/>
          <p14:tracePt t="61550" x="2578100" y="5099050"/>
          <p14:tracePt t="61567" x="2508250" y="5162550"/>
          <p14:tracePt t="61567" x="2432050" y="5219700"/>
          <p14:tracePt t="61585" x="2355850" y="5270500"/>
          <p14:tracePt t="61585" x="2203450" y="5359400"/>
          <p14:tracePt t="61601" x="2120900" y="5397500"/>
          <p14:tracePt t="61601" x="2038350" y="5435600"/>
          <p14:tracePt t="61618" x="1955800" y="5467350"/>
          <p14:tracePt t="61618" x="1866900" y="5499100"/>
          <p14:tracePt t="61635" x="1778000" y="5518150"/>
          <p14:tracePt t="61635" x="1689100" y="5543550"/>
          <p14:tracePt t="61635" x="1593850" y="5556250"/>
          <p14:tracePt t="61653" x="1504950" y="5568950"/>
          <p14:tracePt t="61653" x="1416050" y="5575300"/>
          <p14:tracePt t="61668" x="1333500" y="5575300"/>
          <p14:tracePt t="61668" x="1257300" y="5562600"/>
          <p14:tracePt t="61685" x="1181100" y="5549900"/>
          <p14:tracePt t="61685" x="1111250" y="5530850"/>
          <p14:tracePt t="61701" x="1041400" y="5505450"/>
          <p14:tracePt t="61701" x="984250" y="5480050"/>
          <p14:tracePt t="61701" x="927100" y="5448300"/>
          <p14:tracePt t="61720" x="882650" y="5410200"/>
          <p14:tracePt t="61732" x="838200" y="5372100"/>
          <p14:tracePt t="61732" x="768350" y="5295900"/>
          <p14:tracePt t="61753" x="742950" y="5251450"/>
          <p14:tracePt t="61753" x="723900" y="5207000"/>
          <p14:tracePt t="61768" x="717550" y="5162550"/>
          <p14:tracePt t="61768" x="711200" y="5118100"/>
          <p14:tracePt t="61785" x="711200" y="5067300"/>
          <p14:tracePt t="61785" x="717550" y="5029200"/>
          <p14:tracePt t="61785" x="730250" y="4984750"/>
          <p14:tracePt t="61804" x="742950" y="4946650"/>
          <p14:tracePt t="61816" x="768350" y="4908550"/>
          <p14:tracePt t="61816" x="819150" y="4845050"/>
          <p14:tracePt t="61835" x="857250" y="4819650"/>
          <p14:tracePt t="61835" x="889000" y="4794250"/>
          <p14:tracePt t="61852" x="933450" y="4768850"/>
          <p14:tracePt t="61852" x="971550" y="4749800"/>
          <p14:tracePt t="61868" x="1016000" y="4730750"/>
          <p14:tracePt t="61868" x="1060450" y="4711700"/>
          <p14:tracePt t="61885" x="1111250" y="4692650"/>
          <p14:tracePt t="61885" x="1219200" y="4673600"/>
          <p14:tracePt t="61902" x="1276350" y="4660900"/>
          <p14:tracePt t="61902" x="1333500" y="4660900"/>
          <p14:tracePt t="61918" x="1390650" y="4660900"/>
          <p14:tracePt t="61918" x="1441450" y="4667250"/>
          <p14:tracePt t="61935" x="1498600" y="4673600"/>
          <p14:tracePt t="61935" x="1600200" y="4692650"/>
          <p14:tracePt t="61952" x="1644650" y="4705350"/>
          <p14:tracePt t="61952" x="1689100" y="4718050"/>
          <p14:tracePt t="61969" x="1720850" y="4730750"/>
          <p14:tracePt t="61969" x="1758950" y="4737100"/>
          <p14:tracePt t="61985" x="1790700" y="4749800"/>
          <p14:tracePt t="61985" x="1816100" y="4756150"/>
          <p14:tracePt t="62002" x="1841500" y="4768850"/>
          <p14:tracePt t="62002" x="1860550" y="4775200"/>
          <p14:tracePt t="62002" x="1879600" y="4781550"/>
          <p14:tracePt t="62021" x="1892300" y="4787900"/>
          <p14:tracePt t="62021" x="1898650" y="4794250"/>
          <p14:tracePt t="62036" x="1911350" y="4806950"/>
          <p14:tracePt t="62036" x="1911350" y="4813300"/>
          <p14:tracePt t="62053" x="1917700" y="4819650"/>
          <p14:tracePt t="62053" x="1917700" y="4826000"/>
          <p14:tracePt t="62069" x="1917700" y="4832350"/>
          <p14:tracePt t="62069" x="1917700" y="4838700"/>
          <p14:tracePt t="62069" x="1917700" y="4845050"/>
          <p14:tracePt t="62089" x="1911350" y="4851400"/>
          <p14:tracePt t="62100" x="1905000" y="4857750"/>
          <p14:tracePt t="62100" x="1898650" y="4870450"/>
          <p14:tracePt t="62121" x="1892300" y="4876800"/>
          <p14:tracePt t="62121" x="1885950" y="4876800"/>
          <p14:tracePt t="62136" x="1879600" y="4883150"/>
          <p14:tracePt t="62151" x="1873250" y="4889500"/>
          <p14:tracePt t="62168" x="1866900" y="4895850"/>
          <p14:tracePt t="62184" x="1860550" y="4902200"/>
          <p14:tracePt t="62184" x="1860550" y="4908550"/>
          <p14:tracePt t="62203" x="1854200" y="4914900"/>
          <p14:tracePt t="62217" x="1860550" y="4921250"/>
          <p14:tracePt t="62234" x="1860550" y="4927600"/>
          <p14:tracePt t="62251" x="1866900" y="4933950"/>
          <p14:tracePt t="62251" x="1873250" y="4940300"/>
          <p14:tracePt t="62270" x="1879600" y="4946650"/>
          <p14:tracePt t="62284" x="1892300" y="4953000"/>
          <p14:tracePt t="62301" x="1892300" y="4959350"/>
          <p14:tracePt t="62319" x="1898650" y="4965700"/>
          <p14:tracePt t="62335" x="1905000" y="4965700"/>
          <p14:tracePt t="62352" x="1898650" y="4972050"/>
          <p14:tracePt t="62428" x="1892300" y="4972050"/>
          <p14:tracePt t="62440" x="1885950" y="4978400"/>
          <p14:tracePt t="62456" x="1879600" y="4978400"/>
          <p14:tracePt t="62472" x="1873250" y="4978400"/>
          <p14:tracePt t="62480" x="1873250" y="4984750"/>
          <p14:tracePt t="62488" x="1866900" y="4984750"/>
          <p14:tracePt t="62488" x="1860550" y="4984750"/>
          <p14:tracePt t="62504" x="1854200" y="4984750"/>
          <p14:tracePt t="62519" x="1847850" y="4984750"/>
          <p14:tracePt t="62519" x="1841500" y="4991100"/>
          <p14:tracePt t="62519" x="1835150" y="4991100"/>
          <p14:tracePt t="62540" x="1828800" y="4991100"/>
          <p14:tracePt t="62552" x="1822450" y="4991100"/>
          <p14:tracePt t="62552" x="1816100" y="4984750"/>
          <p14:tracePt t="62571" x="1809750" y="4984750"/>
          <p14:tracePt t="62586" x="1809750" y="4978400"/>
          <p14:tracePt t="62608" x="1809750" y="4972050"/>
          <p14:tracePt t="62620" x="1809750" y="4959350"/>
          <p14:tracePt t="62644" x="1816100" y="4953000"/>
          <p14:tracePt t="62661" x="1816100" y="4946650"/>
          <p14:tracePt t="62673" x="1828800" y="4940300"/>
          <p14:tracePt t="62689" x="1835150" y="4933950"/>
          <p14:tracePt t="62705" x="1835150" y="4927600"/>
          <p14:tracePt t="62720" x="1841500" y="4921250"/>
          <p14:tracePt t="62736" x="1847850" y="4914900"/>
          <p14:tracePt t="62753" x="1854200" y="4914900"/>
          <p14:tracePt t="62772" x="1860550" y="4914900"/>
          <p14:tracePt t="62787" x="1860550" y="4921250"/>
          <p14:tracePt t="62803" x="1860550" y="4927600"/>
          <p14:tracePt t="62820" x="1866900" y="4933950"/>
          <p14:tracePt t="62840" x="1866900" y="4946650"/>
          <p14:tracePt t="62853" x="1866900" y="4953000"/>
          <p14:tracePt t="62870" x="1866900" y="4959350"/>
          <p14:tracePt t="62886" x="1873250" y="4965700"/>
          <p14:tracePt t="62903" x="1873250" y="4972050"/>
          <p14:tracePt t="62920" x="1873250" y="4978400"/>
          <p14:tracePt t="62944" x="1866900" y="4991100"/>
          <p14:tracePt t="62953" x="1866900" y="4997450"/>
          <p14:tracePt t="62953" x="1860550" y="5010150"/>
          <p14:tracePt t="62972" x="1860550" y="5022850"/>
          <p14:tracePt t="62972" x="1854200" y="5029200"/>
          <p14:tracePt t="62988" x="1847850" y="5041900"/>
          <p14:tracePt t="62988" x="1841500" y="5054600"/>
          <p14:tracePt t="63006" x="1835150" y="5060950"/>
          <p14:tracePt t="63006" x="1835150" y="5073650"/>
          <p14:tracePt t="63023" x="1828800" y="5080000"/>
          <p14:tracePt t="63023" x="1816100" y="5099050"/>
          <p14:tracePt t="63041" x="1809750" y="5105400"/>
          <p14:tracePt t="63041" x="1803400" y="5111750"/>
          <p14:tracePt t="63057" x="1803400" y="5118100"/>
          <p14:tracePt t="63057" x="1797050" y="5124450"/>
          <p14:tracePt t="63073" x="1790700" y="5124450"/>
          <p14:tracePt t="63073" x="1784350" y="5130800"/>
          <p14:tracePt t="63073" x="1778000" y="5137150"/>
          <p14:tracePt t="63092" x="1771650" y="5137150"/>
          <p14:tracePt t="63104" x="1765300" y="5143500"/>
          <p14:tracePt t="63104" x="1758950" y="5143500"/>
          <p14:tracePt t="63104" x="1752600" y="5149850"/>
          <p14:tracePt t="63125" x="1746250" y="5149850"/>
          <p14:tracePt t="63137" x="1739900" y="5156200"/>
          <p14:tracePt t="63137" x="1727200" y="5162550"/>
          <p14:tracePt t="63157" x="1714500" y="5162550"/>
          <p14:tracePt t="63157" x="1708150" y="5168900"/>
          <p14:tracePt t="63173" x="1701800" y="5168900"/>
          <p14:tracePt t="63173" x="1695450" y="5168900"/>
          <p14:tracePt t="63173" x="1689100" y="5168900"/>
          <p14:tracePt t="63192" x="1682750" y="5175250"/>
          <p14:tracePt t="63204" x="1676400" y="5175250"/>
          <p14:tracePt t="63204" x="1663700" y="5181600"/>
          <p14:tracePt t="63223" x="1657350" y="5181600"/>
          <p14:tracePt t="63223" x="1651000" y="5187950"/>
          <p14:tracePt t="63240" x="1644650" y="5194300"/>
          <p14:tracePt t="63240" x="1638300" y="5194300"/>
          <p14:tracePt t="63257" x="1631950" y="5200650"/>
          <p14:tracePt t="63257" x="1625600" y="5200650"/>
          <p14:tracePt t="63274" x="1619250" y="5207000"/>
          <p14:tracePt t="63288" x="1612900" y="5213350"/>
          <p14:tracePt t="63305" x="1606550" y="5213350"/>
          <p14:tracePt t="63328" x="1606550" y="5207000"/>
          <p14:tracePt t="63341" x="1606550" y="5200650"/>
          <p14:tracePt t="63372" x="1600200" y="5194300"/>
          <p14:tracePt t="63392" x="1600200" y="5187950"/>
          <p14:tracePt t="63416" x="1593850" y="5181600"/>
          <p14:tracePt t="63440" x="1593850" y="5175250"/>
          <p14:tracePt t="63476" x="1606550" y="5175250"/>
          <p14:tracePt t="63500" x="1612900" y="5175250"/>
          <p14:tracePt t="63512" x="1619250" y="5175250"/>
          <p14:tracePt t="63522" x="1625600" y="5175250"/>
          <p14:tracePt t="63522" x="1631950" y="5175250"/>
          <p14:tracePt t="63541" x="1644650" y="5175250"/>
          <p14:tracePt t="63541" x="1651000" y="5175250"/>
          <p14:tracePt t="63541" x="1663700" y="5175250"/>
          <p14:tracePt t="63561" x="1670050" y="5175250"/>
          <p14:tracePt t="63561" x="1676400" y="5175250"/>
          <p14:tracePt t="63574" x="1682750" y="5175250"/>
          <p14:tracePt t="63574" x="1695450" y="5175250"/>
          <p14:tracePt t="63592" x="1701800" y="5175250"/>
          <p14:tracePt t="63592" x="1708150" y="5175250"/>
          <p14:tracePt t="63607" x="1714500" y="5181600"/>
          <p14:tracePt t="63628" x="1708150" y="5181600"/>
          <p14:tracePt t="63688" x="1701800" y="5181600"/>
          <p14:tracePt t="63700" x="1695450" y="5181600"/>
          <p14:tracePt t="63716" x="1689100" y="5187950"/>
          <p14:tracePt t="63776" x="1695450" y="5194300"/>
          <p14:tracePt t="63800" x="1701800" y="5194300"/>
          <p14:tracePt t="63812" x="1708150" y="5200650"/>
          <p14:tracePt t="63828" x="1714500" y="5207000"/>
          <p14:tracePt t="63844" x="1720850" y="5207000"/>
          <p14:tracePt t="63853" x="1727200" y="5213350"/>
          <p14:tracePt t="63868" x="1733550" y="5213350"/>
          <p14:tracePt t="63873" x="1746250" y="5213350"/>
          <p14:tracePt t="63873" x="1752600" y="5213350"/>
          <p14:tracePt t="63892" x="1758950" y="5213350"/>
          <p14:tracePt t="63892" x="1771650" y="5207000"/>
          <p14:tracePt t="63909" x="1778000" y="5207000"/>
          <p14:tracePt t="63909" x="1790700" y="5200650"/>
          <p14:tracePt t="63926" x="1797050" y="5194300"/>
          <p14:tracePt t="63926" x="1816100" y="5187950"/>
          <p14:tracePt t="63942" x="1822450" y="5175250"/>
          <p14:tracePt t="63942" x="1835150" y="5168900"/>
          <p14:tracePt t="63960" x="1841500" y="5162550"/>
          <p14:tracePt t="63960" x="1854200" y="5162550"/>
          <p14:tracePt t="63976" x="1860550" y="5149850"/>
          <p14:tracePt t="63976" x="1879600" y="5137150"/>
          <p14:tracePt t="63993" x="1892300" y="5130800"/>
          <p14:tracePt t="63993" x="1905000" y="5124450"/>
          <p14:tracePt t="64009" x="1917700" y="5118100"/>
          <p14:tracePt t="64009" x="1924050" y="5111750"/>
          <p14:tracePt t="64026" x="1936750" y="5105400"/>
          <p14:tracePt t="64026" x="1949450" y="5105400"/>
          <p14:tracePt t="64043" x="1962150" y="5092700"/>
          <p14:tracePt t="64043" x="1987550" y="5080000"/>
          <p14:tracePt t="64061" x="1993900" y="5080000"/>
          <p14:tracePt t="64074" x="2006600" y="5073650"/>
          <p14:tracePt t="64074" x="2025650" y="5067300"/>
          <p14:tracePt t="64095" x="2032000" y="5060950"/>
          <p14:tracePt t="64095" x="2044700" y="5067300"/>
          <p14:tracePt t="64095" x="2051050" y="5067300"/>
          <p14:tracePt t="64112" x="2057400" y="5067300"/>
          <p14:tracePt t="64129" x="2063750" y="5073650"/>
          <p14:tracePt t="64152" x="2057400" y="5080000"/>
          <p14:tracePt t="64168" x="2057400" y="5086350"/>
          <p14:tracePt t="64180" x="2057400" y="5092700"/>
          <p14:tracePt t="64191" x="2044700" y="5099050"/>
          <p14:tracePt t="64208" x="2038350" y="5105400"/>
          <p14:tracePt t="64208" x="2032000" y="5105400"/>
          <p14:tracePt t="64208" x="2025650" y="5111750"/>
          <p14:tracePt t="64229" x="2012950" y="5118100"/>
          <p14:tracePt t="64241" x="2006600" y="5118100"/>
          <p14:tracePt t="64241" x="2006600" y="5124450"/>
          <p14:tracePt t="64260" x="2000250" y="5124450"/>
          <p14:tracePt t="64275" x="1993900" y="5118100"/>
          <p14:tracePt t="64292" x="1987550" y="5111750"/>
          <p14:tracePt t="64308" x="1993900" y="5105400"/>
          <p14:tracePt t="64332" x="1993900" y="5099050"/>
          <p14:tracePt t="64341" x="1993900" y="5092700"/>
          <p14:tracePt t="64341" x="2000250" y="5080000"/>
          <p14:tracePt t="64362" x="2006600" y="5080000"/>
          <p14:tracePt t="64362" x="2006600" y="5073650"/>
          <p14:tracePt t="64378" x="2012950" y="5067300"/>
          <p14:tracePt t="64378" x="2019300" y="5060950"/>
          <p14:tracePt t="64394" x="2025650" y="5060950"/>
          <p14:tracePt t="64394" x="2025650" y="5054600"/>
          <p14:tracePt t="64394" x="2032000" y="5048250"/>
          <p14:tracePt t="64413" x="2044700" y="5048250"/>
          <p14:tracePt t="64429" x="2051050" y="5048250"/>
          <p14:tracePt t="64445" x="2057400" y="5048250"/>
          <p14:tracePt t="64459" x="2057400" y="5041900"/>
          <p14:tracePt t="64475" x="2070100" y="5029200"/>
          <p14:tracePt t="64497" x="2070100" y="5022850"/>
          <p14:tracePt t="64509" x="2076450" y="5022850"/>
          <p14:tracePt t="64789" x="2000250" y="5130800"/>
          <p14:tracePt t="64810" x="1993900" y="5137150"/>
          <p14:tracePt t="64824" x="1987550" y="5143500"/>
          <p14:tracePt t="64840" x="1981200" y="5149850"/>
          <p14:tracePt t="64856" x="1974850" y="5149850"/>
          <p14:tracePt t="64876" x="1968500" y="5156200"/>
          <p14:tracePt t="64892" x="1968500" y="5149850"/>
          <p14:tracePt t="64920" x="1974850" y="5137150"/>
          <p14:tracePt t="64944" x="1981200" y="5137150"/>
          <p14:tracePt t="64952" x="1981200" y="5124450"/>
          <p14:tracePt t="64969" x="1987550" y="5124450"/>
          <p14:tracePt t="64977" x="1987550" y="5118100"/>
          <p14:tracePt t="64994" x="1993900" y="5111750"/>
          <p14:tracePt t="64994" x="2000250" y="5105400"/>
          <p14:tracePt t="65013" x="2006600" y="5105400"/>
          <p14:tracePt t="65013" x="2012950" y="5105400"/>
          <p14:tracePt t="65029" x="2025650" y="5105400"/>
          <p14:tracePt t="65044" x="2032000" y="5099050"/>
          <p14:tracePt t="65061" x="2025650" y="5105400"/>
          <p14:tracePt t="65148" x="2025650" y="5111750"/>
          <p14:tracePt t="65160" x="2032000" y="5118100"/>
          <p14:tracePt t="65192" x="2038350" y="5111750"/>
          <p14:tracePt t="65208" x="2044700" y="5111750"/>
          <p14:tracePt t="65221" x="2051050" y="5118100"/>
          <p14:tracePt t="65229" x="2057400" y="5111750"/>
          <p14:tracePt t="65245" x="2063750" y="5118100"/>
          <p14:tracePt t="65261" x="2070100" y="5118100"/>
          <p14:tracePt t="65278" x="2076450" y="5118100"/>
          <p14:tracePt t="65295" x="2076450" y="5111750"/>
          <p14:tracePt t="65364" x="2076450" y="5105400"/>
          <p14:tracePt t="65380" x="2076450" y="5099050"/>
          <p14:tracePt t="65397" x="2070100" y="5105400"/>
          <p14:tracePt t="65409" x="2063750" y="5105400"/>
          <p14:tracePt t="65417" x="2057400" y="5111750"/>
          <p14:tracePt t="65448" x="2051050" y="5111750"/>
          <p14:tracePt t="65457" x="2044700" y="5111750"/>
          <p14:tracePt t="65469" x="2032000" y="5111750"/>
          <p14:tracePt t="65520" x="2025650" y="5105400"/>
          <p14:tracePt t="65553" x="2032000" y="5111750"/>
          <p14:tracePt t="65577" x="2032000" y="5118100"/>
          <p14:tracePt t="65588" x="2044700" y="5124450"/>
          <p14:tracePt t="65621" x="2044700" y="5130800"/>
          <p14:tracePt t="65628" x="2051050" y="5130800"/>
          <p14:tracePt t="65648" x="2057400" y="5130800"/>
          <p14:tracePt t="65657" x="2070100" y="5137150"/>
          <p14:tracePt t="65672" x="2070100" y="5130800"/>
          <p14:tracePt t="65689" x="2082800" y="5130800"/>
          <p14:tracePt t="65701" x="2082800" y="5124450"/>
          <p14:tracePt t="65801" x="2076450" y="5130800"/>
          <p14:tracePt t="65817" x="2070100" y="5130800"/>
          <p14:tracePt t="65829" x="2063750" y="5130800"/>
          <p14:tracePt t="65845" x="2051050" y="5137150"/>
          <p14:tracePt t="65861" x="2051050" y="5143500"/>
          <p14:tracePt t="65877" x="2038350" y="5149850"/>
          <p14:tracePt t="65881" x="2044700" y="5149850"/>
          <p14:tracePt t="65881" x="2044700" y="5156200"/>
          <p14:tracePt t="65899" x="2044700" y="5162550"/>
          <p14:tracePt t="65914" x="2038350" y="5168900"/>
          <p14:tracePt t="65930" x="2038350" y="5175250"/>
          <p14:tracePt t="65950" x="2038350" y="5181600"/>
          <p14:tracePt t="65980" x="2051050" y="5175250"/>
          <p14:tracePt t="65996" x="2057400" y="5175250"/>
          <p14:tracePt t="66001" x="2057400" y="5168900"/>
          <p14:tracePt t="66014" x="2063750" y="5168900"/>
          <p14:tracePt t="66014" x="2070100" y="5162550"/>
          <p14:tracePt t="66033" x="2070100" y="5156200"/>
          <p14:tracePt t="66048" x="2076450" y="5156200"/>
          <p14:tracePt t="66069" x="2082800" y="5149850"/>
          <p14:tracePt t="66085" x="2089150" y="5149850"/>
          <p14:tracePt t="66129" x="2095500" y="5149850"/>
          <p14:tracePt t="66137" x="2089150" y="5149850"/>
          <p14:tracePt t="66189" x="2082800" y="5156200"/>
          <p14:tracePt t="66197" x="2082800" y="5162550"/>
          <p14:tracePt t="66212" x="2076450" y="5162550"/>
          <p14:tracePt t="66221" x="2076450" y="5130800"/>
          <p14:tracePt t="66241" x="2070100" y="5099050"/>
          <p14:tracePt t="66257" x="2076450" y="5060950"/>
          <p14:tracePt t="66273" x="2063750" y="5067300"/>
          <p14:tracePt t="66289" x="2057400" y="5067300"/>
          <p14:tracePt t="66298" x="2063750" y="5073650"/>
          <p14:tracePt t="66325" x="2070100" y="5118100"/>
          <p14:tracePt t="66582" x="2101850" y="5226050"/>
          <p14:tracePt t="67134" x="2247900" y="5251450"/>
          <p14:tracePt t="67184" x="2247900" y="5245100"/>
          <p14:tracePt t="67205" x="2247900" y="5238750"/>
          <p14:tracePt t="67245" x="2241550" y="5245100"/>
          <p14:tracePt t="67281" x="2235200" y="5245100"/>
          <p14:tracePt t="67289" x="2228850" y="5251450"/>
          <p14:tracePt t="67313" x="2222500" y="5257800"/>
          <p14:tracePt t="67334" x="2228850" y="5251450"/>
          <p14:tracePt t="67349" x="2228850" y="5245100"/>
          <p14:tracePt t="67393" x="2190750" y="5238750"/>
          <p14:tracePt t="67477" x="2222500" y="5238750"/>
          <p14:tracePt t="67513" x="2260600" y="5238750"/>
          <p14:tracePt t="67561" x="2228850" y="5238750"/>
          <p14:tracePt t="67581" x="2190750" y="5238750"/>
          <p14:tracePt t="67613" x="2184400" y="5238750"/>
          <p14:tracePt t="67649" x="2222500" y="5238750"/>
          <p14:tracePt t="67673" x="2222500" y="5245100"/>
          <p14:tracePt t="67701" x="2228850" y="5251450"/>
          <p14:tracePt t="67741" x="2228850" y="5238750"/>
          <p14:tracePt t="67761" x="2235200" y="5232400"/>
          <p14:tracePt t="67793" x="2235200" y="5226050"/>
          <p14:tracePt t="67805" x="2241550" y="5232400"/>
          <p14:tracePt t="67836" x="2247900" y="5238750"/>
          <p14:tracePt t="67853" x="2247900" y="5232400"/>
          <p14:tracePt t="67905" x="2254250" y="5226050"/>
          <p14:tracePt t="67941" x="2247900" y="5219700"/>
          <p14:tracePt t="67973" x="2241550" y="5219700"/>
          <p14:tracePt t="67993" x="2241550" y="5213350"/>
          <p14:tracePt t="68017" x="2241550" y="5207000"/>
          <p14:tracePt t="68033" x="2241550" y="5200650"/>
          <p14:tracePt t="68045" x="2235200" y="5194300"/>
          <p14:tracePt t="68061" x="2228850" y="5200650"/>
          <p14:tracePt t="68101" x="2228850" y="5207000"/>
          <p14:tracePt t="68137" x="2222500" y="5213350"/>
          <p14:tracePt t="68205" x="2222500" y="5219700"/>
          <p14:tracePt t="68221" x="2228850" y="5226050"/>
          <p14:tracePt t="68249" x="2228850" y="5232400"/>
          <p14:tracePt t="68345" x="2228850" y="5238750"/>
          <p14:tracePt t="68369" x="2222500" y="5232400"/>
          <p14:tracePt t="68473" x="2216150" y="5226050"/>
          <p14:tracePt t="68565" x="2222500" y="5226050"/>
          <p14:tracePt t="68618" x="2222500" y="5219700"/>
          <p14:tracePt t="68641" x="2222500" y="5213350"/>
          <p14:tracePt t="68669" x="2216150" y="5213350"/>
          <p14:tracePt t="68701" x="2209800" y="5213350"/>
          <p14:tracePt t="68721" x="2203450" y="5213350"/>
          <p14:tracePt t="68753" x="2197100" y="5207000"/>
          <p14:tracePt t="68765" x="2190750" y="5200650"/>
          <p14:tracePt t="68781" x="2190750" y="5194300"/>
          <p14:tracePt t="68798" x="2190750" y="5187950"/>
          <p14:tracePt t="68814" x="2190750" y="5181600"/>
          <p14:tracePt t="68826" x="2197100" y="5175250"/>
          <p14:tracePt t="68850" x="2203450" y="5175250"/>
          <p14:tracePt t="68882" x="2209800" y="5168900"/>
          <p14:tracePt t="68925" x="2216150" y="5168900"/>
          <p14:tracePt t="68941" x="2222500" y="5168900"/>
          <p14:tracePt t="68953" x="2228850" y="5162550"/>
          <p14:tracePt t="68977" x="2222500" y="5162550"/>
          <p14:tracePt t="69065" x="2216150" y="5168900"/>
          <p14:tracePt t="69098" x="2216150" y="5175250"/>
          <p14:tracePt t="69157" x="2216150" y="5181600"/>
          <p14:tracePt t="69173" x="2222500" y="5181600"/>
          <p14:tracePt t="69185" x="2228850" y="5181600"/>
          <p14:tracePt t="69194" x="2235200" y="5187950"/>
          <p14:tracePt t="69211" x="2241550" y="5194300"/>
          <p14:tracePt t="69225" x="2247900" y="5200650"/>
          <p14:tracePt t="69225" x="2247900" y="5207000"/>
          <p14:tracePt t="69245" x="2247900" y="5213350"/>
          <p14:tracePt t="69259" x="2254250" y="5219700"/>
          <p14:tracePt t="69276" x="2254250" y="5232400"/>
          <p14:tracePt t="69305" x="2254250" y="5238750"/>
          <p14:tracePt t="69338" x="2247900" y="5245100"/>
          <p14:tracePt t="69397" x="2241550" y="5245100"/>
          <p14:tracePt t="69485" x="2235200" y="5245100"/>
          <p14:tracePt t="69509" x="2228850" y="5245100"/>
          <p14:tracePt t="69533" x="2228850" y="5251450"/>
          <p14:tracePt t="69569" x="2228850" y="5257800"/>
          <p14:tracePt t="69593" x="2235200" y="5257800"/>
          <p14:tracePt t="69681" x="2241550" y="5257800"/>
          <p14:tracePt t="69749" x="2247900" y="5257800"/>
          <p14:tracePt t="69782" x="2247900" y="5264150"/>
          <p14:tracePt t="69893" x="2247900" y="5270500"/>
          <p14:tracePt t="69922" x="2241550" y="5270500"/>
          <p14:tracePt t="69945" x="2241550" y="5276850"/>
          <p14:tracePt t="70025" x="2247900" y="5283200"/>
          <p14:tracePt t="70074" x="2254250" y="5283200"/>
          <p14:tracePt t="70094" x="2260600" y="5289550"/>
          <p14:tracePt t="70110" x="2266950" y="5289550"/>
          <p14:tracePt t="70134" x="2273300" y="5295900"/>
          <p14:tracePt t="70145" x="2279650" y="5295900"/>
          <p14:tracePt t="70161" x="2286000" y="5295900"/>
          <p14:tracePt t="70177" x="2292350" y="5302250"/>
          <p14:tracePt t="70186" x="2298700" y="5295900"/>
          <p14:tracePt t="70206" x="2305050" y="5289550"/>
          <p14:tracePt t="70222" x="2298700" y="5289550"/>
          <p14:tracePt t="70334" x="2298700" y="5295900"/>
          <p14:tracePt t="70349" x="2286000" y="5295900"/>
          <p14:tracePt t="70366" x="2279650" y="5295900"/>
          <p14:tracePt t="70382" x="2273300" y="5302250"/>
          <p14:tracePt t="70394" x="2266950" y="5302250"/>
          <p14:tracePt t="70410" x="2260600" y="5302250"/>
          <p14:tracePt t="70434" x="2260600" y="5308600"/>
          <p14:tracePt t="70461" x="2266950" y="5308600"/>
          <p14:tracePt t="70514" x="2273300" y="5308600"/>
          <p14:tracePt t="70538" x="2279650" y="5308600"/>
          <p14:tracePt t="70553" x="2286000" y="5308600"/>
          <p14:tracePt t="70566" x="2292350" y="5308600"/>
          <p14:tracePt t="70582" x="2298700" y="5308600"/>
          <p14:tracePt t="70598" x="2305050" y="5314950"/>
          <p14:tracePt t="70613" x="2311400" y="5308600"/>
          <p14:tracePt t="70626" x="2317750" y="5308600"/>
          <p14:tracePt t="70642" x="2317750" y="5302250"/>
          <p14:tracePt t="70666" x="2311400" y="5295900"/>
          <p14:tracePt t="70701" x="2305050" y="5295900"/>
          <p14:tracePt t="70741" x="2305050" y="5289550"/>
          <p14:tracePt t="70770" x="2305050" y="5283200"/>
          <p14:tracePt t="70778" x="2305050" y="5276850"/>
          <p14:tracePt t="70794" x="2305050" y="5264150"/>
          <p14:tracePt t="70805" x="2311400" y="5257800"/>
          <p14:tracePt t="70814" x="2311400" y="5251450"/>
          <p14:tracePt t="70814" x="2317750" y="5251450"/>
          <p14:tracePt t="70833" x="2324100" y="5245100"/>
          <p14:tracePt t="70833" x="2330450" y="5232400"/>
          <p14:tracePt t="70850" x="2336800" y="5219700"/>
          <p14:tracePt t="70850" x="2355850" y="5200650"/>
          <p14:tracePt t="70867" x="2362200" y="5194300"/>
          <p14:tracePt t="70867" x="2374900" y="5181600"/>
          <p14:tracePt t="70883" x="2387600" y="5175250"/>
          <p14:tracePt t="70883" x="2393950" y="5162550"/>
          <p14:tracePt t="70900" x="2406650" y="5156200"/>
          <p14:tracePt t="70900" x="2413000" y="5156200"/>
          <p14:tracePt t="70917" x="2425700" y="5149850"/>
          <p14:tracePt t="70917" x="2444750" y="5143500"/>
          <p14:tracePt t="70935" x="2451100" y="5137150"/>
          <p14:tracePt t="70935" x="2457450" y="5130800"/>
          <p14:tracePt t="70950" x="2470150" y="5130800"/>
          <p14:tracePt t="70950" x="2476500" y="5124450"/>
          <p14:tracePt t="70967" x="2482850" y="5124450"/>
          <p14:tracePt t="70967" x="2489200" y="5124450"/>
          <p14:tracePt t="70983" x="2501900" y="5118100"/>
          <p14:tracePt t="70983" x="2508250" y="5118100"/>
          <p14:tracePt t="70983" x="2520950" y="5118100"/>
          <p14:tracePt t="71002" x="2533650" y="5118100"/>
          <p14:tracePt t="71015" x="2546350" y="5118100"/>
          <p14:tracePt t="71015" x="2552700" y="5118100"/>
          <p14:tracePt t="71034" x="2584450" y="5111750"/>
          <p14:tracePt t="71034" x="2597150" y="5118100"/>
          <p14:tracePt t="71050" x="2609850" y="5118100"/>
          <p14:tracePt t="71050" x="2622550" y="5111750"/>
          <p14:tracePt t="71068" x="2635250" y="511175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逆正弦変換</a:t>
            </a:r>
            <a:endParaRPr kumimoji="1" lang="ja-JP" altLang="en-US" dirty="0"/>
          </a:p>
        </p:txBody>
      </p:sp>
      <p:sp>
        <p:nvSpPr>
          <p:cNvPr id="3" name="テキスト ボックス 2"/>
          <p:cNvSpPr txBox="1"/>
          <p:nvPr/>
        </p:nvSpPr>
        <p:spPr>
          <a:xfrm>
            <a:off x="539552" y="1397967"/>
            <a:ext cx="5059398" cy="461665"/>
          </a:xfrm>
          <a:prstGeom prst="rect">
            <a:avLst/>
          </a:prstGeom>
          <a:noFill/>
        </p:spPr>
        <p:txBody>
          <a:bodyPr wrap="none" rtlCol="0">
            <a:spAutoFit/>
          </a:bodyPr>
          <a:lstStyle/>
          <a:p>
            <a:r>
              <a:rPr kumimoji="1" lang="ja-JP" altLang="en-US" dirty="0" smtClean="0"/>
              <a:t>頻度</a:t>
            </a:r>
            <a:r>
              <a:rPr kumimoji="1" lang="en-US" altLang="ja-JP" dirty="0" smtClean="0"/>
              <a:t>p=</a:t>
            </a:r>
            <a:r>
              <a:rPr kumimoji="1" lang="ja-JP" altLang="en-US" dirty="0" smtClean="0"/>
              <a:t>該当する個数</a:t>
            </a:r>
            <a:r>
              <a:rPr kumimoji="1" lang="en-US" altLang="ja-JP" dirty="0" smtClean="0"/>
              <a:t>/</a:t>
            </a:r>
            <a:r>
              <a:rPr kumimoji="1" lang="ja-JP" altLang="en-US" dirty="0" smtClean="0"/>
              <a:t>全体の個数</a:t>
            </a:r>
            <a:r>
              <a:rPr kumimoji="1" lang="en-US" altLang="ja-JP" dirty="0" smtClean="0"/>
              <a:t>=r/n</a:t>
            </a:r>
            <a:endParaRPr kumimoji="1" lang="ja-JP" altLang="en-US" dirty="0"/>
          </a:p>
        </p:txBody>
      </p:sp>
      <mc:AlternateContent xmlns:mc="http://schemas.openxmlformats.org/markup-compatibility/2006" xmlns:a14="http://schemas.microsoft.com/office/drawing/2010/main">
        <mc:Choice Requires="a14">
          <p:sp>
            <p:nvSpPr>
              <p:cNvPr id="5" name="テキスト ボックス 4"/>
              <p:cNvSpPr txBox="1"/>
              <p:nvPr/>
            </p:nvSpPr>
            <p:spPr>
              <a:xfrm>
                <a:off x="805805" y="2212195"/>
                <a:ext cx="3848233" cy="4668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b="0" i="0" smtClean="0">
                          <a:latin typeface="Cambria Math"/>
                        </a:rPr>
                        <m:t>arcsin</m:t>
                      </m:r>
                      <m:r>
                        <a:rPr kumimoji="1" lang="en-US" altLang="ja-JP" b="0" i="1" smtClean="0">
                          <a:latin typeface="Cambria Math"/>
                        </a:rPr>
                        <m:t>⁡(</m:t>
                      </m:r>
                      <m:rad>
                        <m:radPr>
                          <m:degHide m:val="on"/>
                          <m:ctrlPr>
                            <a:rPr kumimoji="1" lang="en-US" altLang="ja-JP" b="0" i="1" smtClean="0">
                              <a:latin typeface="Cambria Math" panose="02040503050406030204" pitchFamily="18" charset="0"/>
                            </a:rPr>
                          </m:ctrlPr>
                        </m:radPr>
                        <m:deg/>
                        <m:e>
                          <m:r>
                            <a:rPr kumimoji="1" lang="en-US" altLang="ja-JP" b="0" i="1" smtClean="0">
                              <a:latin typeface="Cambria Math"/>
                            </a:rPr>
                            <m:t>𝑝</m:t>
                          </m:r>
                        </m:e>
                      </m:rad>
                      <m:r>
                        <a:rPr kumimoji="1" lang="en-US" altLang="ja-JP" b="0" i="1" smtClean="0">
                          <a:latin typeface="Cambria Math"/>
                        </a:rPr>
                        <m:t>)</m:t>
                      </m:r>
                      <m:r>
                        <a:rPr lang="ja-JP" altLang="en-US" i="1">
                          <a:latin typeface="Cambria Math"/>
                        </a:rPr>
                        <m:t>という</m:t>
                      </m:r>
                      <m:r>
                        <a:rPr lang="ja-JP" altLang="en-US" i="1" smtClean="0">
                          <a:latin typeface="Cambria Math"/>
                        </a:rPr>
                        <m:t>変換を行う</m:t>
                      </m:r>
                    </m:oMath>
                  </m:oMathPara>
                </a14:m>
                <a:endParaRPr kumimoji="1" lang="en-US" altLang="ja-JP" dirty="0" smtClean="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805805" y="2212195"/>
                <a:ext cx="3848233" cy="466859"/>
              </a:xfrm>
              <a:prstGeom prst="rect">
                <a:avLst/>
              </a:prstGeom>
              <a:blipFill rotWithShape="1">
                <a:blip r:embed="rId5"/>
                <a:stretch>
                  <a:fillRect r="-158" b="-18421"/>
                </a:stretch>
              </a:blipFill>
            </p:spPr>
            <p:txBody>
              <a:bodyPr/>
              <a:lstStyle/>
              <a:p>
                <a:r>
                  <a:rPr lang="ja-JP" altLang="en-US">
                    <a:noFill/>
                  </a:rPr>
                  <a:t> </a:t>
                </a:r>
              </a:p>
            </p:txBody>
          </p:sp>
        </mc:Fallback>
      </mc:AlternateContent>
      <p:sp>
        <p:nvSpPr>
          <p:cNvPr id="6" name="正方形/長方形 5"/>
          <p:cNvSpPr/>
          <p:nvPr/>
        </p:nvSpPr>
        <p:spPr>
          <a:xfrm>
            <a:off x="538908" y="3244335"/>
            <a:ext cx="8065540" cy="461665"/>
          </a:xfrm>
          <a:prstGeom prst="rect">
            <a:avLst/>
          </a:prstGeom>
        </p:spPr>
        <p:txBody>
          <a:bodyPr wrap="square">
            <a:spAutoFit/>
          </a:bodyPr>
          <a:lstStyle/>
          <a:p>
            <a:r>
              <a:rPr lang="ja-JP" altLang="en-US" dirty="0" smtClean="0"/>
              <a:t>頻度</a:t>
            </a:r>
            <a:r>
              <a:rPr lang="ja-JP" altLang="en-US" dirty="0"/>
              <a:t>が</a:t>
            </a:r>
            <a:r>
              <a:rPr lang="en-US" altLang="ja-JP" dirty="0"/>
              <a:t>0</a:t>
            </a:r>
            <a:r>
              <a:rPr lang="ja-JP" altLang="en-US" dirty="0"/>
              <a:t>％，</a:t>
            </a:r>
            <a:r>
              <a:rPr lang="en-US" altLang="ja-JP" dirty="0"/>
              <a:t>100</a:t>
            </a:r>
            <a:r>
              <a:rPr lang="ja-JP" altLang="en-US" dirty="0"/>
              <a:t>％となるデータではそのまま変換はできない．</a:t>
            </a:r>
          </a:p>
        </p:txBody>
      </p:sp>
      <p:sp>
        <p:nvSpPr>
          <p:cNvPr id="7" name="テキスト ボックス 6"/>
          <p:cNvSpPr txBox="1"/>
          <p:nvPr/>
        </p:nvSpPr>
        <p:spPr>
          <a:xfrm>
            <a:off x="683568" y="4437112"/>
            <a:ext cx="6692858" cy="830997"/>
          </a:xfrm>
          <a:prstGeom prst="rect">
            <a:avLst/>
          </a:prstGeom>
          <a:noFill/>
        </p:spPr>
        <p:txBody>
          <a:bodyPr wrap="none" rtlCol="0">
            <a:spAutoFit/>
          </a:bodyPr>
          <a:lstStyle/>
          <a:p>
            <a:r>
              <a:rPr kumimoji="1" lang="en-US" altLang="ja-JP" dirty="0" smtClean="0"/>
              <a:t>r=0</a:t>
            </a:r>
            <a:r>
              <a:rPr kumimoji="1" lang="ja-JP" altLang="en-US" dirty="0" smtClean="0"/>
              <a:t>のときは，</a:t>
            </a:r>
            <a:r>
              <a:rPr kumimoji="1" lang="en-US" altLang="ja-JP" dirty="0" smtClean="0"/>
              <a:t>p=1/4n</a:t>
            </a:r>
            <a:r>
              <a:rPr kumimoji="1" lang="ja-JP" altLang="en-US" dirty="0" smtClean="0"/>
              <a:t>としてから，</a:t>
            </a:r>
            <a:endParaRPr kumimoji="1" lang="en-US" altLang="ja-JP" dirty="0" smtClean="0"/>
          </a:p>
          <a:p>
            <a:r>
              <a:rPr lang="en-US" altLang="ja-JP" dirty="0" smtClean="0"/>
              <a:t>r=n</a:t>
            </a:r>
            <a:r>
              <a:rPr lang="ja-JP" altLang="en-US" dirty="0" smtClean="0"/>
              <a:t>のときは，</a:t>
            </a:r>
            <a:r>
              <a:rPr lang="en-US" altLang="ja-JP" dirty="0" smtClean="0"/>
              <a:t>p=1-1/4n</a:t>
            </a:r>
            <a:r>
              <a:rPr lang="ja-JP" altLang="en-US" dirty="0" smtClean="0"/>
              <a:t>としてから</a:t>
            </a:r>
            <a:r>
              <a:rPr lang="ja-JP" altLang="en-US" dirty="0"/>
              <a:t>逆正弦変換</a:t>
            </a:r>
            <a:r>
              <a:rPr lang="ja-JP" altLang="en-US" dirty="0" smtClean="0"/>
              <a:t>を</a:t>
            </a:r>
            <a:r>
              <a:rPr lang="ja-JP" altLang="en-US" dirty="0"/>
              <a:t>行う</a:t>
            </a:r>
            <a:endParaRPr kumimoji="1" lang="ja-JP" altLang="en-US" dirty="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054483642"/>
      </p:ext>
    </p:extLst>
  </p:cSld>
  <p:clrMapOvr>
    <a:masterClrMapping/>
  </p:clrMapOvr>
  <mc:AlternateContent xmlns:mc="http://schemas.openxmlformats.org/markup-compatibility/2006">
    <mc:Choice xmlns:p14="http://schemas.microsoft.com/office/powerpoint/2010/main" Requires="p14">
      <p:transition spd="slow" p14:dur="2000" advTm="88145"/>
    </mc:Choice>
    <mc:Fallback>
      <p:transition spd="slow" advTm="881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933" x="4032250" y="1441450"/>
          <p14:tracePt t="963" x="4019550" y="1441450"/>
          <p14:tracePt t="968" x="4006850" y="1435100"/>
          <p14:tracePt t="975" x="3994150" y="1428750"/>
          <p14:tracePt t="975" x="3981450" y="1422400"/>
          <p14:tracePt t="993" x="3968750" y="1416050"/>
          <p14:tracePt t="993" x="3956050" y="1409700"/>
          <p14:tracePt t="1009" x="3943350" y="1409700"/>
          <p14:tracePt t="1009" x="3924300" y="1397000"/>
          <p14:tracePt t="1028" x="3911600" y="1390650"/>
          <p14:tracePt t="1028" x="3905250" y="1390650"/>
          <p14:tracePt t="1044" x="3905250" y="1384300"/>
          <p14:tracePt t="1044" x="3898900" y="1377950"/>
          <p14:tracePt t="1060" x="3892550" y="1377950"/>
          <p14:tracePt t="1075" x="3886200" y="1365250"/>
          <p14:tracePt t="1075" x="3879850" y="1365250"/>
          <p14:tracePt t="1095" x="3873500" y="1358900"/>
          <p14:tracePt t="1107" x="3867150" y="1352550"/>
          <p14:tracePt t="1124" x="3860800" y="1346200"/>
          <p14:tracePt t="1141" x="3854450" y="1346200"/>
          <p14:tracePt t="1157" x="3848100" y="1339850"/>
          <p14:tracePt t="1174" x="3835400" y="1333500"/>
          <p14:tracePt t="1174" x="3835400" y="1327150"/>
          <p14:tracePt t="1174" x="3829050" y="1327150"/>
          <p14:tracePt t="1195" x="3822700" y="1327150"/>
          <p14:tracePt t="1195" x="3816350" y="1320800"/>
          <p14:tracePt t="1209" x="3810000" y="1320800"/>
          <p14:tracePt t="1209" x="3803650" y="1314450"/>
          <p14:tracePt t="1226" x="3797300" y="1314450"/>
          <p14:tracePt t="1226" x="3790950" y="1314450"/>
          <p14:tracePt t="1243" x="3784600" y="1314450"/>
          <p14:tracePt t="1243" x="3771900" y="1314450"/>
          <p14:tracePt t="1243" x="3765550" y="1314450"/>
          <p14:tracePt t="1263" x="3759200" y="1314450"/>
          <p14:tracePt t="1263" x="3746500" y="1308100"/>
          <p14:tracePt t="1276" x="3740150" y="1308100"/>
          <p14:tracePt t="1276" x="3727450" y="1308100"/>
          <p14:tracePt t="1293" x="3714750" y="1308100"/>
          <p14:tracePt t="1293" x="3702050" y="1301750"/>
          <p14:tracePt t="1310" x="3695700" y="1301750"/>
          <p14:tracePt t="1310" x="3670300" y="1295400"/>
          <p14:tracePt t="1327" x="3657600" y="1289050"/>
          <p14:tracePt t="1327" x="3644900" y="1289050"/>
          <p14:tracePt t="1343" x="3632200" y="1282700"/>
          <p14:tracePt t="1343" x="3619500" y="1282700"/>
          <p14:tracePt t="1360" x="3606800" y="1276350"/>
          <p14:tracePt t="1360" x="3594100" y="1270000"/>
          <p14:tracePt t="1376" x="3581400" y="1263650"/>
          <p14:tracePt t="1376" x="3568700" y="1257300"/>
          <p14:tracePt t="1376" x="3562350" y="1257300"/>
          <p14:tracePt t="1396" x="3549650" y="1244600"/>
          <p14:tracePt t="1408" x="3543300" y="1244600"/>
          <p14:tracePt t="1408" x="3524250" y="1225550"/>
          <p14:tracePt t="1427" x="3517900" y="1219200"/>
          <p14:tracePt t="1427" x="3511550" y="1206500"/>
          <p14:tracePt t="1443" x="3511550" y="1193800"/>
          <p14:tracePt t="1443" x="3505200" y="1181100"/>
          <p14:tracePt t="1443" x="3505200" y="1168400"/>
          <p14:tracePt t="1463" x="3505200" y="1149350"/>
          <p14:tracePt t="1475" x="3511550" y="1136650"/>
          <p14:tracePt t="1475" x="3524250" y="1092200"/>
          <p14:tracePt t="1496" x="3536950" y="1066800"/>
          <p14:tracePt t="1496" x="3549650" y="1047750"/>
          <p14:tracePt t="1511" x="3568700" y="1016000"/>
          <p14:tracePt t="1511" x="3587750" y="984250"/>
          <p14:tracePt t="1527" x="3613150" y="952500"/>
          <p14:tracePt t="1527" x="3638550" y="914400"/>
          <p14:tracePt t="1544" x="3670300" y="876300"/>
          <p14:tracePt t="1544" x="3702050" y="838200"/>
          <p14:tracePt t="1544" x="3746500" y="806450"/>
          <p14:tracePt t="1563" x="3784600" y="768350"/>
          <p14:tracePt t="1563" x="3829050" y="742950"/>
          <p14:tracePt t="1577" x="3886200" y="717550"/>
          <p14:tracePt t="1577" x="3937000" y="692150"/>
          <p14:tracePt t="1594" x="4000500" y="673100"/>
          <p14:tracePt t="1594" x="4064000" y="660400"/>
          <p14:tracePt t="1610" x="4127500" y="641350"/>
          <p14:tracePt t="1610" x="4267200" y="615950"/>
          <p14:tracePt t="1627" x="4318000" y="615950"/>
          <p14:tracePt t="1674" x="4432300" y="609600"/>
          <p14:tracePt t="1683" x="4546600" y="603250"/>
          <p14:tracePt t="1683" x="4660900" y="603250"/>
          <p14:tracePt t="1695" x="4768850" y="603250"/>
          <p14:tracePt t="1695" x="4876800" y="609600"/>
          <p14:tracePt t="1711" x="4978400" y="615950"/>
          <p14:tracePt t="1711" x="5073650" y="628650"/>
          <p14:tracePt t="1728" x="5187950" y="641350"/>
          <p14:tracePt t="1728" x="5232400" y="660400"/>
          <p14:tracePt t="1728" x="5270500" y="679450"/>
          <p14:tracePt t="1747" x="5295900" y="704850"/>
          <p14:tracePt t="1760" x="5321300" y="730250"/>
          <p14:tracePt t="1760" x="5346700" y="793750"/>
          <p14:tracePt t="1779" x="5353050" y="825500"/>
          <p14:tracePt t="1779" x="5346700" y="869950"/>
          <p14:tracePt t="1796" x="5334000" y="908050"/>
          <p14:tracePt t="1796" x="5314950" y="946150"/>
          <p14:tracePt t="1811" x="5289550" y="990600"/>
          <p14:tracePt t="1811" x="5251450" y="1035050"/>
          <p14:tracePt t="1828" x="5219700" y="1079500"/>
          <p14:tracePt t="1828" x="5175250" y="1123950"/>
          <p14:tracePt t="1828" x="5130800" y="1168400"/>
          <p14:tracePt t="1847" x="5080000" y="1206500"/>
          <p14:tracePt t="1859" x="5022850" y="1238250"/>
          <p14:tracePt t="1859" x="4908550" y="1301750"/>
          <p14:tracePt t="1878" x="4851400" y="1327150"/>
          <p14:tracePt t="1878" x="4787900" y="1358900"/>
          <p14:tracePt t="1895" x="4724400" y="1377950"/>
          <p14:tracePt t="1895" x="4660900" y="1403350"/>
          <p14:tracePt t="1911" x="4597400" y="1422400"/>
          <p14:tracePt t="1911" x="4476750" y="1454150"/>
          <p14:tracePt t="1929" x="4419600" y="1473200"/>
          <p14:tracePt t="1929" x="4368800" y="1485900"/>
          <p14:tracePt t="1945" x="4318000" y="1498600"/>
          <p14:tracePt t="1945" x="4267200" y="1511300"/>
          <p14:tracePt t="1962" x="4222750" y="1517650"/>
          <p14:tracePt t="1962" x="4178300" y="1530350"/>
          <p14:tracePt t="1978" x="4140200" y="1536700"/>
          <p14:tracePt t="1978" x="4070350" y="1549400"/>
          <p14:tracePt t="1996" x="4038600" y="1555750"/>
          <p14:tracePt t="1996" x="4006850" y="1555750"/>
          <p14:tracePt t="2012" x="3981450" y="1562100"/>
          <p14:tracePt t="2012" x="3956050" y="1568450"/>
          <p14:tracePt t="2029" x="3937000" y="1568450"/>
          <p14:tracePt t="2029" x="3898900" y="1574800"/>
          <p14:tracePt t="2048" x="3879850" y="1574800"/>
          <p14:tracePt t="2060" x="3867150" y="1581150"/>
          <p14:tracePt t="2060" x="3848100" y="1581150"/>
          <p14:tracePt t="2079" x="3835400" y="1587500"/>
          <p14:tracePt t="2079" x="3829050" y="1593850"/>
          <p14:tracePt t="2096" x="3829050" y="1600200"/>
          <p14:tracePt t="2111" x="3829050" y="1606550"/>
          <p14:tracePt t="2127" x="3835400" y="1612900"/>
          <p14:tracePt t="2127" x="3860800" y="1625600"/>
          <p14:tracePt t="2148" x="3873500" y="1631950"/>
          <p14:tracePt t="2148" x="3892550" y="1638300"/>
          <p14:tracePt t="2164" x="3905250" y="1651000"/>
          <p14:tracePt t="2164" x="3924300" y="1663700"/>
          <p14:tracePt t="2179" x="3937000" y="1682750"/>
          <p14:tracePt t="2179" x="3956050" y="1695450"/>
          <p14:tracePt t="2196" x="3968750" y="1714500"/>
          <p14:tracePt t="2196" x="3987800" y="1733550"/>
          <p14:tracePt t="2196" x="4006850" y="1752600"/>
          <p14:tracePt t="2215" x="4019550" y="1765300"/>
          <p14:tracePt t="2215" x="4038600" y="1784350"/>
          <p14:tracePt t="2230" x="4051300" y="1803400"/>
          <p14:tracePt t="2230" x="4064000" y="1822450"/>
          <p14:tracePt t="2247" x="4076700" y="1841500"/>
          <p14:tracePt t="2247" x="4089400" y="1860550"/>
          <p14:tracePt t="2263" x="4102100" y="1873250"/>
          <p14:tracePt t="2263" x="4114800" y="1885950"/>
          <p14:tracePt t="2280" x="4127500" y="1905000"/>
          <p14:tracePt t="2280" x="4152900" y="1930400"/>
          <p14:tracePt t="2297" x="4159250" y="1943100"/>
          <p14:tracePt t="2297" x="4165600" y="1955800"/>
          <p14:tracePt t="2313" x="4171950" y="1968500"/>
          <p14:tracePt t="2313" x="4171950" y="1981200"/>
          <p14:tracePt t="2329" x="4165600" y="1987550"/>
          <p14:tracePt t="2329" x="4159250" y="2012950"/>
          <p14:tracePt t="2348" x="4146550" y="2025650"/>
          <p14:tracePt t="2348" x="4140200" y="2032000"/>
          <p14:tracePt t="2364" x="4127500" y="2038350"/>
          <p14:tracePt t="2364" x="4121150" y="2044700"/>
          <p14:tracePt t="2380" x="4108450" y="2051050"/>
          <p14:tracePt t="2380" x="4102100" y="2057400"/>
          <p14:tracePt t="2396" x="4089400" y="2057400"/>
          <p14:tracePt t="2396" x="4083050" y="2057400"/>
          <p14:tracePt t="2396" x="4076700" y="2051050"/>
          <p14:tracePt t="2416" x="4070350" y="2051050"/>
          <p14:tracePt t="2428" x="4064000" y="2051050"/>
          <p14:tracePt t="2428" x="4051300" y="2044700"/>
          <p14:tracePt t="2447" x="4044950" y="2044700"/>
          <p14:tracePt t="2463" x="4051300" y="2038350"/>
          <p14:tracePt t="2490" x="4057650" y="2038350"/>
          <p14:tracePt t="2499" x="4070350" y="2032000"/>
          <p14:tracePt t="2512" x="4083050" y="2032000"/>
          <p14:tracePt t="2512" x="4114800" y="2019300"/>
          <p14:tracePt t="2531" x="4133850" y="2012950"/>
          <p14:tracePt t="2531" x="4152900" y="2012950"/>
          <p14:tracePt t="2547" x="4178300" y="2006600"/>
          <p14:tracePt t="2547" x="4197350" y="2006600"/>
          <p14:tracePt t="2564" x="4222750" y="2000250"/>
          <p14:tracePt t="2564" x="4241800" y="2000250"/>
          <p14:tracePt t="2564" x="4260850" y="1993900"/>
          <p14:tracePt t="2584" x="4279900" y="1993900"/>
          <p14:tracePt t="2584" x="4298950" y="1993900"/>
          <p14:tracePt t="2598" x="4318000" y="1987550"/>
          <p14:tracePt t="2598" x="4330700" y="1987550"/>
          <p14:tracePt t="2614" x="4343400" y="1987550"/>
          <p14:tracePt t="2614" x="4356100" y="1987550"/>
          <p14:tracePt t="2631" x="4362450" y="1987550"/>
          <p14:tracePt t="2631" x="4368800" y="1987550"/>
          <p14:tracePt t="2647" x="4375150" y="1993900"/>
          <p14:tracePt t="2663" x="4368800" y="2000250"/>
          <p14:tracePt t="2679" x="4362450" y="2006600"/>
          <p14:tracePt t="2679" x="4356100" y="2012950"/>
          <p14:tracePt t="2698" x="4349750" y="2019300"/>
          <p14:tracePt t="2698" x="4330700" y="2025650"/>
          <p14:tracePt t="2715" x="4318000" y="2032000"/>
          <p14:tracePt t="2715" x="4311650" y="2038350"/>
          <p14:tracePt t="2733" x="4298950" y="2044700"/>
          <p14:tracePt t="2733" x="4279900" y="2051050"/>
          <p14:tracePt t="2748" x="4267200" y="2063750"/>
          <p14:tracePt t="2748" x="4254500" y="2076450"/>
          <p14:tracePt t="2748" x="4235450" y="2082800"/>
          <p14:tracePt t="2768" x="4222750" y="2089150"/>
          <p14:tracePt t="2779" x="4210050" y="2095500"/>
          <p14:tracePt t="2779" x="4178300" y="2108200"/>
          <p14:tracePt t="2800" x="4165600" y="2114550"/>
          <p14:tracePt t="2800" x="4152900" y="2120900"/>
          <p14:tracePt t="2815" x="4140200" y="2120900"/>
          <p14:tracePt t="2815" x="4133850" y="2120900"/>
          <p14:tracePt t="2815" x="4121150" y="2127250"/>
          <p14:tracePt t="2835" x="4114800" y="2127250"/>
          <p14:tracePt t="2846" x="4102100" y="2133600"/>
          <p14:tracePt t="2846" x="4095750" y="2127250"/>
          <p14:tracePt t="2846" x="4089400" y="2127250"/>
          <p14:tracePt t="2868" x="4083050" y="2127250"/>
          <p14:tracePt t="2880" x="4076700" y="2127250"/>
          <p14:tracePt t="2880" x="4070350" y="2133600"/>
          <p14:tracePt t="2898" x="4064000" y="2133600"/>
          <p14:tracePt t="2914" x="4057650" y="2127250"/>
          <p14:tracePt t="2946" x="4051300" y="2120900"/>
          <p14:tracePt t="2962" x="4044950" y="2114550"/>
          <p14:tracePt t="2979" x="4038600" y="2108200"/>
          <p14:tracePt t="2995" x="4038600" y="2101850"/>
          <p14:tracePt t="3003" x="4025900" y="2095500"/>
          <p14:tracePt t="3015" x="4019550" y="2089150"/>
          <p14:tracePt t="3031" x="4013200" y="2089150"/>
          <p14:tracePt t="3031" x="4006850" y="2082800"/>
          <p14:tracePt t="3049" x="4000500" y="2076450"/>
          <p14:tracePt t="3049" x="3994150" y="2070100"/>
          <p14:tracePt t="3049" x="3994150" y="2063750"/>
          <p14:tracePt t="3068" x="3981450" y="2063750"/>
          <p14:tracePt t="3085" x="3975100" y="2057400"/>
          <p14:tracePt t="3099" x="3968750" y="2057400"/>
          <p14:tracePt t="3115" x="3962400" y="2057400"/>
          <p14:tracePt t="3131" x="3956050" y="2063750"/>
          <p14:tracePt t="3159" x="3962400" y="2076450"/>
          <p14:tracePt t="3183" x="3968750" y="2082800"/>
          <p14:tracePt t="3203" x="3968750" y="2089150"/>
          <p14:tracePt t="3211" x="3975100" y="2095500"/>
          <p14:tracePt t="3219" x="3975100" y="2101850"/>
          <p14:tracePt t="3231" x="3975100" y="2108200"/>
          <p14:tracePt t="3231" x="3975100" y="2120900"/>
          <p14:tracePt t="3250" x="3975100" y="2133600"/>
          <p14:tracePt t="3250" x="3975100" y="2139950"/>
          <p14:tracePt t="3267" x="3968750" y="2146300"/>
          <p14:tracePt t="3281" x="3956050" y="2152650"/>
          <p14:tracePt t="3298" x="3949700" y="2152650"/>
          <p14:tracePt t="3298" x="3937000" y="2152650"/>
          <p14:tracePt t="3317" x="3924300" y="2152650"/>
          <p14:tracePt t="3317" x="3911600" y="2152650"/>
          <p14:tracePt t="3334" x="3892550" y="2159000"/>
          <p14:tracePt t="3334" x="3879850" y="2159000"/>
          <p14:tracePt t="3350" x="3860800" y="2159000"/>
          <p14:tracePt t="3350" x="3810000" y="2165350"/>
          <p14:tracePt t="3368" x="3784600" y="2171700"/>
          <p14:tracePt t="3368" x="3759200" y="2178050"/>
          <p14:tracePt t="3385" x="3733800" y="2178050"/>
          <p14:tracePt t="3385" x="3702050" y="2184400"/>
          <p14:tracePt t="3400" x="3676650" y="2190750"/>
          <p14:tracePt t="3400" x="3638550" y="2190750"/>
          <p14:tracePt t="3417" x="3606800" y="2197100"/>
          <p14:tracePt t="3417" x="3543300" y="2209800"/>
          <p14:tracePt t="3436" x="3511550" y="2209800"/>
          <p14:tracePt t="3448" x="3479800" y="2216150"/>
          <p14:tracePt t="3448" x="3416300" y="2222500"/>
          <p14:tracePt t="3467" x="3384550" y="2228850"/>
          <p14:tracePt t="3467" x="3346450" y="2228850"/>
          <p14:tracePt t="3484" x="3314700" y="2235200"/>
          <p14:tracePt t="3484" x="3282950" y="2235200"/>
          <p14:tracePt t="3484" x="3251200" y="2241550"/>
          <p14:tracePt t="3503" x="3219450" y="2247900"/>
          <p14:tracePt t="3515" x="3187700" y="2254250"/>
          <p14:tracePt t="3515" x="3130550" y="2260600"/>
          <p14:tracePt t="3536" x="3098800" y="2266950"/>
          <p14:tracePt t="3536" x="3067050" y="2273300"/>
          <p14:tracePt t="3551" x="3041650" y="2279650"/>
          <p14:tracePt t="3551" x="3016250" y="2279650"/>
          <p14:tracePt t="3567" x="2990850" y="2279650"/>
          <p14:tracePt t="3567" x="2971800" y="2286000"/>
          <p14:tracePt t="3584" x="2946400" y="2286000"/>
          <p14:tracePt t="3584" x="2927350" y="2286000"/>
          <p14:tracePt t="3584" x="2908300" y="2286000"/>
          <p14:tracePt t="3604" x="2889250" y="2279650"/>
          <p14:tracePt t="3604" x="2876550" y="2279650"/>
          <p14:tracePt t="3618" x="2863850" y="2286000"/>
          <p14:tracePt t="3618" x="2851150" y="2279650"/>
          <p14:tracePt t="3634" x="2838450" y="2279650"/>
          <p14:tracePt t="3634" x="2825750" y="2273300"/>
          <p14:tracePt t="3651" x="2813050" y="2273300"/>
          <p14:tracePt t="3651" x="2800350" y="2273300"/>
          <p14:tracePt t="3668" x="2794000" y="2266950"/>
          <p14:tracePt t="3668" x="2787650" y="2266950"/>
          <p14:tracePt t="3685" x="2774950" y="2273300"/>
          <p14:tracePt t="3685" x="2768600" y="2266950"/>
          <p14:tracePt t="3701" x="2762250" y="2266950"/>
          <p14:tracePt t="3723" x="2755900" y="2266950"/>
          <p14:tracePt t="3734" x="2749550" y="2266950"/>
          <p14:tracePt t="3759" x="2743200" y="2273300"/>
          <p14:tracePt t="3774" x="2736850" y="2273300"/>
          <p14:tracePt t="3811" x="2730500" y="2273300"/>
          <p14:tracePt t="3835" x="2730500" y="2279650"/>
          <p14:tracePt t="3863" x="2724150" y="2286000"/>
          <p14:tracePt t="3879" x="2717800" y="2286000"/>
          <p14:tracePt t="3895" x="2711450" y="2292350"/>
          <p14:tracePt t="3907" x="2705100" y="2298700"/>
          <p14:tracePt t="3939" x="2692400" y="2305050"/>
          <p14:tracePt t="3947" x="2673350" y="2305050"/>
          <p14:tracePt t="4007" x="2654300" y="2311400"/>
          <p14:tracePt t="4023" x="2641600" y="2317750"/>
          <p14:tracePt t="4027" x="2622550" y="2330450"/>
          <p14:tracePt t="4036" x="2603500" y="2330450"/>
          <p14:tracePt t="4036" x="2584450" y="2336800"/>
          <p14:tracePt t="4053" x="2603500" y="2336800"/>
          <p14:tracePt t="4075" x="2584450" y="2336800"/>
          <p14:tracePt t="4084" x="2578100" y="2336800"/>
          <p14:tracePt t="4101" x="2540000" y="2330450"/>
          <p14:tracePt t="4163" x="2508250" y="2330450"/>
          <p14:tracePt t="4179" x="2514600" y="2324100"/>
          <p14:tracePt t="4188" x="2520950" y="2324100"/>
          <p14:tracePt t="4188" x="2527300" y="2324100"/>
          <p14:tracePt t="12963" x="2717800" y="2844800"/>
          <p14:tracePt t="13206" x="2717800" y="2851150"/>
          <p14:tracePt t="13233" x="2711450" y="2857500"/>
          <p14:tracePt t="13265" x="2711450" y="2863850"/>
          <p14:tracePt t="13281" x="2705100" y="2870200"/>
          <p14:tracePt t="13289" x="2698750" y="2870200"/>
          <p14:tracePt t="13301" x="2692400" y="2876550"/>
          <p14:tracePt t="13325" x="2686050" y="2876550"/>
          <p14:tracePt t="13333" x="2679700" y="2876550"/>
          <p14:tracePt t="13350" x="2679700" y="2882900"/>
          <p14:tracePt t="13366" x="2673350" y="2889250"/>
          <p14:tracePt t="13387" x="2667000" y="2895600"/>
          <p14:tracePt t="13409" x="2654300" y="2895600"/>
          <p14:tracePt t="13421" x="2647950" y="2901950"/>
          <p14:tracePt t="13438" x="2641600" y="2901950"/>
          <p14:tracePt t="13454" x="2641600" y="2908300"/>
          <p14:tracePt t="13467" x="2635250" y="2908300"/>
          <p14:tracePt t="13484" x="2628900" y="2908300"/>
          <p14:tracePt t="13500" x="2622550" y="2914650"/>
          <p14:tracePt t="13517" x="2616200" y="2914650"/>
          <p14:tracePt t="13534" x="2622550" y="2914650"/>
          <p14:tracePt t="13581" x="2622550" y="2921000"/>
          <p14:tracePt t="13649" x="2622550" y="2927350"/>
          <p14:tracePt t="13693" x="2616200" y="2927350"/>
          <p14:tracePt t="13709" x="2609850" y="2933700"/>
          <p14:tracePt t="13721" x="2603500" y="2940050"/>
          <p14:tracePt t="13737" x="2603500" y="2946400"/>
          <p14:tracePt t="13745" x="2597150" y="2952750"/>
          <p14:tracePt t="13762" x="2590800" y="2959100"/>
          <p14:tracePt t="13773" x="2590800" y="2965450"/>
          <p14:tracePt t="13784" x="2590800" y="2971800"/>
          <p14:tracePt t="13801" x="2590800" y="2978150"/>
          <p14:tracePt t="13818" x="2597150" y="2978150"/>
          <p14:tracePt t="13841" x="2597150" y="2971800"/>
          <p14:tracePt t="13873" x="2597150" y="2965450"/>
          <p14:tracePt t="13917" x="2590800" y="2959100"/>
          <p14:tracePt t="13949" x="2584450" y="2952750"/>
          <p14:tracePt t="13954" x="2584450" y="2946400"/>
          <p14:tracePt t="13970" x="2584450" y="2940050"/>
          <p14:tracePt t="13970" x="2578100" y="2933700"/>
          <p14:tracePt t="13987" x="2578100" y="2927350"/>
          <p14:tracePt t="13987" x="2571750" y="2921000"/>
          <p14:tracePt t="14004" x="2571750" y="2914650"/>
          <p14:tracePt t="14004" x="2571750" y="2908300"/>
          <p14:tracePt t="14004" x="2565400" y="2901950"/>
          <p14:tracePt t="14022" x="2565400" y="2895600"/>
          <p14:tracePt t="14038" x="2565400" y="2889250"/>
          <p14:tracePt t="14069" x="2565400" y="2882900"/>
          <p14:tracePt t="14081" x="2565400" y="2870200"/>
          <p14:tracePt t="14097" x="2571750" y="2870200"/>
          <p14:tracePt t="14106" x="2571750" y="2857500"/>
          <p14:tracePt t="14990" x="2489200" y="2806700"/>
          <p14:tracePt t="15017" x="2489200" y="2813050"/>
          <p14:tracePt t="15033" x="2489200" y="2825750"/>
          <p14:tracePt t="15050" x="2495550" y="2825750"/>
          <p14:tracePt t="15062" x="2501900" y="2832100"/>
          <p14:tracePt t="15072" x="2508250" y="2838450"/>
          <p14:tracePt t="15094" x="2514600" y="2838450"/>
          <p14:tracePt t="15114" x="2520950" y="2838450"/>
          <p14:tracePt t="15130" x="2527300" y="2838450"/>
          <p14:tracePt t="15139" x="2540000" y="2844800"/>
          <p14:tracePt t="15156" x="2546350" y="2851150"/>
          <p14:tracePt t="15156" x="2552700" y="2851150"/>
          <p14:tracePt t="15175" x="2559050" y="2857500"/>
          <p14:tracePt t="15175" x="2565400" y="2863850"/>
          <p14:tracePt t="15192" x="2571750" y="2870200"/>
          <p14:tracePt t="15206" x="2578100" y="2876550"/>
          <p14:tracePt t="15206" x="2584450" y="2882900"/>
          <p14:tracePt t="15224" x="2584450" y="2889250"/>
          <p14:tracePt t="15224" x="2590800" y="2889250"/>
          <p14:tracePt t="15243" x="2590800" y="2895600"/>
          <p14:tracePt t="15243" x="2597150" y="2901950"/>
          <p14:tracePt t="15258" x="2597150" y="2908300"/>
          <p14:tracePt t="15258" x="2603500" y="2908300"/>
          <p14:tracePt t="15275" x="2609850" y="2914650"/>
          <p14:tracePt t="15290" x="2616200" y="2921000"/>
          <p14:tracePt t="15310" x="2622550" y="2927350"/>
          <p14:tracePt t="15323" x="2622550" y="2933700"/>
          <p14:tracePt t="15341" x="2622550" y="2940050"/>
          <p14:tracePt t="15393" x="2622550" y="2946400"/>
          <p14:tracePt t="15413" x="2616200" y="2940050"/>
          <p14:tracePt t="15422" x="2603500" y="2940050"/>
          <p14:tracePt t="15445" x="2597150" y="2940050"/>
          <p14:tracePt t="15462" x="2590800" y="2933700"/>
          <p14:tracePt t="15470" x="2584450" y="2940050"/>
          <p14:tracePt t="15482" x="2578100" y="2927350"/>
          <p14:tracePt t="15498" x="2565400" y="2921000"/>
          <p14:tracePt t="15513" x="2559050" y="2921000"/>
          <p14:tracePt t="15524" x="2552700" y="2921000"/>
          <p14:tracePt t="15524" x="2533650" y="2908300"/>
          <p14:tracePt t="15543" x="2527300" y="2908300"/>
          <p14:tracePt t="15543" x="2520950" y="2901950"/>
          <p14:tracePt t="15559" x="2514600" y="2895600"/>
          <p14:tracePt t="15559" x="2508250" y="2895600"/>
          <p14:tracePt t="15576" x="2501900" y="2889250"/>
          <p14:tracePt t="15576" x="2495550" y="2882900"/>
          <p14:tracePt t="15576" x="2482850" y="2882900"/>
          <p14:tracePt t="15595" x="2476500" y="2876550"/>
          <p14:tracePt t="15607" x="2470150" y="2876550"/>
          <p14:tracePt t="15607" x="2457450" y="2870200"/>
          <p14:tracePt t="15627" x="2451100" y="2876550"/>
          <p14:tracePt t="15627" x="2438400" y="2870200"/>
          <p14:tracePt t="15643" x="2432050" y="2863850"/>
          <p14:tracePt t="15643" x="2425700" y="2870200"/>
          <p14:tracePt t="15660" x="2413000" y="2882900"/>
          <p14:tracePt t="15674" x="2406650" y="2889250"/>
          <p14:tracePt t="15674" x="2400300" y="2895600"/>
          <p14:tracePt t="15674" x="2393950" y="2901950"/>
          <p14:tracePt t="15695" x="2387600" y="2908300"/>
          <p14:tracePt t="15708" x="2387600" y="2914650"/>
          <p14:tracePt t="15708" x="2381250" y="2921000"/>
          <p14:tracePt t="15727" x="2381250" y="2927350"/>
          <p14:tracePt t="15741" x="2374900" y="2927350"/>
          <p14:tracePt t="15763" x="2374900" y="2940050"/>
          <p14:tracePt t="15763" x="2381250" y="2946400"/>
          <p14:tracePt t="15777" x="2374900" y="2952750"/>
          <p14:tracePt t="15792" x="2381250" y="2952750"/>
          <p14:tracePt t="15808" x="2387600" y="2965450"/>
          <p14:tracePt t="15825" x="2387600" y="2971800"/>
          <p14:tracePt t="15842" x="2393950" y="2978150"/>
          <p14:tracePt t="17947" x="2425700" y="2978150"/>
          <p14:tracePt t="17955" x="2425700" y="2971800"/>
          <p14:tracePt t="17955" x="2425700" y="2965450"/>
          <p14:tracePt t="17967" x="2425700" y="2952750"/>
          <p14:tracePt t="17967" x="2425700" y="2946400"/>
          <p14:tracePt t="17984" x="2425700" y="2933700"/>
          <p14:tracePt t="17984" x="2425700" y="2921000"/>
          <p14:tracePt t="18001" x="2425700" y="2908300"/>
          <p14:tracePt t="18001" x="2425700" y="2895600"/>
          <p14:tracePt t="18018" x="2425700" y="2882900"/>
          <p14:tracePt t="18018" x="2425700" y="2857500"/>
          <p14:tracePt t="18036" x="2425700" y="2838450"/>
          <p14:tracePt t="18036" x="2425700" y="2819400"/>
          <p14:tracePt t="18051" x="2425700" y="2806700"/>
          <p14:tracePt t="18051" x="2419350" y="2781300"/>
          <p14:tracePt t="18068" x="2419350" y="2768600"/>
          <p14:tracePt t="18068" x="2419350" y="2743200"/>
          <p14:tracePt t="18068" x="2413000" y="2724150"/>
          <p14:tracePt t="18088" x="2406650" y="2705100"/>
          <p14:tracePt t="18099" x="2400300" y="2686050"/>
          <p14:tracePt t="18099" x="2381250" y="2647950"/>
          <p14:tracePt t="18119" x="2374900" y="2641600"/>
          <p14:tracePt t="18119" x="2368550" y="2622550"/>
          <p14:tracePt t="18136" x="2355850" y="2609850"/>
          <p14:tracePt t="18136" x="2336800" y="2597150"/>
          <p14:tracePt t="18152" x="2330450" y="2584450"/>
          <p14:tracePt t="18152" x="2311400" y="2565400"/>
          <p14:tracePt t="18152" x="2298700" y="2552700"/>
          <p14:tracePt t="18171" x="2279650" y="2540000"/>
          <p14:tracePt t="18183" x="2260600" y="2520950"/>
          <p14:tracePt t="18183" x="2222500" y="2482850"/>
          <p14:tracePt t="18204" x="2203450" y="2470150"/>
          <p14:tracePt t="18204" x="2178050" y="2451100"/>
          <p14:tracePt t="18219" x="2159000" y="2432050"/>
          <p14:tracePt t="18219" x="2133600" y="2406650"/>
          <p14:tracePt t="18236" x="2114550" y="2381250"/>
          <p14:tracePt t="18236" x="2095500" y="2362200"/>
          <p14:tracePt t="18252" x="2070100" y="2330450"/>
          <p14:tracePt t="18252" x="2032000" y="2279650"/>
          <p14:tracePt t="18269" x="2012950" y="2260600"/>
          <p14:tracePt t="18269" x="1993900" y="2235200"/>
          <p14:tracePt t="18286" x="1981200" y="2209800"/>
          <p14:tracePt t="18286" x="1968500" y="2184400"/>
          <p14:tracePt t="18302" x="1955800" y="2152650"/>
          <p14:tracePt t="18302" x="1943100" y="2127250"/>
          <p14:tracePt t="18319" x="1936750" y="2101850"/>
          <p14:tracePt t="18319" x="1924050" y="2063750"/>
          <p14:tracePt t="18337" x="1917700" y="2038350"/>
          <p14:tracePt t="18337" x="1911350" y="2025650"/>
          <p14:tracePt t="18352" x="1905000" y="2012950"/>
          <p14:tracePt t="18352" x="1905000" y="2006600"/>
          <p14:tracePt t="18369" x="1898650" y="2000250"/>
          <p14:tracePt t="18369" x="1898650" y="1993900"/>
          <p14:tracePt t="18388" x="1898650" y="1987550"/>
          <p14:tracePt t="18401" x="1905000" y="1993900"/>
          <p14:tracePt t="18419" x="1911350" y="1993900"/>
          <p14:tracePt t="18419" x="1917700" y="2000250"/>
          <p14:tracePt t="18437" x="1924050" y="2006600"/>
          <p14:tracePt t="18437" x="1930400" y="2006600"/>
          <p14:tracePt t="18437" x="1936750" y="2012950"/>
          <p14:tracePt t="18455" x="1943100" y="2019300"/>
          <p14:tracePt t="18467" x="1955800" y="2025650"/>
          <p14:tracePt t="18467" x="1968500" y="2032000"/>
          <p14:tracePt t="18487" x="1974850" y="2038350"/>
          <p14:tracePt t="18487" x="1981200" y="2038350"/>
          <p14:tracePt t="18503" x="1987550" y="2044700"/>
          <p14:tracePt t="18503" x="1993900" y="2044700"/>
          <p14:tracePt t="18519" x="2006600" y="2051050"/>
          <p14:tracePt t="18534" x="2012950" y="2057400"/>
          <p14:tracePt t="18551" x="2019300" y="2057400"/>
          <p14:tracePt t="18568" x="2025650" y="2063750"/>
          <p14:tracePt t="18585" x="2032000" y="2063750"/>
          <p14:tracePt t="18601" x="2032000" y="2070100"/>
          <p14:tracePt t="18623" x="2038350" y="2076450"/>
          <p14:tracePt t="18642" x="2044700" y="2082800"/>
          <p14:tracePt t="18687" x="2038350" y="2082800"/>
          <p14:tracePt t="18711" x="2038350" y="2089150"/>
          <p14:tracePt t="18727" x="2038350" y="2095500"/>
          <p14:tracePt t="18770" x="2038350" y="2101850"/>
          <p14:tracePt t="18795" x="2038350" y="2095500"/>
          <p14:tracePt t="18822" x="2038350" y="2089150"/>
          <p14:tracePt t="18838" x="2044700" y="2082800"/>
          <p14:tracePt t="19035" x="2127250" y="2222500"/>
          <p14:tracePt t="19059" x="2127250" y="2228850"/>
          <p14:tracePt t="19075" x="2127250" y="2235200"/>
          <p14:tracePt t="19082" x="2120900" y="2241550"/>
          <p14:tracePt t="19091" x="2120900" y="2247900"/>
          <p14:tracePt t="19091" x="2120900" y="2254250"/>
          <p14:tracePt t="19104" x="2120900" y="2266950"/>
          <p14:tracePt t="19104" x="2114550" y="2266950"/>
          <p14:tracePt t="19121" x="2108200" y="2273300"/>
          <p14:tracePt t="19137" x="2101850" y="2273300"/>
          <p14:tracePt t="19154" x="2101850" y="2266950"/>
          <p14:tracePt t="19171" x="2108200" y="2260600"/>
          <p14:tracePt t="19187" x="2108200" y="2254250"/>
          <p14:tracePt t="19203" x="2114550" y="2247900"/>
          <p14:tracePt t="19220" x="2114550" y="2241550"/>
          <p14:tracePt t="19220" x="2108200" y="2235200"/>
          <p14:tracePt t="19240" x="2108200" y="2228850"/>
          <p14:tracePt t="19255" x="2095500" y="2222500"/>
          <p14:tracePt t="19271" x="2089150" y="2222500"/>
          <p14:tracePt t="19287" x="2082800" y="2222500"/>
          <p14:tracePt t="19304" x="2070100" y="2216150"/>
          <p14:tracePt t="19304" x="2063750" y="2216150"/>
          <p14:tracePt t="19323" x="2051050" y="2222500"/>
          <p14:tracePt t="19323" x="2038350" y="2222500"/>
          <p14:tracePt t="19339" x="2032000" y="2222500"/>
          <p14:tracePt t="19339" x="2019300" y="2216150"/>
          <p14:tracePt t="19356" x="2006600" y="2216150"/>
          <p14:tracePt t="19356" x="1993900" y="2216150"/>
          <p14:tracePt t="19372" x="1987550" y="2216150"/>
          <p14:tracePt t="19372" x="1974850" y="2222500"/>
          <p14:tracePt t="19372" x="1968500" y="2216150"/>
          <p14:tracePt t="19392" x="1955800" y="2222500"/>
          <p14:tracePt t="19392" x="1949450" y="2222500"/>
          <p14:tracePt t="19406" x="1943100" y="2228850"/>
          <p14:tracePt t="19406" x="1930400" y="2235200"/>
          <p14:tracePt t="19423" x="1924050" y="2235200"/>
          <p14:tracePt t="19438" x="1917700" y="2228850"/>
          <p14:tracePt t="19438" x="1911350" y="2228850"/>
          <p14:tracePt t="19456" x="1911350" y="2235200"/>
          <p14:tracePt t="19486" x="1917700" y="2235200"/>
          <p14:tracePt t="19511" x="1924050" y="2241550"/>
          <p14:tracePt t="19515" x="1936750" y="2241550"/>
          <p14:tracePt t="19530" x="1943100" y="2241550"/>
          <p14:tracePt t="19539" x="1949450" y="2247900"/>
          <p14:tracePt t="19539" x="1955800" y="2247900"/>
          <p14:tracePt t="19557" x="1968500" y="2247900"/>
          <p14:tracePt t="19557" x="1974850" y="2247900"/>
          <p14:tracePt t="19557" x="1981200" y="2247900"/>
          <p14:tracePt t="19575" x="1993900" y="2247900"/>
          <p14:tracePt t="19588" x="2006600" y="2247900"/>
          <p14:tracePt t="19588" x="2019300" y="2247900"/>
          <p14:tracePt t="19608" x="2025650" y="2247900"/>
          <p14:tracePt t="19608" x="2032000" y="2247900"/>
          <p14:tracePt t="19623" x="2044700" y="2247900"/>
          <p14:tracePt t="19623" x="2051050" y="2247900"/>
          <p14:tracePt t="19640" x="2063750" y="2247900"/>
          <p14:tracePt t="19640" x="2070100" y="2247900"/>
          <p14:tracePt t="19640" x="2076450" y="2254250"/>
          <p14:tracePt t="19659" x="2082800" y="2260600"/>
          <p14:tracePt t="19683" x="2076450" y="2254250"/>
          <p14:tracePt t="19727" x="2076450" y="2247900"/>
          <p14:tracePt t="19743" x="2076450" y="2241550"/>
          <p14:tracePt t="19754" x="2070100" y="2235200"/>
          <p14:tracePt t="19787" x="2057400" y="2228850"/>
          <p14:tracePt t="19811" x="2057400" y="2235200"/>
          <p14:tracePt t="19815" x="2051050" y="2228850"/>
          <p14:tracePt t="19823" x="2044700" y="2235200"/>
          <p14:tracePt t="19823" x="2038350" y="2228850"/>
          <p14:tracePt t="19840" x="2032000" y="2235200"/>
          <p14:tracePt t="19855" x="2025650" y="2235200"/>
          <p14:tracePt t="19872" x="2019300" y="2235200"/>
          <p14:tracePt t="19891" x="2012950" y="2235200"/>
          <p14:tracePt t="19915" x="2012950" y="2228850"/>
          <p14:tracePt t="19958" x="2019300" y="2228850"/>
          <p14:tracePt t="19995" x="2025650" y="2228850"/>
          <p14:tracePt t="20011" x="2032000" y="2222500"/>
          <p14:tracePt t="20035" x="2032000" y="2216150"/>
          <p14:tracePt t="20042" x="2038350" y="2209800"/>
          <p14:tracePt t="20056" x="2038350" y="2203450"/>
          <p14:tracePt t="20079" x="2044700" y="2197100"/>
          <p14:tracePt t="20095" x="2038350" y="2190750"/>
          <p14:tracePt t="20115" x="2032000" y="2190750"/>
          <p14:tracePt t="20123" x="2025650" y="2190750"/>
          <p14:tracePt t="20140" x="2012950" y="2184400"/>
          <p14:tracePt t="20140" x="2006600" y="2184400"/>
          <p14:tracePt t="20159" x="2000250" y="2184400"/>
          <p14:tracePt t="20159" x="1993900" y="2184400"/>
          <p14:tracePt t="20175" x="1987550" y="2184400"/>
          <p14:tracePt t="20816" x="3079750" y="1987550"/>
          <p14:tracePt t="21039" x="4229100" y="1943100"/>
          <p14:tracePt t="21048" x="4235450" y="1949450"/>
          <p14:tracePt t="21048" x="4248150" y="1949450"/>
          <p14:tracePt t="21061" x="4254500" y="1955800"/>
          <p14:tracePt t="21061" x="4267200" y="1962150"/>
          <p14:tracePt t="21078" x="4286250" y="1968500"/>
          <p14:tracePt t="21078" x="4292600" y="1968500"/>
          <p14:tracePt t="21095" x="4305300" y="1974850"/>
          <p14:tracePt t="21095" x="4318000" y="1974850"/>
          <p14:tracePt t="21112" x="4324350" y="1974850"/>
          <p14:tracePt t="21112" x="4349750" y="1974850"/>
          <p14:tracePt t="21129" x="4356100" y="1974850"/>
          <p14:tracePt t="21129" x="4368800" y="1974850"/>
          <p14:tracePt t="21145" x="4381500" y="1974850"/>
          <p14:tracePt t="21145" x="4394200" y="1968500"/>
          <p14:tracePt t="21162" x="4406900" y="1968500"/>
          <p14:tracePt t="21162" x="4425950" y="1962150"/>
          <p14:tracePt t="21179" x="4445000" y="1955800"/>
          <p14:tracePt t="21179" x="4495800" y="1943100"/>
          <p14:tracePt t="21196" x="4521200" y="1936750"/>
          <p14:tracePt t="21196" x="4552950" y="1924050"/>
          <p14:tracePt t="21212" x="4584700" y="1924050"/>
          <p14:tracePt t="21212" x="4616450" y="1911350"/>
          <p14:tracePt t="21229" x="4660900" y="1905000"/>
          <p14:tracePt t="21229" x="4699000" y="1892300"/>
          <p14:tracePt t="21229" x="4743450" y="1885950"/>
          <p14:tracePt t="21248" x="4787900" y="1879600"/>
          <p14:tracePt t="21260" x="4832350" y="1866900"/>
          <p14:tracePt t="21260" x="4927600" y="1847850"/>
          <p14:tracePt t="21281" x="4972050" y="1841500"/>
          <p14:tracePt t="21281" x="5016500" y="1835150"/>
          <p14:tracePt t="21296" x="5067300" y="1835150"/>
          <p14:tracePt t="21296" x="5105400" y="1828800"/>
          <p14:tracePt t="21313" x="5149850" y="1822450"/>
          <p14:tracePt t="21313" x="5187950" y="1822450"/>
          <p14:tracePt t="21313" x="5226050" y="1822450"/>
          <p14:tracePt t="21332" x="5257800" y="1816100"/>
          <p14:tracePt t="21344" x="5283200" y="1816100"/>
          <p14:tracePt t="21344" x="5308600" y="1816100"/>
          <p14:tracePt t="21364" x="5346700" y="1816100"/>
          <p14:tracePt t="21364" x="5359400" y="1816100"/>
          <p14:tracePt t="21379" x="5365750" y="1822450"/>
          <p14:tracePt t="21394" x="5378450" y="1822450"/>
          <p14:tracePt t="21394" x="5372100" y="1828800"/>
          <p14:tracePt t="21413" x="5365750" y="1828800"/>
          <p14:tracePt t="21413" x="5359400" y="1835150"/>
          <p14:tracePt t="21429" x="5346700" y="1841500"/>
          <p14:tracePt t="21429" x="5334000" y="1847850"/>
          <p14:tracePt t="21446" x="5321300" y="1860550"/>
          <p14:tracePt t="21446" x="5308600" y="1860550"/>
          <p14:tracePt t="21463" x="5289550" y="1866900"/>
          <p14:tracePt t="21463" x="5270500" y="1879600"/>
          <p14:tracePt t="21480" x="5257800" y="1885950"/>
          <p14:tracePt t="21480" x="5213350" y="1892300"/>
          <p14:tracePt t="21497" x="5194300" y="1898650"/>
          <p14:tracePt t="21497" x="5175250" y="1905000"/>
          <p14:tracePt t="21514" x="5156200" y="1911350"/>
          <p14:tracePt t="21514" x="5137150" y="1911350"/>
          <p14:tracePt t="21530" x="5118100" y="1917700"/>
          <p14:tracePt t="21530" x="5073650" y="1924050"/>
          <p14:tracePt t="21548" x="5054600" y="1924050"/>
          <p14:tracePt t="21548" x="5035550" y="1924050"/>
          <p14:tracePt t="21564" x="5022850" y="1924050"/>
          <p14:tracePt t="21564" x="5003800" y="1924050"/>
          <p14:tracePt t="21580" x="4984750" y="1930400"/>
          <p14:tracePt t="21580" x="4972050" y="1930400"/>
          <p14:tracePt t="21597" x="4953000" y="1930400"/>
          <p14:tracePt t="21597" x="4940300" y="1930400"/>
          <p14:tracePt t="21597" x="4927600" y="1930400"/>
          <p14:tracePt t="21616" x="4914900" y="1924050"/>
          <p14:tracePt t="21628" x="4902200" y="1924050"/>
          <p14:tracePt t="21628" x="4870450" y="1917700"/>
          <p14:tracePt t="21648" x="4857750" y="1917700"/>
          <p14:tracePt t="21648" x="4845050" y="1917700"/>
          <p14:tracePt t="21664" x="4826000" y="1917700"/>
          <p14:tracePt t="21664" x="4813300" y="1917700"/>
          <p14:tracePt t="21681" x="4800600" y="1917700"/>
          <p14:tracePt t="21681" x="4781550" y="1917700"/>
          <p14:tracePt t="21681" x="4768850" y="1911350"/>
          <p14:tracePt t="21700" x="4756150" y="1911350"/>
          <p14:tracePt t="21712" x="4743450" y="1911350"/>
          <p14:tracePt t="21712" x="4711700" y="1911350"/>
          <p14:tracePt t="21731" x="4692650" y="1917700"/>
          <p14:tracePt t="21731" x="4679950" y="1917700"/>
          <p14:tracePt t="21747" x="4667250" y="1917700"/>
          <p14:tracePt t="21747" x="4648200" y="1924050"/>
          <p14:tracePt t="21747" x="4635500" y="1924050"/>
          <p14:tracePt t="21767" x="4622800" y="1930400"/>
          <p14:tracePt t="21767" x="4616450" y="1930400"/>
          <p14:tracePt t="21781" x="4603750" y="1936750"/>
          <p14:tracePt t="21781" x="4591050" y="1943100"/>
          <p14:tracePt t="21798" x="4584700" y="1949450"/>
          <p14:tracePt t="21798" x="4572000" y="1955800"/>
          <p14:tracePt t="21815" x="4565650" y="1962150"/>
          <p14:tracePt t="21815" x="4559300" y="1968500"/>
          <p14:tracePt t="21831" x="4552950" y="1974850"/>
          <p14:tracePt t="21831" x="4540250" y="1987550"/>
          <p14:tracePt t="21848" x="4533900" y="2000250"/>
          <p14:tracePt t="21863" x="4533900" y="2006600"/>
          <p14:tracePt t="21879" x="4533900" y="2019300"/>
          <p14:tracePt t="21896" x="4527550" y="2025650"/>
          <p14:tracePt t="21896" x="4527550" y="2038350"/>
          <p14:tracePt t="21916" x="4527550" y="2044700"/>
          <p14:tracePt t="21932" x="4527550" y="2051050"/>
          <p14:tracePt t="21932" x="4527550" y="2057400"/>
          <p14:tracePt t="21948" x="4521200" y="2063750"/>
          <p14:tracePt t="21963" x="4521200" y="2076450"/>
          <p14:tracePt t="21980" x="4508500" y="2076450"/>
          <p14:tracePt t="21997" x="4502150" y="2082800"/>
          <p14:tracePt t="21997" x="4495800" y="2082800"/>
          <p14:tracePt t="22015" x="4489450" y="2082800"/>
          <p14:tracePt t="22015" x="4483100" y="2076450"/>
          <p14:tracePt t="22031" x="4476750" y="2076450"/>
          <p14:tracePt t="22031" x="4470400" y="2076450"/>
          <p14:tracePt t="22049" x="4464050" y="2076450"/>
          <p14:tracePt t="22063" x="4457700" y="2070100"/>
          <p14:tracePt t="22063" x="4445000" y="2070100"/>
          <p14:tracePt t="22082" x="4438650" y="2070100"/>
          <p14:tracePt t="22082" x="4432300" y="2070100"/>
          <p14:tracePt t="22099" x="4425950" y="2070100"/>
          <p14:tracePt t="22099" x="4419600" y="2063750"/>
          <p14:tracePt t="22116" x="4413250" y="2063750"/>
          <p14:tracePt t="22116" x="4406900" y="2063750"/>
          <p14:tracePt t="22132" x="4400550" y="2063750"/>
          <p14:tracePt t="22132" x="4381500" y="2063750"/>
          <p14:tracePt t="22149" x="4375150" y="2063750"/>
          <p14:tracePt t="22149" x="4368800" y="2057400"/>
          <p14:tracePt t="22166" x="4356100" y="2063750"/>
          <p14:tracePt t="22166" x="4349750" y="2057400"/>
          <p14:tracePt t="22182" x="4343400" y="2057400"/>
          <p14:tracePt t="22182" x="4337050" y="2057400"/>
          <p14:tracePt t="22200" x="4318000" y="2051050"/>
          <p14:tracePt t="22200" x="4311650" y="2051050"/>
          <p14:tracePt t="22217" x="4305300" y="2051050"/>
          <p14:tracePt t="22217" x="4298950" y="2044700"/>
          <p14:tracePt t="22232" x="4292600" y="2044700"/>
          <p14:tracePt t="22232" x="4286250" y="2044700"/>
          <p14:tracePt t="22249" x="4279900" y="2038350"/>
          <p14:tracePt t="22264" x="4273550" y="2038350"/>
          <p14:tracePt t="22281" x="4267200" y="2032000"/>
          <p14:tracePt t="22300" x="4273550" y="2025650"/>
          <p14:tracePt t="22343" x="4279900" y="2032000"/>
          <p14:tracePt t="22367" x="4286250" y="2032000"/>
          <p14:tracePt t="22396" x="4292600" y="2032000"/>
          <p14:tracePt t="22411" x="4298950" y="2032000"/>
          <p14:tracePt t="22427" x="4305300" y="2032000"/>
          <p14:tracePt t="22443" x="4311650" y="2032000"/>
          <p14:tracePt t="22455" x="4318000" y="2032000"/>
          <p14:tracePt t="22471" x="4324350" y="2025650"/>
          <p14:tracePt t="22488" x="4330700" y="2025650"/>
          <p14:tracePt t="22500" x="4337050" y="2025650"/>
          <p14:tracePt t="22523" x="4343400" y="2025650"/>
          <p14:tracePt t="22547" x="4337050" y="2025650"/>
          <p14:tracePt t="22627" x="4330700" y="2025650"/>
          <p14:tracePt t="22651" x="4337050" y="2032000"/>
          <p14:tracePt t="22755" x="4343400" y="2025650"/>
          <p14:tracePt t="22771" x="4349750" y="2032000"/>
          <p14:tracePt t="22796" x="4362450" y="2038350"/>
          <p14:tracePt t="22823" x="4368800" y="2038350"/>
          <p14:tracePt t="22839" x="4375150" y="2044700"/>
          <p14:tracePt t="22867" x="4381500" y="2044700"/>
          <p14:tracePt t="22891" x="4387850" y="2051050"/>
          <p14:tracePt t="22907" x="4387850" y="2044700"/>
          <p14:tracePt t="22919" x="4394200" y="2038350"/>
          <p14:tracePt t="22959" x="4394200" y="2032000"/>
          <p14:tracePt t="22967" x="4387850" y="2025650"/>
          <p14:tracePt t="22995" x="4381500" y="2025650"/>
          <p14:tracePt t="23011" x="4375150" y="2019300"/>
          <p14:tracePt t="23020" x="4368800" y="2019300"/>
          <p14:tracePt t="23037" x="4362450" y="2019300"/>
          <p14:tracePt t="23037" x="4356100" y="2012950"/>
          <p14:tracePt t="23052" x="4349750" y="2012950"/>
          <p14:tracePt t="23067" x="4343400" y="2006600"/>
          <p14:tracePt t="23067" x="4337050" y="2006600"/>
          <p14:tracePt t="23067" x="4330700" y="2006600"/>
          <p14:tracePt t="23088" x="4324350" y="2006600"/>
          <p14:tracePt t="23088" x="4318000" y="2006600"/>
          <p14:tracePt t="23102" x="4311650" y="2006600"/>
          <p14:tracePt t="23117" x="4311650" y="2012950"/>
          <p14:tracePt t="23134" x="4298950" y="2012950"/>
          <p14:tracePt t="23151" x="4298950" y="2019300"/>
          <p14:tracePt t="23151" x="4298950" y="2032000"/>
          <p14:tracePt t="23169" x="4305300" y="2032000"/>
          <p14:tracePt t="23199" x="4311650" y="2032000"/>
          <p14:tracePt t="23215" x="4324350" y="2032000"/>
          <p14:tracePt t="23228" x="4330700" y="2038350"/>
          <p14:tracePt t="23236" x="4337050" y="2038350"/>
          <p14:tracePt t="23236" x="4349750" y="2038350"/>
          <p14:tracePt t="23253" x="4356100" y="2038350"/>
          <p14:tracePt t="23253" x="4368800" y="2038350"/>
          <p14:tracePt t="23270" x="4375150" y="2038350"/>
          <p14:tracePt t="23270" x="4387850" y="2038350"/>
          <p14:tracePt t="23270" x="4394200" y="2044700"/>
          <p14:tracePt t="23289" x="4406900" y="2038350"/>
          <p14:tracePt t="23301" x="4413250" y="2038350"/>
          <p14:tracePt t="23301" x="4425950" y="2044700"/>
          <p14:tracePt t="23320" x="4432300" y="2044700"/>
          <p14:tracePt t="23320" x="4438650" y="2044700"/>
          <p14:tracePt t="23337" x="4445000" y="2051050"/>
          <p14:tracePt t="23337" x="4451350" y="2051050"/>
          <p14:tracePt t="23353" x="4457700" y="2051050"/>
          <p14:tracePt t="23368" x="4457700" y="2057400"/>
          <p14:tracePt t="23384" x="4457700" y="2063750"/>
          <p14:tracePt t="23384" x="4457700" y="2076450"/>
          <p14:tracePt t="23403" x="4451350" y="2082800"/>
          <p14:tracePt t="23418" x="4438650" y="2095500"/>
          <p14:tracePt t="23418" x="4432300" y="2095500"/>
          <p14:tracePt t="23418" x="4425950" y="2101850"/>
          <p14:tracePt t="23440" x="4413250" y="2108200"/>
          <p14:tracePt t="23451" x="4400550" y="2114550"/>
          <p14:tracePt t="23451" x="4381500" y="2108200"/>
          <p14:tracePt t="23470" x="4368800" y="2114550"/>
          <p14:tracePt t="23470" x="4356100" y="2120900"/>
          <p14:tracePt t="34009" x="4019550" y="1308100"/>
          <p14:tracePt t="34266" x="4032250" y="1327150"/>
          <p14:tracePt t="34272" x="4038600" y="1346200"/>
          <p14:tracePt t="34277" x="4044950" y="1365250"/>
          <p14:tracePt t="34289" x="4057650" y="1377950"/>
          <p14:tracePt t="34289" x="4076700" y="1409700"/>
          <p14:tracePt t="34309" x="4089400" y="1422400"/>
          <p14:tracePt t="34309" x="4095750" y="1435100"/>
          <p14:tracePt t="34325" x="4108450" y="1447800"/>
          <p14:tracePt t="34325" x="4114800" y="1466850"/>
          <p14:tracePt t="34342" x="4127500" y="1485900"/>
          <p14:tracePt t="34342" x="4133850" y="1504950"/>
          <p14:tracePt t="34358" x="4133850" y="1524000"/>
          <p14:tracePt t="34358" x="4140200" y="1549400"/>
          <p14:tracePt t="34358" x="4140200" y="1568450"/>
          <p14:tracePt t="34377" x="4140200" y="1600200"/>
          <p14:tracePt t="34390" x="4140200" y="1619250"/>
          <p14:tracePt t="34390" x="4140200" y="1663700"/>
          <p14:tracePt t="34408" x="4140200" y="1689100"/>
          <p14:tracePt t="34408" x="4140200" y="1708150"/>
          <p14:tracePt t="34425" x="4140200" y="1733550"/>
          <p14:tracePt t="34425" x="4140200" y="1758950"/>
          <p14:tracePt t="34442" x="4140200" y="1790700"/>
          <p14:tracePt t="34442" x="4127500" y="1860550"/>
          <p14:tracePt t="34458" x="4121150" y="1905000"/>
          <p14:tracePt t="34458" x="4114800" y="1955800"/>
          <p14:tracePt t="34475" x="4102100" y="2006600"/>
          <p14:tracePt t="34475" x="4089400" y="2063750"/>
          <p14:tracePt t="34492" x="4070350" y="2127250"/>
          <p14:tracePt t="34492" x="4057650" y="2197100"/>
          <p14:tracePt t="34508" x="4038600" y="2266950"/>
          <p14:tracePt t="34508" x="3981450" y="2425700"/>
          <p14:tracePt t="34525" x="3949700" y="2508250"/>
          <p14:tracePt t="34525" x="3911600" y="2590800"/>
          <p14:tracePt t="34542" x="3867150" y="2679700"/>
          <p14:tracePt t="34542" x="3816350" y="2762250"/>
          <p14:tracePt t="34558" x="3765550" y="2838450"/>
          <p14:tracePt t="34558" x="3714750" y="2908300"/>
          <p14:tracePt t="34558" x="3670300" y="2965450"/>
          <p14:tracePt t="34578" x="3625850" y="3016250"/>
          <p14:tracePt t="34578" x="3581400" y="3060700"/>
          <p14:tracePt t="34593" x="3549650" y="3098800"/>
          <p14:tracePt t="34593" x="3524250" y="3130550"/>
          <p14:tracePt t="34609" x="3498850" y="3155950"/>
          <p14:tracePt t="34609" x="3479800" y="3175000"/>
          <p14:tracePt t="34625" x="3460750" y="3194050"/>
          <p14:tracePt t="34625" x="3448050" y="3206750"/>
          <p14:tracePt t="34625" x="3435350" y="3219450"/>
          <p14:tracePt t="34644" x="3422650" y="3232150"/>
          <p14:tracePt t="34657" x="3403600" y="3244850"/>
          <p14:tracePt t="34657" x="3371850" y="3257550"/>
          <p14:tracePt t="34677" x="3346450" y="3263900"/>
          <p14:tracePt t="34677" x="3321050" y="3263900"/>
          <p14:tracePt t="34693" x="3295650" y="3263900"/>
          <p14:tracePt t="34693" x="3263900" y="3263900"/>
          <p14:tracePt t="34709" x="3232150" y="3257550"/>
          <p14:tracePt t="34709" x="3200400" y="3244850"/>
          <p14:tracePt t="34725" x="3162300" y="3238500"/>
          <p14:tracePt t="34725" x="3117850" y="3232150"/>
          <p14:tracePt t="34725" x="3079750" y="3219450"/>
          <p14:tracePt t="34745" x="3028950" y="3213100"/>
          <p14:tracePt t="34745" x="2978150" y="3206750"/>
          <p14:tracePt t="34759" x="2921000" y="3206750"/>
          <p14:tracePt t="34759" x="2851150" y="3206750"/>
          <p14:tracePt t="34777" x="2781300" y="3206750"/>
          <p14:tracePt t="34777" x="2711450" y="3200400"/>
          <p14:tracePt t="34793" x="2628900" y="3200400"/>
          <p14:tracePt t="34793" x="2552700" y="3194050"/>
          <p14:tracePt t="34809" x="2476500" y="3187700"/>
          <p14:tracePt t="34809" x="2324100" y="3168650"/>
          <p14:tracePt t="34826" x="2254250" y="3149600"/>
          <p14:tracePt t="34826" x="2184400" y="3130550"/>
          <p14:tracePt t="34843" x="2114550" y="3105150"/>
          <p14:tracePt t="34843" x="2051050" y="3086100"/>
          <p14:tracePt t="34860" x="1987550" y="3060700"/>
          <p14:tracePt t="34860" x="1866900" y="3009900"/>
          <p14:tracePt t="34877" x="1809750" y="2984500"/>
          <p14:tracePt t="34877" x="1758950" y="2959100"/>
          <p14:tracePt t="34893" x="1708150" y="2933700"/>
          <p14:tracePt t="34893" x="1663700" y="2901950"/>
          <p14:tracePt t="34910" x="1625600" y="2870200"/>
          <p14:tracePt t="34910" x="1587500" y="2838450"/>
          <p14:tracePt t="34926" x="1555750" y="2800350"/>
          <p14:tracePt t="34926" x="1524000" y="2762250"/>
          <p14:tracePt t="34926" x="1504950" y="2724150"/>
          <p14:tracePt t="34946" x="1485900" y="2686050"/>
          <p14:tracePt t="34958" x="1473200" y="2647950"/>
          <p14:tracePt t="34958" x="1466850" y="2565400"/>
          <p14:tracePt t="34977" x="1473200" y="2527300"/>
          <p14:tracePt t="34977" x="1485900" y="2482850"/>
          <p14:tracePt t="34994" x="1504950" y="2444750"/>
          <p14:tracePt t="34994" x="1536700" y="2406650"/>
          <p14:tracePt t="35010" x="1574800" y="2368550"/>
          <p14:tracePt t="35010" x="1619250" y="2330450"/>
          <p14:tracePt t="35010" x="1676400" y="2292350"/>
          <p14:tracePt t="35029" x="1746250" y="2260600"/>
          <p14:tracePt t="35042" x="1816100" y="2222500"/>
          <p14:tracePt t="35042" x="1987550" y="2165350"/>
          <p14:tracePt t="35060" x="2082800" y="2139950"/>
          <p14:tracePt t="35060" x="2178050" y="2114550"/>
          <p14:tracePt t="35077" x="2286000" y="2095500"/>
          <p14:tracePt t="35077" x="2393950" y="2076450"/>
          <p14:tracePt t="35094" x="2508250" y="2057400"/>
          <p14:tracePt t="35094" x="2628900" y="2051050"/>
          <p14:tracePt t="35094" x="2749550" y="2044700"/>
          <p14:tracePt t="35113" x="2870200" y="2038350"/>
          <p14:tracePt t="35113" x="2997200" y="2044700"/>
          <p14:tracePt t="35127" x="3124200" y="2051050"/>
          <p14:tracePt t="35127" x="3251200" y="2063750"/>
          <p14:tracePt t="35144" x="3371850" y="2082800"/>
          <p14:tracePt t="35144" x="3486150" y="2108200"/>
          <p14:tracePt t="35161" x="3594100" y="2139950"/>
          <p14:tracePt t="35161" x="3797300" y="2228850"/>
          <p14:tracePt t="35178" x="3879850" y="2273300"/>
          <p14:tracePt t="35178" x="3962400" y="2330450"/>
          <p14:tracePt t="35194" x="4032250" y="2381250"/>
          <p14:tracePt t="35194" x="4095750" y="2438400"/>
          <p14:tracePt t="35211" x="4152900" y="2489200"/>
          <p14:tracePt t="35211" x="4197350" y="2546350"/>
          <p14:tracePt t="35227" x="4229100" y="2597150"/>
          <p14:tracePt t="35227" x="4254500" y="2692400"/>
          <p14:tracePt t="35245" x="4241800" y="2743200"/>
          <p14:tracePt t="35245" x="4216400" y="2787650"/>
          <p14:tracePt t="35261" x="4184650" y="2838450"/>
          <p14:tracePt t="35261" x="4127500" y="2882900"/>
          <p14:tracePt t="35278" x="4064000" y="2927350"/>
          <p14:tracePt t="35278" x="3981450" y="2978150"/>
          <p14:tracePt t="35278" x="3892550" y="3022600"/>
          <p14:tracePt t="35297" x="3784600" y="3067050"/>
          <p14:tracePt t="35309" x="3676650" y="3111500"/>
          <p14:tracePt t="35309" x="3562350" y="3155950"/>
          <p14:tracePt t="35330" x="3314700" y="3232150"/>
          <p14:tracePt t="35330" x="3187700" y="3263900"/>
          <p14:tracePt t="35345" x="3060700" y="3289300"/>
          <p14:tracePt t="35345" x="2933700" y="3302000"/>
          <p14:tracePt t="35362" x="2806700" y="3314700"/>
          <p14:tracePt t="35362" x="2686050" y="3314700"/>
          <p14:tracePt t="35378" x="2565400" y="3308350"/>
          <p14:tracePt t="35378" x="2438400" y="3295650"/>
          <p14:tracePt t="35378" x="2324100" y="3282950"/>
          <p14:tracePt t="35397" x="2209800" y="3257550"/>
          <p14:tracePt t="35410" x="2095500" y="3238500"/>
          <p14:tracePt t="35410" x="1885950" y="3175000"/>
          <p14:tracePt t="35428" x="1784350" y="3143250"/>
          <p14:tracePt t="35428" x="1689100" y="3105150"/>
          <p14:tracePt t="35445" x="1600200" y="3067050"/>
          <p14:tracePt t="35445" x="1524000" y="3028950"/>
          <p14:tracePt t="35462" x="1447800" y="2984500"/>
          <p14:tracePt t="35462" x="1333500" y="2895600"/>
          <p14:tracePt t="35478" x="1289050" y="2851150"/>
          <p14:tracePt t="35478" x="1257300" y="2800350"/>
          <p14:tracePt t="35495" x="1238250" y="2755900"/>
          <p14:tracePt t="35495" x="1231900" y="2705100"/>
          <p14:tracePt t="35512" x="1231900" y="2660650"/>
          <p14:tracePt t="35512" x="1238250" y="2609850"/>
          <p14:tracePt t="35528" x="1263650" y="2552700"/>
          <p14:tracePt t="35528" x="1352550" y="2438400"/>
          <p14:tracePt t="35546" x="1416050" y="2387600"/>
          <p14:tracePt t="35546" x="1498600" y="2336800"/>
          <p14:tracePt t="35562" x="1593850" y="2286000"/>
          <p14:tracePt t="35562" x="1695450" y="2241550"/>
          <p14:tracePt t="35579" x="1816100" y="2197100"/>
          <p14:tracePt t="35579" x="1943100" y="2159000"/>
          <p14:tracePt t="35579" x="2082800" y="2127250"/>
          <p14:tracePt t="35598" x="2222500" y="2101850"/>
          <p14:tracePt t="35598" x="2374900" y="2082800"/>
          <p14:tracePt t="35613" x="2527300" y="2070100"/>
          <p14:tracePt t="35613" x="2679700" y="2070100"/>
          <p14:tracePt t="35629" x="2825750" y="2070100"/>
          <p14:tracePt t="35629" x="2971800" y="2082800"/>
          <p14:tracePt t="35646" x="3111500" y="2108200"/>
          <p14:tracePt t="35646" x="3244850" y="2139950"/>
          <p14:tracePt t="35646" x="3365500" y="2184400"/>
          <p14:tracePt t="35665" x="3479800" y="2228850"/>
          <p14:tracePt t="35677" x="3575050" y="2286000"/>
          <p14:tracePt t="35677" x="3740150" y="2413000"/>
          <p14:tracePt t="35698" x="3803650" y="2482850"/>
          <p14:tracePt t="35698" x="3848100" y="2552700"/>
          <p14:tracePt t="35713" x="3886200" y="2622550"/>
          <p14:tracePt t="35713" x="3905250" y="2692400"/>
          <p14:tracePt t="35729" x="3911600" y="2755900"/>
          <p14:tracePt t="35729" x="3898900" y="2819400"/>
          <p14:tracePt t="35746" x="3873500" y="2876550"/>
          <p14:tracePt t="35746" x="3841750" y="2933700"/>
          <p14:tracePt t="35746" x="3790950" y="2984500"/>
          <p14:tracePt t="35765" x="3733800" y="3028950"/>
          <p14:tracePt t="35765" x="3676650" y="3073400"/>
          <p14:tracePt t="35780" x="3606800" y="3117850"/>
          <p14:tracePt t="35780" x="3536950" y="3162300"/>
          <p14:tracePt t="35796" x="3467100" y="3194050"/>
          <p14:tracePt t="35796" x="3397250" y="3232150"/>
          <p14:tracePt t="35813" x="3333750" y="3263900"/>
          <p14:tracePt t="35813" x="3270250" y="3289300"/>
          <p14:tracePt t="35830" x="3213100" y="3314700"/>
          <p14:tracePt t="35830" x="3111500" y="3352800"/>
          <p14:tracePt t="35846" x="3067050" y="3371850"/>
          <p14:tracePt t="35846" x="3028950" y="3384550"/>
          <p14:tracePt t="35863" x="2997200" y="3397250"/>
          <p14:tracePt t="35863" x="2971800" y="3409950"/>
          <p14:tracePt t="35880" x="2946400" y="3416300"/>
          <p14:tracePt t="35880" x="2921000" y="3429000"/>
          <p14:tracePt t="35897" x="2908300" y="3435350"/>
          <p14:tracePt t="35912" x="2908300" y="3429000"/>
          <p14:tracePt t="35936" x="2914650" y="3429000"/>
          <p14:tracePt t="35945" x="2921000" y="3422650"/>
          <p14:tracePt t="35945" x="2927350" y="3422650"/>
          <p14:tracePt t="35945" x="2933700" y="3416300"/>
          <p14:tracePt t="35966" x="2940050" y="3416300"/>
          <p14:tracePt t="35978" x="2946400" y="3416300"/>
          <p14:tracePt t="35978" x="2952750" y="3422650"/>
          <p14:tracePt t="35998" x="2952750" y="3435350"/>
          <p14:tracePt t="36013" x="2952750" y="3441700"/>
          <p14:tracePt t="36029" x="2952750" y="3448050"/>
          <p14:tracePt t="36029" x="2952750" y="3460750"/>
          <p14:tracePt t="36048" x="2959100" y="3473450"/>
          <p14:tracePt t="36062" x="2959100" y="3479800"/>
          <p14:tracePt t="36062" x="2952750" y="3492500"/>
          <p14:tracePt t="36081" x="2959100" y="3498850"/>
          <p14:tracePt t="36081" x="2952750" y="3505200"/>
          <p14:tracePt t="36097" x="2952750" y="3511550"/>
          <p14:tracePt t="36097" x="2952750" y="3524250"/>
          <p14:tracePt t="36114" x="2952750" y="3530600"/>
          <p14:tracePt t="36114" x="2952750" y="3536950"/>
          <p14:tracePt t="36114" x="2946400" y="3543300"/>
          <p14:tracePt t="36133" x="2940050" y="3556000"/>
          <p14:tracePt t="36153" x="2933700" y="3556000"/>
          <p14:tracePt t="36162" x="2927350" y="3556000"/>
          <p14:tracePt t="36162" x="2921000" y="3556000"/>
          <p14:tracePt t="36181" x="2914650" y="3556000"/>
          <p14:tracePt t="36181" x="2901950" y="3556000"/>
          <p14:tracePt t="36198" x="2895600" y="3556000"/>
          <p14:tracePt t="36198" x="2889250" y="3556000"/>
          <p14:tracePt t="36215" x="2882900" y="3556000"/>
          <p14:tracePt t="36215" x="2876550" y="3556000"/>
          <p14:tracePt t="36231" x="2870200" y="3556000"/>
          <p14:tracePt t="36231" x="2863850" y="3556000"/>
          <p14:tracePt t="36248" x="2857500" y="3556000"/>
          <p14:tracePt t="36248" x="2851150" y="3556000"/>
          <p14:tracePt t="36266" x="2844800" y="3549650"/>
          <p14:tracePt t="36281" x="2844800" y="3543300"/>
          <p14:tracePt t="36296" x="2851150" y="3536950"/>
          <p14:tracePt t="36313" x="2857500" y="3530600"/>
          <p14:tracePt t="36313" x="2863850" y="3524250"/>
          <p14:tracePt t="36313" x="2870200" y="3524250"/>
          <p14:tracePt t="36334" x="2876550" y="3517900"/>
          <p14:tracePt t="36346" x="2876550" y="3511550"/>
          <p14:tracePt t="36346" x="2895600" y="3498850"/>
          <p14:tracePt t="36365" x="2901950" y="3492500"/>
          <p14:tracePt t="36365" x="2908300" y="3486150"/>
          <p14:tracePt t="36381" x="2914650" y="3479800"/>
          <p14:tracePt t="36381" x="2921000" y="3473450"/>
          <p14:tracePt t="36398" x="2927350" y="3467100"/>
          <p14:tracePt t="36398" x="2933700" y="3460750"/>
          <p14:tracePt t="36398" x="2946400" y="3454400"/>
          <p14:tracePt t="36418" x="2952750" y="3448050"/>
          <p14:tracePt t="36430" x="2952750" y="3441700"/>
          <p14:tracePt t="36430" x="2965450" y="3435350"/>
          <p14:tracePt t="36449" x="2965450" y="3429000"/>
          <p14:tracePt t="36449" x="2971800" y="3422650"/>
          <p14:tracePt t="36465" x="2971800" y="3416300"/>
          <p14:tracePt t="36480" x="2978150" y="3409950"/>
          <p14:tracePt t="36480" x="2978150" y="3403600"/>
          <p14:tracePt t="36499" x="2984500" y="3397250"/>
          <p14:tracePt t="36514" x="2984500" y="3384550"/>
          <p14:tracePt t="36531" x="2984500" y="3378200"/>
          <p14:tracePt t="36531" x="2984500" y="3371850"/>
          <p14:tracePt t="36549" x="2984500" y="3365500"/>
          <p14:tracePt t="36549" x="2990850" y="3359150"/>
          <p14:tracePt t="36566" x="2990850" y="3352800"/>
          <p14:tracePt t="36566" x="2990850" y="3346450"/>
          <p14:tracePt t="36582" x="2990850" y="3340100"/>
          <p14:tracePt t="36582" x="2997200" y="3333750"/>
          <p14:tracePt t="36599" x="2997200" y="3321050"/>
          <p14:tracePt t="36599" x="3003550" y="3314700"/>
          <p14:tracePt t="36599" x="3003550" y="3302000"/>
          <p14:tracePt t="36619" x="3009900" y="3289300"/>
          <p14:tracePt t="36619" x="3009900" y="3276600"/>
          <p14:tracePt t="36633" x="3016250" y="3270250"/>
          <p14:tracePt t="36633" x="3022600" y="3257550"/>
          <p14:tracePt t="36650" x="3022600" y="3244850"/>
          <p14:tracePt t="36650" x="3028950" y="3232150"/>
          <p14:tracePt t="36666" x="3028950" y="3225800"/>
          <p14:tracePt t="36666" x="3035300" y="3213100"/>
          <p14:tracePt t="36666" x="3035300" y="3206750"/>
          <p14:tracePt t="36685" x="3035300" y="3194050"/>
          <p14:tracePt t="36697" x="3041650" y="3187700"/>
          <p14:tracePt t="36714" x="3041650" y="3181350"/>
          <p14:tracePt t="36732" x="3035300" y="3181350"/>
          <p14:tracePt t="36748" x="3028950" y="3181350"/>
          <p14:tracePt t="36748" x="3022600" y="3187700"/>
          <p14:tracePt t="36748" x="3009900" y="3194050"/>
          <p14:tracePt t="36770" x="2997200" y="3200400"/>
          <p14:tracePt t="36781" x="2978150" y="3206750"/>
          <p14:tracePt t="36781" x="2927350" y="3232150"/>
          <p14:tracePt t="36800" x="2895600" y="3251200"/>
          <p14:tracePt t="36800" x="2863850" y="3276600"/>
          <p14:tracePt t="36816" x="2819400" y="3295650"/>
          <p14:tracePt t="36816" x="2774950" y="3321050"/>
          <p14:tracePt t="36833" x="2724150" y="3352800"/>
          <p14:tracePt t="36833" x="2673350" y="3378200"/>
          <p14:tracePt t="36850" x="2622550" y="3409950"/>
          <p14:tracePt t="36850" x="2514600" y="3473450"/>
          <p14:tracePt t="36867" x="2457450" y="3498850"/>
          <p14:tracePt t="36867" x="2406650" y="3530600"/>
          <p14:tracePt t="36884" x="2355850" y="3556000"/>
          <p14:tracePt t="36884" x="2305050" y="3581400"/>
          <p14:tracePt t="36900" x="2260600" y="3606800"/>
          <p14:tracePt t="36900" x="2171700" y="3644900"/>
          <p14:tracePt t="36917" x="2133600" y="3663950"/>
          <p14:tracePt t="36917" x="2095500" y="3676650"/>
          <p14:tracePt t="36934" x="2057400" y="3689350"/>
          <p14:tracePt t="36934" x="2025650" y="3702050"/>
          <p14:tracePt t="36950" x="1993900" y="3714750"/>
          <p14:tracePt t="36950" x="1962150" y="3721100"/>
          <p14:tracePt t="36968" x="1936750" y="3727450"/>
          <p14:tracePt t="36968" x="1911350" y="3727450"/>
          <p14:tracePt t="36968" x="1892300" y="3733800"/>
          <p14:tracePt t="36986" x="1873250" y="3733800"/>
          <p14:tracePt t="36998" x="1860550" y="3727450"/>
          <p14:tracePt t="36998" x="1841500" y="3721100"/>
          <p14:tracePt t="37017" x="1835150" y="3714750"/>
          <p14:tracePt t="37033" x="1841500" y="3708400"/>
          <p14:tracePt t="37049" x="1847850" y="3708400"/>
          <p14:tracePt t="37049" x="1854200" y="3708400"/>
          <p14:tracePt t="37049" x="1866900" y="3708400"/>
          <p14:tracePt t="37070" x="1879600" y="3714750"/>
          <p14:tracePt t="37082" x="1898650" y="3714750"/>
          <p14:tracePt t="37082" x="1936750" y="3727450"/>
          <p14:tracePt t="37101" x="1962150" y="3740150"/>
          <p14:tracePt t="37101" x="1987550" y="3746500"/>
          <p14:tracePt t="37118" x="2019300" y="3759200"/>
          <p14:tracePt t="37118" x="2051050" y="3771900"/>
          <p14:tracePt t="37135" x="2082800" y="3784600"/>
          <p14:tracePt t="37135" x="2108200" y="3797300"/>
          <p14:tracePt t="37135" x="2133600" y="3810000"/>
          <p14:tracePt t="37154" x="2159000" y="3822700"/>
          <p14:tracePt t="37154" x="2178050" y="3835400"/>
          <p14:tracePt t="37168" x="2197100" y="3848100"/>
          <p14:tracePt t="37168" x="2216150" y="3854450"/>
          <p14:tracePt t="37184" x="2228850" y="3867150"/>
          <p14:tracePt t="37184" x="2235200" y="3873500"/>
          <p14:tracePt t="37201" x="2247900" y="3879850"/>
          <p14:tracePt t="37201" x="2254250" y="3886200"/>
          <p14:tracePt t="37218" x="2254250" y="3898900"/>
          <p14:tracePt t="37233" x="2241550" y="3905250"/>
          <p14:tracePt t="37249" x="2235200" y="3905250"/>
          <p14:tracePt t="37249" x="2222500" y="3911600"/>
          <p14:tracePt t="37268" x="2209800" y="3911600"/>
          <p14:tracePt t="37268" x="2178050" y="3917950"/>
          <p14:tracePt t="37286" x="2159000" y="3917950"/>
          <p14:tracePt t="37286" x="2139950" y="3924300"/>
          <p14:tracePt t="37302" x="2114550" y="3924300"/>
          <p14:tracePt t="37302" x="2089150" y="3924300"/>
          <p14:tracePt t="37318" x="2063750" y="3924300"/>
          <p14:tracePt t="37318" x="2032000" y="3924300"/>
          <p14:tracePt t="37318" x="2000250" y="3917950"/>
          <p14:tracePt t="37338" x="1974850" y="3917950"/>
          <p14:tracePt t="37350" x="1936750" y="3911600"/>
          <p14:tracePt t="37350" x="1873250" y="3905250"/>
          <p14:tracePt t="37370" x="1835150" y="3898900"/>
          <p14:tracePt t="37370" x="1803400" y="3892550"/>
          <p14:tracePt t="37385" x="1765300" y="3879850"/>
          <p14:tracePt t="37385" x="1733550" y="3867150"/>
          <p14:tracePt t="37403" x="1695450" y="3848100"/>
          <p14:tracePt t="37403" x="1663700" y="3829050"/>
          <p14:tracePt t="37419" x="1631950" y="3803650"/>
          <p14:tracePt t="37419" x="1606550" y="3771900"/>
          <p14:tracePt t="37419" x="1587500" y="3733800"/>
          <p14:tracePt t="37439" x="1574800" y="3695700"/>
          <p14:tracePt t="37451" x="1562100" y="3651250"/>
          <p14:tracePt t="37451" x="1568450" y="3562350"/>
          <p14:tracePt t="37470" x="1581150" y="3511550"/>
          <p14:tracePt t="37470" x="1600200" y="3467100"/>
          <p14:tracePt t="37487" x="1625600" y="3422650"/>
          <p14:tracePt t="37487" x="1657350" y="3384550"/>
          <p14:tracePt t="37503" x="1695450" y="3346450"/>
          <p14:tracePt t="37503" x="1784350" y="3295650"/>
          <p14:tracePt t="37520" x="1841500" y="3276600"/>
          <p14:tracePt t="37520" x="1892300" y="3270250"/>
          <p14:tracePt t="37537" x="1949450" y="3276600"/>
          <p14:tracePt t="37537" x="2006600" y="3289300"/>
          <p14:tracePt t="37553" x="2063750" y="3308350"/>
          <p14:tracePt t="37553" x="2114550" y="3340100"/>
          <p14:tracePt t="37570" x="2165350" y="3371850"/>
          <p14:tracePt t="37570" x="2260600" y="3460750"/>
          <p14:tracePt t="37587" x="2298700" y="3511550"/>
          <p14:tracePt t="37587" x="2330450" y="3562350"/>
          <p14:tracePt t="37604" x="2355850" y="3613150"/>
          <p14:tracePt t="37604" x="2374900" y="3663950"/>
          <p14:tracePt t="37622" x="2393950" y="3714750"/>
          <p14:tracePt t="37622" x="2406650" y="3803650"/>
          <p14:tracePt t="37639" x="2406650" y="3841750"/>
          <p14:tracePt t="37652" x="2406650" y="3873500"/>
          <p14:tracePt t="37652" x="2393950" y="3917950"/>
          <p14:tracePt t="37671" x="2387600" y="3937000"/>
          <p14:tracePt t="37671" x="2381250" y="3943350"/>
          <p14:tracePt t="37687" x="2381250" y="3949700"/>
          <p14:tracePt t="37702" x="2381250" y="3943350"/>
          <p14:tracePt t="37719" x="2387600" y="3937000"/>
          <p14:tracePt t="37719" x="2400300" y="3911600"/>
          <p14:tracePt t="37739" x="2413000" y="3898900"/>
          <p14:tracePt t="37739" x="2425700" y="3886200"/>
          <p14:tracePt t="37755" x="2444750" y="3867150"/>
          <p14:tracePt t="37755" x="2457450" y="3854450"/>
          <p14:tracePt t="37755" x="2476500" y="3841750"/>
          <p14:tracePt t="37775" x="2501900" y="3829050"/>
          <p14:tracePt t="37786" x="2520950" y="3816350"/>
          <p14:tracePt t="37786" x="2546350" y="3803650"/>
          <p14:tracePt t="37786" x="2565400" y="3797300"/>
          <p14:tracePt t="37807" x="2590800" y="3790950"/>
          <p14:tracePt t="37807" x="2616200" y="3790950"/>
          <p14:tracePt t="37821" x="2647950" y="3790950"/>
          <p14:tracePt t="37821" x="2673350" y="3790950"/>
          <p14:tracePt t="37838" x="2692400" y="3790950"/>
          <p14:tracePt t="37838" x="2717800" y="3797300"/>
          <p14:tracePt t="37854" x="2736850" y="3803650"/>
          <p14:tracePt t="37854" x="2762250" y="3810000"/>
          <p14:tracePt t="37871" x="2774950" y="3816350"/>
          <p14:tracePt t="37871" x="2806700" y="3829050"/>
          <p14:tracePt t="37888" x="2819400" y="3835400"/>
          <p14:tracePt t="37888" x="2825750" y="3841750"/>
          <p14:tracePt t="37904" x="2838450" y="3854450"/>
          <p14:tracePt t="37904" x="2844800" y="3860800"/>
          <p14:tracePt t="37921" x="2844800" y="3873500"/>
          <p14:tracePt t="37921" x="2851150" y="3892550"/>
          <p14:tracePt t="37939" x="2851150" y="3905250"/>
          <p14:tracePt t="37939" x="2844800" y="3911600"/>
          <p14:tracePt t="37955" x="2844800" y="3917950"/>
          <p14:tracePt t="37955" x="2838450" y="3930650"/>
          <p14:tracePt t="37971" x="2832100" y="3937000"/>
          <p14:tracePt t="37971" x="2819400" y="3943350"/>
          <p14:tracePt t="37988" x="2813050" y="3949700"/>
          <p14:tracePt t="37988" x="2800350" y="3956050"/>
          <p14:tracePt t="37988" x="2781300" y="3962400"/>
          <p14:tracePt t="38007" x="2768600" y="3968750"/>
          <p14:tracePt t="38020" x="2749550" y="3975100"/>
          <p14:tracePt t="38020" x="2705100" y="3975100"/>
          <p14:tracePt t="38038" x="2679700" y="3968750"/>
          <p14:tracePt t="38038" x="2654300" y="3962400"/>
          <p14:tracePt t="38055" x="2628900" y="3956050"/>
          <p14:tracePt t="38055" x="2603500" y="3943350"/>
          <p14:tracePt t="38055" x="2571750" y="3930650"/>
          <p14:tracePt t="38074" x="2546350" y="3905250"/>
          <p14:tracePt t="38087" x="2520950" y="3886200"/>
          <p14:tracePt t="38087" x="2476500" y="3822700"/>
          <p14:tracePt t="38107" x="2451100" y="3784600"/>
          <p14:tracePt t="38107" x="2432050" y="3746500"/>
          <p14:tracePt t="38122" x="2419350" y="3702050"/>
          <p14:tracePt t="38122" x="2406650" y="3651250"/>
          <p14:tracePt t="38139" x="2393950" y="3606800"/>
          <p14:tracePt t="38139" x="2393950" y="3562350"/>
          <p14:tracePt t="38155" x="2393950" y="3511550"/>
          <p14:tracePt t="38155" x="2400300" y="3473450"/>
          <p14:tracePt t="38155" x="2413000" y="3429000"/>
          <p14:tracePt t="38175" x="2425700" y="3384550"/>
          <p14:tracePt t="38175" x="2444750" y="3352800"/>
          <p14:tracePt t="38189" x="2470150" y="3314700"/>
          <p14:tracePt t="38189" x="2501900" y="3282950"/>
          <p14:tracePt t="38206" x="2540000" y="3257550"/>
          <p14:tracePt t="38206" x="2578100" y="3232150"/>
          <p14:tracePt t="38223" x="2622550" y="3219450"/>
          <p14:tracePt t="38223" x="2711450" y="3206750"/>
          <p14:tracePt t="38240" x="2755900" y="3206750"/>
          <p14:tracePt t="38240" x="2800350" y="3219450"/>
          <p14:tracePt t="38256" x="2844800" y="3238500"/>
          <p14:tracePt t="38256" x="2889250" y="3257550"/>
          <p14:tracePt t="38272" x="2927350" y="3289300"/>
          <p14:tracePt t="38272" x="2959100" y="3321050"/>
          <p14:tracePt t="38289" x="2990850" y="3352800"/>
          <p14:tracePt t="38289" x="3048000" y="3429000"/>
          <p14:tracePt t="38306" x="3067050" y="3473450"/>
          <p14:tracePt t="38306" x="3086100" y="3517900"/>
          <p14:tracePt t="38323" x="3098800" y="3556000"/>
          <p14:tracePt t="38323" x="3105150" y="3600450"/>
          <p14:tracePt t="38339" x="3111500" y="3638550"/>
          <p14:tracePt t="38339" x="3111500" y="3676650"/>
          <p14:tracePt t="38339" x="3105150" y="3714750"/>
          <p14:tracePt t="38358" x="3098800" y="3746500"/>
          <p14:tracePt t="38371" x="3086100" y="3778250"/>
          <p14:tracePt t="38371" x="3054350" y="3835400"/>
          <p14:tracePt t="38391" x="3035300" y="3854450"/>
          <p14:tracePt t="38391" x="3016250" y="3879850"/>
          <p14:tracePt t="38407" x="2997200" y="3892550"/>
          <p14:tracePt t="38407" x="2978150" y="3911600"/>
          <p14:tracePt t="38423" x="2959100" y="3924300"/>
          <p14:tracePt t="38423" x="2933700" y="3930650"/>
          <p14:tracePt t="38440" x="2914650" y="3930650"/>
          <p14:tracePt t="38440" x="2895600" y="3937000"/>
          <p14:tracePt t="38440" x="2876550" y="3930650"/>
          <p14:tracePt t="38459" x="2857500" y="3924300"/>
          <p14:tracePt t="38471" x="2838450" y="3911600"/>
          <p14:tracePt t="38471" x="2813050" y="3886200"/>
          <p14:tracePt t="38492" x="2806700" y="3867150"/>
          <p14:tracePt t="38492" x="2800350" y="3848100"/>
          <p14:tracePt t="38507" x="2800350" y="3829050"/>
          <p14:tracePt t="38507" x="2806700" y="3810000"/>
          <p14:tracePt t="38523" x="2813050" y="3797300"/>
          <p14:tracePt t="38523" x="2832100" y="3771900"/>
          <p14:tracePt t="38540" x="2851150" y="3759200"/>
          <p14:tracePt t="38540" x="2863850" y="3752850"/>
          <p14:tracePt t="38558" x="2882900" y="3746500"/>
          <p14:tracePt t="38558" x="2908300" y="3740150"/>
          <p14:tracePt t="38574" x="2927350" y="3733800"/>
          <p14:tracePt t="38574" x="2952750" y="3733800"/>
          <p14:tracePt t="38591" x="2978150" y="3727450"/>
          <p14:tracePt t="38591" x="3028950" y="3727450"/>
          <p14:tracePt t="38607" x="3060700" y="3727450"/>
          <p14:tracePt t="38607" x="3086100" y="3727450"/>
          <p14:tracePt t="38624" x="3111500" y="3727450"/>
          <p14:tracePt t="38624" x="3136900" y="3727450"/>
          <p14:tracePt t="38640" x="3162300" y="3727450"/>
          <p14:tracePt t="38640" x="3187700" y="3727450"/>
          <p14:tracePt t="38640" x="3213100" y="3733800"/>
          <p14:tracePt t="38659" x="3238500" y="3733800"/>
          <p14:tracePt t="38672" x="3263900" y="3740150"/>
          <p14:tracePt t="38672" x="3314700" y="3746500"/>
          <p14:tracePt t="38692" x="3340100" y="3752850"/>
          <p14:tracePt t="38692" x="3365500" y="3759200"/>
          <p14:tracePt t="38708" x="3384550" y="3759200"/>
          <p14:tracePt t="38708" x="3409950" y="3765550"/>
          <p14:tracePt t="38708" x="3435350" y="3771900"/>
          <p14:tracePt t="38726" x="3467100" y="3784600"/>
          <p14:tracePt t="38739" x="3492500" y="3790950"/>
          <p14:tracePt t="38739" x="3549650" y="3810000"/>
          <p14:tracePt t="38760" x="3581400" y="3822700"/>
          <p14:tracePt t="38760" x="3613150" y="3829050"/>
          <p14:tracePt t="38760" x="3651250" y="3841750"/>
          <p14:tracePt t="38778" x="3689350" y="3848100"/>
          <p14:tracePt t="38789" x="3733800" y="3854450"/>
          <p14:tracePt t="38789" x="3778250" y="3854450"/>
          <p14:tracePt t="38807" x="3829050" y="3854450"/>
          <p14:tracePt t="38807" x="3879850" y="3854450"/>
          <p14:tracePt t="38807" x="3937000" y="3854450"/>
          <p14:tracePt t="38827" x="3994150" y="3854450"/>
          <p14:tracePt t="38827" x="4057650" y="3854450"/>
          <p14:tracePt t="38842" x="4114800" y="3848100"/>
          <p14:tracePt t="38842" x="4178300" y="3848100"/>
          <p14:tracePt t="38858" x="4235450" y="3848100"/>
          <p14:tracePt t="38858" x="4298950" y="3848100"/>
          <p14:tracePt t="38875" x="4362450" y="3848100"/>
          <p14:tracePt t="38875" x="4419600" y="3848100"/>
          <p14:tracePt t="38875" x="4476750" y="3854450"/>
          <p14:tracePt t="38894" x="4533900" y="3860800"/>
          <p14:tracePt t="38894" x="4591050" y="3860800"/>
          <p14:tracePt t="38908" x="4648200" y="3867150"/>
          <p14:tracePt t="38908" x="4699000" y="3867150"/>
          <p14:tracePt t="38925" x="4756150" y="3873500"/>
          <p14:tracePt t="38925" x="4806950" y="3873500"/>
          <p14:tracePt t="38942" x="4857750" y="3873500"/>
          <p14:tracePt t="38942" x="4959350" y="3879850"/>
          <p14:tracePt t="38959" x="5010150" y="3879850"/>
          <p14:tracePt t="38959" x="5060950" y="3873500"/>
          <p14:tracePt t="38975" x="5111750" y="3879850"/>
          <p14:tracePt t="38975" x="5162550" y="3879850"/>
          <p14:tracePt t="38993" x="5207000" y="3879850"/>
          <p14:tracePt t="38993" x="5257800" y="3886200"/>
          <p14:tracePt t="39009" x="5308600" y="3879850"/>
          <p14:tracePt t="39009" x="5359400" y="3879850"/>
          <p14:tracePt t="39009" x="5403850" y="3879850"/>
          <p14:tracePt t="39027" x="5454650" y="3886200"/>
          <p14:tracePt t="39040" x="5505450" y="3879850"/>
          <p14:tracePt t="39040" x="5607050" y="3873500"/>
          <p14:tracePt t="39059" x="5657850" y="3867150"/>
          <p14:tracePt t="39059" x="5708650" y="3867150"/>
          <p14:tracePt t="39075" x="5759450" y="3860800"/>
          <p14:tracePt t="39075" x="5816600" y="3854450"/>
          <p14:tracePt t="39075" x="5867400" y="3848100"/>
          <p14:tracePt t="39095" x="5924550" y="3841750"/>
          <p14:tracePt t="39107" x="5988050" y="3835400"/>
          <p14:tracePt t="39107" x="6102350" y="3829050"/>
          <p14:tracePt t="39127" x="6159500" y="3822700"/>
          <p14:tracePt t="39127" x="6216650" y="3822700"/>
          <p14:tracePt t="39143" x="6273800" y="3816350"/>
          <p14:tracePt t="39143" x="6324600" y="3816350"/>
          <p14:tracePt t="39159" x="6381750" y="3816350"/>
          <p14:tracePt t="39159" x="6432550" y="3816350"/>
          <p14:tracePt t="39159" x="6483350" y="3816350"/>
          <p14:tracePt t="39178" x="6527800" y="3816350"/>
          <p14:tracePt t="39190" x="6572250" y="3810000"/>
          <p14:tracePt t="39190" x="6648450" y="3810000"/>
          <p14:tracePt t="39210" x="6686550" y="3810000"/>
          <p14:tracePt t="39210" x="6718300" y="3810000"/>
          <p14:tracePt t="39226" x="6743700" y="3810000"/>
          <p14:tracePt t="39226" x="6769100" y="3810000"/>
          <p14:tracePt t="39243" x="6788150" y="3810000"/>
          <p14:tracePt t="39243" x="6819900" y="3810000"/>
          <p14:tracePt t="39259" x="6826250" y="3816350"/>
          <p14:tracePt t="39259" x="6832600" y="3822700"/>
          <p14:tracePt t="39277" x="6832600" y="3829050"/>
          <p14:tracePt t="39291" x="6832600" y="3835400"/>
          <p14:tracePt t="39291" x="6826250" y="3835400"/>
          <p14:tracePt t="39309" x="6819900" y="3841750"/>
          <p14:tracePt t="39309" x="6794500" y="3860800"/>
          <p14:tracePt t="39327" x="6781800" y="3867150"/>
          <p14:tracePt t="39327" x="6762750" y="3873500"/>
          <p14:tracePt t="39344" x="6750050" y="3879850"/>
          <p14:tracePt t="39344" x="6731000" y="3879850"/>
          <p14:tracePt t="39360" x="6711950" y="3886200"/>
          <p14:tracePt t="39360" x="6686550" y="3892550"/>
          <p14:tracePt t="39360" x="6667500" y="3892550"/>
          <p14:tracePt t="39379" x="6648450" y="3892550"/>
          <p14:tracePt t="39391" x="6623050" y="3892550"/>
          <p14:tracePt t="39391" x="6584950" y="3898900"/>
          <p14:tracePt t="39412" x="6565900" y="3898900"/>
          <p14:tracePt t="39412" x="6546850" y="3898900"/>
          <p14:tracePt t="39427" x="6521450" y="3898900"/>
          <p14:tracePt t="39427" x="6502400" y="3892550"/>
          <p14:tracePt t="39443" x="6483350" y="3892550"/>
          <p14:tracePt t="39443" x="6457950" y="3898900"/>
          <p14:tracePt t="39460" x="6438900" y="3892550"/>
          <p14:tracePt t="39460" x="6413500" y="3892550"/>
          <p14:tracePt t="39460" x="6388100" y="3892550"/>
          <p14:tracePt t="39480" x="6369050" y="3892550"/>
          <p14:tracePt t="39492" x="6343650" y="3892550"/>
          <p14:tracePt t="39492" x="6286500" y="3886200"/>
          <p14:tracePt t="39510" x="6261100" y="3879850"/>
          <p14:tracePt t="39510" x="6229350" y="3879850"/>
          <p14:tracePt t="39527" x="6203950" y="3873500"/>
          <p14:tracePt t="39527" x="6172200" y="3873500"/>
          <p14:tracePt t="39543" x="6134100" y="3873500"/>
          <p14:tracePt t="39543" x="6064250" y="3860800"/>
          <p14:tracePt t="39560" x="6026150" y="3860800"/>
          <p14:tracePt t="39560" x="5988050" y="3854450"/>
          <p14:tracePt t="39577" x="5943600" y="3848100"/>
          <p14:tracePt t="39577" x="5899150" y="3848100"/>
          <p14:tracePt t="39594" x="5854700" y="3835400"/>
          <p14:tracePt t="39594" x="5810250" y="3835400"/>
          <p14:tracePt t="39610" x="5765800" y="3822700"/>
          <p14:tracePt t="39610" x="5670550" y="3810000"/>
          <p14:tracePt t="39627" x="5626100" y="3803650"/>
          <p14:tracePt t="39627" x="5581650" y="3803650"/>
          <p14:tracePt t="39644" x="5537200" y="3797300"/>
          <p14:tracePt t="39644" x="5492750" y="3797300"/>
          <p14:tracePt t="39660" x="5448300" y="3790950"/>
          <p14:tracePt t="39660" x="5365750" y="3790950"/>
          <p14:tracePt t="39680" x="5334000" y="3790950"/>
          <p14:tracePt t="39680" x="5295900" y="3784600"/>
          <p14:tracePt t="39695" x="5264150" y="3784600"/>
          <p14:tracePt t="39695" x="5232400" y="3778250"/>
          <p14:tracePt t="39712" x="5200650" y="3771900"/>
          <p14:tracePt t="39712" x="5181600" y="3771900"/>
          <p14:tracePt t="39728" x="5156200" y="3765550"/>
          <p14:tracePt t="39728" x="5137150" y="3765550"/>
          <p14:tracePt t="39744" x="5124450" y="3759200"/>
          <p14:tracePt t="39744" x="5105400" y="3765550"/>
          <p14:tracePt t="39744" x="5099050" y="3759200"/>
          <p14:tracePt t="39763" x="5086350" y="3759200"/>
          <p14:tracePt t="39776" x="5080000" y="3759200"/>
          <p14:tracePt t="39776" x="5073650" y="3752850"/>
          <p14:tracePt t="39795" x="5067300" y="3746500"/>
          <p14:tracePt t="39810" x="5067300" y="3740150"/>
          <p14:tracePt t="39826" x="5073650" y="3733800"/>
          <p14:tracePt t="39843" x="5080000" y="3727450"/>
          <p14:tracePt t="39860" x="5086350" y="3727450"/>
          <p14:tracePt t="39882" x="5092700" y="3733800"/>
          <p14:tracePt t="39907" x="5092700" y="3740150"/>
          <p14:tracePt t="39919" x="5099050" y="3740150"/>
          <p14:tracePt t="40003" x="5111750" y="3752850"/>
          <p14:tracePt t="40018" x="5118100" y="3759200"/>
          <p14:tracePt t="40026" x="5124450" y="3765550"/>
          <p14:tracePt t="40034" x="5130800" y="3771900"/>
          <p14:tracePt t="40043" x="5137150" y="3778250"/>
          <p14:tracePt t="40043" x="5156200" y="3790950"/>
          <p14:tracePt t="40064" x="5162550" y="3797300"/>
          <p14:tracePt t="40064" x="5175250" y="3803650"/>
          <p14:tracePt t="40079" x="5187950" y="3810000"/>
          <p14:tracePt t="40079" x="5200650" y="3816350"/>
          <p14:tracePt t="40079" x="5213350" y="3822700"/>
          <p14:tracePt t="40099" x="5226050" y="3829050"/>
          <p14:tracePt t="40110" x="5238750" y="3835400"/>
          <p14:tracePt t="40110" x="5251450" y="3841750"/>
          <p14:tracePt t="40110" x="5264150" y="3848100"/>
          <p14:tracePt t="40132" x="5276850" y="3854450"/>
          <p14:tracePt t="40144" x="5289550" y="3854450"/>
          <p14:tracePt t="40144" x="5314950" y="3873500"/>
          <p14:tracePt t="40163" x="5321300" y="3879850"/>
          <p14:tracePt t="40163" x="5334000" y="3886200"/>
          <p14:tracePt t="40179" x="5346700" y="3892550"/>
          <p14:tracePt t="40179" x="5353050" y="3898900"/>
          <p14:tracePt t="40196" x="5359400" y="3905250"/>
          <p14:tracePt t="40196" x="5372100" y="3911600"/>
          <p14:tracePt t="40196" x="5378450" y="3911600"/>
          <p14:tracePt t="40215" x="5384800" y="3917950"/>
          <p14:tracePt t="40215" x="5391150" y="3924300"/>
          <p14:tracePt t="40229" x="5397500" y="3930650"/>
          <p14:tracePt t="40229" x="5403850" y="3937000"/>
          <p14:tracePt t="40246" x="5403850" y="3943350"/>
          <p14:tracePt t="40246" x="5410200" y="3949700"/>
          <p14:tracePt t="40263" x="5410200" y="3956050"/>
          <p14:tracePt t="40263" x="5403850" y="3975100"/>
          <p14:tracePt t="40280" x="5403850" y="3981450"/>
          <p14:tracePt t="40280" x="5403850" y="3994150"/>
          <p14:tracePt t="40296" x="5397500" y="4000500"/>
          <p14:tracePt t="40296" x="5391150" y="4006850"/>
          <p14:tracePt t="40313" x="5391150" y="4019550"/>
          <p14:tracePt t="40313" x="5384800" y="4025900"/>
          <p14:tracePt t="40330" x="5378450" y="4038600"/>
          <p14:tracePt t="40330" x="5372100" y="4057650"/>
          <p14:tracePt t="40348" x="5365750" y="4064000"/>
          <p14:tracePt t="40348" x="5365750" y="4070350"/>
          <p14:tracePt t="40364" x="5365750" y="4076700"/>
          <p14:tracePt t="40364" x="5365750" y="4089400"/>
          <p14:tracePt t="40380" x="5365750" y="4095750"/>
          <p14:tracePt t="40394" x="5372100" y="4108450"/>
          <p14:tracePt t="40411" x="5378450" y="4108450"/>
          <p14:tracePt t="40411" x="5391150" y="4114800"/>
          <p14:tracePt t="40432" x="5397500" y="4121150"/>
          <p14:tracePt t="40447" x="5403850" y="4121150"/>
          <p14:tracePt t="40447" x="5410200" y="4127500"/>
          <p14:tracePt t="40463" x="5416550" y="4127500"/>
          <p14:tracePt t="40463" x="5429250" y="4127500"/>
          <p14:tracePt t="40480" x="5435600" y="4127500"/>
          <p14:tracePt t="40480" x="5441950" y="4133850"/>
          <p14:tracePt t="40480" x="5448300" y="4133850"/>
          <p14:tracePt t="40499" x="5454650" y="4133850"/>
          <p14:tracePt t="40512" x="5461000" y="4140200"/>
          <p14:tracePt t="40512" x="5473700" y="4140200"/>
          <p14:tracePt t="40531" x="5480050" y="4133850"/>
          <p14:tracePt t="40545" x="5486400" y="4133850"/>
          <p14:tracePt t="40562" x="5492750" y="4127500"/>
          <p14:tracePt t="40579" x="5499100" y="4127500"/>
          <p14:tracePt t="40626" x="5505450" y="4127500"/>
          <p14:tracePt t="40647" x="5511800" y="4121150"/>
          <p14:tracePt t="40662" x="5518150" y="4127500"/>
          <p14:tracePt t="40670" x="5530850" y="4127500"/>
          <p14:tracePt t="40679" x="5537200" y="4121150"/>
          <p14:tracePt t="40679" x="5556250" y="4127500"/>
          <p14:tracePt t="40679" x="5568950" y="4127500"/>
          <p14:tracePt t="40700" x="5588000" y="4133850"/>
          <p14:tracePt t="40712" x="5613400" y="4133850"/>
          <p14:tracePt t="40712" x="5657850" y="4140200"/>
          <p14:tracePt t="40731" x="5676900" y="4146550"/>
          <p14:tracePt t="40731" x="5702300" y="4146550"/>
          <p14:tracePt t="40748" x="5734050" y="4146550"/>
          <p14:tracePt t="40748" x="5759450" y="4152900"/>
          <p14:tracePt t="40748" x="5784850" y="4152900"/>
          <p14:tracePt t="40768" x="5810250" y="4152900"/>
          <p14:tracePt t="40779" x="5829300" y="4152900"/>
          <p14:tracePt t="40779" x="5873750" y="4152900"/>
          <p14:tracePt t="40800" x="5892800" y="4152900"/>
          <p14:tracePt t="40800" x="5911850" y="4152900"/>
          <p14:tracePt t="40816" x="5930900" y="4152900"/>
          <p14:tracePt t="40816" x="5943600" y="4146550"/>
          <p14:tracePt t="40832" x="5962650" y="4146550"/>
          <p14:tracePt t="40832" x="5975350" y="4152900"/>
          <p14:tracePt t="40848" x="5988050" y="4146550"/>
          <p14:tracePt t="40848" x="6000750" y="4146550"/>
          <p14:tracePt t="40848" x="6019800" y="4146550"/>
          <p14:tracePt t="40867" x="6032500" y="4146550"/>
          <p14:tracePt t="40867" x="6038850" y="4146550"/>
          <p14:tracePt t="40882" x="6051550" y="4146550"/>
          <p14:tracePt t="40882" x="6064250" y="4146550"/>
          <p14:tracePt t="40898" x="6070600" y="4146550"/>
          <p14:tracePt t="40898" x="6076950" y="4146550"/>
          <p14:tracePt t="40915" x="6083300" y="4152900"/>
          <p14:tracePt t="40915" x="6089650" y="4152900"/>
          <p14:tracePt t="40932" x="6096000" y="4152900"/>
          <p14:tracePt t="40932" x="6108700" y="4152900"/>
          <p14:tracePt t="40949" x="6115050" y="4152900"/>
          <p14:tracePt t="40963" x="6121400" y="4152900"/>
          <p14:tracePt t="40963" x="6127750" y="4152900"/>
          <p14:tracePt t="40982" x="6134100" y="4152900"/>
          <p14:tracePt t="40982" x="6140450" y="4152900"/>
          <p14:tracePt t="40999" x="6140450" y="4146550"/>
          <p14:tracePt t="41022" x="6146800" y="4140200"/>
          <p14:tracePt t="41083" x="6146800" y="4133850"/>
          <p14:tracePt t="41135" x="6140450" y="4127500"/>
          <p14:tracePt t="41167" x="6140450" y="4121150"/>
          <p14:tracePt t="41195" x="6146800" y="4121150"/>
          <p14:tracePt t="41219" x="6153150" y="4114800"/>
          <p14:tracePt t="41235" x="6159500" y="4102100"/>
          <p14:tracePt t="41246" x="6165850" y="4102100"/>
          <p14:tracePt t="41254" x="6172200" y="4089400"/>
          <p14:tracePt t="41264" x="6178550" y="4083050"/>
          <p14:tracePt t="41264" x="6184900" y="4076700"/>
          <p14:tracePt t="41283" x="6197600" y="4070350"/>
          <p14:tracePt t="41283" x="6223000" y="4064000"/>
          <p14:tracePt t="41300" x="6235700" y="4064000"/>
          <p14:tracePt t="41300" x="6254750" y="4070350"/>
          <p14:tracePt t="41316" x="6280150" y="4070350"/>
          <p14:tracePt t="41316" x="6305550" y="4064000"/>
          <p14:tracePt t="41333" x="6330950" y="4064000"/>
          <p14:tracePt t="41333" x="6356350" y="4057650"/>
          <p14:tracePt t="41350" x="6388100" y="4051300"/>
          <p14:tracePt t="41350" x="6419850" y="4051300"/>
          <p14:tracePt t="41888" x="7689850" y="3892550"/>
          <p14:tracePt t="41923" x="7696200" y="3886200"/>
          <p14:tracePt t="41939" x="7702550" y="3886200"/>
          <p14:tracePt t="41947" x="7708900" y="3879850"/>
          <p14:tracePt t="41955" x="7715250" y="3879850"/>
          <p14:tracePt t="41967" x="7721600" y="3873500"/>
          <p14:tracePt t="41967" x="7747000" y="3867150"/>
          <p14:tracePt t="41986" x="7759700" y="3860800"/>
          <p14:tracePt t="41986" x="7772400" y="3854450"/>
          <p14:tracePt t="42002" x="7791450" y="3848100"/>
          <p14:tracePt t="42002" x="7804150" y="3848100"/>
          <p14:tracePt t="42019" x="7823200" y="3841750"/>
          <p14:tracePt t="42019" x="7854950" y="3841750"/>
          <p14:tracePt t="42035" x="7874000" y="3835400"/>
          <p14:tracePt t="42035" x="7886700" y="3835400"/>
          <p14:tracePt t="42053" x="7899400" y="3835400"/>
          <p14:tracePt t="42053" x="7912100" y="3835400"/>
          <p14:tracePt t="42069" x="7924800" y="3829050"/>
          <p14:tracePt t="42069" x="7937500" y="3829050"/>
          <p14:tracePt t="42085" x="7943850" y="3829050"/>
          <p14:tracePt t="42085" x="7956550" y="3829050"/>
          <p14:tracePt t="42103" x="7962900" y="3835400"/>
          <p14:tracePt t="42127" x="7950200" y="3841750"/>
          <p14:tracePt t="42143" x="7943850" y="3841750"/>
          <p14:tracePt t="42151" x="7931150" y="3848100"/>
          <p14:tracePt t="42151" x="7912100" y="3854450"/>
          <p14:tracePt t="42151" x="7893050" y="3867150"/>
          <p14:tracePt t="42172" x="7874000" y="3873500"/>
          <p14:tracePt t="42184" x="7854950" y="3879850"/>
          <p14:tracePt t="42184" x="7797800" y="3898900"/>
          <p14:tracePt t="42204" x="7766050" y="3911600"/>
          <p14:tracePt t="42204" x="7734300" y="3924300"/>
          <p14:tracePt t="42219" x="7689850" y="3930650"/>
          <p14:tracePt t="42219" x="7645400" y="3943350"/>
          <p14:tracePt t="42219" x="7594600" y="3949700"/>
          <p14:tracePt t="42239" x="7531100" y="3968750"/>
          <p14:tracePt t="42251" x="7467600" y="3981450"/>
          <p14:tracePt t="42251" x="7404100" y="3994150"/>
          <p14:tracePt t="42251" x="7327900" y="4006850"/>
          <p14:tracePt t="42273" x="7251700" y="4019550"/>
          <p14:tracePt t="42273" x="7175500" y="4032250"/>
          <p14:tracePt t="42286" x="7092950" y="4051300"/>
          <p14:tracePt t="42286" x="7010400" y="4064000"/>
          <p14:tracePt t="42303" x="6921500" y="4076700"/>
          <p14:tracePt t="42303" x="6832600" y="4095750"/>
          <p14:tracePt t="42320" x="6743700" y="4108450"/>
          <p14:tracePt t="42320" x="6559550" y="4127500"/>
          <p14:tracePt t="42337" x="6464300" y="4140200"/>
          <p14:tracePt t="42337" x="6362700" y="4152900"/>
          <p14:tracePt t="42354" x="6261100" y="4152900"/>
          <p14:tracePt t="42354" x="6159500" y="4165600"/>
          <p14:tracePt t="42370" x="6057900" y="4165600"/>
          <p14:tracePt t="42370" x="5956300" y="4165600"/>
          <p14:tracePt t="42387" x="5861050" y="4165600"/>
          <p14:tracePt t="42387" x="5670550" y="4171950"/>
          <p14:tracePt t="42405" x="5575300" y="4171950"/>
          <p14:tracePt t="42405" x="5486400" y="4171950"/>
          <p14:tracePt t="42421" x="5403850" y="4171950"/>
          <p14:tracePt t="42421" x="5321300" y="4171950"/>
          <p14:tracePt t="42437" x="5238750" y="4165600"/>
          <p14:tracePt t="42437" x="5162550" y="4165600"/>
          <p14:tracePt t="42437" x="5086350" y="4165600"/>
          <p14:tracePt t="42456" x="5016500" y="4165600"/>
          <p14:tracePt t="42469" x="4953000" y="4165600"/>
          <p14:tracePt t="42469" x="4826000" y="4165600"/>
          <p14:tracePt t="42488" x="4768850" y="4165600"/>
          <p14:tracePt t="42488" x="4711700" y="4165600"/>
          <p14:tracePt t="42504" x="4654550" y="4165600"/>
          <p14:tracePt t="42504" x="4603750" y="4165600"/>
          <p14:tracePt t="42520" x="4552950" y="4165600"/>
          <p14:tracePt t="42520" x="4495800" y="4165600"/>
          <p14:tracePt t="42520" x="4438650" y="4165600"/>
          <p14:tracePt t="42539" x="4387850" y="4171950"/>
          <p14:tracePt t="42552" x="4330700" y="4165600"/>
          <p14:tracePt t="42552" x="4279900" y="4165600"/>
          <p14:tracePt t="42572" x="4171950" y="4159250"/>
          <p14:tracePt t="42572" x="4121150" y="4152900"/>
          <p14:tracePt t="42588" x="4070350" y="4140200"/>
          <p14:tracePt t="42588" x="4019550" y="4133850"/>
          <p14:tracePt t="42605" x="3975100" y="4127500"/>
          <p14:tracePt t="42605" x="3924300" y="4121150"/>
          <p14:tracePt t="42605" x="3879850" y="4114800"/>
          <p14:tracePt t="42623" x="3835400" y="4108450"/>
          <p14:tracePt t="42623" x="3790950" y="4102100"/>
          <p14:tracePt t="42638" x="3746500" y="4102100"/>
          <p14:tracePt t="42638" x="3702050" y="4102100"/>
          <p14:tracePt t="42655" x="3663950" y="4095750"/>
          <p14:tracePt t="42655" x="3619500" y="4095750"/>
          <p14:tracePt t="42671" x="3581400" y="4095750"/>
          <p14:tracePt t="42671" x="3543300" y="4095750"/>
          <p14:tracePt t="42688" x="3505200" y="4095750"/>
          <p14:tracePt t="42688" x="3429000" y="4095750"/>
          <p14:tracePt t="42705" x="3390900" y="4095750"/>
          <p14:tracePt t="42705" x="3359150" y="4089400"/>
          <p14:tracePt t="42722" x="3321050" y="4089400"/>
          <p14:tracePt t="42722" x="3289300" y="4089400"/>
          <p14:tracePt t="42738" x="3251200" y="4089400"/>
          <p14:tracePt t="42738" x="3219450" y="4089400"/>
          <p14:tracePt t="42756" x="3149600" y="4083050"/>
          <p14:tracePt t="42756" x="3111500" y="4083050"/>
          <p14:tracePt t="42773" x="3073400" y="4083050"/>
          <p14:tracePt t="42773" x="3041650" y="4083050"/>
          <p14:tracePt t="42788" x="3003550" y="4083050"/>
          <p14:tracePt t="42788" x="2971800" y="4076700"/>
          <p14:tracePt t="42805" x="2933700" y="4076700"/>
          <p14:tracePt t="42805" x="2901950" y="4070350"/>
          <p14:tracePt t="42805" x="2876550" y="4070350"/>
          <p14:tracePt t="42824" x="2844800" y="4070350"/>
          <p14:tracePt t="42836" x="2813050" y="4070350"/>
          <p14:tracePt t="42836" x="2755900" y="4064000"/>
          <p14:tracePt t="42856" x="2724150" y="4070350"/>
          <p14:tracePt t="42856" x="2698750" y="4076700"/>
          <p14:tracePt t="42872" x="2667000" y="4076700"/>
          <p14:tracePt t="42872" x="2635250" y="4083050"/>
          <p14:tracePt t="42889" x="2603500" y="4089400"/>
          <p14:tracePt t="42889" x="2571750" y="4102100"/>
          <p14:tracePt t="42889" x="2540000" y="4114800"/>
          <p14:tracePt t="42907" x="2508250" y="4133850"/>
          <p14:tracePt t="42920" x="2470150" y="4146550"/>
          <p14:tracePt t="42920" x="2393950" y="4184650"/>
          <p14:tracePt t="42939" x="2349500" y="4203700"/>
          <p14:tracePt t="42939" x="2311400" y="4229100"/>
          <p14:tracePt t="42956" x="2273300" y="4241800"/>
          <p14:tracePt t="42956" x="2241550" y="4260850"/>
          <p14:tracePt t="42972" x="2203450" y="4279900"/>
          <p14:tracePt t="42972" x="2171700" y="4292600"/>
          <p14:tracePt t="42989" x="2133600" y="4305300"/>
          <p14:tracePt t="42989" x="2063750" y="4330700"/>
          <p14:tracePt t="43005" x="2025650" y="4343400"/>
          <p14:tracePt t="43005" x="1993900" y="4356100"/>
          <p14:tracePt t="43022" x="1949450" y="4362450"/>
          <p14:tracePt t="43022" x="1924050" y="4368800"/>
          <p14:tracePt t="43039" x="1885950" y="4381500"/>
          <p14:tracePt t="43039" x="1828800" y="4394200"/>
          <p14:tracePt t="43056" x="1797050" y="4394200"/>
          <p14:tracePt t="43056" x="1771650" y="4394200"/>
          <p14:tracePt t="43073" x="1752600" y="4400550"/>
          <p14:tracePt t="43073" x="1739900" y="4394200"/>
          <p14:tracePt t="43089" x="1720850" y="4394200"/>
          <p14:tracePt t="43089" x="1708150" y="4394200"/>
          <p14:tracePt t="43106" x="1701800" y="4394200"/>
          <p14:tracePt t="43106" x="1695450" y="4394200"/>
          <p14:tracePt t="43124" x="1701800" y="4394200"/>
          <p14:tracePt t="43155" x="1708150" y="4394200"/>
          <p14:tracePt t="43163" x="1720850" y="4394200"/>
          <p14:tracePt t="43171" x="1727200" y="4394200"/>
          <p14:tracePt t="43171" x="1733550" y="4394200"/>
          <p14:tracePt t="43171" x="1746250" y="4394200"/>
          <p14:tracePt t="43192" x="1752600" y="4394200"/>
          <p14:tracePt t="43204" x="1765300" y="4394200"/>
          <p14:tracePt t="43204" x="1784350" y="4387850"/>
          <p14:tracePt t="43224" x="1790700" y="4387850"/>
          <p14:tracePt t="43224" x="1803400" y="4387850"/>
          <p14:tracePt t="43240" x="1809750" y="4387850"/>
          <p14:tracePt t="43240" x="1816100" y="4387850"/>
          <p14:tracePt t="43256" x="1822450" y="4387850"/>
          <p14:tracePt t="43273" x="1828800" y="4394200"/>
          <p14:tracePt t="43288" x="1828800" y="4400550"/>
          <p14:tracePt t="43305" x="1822450" y="4400550"/>
          <p14:tracePt t="43322" x="1816100" y="4394200"/>
          <p14:tracePt t="43339" x="1816100" y="4387850"/>
          <p14:tracePt t="43339" x="1816100" y="4381500"/>
          <p14:tracePt t="43357" x="1809750" y="4375150"/>
          <p14:tracePt t="43379" x="1803400" y="4375150"/>
          <p14:tracePt t="43395" x="1797050" y="4381500"/>
          <p14:tracePt t="43415" x="1790700" y="4381500"/>
          <p14:tracePt t="43431" x="1784350" y="4387850"/>
          <p14:tracePt t="43447" x="1784350" y="4394200"/>
          <p14:tracePt t="43471" x="1784350" y="4400550"/>
          <p14:tracePt t="43483" x="1784350" y="4406900"/>
          <p14:tracePt t="43507" x="1784350" y="4413250"/>
          <p14:tracePt t="43531" x="1790700" y="4419600"/>
          <p14:tracePt t="43559" x="1797050" y="4413250"/>
          <p14:tracePt t="43591" x="1797050" y="4406900"/>
          <p14:tracePt t="43611" x="1797050" y="4400550"/>
          <p14:tracePt t="43644" x="1797050" y="4394200"/>
          <p14:tracePt t="43663" x="1790700" y="4394200"/>
          <p14:tracePt t="43687" x="1784350" y="4400550"/>
          <p14:tracePt t="43695" x="1778000" y="4400550"/>
          <p14:tracePt t="43706" x="1771650" y="4400550"/>
          <p14:tracePt t="43723" x="1765300" y="4400550"/>
          <p14:tracePt t="43740" x="1758950" y="4394200"/>
          <p14:tracePt t="43757" x="1758950" y="4387850"/>
          <p14:tracePt t="43776" x="1758950" y="4375150"/>
          <p14:tracePt t="43776" x="1758950" y="4368800"/>
          <p14:tracePt t="43793" x="1758950" y="4362450"/>
          <p14:tracePt t="43807" x="1765300" y="4356100"/>
          <p14:tracePt t="43823" x="1771650" y="4349750"/>
          <p14:tracePt t="43840" x="1784350" y="4343400"/>
          <p14:tracePt t="43857" x="1790700" y="4337050"/>
          <p14:tracePt t="43857" x="1803400" y="4330700"/>
          <p14:tracePt t="43876" x="1809750" y="4330700"/>
          <p14:tracePt t="43891" x="1816100" y="4330700"/>
          <p14:tracePt t="43907" x="1822450" y="4324350"/>
          <p14:tracePt t="43924" x="1828800" y="4318000"/>
          <p14:tracePt t="43940" x="1822450" y="4318000"/>
          <p14:tracePt t="43979" x="1809750" y="4311650"/>
          <p14:tracePt t="44015" x="1809750" y="4305300"/>
          <p14:tracePt t="44031" x="1809750" y="4298950"/>
          <p14:tracePt t="44063" x="1809750" y="4292600"/>
          <p14:tracePt t="44071" x="1809750" y="4286250"/>
          <p14:tracePt t="44076" x="1816100" y="4279900"/>
          <p14:tracePt t="44076" x="1816100" y="4273550"/>
          <p14:tracePt t="44094" x="1822450" y="4260850"/>
          <p14:tracePt t="44094" x="1822450" y="4254500"/>
          <p14:tracePt t="44109" x="1828800" y="4248150"/>
          <p14:tracePt t="44109" x="1835150" y="4235450"/>
          <p14:tracePt t="44126" x="1841500" y="4229100"/>
          <p14:tracePt t="44126" x="1854200" y="4222750"/>
          <p14:tracePt t="44146" x="1860550" y="4216400"/>
          <p14:tracePt t="44146" x="1866900" y="4216400"/>
          <p14:tracePt t="44160" x="1879600" y="4210050"/>
          <p14:tracePt t="44160" x="1885950" y="4203700"/>
          <p14:tracePt t="44177" x="1892300" y="4203700"/>
          <p14:tracePt t="44177" x="1905000" y="4203700"/>
          <p14:tracePt t="44177" x="1911350" y="4203700"/>
          <p14:tracePt t="44196" x="1924050" y="4203700"/>
          <p14:tracePt t="44208" x="1936750" y="4210050"/>
          <p14:tracePt t="44208" x="1955800" y="4216400"/>
          <p14:tracePt t="44229" x="1968500" y="4222750"/>
          <p14:tracePt t="44229" x="1974850" y="4229100"/>
          <p14:tracePt t="44245" x="1987550" y="4241800"/>
          <p14:tracePt t="44245" x="1993900" y="4248150"/>
          <p14:tracePt t="44260" x="2006600" y="4254500"/>
          <p14:tracePt t="44260" x="2012950" y="4267200"/>
          <p14:tracePt t="44277" x="2019300" y="4273550"/>
          <p14:tracePt t="44277" x="2032000" y="4279900"/>
          <p14:tracePt t="44277" x="2038350" y="4286250"/>
          <p14:tracePt t="44296" x="2044700" y="4298950"/>
          <p14:tracePt t="44308" x="2051050" y="4305300"/>
          <p14:tracePt t="44308" x="2063750" y="4318000"/>
          <p14:tracePt t="44328" x="2070100" y="4324350"/>
          <p14:tracePt t="44328" x="2076450" y="4330700"/>
          <p14:tracePt t="44345" x="2076450" y="4337050"/>
          <p14:tracePt t="44345" x="2076450" y="4343400"/>
          <p14:tracePt t="44361" x="2070100" y="4349750"/>
          <p14:tracePt t="44376" x="2063750" y="4356100"/>
          <p14:tracePt t="44376" x="2057400" y="4356100"/>
          <p14:tracePt t="44394" x="2051050" y="4356100"/>
          <p14:tracePt t="44394" x="2044700" y="4356100"/>
          <p14:tracePt t="44411" x="2038350" y="4356100"/>
          <p14:tracePt t="44411" x="2032000" y="4356100"/>
          <p14:tracePt t="44427" x="2025650" y="4356100"/>
          <p14:tracePt t="44427" x="2012950" y="4349750"/>
          <p14:tracePt t="44445" x="2006600" y="4343400"/>
          <p14:tracePt t="44445" x="2000250" y="4337050"/>
          <p14:tracePt t="44461" x="1993900" y="4337050"/>
          <p14:tracePt t="44461" x="1987550" y="4330700"/>
          <p14:tracePt t="44478" x="1981200" y="4324350"/>
          <p14:tracePt t="44478" x="1974850" y="4318000"/>
          <p14:tracePt t="44496" x="1968500" y="4311650"/>
          <p14:tracePt t="44512" x="1955800" y="4318000"/>
          <p14:tracePt t="44528" x="1949450" y="4324350"/>
          <p14:tracePt t="44551" x="1949450" y="4330700"/>
          <p14:tracePt t="44559" x="1943100" y="4337050"/>
          <p14:tracePt t="44559" x="1943100" y="4343400"/>
          <p14:tracePt t="44559" x="1936750" y="4349750"/>
          <p14:tracePt t="44580" x="1930400" y="4356100"/>
          <p14:tracePt t="44593" x="1924050" y="4368800"/>
          <p14:tracePt t="44593" x="1924050" y="4381500"/>
          <p14:tracePt t="44612" x="1917700" y="4406900"/>
          <p14:tracePt t="44612" x="1911350" y="4419600"/>
          <p14:tracePt t="44628" x="1911350" y="4432300"/>
          <p14:tracePt t="44628" x="1905000" y="4445000"/>
          <p14:tracePt t="44628" x="1898650" y="4464050"/>
          <p14:tracePt t="44648" x="1898650" y="4476750"/>
          <p14:tracePt t="44660" x="1892300" y="4489450"/>
          <p14:tracePt t="44660" x="1879600" y="4527550"/>
          <p14:tracePt t="44678" x="1879600" y="4546600"/>
          <p14:tracePt t="44678" x="1873250" y="4565650"/>
          <p14:tracePt t="44695" x="1866900" y="4584700"/>
          <p14:tracePt t="44695" x="1854200" y="4616450"/>
          <p14:tracePt t="44712" x="1847850" y="4635500"/>
          <p14:tracePt t="44712" x="1835150" y="4667250"/>
          <p14:tracePt t="44729" x="1816100" y="4686300"/>
          <p14:tracePt t="44729" x="1784350" y="4737100"/>
          <p14:tracePt t="44746" x="1765300" y="4762500"/>
          <p14:tracePt t="44746" x="1746250" y="4781550"/>
          <p14:tracePt t="44762" x="1727200" y="4800600"/>
          <p14:tracePt t="44762" x="1701800" y="4826000"/>
          <p14:tracePt t="44780" x="1682750" y="4845050"/>
          <p14:tracePt t="44780" x="1631950" y="4876800"/>
          <p14:tracePt t="44796" x="1606550" y="4895850"/>
          <p14:tracePt t="44796" x="1581150" y="4908550"/>
          <p14:tracePt t="44812" x="1549400" y="4921250"/>
          <p14:tracePt t="44812" x="1517650" y="4933950"/>
          <p14:tracePt t="44829" x="1479550" y="4940300"/>
          <p14:tracePt t="44829" x="1441450" y="4953000"/>
          <p14:tracePt t="44846" x="1409700" y="4959350"/>
          <p14:tracePt t="44846" x="1365250" y="4965700"/>
          <p14:tracePt t="44846" x="1327150" y="4972050"/>
          <p14:tracePt t="44865" x="1289050" y="4972050"/>
          <p14:tracePt t="44877" x="1250950" y="4978400"/>
          <p14:tracePt t="44877" x="1174750" y="4984750"/>
          <p14:tracePt t="44896" x="1143000" y="4984750"/>
          <p14:tracePt t="44896" x="1104900" y="4984750"/>
          <p14:tracePt t="44913" x="1066800" y="4984750"/>
          <p14:tracePt t="44913" x="1035050" y="4984750"/>
          <p14:tracePt t="44929" x="996950" y="4984750"/>
          <p14:tracePt t="44929" x="965200" y="4978400"/>
          <p14:tracePt t="44929" x="933450" y="4972050"/>
          <p14:tracePt t="44948" x="901700" y="4965700"/>
          <p14:tracePt t="44961" x="863600" y="4953000"/>
          <p14:tracePt t="44961" x="800100" y="4921250"/>
          <p14:tracePt t="44979" x="774700" y="4895850"/>
          <p14:tracePt t="44979" x="742950" y="4864100"/>
          <p14:tracePt t="44996" x="717550" y="4832350"/>
          <p14:tracePt t="44996" x="692150" y="4794250"/>
          <p14:tracePt t="45013" x="673100" y="4749800"/>
          <p14:tracePt t="45013" x="654050" y="4705350"/>
          <p14:tracePt t="45013" x="641350" y="4654550"/>
          <p14:tracePt t="45032" x="628650" y="4603750"/>
          <p14:tracePt t="45032" x="622300" y="4546600"/>
          <p14:tracePt t="45046" x="628650" y="4495800"/>
          <p14:tracePt t="45046" x="635000" y="4445000"/>
          <p14:tracePt t="45063" x="647700" y="4394200"/>
          <p14:tracePt t="45063" x="666750" y="4349750"/>
          <p14:tracePt t="45080" x="692150" y="4305300"/>
          <p14:tracePt t="45080" x="755650" y="4229100"/>
          <p14:tracePt t="45097" x="800100" y="4197350"/>
          <p14:tracePt t="45097" x="838200" y="4171950"/>
          <p14:tracePt t="45114" x="882650" y="4159250"/>
          <p14:tracePt t="45114" x="927100" y="4146550"/>
          <p14:tracePt t="45130" x="965200" y="4146550"/>
          <p14:tracePt t="45130" x="1016000" y="4152900"/>
          <p14:tracePt t="45147" x="1060450" y="4165600"/>
          <p14:tracePt t="45147" x="1162050" y="4222750"/>
          <p14:tracePt t="45165" x="1206500" y="4254500"/>
          <p14:tracePt t="45165" x="1257300" y="4298950"/>
          <p14:tracePt t="45180" x="1301750" y="4343400"/>
          <p14:tracePt t="45180" x="1352550" y="4387850"/>
          <p14:tracePt t="45197" x="1397000" y="4432300"/>
          <p14:tracePt t="45197" x="1435100" y="4476750"/>
          <p14:tracePt t="45214" x="1466850" y="4527550"/>
          <p14:tracePt t="45214" x="1492250" y="4572000"/>
          <p14:tracePt t="45214" x="1517650" y="4610100"/>
          <p14:tracePt t="45233" x="1536700" y="4654550"/>
          <p14:tracePt t="45245" x="1555750" y="4692650"/>
          <p14:tracePt t="45245" x="1568450" y="4762500"/>
          <p14:tracePt t="45264" x="1574800" y="4787900"/>
          <p14:tracePt t="45264" x="1574800" y="4813300"/>
          <p14:tracePt t="45280" x="1574800" y="4832350"/>
          <p14:tracePt t="45280" x="1581150" y="4845050"/>
          <p14:tracePt t="45297" x="1587500" y="4851400"/>
          <p14:tracePt t="45297" x="1593850" y="4851400"/>
          <p14:tracePt t="45297" x="1606550" y="4845050"/>
          <p14:tracePt t="45317" x="1619250" y="4832350"/>
          <p14:tracePt t="45328" x="1638300" y="4819650"/>
          <p14:tracePt t="45328" x="1682750" y="4781550"/>
          <p14:tracePt t="45347" x="1708150" y="4756150"/>
          <p14:tracePt t="45347" x="1739900" y="4730750"/>
          <p14:tracePt t="45365" x="1771650" y="4705350"/>
          <p14:tracePt t="45365" x="1803400" y="4679950"/>
          <p14:tracePt t="45381" x="1835150" y="4654550"/>
          <p14:tracePt t="45381" x="1924050" y="4603750"/>
          <p14:tracePt t="45398" x="1962150" y="4578350"/>
          <p14:tracePt t="45398" x="2006600" y="4559300"/>
          <p14:tracePt t="45414" x="2051050" y="4540250"/>
          <p14:tracePt t="45414" x="2095500" y="4521200"/>
          <p14:tracePt t="45431" x="2139950" y="4502150"/>
          <p14:tracePt t="45431" x="2178050" y="4489450"/>
          <p14:tracePt t="45447" x="2222500" y="4483100"/>
          <p14:tracePt t="45447" x="2305050" y="4464050"/>
          <p14:tracePt t="45465" x="2343150" y="4457700"/>
          <p14:tracePt t="45465" x="2381250" y="4457700"/>
          <p14:tracePt t="45481" x="2419350" y="4457700"/>
          <p14:tracePt t="45481" x="2457450" y="4457700"/>
          <p14:tracePt t="45498" x="2495550" y="4457700"/>
          <p14:tracePt t="45498" x="2540000" y="4464050"/>
          <p14:tracePt t="45498" x="2578100" y="4470400"/>
          <p14:tracePt t="45517" x="2616200" y="4483100"/>
          <p14:tracePt t="45529" x="2654300" y="4495800"/>
          <p14:tracePt t="45529" x="2736850" y="4521200"/>
          <p14:tracePt t="45549" x="2774950" y="4533900"/>
          <p14:tracePt t="45549" x="2819400" y="4546600"/>
          <p14:tracePt t="45565" x="2857500" y="4559300"/>
          <p14:tracePt t="45565" x="2895600" y="4572000"/>
          <p14:tracePt t="45581" x="2933700" y="4584700"/>
          <p14:tracePt t="45581" x="2965450" y="4597400"/>
          <p14:tracePt t="45581" x="2997200" y="4603750"/>
          <p14:tracePt t="45601" x="3028950" y="4616450"/>
          <p14:tracePt t="45613" x="3060700" y="4622800"/>
          <p14:tracePt t="45613" x="3092450" y="4635500"/>
          <p14:tracePt t="45633" x="3143250" y="4654550"/>
          <p14:tracePt t="45633" x="3162300" y="4660900"/>
          <p14:tracePt t="45649" x="3187700" y="4667250"/>
          <p14:tracePt t="45649" x="3206750" y="4673600"/>
          <p14:tracePt t="45666" x="3225800" y="4679950"/>
          <p14:tracePt t="45666" x="3244850" y="4686300"/>
          <p14:tracePt t="45681" x="3257550" y="4686300"/>
          <p14:tracePt t="45681" x="3282950" y="4686300"/>
          <p14:tracePt t="45699" x="3289300" y="4686300"/>
          <p14:tracePt t="45699" x="3295650" y="4686300"/>
          <p14:tracePt t="45716" x="3295650" y="4679950"/>
          <p14:tracePt t="45730" x="3289300" y="4673600"/>
          <p14:tracePt t="45756" x="3282950" y="4667250"/>
          <p14:tracePt t="45764" x="3276600" y="4667250"/>
          <p14:tracePt t="45764" x="3270250" y="4667250"/>
          <p14:tracePt t="45784" x="3263900" y="4660900"/>
          <p14:tracePt t="45784" x="3257550" y="4660900"/>
          <p14:tracePt t="45799" x="3244850" y="4660900"/>
          <p14:tracePt t="45799" x="3238500" y="4660900"/>
          <p14:tracePt t="45817" x="3225800" y="4667250"/>
          <p14:tracePt t="45817" x="3219450" y="4667250"/>
          <p14:tracePt t="45833" x="3206750" y="4667250"/>
          <p14:tracePt t="45833" x="3200400" y="4667250"/>
          <p14:tracePt t="45849" x="3194050" y="4667250"/>
          <p14:tracePt t="45849" x="3187700" y="4667250"/>
          <p14:tracePt t="45866" x="3181350" y="4667250"/>
          <p14:tracePt t="45881" x="3168650" y="4667250"/>
          <p14:tracePt t="45897" x="3168650" y="4660900"/>
          <p14:tracePt t="45915" x="3175000" y="4660900"/>
          <p14:tracePt t="46012" x="3181350" y="4667250"/>
          <p14:tracePt t="46052" x="3187700" y="4660900"/>
          <p14:tracePt t="46072" x="3194050" y="4660900"/>
          <p14:tracePt t="46080" x="3200400" y="4660900"/>
          <p14:tracePt t="46088" x="3206750" y="4660900"/>
          <p14:tracePt t="46098" x="3213100" y="4660900"/>
          <p14:tracePt t="46098" x="3225800" y="4660900"/>
          <p14:tracePt t="46118" x="3238500" y="4660900"/>
          <p14:tracePt t="46118" x="3244850" y="4660900"/>
          <p14:tracePt t="46133" x="3257550" y="4660900"/>
          <p14:tracePt t="46133" x="3263900" y="4660900"/>
          <p14:tracePt t="46150" x="3276600" y="4667250"/>
          <p14:tracePt t="46150" x="3282950" y="4673600"/>
          <p14:tracePt t="46167" x="3295650" y="4673600"/>
          <p14:tracePt t="46167" x="3314700" y="4679950"/>
          <p14:tracePt t="46185" x="3321050" y="4679950"/>
          <p14:tracePt t="46185" x="3327400" y="4679950"/>
          <p14:tracePt t="46200" x="3333750" y="4686300"/>
          <p14:tracePt t="46200" x="3340100" y="4686300"/>
          <p14:tracePt t="46217" x="3346450" y="4692650"/>
          <p14:tracePt t="46232" x="3352800" y="4692650"/>
          <p14:tracePt t="46248" x="3359150" y="4699000"/>
          <p14:tracePt t="46265" x="3365500" y="4705350"/>
          <p14:tracePt t="46282" x="3365500" y="4711700"/>
          <p14:tracePt t="46299" x="3371850" y="4711700"/>
          <p14:tracePt t="46299" x="3378200" y="4718050"/>
          <p14:tracePt t="46317" x="3384550" y="4718050"/>
          <p14:tracePt t="46332" x="3390900" y="4711700"/>
          <p14:tracePt t="46364" x="3397250" y="4711700"/>
          <p14:tracePt t="46380" x="3403600" y="4705350"/>
          <p14:tracePt t="46396" x="3403600" y="4699000"/>
          <p14:tracePt t="46412" x="3409950" y="4692650"/>
          <p14:tracePt t="46424" x="3409950" y="4686300"/>
          <p14:tracePt t="46440" x="3403600" y="4686300"/>
          <p14:tracePt t="46472" x="3397250" y="4679950"/>
          <p14:tracePt t="46484" x="3390900" y="4679950"/>
          <p14:tracePt t="46500" x="3384550" y="4673600"/>
          <p14:tracePt t="46515" x="3378200" y="4667250"/>
          <p14:tracePt t="46532" x="3371850" y="4660900"/>
          <p14:tracePt t="46544" x="3365500" y="4654550"/>
          <p14:tracePt t="46560" x="3359150" y="4648200"/>
          <p14:tracePt t="46576" x="3352800" y="4641850"/>
          <p14:tracePt t="46585" x="3352800" y="4635500"/>
          <p14:tracePt t="46600" x="3346450" y="4629150"/>
          <p14:tracePt t="46617" x="3346450" y="4622800"/>
          <p14:tracePt t="46617" x="3340100" y="4616450"/>
          <p14:tracePt t="46617" x="3340100" y="4610100"/>
          <p14:tracePt t="46638" x="3333750" y="4603750"/>
          <p14:tracePt t="46653" x="3333750" y="4597400"/>
          <p14:tracePt t="46653" x="3327400" y="4591050"/>
          <p14:tracePt t="46668" x="3327400" y="4584700"/>
          <p14:tracePt t="46683" x="3321050" y="4572000"/>
          <p14:tracePt t="46700" x="3314700" y="4565650"/>
          <p14:tracePt t="46700" x="3314700" y="4552950"/>
          <p14:tracePt t="46719" x="3308350" y="4546600"/>
          <p14:tracePt t="46719" x="3308350" y="4540250"/>
          <p14:tracePt t="46735" x="3308350" y="4533900"/>
          <p14:tracePt t="46750" x="3302000" y="4521200"/>
          <p14:tracePt t="46750" x="3302000" y="4514850"/>
          <p14:tracePt t="46750" x="3302000" y="4508500"/>
          <p14:tracePt t="46771" x="3295650" y="4495800"/>
          <p14:tracePt t="46771" x="3295650" y="4489450"/>
          <p14:tracePt t="46785" x="3295650" y="4483100"/>
          <p14:tracePt t="46785" x="3295650" y="4470400"/>
          <p14:tracePt t="46802" x="3295650" y="4464050"/>
          <p14:tracePt t="46802" x="3295650" y="4457700"/>
          <p14:tracePt t="46819" x="3302000" y="4445000"/>
          <p14:tracePt t="46836" x="3302000" y="4438650"/>
          <p14:tracePt t="46836" x="3308350" y="4432300"/>
          <p14:tracePt t="46853" x="3314700" y="4425950"/>
          <p14:tracePt t="46868" x="3327400" y="4419600"/>
          <p14:tracePt t="46884" x="3333750" y="4419600"/>
          <p14:tracePt t="46900" x="3340100" y="4413250"/>
          <p14:tracePt t="46900" x="3352800" y="4406900"/>
          <p14:tracePt t="46921" x="3359150" y="4406900"/>
          <p14:tracePt t="46937" x="3365500" y="4406900"/>
          <p14:tracePt t="46937" x="3371850" y="4406900"/>
          <p14:tracePt t="46953" x="3378200" y="4406900"/>
          <p14:tracePt t="46953" x="3384550" y="4406900"/>
          <p14:tracePt t="46969" x="3390900" y="4406900"/>
          <p14:tracePt t="46984" x="3397250" y="4406900"/>
          <p14:tracePt t="47001" x="3403600" y="4406900"/>
          <p14:tracePt t="47018" x="3409950" y="4413250"/>
          <p14:tracePt t="47039" x="3403600" y="4419600"/>
          <p14:tracePt t="47076" x="3397250" y="4413250"/>
          <p14:tracePt t="47108" x="3397250" y="4406900"/>
          <p14:tracePt t="47177" x="3390900" y="4406900"/>
          <p14:tracePt t="47245" x="3384550" y="4406900"/>
          <p14:tracePt t="47256" x="3384550" y="4400550"/>
          <p14:tracePt t="47316" x="3384550" y="4394200"/>
          <p14:tracePt t="47340" x="3378200" y="4387850"/>
          <p14:tracePt t="47468" x="3378200" y="4394200"/>
          <p14:tracePt t="47484" x="3378200" y="4387850"/>
          <p14:tracePt t="47556" x="3378200" y="4381500"/>
          <p14:tracePt t="47676" x="3371850" y="4375150"/>
          <p14:tracePt t="47760" x="3371850" y="4368800"/>
          <p14:tracePt t="47792" x="3371850" y="4362450"/>
          <p14:tracePt t="47804" x="3371850" y="4356100"/>
          <p14:tracePt t="47836" x="3371850" y="4349750"/>
          <p14:tracePt t="47856" x="3378200" y="4343400"/>
          <p14:tracePt t="47880" x="3384550" y="4343400"/>
          <p14:tracePt t="47896" x="3390900" y="4343400"/>
          <p14:tracePt t="47912" x="3397250" y="4343400"/>
          <p14:tracePt t="47924" x="3403600" y="4343400"/>
          <p14:tracePt t="47932" x="3409950" y="4349750"/>
          <p14:tracePt t="47948" x="3416300" y="4343400"/>
          <p14:tracePt t="47964" x="3422650" y="4343400"/>
          <p14:tracePt t="47973" x="3429000" y="4343400"/>
          <p14:tracePt t="47973" x="3435350" y="4343400"/>
          <p14:tracePt t="47990" x="3441700" y="4343400"/>
          <p14:tracePt t="48005" x="3448050" y="4343400"/>
          <p14:tracePt t="48005" x="3454400" y="4343400"/>
          <p14:tracePt t="48005" x="3460750" y="4343400"/>
          <p14:tracePt t="48025" x="3467100" y="4343400"/>
          <p14:tracePt t="48025" x="3473450" y="4343400"/>
          <p14:tracePt t="48040" x="3479800" y="4337050"/>
          <p14:tracePt t="48055" x="3486150" y="4343400"/>
          <p14:tracePt t="48071" x="3479800" y="4343400"/>
          <p14:tracePt t="48136" x="3473450" y="4343400"/>
          <p14:tracePt t="48172" x="3473450" y="4349750"/>
          <p14:tracePt t="48256" x="3473450" y="4356100"/>
          <p14:tracePt t="48361" x="3467100" y="4356100"/>
          <p14:tracePt t="48412" x="3473450" y="4362450"/>
          <p14:tracePt t="48456" x="3473450" y="4368800"/>
          <p14:tracePt t="48472" x="3473450" y="4375150"/>
          <p14:tracePt t="48496" x="3473450" y="4381500"/>
          <p14:tracePt t="48504" x="3473450" y="4387850"/>
          <p14:tracePt t="48513" x="3473450" y="4394200"/>
          <p14:tracePt t="48513" x="3473450" y="4400550"/>
          <p14:tracePt t="48526" x="3479800" y="4406900"/>
          <p14:tracePt t="48526" x="3479800" y="4419600"/>
          <p14:tracePt t="48542" x="3486150" y="4425950"/>
          <p14:tracePt t="48542" x="3492500" y="4438650"/>
          <p14:tracePt t="48558" x="3498850" y="4445000"/>
          <p14:tracePt t="48558" x="3505200" y="4457700"/>
          <p14:tracePt t="48558" x="3511550" y="4470400"/>
          <p14:tracePt t="48577" x="3524250" y="4483100"/>
          <p14:tracePt t="48590" x="3536950" y="4489450"/>
          <p14:tracePt t="48590" x="3562350" y="4514850"/>
          <p14:tracePt t="48609" x="3575050" y="4521200"/>
          <p14:tracePt t="48609" x="3587750" y="4533900"/>
          <p14:tracePt t="48626" x="3600450" y="4540250"/>
          <p14:tracePt t="48626" x="3613150" y="4552950"/>
          <p14:tracePt t="48642" x="3625850" y="4559300"/>
          <p14:tracePt t="48642" x="3632200" y="4572000"/>
          <p14:tracePt t="48642" x="3644900" y="4578350"/>
          <p14:tracePt t="48661" x="3657600" y="4591050"/>
          <p14:tracePt t="48674" x="3670300" y="4603750"/>
          <p14:tracePt t="48674" x="3695700" y="4629150"/>
          <p14:tracePt t="48693" x="3702050" y="4635500"/>
          <p14:tracePt t="48693" x="3714750" y="4648200"/>
          <p14:tracePt t="48709" x="3727450" y="4654550"/>
          <p14:tracePt t="48709" x="3740150" y="4667250"/>
          <p14:tracePt t="48726" x="3752850" y="4679950"/>
          <p14:tracePt t="48726" x="3765550" y="4692650"/>
          <p14:tracePt t="48742" x="3778250" y="4699000"/>
          <p14:tracePt t="48742" x="3810000" y="4718050"/>
          <p14:tracePt t="48759" x="3829050" y="4724400"/>
          <p14:tracePt t="48759" x="3841750" y="4730750"/>
          <p14:tracePt t="48777" x="3854450" y="4737100"/>
          <p14:tracePt t="48777" x="3873500" y="4749800"/>
          <p14:tracePt t="48793" x="3886200" y="4756150"/>
          <p14:tracePt t="48793" x="3898900" y="4762500"/>
          <p14:tracePt t="48809" x="3911600" y="4762500"/>
          <p14:tracePt t="48809" x="3937000" y="4768850"/>
          <p14:tracePt t="48826" x="3949700" y="4768850"/>
          <p14:tracePt t="48826" x="3962400" y="4775200"/>
          <p14:tracePt t="48842" x="3975100" y="4775200"/>
          <p14:tracePt t="48842" x="3987800" y="4775200"/>
          <p14:tracePt t="48860" x="4006850" y="4775200"/>
          <p14:tracePt t="48860" x="4038600" y="4781550"/>
          <p14:tracePt t="48877" x="4057650" y="4781550"/>
          <p14:tracePt t="48877" x="4083050" y="4787900"/>
          <p14:tracePt t="48894" x="4102100" y="4787900"/>
          <p14:tracePt t="48894" x="4127500" y="4781550"/>
          <p14:tracePt t="48910" x="4152900" y="4781550"/>
          <p14:tracePt t="48910" x="4184650" y="4781550"/>
          <p14:tracePt t="48926" x="4210050" y="4781550"/>
          <p14:tracePt t="48926" x="4241800" y="4781550"/>
          <p14:tracePt t="48926" x="4267200" y="4781550"/>
          <p14:tracePt t="48945" x="4298950" y="4781550"/>
          <p14:tracePt t="48958" x="4330700" y="4781550"/>
          <p14:tracePt t="48958" x="4394200" y="4775200"/>
          <p14:tracePt t="48977" x="4419600" y="4768850"/>
          <p14:tracePt t="48977" x="4457700" y="4768850"/>
          <p14:tracePt t="48994" x="4489450" y="4762500"/>
          <p14:tracePt t="48994" x="4521200" y="4762500"/>
          <p14:tracePt t="49010" x="4552950" y="4756150"/>
          <p14:tracePt t="49010" x="4584700" y="4756150"/>
          <p14:tracePt t="49010" x="4616450" y="4749800"/>
          <p14:tracePt t="49029" x="4654550" y="4749800"/>
          <p14:tracePt t="49042" x="4686300" y="4749800"/>
          <p14:tracePt t="49042" x="4743450" y="4743450"/>
          <p14:tracePt t="49060" x="4775200" y="4743450"/>
          <p14:tracePt t="49060" x="4800600" y="4749800"/>
          <p14:tracePt t="49077" x="4826000" y="4743450"/>
          <p14:tracePt t="49077" x="4851400" y="4749800"/>
          <p14:tracePt t="49094" x="4876800" y="4743450"/>
          <p14:tracePt t="49094" x="4902200" y="4743450"/>
          <p14:tracePt t="49094" x="4921250" y="4743450"/>
          <p14:tracePt t="49113" x="4940300" y="4737100"/>
          <p14:tracePt t="49113" x="4959350" y="4737100"/>
          <p14:tracePt t="49128" x="4978400" y="4737100"/>
          <p14:tracePt t="49128" x="4991100" y="4730750"/>
          <p14:tracePt t="49145" x="4997450" y="4730750"/>
          <p14:tracePt t="49145" x="5010150" y="4737100"/>
          <p14:tracePt t="49161" x="5016500" y="4730750"/>
          <p14:tracePt t="49161" x="5022850" y="4737100"/>
          <p14:tracePt t="49179" x="5022850" y="4743450"/>
          <p14:tracePt t="49201" x="5016500" y="4743450"/>
          <p14:tracePt t="49217" x="5010150" y="4749800"/>
          <p14:tracePt t="49225" x="5003800" y="4756150"/>
          <p14:tracePt t="49225" x="4997450" y="4756150"/>
          <p14:tracePt t="49246" x="4991100" y="4756150"/>
          <p14:tracePt t="49246" x="4984750" y="4756150"/>
          <p14:tracePt t="49261" x="4972050" y="4762500"/>
          <p14:tracePt t="49277" x="4965700" y="4762500"/>
          <p14:tracePt t="49292" x="4965700" y="4768850"/>
          <p14:tracePt t="49365" x="4959350" y="4775200"/>
          <p14:tracePt t="49397" x="4953000" y="4775200"/>
          <p14:tracePt t="49405" x="4946650" y="4781550"/>
          <p14:tracePt t="49413" x="4940300" y="4781550"/>
          <p14:tracePt t="49413" x="4927600" y="4787900"/>
          <p14:tracePt t="49428" x="4914900" y="4787900"/>
          <p14:tracePt t="49428" x="4895850" y="4800600"/>
          <p14:tracePt t="49445" x="4870450" y="4806950"/>
          <p14:tracePt t="49445" x="4845050" y="4813300"/>
          <p14:tracePt t="49461" x="4806950" y="4826000"/>
          <p14:tracePt t="49461" x="4724400" y="4851400"/>
          <p14:tracePt t="49478" x="4667250" y="4876800"/>
          <p14:tracePt t="49478" x="4603750" y="4902200"/>
          <p14:tracePt t="49495" x="4527550" y="4921250"/>
          <p14:tracePt t="49495" x="4445000" y="4953000"/>
          <p14:tracePt t="49511" x="4349750" y="4984750"/>
          <p14:tracePt t="49511" x="4254500" y="5016500"/>
          <p14:tracePt t="49528" x="4152900" y="5035550"/>
          <p14:tracePt t="49528" x="4044950" y="5060950"/>
          <p14:tracePt t="49838" x="1397000" y="5200650"/>
          <p14:tracePt t="49860" x="1390650" y="5200650"/>
          <p14:tracePt t="49869" x="1384300" y="5207000"/>
          <p14:tracePt t="49878" x="1371600" y="5207000"/>
          <p14:tracePt t="49878" x="1352550" y="5213350"/>
          <p14:tracePt t="49898" x="1339850" y="5219700"/>
          <p14:tracePt t="49898" x="1327150" y="5219700"/>
          <p14:tracePt t="49913" x="1320800" y="5219700"/>
          <p14:tracePt t="49913" x="1314450" y="5226050"/>
          <p14:tracePt t="49930" x="1308100" y="5232400"/>
          <p14:tracePt t="49930" x="1301750" y="5238750"/>
          <p14:tracePt t="49946" x="1295400" y="5238750"/>
          <p14:tracePt t="49946" x="1289050" y="5245100"/>
          <p14:tracePt t="49946" x="1282700" y="5245100"/>
          <p14:tracePt t="49965" x="1276350" y="5245100"/>
          <p14:tracePt t="49978" x="1270000" y="5245100"/>
          <p14:tracePt t="49995" x="1257300" y="5238750"/>
          <p14:tracePt t="50012" x="1257300" y="5232400"/>
          <p14:tracePt t="50029" x="1263650" y="5226050"/>
          <p14:tracePt t="50049" x="1270000" y="5232400"/>
          <p14:tracePt t="50049" x="1270000" y="5226050"/>
          <p14:tracePt t="50063" x="1282700" y="5232400"/>
          <p14:tracePt t="50078" x="1289050" y="5226050"/>
          <p14:tracePt t="50078" x="1301750" y="5232400"/>
          <p14:tracePt t="50097" x="1308100" y="5226050"/>
          <p14:tracePt t="50097" x="1320800" y="5226050"/>
          <p14:tracePt t="50114" x="1333500" y="5219700"/>
          <p14:tracePt t="50114" x="1365250" y="5219700"/>
          <p14:tracePt t="50130" x="1377950" y="5213350"/>
          <p14:tracePt t="50130" x="1397000" y="5213350"/>
          <p14:tracePt t="50148" x="1409700" y="5207000"/>
          <p14:tracePt t="50148" x="1435100" y="5207000"/>
          <p14:tracePt t="50164" x="1454150" y="5207000"/>
          <p14:tracePt t="50164" x="1498600" y="5207000"/>
          <p14:tracePt t="50182" x="1517650" y="5207000"/>
          <p14:tracePt t="50182" x="1549400" y="5207000"/>
          <p14:tracePt t="50198" x="1574800" y="5207000"/>
          <p14:tracePt t="50198" x="1593850" y="5207000"/>
          <p14:tracePt t="50214" x="1619250" y="5207000"/>
          <p14:tracePt t="50214" x="1644650" y="5207000"/>
          <p14:tracePt t="50231" x="1670050" y="5207000"/>
          <p14:tracePt t="50231" x="1695450" y="5207000"/>
          <p14:tracePt t="50231" x="1720850" y="5207000"/>
          <p14:tracePt t="50250" x="1746250" y="5207000"/>
          <p14:tracePt t="50262" x="1765300" y="5207000"/>
          <p14:tracePt t="50262" x="1809750" y="5207000"/>
          <p14:tracePt t="50282" x="1828800" y="5207000"/>
          <p14:tracePt t="50282" x="1847850" y="5207000"/>
          <p14:tracePt t="50298" x="1860550" y="5207000"/>
          <p14:tracePt t="50298" x="1879600" y="5207000"/>
          <p14:tracePt t="50315" x="1892300" y="5200650"/>
          <p14:tracePt t="50315" x="1905000" y="5194300"/>
          <p14:tracePt t="50315" x="1917700" y="5194300"/>
          <p14:tracePt t="50334" x="1930400" y="5187950"/>
          <p14:tracePt t="50346" x="1936750" y="5187950"/>
          <p14:tracePt t="50346" x="1949450" y="5181600"/>
          <p14:tracePt t="50365" x="1955800" y="5175250"/>
          <p14:tracePt t="50379" x="1949450" y="5168900"/>
          <p14:tracePt t="50417" x="1943100" y="5168900"/>
          <p14:tracePt t="50429" x="1936750" y="5162550"/>
          <p14:tracePt t="50469" x="1943100" y="5156200"/>
          <p14:tracePt t="50497" x="1949450" y="5149850"/>
          <p14:tracePt t="50536" x="1955800" y="5149850"/>
          <p14:tracePt t="50549" x="1962150" y="5143500"/>
          <p14:tracePt t="50573" x="1962150" y="5137150"/>
          <p14:tracePt t="50609" x="1955800" y="5130800"/>
          <p14:tracePt t="50641" x="1949450" y="5137150"/>
          <p14:tracePt t="50677" x="1955800" y="5130800"/>
          <p14:tracePt t="50737" x="1962150" y="5124450"/>
          <p14:tracePt t="50753" x="1968500" y="5124450"/>
          <p14:tracePt t="50761" x="1974850" y="5124450"/>
          <p14:tracePt t="50769" x="1981200" y="5130800"/>
          <p14:tracePt t="50769" x="1993900" y="5130800"/>
          <p14:tracePt t="50783" x="2006600" y="5130800"/>
          <p14:tracePt t="50783" x="2019300" y="5137150"/>
          <p14:tracePt t="50799" x="2032000" y="5137150"/>
          <p14:tracePt t="50799" x="2051050" y="5149850"/>
          <p14:tracePt t="50817" x="2070100" y="5156200"/>
          <p14:tracePt t="50817" x="2114550" y="5162550"/>
          <p14:tracePt t="50834" x="2139950" y="5168900"/>
          <p14:tracePt t="50834" x="2165350" y="5181600"/>
          <p14:tracePt t="50850" x="2197100" y="5187950"/>
          <p14:tracePt t="50850" x="2222500" y="5194300"/>
          <p14:tracePt t="50866" x="2254250" y="5200650"/>
          <p14:tracePt t="50866" x="2286000" y="5207000"/>
          <p14:tracePt t="50883" x="2324100" y="5213350"/>
          <p14:tracePt t="50883" x="2355850" y="5219700"/>
          <p14:tracePt t="50883" x="2387600" y="5226050"/>
          <p14:tracePt t="50902" x="2425700" y="5232400"/>
          <p14:tracePt t="50914" x="2463800" y="5232400"/>
          <p14:tracePt t="50914" x="2533650" y="5238750"/>
          <p14:tracePt t="50934" x="2571750" y="5232400"/>
          <p14:tracePt t="50934" x="2603500" y="5238750"/>
          <p14:tracePt t="50950" x="2641600" y="5238750"/>
          <p14:tracePt t="50950" x="2679700" y="5238750"/>
          <p14:tracePt t="50967" x="2711450" y="5238750"/>
          <p14:tracePt t="50967" x="2743200" y="5232400"/>
          <p14:tracePt t="50967" x="2774950" y="5232400"/>
          <p14:tracePt t="50986" x="2806700" y="5226050"/>
          <p14:tracePt t="50998" x="2838450" y="5226050"/>
          <p14:tracePt t="50998" x="2889250" y="5213350"/>
          <p14:tracePt t="51018" x="2914650" y="5207000"/>
          <p14:tracePt t="51018" x="2940050" y="5200650"/>
          <p14:tracePt t="51034" x="2959100" y="5194300"/>
          <p14:tracePt t="51034" x="2978150" y="5187950"/>
          <p14:tracePt t="51051" x="2997200" y="5181600"/>
          <p14:tracePt t="51051" x="3009900" y="5181600"/>
          <p14:tracePt t="51051" x="3022600" y="5175250"/>
          <p14:tracePt t="51069" x="3035300" y="5168900"/>
          <p14:tracePt t="51069" x="3048000" y="5168900"/>
          <p14:tracePt t="51084" x="3054350" y="5162550"/>
          <p14:tracePt t="51084" x="3067050" y="5162550"/>
          <p14:tracePt t="51100" x="3073400" y="5156200"/>
          <p14:tracePt t="51116" x="3079750" y="5156200"/>
          <p14:tracePt t="51132" x="3079750" y="5149850"/>
          <p14:tracePt t="51165" x="3073400" y="5149850"/>
          <p14:tracePt t="51173" x="3067050" y="5149850"/>
          <p14:tracePt t="51189" x="3054350" y="5149850"/>
          <p14:tracePt t="51202" x="3048000" y="5149850"/>
          <p14:tracePt t="51218" x="3035300" y="5143500"/>
          <p14:tracePt t="51233" x="3028950" y="5149850"/>
          <p14:tracePt t="51249" x="3022600" y="5149850"/>
          <p14:tracePt t="51266" x="3016250" y="5143500"/>
          <p14:tracePt t="51266" x="3009900" y="5143500"/>
          <p14:tracePt t="51286" x="3003550" y="5143500"/>
          <p14:tracePt t="51301" x="2997200" y="5137150"/>
          <p14:tracePt t="51345" x="3003550" y="5137150"/>
          <p14:tracePt t="51433" x="3009900" y="5137150"/>
          <p14:tracePt t="51489" x="3016250" y="5137150"/>
          <p14:tracePt t="51502" x="3022600" y="5137150"/>
          <p14:tracePt t="51517" x="3028950" y="5130800"/>
          <p14:tracePt t="51525" x="3035300" y="5137150"/>
          <p14:tracePt t="51534" x="3041650" y="5137150"/>
          <p14:tracePt t="51551" x="3048000" y="5143500"/>
          <p14:tracePt t="51569" x="3054350" y="5143500"/>
          <p14:tracePt t="51569" x="3060700" y="5143500"/>
          <p14:tracePt t="51586" x="3060700" y="5137150"/>
          <p14:tracePt t="51609" x="3054350" y="5137150"/>
          <p14:tracePt t="51653" x="3048000" y="5137150"/>
          <p14:tracePt t="51673" x="3048000" y="5143500"/>
          <p14:tracePt t="51689" x="3041650" y="5137150"/>
          <p14:tracePt t="51705" x="3035300" y="5130800"/>
          <p14:tracePt t="51741" x="3041650" y="5130800"/>
          <p14:tracePt t="51765" x="3048000" y="5130800"/>
          <p14:tracePt t="51781" x="3054350" y="5124450"/>
          <p14:tracePt t="51797" x="3060700" y="5124450"/>
          <p14:tracePt t="51810" x="3067050" y="5124450"/>
          <p14:tracePt t="51825" x="3073400" y="5130800"/>
          <p14:tracePt t="51834" x="3079750" y="5130800"/>
          <p14:tracePt t="51834" x="3092450" y="5130800"/>
          <p14:tracePt t="51854" x="3098800" y="5130800"/>
          <p14:tracePt t="51854" x="3105150" y="5124450"/>
          <p14:tracePt t="51870" x="3111500" y="5124450"/>
          <p14:tracePt t="51870" x="3124200" y="5124450"/>
          <p14:tracePt t="51887" x="3130550" y="5124450"/>
          <p14:tracePt t="51887" x="3136900" y="5124450"/>
          <p14:tracePt t="51903" x="3143250" y="5124450"/>
          <p14:tracePt t="51903" x="3149600" y="5124450"/>
          <p14:tracePt t="51903" x="3155950" y="5118100"/>
          <p14:tracePt t="51923" x="3162300" y="5118100"/>
          <p14:tracePt t="51935" x="3168650" y="5111750"/>
          <p14:tracePt t="51935" x="3175000" y="5111750"/>
          <p14:tracePt t="51954" x="3181350" y="5105400"/>
          <p14:tracePt t="51954" x="3187700" y="5105400"/>
          <p14:tracePt t="51971" x="3194050" y="5099050"/>
          <p14:tracePt t="51971" x="3200400" y="5099050"/>
          <p14:tracePt t="51987" x="3206750" y="5092700"/>
          <p14:tracePt t="52002" x="3213100" y="5086350"/>
          <p14:tracePt t="52019" x="3219450" y="5080000"/>
          <p14:tracePt t="52035" x="3219450" y="5073650"/>
          <p14:tracePt t="52052" x="3225800" y="5073650"/>
          <p14:tracePt t="52069" x="3232150" y="5067300"/>
          <p14:tracePt t="52085" x="3238500" y="5073650"/>
          <p14:tracePt t="52085" x="3238500" y="5080000"/>
          <p14:tracePt t="52105" x="3238500" y="5099050"/>
          <p14:tracePt t="52119" x="3244850" y="5105400"/>
          <p14:tracePt t="52119" x="3244850" y="5111750"/>
          <p14:tracePt t="52138" x="3244850" y="5124450"/>
          <p14:tracePt t="52138" x="3244850" y="5130800"/>
          <p14:tracePt t="52154" x="3244850" y="5137150"/>
          <p14:tracePt t="52154" x="3238500" y="5149850"/>
          <p14:tracePt t="52172" x="3238500" y="5162550"/>
          <p14:tracePt t="52186" x="3238500" y="5168900"/>
          <p14:tracePt t="52202" x="3232150" y="5175250"/>
          <p14:tracePt t="52229" x="3225800" y="5168900"/>
          <p14:tracePt t="52246" x="3219450" y="5175250"/>
          <p14:tracePt t="52261" x="3213100" y="5175250"/>
          <p14:tracePt t="52274" x="3213100" y="5168900"/>
          <p14:tracePt t="52290" x="3206750" y="5162550"/>
          <p14:tracePt t="52306" x="3206750" y="5156200"/>
          <p14:tracePt t="52322" x="3200400" y="5149850"/>
          <p14:tracePt t="52337" x="3200400" y="5143500"/>
          <p14:tracePt t="52353" x="3200400" y="5137150"/>
          <p14:tracePt t="52370" x="3200400" y="5130800"/>
          <p14:tracePt t="52390" x="3206750" y="5124450"/>
          <p14:tracePt t="52409" x="3206750" y="5118100"/>
          <p14:tracePt t="52449" x="3200400" y="5118100"/>
          <p14:tracePt t="52493" x="3200400" y="5111750"/>
          <p14:tracePt t="52513" x="3200400" y="5105400"/>
          <p14:tracePt t="52546" x="3194050" y="5111750"/>
          <p14:tracePt t="52569" x="3194050" y="5105400"/>
          <p14:tracePt t="52665" x="3187700" y="5105400"/>
          <p14:tracePt t="52717" x="3187700" y="5099050"/>
          <p14:tracePt t="52821" x="3187700" y="5105400"/>
          <p14:tracePt t="52861" x="3187700" y="5111750"/>
          <p14:tracePt t="52882" x="3181350" y="5111750"/>
          <p14:tracePt t="52906" x="3175000" y="5111750"/>
          <p14:tracePt t="52934" x="3168650" y="5105400"/>
          <p14:tracePt t="52949" x="3175000" y="5099050"/>
          <p14:tracePt t="52974" x="3175000" y="5092700"/>
          <p14:tracePt t="52982" x="3175000" y="5086350"/>
          <p14:tracePt t="53094" x="3175000" y="5080000"/>
          <p14:tracePt t="53110" x="3175000" y="5073650"/>
          <p14:tracePt t="53121" x="3175000" y="5067300"/>
          <p14:tracePt t="53257" x="3181350" y="5067300"/>
          <p14:tracePt t="53289" x="3187700" y="5073650"/>
          <p14:tracePt t="53317" x="3194050" y="5073650"/>
          <p14:tracePt t="53334" x="3200400" y="5073650"/>
          <p14:tracePt t="53349" x="3200400" y="5080000"/>
          <p14:tracePt t="53358" x="3206750" y="5080000"/>
          <p14:tracePt t="53358" x="3213100" y="5080000"/>
          <p14:tracePt t="53375" x="3219450" y="5080000"/>
          <p14:tracePt t="53375" x="3225800" y="5080000"/>
          <p14:tracePt t="53375" x="3232150" y="5086350"/>
          <p14:tracePt t="53394" x="3238500" y="5086350"/>
          <p14:tracePt t="53407" x="3244850" y="5086350"/>
          <p14:tracePt t="53407" x="3251200" y="5086350"/>
          <p14:tracePt t="53425" x="3263900" y="5092700"/>
          <p14:tracePt t="53440" x="3270250" y="5092700"/>
          <p14:tracePt t="53457" x="3276600" y="5086350"/>
          <p14:tracePt t="53474" x="3270250" y="5080000"/>
          <p14:tracePt t="53534" x="3263900" y="5073650"/>
          <p14:tracePt t="53550" x="3257550" y="5067300"/>
          <p14:tracePt t="53566" x="3251200" y="5054600"/>
          <p14:tracePt t="53601" x="3251200" y="5048250"/>
          <p14:tracePt t="53610" x="3251200" y="5041900"/>
          <p14:tracePt t="53624" x="3251200" y="5035550"/>
          <p14:tracePt t="53641" x="3251200" y="5022850"/>
          <p14:tracePt t="53658" x="3251200" y="5016500"/>
          <p14:tracePt t="53658" x="3251200" y="5010150"/>
          <p14:tracePt t="53658" x="3251200" y="5003800"/>
          <p14:tracePt t="53679" x="3251200" y="4997450"/>
          <p14:tracePt t="53691" x="3251200" y="4991100"/>
          <p14:tracePt t="53691" x="3251200" y="4984750"/>
          <p14:tracePt t="53711" x="3244850" y="4978400"/>
          <p14:tracePt t="53730" x="3238500" y="4972050"/>
          <p14:tracePt t="53746" x="3238500" y="4965700"/>
          <p14:tracePt t="53762" x="3238500" y="4959350"/>
          <p14:tracePt t="53774" x="3238500" y="4953000"/>
          <p14:tracePt t="53791" x="3238500" y="4946650"/>
          <p14:tracePt t="53808" x="3244850" y="4940300"/>
          <p14:tracePt t="53894" x="3251200" y="4940300"/>
          <p14:tracePt t="53950" x="3251200" y="4933950"/>
          <p14:tracePt t="53994" x="3257550" y="4940300"/>
          <p14:tracePt t="54021" x="3263900" y="4940300"/>
          <p14:tracePt t="54054" x="3270250" y="4933950"/>
          <p14:tracePt t="54074" x="3276600" y="4927600"/>
          <p14:tracePt t="54113" x="3282950" y="4914900"/>
          <p14:tracePt t="54141" x="3289300" y="4914900"/>
          <p14:tracePt t="54158" x="3295650" y="4914900"/>
          <p14:tracePt t="54174" x="3302000" y="4914900"/>
          <p14:tracePt t="54194" x="3308350" y="4914900"/>
          <p14:tracePt t="54209" x="3308350" y="4908550"/>
          <p14:tracePt t="54225" x="3314700" y="4902200"/>
          <p14:tracePt t="54249" x="3314700" y="4895850"/>
          <p14:tracePt t="54261" x="3308350" y="4895850"/>
          <p14:tracePt t="54322" x="3308350" y="4889500"/>
          <p14:tracePt t="54338" x="3302000" y="4889500"/>
          <p14:tracePt t="54406" x="3302000" y="4883150"/>
          <p14:tracePt t="54450" x="3308350" y="4889500"/>
          <p14:tracePt t="54474" x="3308350" y="4883150"/>
          <p14:tracePt t="54493" x="3314700" y="4889500"/>
          <p14:tracePt t="54542" x="3314700" y="4883150"/>
          <p14:tracePt t="54562" x="3314700" y="4889500"/>
          <p14:tracePt t="54622" x="3314700" y="4895850"/>
          <p14:tracePt t="54647" x="3321050" y="4895850"/>
          <p14:tracePt t="54690" x="3327400" y="4889500"/>
          <p14:tracePt t="54698" x="3333750" y="4895850"/>
          <p14:tracePt t="54715" x="3340100" y="4902200"/>
          <p14:tracePt t="54731" x="3346450" y="4895850"/>
          <p14:tracePt t="54731" x="3352800" y="4902200"/>
          <p14:tracePt t="54747" x="3359150" y="4902200"/>
          <p14:tracePt t="54747" x="3365500" y="4908550"/>
          <p14:tracePt t="54763" x="3371850" y="4908550"/>
          <p14:tracePt t="54763" x="3384550" y="4914900"/>
          <p14:tracePt t="54763" x="3390900" y="4921250"/>
          <p14:tracePt t="54783" x="3403600" y="4921250"/>
          <p14:tracePt t="54783" x="3416300" y="4927600"/>
          <p14:tracePt t="54797" x="3429000" y="4927600"/>
          <p14:tracePt t="54797" x="3441700" y="4933950"/>
          <p14:tracePt t="54814" x="3454400" y="4940300"/>
          <p14:tracePt t="54814" x="3467100" y="4946650"/>
          <p14:tracePt t="54830" x="3479800" y="4946650"/>
          <p14:tracePt t="54830" x="3498850" y="4946650"/>
          <p14:tracePt t="54848" x="3511550" y="4946650"/>
          <p14:tracePt t="54848" x="3543300" y="4959350"/>
          <p14:tracePt t="54864" x="3562350" y="4965700"/>
          <p14:tracePt t="54864" x="3575050" y="4972050"/>
          <p14:tracePt t="54880" x="3594100" y="4972050"/>
          <p14:tracePt t="54880" x="3613150" y="4984750"/>
          <p14:tracePt t="54898" x="3632200" y="4991100"/>
          <p14:tracePt t="54898" x="3670300" y="5003800"/>
          <p14:tracePt t="54914" x="3683000" y="5003800"/>
          <p14:tracePt t="54914" x="3702050" y="5010150"/>
          <p14:tracePt t="54931" x="3714750" y="5016500"/>
          <p14:tracePt t="54931" x="3733800" y="5016500"/>
          <p14:tracePt t="54948" x="3746500" y="5016500"/>
          <p14:tracePt t="54948" x="3759200" y="5022850"/>
          <p14:tracePt t="54964" x="3778250" y="5022850"/>
          <p14:tracePt t="54964" x="3790950" y="5029200"/>
          <p14:tracePt t="54964" x="3803650" y="5029200"/>
          <p14:tracePt t="54983" x="3816350" y="5029200"/>
          <p14:tracePt t="54995" x="3829050" y="5035550"/>
          <p14:tracePt t="54995" x="3860800" y="5035550"/>
          <p14:tracePt t="55015" x="3873500" y="5035550"/>
          <p14:tracePt t="55015" x="3886200" y="5041900"/>
          <p14:tracePt t="55031" x="3898900" y="5041900"/>
          <p14:tracePt t="55031" x="3917950" y="5048250"/>
          <p14:tracePt t="55031" x="3937000" y="5048250"/>
          <p14:tracePt t="55050" x="3949700" y="5048250"/>
          <p14:tracePt t="55062" x="3968750" y="5048250"/>
          <p14:tracePt t="55062" x="4006850" y="5054600"/>
          <p14:tracePt t="55083" x="4032250" y="5054600"/>
          <p14:tracePt t="55083" x="4057650" y="5054600"/>
          <p14:tracePt t="55098" x="4076700" y="5048250"/>
          <p14:tracePt t="55098" x="4102100" y="5054600"/>
          <p14:tracePt t="55115" x="4127500" y="5054600"/>
          <p14:tracePt t="55115" x="4152900" y="5054600"/>
          <p14:tracePt t="55132" x="4178300" y="5054600"/>
          <p14:tracePt t="55132" x="4203700" y="5054600"/>
          <p14:tracePt t="55132" x="4229100" y="5054600"/>
          <p14:tracePt t="55150" x="4260850" y="5054600"/>
          <p14:tracePt t="55150" x="4286250" y="5054600"/>
          <p14:tracePt t="55165" x="4311650" y="5048250"/>
          <p14:tracePt t="55165" x="4343400" y="5054600"/>
          <p14:tracePt t="55181" x="4368800" y="5054600"/>
          <p14:tracePt t="55181" x="4394200" y="5054600"/>
          <p14:tracePt t="55198" x="4419600" y="5048250"/>
          <p14:tracePt t="55198" x="4464050" y="5048250"/>
          <p14:tracePt t="55215" x="4489450" y="5054600"/>
          <p14:tracePt t="55215" x="4508500" y="5054600"/>
          <p14:tracePt t="55231" x="4527550" y="5048250"/>
          <p14:tracePt t="55231" x="4546600" y="5048250"/>
          <p14:tracePt t="55248" x="4565650" y="5041900"/>
          <p14:tracePt t="55248" x="4584700" y="5041900"/>
          <p14:tracePt t="55265" x="4597400" y="5041900"/>
          <p14:tracePt t="55265" x="4629150" y="5029200"/>
          <p14:tracePt t="55283" x="4641850" y="5022850"/>
          <p14:tracePt t="55283" x="4654550" y="5022850"/>
          <p14:tracePt t="55300" x="4667250" y="5022850"/>
          <p14:tracePt t="55300" x="4679950" y="5016500"/>
          <p14:tracePt t="55316" x="4686300" y="5016500"/>
          <p14:tracePt t="55316" x="4699000" y="5010150"/>
          <p14:tracePt t="55316" x="4705350" y="5010150"/>
          <p14:tracePt t="55335" x="4718050" y="5010150"/>
          <p14:tracePt t="55347" x="4724400" y="5003800"/>
          <p14:tracePt t="55347" x="4737100" y="4997450"/>
          <p14:tracePt t="55367" x="4743450" y="4991100"/>
          <p14:tracePt t="55367" x="4756150" y="4984750"/>
          <p14:tracePt t="55384" x="4762500" y="4984750"/>
          <p14:tracePt t="55384" x="4768850" y="4978400"/>
          <p14:tracePt t="55399" x="4775200" y="4972050"/>
          <p14:tracePt t="55399" x="4781550" y="4972050"/>
          <p14:tracePt t="55399" x="4787900" y="4972050"/>
          <p14:tracePt t="55419" x="4794250" y="4972050"/>
          <p14:tracePt t="55430" x="4800600" y="4965700"/>
          <p14:tracePt t="55430" x="4806950" y="4972050"/>
          <p14:tracePt t="55430" x="4813300" y="4965700"/>
          <p14:tracePt t="55451" x="4819650" y="4965700"/>
          <p14:tracePt t="55451" x="4826000" y="4965700"/>
          <p14:tracePt t="55466" x="4832350" y="4965700"/>
          <p14:tracePt t="55466" x="4838700" y="4965700"/>
          <p14:tracePt t="55482" x="4851400" y="4965700"/>
          <p14:tracePt t="55482" x="4857750" y="4965700"/>
          <p14:tracePt t="55499" x="4870450" y="4965700"/>
          <p14:tracePt t="55499" x="4895850" y="4959350"/>
          <p14:tracePt t="55516" x="4908550" y="4959350"/>
          <p14:tracePt t="55516" x="4927600" y="4953000"/>
          <p14:tracePt t="55533" x="4946650" y="4953000"/>
          <p14:tracePt t="55533" x="4965700" y="4953000"/>
          <p14:tracePt t="55550" x="4978400" y="4953000"/>
          <p14:tracePt t="55550" x="4997450" y="4946650"/>
          <p14:tracePt t="55566" x="5022850" y="4940300"/>
          <p14:tracePt t="55566" x="5067300" y="4940300"/>
          <p14:tracePt t="55583" x="5092700" y="4940300"/>
          <p14:tracePt t="55583" x="5118100" y="4940300"/>
          <p14:tracePt t="55600" x="5143500" y="4940300"/>
          <p14:tracePt t="55600" x="5175250" y="4946650"/>
          <p14:tracePt t="55616" x="5207000" y="4946650"/>
          <p14:tracePt t="55616" x="5238750" y="4953000"/>
          <p14:tracePt t="55633" x="5276850" y="4959350"/>
          <p14:tracePt t="55633" x="5346700" y="4965700"/>
          <p14:tracePt t="55651" x="5384800" y="4965700"/>
          <p14:tracePt t="55651" x="5422900" y="4972050"/>
          <p14:tracePt t="55667" x="5461000" y="4978400"/>
          <p14:tracePt t="55667" x="5499100" y="4978400"/>
          <p14:tracePt t="55684" x="5537200" y="4984750"/>
          <p14:tracePt t="55684" x="5581650" y="4984750"/>
          <p14:tracePt t="55684" x="5619750" y="4984750"/>
          <p14:tracePt t="55702" x="5664200" y="4984750"/>
          <p14:tracePt t="55715" x="5702300" y="4984750"/>
          <p14:tracePt t="55715" x="5740400" y="4991100"/>
          <p14:tracePt t="55715" x="5784850" y="4991100"/>
          <p14:tracePt t="55736" x="5822950" y="4997450"/>
          <p14:tracePt t="55736" x="5867400" y="4997450"/>
          <p14:tracePt t="55751" x="5905500" y="5003800"/>
          <p14:tracePt t="55751" x="5943600" y="5010150"/>
          <p14:tracePt t="55767" x="5988050" y="5016500"/>
          <p14:tracePt t="55767" x="6026150" y="5022850"/>
          <p14:tracePt t="55767" x="6064250" y="5029200"/>
          <p14:tracePt t="55787" x="6102350" y="5035550"/>
          <p14:tracePt t="55798" x="6134100" y="5035550"/>
          <p14:tracePt t="55798" x="6197600" y="5041900"/>
          <p14:tracePt t="55817" x="6229350" y="5048250"/>
          <p14:tracePt t="55817" x="6261100" y="5048250"/>
          <p14:tracePt t="55834" x="6286500" y="5048250"/>
          <p14:tracePt t="55834" x="6311900" y="5054600"/>
          <p14:tracePt t="55851" x="6337300" y="5048250"/>
          <p14:tracePt t="55851" x="6356350" y="5054600"/>
          <p14:tracePt t="55867" x="6375400" y="5054600"/>
          <p14:tracePt t="55867" x="6413500" y="5054600"/>
          <p14:tracePt t="55884" x="6426200" y="5054600"/>
          <p14:tracePt t="55884" x="6438900" y="5054600"/>
          <p14:tracePt t="55901" x="6451600" y="5054600"/>
          <p14:tracePt t="55901" x="6457950" y="5054600"/>
          <p14:tracePt t="55917" x="6470650" y="5054600"/>
          <p14:tracePt t="55917" x="6477000" y="5054600"/>
          <p14:tracePt t="55935" x="6483350" y="5054600"/>
          <p14:tracePt t="55949" x="6483350" y="5060950"/>
          <p14:tracePt t="55966" x="6483350" y="5067300"/>
          <p14:tracePt t="55982" x="6477000" y="5073650"/>
          <p14:tracePt t="55999" x="6470650" y="5067300"/>
          <p14:tracePt t="56016" x="6464300" y="5073650"/>
          <p14:tracePt t="56033" x="6464300" y="5080000"/>
          <p14:tracePt t="56051" x="6464300" y="5086350"/>
          <p14:tracePt t="56070" x="6477000" y="5086350"/>
          <p14:tracePt t="56087" x="6483350" y="5086350"/>
          <p14:tracePt t="56103" x="6483350" y="5092700"/>
          <p14:tracePt t="56103" x="6489700" y="5092700"/>
          <p14:tracePt t="56119" x="6496050" y="5092700"/>
          <p14:tracePt t="56119" x="6502400" y="5099050"/>
          <p14:tracePt t="56135" x="6508750" y="5099050"/>
          <p14:tracePt t="56150" x="6515100" y="5099050"/>
          <p14:tracePt t="56166" x="6521450" y="5099050"/>
          <p14:tracePt t="56166" x="6527800" y="5105400"/>
          <p14:tracePt t="56185" x="6527800" y="5111750"/>
          <p14:tracePt t="56200" x="6527800" y="5124450"/>
          <p14:tracePt t="56216" x="6527800" y="5130800"/>
          <p14:tracePt t="56233" x="6527800" y="5137150"/>
          <p14:tracePt t="56250" x="6521450" y="5143500"/>
          <p14:tracePt t="56282" x="6527800" y="5143500"/>
          <p14:tracePt t="56302" x="6527800" y="5149850"/>
          <p14:tracePt t="56334" x="6527800" y="5156200"/>
          <p14:tracePt t="56350" x="6534150" y="5156200"/>
          <p14:tracePt t="56378" x="6540500" y="5149850"/>
          <p14:tracePt t="56438" x="6540500" y="5143500"/>
          <p14:tracePt t="56474" x="6546850" y="5143500"/>
          <p14:tracePt t="56507" x="6546850" y="5137150"/>
          <p14:tracePt t="56542" x="6540500" y="5137150"/>
          <p14:tracePt t="56566" x="6534150" y="5137150"/>
          <p14:tracePt t="56590" x="6527800" y="5143500"/>
          <p14:tracePt t="56618" x="6527800" y="5137150"/>
          <p14:tracePt t="56694" x="6527800" y="5143500"/>
          <p14:tracePt t="56714" x="6534150" y="5143500"/>
          <p14:tracePt t="56730" x="6540500" y="5143500"/>
          <p14:tracePt t="56746" x="6546850" y="5143500"/>
          <p14:tracePt t="56762" x="6553200" y="5143500"/>
          <p14:tracePt t="56774" x="6559550" y="5143500"/>
          <p14:tracePt t="56791" x="6565900" y="5143500"/>
          <p14:tracePt t="56806" x="6572250" y="5137150"/>
          <p14:tracePt t="56823" x="6578600" y="5137150"/>
          <p14:tracePt t="56843" x="6584950" y="5143500"/>
          <p14:tracePt t="56934" x="6584950" y="5149850"/>
          <p14:tracePt t="56955" x="6578600" y="5156200"/>
          <p14:tracePt t="56986" x="6584950" y="5162550"/>
          <p14:tracePt t="57038" x="6584950" y="5168900"/>
          <p14:tracePt t="57082" x="6578600" y="5175250"/>
          <p14:tracePt t="57114" x="6578600" y="5181600"/>
          <p14:tracePt t="57167" x="6572250" y="5187950"/>
          <p14:tracePt t="57190" x="6572250" y="5194300"/>
          <p14:tracePt t="57218" x="6572250" y="5200650"/>
          <p14:tracePt t="57263" x="6578600" y="5200650"/>
          <p14:tracePt t="57347" x="6578600" y="5207000"/>
          <p14:tracePt t="57407" x="6572250" y="5207000"/>
          <p14:tracePt t="57542" x="6565900" y="5207000"/>
          <p14:tracePt t="57570" x="6559550" y="5200650"/>
          <p14:tracePt t="57595" x="6553200" y="5194300"/>
          <p14:tracePt t="57610" x="6546850" y="5187950"/>
          <p14:tracePt t="57623" x="6546850" y="5181600"/>
          <p14:tracePt t="57638" x="6540500" y="5175250"/>
          <p14:tracePt t="57654" x="6534150" y="5175250"/>
          <p14:tracePt t="57670" x="6527800" y="5175250"/>
          <p14:tracePt t="57683" x="6534150" y="5175250"/>
          <p14:tracePt t="57743" x="6540500" y="5175250"/>
          <p14:tracePt t="57751" x="6546850" y="5175250"/>
          <p14:tracePt t="57759" x="6553200" y="5175250"/>
          <p14:tracePt t="57775" x="6559550" y="5175250"/>
          <p14:tracePt t="57775" x="6565900" y="5175250"/>
          <p14:tracePt t="57791" x="6572250" y="5175250"/>
          <p14:tracePt t="57791" x="6578600" y="5181600"/>
          <p14:tracePt t="57807" x="6578600" y="5175250"/>
          <p14:tracePt t="57807" x="6584950" y="5175250"/>
          <p14:tracePt t="57824" x="6591300" y="5168900"/>
          <p14:tracePt t="57824" x="6597650" y="5168900"/>
          <p14:tracePt t="57824" x="6604000" y="5168900"/>
          <p14:tracePt t="57843" x="6610350" y="5162550"/>
          <p14:tracePt t="57843" x="6616700" y="5156200"/>
          <p14:tracePt t="57858" x="6623050" y="5156200"/>
          <p14:tracePt t="57858" x="6629400" y="5156200"/>
          <p14:tracePt t="57874" x="6635750" y="5149850"/>
          <p14:tracePt t="57889" x="6642100" y="5149850"/>
          <p14:tracePt t="57906" x="6648450" y="5149850"/>
          <p14:tracePt t="57923" x="6648450" y="5156200"/>
          <p14:tracePt t="57954" x="6642100" y="5156200"/>
          <p14:tracePt t="57975" x="6635750" y="5156200"/>
          <p14:tracePt t="57991" x="6629400" y="5162550"/>
          <p14:tracePt t="58006" x="6623050" y="5162550"/>
          <p14:tracePt t="58051" x="6616700" y="5168900"/>
          <p14:tracePt t="58075" x="6610350" y="5175250"/>
          <p14:tracePt t="58094" x="6604000" y="5181600"/>
          <p14:tracePt t="58111" x="6597650" y="5181600"/>
          <p14:tracePt t="58127" x="6591300" y="5187950"/>
          <p14:tracePt t="58134" x="6584950" y="5187950"/>
          <p14:tracePt t="58143" x="6578600" y="5187950"/>
          <p14:tracePt t="58143" x="6572250" y="5187950"/>
          <p14:tracePt t="58158" x="6559550" y="5187950"/>
          <p14:tracePt t="58158" x="6546850" y="5194300"/>
          <p14:tracePt t="58175" x="6534150" y="5194300"/>
          <p14:tracePt t="58175" x="6521450" y="5200650"/>
          <p14:tracePt t="58192" x="6502400" y="5200650"/>
          <p14:tracePt t="58192" x="6483350" y="5207000"/>
          <p14:tracePt t="58208" x="6457950" y="5213350"/>
          <p14:tracePt t="58208" x="6407150" y="5219700"/>
          <p14:tracePt t="58225" x="6381750" y="5226050"/>
          <p14:tracePt t="58225" x="6356350" y="5232400"/>
          <p14:tracePt t="58243" x="6324600" y="5238750"/>
          <p14:tracePt t="58243" x="6292850" y="5238750"/>
          <p14:tracePt t="58259" x="6261100" y="5238750"/>
          <p14:tracePt t="58259" x="6197600" y="5251450"/>
          <p14:tracePt t="58276" x="6165850" y="5251450"/>
          <p14:tracePt t="58276" x="6134100" y="5251450"/>
          <p14:tracePt t="58292" x="6102350" y="5251450"/>
          <p14:tracePt t="58292" x="6076950" y="5251450"/>
          <p14:tracePt t="58309" x="6051550" y="5251450"/>
          <p14:tracePt t="58309" x="6026150" y="5257800"/>
          <p14:tracePt t="58326" x="6007100" y="5251450"/>
          <p14:tracePt t="58326" x="5969000" y="5251450"/>
          <p14:tracePt t="58344" x="5956300" y="5251450"/>
          <p14:tracePt t="58344" x="5943600" y="5257800"/>
          <p14:tracePt t="58360" x="5930900" y="5264150"/>
          <p14:tracePt t="58360" x="5924550" y="5270500"/>
          <p14:tracePt t="58376" x="5911850" y="5276850"/>
          <p14:tracePt t="58376" x="5899150" y="5289550"/>
          <p14:tracePt t="58376" x="5892800" y="5302250"/>
          <p14:tracePt t="58395" x="5880100" y="5314950"/>
          <p14:tracePt t="58407" x="5867400" y="5334000"/>
          <p14:tracePt t="58407" x="5854700" y="5346700"/>
          <p14:tracePt t="58407" x="5842000" y="5359400"/>
          <p14:tracePt t="58428" x="5822950" y="5372100"/>
          <p14:tracePt t="58428" x="5803900" y="5391150"/>
          <p14:tracePt t="58444" x="5784850" y="5403850"/>
          <p14:tracePt t="58444" x="5759450" y="5422900"/>
          <p14:tracePt t="58459" x="5734050" y="5441950"/>
          <p14:tracePt t="58459" x="5702300" y="5454650"/>
          <p14:tracePt t="58476" x="5664200" y="5473700"/>
          <p14:tracePt t="58476" x="5626100" y="5499100"/>
          <p14:tracePt t="58476" x="5581650" y="5518150"/>
          <p14:tracePt t="58496" x="5530850" y="5537200"/>
          <p14:tracePt t="58508" x="5486400" y="5549900"/>
          <p14:tracePt t="58508" x="5384800" y="5575300"/>
          <p14:tracePt t="58526" x="5334000" y="5575300"/>
          <p14:tracePt t="58526" x="5283200" y="5575300"/>
          <p14:tracePt t="58543" x="5232400" y="5568950"/>
          <p14:tracePt t="58543" x="5181600" y="5556250"/>
          <p14:tracePt t="58560" x="5137150" y="5543550"/>
          <p14:tracePt t="58560" x="5035550" y="5499100"/>
          <p14:tracePt t="58577" x="4991100" y="5467350"/>
          <p14:tracePt t="58577" x="4946650" y="5435600"/>
          <p14:tracePt t="58593" x="4908550" y="5403850"/>
          <p14:tracePt t="58593" x="4870450" y="5372100"/>
          <p14:tracePt t="58610" x="4838700" y="5334000"/>
          <p14:tracePt t="58610" x="4813300" y="5302250"/>
          <p14:tracePt t="58627" x="4794250" y="5257800"/>
          <p14:tracePt t="58627" x="4787900" y="5181600"/>
          <p14:tracePt t="58644" x="4794250" y="5137150"/>
          <p14:tracePt t="58644" x="4813300" y="5092700"/>
          <p14:tracePt t="58660" x="4845050" y="5048250"/>
          <p14:tracePt t="58660" x="4883150" y="4997450"/>
          <p14:tracePt t="58677" x="4927600" y="4953000"/>
          <p14:tracePt t="58677" x="4978400" y="4908550"/>
          <p14:tracePt t="58677" x="5035550" y="4857750"/>
          <p14:tracePt t="58697" x="5099050" y="4813300"/>
          <p14:tracePt t="58708" x="5162550" y="4768850"/>
          <p14:tracePt t="58708" x="5302250" y="4699000"/>
          <p14:tracePt t="58727" x="5378450" y="4673600"/>
          <p14:tracePt t="58727" x="5454650" y="4660900"/>
          <p14:tracePt t="58744" x="5537200" y="4648200"/>
          <p14:tracePt t="58744" x="5626100" y="4648200"/>
          <p14:tracePt t="58760" x="5708650" y="4648200"/>
          <p14:tracePt t="58760" x="5880100" y="4673600"/>
          <p14:tracePt t="58781" x="5962650" y="4692650"/>
          <p14:tracePt t="58792" x="6038850" y="4711700"/>
          <p14:tracePt t="58792" x="6172200" y="4756150"/>
          <p14:tracePt t="58811" x="6229350" y="4787900"/>
          <p14:tracePt t="58811" x="6286500" y="4813300"/>
          <p14:tracePt t="58827" x="6330950" y="4845050"/>
          <p14:tracePt t="58827" x="6369050" y="4883150"/>
          <p14:tracePt t="58844" x="6400800" y="4914900"/>
          <p14:tracePt t="58844" x="6432550" y="4959350"/>
          <p14:tracePt t="58861" x="6451600" y="4997450"/>
          <p14:tracePt t="58861" x="6483350" y="5073650"/>
          <p14:tracePt t="58878" x="6483350" y="5111750"/>
          <p14:tracePt t="58878" x="6483350" y="5149850"/>
          <p14:tracePt t="58894" x="6483350" y="5187950"/>
          <p14:tracePt t="58894" x="6470650" y="5219700"/>
          <p14:tracePt t="58911" x="6457950" y="5251450"/>
          <p14:tracePt t="58911" x="6438900" y="5283200"/>
          <p14:tracePt t="58928" x="6419850" y="5308600"/>
          <p14:tracePt t="58928" x="6381750" y="5365750"/>
          <p14:tracePt t="58945" x="6356350" y="5391150"/>
          <p14:tracePt t="58945" x="6337300" y="5416550"/>
          <p14:tracePt t="58961" x="6311900" y="5435600"/>
          <p14:tracePt t="58961" x="6292850" y="5454650"/>
          <p14:tracePt t="58978" x="6273800" y="5473700"/>
          <p14:tracePt t="58978" x="6229350" y="5511800"/>
          <p14:tracePt t="58995" x="6210300" y="5524500"/>
          <p14:tracePt t="58995" x="6191250" y="5537200"/>
          <p14:tracePt t="59012" x="6172200" y="5549900"/>
          <p14:tracePt t="59012" x="6146800" y="5562600"/>
          <p14:tracePt t="59028" x="6127750" y="5568950"/>
          <p14:tracePt t="59028" x="6108700" y="5575300"/>
          <p14:tracePt t="59045" x="6096000" y="5581650"/>
          <p14:tracePt t="59045" x="6076950" y="5588000"/>
          <p14:tracePt t="59045" x="6064250" y="5588000"/>
          <p14:tracePt t="59064" x="6045200" y="5588000"/>
          <p14:tracePt t="59076" x="6032500" y="5594350"/>
          <p14:tracePt t="59076" x="6007100" y="5600700"/>
          <p14:tracePt t="59096" x="5994400" y="5600700"/>
          <p14:tracePt t="59096" x="5988050" y="5607050"/>
          <p14:tracePt t="59112" x="5975350" y="5607050"/>
          <p14:tracePt t="59112" x="5969000" y="5613400"/>
          <p14:tracePt t="59129" x="5956300" y="5613400"/>
          <p14:tracePt t="59129" x="5949950" y="5619750"/>
          <p14:tracePt t="59129" x="5943600" y="5619750"/>
          <p14:tracePt t="59148" x="5930900" y="5626100"/>
          <p14:tracePt t="59160" x="5924550" y="5626100"/>
          <p14:tracePt t="59160" x="5918200" y="5626100"/>
          <p14:tracePt t="59178" x="5911850" y="5626100"/>
          <p14:tracePt t="59194" x="5905500" y="5632450"/>
          <p14:tracePt t="59210" x="5905500" y="5626100"/>
          <p14:tracePt t="59231" x="5905500" y="5619750"/>
          <p14:tracePt t="59244" x="5911850" y="5613400"/>
          <p14:tracePt t="59260" x="5924550" y="5607050"/>
          <p14:tracePt t="59277" x="5930900" y="5600700"/>
          <p14:tracePt t="59277" x="5937250" y="5600700"/>
          <p14:tracePt t="59296" x="5943600" y="5594350"/>
          <p14:tracePt t="59296" x="5956300" y="5594350"/>
          <p14:tracePt t="59313" x="5962650" y="5594350"/>
          <p14:tracePt t="59327" x="5969000" y="5594350"/>
          <p14:tracePt t="59327" x="5975350" y="5594350"/>
          <p14:tracePt t="59346" x="5981700" y="5594350"/>
          <p14:tracePt t="59346" x="5994400" y="5594350"/>
          <p14:tracePt t="59364" x="6000750" y="5594350"/>
          <p14:tracePt t="59379" x="6007100" y="5594350"/>
          <p14:tracePt t="59379" x="6013450" y="5594350"/>
          <p14:tracePt t="59396" x="6019800" y="5594350"/>
          <p14:tracePt t="59396" x="6026150" y="5594350"/>
          <p14:tracePt t="59412" x="6032500" y="5588000"/>
          <p14:tracePt t="59412" x="6038850" y="5588000"/>
          <p14:tracePt t="59431" x="6045200" y="5581650"/>
          <p14:tracePt t="59444" x="6051550" y="5575300"/>
          <p14:tracePt t="59444" x="6070600" y="5568950"/>
          <p14:tracePt t="59464" x="6076950" y="5562600"/>
          <p14:tracePt t="59464" x="6083300" y="5562600"/>
          <p14:tracePt t="59480" x="6083300" y="5556250"/>
          <p14:tracePt t="59480" x="6089650" y="5549900"/>
          <p14:tracePt t="59480" x="6096000" y="5543550"/>
          <p14:tracePt t="59499" x="6102350" y="5543550"/>
          <p14:tracePt t="59511" x="6108700" y="5537200"/>
          <p14:tracePt t="59528" x="6115050" y="5530850"/>
          <p14:tracePt t="59528" x="6127750" y="5530850"/>
          <p14:tracePt t="59548" x="6134100" y="5530850"/>
          <p14:tracePt t="59548" x="6140450" y="5524500"/>
          <p14:tracePt t="59563" x="6146800" y="5524500"/>
          <p14:tracePt t="59563" x="6153150" y="5518150"/>
          <p14:tracePt t="59581" x="6159500" y="5518150"/>
          <p14:tracePt t="59581" x="6165850" y="5511800"/>
          <p14:tracePt t="59598" x="6172200" y="5511800"/>
          <p14:tracePt t="59598" x="6178550" y="5511800"/>
          <p14:tracePt t="59614" x="6184900" y="5505450"/>
          <p14:tracePt t="59614" x="6197600" y="5505450"/>
          <p14:tracePt t="59630" x="6203950" y="5505450"/>
          <p14:tracePt t="59630" x="6210300" y="5505450"/>
          <p14:tracePt t="59648" x="6223000" y="5499100"/>
          <p14:tracePt t="59648" x="6235700" y="5499100"/>
          <p14:tracePt t="59664" x="6248400" y="5499100"/>
          <p14:tracePt t="59664" x="6261100" y="5499100"/>
          <p14:tracePt t="59681" x="6267450" y="5499100"/>
          <p14:tracePt t="59681" x="6280150" y="5505450"/>
          <p14:tracePt t="59698" x="6299200" y="5505450"/>
          <p14:tracePt t="59698" x="6311900" y="5505450"/>
          <p14:tracePt t="59698" x="6324600" y="5511800"/>
          <p14:tracePt t="59716" x="6343650" y="5511800"/>
          <p14:tracePt t="59729" x="6362700" y="5518150"/>
          <p14:tracePt t="59729" x="6400800" y="5524500"/>
          <p14:tracePt t="59748" x="6419850" y="5524500"/>
          <p14:tracePt t="59748" x="6438900" y="5524500"/>
          <p14:tracePt t="59764" x="6464300" y="5524500"/>
          <p14:tracePt t="59764" x="6483350" y="5524500"/>
          <p14:tracePt t="59764" x="6502400" y="5530850"/>
          <p14:tracePt t="59783" x="6521450" y="5530850"/>
          <p14:tracePt t="59796" x="6546850" y="5530850"/>
          <p14:tracePt t="59796" x="6584950" y="5537200"/>
          <p14:tracePt t="59817" x="6604000" y="5543550"/>
          <p14:tracePt t="59817" x="6623050" y="5543550"/>
          <p14:tracePt t="59832" x="6642100" y="5549900"/>
          <p14:tracePt t="59832" x="6654800" y="5556250"/>
          <p14:tracePt t="59848" x="6673850" y="5556250"/>
          <p14:tracePt t="59848" x="6686550" y="5562600"/>
          <p14:tracePt t="59864" x="6705600" y="5562600"/>
          <p14:tracePt t="59864" x="6718300" y="5568950"/>
          <p14:tracePt t="59864" x="6724650" y="5568950"/>
          <p14:tracePt t="59884" x="6737350" y="5575300"/>
          <p14:tracePt t="59884" x="6743700" y="5575300"/>
          <p14:tracePt t="59899" x="6750050" y="5575300"/>
          <p14:tracePt t="59899" x="6756400" y="5581650"/>
          <p14:tracePt t="59915" x="6762750" y="5581650"/>
          <p14:tracePt t="59929" x="6769100" y="5581650"/>
          <p14:tracePt t="59946" x="6775450" y="5588000"/>
          <p14:tracePt t="59963" x="6781800" y="5588000"/>
          <p14:tracePt t="60015" x="6788150" y="5588000"/>
          <p14:tracePt t="60031" x="6794500" y="5588000"/>
          <p14:tracePt t="60047" x="6800850" y="5588000"/>
          <p14:tracePt t="60071" x="6807200" y="5588000"/>
          <p14:tracePt t="60091" x="6813550" y="5588000"/>
          <p14:tracePt t="60107" x="6819900" y="5594350"/>
          <p14:tracePt t="60143" x="6819900" y="5600700"/>
          <p14:tracePt t="60167" x="6826250" y="5600700"/>
          <p14:tracePt t="60303" x="6832600" y="5600700"/>
          <p14:tracePt t="60331" x="6832600" y="5594350"/>
          <p14:tracePt t="60363" x="6838950" y="5594350"/>
          <p14:tracePt t="60391" x="6845300" y="5594350"/>
          <p14:tracePt t="60444" x="6838950" y="5594350"/>
          <p14:tracePt t="60491" x="6845300" y="5588000"/>
          <p14:tracePt t="60603" x="6851650" y="5588000"/>
          <p14:tracePt t="60751" x="6851650" y="5581650"/>
          <p14:tracePt t="60855" x="6851650" y="5588000"/>
          <p14:tracePt t="60895" x="6851650" y="5594350"/>
          <p14:tracePt t="60999" x="6845300" y="5600700"/>
          <p14:tracePt t="61215" x="6838950" y="5600700"/>
          <p14:tracePt t="61291" x="6832600" y="5600700"/>
          <p14:tracePt t="61323" x="6826250" y="5600700"/>
          <p14:tracePt t="61343" x="6819900" y="5594350"/>
          <p14:tracePt t="61367" x="6819900" y="5588000"/>
          <p14:tracePt t="61383" x="6813550" y="5575300"/>
          <p14:tracePt t="61403" x="6813550" y="5568950"/>
          <p14:tracePt t="61412" x="6813550" y="5562600"/>
          <p14:tracePt t="61420" x="6819900" y="5556250"/>
          <p14:tracePt t="61435" x="6819900" y="5549900"/>
          <p14:tracePt t="61451" x="6832600" y="5537200"/>
          <p14:tracePt t="61451" x="6838950" y="5530850"/>
          <p14:tracePt t="61451" x="6845300" y="5524500"/>
          <p14:tracePt t="61472" x="6851650" y="5524500"/>
          <p14:tracePt t="61485" x="6858000" y="5518150"/>
          <p14:tracePt t="61485" x="6877050" y="5505450"/>
          <p14:tracePt t="61504" x="6883400" y="5499100"/>
          <p14:tracePt t="61504" x="6889750" y="5499100"/>
          <p14:tracePt t="61519" x="6896100" y="5492750"/>
          <p14:tracePt t="61519" x="6908800" y="5486400"/>
          <p14:tracePt t="61537" x="6915150" y="5480050"/>
          <p14:tracePt t="61537" x="6921500" y="5480050"/>
          <p14:tracePt t="61537" x="6927850" y="5473700"/>
          <p14:tracePt t="61556" x="6934200" y="5467350"/>
          <p14:tracePt t="61568" x="6940550" y="5467350"/>
          <p14:tracePt t="61568" x="6953250" y="5454650"/>
          <p14:tracePt t="61587" x="6959600" y="5454650"/>
          <p14:tracePt t="61587" x="6965950" y="5448300"/>
          <p14:tracePt t="61604" x="6965950" y="5441950"/>
          <p14:tracePt t="61619" x="6978650" y="5435600"/>
          <p14:tracePt t="61619" x="6985000" y="5429250"/>
          <p14:tracePt t="61638" x="6991350" y="5422900"/>
          <p14:tracePt t="61652" x="6991350" y="5416550"/>
          <p14:tracePt t="61675" x="6997700" y="5410200"/>
          <p14:tracePt t="61704" x="6991350" y="5410200"/>
          <p14:tracePt t="61764" x="6985000" y="5410200"/>
          <p14:tracePt t="61788" x="6978650" y="5416550"/>
          <p14:tracePt t="61840" x="6978650" y="5422900"/>
          <p14:tracePt t="61876" x="6978650" y="5429250"/>
          <p14:tracePt t="61900" x="6985000" y="5435600"/>
          <p14:tracePt t="61944" x="6985000" y="5441950"/>
          <p14:tracePt t="62003" x="6991350" y="5441950"/>
          <p14:tracePt t="62043" x="6997700" y="5441950"/>
          <p14:tracePt t="62104" x="6997700" y="5448300"/>
          <p14:tracePt t="62184" x="6997700" y="5454650"/>
          <p14:tracePt t="62235" x="7004050" y="5461000"/>
          <p14:tracePt t="62259" x="7010400" y="5467350"/>
          <p14:tracePt t="62284" x="7016750" y="5467350"/>
          <p14:tracePt t="62295" x="7023100" y="5473700"/>
          <p14:tracePt t="62311" x="7029450" y="5473700"/>
          <p14:tracePt t="62328" x="7035800" y="5473700"/>
          <p14:tracePt t="62351" x="7035800" y="5467350"/>
          <p14:tracePt t="62412" x="7029450" y="5467350"/>
          <p14:tracePt t="62440" x="7023100" y="5467350"/>
          <p14:tracePt t="62456" x="7016750" y="5473700"/>
          <p14:tracePt t="62471" x="7010400" y="5473700"/>
          <p14:tracePt t="62484" x="7004050" y="5473700"/>
          <p14:tracePt t="62500" x="6997700" y="5480050"/>
          <p14:tracePt t="62515" x="6997700" y="5486400"/>
          <p14:tracePt t="62535" x="7004050" y="5486400"/>
          <p14:tracePt t="62560" x="7016750" y="5492750"/>
          <p14:tracePt t="62568" x="7029450" y="5492750"/>
          <p14:tracePt t="62576" x="7042150" y="5499100"/>
          <p14:tracePt t="62588" x="7054850" y="5505450"/>
          <p14:tracePt t="62588" x="7086600" y="5518150"/>
          <p14:tracePt t="62607" x="7105650" y="5518150"/>
          <p14:tracePt t="62607" x="7124700" y="5524500"/>
          <p14:tracePt t="62624" x="7143750" y="5524500"/>
          <p14:tracePt t="62624" x="7162800" y="5524500"/>
          <p14:tracePt t="62641" x="7188200" y="5530850"/>
          <p14:tracePt t="62641" x="7239000" y="5530850"/>
          <p14:tracePt t="62658" x="7264400" y="5530850"/>
          <p14:tracePt t="62658" x="7289800" y="5537200"/>
          <p14:tracePt t="62674" x="7315200" y="5543550"/>
          <p14:tracePt t="62674" x="7346950" y="5549900"/>
          <p14:tracePt t="62691" x="7372350" y="5549900"/>
          <p14:tracePt t="62691" x="7404100" y="5549900"/>
          <p14:tracePt t="62708" x="7429500" y="5549900"/>
          <p14:tracePt t="62708" x="7480300" y="5549900"/>
          <p14:tracePt t="62725" x="7505700" y="5549900"/>
          <p14:tracePt t="62725" x="7531100" y="5549900"/>
          <p14:tracePt t="62741" x="7550150" y="5549900"/>
          <p14:tracePt t="62741" x="7575550" y="5549900"/>
          <p14:tracePt t="62758" x="7588250" y="5549900"/>
          <p14:tracePt t="62758" x="7607300" y="5549900"/>
          <p14:tracePt t="62758" x="7620000" y="5556250"/>
          <p14:tracePt t="62778" x="7639050" y="5556250"/>
          <p14:tracePt t="62789" x="7651750" y="5556250"/>
          <p14:tracePt t="62789" x="7670800" y="5556250"/>
          <p14:tracePt t="62808" x="7683500" y="5556250"/>
          <p14:tracePt t="62808" x="7689850" y="5562600"/>
          <p14:tracePt t="62825" x="7702550" y="5562600"/>
          <p14:tracePt t="62825" x="7708900" y="5562600"/>
          <p14:tracePt t="62841" x="7715250" y="5562600"/>
          <p14:tracePt t="62856" x="7721600" y="5562600"/>
          <p14:tracePt t="62873" x="7721600" y="5568950"/>
          <p14:tracePt t="62892" x="7727950" y="5575300"/>
          <p14:tracePt t="62944" x="7734300" y="5568950"/>
          <p14:tracePt t="62955" x="7734300" y="5562600"/>
          <p14:tracePt t="63012" x="7734300" y="5568950"/>
          <p14:tracePt t="63016" x="7740650" y="5568950"/>
          <p14:tracePt t="63039" x="7740650" y="5575300"/>
          <p14:tracePt t="63084" x="7740650" y="5581650"/>
          <p14:tracePt t="63124" x="7734300" y="5588000"/>
          <p14:tracePt t="63168" x="7727950" y="5588000"/>
          <p14:tracePt t="63212" x="7727950" y="5594350"/>
          <p14:tracePt t="63296" x="7734300" y="5600700"/>
          <p14:tracePt t="63312" x="7734300" y="5607050"/>
          <p14:tracePt t="63323" x="7740650" y="5613400"/>
          <p14:tracePt t="63340" x="7740650" y="5619750"/>
          <p14:tracePt t="63349" x="7740650" y="5626100"/>
          <p14:tracePt t="63364" x="7740650" y="5632450"/>
          <p14:tracePt t="63364" x="7740650" y="5638800"/>
          <p14:tracePt t="63376" x="7734300" y="5645150"/>
          <p14:tracePt t="63392" x="7734300" y="5638800"/>
          <p14:tracePt t="63452" x="7734300" y="5632450"/>
          <p14:tracePt t="63468" x="7734300" y="5626100"/>
          <p14:tracePt t="63491" x="7734300" y="5619750"/>
          <p14:tracePt t="63496" x="7740650" y="5613400"/>
          <p14:tracePt t="63512" x="7747000" y="5607050"/>
          <p14:tracePt t="63535" x="7753350" y="5613400"/>
          <p14:tracePt t="63556" x="7747000" y="5619750"/>
          <p14:tracePt t="63623" x="7740650" y="5619750"/>
          <p14:tracePt t="63655" x="7740650" y="5626100"/>
          <p14:tracePt t="63675" x="7734300" y="5632450"/>
          <p14:tracePt t="63732" x="7734300" y="5638800"/>
          <p14:tracePt t="63776" x="7734300" y="5632450"/>
          <p14:tracePt t="63852" x="7734300" y="5626100"/>
          <p14:tracePt t="63896" x="7727950" y="5626100"/>
          <p14:tracePt t="63924" x="7721600" y="5626100"/>
          <p14:tracePt t="63956" x="7715250" y="5626100"/>
          <p14:tracePt t="63984" x="7708900" y="5619750"/>
          <p14:tracePt t="64044" x="7708900" y="5613400"/>
          <p14:tracePt t="64067" x="7702550" y="5613400"/>
          <p14:tracePt t="64092" x="7696200" y="5607050"/>
          <p14:tracePt t="64104" x="7689850" y="5607050"/>
          <p14:tracePt t="64120" x="7677150" y="5607050"/>
          <p14:tracePt t="64136" x="7677150" y="5600700"/>
          <p14:tracePt t="64144" x="7670800" y="5600700"/>
          <p14:tracePt t="64144" x="7664450" y="5600700"/>
          <p14:tracePt t="64144" x="7658100" y="5600700"/>
          <p14:tracePt t="64165" x="7645400" y="5594350"/>
          <p14:tracePt t="64177" x="7639050" y="5594350"/>
          <p14:tracePt t="64177" x="7620000" y="5588000"/>
          <p14:tracePt t="64197" x="7613650" y="5581650"/>
          <p14:tracePt t="64197" x="7600950" y="5575300"/>
          <p14:tracePt t="64213" x="7594600" y="5568950"/>
          <p14:tracePt t="64213" x="7581900" y="5562600"/>
          <p14:tracePt t="64229" x="7569200" y="5556250"/>
          <p14:tracePt t="64229" x="7556500" y="5549900"/>
          <p14:tracePt t="64229" x="7543800" y="5543550"/>
          <p14:tracePt t="64249" x="7537450" y="5537200"/>
          <p14:tracePt t="64261" x="7524750" y="5530850"/>
          <p14:tracePt t="64261" x="7499350" y="5518150"/>
          <p14:tracePt t="64280" x="7480300" y="5511800"/>
          <p14:tracePt t="64280" x="7467600" y="5511800"/>
          <p14:tracePt t="64296" x="7454900" y="5505450"/>
          <p14:tracePt t="64296" x="7435850" y="5499100"/>
          <p14:tracePt t="64313" x="7423150" y="5492750"/>
          <p14:tracePt t="64313" x="7404100" y="5486400"/>
          <p14:tracePt t="64330" x="7391400" y="5486400"/>
          <p14:tracePt t="64330" x="7359650" y="5473700"/>
          <p14:tracePt t="64347" x="7346950" y="5473700"/>
          <p14:tracePt t="64347" x="7327900" y="5467350"/>
          <p14:tracePt t="64363" x="7308850" y="5467350"/>
          <p14:tracePt t="64363" x="7296150" y="5461000"/>
          <p14:tracePt t="64380" x="7277100" y="5454650"/>
          <p14:tracePt t="64380" x="7239000" y="5441950"/>
          <p14:tracePt t="64398" x="7219950" y="5435600"/>
          <p14:tracePt t="64398" x="7194550" y="5429250"/>
          <p14:tracePt t="64413" x="7175500" y="5422900"/>
          <p14:tracePt t="64413" x="7156450" y="5416550"/>
          <p14:tracePt t="64430" x="7131050" y="5410200"/>
          <p14:tracePt t="64430" x="7105650" y="5403850"/>
          <p14:tracePt t="64448" x="7086600" y="5397500"/>
          <p14:tracePt t="64448" x="7061200" y="5391150"/>
          <p14:tracePt t="64465" x="7023100" y="5391150"/>
          <p14:tracePt t="64465" x="7004050" y="5384800"/>
          <p14:tracePt t="64481" x="6985000" y="5384800"/>
          <p14:tracePt t="64481" x="6959600" y="5384800"/>
          <p14:tracePt t="64498" x="6940550" y="5384800"/>
          <p14:tracePt t="64498" x="6915150" y="5384800"/>
          <p14:tracePt t="64514" x="6889750" y="5384800"/>
          <p14:tracePt t="64514" x="6864350" y="5384800"/>
          <p14:tracePt t="64514" x="6832600" y="5384800"/>
          <p14:tracePt t="64532" x="6800850" y="5391150"/>
          <p14:tracePt t="64545" x="6762750" y="5391150"/>
          <p14:tracePt t="64545" x="6692900" y="5397500"/>
          <p14:tracePt t="64565" x="6654800" y="5403850"/>
          <p14:tracePt t="64565" x="6616700" y="5416550"/>
          <p14:tracePt t="64581" x="6584950" y="5422900"/>
          <p14:tracePt t="64581" x="6546850" y="5429250"/>
          <p14:tracePt t="64581" x="6515100" y="5435600"/>
          <p14:tracePt t="64601" x="6477000" y="5441950"/>
          <p14:tracePt t="64612" x="6445250" y="5448300"/>
          <p14:tracePt t="64612" x="6407150" y="5454650"/>
          <p14:tracePt t="64612" x="6369050" y="5461000"/>
          <p14:tracePt t="64633" x="6330950" y="5461000"/>
          <p14:tracePt t="64633" x="6286500" y="5473700"/>
          <p14:tracePt t="64648" x="6242050" y="5473700"/>
          <p14:tracePt t="64648" x="6203950" y="5480050"/>
          <p14:tracePt t="64665" x="6159500" y="5480050"/>
          <p14:tracePt t="64665" x="6121400" y="5480050"/>
          <p14:tracePt t="64681" x="6083300" y="5480050"/>
          <p14:tracePt t="64681" x="6013450" y="5480050"/>
          <p14:tracePt t="64699" x="5988050" y="5480050"/>
          <p14:tracePt t="64699" x="5962650" y="5473700"/>
          <p14:tracePt t="64714" x="5937250" y="5473700"/>
          <p14:tracePt t="64714" x="5918200" y="5473700"/>
          <p14:tracePt t="64731" x="5899150" y="5473700"/>
          <p14:tracePt t="64731" x="5880100" y="5473700"/>
          <p14:tracePt t="64749" x="5867400" y="5473700"/>
          <p14:tracePt t="64749" x="5842000" y="5473700"/>
          <p14:tracePt t="64765" x="5829300" y="5473700"/>
          <p14:tracePt t="64765" x="5822950" y="5473700"/>
          <p14:tracePt t="64783" x="5816600" y="5473700"/>
          <p14:tracePt t="64796" x="5810250" y="5473700"/>
          <p14:tracePt t="64813" x="5810250" y="5480050"/>
          <p14:tracePt t="64833" x="5816600" y="5480050"/>
          <p14:tracePt t="64849" x="5822950" y="5480050"/>
          <p14:tracePt t="64865" x="5829300" y="5473700"/>
          <p14:tracePt t="64885" x="5822950" y="5480050"/>
          <p14:tracePt t="64936" x="5822950" y="5486400"/>
          <p14:tracePt t="64952" x="5816600" y="5486400"/>
          <p14:tracePt t="64968" x="5816600" y="5492750"/>
          <p14:tracePt t="64984" x="5810250" y="5499100"/>
          <p14:tracePt t="64996" x="5797550" y="5511800"/>
          <p14:tracePt t="65012" x="5791200" y="5511800"/>
          <p14:tracePt t="65020" x="5784850" y="5518150"/>
          <p14:tracePt t="65030" x="5772150" y="5524500"/>
          <p14:tracePt t="65030" x="5759450" y="5530850"/>
          <p14:tracePt t="65049" x="5746750" y="5530850"/>
          <p14:tracePt t="65049" x="5708650" y="5530850"/>
          <p14:tracePt t="65066" x="5683250" y="5530850"/>
          <p14:tracePt t="65066" x="5657850" y="5530850"/>
          <p14:tracePt t="65082" x="5619750" y="5524500"/>
          <p14:tracePt t="65082" x="5581650" y="5518150"/>
          <p14:tracePt t="65101" x="5543550" y="5505450"/>
          <p14:tracePt t="65101" x="5499100" y="5492750"/>
          <p14:tracePt t="65117" x="5403850" y="5467350"/>
          <p14:tracePt t="65117" x="5353050" y="5448300"/>
          <p14:tracePt t="65133" x="5308600" y="5422900"/>
          <p14:tracePt t="65133" x="5257800" y="5397500"/>
          <p14:tracePt t="65150" x="5219700" y="5372100"/>
          <p14:tracePt t="65150" x="5168900" y="5340350"/>
          <p14:tracePt t="65166" x="5130800" y="5302250"/>
          <p14:tracePt t="65166" x="5086350" y="5264150"/>
          <p14:tracePt t="65166" x="5041900" y="5226050"/>
          <p14:tracePt t="65185" x="5003800" y="5181600"/>
          <p14:tracePt t="65198" x="4965700" y="5143500"/>
          <p14:tracePt t="65198" x="4902200" y="5067300"/>
          <p14:tracePt t="65217" x="4876800" y="5035550"/>
          <p14:tracePt t="65217" x="4857750" y="5003800"/>
          <p14:tracePt t="65233" x="4851400" y="4972050"/>
          <p14:tracePt t="65233" x="4851400" y="4940300"/>
          <p14:tracePt t="65250" x="4857750" y="4908550"/>
          <p14:tracePt t="65250" x="4870450" y="4883150"/>
          <p14:tracePt t="65250" x="4889500" y="4845050"/>
          <p14:tracePt t="65269" x="4914900" y="4813300"/>
          <p14:tracePt t="65281" x="4946650" y="4781550"/>
          <p14:tracePt t="65281" x="5029200" y="4718050"/>
          <p14:tracePt t="65300" x="5073650" y="4686300"/>
          <p14:tracePt t="65300" x="5130800" y="4660900"/>
          <p14:tracePt t="65317" x="5181600" y="4635500"/>
          <p14:tracePt t="65317" x="5245100" y="4616450"/>
          <p14:tracePt t="65333" x="5308600" y="4597400"/>
          <p14:tracePt t="65333" x="5378450" y="4591050"/>
          <p14:tracePt t="65333" x="5448300" y="4578350"/>
          <p14:tracePt t="65353" x="5518150" y="4578350"/>
          <p14:tracePt t="65353" x="5594350" y="4578350"/>
          <p14:tracePt t="65367" x="5670550" y="4584700"/>
          <p14:tracePt t="65367" x="5753100" y="4591050"/>
          <p14:tracePt t="65384" x="5829300" y="4597400"/>
          <p14:tracePt t="65384" x="5905500" y="4603750"/>
          <p14:tracePt t="65401" x="5988050" y="4610100"/>
          <p14:tracePt t="65401" x="6134100" y="4629150"/>
          <p14:tracePt t="65417" x="6210300" y="4641850"/>
          <p14:tracePt t="65417" x="6273800" y="4654550"/>
          <p14:tracePt t="65434" x="6337300" y="4673600"/>
          <p14:tracePt t="65434" x="6400800" y="4692650"/>
          <p14:tracePt t="65450" x="6451600" y="4711700"/>
          <p14:tracePt t="65450" x="6496050" y="4737100"/>
          <p14:tracePt t="65467" x="6540500" y="4768850"/>
          <p14:tracePt t="65467" x="6610350" y="4826000"/>
          <p14:tracePt t="65485" x="6642100" y="4851400"/>
          <p14:tracePt t="65485" x="6661150" y="4883150"/>
          <p14:tracePt t="65501" x="6680200" y="4914900"/>
          <p14:tracePt t="65501" x="6692900" y="4946650"/>
          <p14:tracePt t="65517" x="6699250" y="4984750"/>
          <p14:tracePt t="65517" x="6705600" y="5016500"/>
          <p14:tracePt t="65534" x="6705600" y="5054600"/>
          <p14:tracePt t="65534" x="6699250" y="5086350"/>
          <p14:tracePt t="65534" x="6686550" y="5118100"/>
          <p14:tracePt t="65553" x="6673850" y="5149850"/>
          <p14:tracePt t="65566" x="6661150" y="5181600"/>
          <p14:tracePt t="65566" x="6623050" y="5238750"/>
          <p14:tracePt t="65585" x="6597650" y="5264150"/>
          <p14:tracePt t="65585" x="6578600" y="5289550"/>
          <p14:tracePt t="65601" x="6553200" y="5314950"/>
          <p14:tracePt t="65601" x="6527800" y="5340350"/>
          <p14:tracePt t="65617" x="6502400" y="5365750"/>
          <p14:tracePt t="65617" x="6470650" y="5384800"/>
          <p14:tracePt t="65617" x="6438900" y="5410200"/>
          <p14:tracePt t="65637" x="6407150" y="5429250"/>
          <p14:tracePt t="65649" x="6369050" y="5448300"/>
          <p14:tracePt t="65649" x="6292850" y="5486400"/>
          <p14:tracePt t="65668" x="6248400" y="5505450"/>
          <p14:tracePt t="65668" x="6203950" y="5518150"/>
          <p14:tracePt t="65685" x="6159500" y="5530850"/>
          <p14:tracePt t="65685" x="6115050" y="5537200"/>
          <p14:tracePt t="65702" x="6070600" y="5549900"/>
          <p14:tracePt t="65702" x="5975350" y="5556250"/>
          <p14:tracePt t="65718" x="5930900" y="5556250"/>
          <p14:tracePt t="65718" x="5886450" y="5556250"/>
          <p14:tracePt t="65735" x="5842000" y="5549900"/>
          <p14:tracePt t="65735" x="5797550" y="5549900"/>
          <p14:tracePt t="65751" x="5753100" y="5543550"/>
          <p14:tracePt t="65751" x="5708650" y="5543550"/>
          <p14:tracePt t="65768" x="5657850" y="5537200"/>
          <p14:tracePt t="65768" x="5575300" y="5530850"/>
          <p14:tracePt t="65787" x="5537200" y="5524500"/>
          <p14:tracePt t="65787" x="5499100" y="5518150"/>
          <p14:tracePt t="65802" x="5461000" y="5511800"/>
          <p14:tracePt t="65802" x="5429250" y="5499100"/>
          <p14:tracePt t="65819" x="5403850" y="5492750"/>
          <p14:tracePt t="65819" x="5378450" y="5480050"/>
          <p14:tracePt t="65819" x="5359400" y="5473700"/>
          <p14:tracePt t="65838" x="5340350" y="5467350"/>
          <p14:tracePt t="65850" x="5321300" y="5461000"/>
          <p14:tracePt t="65850" x="5302250" y="5448300"/>
          <p14:tracePt t="65869" x="5295900" y="5448300"/>
          <p14:tracePt t="65869" x="5289550" y="5448300"/>
          <p14:tracePt t="65886" x="5289550" y="5454650"/>
          <p14:tracePt t="65905" x="5295900" y="5461000"/>
          <p14:tracePt t="65921" x="5302250" y="5467350"/>
          <p14:tracePt t="65933" x="5308600" y="5467350"/>
          <p14:tracePt t="65933" x="5321300" y="5473700"/>
          <p14:tracePt t="65953" x="5340350" y="5480050"/>
          <p14:tracePt t="65953" x="5346700" y="5486400"/>
          <p14:tracePt t="65969" x="5359400" y="5492750"/>
          <p14:tracePt t="65969" x="5365750" y="5492750"/>
          <p14:tracePt t="65986" x="5378450" y="5505450"/>
          <p14:tracePt t="65986" x="5384800" y="5505450"/>
          <p14:tracePt t="65986" x="5391150" y="5511800"/>
          <p14:tracePt t="66005" x="5397500" y="5518150"/>
          <p14:tracePt t="66005" x="5410200" y="5524500"/>
          <p14:tracePt t="66019" x="5416550" y="5530850"/>
          <p14:tracePt t="66019" x="5422900" y="5530850"/>
          <p14:tracePt t="66035" x="5429250" y="5537200"/>
          <p14:tracePt t="66035" x="5435600" y="5543550"/>
          <p14:tracePt t="66053" x="5441950" y="5543550"/>
          <p14:tracePt t="66053" x="5448300" y="5549900"/>
          <p14:tracePt t="66069" x="5454650" y="5549900"/>
          <p14:tracePt t="66069" x="5461000" y="5549900"/>
          <p14:tracePt t="66087" x="5461000" y="5556250"/>
          <p14:tracePt t="66132" x="5467350" y="5556250"/>
          <p14:tracePt t="66325" x="5473700" y="5562600"/>
          <p14:tracePt t="66416" x="5480050" y="5562600"/>
          <p14:tracePt t="66452" x="5480050" y="5568950"/>
          <p14:tracePt t="66497" x="5473700" y="5568950"/>
          <p14:tracePt t="66528" x="5473700" y="5575300"/>
          <p14:tracePt t="66552" x="5473700" y="5581650"/>
          <p14:tracePt t="66596" x="5480050" y="5588000"/>
          <p14:tracePt t="66656" x="5486400" y="5594350"/>
          <p14:tracePt t="66784" x="5486400" y="5600700"/>
          <p14:tracePt t="66836" x="5480050" y="5600700"/>
          <p14:tracePt t="66933" x="5480050" y="5607050"/>
          <p14:tracePt t="66965" x="5473700" y="5607050"/>
          <p14:tracePt t="66993" x="5473700" y="5613400"/>
          <p14:tracePt t="67061" x="5480050" y="5613400"/>
          <p14:tracePt t="67112" x="5486400" y="5613400"/>
          <p14:tracePt t="67145" x="5486400" y="5607050"/>
          <p14:tracePt t="67181" x="5492750" y="5600700"/>
          <p14:tracePt t="67213" x="5492750" y="5594350"/>
          <p14:tracePt t="67309" x="5492750" y="5588000"/>
          <p14:tracePt t="67345" x="5499100" y="5581650"/>
          <p14:tracePt t="67397" x="5505450" y="5581650"/>
          <p14:tracePt t="67445" x="5505450" y="5588000"/>
          <p14:tracePt t="67693" x="5499100" y="5594350"/>
          <p14:tracePt t="67789" x="5505450" y="5594350"/>
          <p14:tracePt t="67937" x="5505450" y="5600700"/>
          <p14:tracePt t="68133" x="5511800" y="5600700"/>
          <p14:tracePt t="68157" x="5518150" y="5607050"/>
          <p14:tracePt t="68177" x="5524500" y="5613400"/>
          <p14:tracePt t="68193" x="5530850" y="5619750"/>
          <p14:tracePt t="68209" x="5537200" y="5626100"/>
          <p14:tracePt t="68224" x="5543550" y="5632450"/>
          <p14:tracePt t="68237" x="5549900" y="5632450"/>
          <p14:tracePt t="68253" x="5556250" y="5638800"/>
          <p14:tracePt t="68269" x="5562600" y="5645150"/>
          <p14:tracePt t="68289" x="5568950" y="5651500"/>
          <p14:tracePt t="68321" x="5568950" y="5657850"/>
          <p14:tracePt t="68365" x="5568950" y="5651500"/>
          <p14:tracePt t="68457" x="5562600" y="5651500"/>
          <p14:tracePt t="68569" x="5562600" y="5645150"/>
          <p14:tracePt t="68645" x="5562600" y="5651500"/>
          <p14:tracePt t="68817" x="5568950" y="5651500"/>
          <p14:tracePt t="68889" x="5568950" y="5657850"/>
          <p14:tracePt t="68973" x="5568950" y="5664200"/>
          <p14:tracePt t="69050" x="5568950" y="5670550"/>
          <p14:tracePt t="69153" x="5562600" y="5670550"/>
          <p14:tracePt t="69297" x="5556250" y="5676900"/>
          <p14:tracePt t="69365" x="5562600" y="5676900"/>
          <p14:tracePt t="69505" x="5568950" y="5676900"/>
          <p14:tracePt t="69537" x="5575300" y="5676900"/>
          <p14:tracePt t="69581" x="5581650" y="5676900"/>
          <p14:tracePt t="69609" x="5581650" y="5683250"/>
          <p14:tracePt t="69669" x="5581650" y="5689600"/>
          <p14:tracePt t="69729" x="5575300" y="5689600"/>
          <p14:tracePt t="69769" x="5575300" y="5695950"/>
          <p14:tracePt t="69797" x="5568950" y="5695950"/>
          <p14:tracePt t="69821" x="5562600" y="5695950"/>
          <p14:tracePt t="69858" x="5568950" y="5695950"/>
          <p14:tracePt t="69969" x="5575300" y="5695950"/>
          <p14:tracePt t="70009" x="5568950" y="5702300"/>
          <p14:tracePt t="70157" x="5562600" y="5708650"/>
          <p14:tracePt t="70181" x="5556250" y="5715000"/>
          <p14:tracePt t="70233" x="5549900" y="5715000"/>
          <p14:tracePt t="70265" x="5543550" y="5721350"/>
          <p14:tracePt t="70294" x="5549900" y="5727700"/>
          <p14:tracePt t="70326" x="5549900" y="5734050"/>
          <p14:tracePt t="70361" x="5543550" y="5734050"/>
          <p14:tracePt t="70385" x="5537200" y="5734050"/>
          <p14:tracePt t="70398" x="5530850" y="5727700"/>
          <p14:tracePt t="70405" x="5524500" y="5727700"/>
          <p14:tracePt t="70416" x="5518150" y="5727700"/>
          <p14:tracePt t="70416" x="5505450" y="5721350"/>
          <p14:tracePt t="70434" x="5499100" y="5721350"/>
          <p14:tracePt t="70434" x="5486400" y="5715000"/>
          <p14:tracePt t="70451" x="5473700" y="5708650"/>
          <p14:tracePt t="70451" x="5448300" y="5695950"/>
          <p14:tracePt t="70468" x="5435600" y="5689600"/>
          <p14:tracePt t="70468" x="5422900" y="5676900"/>
          <p14:tracePt t="70484" x="5410200" y="5670550"/>
          <p14:tracePt t="70484" x="5391150" y="5664200"/>
          <p14:tracePt t="70502" x="5378450" y="5651500"/>
          <p14:tracePt t="70502" x="5340350" y="5626100"/>
          <p14:tracePt t="70519" x="5321300" y="5613400"/>
          <p14:tracePt t="70519" x="5302250" y="5600700"/>
          <p14:tracePt t="70535" x="5276850" y="5581650"/>
          <p14:tracePt t="70535" x="5257800" y="5568950"/>
          <p14:tracePt t="70551" x="5238750" y="5549900"/>
          <p14:tracePt t="70551" x="5219700" y="5530850"/>
          <p14:tracePt t="70551" x="5200650" y="5511800"/>
          <p14:tracePt t="70571" x="5181600" y="5492750"/>
          <p14:tracePt t="70583" x="5162550" y="5473700"/>
          <p14:tracePt t="70583" x="5130800" y="5429250"/>
          <p14:tracePt t="70602" x="5118100" y="5403850"/>
          <p14:tracePt t="70602" x="5099050" y="5378450"/>
          <p14:tracePt t="70619" x="5086350" y="5353050"/>
          <p14:tracePt t="70619" x="5073650" y="5327650"/>
          <p14:tracePt t="70619" x="5060950" y="5295900"/>
          <p14:tracePt t="70638" x="5048250" y="5264150"/>
          <p14:tracePt t="70650" x="5041900" y="5232400"/>
          <p14:tracePt t="70650" x="5029200" y="5200650"/>
          <p14:tracePt t="70650" x="5022850" y="5168900"/>
          <p14:tracePt t="70671" x="5022850" y="5130800"/>
          <p14:tracePt t="70671" x="5022850" y="5099050"/>
          <p14:tracePt t="70686" x="5029200" y="5060950"/>
          <p14:tracePt t="70686" x="5035550" y="5029200"/>
          <p14:tracePt t="70702" x="5048250" y="4991100"/>
          <p14:tracePt t="70702" x="5067300" y="4959350"/>
          <p14:tracePt t="70719" x="5086350" y="4921250"/>
          <p14:tracePt t="70719" x="5111750" y="4889500"/>
          <p14:tracePt t="70735" x="5137150" y="4857750"/>
          <p14:tracePt t="70735" x="5207000" y="4794250"/>
          <p14:tracePt t="70753" x="5245100" y="4768850"/>
          <p14:tracePt t="70753" x="5289550" y="4749800"/>
          <p14:tracePt t="70769" x="5340350" y="4737100"/>
          <p14:tracePt t="70769" x="5391150" y="4724400"/>
          <p14:tracePt t="70787" x="5454650" y="4724400"/>
          <p14:tracePt t="70787" x="5511800" y="4730750"/>
          <p14:tracePt t="70802" x="5575300" y="4737100"/>
          <p14:tracePt t="70802" x="5715000" y="4762500"/>
          <p14:tracePt t="70820" x="5784850" y="4775200"/>
          <p14:tracePt t="70820" x="5848350" y="4794250"/>
          <p14:tracePt t="70836" x="5911850" y="4813300"/>
          <p14:tracePt t="70836" x="5975350" y="4826000"/>
          <p14:tracePt t="70852" x="6038850" y="4845050"/>
          <p14:tracePt t="70852" x="6096000" y="4870450"/>
          <p14:tracePt t="70870" x="6203950" y="4908550"/>
          <p14:tracePt t="70870" x="6248400" y="4933950"/>
          <p14:tracePt t="70886" x="6292850" y="4959350"/>
          <p14:tracePt t="70886" x="6330950" y="4984750"/>
          <p14:tracePt t="70903" x="6362700" y="5010150"/>
          <p14:tracePt t="70903" x="6394450" y="5041900"/>
          <p14:tracePt t="70919" x="6419850" y="5067300"/>
          <p14:tracePt t="70919" x="6438900" y="5099050"/>
          <p14:tracePt t="70919" x="6451600" y="5124450"/>
          <p14:tracePt t="70939" x="6464300" y="5149850"/>
          <p14:tracePt t="70951" x="6470650" y="5181600"/>
          <p14:tracePt t="70951" x="6470650" y="5232400"/>
          <p14:tracePt t="70971" x="6464300" y="5264150"/>
          <p14:tracePt t="70971" x="6451600" y="5289550"/>
          <p14:tracePt t="70987" x="6438900" y="5314950"/>
          <p14:tracePt t="70987" x="6426200" y="5346700"/>
          <p14:tracePt t="71003" x="6407150" y="5372100"/>
          <p14:tracePt t="71003" x="6388100" y="5397500"/>
          <p14:tracePt t="71003" x="6369050" y="5416550"/>
          <p14:tracePt t="71022" x="6350000" y="5441950"/>
          <p14:tracePt t="71035" x="6324600" y="5467350"/>
          <p14:tracePt t="71035" x="6280150" y="5511800"/>
          <p14:tracePt t="71053" x="6254750" y="5537200"/>
          <p14:tracePt t="71053" x="6235700" y="5556250"/>
          <p14:tracePt t="71070" x="6210300" y="5575300"/>
          <p14:tracePt t="71070" x="6184900" y="5594350"/>
          <p14:tracePt t="71086" x="6159500" y="5607050"/>
          <p14:tracePt t="71086" x="6127750" y="5626100"/>
          <p14:tracePt t="71086" x="6102350" y="5638800"/>
          <p14:tracePt t="71106" x="6076950" y="5645150"/>
          <p14:tracePt t="71106" x="6051550" y="5657850"/>
          <p14:tracePt t="71120" x="6026150" y="5664200"/>
          <p14:tracePt t="71120" x="5994400" y="5670550"/>
          <p14:tracePt t="71137" x="5969000" y="5676900"/>
          <p14:tracePt t="71137" x="5943600" y="5683250"/>
          <p14:tracePt t="71154" x="5918200" y="5683250"/>
          <p14:tracePt t="71154" x="5873750" y="5689600"/>
          <p14:tracePt t="71171" x="5848350" y="5689600"/>
          <p14:tracePt t="71171" x="5822950" y="5695950"/>
          <p14:tracePt t="71187" x="5803900" y="5695950"/>
          <p14:tracePt t="71187" x="5784850" y="5695950"/>
          <p14:tracePt t="71204" x="5765800" y="5702300"/>
          <p14:tracePt t="71204" x="5753100" y="5702300"/>
          <p14:tracePt t="71221" x="5740400" y="5702300"/>
          <p14:tracePt t="71221" x="5721350" y="5708650"/>
          <p14:tracePt t="71239" x="5708650" y="5708650"/>
          <p14:tracePt t="71239" x="5702300" y="5715000"/>
          <p14:tracePt t="71254" x="5695950" y="5715000"/>
          <p14:tracePt t="71269" x="5689600" y="5715000"/>
          <p14:tracePt t="71286" x="5683250" y="5721350"/>
          <p14:tracePt t="71302" x="5683250" y="5727700"/>
          <p14:tracePt t="71319" x="5676900" y="5727700"/>
          <p14:tracePt t="71358" x="5670550" y="5727700"/>
          <p14:tracePt t="71390" x="5664200" y="5727700"/>
          <p14:tracePt t="71406" x="5657850" y="5727700"/>
          <p14:tracePt t="71418" x="5651500" y="5734050"/>
          <p14:tracePt t="71433" x="5645150" y="5734050"/>
          <p14:tracePt t="71450" x="5638800" y="5740400"/>
          <p14:tracePt t="71466" x="5626100" y="5746750"/>
          <p14:tracePt t="71478" x="5619750" y="5746750"/>
          <p14:tracePt t="71486" x="5619750" y="5753100"/>
          <p14:tracePt t="71486" x="5613400" y="5753100"/>
          <p14:tracePt t="71505" x="5607050" y="5759450"/>
          <p14:tracePt t="71505" x="5600700" y="5765800"/>
          <p14:tracePt t="71522" x="5588000" y="5765800"/>
          <p14:tracePt t="71522" x="5575300" y="5778500"/>
          <p14:tracePt t="71539" x="5562600" y="5784850"/>
          <p14:tracePt t="71539" x="5556250" y="5791200"/>
          <p14:tracePt t="71555" x="5543550" y="5797550"/>
          <p14:tracePt t="71555" x="5537200" y="5797550"/>
          <p14:tracePt t="71572" x="5524500" y="5803900"/>
          <p14:tracePt t="71572" x="5511800" y="5803900"/>
          <p14:tracePt t="71572" x="5499100" y="5803900"/>
          <p14:tracePt t="71591" x="5480050" y="5810250"/>
          <p14:tracePt t="71603" x="5467350" y="5810250"/>
          <p14:tracePt t="71603" x="5435600" y="5803900"/>
          <p14:tracePt t="71623" x="5416550" y="5797550"/>
          <p14:tracePt t="71623" x="5391150" y="5791200"/>
          <p14:tracePt t="71639" x="5372100" y="5784850"/>
          <p14:tracePt t="71639" x="5353050" y="5778500"/>
          <p14:tracePt t="71655" x="5327650" y="5765800"/>
          <p14:tracePt t="71655" x="5308600" y="5753100"/>
          <p14:tracePt t="71655" x="5283200" y="5740400"/>
          <p14:tracePt t="71674" x="5257800" y="5727700"/>
          <p14:tracePt t="71687" x="5238750" y="5708650"/>
          <p14:tracePt t="71687" x="5213350" y="5695950"/>
          <p14:tracePt t="71707" x="5168900" y="5670550"/>
          <p14:tracePt t="71707" x="5149850" y="5657850"/>
          <p14:tracePt t="71722" x="5124450" y="5638800"/>
          <p14:tracePt t="71722" x="5105400" y="5619750"/>
          <p14:tracePt t="71739" x="5086350" y="5600700"/>
          <p14:tracePt t="71739" x="5067300" y="5581650"/>
          <p14:tracePt t="71739" x="5054600" y="5562600"/>
          <p14:tracePt t="71758" x="5035550" y="5537200"/>
          <p14:tracePt t="71758" x="5016500" y="5511800"/>
          <p14:tracePt t="71772" x="5003800" y="5480050"/>
          <p14:tracePt t="71772" x="4991100" y="5454650"/>
          <p14:tracePt t="71789" x="4978400" y="5422900"/>
          <p14:tracePt t="71789" x="4972050" y="5397500"/>
          <p14:tracePt t="71806" x="4959350" y="5359400"/>
          <p14:tracePt t="71806" x="4959350" y="5327650"/>
          <p14:tracePt t="71823" x="4953000" y="5295900"/>
          <p14:tracePt t="71823" x="4953000" y="5226050"/>
          <p14:tracePt t="71840" x="4959350" y="5187950"/>
          <p14:tracePt t="71840" x="4965700" y="5149850"/>
          <p14:tracePt t="71856" x="4972050" y="5118100"/>
          <p14:tracePt t="71856" x="4984750" y="5080000"/>
          <p14:tracePt t="71873" x="5003800" y="5035550"/>
          <p14:tracePt t="71873" x="5022850" y="4997450"/>
          <p14:tracePt t="71891" x="5073650" y="4921250"/>
          <p14:tracePt t="71891" x="5099050" y="4889500"/>
          <p14:tracePt t="71907" x="5130800" y="4851400"/>
          <p14:tracePt t="71907" x="5162550" y="4813300"/>
          <p14:tracePt t="71923" x="5200650" y="4781550"/>
          <p14:tracePt t="71923" x="5238750" y="4743450"/>
          <p14:tracePt t="71939" x="5276850" y="4718050"/>
          <p14:tracePt t="71939" x="5321300" y="4686300"/>
          <p14:tracePt t="71939" x="5365750" y="4660900"/>
          <p14:tracePt t="71959" x="5410200" y="4641850"/>
          <p14:tracePt t="71971" x="5461000" y="4622800"/>
          <p14:tracePt t="71971" x="5562600" y="4597400"/>
          <p14:tracePt t="71991" x="5613400" y="4597400"/>
          <p14:tracePt t="71991" x="5670550" y="4597400"/>
          <p14:tracePt t="72007" x="5727700" y="4597400"/>
          <p14:tracePt t="72007" x="5784850" y="4603750"/>
          <p14:tracePt t="72024" x="5835650" y="4610100"/>
          <p14:tracePt t="72024" x="5886450" y="4622800"/>
          <p14:tracePt t="72024" x="5943600" y="4635500"/>
          <p14:tracePt t="72042" x="5988050" y="4654550"/>
          <p14:tracePt t="72055" x="6038850" y="4679950"/>
          <p14:tracePt t="72055" x="6127750" y="4730750"/>
          <p14:tracePt t="72073" x="6165850" y="4762500"/>
          <p14:tracePt t="72073" x="6203950" y="4794250"/>
          <p14:tracePt t="72090" x="6235700" y="4826000"/>
          <p14:tracePt t="72090" x="6267450" y="4857750"/>
          <p14:tracePt t="72107" x="6286500" y="4889500"/>
          <p14:tracePt t="72107" x="6311900" y="4921250"/>
          <p14:tracePt t="72107" x="6324600" y="4953000"/>
          <p14:tracePt t="72126" x="6343650" y="4984750"/>
          <p14:tracePt t="72126" x="6350000" y="5016500"/>
          <p14:tracePt t="72141" x="6356350" y="5048250"/>
          <p14:tracePt t="72141" x="6362700" y="5080000"/>
          <p14:tracePt t="72157" x="6362700" y="5105400"/>
          <p14:tracePt t="72157" x="6362700" y="5130800"/>
          <p14:tracePt t="72174" x="6356350" y="5156200"/>
          <p14:tracePt t="72174" x="6337300" y="5207000"/>
          <p14:tracePt t="72191" x="6324600" y="5232400"/>
          <p14:tracePt t="72191" x="6311900" y="5251450"/>
          <p14:tracePt t="72207" x="6292850" y="5276850"/>
          <p14:tracePt t="72207" x="6273800" y="5302250"/>
          <p14:tracePt t="72224" x="6254750" y="5321300"/>
          <p14:tracePt t="72224" x="6229350" y="5346700"/>
          <p14:tracePt t="72240" x="6203950" y="5365750"/>
          <p14:tracePt t="72240" x="6146800" y="5403850"/>
          <p14:tracePt t="72260" x="6115050" y="5416550"/>
          <p14:tracePt t="72260" x="6083300" y="5435600"/>
          <p14:tracePt t="72274" x="6051550" y="5448300"/>
          <p14:tracePt t="72274" x="6013450" y="5454650"/>
          <p14:tracePt t="72291" x="5975350" y="5461000"/>
          <p14:tracePt t="72291" x="5937250" y="5467350"/>
          <p14:tracePt t="72308" x="5899150" y="5473700"/>
          <p14:tracePt t="72308" x="5861050" y="5473700"/>
          <p14:tracePt t="72308" x="5816600" y="5473700"/>
          <p14:tracePt t="72327" x="5778500" y="5473700"/>
          <p14:tracePt t="72339" x="5740400" y="5467350"/>
          <p14:tracePt t="72339" x="5657850" y="5461000"/>
          <p14:tracePt t="72359" x="5619750" y="5454650"/>
          <p14:tracePt t="72359" x="5581650" y="5448300"/>
          <p14:tracePt t="72375" x="5549900" y="5441950"/>
          <p14:tracePt t="72375" x="5511800" y="5435600"/>
          <p14:tracePt t="72391" x="5480050" y="5429250"/>
          <p14:tracePt t="72391" x="5448300" y="5422900"/>
          <p14:tracePt t="72391" x="5416550" y="5416550"/>
          <p14:tracePt t="72410" x="5391150" y="5410200"/>
          <p14:tracePt t="72423" x="5365750" y="5403850"/>
          <p14:tracePt t="72423" x="5327650" y="5391150"/>
          <p14:tracePt t="72442" x="5308600" y="5391150"/>
          <p14:tracePt t="72442" x="5295900" y="5384800"/>
          <p14:tracePt t="72458" x="5276850" y="5384800"/>
          <p14:tracePt t="72458" x="5270500" y="5384800"/>
          <p14:tracePt t="72475" x="5257800" y="5391150"/>
          <p14:tracePt t="72475" x="5245100" y="5391150"/>
          <p14:tracePt t="72492" x="5245100" y="5397500"/>
          <p14:tracePt t="72506" x="5251450" y="5403850"/>
          <p14:tracePt t="72550" x="5257800" y="5403850"/>
          <p14:tracePt t="72566" x="5264150" y="5403850"/>
          <p14:tracePt t="72574" x="5270500" y="5410200"/>
          <p14:tracePt t="72582" x="5276850" y="5410200"/>
          <p14:tracePt t="72590" x="5283200" y="5416550"/>
          <p14:tracePt t="72607" x="5289550" y="5416550"/>
          <p14:tracePt t="72607" x="5308600" y="5422900"/>
          <p14:tracePt t="72627" x="5314950" y="5422900"/>
          <p14:tracePt t="72627" x="5321300" y="5429250"/>
          <p14:tracePt t="72642" x="5327650" y="5429250"/>
          <p14:tracePt t="72642" x="5340350" y="5435600"/>
          <p14:tracePt t="72659" x="5346700" y="5435600"/>
          <p14:tracePt t="72659" x="5359400" y="5441950"/>
          <p14:tracePt t="72676" x="5372100" y="5441950"/>
          <p14:tracePt t="72676" x="5384800" y="5448300"/>
          <p14:tracePt t="72676" x="5397500" y="5448300"/>
          <p14:tracePt t="72694" x="5410200" y="5454650"/>
          <p14:tracePt t="72707" x="5429250" y="5454650"/>
          <p14:tracePt t="72707" x="5448300" y="5461000"/>
          <p14:tracePt t="72727" x="5480050" y="5461000"/>
          <p14:tracePt t="72727" x="5499100" y="5467350"/>
          <p14:tracePt t="72742" x="5518150" y="5467350"/>
          <p14:tracePt t="72742" x="5537200" y="5473700"/>
          <p14:tracePt t="72759" x="5556250" y="5473700"/>
          <p14:tracePt t="72759" x="5575300" y="5480050"/>
          <p14:tracePt t="72759" x="5594350" y="5480050"/>
          <p14:tracePt t="72779" x="5607050" y="5480050"/>
          <p14:tracePt t="72779" x="5626100" y="5486400"/>
          <p14:tracePt t="72793" x="5638800" y="5486400"/>
          <p14:tracePt t="72793" x="5651500" y="5486400"/>
          <p14:tracePt t="72810" x="5664200" y="5492750"/>
          <p14:tracePt t="72810" x="5670550" y="5492750"/>
          <p14:tracePt t="72826" x="5683250" y="5492750"/>
          <p14:tracePt t="72826" x="5689600" y="5499100"/>
          <p14:tracePt t="72843" x="5695950" y="5499100"/>
          <p14:tracePt t="72843" x="5702300" y="5505450"/>
          <p14:tracePt t="72860" x="5708650" y="5505450"/>
          <p14:tracePt t="72874" x="5715000" y="5511800"/>
          <p14:tracePt t="72898" x="5715000" y="5518150"/>
          <p14:tracePt t="72926" x="5708650" y="5518150"/>
          <p14:tracePt t="72995" x="5708650" y="5524500"/>
          <p14:tracePt t="73090" x="5715000" y="5524500"/>
          <p14:tracePt t="73138" x="5721350" y="5530850"/>
          <p14:tracePt t="73166" x="5721350" y="5537200"/>
          <p14:tracePt t="73190" x="5727700" y="5537200"/>
          <p14:tracePt t="73210" x="5734050" y="5543550"/>
          <p14:tracePt t="73226" x="5740400" y="5549900"/>
          <p14:tracePt t="73251" x="5746750" y="5549900"/>
          <p14:tracePt t="73270" x="5746750" y="5556250"/>
          <p14:tracePt t="73286" x="5753100" y="5562600"/>
          <p14:tracePt t="73302" x="5753100" y="5568950"/>
          <p14:tracePt t="73318" x="5753100" y="5575300"/>
          <p14:tracePt t="73330" x="5753100" y="5581650"/>
          <p14:tracePt t="73347" x="5753100" y="5588000"/>
          <p14:tracePt t="73363" x="5753100" y="5594350"/>
          <p14:tracePt t="73386" x="5746750" y="5594350"/>
          <p14:tracePt t="73414" x="5746750" y="5600700"/>
          <p14:tracePt t="73450" x="5746750" y="5607050"/>
          <p14:tracePt t="73490" x="5746750" y="5600700"/>
          <p14:tracePt t="73542" x="5753100" y="5594350"/>
          <p14:tracePt t="73578" x="5759450" y="5600700"/>
          <p14:tracePt t="73646" x="5765800" y="5600700"/>
          <p14:tracePt t="73670" x="5765800" y="5607050"/>
          <p14:tracePt t="73690" x="5772150" y="5613400"/>
          <p14:tracePt t="73722" x="5778500" y="5619750"/>
          <p14:tracePt t="73746" x="5778500" y="5626100"/>
          <p14:tracePt t="73758" x="5784850" y="5632450"/>
          <p14:tracePt t="73775" x="5791200" y="5638800"/>
          <p14:tracePt t="73790" x="5797550" y="5645150"/>
          <p14:tracePt t="73806" x="5810250" y="5645150"/>
          <p14:tracePt t="73818" x="5816600" y="5651500"/>
          <p14:tracePt t="73828" x="5822950" y="5651500"/>
          <p14:tracePt t="73844" x="5829300" y="5651500"/>
          <p14:tracePt t="73844" x="5835650" y="5651500"/>
          <p14:tracePt t="73863" x="5842000" y="5651500"/>
          <p14:tracePt t="73863" x="5854700" y="5657850"/>
          <p14:tracePt t="73880" x="5861050" y="5657850"/>
          <p14:tracePt t="73894" x="5867400" y="5664200"/>
          <p14:tracePt t="73911" x="5873750" y="5664200"/>
          <p14:tracePt t="73928" x="5880100" y="5664200"/>
          <p14:tracePt t="73945" x="5886450" y="5664200"/>
          <p14:tracePt t="73962" x="5899150" y="5664200"/>
          <p14:tracePt t="73978" x="5905500" y="5657850"/>
          <p14:tracePt t="73995" x="5911850" y="5651500"/>
          <p14:tracePt t="73995" x="5918200" y="5651500"/>
          <p14:tracePt t="73995" x="5924550" y="5651500"/>
          <p14:tracePt t="74016" x="5930900" y="5651500"/>
          <p14:tracePt t="74016" x="5937250" y="5645150"/>
          <p14:tracePt t="74030" x="5949950" y="5645150"/>
          <p14:tracePt t="74030" x="5956300" y="5645150"/>
          <p14:tracePt t="74047" x="5962650" y="5638800"/>
          <p14:tracePt t="74047" x="5969000" y="5638800"/>
          <p14:tracePt t="74064" x="5981700" y="5632450"/>
          <p14:tracePt t="74064" x="5988050" y="5632450"/>
          <p14:tracePt t="74080" x="6000750" y="5626100"/>
          <p14:tracePt t="74080" x="6007100" y="5619750"/>
          <p14:tracePt t="74080" x="6019800" y="5619750"/>
          <p14:tracePt t="74100" x="6026150" y="5613400"/>
          <p14:tracePt t="74100" x="6038850" y="5613400"/>
          <p14:tracePt t="74114" x="6051550" y="5607050"/>
          <p14:tracePt t="74114" x="6057900" y="5607050"/>
          <p14:tracePt t="74130" x="6070600" y="5600700"/>
          <p14:tracePt t="74130" x="6076950" y="5594350"/>
          <p14:tracePt t="74148" x="6089650" y="5594350"/>
          <p14:tracePt t="74148" x="6096000" y="5588000"/>
          <p14:tracePt t="74164" x="6102350" y="5588000"/>
          <p14:tracePt t="74164" x="6115050" y="5581650"/>
          <p14:tracePt t="74181" x="6121400" y="5575300"/>
          <p14:tracePt t="74181" x="6127750" y="5575300"/>
          <p14:tracePt t="74198" x="6134100" y="5562600"/>
          <p14:tracePt t="74212" x="6140450" y="5562600"/>
          <p14:tracePt t="74230" x="6146800" y="5556250"/>
          <p14:tracePt t="74247" x="6146800" y="5549900"/>
          <p14:tracePt t="74278" x="6140450" y="5543550"/>
          <p14:tracePt t="74314" x="6134100" y="5549900"/>
          <p14:tracePt t="74338" x="6127750" y="5549900"/>
          <p14:tracePt t="74350" x="6121400" y="5549900"/>
          <p14:tracePt t="74367" x="6108700" y="5549900"/>
          <p14:tracePt t="74383" x="6102350" y="5543550"/>
          <p14:tracePt t="74401" x="6096000" y="5543550"/>
          <p14:tracePt t="74414" x="6089650" y="5537200"/>
          <p14:tracePt t="74426" x="6083300" y="5537200"/>
          <p14:tracePt t="74435" x="6076950" y="5530850"/>
          <p14:tracePt t="74451" x="6070600" y="5530850"/>
          <p14:tracePt t="74463" x="6064250" y="5530850"/>
          <p14:tracePt t="74463" x="6051550" y="5524500"/>
          <p14:tracePt t="74482" x="6045200" y="5524500"/>
          <p14:tracePt t="74497" x="6038850" y="5518150"/>
          <p14:tracePt t="74514" x="6032500" y="5518150"/>
          <p14:tracePt t="74514" x="6026150" y="5518150"/>
          <p14:tracePt t="74532" x="6019800" y="5518150"/>
          <p14:tracePt t="74578" x="6013450" y="5518150"/>
          <p14:tracePt t="74590" x="6007100" y="5524500"/>
          <p14:tracePt t="74606" x="6000750" y="5524500"/>
          <p14:tracePt t="74622" x="5994400" y="5524500"/>
          <p14:tracePt t="74646" x="6000750" y="5524500"/>
          <p14:tracePt t="74726" x="6007100" y="5524500"/>
          <p14:tracePt t="74742" x="6013450" y="5524500"/>
          <p14:tracePt t="74758" x="6019800" y="5524500"/>
          <p14:tracePt t="74771" x="6026150" y="5524500"/>
          <p14:tracePt t="74787" x="6032500" y="5524500"/>
          <p14:tracePt t="74803" x="6032500" y="5518150"/>
          <p14:tracePt t="74826" x="6032500" y="5524500"/>
          <p14:tracePt t="74914" x="6026150" y="5530850"/>
          <p14:tracePt t="74938" x="6019800" y="5530850"/>
          <p14:tracePt t="74958" x="6013450" y="5530850"/>
          <p14:tracePt t="74974" x="6007100" y="5537200"/>
          <p14:tracePt t="74990" x="6000750" y="5537200"/>
          <p14:tracePt t="75006" x="5994400" y="5543550"/>
          <p14:tracePt t="75018" x="5988050" y="5549900"/>
          <p14:tracePt t="75051" x="5981700" y="5556250"/>
          <p14:tracePt t="75067" x="5981700" y="5562600"/>
          <p14:tracePt t="75087" x="5981700" y="5568950"/>
          <p14:tracePt t="75103" x="5975350" y="5575300"/>
          <p14:tracePt t="75131" x="5975350" y="5581650"/>
          <p14:tracePt t="75146" x="5975350" y="5588000"/>
          <p14:tracePt t="75171" x="5981700" y="5594350"/>
          <p14:tracePt t="75215" x="5988050" y="5594350"/>
          <p14:tracePt t="75239" x="5994400" y="5600700"/>
          <p14:tracePt t="75259" x="6000750" y="5607050"/>
          <p14:tracePt t="75291" x="6007100" y="5607050"/>
          <p14:tracePt t="75306" x="6013450" y="5613400"/>
          <p14:tracePt t="75319" x="6019800" y="5619750"/>
          <p14:tracePt t="75335" x="6026150" y="5626100"/>
          <p14:tracePt t="75351" x="6026150" y="5638800"/>
          <p14:tracePt t="75366" x="6026150" y="5645150"/>
          <p14:tracePt t="75379" x="6026150" y="5651500"/>
          <p14:tracePt t="75387" x="6026150" y="5664200"/>
          <p14:tracePt t="75403" x="6019800" y="5670550"/>
          <p14:tracePt t="75419" x="6019800" y="5683250"/>
          <p14:tracePt t="75433" x="6013450" y="5689600"/>
          <p14:tracePt t="75450" x="6013450" y="5695950"/>
          <p14:tracePt t="75467" x="6007100" y="5702300"/>
          <p14:tracePt t="75484" x="6000750" y="5708650"/>
          <p14:tracePt t="75484" x="6000750" y="5715000"/>
          <p14:tracePt t="75502" x="6000750" y="5721350"/>
          <p14:tracePt t="75517" x="5994400" y="5734050"/>
          <p14:tracePt t="75534" x="5994400" y="5740400"/>
          <p14:tracePt t="75551" x="5988050" y="5746750"/>
          <p14:tracePt t="75567" x="5981700" y="5753100"/>
          <p14:tracePt t="75599" x="5975350" y="5753100"/>
          <p14:tracePt t="75666" x="5969000" y="5753100"/>
          <p14:tracePt t="75679" x="5956300" y="5753100"/>
          <p14:tracePt t="75695" x="5956300" y="5746750"/>
          <p14:tracePt t="75703" x="5949950" y="5746750"/>
          <p14:tracePt t="75703" x="5943600" y="5740400"/>
          <p14:tracePt t="75720" x="5930900" y="5734050"/>
          <p14:tracePt t="75720" x="5924550" y="5727700"/>
          <p14:tracePt t="75736" x="5911850" y="5721350"/>
          <p14:tracePt t="75736" x="5905500" y="5715000"/>
          <p14:tracePt t="75736" x="5892800" y="5708650"/>
          <p14:tracePt t="75756" x="5886450" y="5702300"/>
          <p14:tracePt t="75768" x="5880100" y="5695950"/>
          <p14:tracePt t="75768" x="5861050" y="5683250"/>
          <p14:tracePt t="75788" x="5854700" y="5676900"/>
          <p14:tracePt t="75788" x="5848350" y="5676900"/>
          <p14:tracePt t="75803" x="5848350" y="5670550"/>
          <p14:tracePt t="75818" x="5842000" y="5664200"/>
          <p14:tracePt t="75818" x="5842000" y="5657850"/>
          <p14:tracePt t="75836" x="5835650" y="5651500"/>
          <p14:tracePt t="75851" x="5842000" y="5638800"/>
          <p14:tracePt t="75869" x="5842000" y="5632450"/>
          <p14:tracePt t="75885" x="5835650" y="5638800"/>
          <p14:tracePt t="75919" x="5829300" y="5645150"/>
          <p14:tracePt t="75927" x="5822950" y="5645150"/>
          <p14:tracePt t="75935" x="5810250" y="5651500"/>
          <p14:tracePt t="75935" x="5797550" y="5651500"/>
          <p14:tracePt t="75953" x="5778500" y="5657850"/>
          <p14:tracePt t="75953" x="5734050" y="5657850"/>
          <p14:tracePt t="75972" x="5708650" y="5657850"/>
          <p14:tracePt t="75972" x="5670550" y="5657850"/>
          <p14:tracePt t="75987" x="5638800" y="5657850"/>
          <p14:tracePt t="75987" x="5594350" y="5651500"/>
          <p14:tracePt t="76004" x="5556250" y="5645150"/>
          <p14:tracePt t="76004" x="5505450" y="5632450"/>
          <p14:tracePt t="76021" x="5454650" y="5619750"/>
          <p14:tracePt t="76021" x="5397500" y="5607050"/>
          <p14:tracePt t="76021" x="5340350" y="5588000"/>
          <p14:tracePt t="76039" x="5283200" y="5562600"/>
          <p14:tracePt t="76052" x="5219700" y="5537200"/>
          <p14:tracePt t="76052" x="5099050" y="5486400"/>
          <p14:tracePt t="76071" x="5035550" y="5454650"/>
          <p14:tracePt t="76071" x="4984750" y="5422900"/>
          <p14:tracePt t="76088" x="4933950" y="5391150"/>
          <p14:tracePt t="76088" x="4889500" y="5353050"/>
          <p14:tracePt t="76088" x="4851400" y="5308600"/>
          <p14:tracePt t="76107" x="4819650" y="5264150"/>
          <p14:tracePt t="76119" x="4794250" y="5219700"/>
          <p14:tracePt t="76119" x="4781550" y="5168900"/>
          <p14:tracePt t="76119" x="4775200" y="5124450"/>
          <p14:tracePt t="76140" x="4775200" y="5073650"/>
          <p14:tracePt t="76140" x="4781550" y="5029200"/>
          <p14:tracePt t="76155" x="4800600" y="4984750"/>
          <p14:tracePt t="76155" x="4819650" y="4946650"/>
          <p14:tracePt t="76171" x="4851400" y="4908550"/>
          <p14:tracePt t="76171" x="4889500" y="4864100"/>
          <p14:tracePt t="76188" x="4927600" y="4826000"/>
          <p14:tracePt t="76188" x="4978400" y="4787900"/>
          <p14:tracePt t="76204" x="5029200" y="4743450"/>
          <p14:tracePt t="76204" x="5149850" y="4667250"/>
          <p14:tracePt t="76221" x="5213350" y="4629150"/>
          <p14:tracePt t="76221" x="5276850" y="4597400"/>
          <p14:tracePt t="76238" x="5346700" y="4572000"/>
          <p14:tracePt t="76238" x="5422900" y="4552950"/>
          <p14:tracePt t="76255" x="5499100" y="4540250"/>
          <p14:tracePt t="76255" x="5651500" y="4533900"/>
          <p14:tracePt t="76272" x="5727700" y="4540250"/>
          <p14:tracePt t="76272" x="5803900" y="4546600"/>
          <p14:tracePt t="76288" x="5873750" y="4559300"/>
          <p14:tracePt t="76288" x="5949950" y="4572000"/>
          <p14:tracePt t="76305" x="6013450" y="4591050"/>
          <p14:tracePt t="76305" x="6076950" y="4610100"/>
          <p14:tracePt t="76321" x="6134100" y="4629150"/>
          <p14:tracePt t="76321" x="6235700" y="4673600"/>
          <p14:tracePt t="76339" x="6273800" y="4692650"/>
          <p14:tracePt t="76339" x="6311900" y="4724400"/>
          <p14:tracePt t="76355" x="6343650" y="4749800"/>
          <p14:tracePt t="76355" x="6375400" y="4781550"/>
          <p14:tracePt t="76372" x="6394450" y="4813300"/>
          <p14:tracePt t="76372" x="6413500" y="4845050"/>
          <p14:tracePt t="76372" x="6426200" y="4883150"/>
          <p14:tracePt t="76391" x="6438900" y="4914900"/>
          <p14:tracePt t="76403" x="6445250" y="4953000"/>
          <p14:tracePt t="76403" x="6445250" y="5016500"/>
          <p14:tracePt t="76424" x="6438900" y="5048250"/>
          <p14:tracePt t="76437" x="6426200" y="5080000"/>
          <p14:tracePt t="76437" x="6400800" y="5143500"/>
          <p14:tracePt t="76456" x="6381750" y="5175250"/>
          <p14:tracePt t="76456" x="6362700" y="5200650"/>
          <p14:tracePt t="76472" x="6343650" y="5226050"/>
          <p14:tracePt t="76472" x="6318250" y="5257800"/>
          <p14:tracePt t="76489" x="6292850" y="5283200"/>
          <p14:tracePt t="76489" x="6267450" y="5308600"/>
          <p14:tracePt t="76489" x="6242050" y="5334000"/>
          <p14:tracePt t="76508" x="6210300" y="5353050"/>
          <p14:tracePt t="76508" x="6178550" y="5378450"/>
          <p14:tracePt t="76523" x="6140450" y="5397500"/>
          <p14:tracePt t="76523" x="6108700" y="5416550"/>
          <p14:tracePt t="76539" x="6064250" y="5435600"/>
          <p14:tracePt t="76539" x="6026150" y="5448300"/>
          <p14:tracePt t="76556" x="5988050" y="5461000"/>
          <p14:tracePt t="76556" x="5905500" y="5486400"/>
          <p14:tracePt t="76573" x="5861050" y="5492750"/>
          <p14:tracePt t="76573" x="5822950" y="5505450"/>
          <p14:tracePt t="76589" x="5784850" y="5505450"/>
          <p14:tracePt t="76589" x="5753100" y="5511800"/>
          <p14:tracePt t="76606" x="5721350" y="5518150"/>
          <p14:tracePt t="76606" x="5689600" y="5518150"/>
          <p14:tracePt t="76623" x="5664200" y="5518150"/>
          <p14:tracePt t="76623" x="5619750" y="5511800"/>
          <p14:tracePt t="76640" x="5607050" y="5511800"/>
          <p14:tracePt t="76640" x="5588000" y="5505450"/>
          <p14:tracePt t="76656" x="5575300" y="5499100"/>
          <p14:tracePt t="76656" x="5568950" y="5499100"/>
          <p14:tracePt t="76673" x="5562600" y="5492750"/>
          <p14:tracePt t="76688" x="5556250" y="5486400"/>
          <p14:tracePt t="76688" x="5556250" y="5480050"/>
          <p14:tracePt t="76708" x="5568950" y="5473700"/>
          <p14:tracePt t="76708" x="5575300" y="5473700"/>
          <p14:tracePt t="76723" x="5581650" y="5467350"/>
          <p14:tracePt t="76723" x="5588000" y="5467350"/>
          <p14:tracePt t="76740" x="5594350" y="5467350"/>
          <p14:tracePt t="76740" x="5600700" y="5467350"/>
          <p14:tracePt t="76740" x="5613400" y="5467350"/>
          <p14:tracePt t="76759" x="5619750" y="5467350"/>
          <p14:tracePt t="76771" x="5626100" y="5467350"/>
          <p14:tracePt t="76771" x="5632450" y="5467350"/>
          <p14:tracePt t="76771" x="5638800" y="5467350"/>
          <p14:tracePt t="76793" x="5645150" y="5467350"/>
          <p14:tracePt t="76805" x="5651500" y="5467350"/>
          <p14:tracePt t="76805" x="5664200" y="5473700"/>
          <p14:tracePt t="76823" x="5670550" y="5473700"/>
          <p14:tracePt t="76838" x="5676900" y="5480050"/>
          <p14:tracePt t="76859" x="5670550" y="5486400"/>
          <p14:tracePt t="76879" x="5670550" y="5492750"/>
          <p14:tracePt t="76903" x="5664200" y="5492750"/>
          <p14:tracePt t="76927" x="5657850" y="5499100"/>
          <p14:tracePt t="76954" x="5651500" y="5499100"/>
          <p14:tracePt t="76979" x="5645150" y="5492750"/>
          <p14:tracePt t="77015" x="5645150" y="5486400"/>
          <p14:tracePt t="77067" x="5651500" y="5480050"/>
          <p14:tracePt t="77083" x="5651500" y="5473700"/>
          <p14:tracePt t="77099" x="5657850" y="5467350"/>
          <p14:tracePt t="77111" x="5664200" y="5454650"/>
          <p14:tracePt t="77127" x="5670550" y="5448300"/>
          <p14:tracePt t="77144" x="5676900" y="5448300"/>
          <p14:tracePt t="77160" x="5676900" y="5441950"/>
          <p14:tracePt t="77173" x="5683250" y="5435600"/>
          <p14:tracePt t="77190" x="5689600" y="5429250"/>
          <p14:tracePt t="77206" x="5695950" y="5422900"/>
          <p14:tracePt t="77223" x="5702300" y="5416550"/>
          <p14:tracePt t="77223" x="5708650" y="5410200"/>
          <p14:tracePt t="77241" x="5715000" y="5403850"/>
          <p14:tracePt t="77256" x="5721350" y="5397500"/>
          <p14:tracePt t="77273" x="5727700" y="5391150"/>
          <p14:tracePt t="77290" x="5734050" y="5384800"/>
          <p14:tracePt t="77315" x="5734050" y="5378450"/>
          <p14:tracePt t="77331" x="5740400" y="5372100"/>
          <p14:tracePt t="77347" x="5746750" y="5365750"/>
          <p14:tracePt t="77383" x="5746750" y="5359400"/>
          <p14:tracePt t="77407" x="5753100" y="5353050"/>
          <p14:tracePt t="77427" x="5753100" y="5346700"/>
          <p14:tracePt t="77443" x="5753100" y="5340350"/>
          <p14:tracePt t="77531" x="5759450" y="5340350"/>
          <p14:tracePt t="77599" x="5759450" y="5334000"/>
          <p14:tracePt t="77623" x="5765800" y="5327650"/>
          <p14:tracePt t="77647" x="5772150" y="5321300"/>
          <p14:tracePt t="77668" x="5778500" y="5314950"/>
          <p14:tracePt t="77707" x="5778500" y="5308600"/>
          <p14:tracePt t="77735" x="5784850" y="5308600"/>
          <p14:tracePt t="77771" x="5791200" y="5308600"/>
          <p14:tracePt t="77827" x="5791200" y="5314950"/>
          <p14:tracePt t="77863" x="5791200" y="5321300"/>
          <p14:tracePt t="77891" x="5797550" y="5321300"/>
          <p14:tracePt t="77939" x="5803900" y="5321300"/>
          <p14:tracePt t="77967" x="5810250" y="5321300"/>
          <p14:tracePt t="78028" x="5816600" y="5327650"/>
          <p14:tracePt t="78059" x="5810250" y="5334000"/>
          <p14:tracePt t="78079" x="5803900" y="5340350"/>
          <p14:tracePt t="78147" x="5803900" y="5346700"/>
          <p14:tracePt t="78179" x="5797550" y="5346700"/>
          <p14:tracePt t="78207" x="5797550" y="5353050"/>
          <p14:tracePt t="78239" x="5791200" y="5359400"/>
          <p14:tracePt t="78259" x="5784850" y="5359400"/>
          <p14:tracePt t="78307" x="5784850" y="5365750"/>
          <p14:tracePt t="78367" x="5784850" y="5372100"/>
          <p14:tracePt t="78419" x="5778500" y="5378450"/>
          <p14:tracePt t="78447" x="5778500" y="5384800"/>
          <p14:tracePt t="78480" x="5772150" y="5391150"/>
          <p14:tracePt t="78500" x="5772150" y="5397500"/>
          <p14:tracePt t="78531" x="5765800" y="5403850"/>
          <p14:tracePt t="78559" x="5759450" y="5403850"/>
          <p14:tracePt t="78583" x="5759450" y="5410200"/>
          <p14:tracePt t="78600" x="5753100" y="5416550"/>
          <p14:tracePt t="78611" x="5753100" y="5422900"/>
          <p14:tracePt t="78627" x="5746750" y="5429250"/>
          <p14:tracePt t="78643" x="5746750" y="5435600"/>
          <p14:tracePt t="78659" x="5746750" y="5441950"/>
          <p14:tracePt t="78687" x="5746750" y="5448300"/>
          <p14:tracePt t="78711" x="5753100" y="5454650"/>
          <p14:tracePt t="78731" x="5753100" y="5461000"/>
          <p14:tracePt t="78787" x="5759450" y="5461000"/>
          <p14:tracePt t="78847" x="5765800" y="5467350"/>
          <p14:tracePt t="78891" x="5772150" y="5467350"/>
          <p14:tracePt t="78911" x="5772150" y="5461000"/>
          <p14:tracePt t="79027" x="5772150" y="5454650"/>
          <p14:tracePt t="79107" x="5772150" y="5448300"/>
          <p14:tracePt t="79139" x="5772150" y="5441950"/>
          <p14:tracePt t="79159" x="5778500" y="5435600"/>
          <p14:tracePt t="79199" x="5778500" y="5441950"/>
          <p14:tracePt t="79228" x="5784850" y="5435600"/>
          <p14:tracePt t="79288" x="5791200" y="5435600"/>
          <p14:tracePt t="79320" x="5797550" y="5435600"/>
          <p14:tracePt t="79348" x="5810250" y="5429250"/>
          <p14:tracePt t="79363" x="5816600" y="5429250"/>
          <p14:tracePt t="79379" x="5822950" y="5429250"/>
          <p14:tracePt t="79392" x="5829300" y="5429250"/>
          <p14:tracePt t="79400" x="5829300" y="5422900"/>
          <p14:tracePt t="79414" x="5842000" y="5422900"/>
          <p14:tracePt t="79431" x="5848350" y="5422900"/>
          <p14:tracePt t="79431" x="5854700" y="5422900"/>
          <p14:tracePt t="79449" x="5861050" y="5422900"/>
          <p14:tracePt t="79449" x="5867400" y="5422900"/>
          <p14:tracePt t="79449" x="5873750" y="5422900"/>
          <p14:tracePt t="79468" x="5880100" y="5422900"/>
          <p14:tracePt t="79481" x="5886450" y="5422900"/>
          <p14:tracePt t="79481" x="5905500" y="5429250"/>
          <p14:tracePt t="79500" x="5918200" y="5435600"/>
          <p14:tracePt t="79500" x="5924550" y="5441950"/>
          <p14:tracePt t="79516" x="5937250" y="5441950"/>
          <p14:tracePt t="79516" x="5943600" y="5448300"/>
          <p14:tracePt t="79533" x="5956300" y="5448300"/>
          <p14:tracePt t="79533" x="5962650" y="5448300"/>
          <p14:tracePt t="79549" x="5969000" y="5448300"/>
          <p14:tracePt t="79549" x="5975350" y="5448300"/>
          <p14:tracePt t="79549" x="5981700" y="5448300"/>
          <p14:tracePt t="79569" x="5988050" y="5448300"/>
          <p14:tracePt t="79569" x="5994400" y="5448300"/>
          <p14:tracePt t="79583" x="6007100" y="5448300"/>
          <p14:tracePt t="79583" x="6013450" y="5448300"/>
          <p14:tracePt t="79600" x="6019800" y="5448300"/>
          <p14:tracePt t="79600" x="6026150" y="5448300"/>
          <p14:tracePt t="79616" x="6032500" y="5448300"/>
          <p14:tracePt t="79616" x="6045200" y="5448300"/>
          <p14:tracePt t="79633" x="6051550" y="5448300"/>
          <p14:tracePt t="79648" x="6057900" y="5448300"/>
          <p14:tracePt t="79665" x="6064250" y="5448300"/>
          <p14:tracePt t="79681" x="6070600" y="5441950"/>
          <p14:tracePt t="79708" x="6070600" y="5435600"/>
          <p14:tracePt t="79731" x="6076950" y="5429250"/>
          <p14:tracePt t="79752" x="6083300" y="5429250"/>
          <p14:tracePt t="79760" x="6089650" y="5435600"/>
          <p14:tracePt t="79768" x="6102350" y="5441950"/>
          <p14:tracePt t="79768" x="6115050" y="5448300"/>
          <p14:tracePt t="79785" x="6127750" y="5454650"/>
          <p14:tracePt t="79785" x="6146800" y="5467350"/>
          <p14:tracePt t="79802" x="6165850" y="5480050"/>
          <p14:tracePt t="79802" x="6184900" y="5486400"/>
          <p14:tracePt t="79817" x="6210300" y="5499100"/>
          <p14:tracePt t="79817" x="6229350" y="5505450"/>
          <p14:tracePt t="79817" x="6242050" y="5518150"/>
          <p14:tracePt t="79836" x="6261100" y="5524500"/>
          <p14:tracePt t="79849" x="6280150" y="5530850"/>
          <p14:tracePt t="79849" x="6292850" y="5537200"/>
          <p14:tracePt t="79869" x="6324600" y="5549900"/>
          <p14:tracePt t="79869" x="6337300" y="5556250"/>
          <p14:tracePt t="79884" x="6350000" y="5556250"/>
          <p14:tracePt t="79884" x="6369050" y="5562600"/>
          <p14:tracePt t="79884" x="6381750" y="5568950"/>
          <p14:tracePt t="79904" x="6400800" y="5575300"/>
          <p14:tracePt t="79916" x="6419850" y="5581650"/>
          <p14:tracePt t="79916" x="6457950" y="5588000"/>
          <p14:tracePt t="79934" x="6470650" y="5594350"/>
          <p14:tracePt t="79934" x="6489700" y="5600700"/>
          <p14:tracePt t="79951" x="6508750" y="5607050"/>
          <p14:tracePt t="79951" x="6521450" y="5613400"/>
          <p14:tracePt t="79968" x="6534150" y="5613400"/>
          <p14:tracePt t="79968" x="6546850" y="5613400"/>
          <p14:tracePt t="79984" x="6559550" y="5613400"/>
          <p14:tracePt t="79984" x="6578600" y="5613400"/>
          <p14:tracePt t="80001" x="6584950" y="5613400"/>
          <p14:tracePt t="80001" x="6591300" y="5613400"/>
          <p14:tracePt t="80018" x="6597650" y="5607050"/>
          <p14:tracePt t="80018" x="6604000" y="5607050"/>
          <p14:tracePt t="80034" x="6616700" y="5600700"/>
          <p14:tracePt t="80053" x="6616700" y="5588000"/>
          <p14:tracePt t="80068" x="6623050" y="5581650"/>
          <p14:tracePt t="80084" x="6623050" y="5575300"/>
          <p14:tracePt t="80100" x="6629400" y="5568950"/>
          <p14:tracePt t="80116" x="6629400" y="5562600"/>
          <p14:tracePt t="80133" x="6635750" y="5556250"/>
          <p14:tracePt t="80151" x="6635750" y="5549900"/>
          <p14:tracePt t="80167" x="6642100" y="5543550"/>
          <p14:tracePt t="80183" x="6648450" y="5543550"/>
          <p14:tracePt t="80212" x="6642100" y="5543550"/>
          <p14:tracePt t="80280" x="6642100" y="5549900"/>
          <p14:tracePt t="80316" x="6635750" y="5543550"/>
          <p14:tracePt t="80352" x="6629400" y="5543550"/>
          <p14:tracePt t="80376" x="6629400" y="5537200"/>
          <p14:tracePt t="80408" x="6623050" y="5530850"/>
          <p14:tracePt t="80428" x="6616700" y="5524500"/>
          <p14:tracePt t="80444" x="6616700" y="5518150"/>
          <p14:tracePt t="80460" x="6610350" y="5511800"/>
          <p14:tracePt t="80480" x="6610350" y="5505450"/>
          <p14:tracePt t="80527" x="6616700" y="5499100"/>
          <p14:tracePt t="80547" x="6623050" y="5499100"/>
          <p14:tracePt t="80563" x="6629400" y="5499100"/>
          <p14:tracePt t="80579" x="6635750" y="5499100"/>
          <p14:tracePt t="80591" x="6642100" y="5505450"/>
          <p14:tracePt t="80608" x="6648450" y="5505450"/>
          <p14:tracePt t="80624" x="6648450" y="5511800"/>
          <p14:tracePt t="80648" x="6648450" y="5518150"/>
          <p14:tracePt t="80667" x="6642100" y="5518150"/>
          <p14:tracePt t="80684" x="6635750" y="5518150"/>
          <p14:tracePt t="80700" x="6629400" y="5524500"/>
          <p14:tracePt t="80708" x="6623050" y="5524500"/>
          <p14:tracePt t="80708" x="6616700" y="5524500"/>
          <p14:tracePt t="80721" x="6610350" y="5524500"/>
          <p14:tracePt t="80721" x="6604000" y="5524500"/>
          <p14:tracePt t="80737" x="6597650" y="5524500"/>
          <p14:tracePt t="80752" x="6591300" y="5530850"/>
          <p14:tracePt t="80769" x="6584950" y="5530850"/>
          <p14:tracePt t="80769" x="6578600" y="5537200"/>
          <p14:tracePt t="80790" x="6578600" y="5543550"/>
          <p14:tracePt t="80820" x="6584950" y="5543550"/>
          <p14:tracePt t="80832" x="6591300" y="5543550"/>
          <p14:tracePt t="80840" x="6597650" y="5549900"/>
          <p14:tracePt t="80852" x="6604000" y="5549900"/>
          <p14:tracePt t="80852" x="6610350" y="5549900"/>
          <p14:tracePt t="80852" x="6616700" y="5549900"/>
          <p14:tracePt t="80873" x="6623050" y="5543550"/>
          <p14:tracePt t="80886" x="6629400" y="5543550"/>
          <p14:tracePt t="80886" x="6635750" y="5543550"/>
          <p14:tracePt t="80905" x="6642100" y="5543550"/>
          <p14:tracePt t="80919" x="6648450" y="5543550"/>
          <p14:tracePt t="80936" x="6654800" y="5537200"/>
          <p14:tracePt t="80936" x="6667500" y="5537200"/>
          <p14:tracePt t="80954" x="6680200" y="5537200"/>
          <p14:tracePt t="80954" x="6686550" y="5543550"/>
          <p14:tracePt t="80972" x="6692900" y="5543550"/>
          <p14:tracePt t="80972" x="6692900" y="5537200"/>
          <p14:tracePt t="80988" x="6699250" y="5543550"/>
          <p14:tracePt t="81003" x="6705600" y="5543550"/>
          <p14:tracePt t="81035" x="6711950" y="5537200"/>
          <p14:tracePt t="81051" x="6718300" y="5537200"/>
          <p14:tracePt t="81068" x="6724650" y="5537200"/>
          <p14:tracePt t="81073" x="6731000" y="5530850"/>
          <p14:tracePt t="81073" x="6743700" y="5530850"/>
          <p14:tracePt t="81089" x="6750050" y="5530850"/>
          <p14:tracePt t="81089" x="6756400" y="5530850"/>
          <p14:tracePt t="81106" x="6762750" y="5537200"/>
          <p14:tracePt t="81106" x="6769100" y="5537200"/>
          <p14:tracePt t="81122" x="6775450" y="5543550"/>
          <p14:tracePt t="81122" x="6781800" y="5543550"/>
          <p14:tracePt t="81122" x="6788150" y="5549900"/>
          <p14:tracePt t="81141" x="6794500" y="5549900"/>
          <p14:tracePt t="81153" x="6800850" y="5549900"/>
          <p14:tracePt t="81153" x="6813550" y="5556250"/>
          <p14:tracePt t="81173" x="6819900" y="5556250"/>
          <p14:tracePt t="81173" x="6826250" y="5556250"/>
          <p14:tracePt t="81189" x="6832600" y="5549900"/>
          <p14:tracePt t="81189" x="6838950" y="5549900"/>
          <p14:tracePt t="81206" x="6845300" y="5543550"/>
          <p14:tracePt t="81220" x="6851650" y="5543550"/>
          <p14:tracePt t="81220" x="6858000" y="5537200"/>
          <p14:tracePt t="81220" x="6864350" y="5537200"/>
          <p14:tracePt t="81241" x="6870700" y="5537200"/>
          <p14:tracePt t="81241" x="6883400" y="5537200"/>
          <p14:tracePt t="81256" x="6889750" y="5537200"/>
          <p14:tracePt t="81256" x="6902450" y="5537200"/>
          <p14:tracePt t="81272" x="6915150" y="5537200"/>
          <p14:tracePt t="81272" x="6921500" y="5537200"/>
          <p14:tracePt t="81290" x="6927850" y="5543550"/>
          <p14:tracePt t="81290" x="6940550" y="5543550"/>
          <p14:tracePt t="81306" x="6946900" y="5543550"/>
          <p14:tracePt t="81306" x="6959600" y="5549900"/>
          <p14:tracePt t="81322" x="6965950" y="5549900"/>
          <p14:tracePt t="81322" x="6972300" y="5549900"/>
          <p14:tracePt t="81339" x="6978650" y="5549900"/>
          <p14:tracePt t="81354" x="6985000" y="5549900"/>
          <p14:tracePt t="81371" x="6991350" y="5543550"/>
          <p14:tracePt t="81371" x="6997700" y="5543550"/>
          <p14:tracePt t="81389" x="7004050" y="5537200"/>
          <p14:tracePt t="81404" x="7016750" y="5537200"/>
          <p14:tracePt t="81421" x="7023100" y="5537200"/>
          <p14:tracePt t="81437" x="7029450" y="5530850"/>
          <p14:tracePt t="81437" x="7035800" y="5530850"/>
          <p14:tracePt t="81457" x="7042150" y="5524500"/>
          <p14:tracePt t="81457" x="7048500" y="5524500"/>
          <p14:tracePt t="81473" x="7054850" y="5518150"/>
          <p14:tracePt t="81488" x="7061200" y="5518150"/>
          <p14:tracePt t="81488" x="7067550" y="5511800"/>
          <p14:tracePt t="81488" x="7073900" y="5511800"/>
          <p14:tracePt t="81509" x="7080250" y="5511800"/>
          <p14:tracePt t="81521" x="7086600" y="5511800"/>
          <p14:tracePt t="81521" x="7099300" y="5505450"/>
          <p14:tracePt t="81540" x="7105650" y="5499100"/>
          <p14:tracePt t="81540" x="7112000" y="5499100"/>
          <p14:tracePt t="81557" x="7118350" y="5486400"/>
          <p14:tracePt t="81571" x="7124700" y="5480050"/>
          <p14:tracePt t="81588" x="7131050" y="5473700"/>
        </p14:tracePtLst>
      </p14:laserTraceLst>
    </p:ext>
  </p:extLs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9385</TotalTime>
  <Words>1260</Words>
  <Application>Microsoft Office PowerPoint</Application>
  <PresentationFormat>画面に合わせる (4:3)</PresentationFormat>
  <Paragraphs>97</Paragraphs>
  <Slides>9</Slides>
  <Notes>9</Notes>
  <HiddenSlides>0</HiddenSlides>
  <MMClips>9</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ＭＳ Ｐゴシック</vt:lpstr>
      <vt:lpstr>ＭＳ Ｐ明朝</vt:lpstr>
      <vt:lpstr>Arial</vt:lpstr>
      <vt:lpstr>Calibri</vt:lpstr>
      <vt:lpstr>Cambria Math</vt:lpstr>
      <vt:lpstr>Times New Roman</vt:lpstr>
      <vt:lpstr>Office テーマ</vt:lpstr>
      <vt:lpstr>頻度の分析</vt:lpstr>
      <vt:lpstr>母比率の区間推定</vt:lpstr>
      <vt:lpstr>予習問題</vt:lpstr>
      <vt:lpstr>母比率の検定</vt:lpstr>
      <vt:lpstr>予習問題</vt:lpstr>
      <vt:lpstr>母比率の差の検定</vt:lpstr>
      <vt:lpstr>予習問題</vt:lpstr>
      <vt:lpstr>数値変換</vt:lpstr>
      <vt:lpstr>逆正弦変換</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184</cp:revision>
  <dcterms:created xsi:type="dcterms:W3CDTF">2002-05-14T06:24:18Z</dcterms:created>
  <dcterms:modified xsi:type="dcterms:W3CDTF">2014-01-12T02:16:51Z</dcterms:modified>
</cp:coreProperties>
</file>